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4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5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6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7.xml" ContentType="application/vnd.openxmlformats-officedocument.theme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heme/theme8.xml" ContentType="application/vnd.openxmlformats-officedocument.theme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9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10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1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98" r:id="rId3"/>
    <p:sldMasterId id="2147483719" r:id="rId4"/>
    <p:sldMasterId id="2147483731" r:id="rId5"/>
    <p:sldMasterId id="2147483743" r:id="rId6"/>
    <p:sldMasterId id="2147483755" r:id="rId7"/>
    <p:sldMasterId id="2147483791" r:id="rId8"/>
    <p:sldMasterId id="2147483797" r:id="rId9"/>
    <p:sldMasterId id="2147483803" r:id="rId10"/>
    <p:sldMasterId id="2147483815" r:id="rId11"/>
    <p:sldMasterId id="2147483841" r:id="rId12"/>
  </p:sldMasterIdLst>
  <p:notesMasterIdLst>
    <p:notesMasterId r:id="rId28"/>
  </p:notesMasterIdLst>
  <p:sldIdLst>
    <p:sldId id="440" r:id="rId13"/>
    <p:sldId id="409" r:id="rId14"/>
    <p:sldId id="482" r:id="rId15"/>
    <p:sldId id="483" r:id="rId16"/>
    <p:sldId id="258" r:id="rId17"/>
    <p:sldId id="259" r:id="rId18"/>
    <p:sldId id="457" r:id="rId19"/>
    <p:sldId id="262" r:id="rId20"/>
    <p:sldId id="487" r:id="rId21"/>
    <p:sldId id="256" r:id="rId22"/>
    <p:sldId id="458" r:id="rId23"/>
    <p:sldId id="267" r:id="rId24"/>
    <p:sldId id="261" r:id="rId25"/>
    <p:sldId id="484" r:id="rId26"/>
    <p:sldId id="488" r:id="rId27"/>
  </p:sldIdLst>
  <p:sldSz cx="12192000" cy="6858000"/>
  <p:notesSz cx="6858000" cy="9144000"/>
  <p:defaultTextStyle>
    <a:defPPr>
      <a:defRPr lang="es-C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D664E17-77D3-4DB0-90E5-ABCA9D0E9600}" v="22" dt="2026-03-01T20:41:33.74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59" d="100"/>
          <a:sy n="59" d="100"/>
        </p:scale>
        <p:origin x="940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9.xml"/><Relationship Id="rId34" Type="http://schemas.microsoft.com/office/2015/10/relationships/revisionInfo" Target="revisionInfo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microsoft.com/office/2016/11/relationships/changesInfo" Target="changesInfos/changesInfo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viewProps" Target="viewProps.xml"/><Relationship Id="rId8" Type="http://schemas.openxmlformats.org/officeDocument/2006/relationships/slideMaster" Target="slideMasters/slideMaster8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IMON SUAZO DURAN" userId="37c848ae-bad5-4277-82f0-ff1ec4aebe92" providerId="ADAL" clId="{08490B4C-88F4-4EF7-9DBD-AB41D3337A5F}"/>
    <pc:docChg chg="custSel addSld delSld modSld sldOrd">
      <pc:chgData name="SIMON SUAZO DURAN" userId="37c848ae-bad5-4277-82f0-ff1ec4aebe92" providerId="ADAL" clId="{08490B4C-88F4-4EF7-9DBD-AB41D3337A5F}" dt="2026-03-01T20:43:01.884" v="2476" actId="20577"/>
      <pc:docMkLst>
        <pc:docMk/>
      </pc:docMkLst>
      <pc:sldChg chg="delSp modSp add mod">
        <pc:chgData name="SIMON SUAZO DURAN" userId="37c848ae-bad5-4277-82f0-ff1ec4aebe92" providerId="ADAL" clId="{08490B4C-88F4-4EF7-9DBD-AB41D3337A5F}" dt="2026-03-01T20:40:09.727" v="2338" actId="13822"/>
        <pc:sldMkLst>
          <pc:docMk/>
          <pc:sldMk cId="569392648" sldId="256"/>
        </pc:sldMkLst>
        <pc:spChg chg="mod">
          <ac:chgData name="SIMON SUAZO DURAN" userId="37c848ae-bad5-4277-82f0-ff1ec4aebe92" providerId="ADAL" clId="{08490B4C-88F4-4EF7-9DBD-AB41D3337A5F}" dt="2026-03-01T20:40:09.727" v="2338" actId="13822"/>
          <ac:spMkLst>
            <pc:docMk/>
            <pc:sldMk cId="569392648" sldId="256"/>
            <ac:spMk id="2" creationId="{00000000-0000-0000-0000-000000000000}"/>
          </ac:spMkLst>
        </pc:spChg>
        <pc:picChg chg="del">
          <ac:chgData name="SIMON SUAZO DURAN" userId="37c848ae-bad5-4277-82f0-ff1ec4aebe92" providerId="ADAL" clId="{08490B4C-88F4-4EF7-9DBD-AB41D3337A5F}" dt="2026-03-01T20:35:16.069" v="2322" actId="478"/>
          <ac:picMkLst>
            <pc:docMk/>
            <pc:sldMk cId="569392648" sldId="256"/>
            <ac:picMk id="7" creationId="{00000000-0000-0000-0000-000000000000}"/>
          </ac:picMkLst>
        </pc:picChg>
      </pc:sldChg>
      <pc:sldChg chg="addSp delSp modSp add mod">
        <pc:chgData name="SIMON SUAZO DURAN" userId="37c848ae-bad5-4277-82f0-ff1ec4aebe92" providerId="ADAL" clId="{08490B4C-88F4-4EF7-9DBD-AB41D3337A5F}" dt="2026-02-28T19:55:31.882" v="1303" actId="13822"/>
        <pc:sldMkLst>
          <pc:docMk/>
          <pc:sldMk cId="0" sldId="258"/>
        </pc:sldMkLst>
        <pc:spChg chg="mod">
          <ac:chgData name="SIMON SUAZO DURAN" userId="37c848ae-bad5-4277-82f0-ff1ec4aebe92" providerId="ADAL" clId="{08490B4C-88F4-4EF7-9DBD-AB41D3337A5F}" dt="2026-02-05T20:41:29.429" v="1056" actId="20577"/>
          <ac:spMkLst>
            <pc:docMk/>
            <pc:sldMk cId="0" sldId="258"/>
            <ac:spMk id="989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2-28T19:55:14.322" v="1297" actId="13822"/>
          <ac:spMkLst>
            <pc:docMk/>
            <pc:sldMk cId="0" sldId="258"/>
            <ac:spMk id="1000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2-28T19:55:01.198" v="1293" actId="13822"/>
          <ac:spMkLst>
            <pc:docMk/>
            <pc:sldMk cId="0" sldId="258"/>
            <ac:spMk id="1002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2-28T19:55:06.640" v="1295" actId="13822"/>
          <ac:spMkLst>
            <pc:docMk/>
            <pc:sldMk cId="0" sldId="258"/>
            <ac:spMk id="1003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2-28T19:55:20.209" v="1299" actId="13822"/>
          <ac:spMkLst>
            <pc:docMk/>
            <pc:sldMk cId="0" sldId="258"/>
            <ac:spMk id="1004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2-28T19:55:25.473" v="1301" actId="13822"/>
          <ac:spMkLst>
            <pc:docMk/>
            <pc:sldMk cId="0" sldId="258"/>
            <ac:spMk id="1005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2-28T19:55:31.882" v="1303" actId="13822"/>
          <ac:spMkLst>
            <pc:docMk/>
            <pc:sldMk cId="0" sldId="258"/>
            <ac:spMk id="1006" creationId="{00000000-0000-0000-0000-000000000000}"/>
          </ac:spMkLst>
        </pc:spChg>
      </pc:sldChg>
      <pc:sldChg chg="modSp add mod">
        <pc:chgData name="SIMON SUAZO DURAN" userId="37c848ae-bad5-4277-82f0-ff1ec4aebe92" providerId="ADAL" clId="{08490B4C-88F4-4EF7-9DBD-AB41D3337A5F}" dt="2026-02-02T18:50:10.588" v="763" actId="20577"/>
        <pc:sldMkLst>
          <pc:docMk/>
          <pc:sldMk cId="0" sldId="259"/>
        </pc:sldMkLst>
        <pc:graphicFrameChg chg="modGraphic">
          <ac:chgData name="SIMON SUAZO DURAN" userId="37c848ae-bad5-4277-82f0-ff1ec4aebe92" providerId="ADAL" clId="{08490B4C-88F4-4EF7-9DBD-AB41D3337A5F}" dt="2026-02-02T18:50:10.588" v="763" actId="20577"/>
          <ac:graphicFrameMkLst>
            <pc:docMk/>
            <pc:sldMk cId="0" sldId="259"/>
            <ac:graphicFrameMk id="6946" creationId="{00000000-0000-0000-0000-000000000000}"/>
          </ac:graphicFrameMkLst>
        </pc:graphicFrameChg>
      </pc:sldChg>
      <pc:sldChg chg="modSp add mod">
        <pc:chgData name="SIMON SUAZO DURAN" userId="37c848ae-bad5-4277-82f0-ff1ec4aebe92" providerId="ADAL" clId="{08490B4C-88F4-4EF7-9DBD-AB41D3337A5F}" dt="2026-02-28T20:11:34.186" v="1615" actId="14100"/>
        <pc:sldMkLst>
          <pc:docMk/>
          <pc:sldMk cId="0" sldId="261"/>
        </pc:sldMkLst>
        <pc:spChg chg="mod">
          <ac:chgData name="SIMON SUAZO DURAN" userId="37c848ae-bad5-4277-82f0-ff1ec4aebe92" providerId="ADAL" clId="{08490B4C-88F4-4EF7-9DBD-AB41D3337A5F}" dt="2026-02-28T20:08:26.210" v="1315" actId="113"/>
          <ac:spMkLst>
            <pc:docMk/>
            <pc:sldMk cId="0" sldId="261"/>
            <ac:spMk id="11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2-28T20:11:06.578" v="1611" actId="1076"/>
          <ac:spMkLst>
            <pc:docMk/>
            <pc:sldMk cId="0" sldId="261"/>
            <ac:spMk id="17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2-28T20:11:34.186" v="1615" actId="14100"/>
          <ac:spMkLst>
            <pc:docMk/>
            <pc:sldMk cId="0" sldId="261"/>
            <ac:spMk id="18" creationId="{00000000-0000-0000-0000-000000000000}"/>
          </ac:spMkLst>
        </pc:spChg>
        <pc:picChg chg="mod">
          <ac:chgData name="SIMON SUAZO DURAN" userId="37c848ae-bad5-4277-82f0-ff1ec4aebe92" providerId="ADAL" clId="{08490B4C-88F4-4EF7-9DBD-AB41D3337A5F}" dt="2026-02-28T20:11:03.018" v="1610" actId="14100"/>
          <ac:picMkLst>
            <pc:docMk/>
            <pc:sldMk cId="0" sldId="261"/>
            <ac:picMk id="15" creationId="{00000000-0000-0000-0000-000000000000}"/>
          </ac:picMkLst>
        </pc:picChg>
      </pc:sldChg>
      <pc:sldChg chg="modSp add mod">
        <pc:chgData name="SIMON SUAZO DURAN" userId="37c848ae-bad5-4277-82f0-ff1ec4aebe92" providerId="ADAL" clId="{08490B4C-88F4-4EF7-9DBD-AB41D3337A5F}" dt="2026-03-01T19:59:50.642" v="2277" actId="14100"/>
        <pc:sldMkLst>
          <pc:docMk/>
          <pc:sldMk cId="0" sldId="262"/>
        </pc:sldMkLst>
        <pc:spChg chg="mod">
          <ac:chgData name="SIMON SUAZO DURAN" userId="37c848ae-bad5-4277-82f0-ff1ec4aebe92" providerId="ADAL" clId="{08490B4C-88F4-4EF7-9DBD-AB41D3337A5F}" dt="2026-03-01T19:58:07.258" v="2180" actId="14100"/>
          <ac:spMkLst>
            <pc:docMk/>
            <pc:sldMk cId="0" sldId="262"/>
            <ac:spMk id="153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3-01T19:58:53.990" v="2192" actId="20577"/>
          <ac:spMkLst>
            <pc:docMk/>
            <pc:sldMk cId="0" sldId="262"/>
            <ac:spMk id="155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3-01T19:59:50.642" v="2277" actId="14100"/>
          <ac:spMkLst>
            <pc:docMk/>
            <pc:sldMk cId="0" sldId="262"/>
            <ac:spMk id="156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3-01T19:58:09.763" v="2181" actId="1076"/>
          <ac:spMkLst>
            <pc:docMk/>
            <pc:sldMk cId="0" sldId="262"/>
            <ac:spMk id="157" creationId="{00000000-0000-0000-0000-000000000000}"/>
          </ac:spMkLst>
        </pc:spChg>
      </pc:sldChg>
      <pc:sldChg chg="add">
        <pc:chgData name="SIMON SUAZO DURAN" userId="37c848ae-bad5-4277-82f0-ff1ec4aebe92" providerId="ADAL" clId="{08490B4C-88F4-4EF7-9DBD-AB41D3337A5F}" dt="2026-02-05T20:25:50.887" v="765"/>
        <pc:sldMkLst>
          <pc:docMk/>
          <pc:sldMk cId="0" sldId="267"/>
        </pc:sldMkLst>
      </pc:sldChg>
      <pc:sldChg chg="modSp add mod">
        <pc:chgData name="SIMON SUAZO DURAN" userId="37c848ae-bad5-4277-82f0-ff1ec4aebe92" providerId="ADAL" clId="{08490B4C-88F4-4EF7-9DBD-AB41D3337A5F}" dt="2026-02-06T18:17:56.921" v="1291" actId="1076"/>
        <pc:sldMkLst>
          <pc:docMk/>
          <pc:sldMk cId="1684620755" sldId="457"/>
        </pc:sldMkLst>
        <pc:spChg chg="mod">
          <ac:chgData name="SIMON SUAZO DURAN" userId="37c848ae-bad5-4277-82f0-ff1ec4aebe92" providerId="ADAL" clId="{08490B4C-88F4-4EF7-9DBD-AB41D3337A5F}" dt="2026-02-06T18:17:56.921" v="1291" actId="1076"/>
          <ac:spMkLst>
            <pc:docMk/>
            <pc:sldMk cId="1684620755" sldId="457"/>
            <ac:spMk id="6" creationId="{843D27D9-326C-4E60-9D3E-34EDBC175B37}"/>
          </ac:spMkLst>
        </pc:spChg>
      </pc:sldChg>
      <pc:sldChg chg="add">
        <pc:chgData name="SIMON SUAZO DURAN" userId="37c848ae-bad5-4277-82f0-ff1ec4aebe92" providerId="ADAL" clId="{08490B4C-88F4-4EF7-9DBD-AB41D3337A5F}" dt="2026-02-02T18:50:52.076" v="764"/>
        <pc:sldMkLst>
          <pc:docMk/>
          <pc:sldMk cId="3204833862" sldId="458"/>
        </pc:sldMkLst>
      </pc:sldChg>
      <pc:sldChg chg="addSp modSp mod ord">
        <pc:chgData name="SIMON SUAZO DURAN" userId="37c848ae-bad5-4277-82f0-ff1ec4aebe92" providerId="ADAL" clId="{08490B4C-88F4-4EF7-9DBD-AB41D3337A5F}" dt="2026-02-02T18:49:21.014" v="730" actId="1076"/>
        <pc:sldMkLst>
          <pc:docMk/>
          <pc:sldMk cId="3299217399" sldId="482"/>
        </pc:sldMkLst>
        <pc:picChg chg="mod">
          <ac:chgData name="SIMON SUAZO DURAN" userId="37c848ae-bad5-4277-82f0-ff1ec4aebe92" providerId="ADAL" clId="{08490B4C-88F4-4EF7-9DBD-AB41D3337A5F}" dt="2026-02-02T18:49:21.014" v="730" actId="1076"/>
          <ac:picMkLst>
            <pc:docMk/>
            <pc:sldMk cId="3299217399" sldId="482"/>
            <ac:picMk id="11" creationId="{E081DC91-820E-939D-4A96-36FD09D0FD24}"/>
          </ac:picMkLst>
        </pc:picChg>
      </pc:sldChg>
      <pc:sldChg chg="modSp add mod">
        <pc:chgData name="SIMON SUAZO DURAN" userId="37c848ae-bad5-4277-82f0-ff1ec4aebe92" providerId="ADAL" clId="{08490B4C-88F4-4EF7-9DBD-AB41D3337A5F}" dt="2026-02-05T20:38:54.902" v="1050" actId="20577"/>
        <pc:sldMkLst>
          <pc:docMk/>
          <pc:sldMk cId="3897187793" sldId="483"/>
        </pc:sldMkLst>
        <pc:spChg chg="mod">
          <ac:chgData name="SIMON SUAZO DURAN" userId="37c848ae-bad5-4277-82f0-ff1ec4aebe92" providerId="ADAL" clId="{08490B4C-88F4-4EF7-9DBD-AB41D3337A5F}" dt="2026-02-05T20:26:35.856" v="804" actId="20577"/>
          <ac:spMkLst>
            <pc:docMk/>
            <pc:sldMk cId="3897187793" sldId="483"/>
            <ac:spMk id="2" creationId="{7EF5A0ED-DB32-46A6-A4FB-A41BA36F18F6}"/>
          </ac:spMkLst>
        </pc:spChg>
        <pc:spChg chg="mod">
          <ac:chgData name="SIMON SUAZO DURAN" userId="37c848ae-bad5-4277-82f0-ff1ec4aebe92" providerId="ADAL" clId="{08490B4C-88F4-4EF7-9DBD-AB41D3337A5F}" dt="2026-02-05T20:38:54.902" v="1050" actId="20577"/>
          <ac:spMkLst>
            <pc:docMk/>
            <pc:sldMk cId="3897187793" sldId="483"/>
            <ac:spMk id="3" creationId="{1DAAD259-BC5C-4403-97B8-8C99D8AA375C}"/>
          </ac:spMkLst>
        </pc:spChg>
      </pc:sldChg>
      <pc:sldChg chg="addSp delSp modSp add mod">
        <pc:chgData name="SIMON SUAZO DURAN" userId="37c848ae-bad5-4277-82f0-ff1ec4aebe92" providerId="ADAL" clId="{08490B4C-88F4-4EF7-9DBD-AB41D3337A5F}" dt="2026-02-28T20:29:24.115" v="2075" actId="1076"/>
        <pc:sldMkLst>
          <pc:docMk/>
          <pc:sldMk cId="0" sldId="484"/>
        </pc:sldMkLst>
        <pc:spChg chg="mod">
          <ac:chgData name="SIMON SUAZO DURAN" userId="37c848ae-bad5-4277-82f0-ff1ec4aebe92" providerId="ADAL" clId="{08490B4C-88F4-4EF7-9DBD-AB41D3337A5F}" dt="2026-02-28T20:23:50.047" v="1623" actId="13822"/>
          <ac:spMkLst>
            <pc:docMk/>
            <pc:sldMk cId="0" sldId="484"/>
            <ac:spMk id="24" creationId="{00000000-0000-0000-0000-000000000000}"/>
          </ac:spMkLst>
        </pc:spChg>
        <pc:spChg chg="del mod">
          <ac:chgData name="SIMON SUAZO DURAN" userId="37c848ae-bad5-4277-82f0-ff1ec4aebe92" providerId="ADAL" clId="{08490B4C-88F4-4EF7-9DBD-AB41D3337A5F}" dt="2026-02-28T20:27:22.274" v="1858"/>
          <ac:spMkLst>
            <pc:docMk/>
            <pc:sldMk cId="0" sldId="484"/>
            <ac:spMk id="25" creationId="{00000000-0000-0000-0000-000000000000}"/>
          </ac:spMkLst>
        </pc:spChg>
        <pc:spChg chg="mod">
          <ac:chgData name="SIMON SUAZO DURAN" userId="37c848ae-bad5-4277-82f0-ff1ec4aebe92" providerId="ADAL" clId="{08490B4C-88F4-4EF7-9DBD-AB41D3337A5F}" dt="2026-02-28T20:24:20.287" v="1630"/>
          <ac:spMkLst>
            <pc:docMk/>
            <pc:sldMk cId="0" sldId="484"/>
            <ac:spMk id="27" creationId="{938A2C61-0E2A-DBDB-66AA-8A526A7053D3}"/>
          </ac:spMkLst>
        </pc:spChg>
        <pc:spChg chg="mod">
          <ac:chgData name="SIMON SUAZO DURAN" userId="37c848ae-bad5-4277-82f0-ff1ec4aebe92" providerId="ADAL" clId="{08490B4C-88F4-4EF7-9DBD-AB41D3337A5F}" dt="2026-02-28T20:24:20.287" v="1630"/>
          <ac:spMkLst>
            <pc:docMk/>
            <pc:sldMk cId="0" sldId="484"/>
            <ac:spMk id="28" creationId="{92DEF493-DC03-F8DA-4979-7CB31F574D96}"/>
          </ac:spMkLst>
        </pc:spChg>
        <pc:spChg chg="mod">
          <ac:chgData name="SIMON SUAZO DURAN" userId="37c848ae-bad5-4277-82f0-ff1ec4aebe92" providerId="ADAL" clId="{08490B4C-88F4-4EF7-9DBD-AB41D3337A5F}" dt="2026-02-28T20:24:21.065" v="1631"/>
          <ac:spMkLst>
            <pc:docMk/>
            <pc:sldMk cId="0" sldId="484"/>
            <ac:spMk id="30" creationId="{0E0DDF81-355D-AB88-8763-1F12B1FF3AAB}"/>
          </ac:spMkLst>
        </pc:spChg>
        <pc:spChg chg="mod">
          <ac:chgData name="SIMON SUAZO DURAN" userId="37c848ae-bad5-4277-82f0-ff1ec4aebe92" providerId="ADAL" clId="{08490B4C-88F4-4EF7-9DBD-AB41D3337A5F}" dt="2026-02-28T20:24:21.065" v="1631"/>
          <ac:spMkLst>
            <pc:docMk/>
            <pc:sldMk cId="0" sldId="484"/>
            <ac:spMk id="31" creationId="{3412A4C8-DFBA-7DE6-04AD-6FACEBF3BC38}"/>
          </ac:spMkLst>
        </pc:spChg>
        <pc:spChg chg="mod">
          <ac:chgData name="SIMON SUAZO DURAN" userId="37c848ae-bad5-4277-82f0-ff1ec4aebe92" providerId="ADAL" clId="{08490B4C-88F4-4EF7-9DBD-AB41D3337A5F}" dt="2026-02-28T20:24:21.535" v="1632"/>
          <ac:spMkLst>
            <pc:docMk/>
            <pc:sldMk cId="0" sldId="484"/>
            <ac:spMk id="33" creationId="{38EBE946-5384-5ECB-B4A0-8732E57AC097}"/>
          </ac:spMkLst>
        </pc:spChg>
        <pc:spChg chg="mod">
          <ac:chgData name="SIMON SUAZO DURAN" userId="37c848ae-bad5-4277-82f0-ff1ec4aebe92" providerId="ADAL" clId="{08490B4C-88F4-4EF7-9DBD-AB41D3337A5F}" dt="2026-02-28T20:24:21.535" v="1632"/>
          <ac:spMkLst>
            <pc:docMk/>
            <pc:sldMk cId="0" sldId="484"/>
            <ac:spMk id="34" creationId="{723074E7-2BB6-B597-97C3-CB272DBFC9BE}"/>
          </ac:spMkLst>
        </pc:spChg>
        <pc:spChg chg="mod">
          <ac:chgData name="SIMON SUAZO DURAN" userId="37c848ae-bad5-4277-82f0-ff1ec4aebe92" providerId="ADAL" clId="{08490B4C-88F4-4EF7-9DBD-AB41D3337A5F}" dt="2026-02-28T20:24:21.695" v="1633"/>
          <ac:spMkLst>
            <pc:docMk/>
            <pc:sldMk cId="0" sldId="484"/>
            <ac:spMk id="36" creationId="{0BD6776E-F30F-BE9C-43BF-1C2680947605}"/>
          </ac:spMkLst>
        </pc:spChg>
        <pc:spChg chg="mod">
          <ac:chgData name="SIMON SUAZO DURAN" userId="37c848ae-bad5-4277-82f0-ff1ec4aebe92" providerId="ADAL" clId="{08490B4C-88F4-4EF7-9DBD-AB41D3337A5F}" dt="2026-02-28T20:24:21.695" v="1633"/>
          <ac:spMkLst>
            <pc:docMk/>
            <pc:sldMk cId="0" sldId="484"/>
            <ac:spMk id="37" creationId="{CD6D2CB4-2EEF-6EB7-1996-4007B776FB02}"/>
          </ac:spMkLst>
        </pc:spChg>
        <pc:spChg chg="mod">
          <ac:chgData name="SIMON SUAZO DURAN" userId="37c848ae-bad5-4277-82f0-ff1ec4aebe92" providerId="ADAL" clId="{08490B4C-88F4-4EF7-9DBD-AB41D3337A5F}" dt="2026-02-28T20:24:21.859" v="1634"/>
          <ac:spMkLst>
            <pc:docMk/>
            <pc:sldMk cId="0" sldId="484"/>
            <ac:spMk id="39" creationId="{A987C61B-84D9-4180-A22D-3D70C204121C}"/>
          </ac:spMkLst>
        </pc:spChg>
        <pc:spChg chg="mod">
          <ac:chgData name="SIMON SUAZO DURAN" userId="37c848ae-bad5-4277-82f0-ff1ec4aebe92" providerId="ADAL" clId="{08490B4C-88F4-4EF7-9DBD-AB41D3337A5F}" dt="2026-02-28T20:24:21.859" v="1634"/>
          <ac:spMkLst>
            <pc:docMk/>
            <pc:sldMk cId="0" sldId="484"/>
            <ac:spMk id="40" creationId="{9DF24C3C-47D5-CB8F-DA3B-54C9544E452F}"/>
          </ac:spMkLst>
        </pc:spChg>
        <pc:spChg chg="add mod">
          <ac:chgData name="SIMON SUAZO DURAN" userId="37c848ae-bad5-4277-82f0-ff1ec4aebe92" providerId="ADAL" clId="{08490B4C-88F4-4EF7-9DBD-AB41D3337A5F}" dt="2026-02-28T20:27:42.925" v="1863" actId="113"/>
          <ac:spMkLst>
            <pc:docMk/>
            <pc:sldMk cId="0" sldId="484"/>
            <ac:spMk id="41" creationId="{195E2C9E-778E-DFE0-9C99-787351A17B17}"/>
          </ac:spMkLst>
        </pc:spChg>
        <pc:spChg chg="add mod">
          <ac:chgData name="SIMON SUAZO DURAN" userId="37c848ae-bad5-4277-82f0-ff1ec4aebe92" providerId="ADAL" clId="{08490B4C-88F4-4EF7-9DBD-AB41D3337A5F}" dt="2026-02-28T20:29:24.115" v="2075" actId="1076"/>
          <ac:spMkLst>
            <pc:docMk/>
            <pc:sldMk cId="0" sldId="484"/>
            <ac:spMk id="42" creationId="{C0E7DD8E-1593-1A48-DDB0-A69159C554B9}"/>
          </ac:spMkLst>
        </pc:spChg>
        <pc:grpChg chg="mod">
          <ac:chgData name="SIMON SUAZO DURAN" userId="37c848ae-bad5-4277-82f0-ff1ec4aebe92" providerId="ADAL" clId="{08490B4C-88F4-4EF7-9DBD-AB41D3337A5F}" dt="2026-02-28T20:24:12.415" v="1628" actId="1076"/>
          <ac:grpSpMkLst>
            <pc:docMk/>
            <pc:sldMk cId="0" sldId="484"/>
            <ac:grpSpMk id="10" creationId="{00000000-0000-0000-0000-000000000000}"/>
          </ac:grpSpMkLst>
        </pc:grpChg>
        <pc:grpChg chg="mod">
          <ac:chgData name="SIMON SUAZO DURAN" userId="37c848ae-bad5-4277-82f0-ff1ec4aebe92" providerId="ADAL" clId="{08490B4C-88F4-4EF7-9DBD-AB41D3337A5F}" dt="2026-02-28T20:24:34.075" v="1640" actId="1076"/>
          <ac:grpSpMkLst>
            <pc:docMk/>
            <pc:sldMk cId="0" sldId="484"/>
            <ac:grpSpMk id="21" creationId="{00000000-0000-0000-0000-000000000000}"/>
          </ac:grpSpMkLst>
        </pc:grpChg>
        <pc:grpChg chg="add del mod">
          <ac:chgData name="SIMON SUAZO DURAN" userId="37c848ae-bad5-4277-82f0-ff1ec4aebe92" providerId="ADAL" clId="{08490B4C-88F4-4EF7-9DBD-AB41D3337A5F}" dt="2026-02-28T20:27:22.261" v="1856" actId="478"/>
          <ac:grpSpMkLst>
            <pc:docMk/>
            <pc:sldMk cId="0" sldId="484"/>
            <ac:grpSpMk id="26" creationId="{367ED4B4-829E-4D41-7BF6-935FE4BBD19A}"/>
          </ac:grpSpMkLst>
        </pc:grpChg>
        <pc:grpChg chg="add mod">
          <ac:chgData name="SIMON SUAZO DURAN" userId="37c848ae-bad5-4277-82f0-ff1ec4aebe92" providerId="ADAL" clId="{08490B4C-88F4-4EF7-9DBD-AB41D3337A5F}" dt="2026-02-28T20:24:29.528" v="1638" actId="1076"/>
          <ac:grpSpMkLst>
            <pc:docMk/>
            <pc:sldMk cId="0" sldId="484"/>
            <ac:grpSpMk id="29" creationId="{66A99069-8559-11BB-33B0-0986E02B6CB0}"/>
          </ac:grpSpMkLst>
        </pc:grpChg>
        <pc:grpChg chg="add del mod">
          <ac:chgData name="SIMON SUAZO DURAN" userId="37c848ae-bad5-4277-82f0-ff1ec4aebe92" providerId="ADAL" clId="{08490B4C-88F4-4EF7-9DBD-AB41D3337A5F}" dt="2026-02-28T20:27:25.093" v="1859" actId="478"/>
          <ac:grpSpMkLst>
            <pc:docMk/>
            <pc:sldMk cId="0" sldId="484"/>
            <ac:grpSpMk id="32" creationId="{025E7B8A-1E6C-CCB7-0E57-1F87869BF53F}"/>
          </ac:grpSpMkLst>
        </pc:grpChg>
        <pc:grpChg chg="add mod">
          <ac:chgData name="SIMON SUAZO DURAN" userId="37c848ae-bad5-4277-82f0-ff1ec4aebe92" providerId="ADAL" clId="{08490B4C-88F4-4EF7-9DBD-AB41D3337A5F}" dt="2026-02-28T20:27:28.047" v="1860" actId="1076"/>
          <ac:grpSpMkLst>
            <pc:docMk/>
            <pc:sldMk cId="0" sldId="484"/>
            <ac:grpSpMk id="35" creationId="{FDAD17B0-C748-6038-D822-2C18F6A79400}"/>
          </ac:grpSpMkLst>
        </pc:grpChg>
        <pc:grpChg chg="add mod">
          <ac:chgData name="SIMON SUAZO DURAN" userId="37c848ae-bad5-4277-82f0-ff1ec4aebe92" providerId="ADAL" clId="{08490B4C-88F4-4EF7-9DBD-AB41D3337A5F}" dt="2026-02-28T20:24:24.382" v="1635" actId="1076"/>
          <ac:grpSpMkLst>
            <pc:docMk/>
            <pc:sldMk cId="0" sldId="484"/>
            <ac:grpSpMk id="38" creationId="{1FEAB07D-0597-648B-DB9A-C5E148B162CB}"/>
          </ac:grpSpMkLst>
        </pc:grpChg>
      </pc:sldChg>
      <pc:sldChg chg="addSp delSp modSp add mod">
        <pc:chgData name="SIMON SUAZO DURAN" userId="37c848ae-bad5-4277-82f0-ff1ec4aebe92" providerId="ADAL" clId="{08490B4C-88F4-4EF7-9DBD-AB41D3337A5F}" dt="2026-03-01T20:29:15.887" v="2320" actId="207"/>
        <pc:sldMkLst>
          <pc:docMk/>
          <pc:sldMk cId="3456100496" sldId="487"/>
        </pc:sldMkLst>
        <pc:spChg chg="add mod">
          <ac:chgData name="SIMON SUAZO DURAN" userId="37c848ae-bad5-4277-82f0-ff1ec4aebe92" providerId="ADAL" clId="{08490B4C-88F4-4EF7-9DBD-AB41D3337A5F}" dt="2026-03-01T20:29:15.887" v="2320" actId="207"/>
          <ac:spMkLst>
            <pc:docMk/>
            <pc:sldMk cId="3456100496" sldId="487"/>
            <ac:spMk id="2" creationId="{280FDF17-6A8E-9C86-AA09-59F0139FA987}"/>
          </ac:spMkLst>
        </pc:spChg>
        <pc:spChg chg="mod">
          <ac:chgData name="SIMON SUAZO DURAN" userId="37c848ae-bad5-4277-82f0-ff1ec4aebe92" providerId="ADAL" clId="{08490B4C-88F4-4EF7-9DBD-AB41D3337A5F}" dt="2026-03-01T20:28:59.991" v="2318" actId="207"/>
          <ac:spMkLst>
            <pc:docMk/>
            <pc:sldMk cId="3456100496" sldId="487"/>
            <ac:spMk id="210" creationId="{00000000-0000-0000-0000-000000000000}"/>
          </ac:spMkLst>
        </pc:spChg>
        <pc:spChg chg="del mod">
          <ac:chgData name="SIMON SUAZO DURAN" userId="37c848ae-bad5-4277-82f0-ff1ec4aebe92" providerId="ADAL" clId="{08490B4C-88F4-4EF7-9DBD-AB41D3337A5F}" dt="2026-03-01T20:26:43.250" v="2285"/>
          <ac:spMkLst>
            <pc:docMk/>
            <pc:sldMk cId="3456100496" sldId="487"/>
            <ac:spMk id="214" creationId="{00000000-0000-0000-0000-000000000000}"/>
          </ac:spMkLst>
        </pc:spChg>
      </pc:sldChg>
      <pc:sldChg chg="modSp add mod">
        <pc:chgData name="SIMON SUAZO DURAN" userId="37c848ae-bad5-4277-82f0-ff1ec4aebe92" providerId="ADAL" clId="{08490B4C-88F4-4EF7-9DBD-AB41D3337A5F}" dt="2026-03-01T20:43:01.884" v="2476" actId="20577"/>
        <pc:sldMkLst>
          <pc:docMk/>
          <pc:sldMk cId="48102788" sldId="488"/>
        </pc:sldMkLst>
        <pc:spChg chg="mod">
          <ac:chgData name="SIMON SUAZO DURAN" userId="37c848ae-bad5-4277-82f0-ff1ec4aebe92" providerId="ADAL" clId="{08490B4C-88F4-4EF7-9DBD-AB41D3337A5F}" dt="2026-03-01T20:42:40.169" v="2430" actId="255"/>
          <ac:spMkLst>
            <pc:docMk/>
            <pc:sldMk cId="48102788" sldId="488"/>
            <ac:spMk id="9" creationId="{EDB53A8B-1F0B-6FB4-5B26-9CB028F27578}"/>
          </ac:spMkLst>
        </pc:spChg>
        <pc:spChg chg="mod">
          <ac:chgData name="SIMON SUAZO DURAN" userId="37c848ae-bad5-4277-82f0-ff1ec4aebe92" providerId="ADAL" clId="{08490B4C-88F4-4EF7-9DBD-AB41D3337A5F}" dt="2026-03-01T20:43:01.884" v="2476" actId="20577"/>
          <ac:spMkLst>
            <pc:docMk/>
            <pc:sldMk cId="48102788" sldId="488"/>
            <ac:spMk id="10" creationId="{7BF93D4A-5843-37A9-611B-4A87D98FA44C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CL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EED9CF6-6584-4EB2-8794-0265FB118EE7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CL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3D0E7ED-28F0-4CE1-99F0-28B0C59B90B8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3134162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" name="Google Shape;17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>
          <a:extLst>
            <a:ext uri="{FF2B5EF4-FFF2-40B4-BE49-F238E27FC236}">
              <a16:creationId xmlns:a16="http://schemas.microsoft.com/office/drawing/2014/main" id="{A60BD05A-C911-E466-831A-F54D40BB5E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:notes">
            <a:extLst>
              <a:ext uri="{FF2B5EF4-FFF2-40B4-BE49-F238E27FC236}">
                <a16:creationId xmlns:a16="http://schemas.microsoft.com/office/drawing/2014/main" id="{15F6AA8C-CB03-3954-193C-6F115CF275D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" name="Google Shape;174;p:notes">
            <a:extLst>
              <a:ext uri="{FF2B5EF4-FFF2-40B4-BE49-F238E27FC236}">
                <a16:creationId xmlns:a16="http://schemas.microsoft.com/office/drawing/2014/main" id="{B9E40887-582F-D30A-4CEF-96B1A116590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5994307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" name="Google Shape;985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6" name="Google Shape;986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i="1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9" name="Google Shape;6939;g287189d492e_0_75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0" name="Google Shape;6940;g287189d492e_0_75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1" name="Google Shape;151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g853034354b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" name="Google Shape;208;g853034354b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910542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" name="Google Shape;605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6" name="Google Shape;606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">
          <a:extLst>
            <a:ext uri="{FF2B5EF4-FFF2-40B4-BE49-F238E27FC236}">
              <a16:creationId xmlns:a16="http://schemas.microsoft.com/office/drawing/2014/main" id="{3E3A6DE3-4158-0AC7-770F-488D2DE47A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:notes">
            <a:extLst>
              <a:ext uri="{FF2B5EF4-FFF2-40B4-BE49-F238E27FC236}">
                <a16:creationId xmlns:a16="http://schemas.microsoft.com/office/drawing/2014/main" id="{6C7AB632-186C-73E8-9C6D-9B099350973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4" name="Google Shape;174;p:notes">
            <a:extLst>
              <a:ext uri="{FF2B5EF4-FFF2-40B4-BE49-F238E27FC236}">
                <a16:creationId xmlns:a16="http://schemas.microsoft.com/office/drawing/2014/main" id="{9840086C-AEA0-4661-F5F4-763A77AF005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58799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s://bit.ly/3A1uf1Q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://bit.ly/2TtBDfr" TargetMode="Externa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1.xml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8.png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png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png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4.png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8.png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4.png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s-ES"/>
              <a:t>Haga clic para editar el estilo de subtítulo del patrón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435295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4817817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69" name="Google Shape;269;p13"/>
          <p:cNvSpPr txBox="1">
            <a:spLocks noGrp="1"/>
          </p:cNvSpPr>
          <p:nvPr>
            <p:ph type="subTitle" idx="1"/>
          </p:nvPr>
        </p:nvSpPr>
        <p:spPr>
          <a:xfrm>
            <a:off x="960000" y="29633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p13"/>
          <p:cNvSpPr txBox="1">
            <a:spLocks noGrp="1"/>
          </p:cNvSpPr>
          <p:nvPr>
            <p:ph type="subTitle" idx="2"/>
          </p:nvPr>
        </p:nvSpPr>
        <p:spPr>
          <a:xfrm>
            <a:off x="4559029" y="29633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3"/>
          <p:cNvSpPr txBox="1">
            <a:spLocks noGrp="1"/>
          </p:cNvSpPr>
          <p:nvPr>
            <p:ph type="subTitle" idx="3"/>
          </p:nvPr>
        </p:nvSpPr>
        <p:spPr>
          <a:xfrm>
            <a:off x="960000" y="5306667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" name="Google Shape;272;p13"/>
          <p:cNvSpPr txBox="1">
            <a:spLocks noGrp="1"/>
          </p:cNvSpPr>
          <p:nvPr>
            <p:ph type="subTitle" idx="4"/>
          </p:nvPr>
        </p:nvSpPr>
        <p:spPr>
          <a:xfrm>
            <a:off x="4559029" y="5306667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" name="Google Shape;273;p13"/>
          <p:cNvSpPr txBox="1">
            <a:spLocks noGrp="1"/>
          </p:cNvSpPr>
          <p:nvPr>
            <p:ph type="subTitle" idx="5"/>
          </p:nvPr>
        </p:nvSpPr>
        <p:spPr>
          <a:xfrm>
            <a:off x="8158064" y="2963300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13"/>
          <p:cNvSpPr txBox="1">
            <a:spLocks noGrp="1"/>
          </p:cNvSpPr>
          <p:nvPr>
            <p:ph type="subTitle" idx="6"/>
          </p:nvPr>
        </p:nvSpPr>
        <p:spPr>
          <a:xfrm>
            <a:off x="8158064" y="5306667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" name="Google Shape;275;p13"/>
          <p:cNvSpPr txBox="1">
            <a:spLocks noGrp="1"/>
          </p:cNvSpPr>
          <p:nvPr>
            <p:ph type="title" idx="7" hasCustomPrompt="1"/>
          </p:nvPr>
        </p:nvSpPr>
        <p:spPr>
          <a:xfrm>
            <a:off x="1877600" y="1793033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6" name="Google Shape;276;p13"/>
          <p:cNvSpPr txBox="1">
            <a:spLocks noGrp="1"/>
          </p:cNvSpPr>
          <p:nvPr>
            <p:ph type="title" idx="8" hasCustomPrompt="1"/>
          </p:nvPr>
        </p:nvSpPr>
        <p:spPr>
          <a:xfrm>
            <a:off x="1877600" y="4136428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7" name="Google Shape;277;p13"/>
          <p:cNvSpPr txBox="1">
            <a:spLocks noGrp="1"/>
          </p:cNvSpPr>
          <p:nvPr>
            <p:ph type="title" idx="9" hasCustomPrompt="1"/>
          </p:nvPr>
        </p:nvSpPr>
        <p:spPr>
          <a:xfrm>
            <a:off x="5476629" y="1793033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8" name="Google Shape;278;p13"/>
          <p:cNvSpPr txBox="1">
            <a:spLocks noGrp="1"/>
          </p:cNvSpPr>
          <p:nvPr>
            <p:ph type="title" idx="13" hasCustomPrompt="1"/>
          </p:nvPr>
        </p:nvSpPr>
        <p:spPr>
          <a:xfrm>
            <a:off x="5476629" y="4136428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79" name="Google Shape;279;p13"/>
          <p:cNvSpPr txBox="1">
            <a:spLocks noGrp="1"/>
          </p:cNvSpPr>
          <p:nvPr>
            <p:ph type="title" idx="14" hasCustomPrompt="1"/>
          </p:nvPr>
        </p:nvSpPr>
        <p:spPr>
          <a:xfrm>
            <a:off x="9075664" y="1793033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80" name="Google Shape;280;p13"/>
          <p:cNvSpPr txBox="1">
            <a:spLocks noGrp="1"/>
          </p:cNvSpPr>
          <p:nvPr>
            <p:ph type="title" idx="15" hasCustomPrompt="1"/>
          </p:nvPr>
        </p:nvSpPr>
        <p:spPr>
          <a:xfrm>
            <a:off x="9075664" y="4136433"/>
            <a:ext cx="1238800" cy="59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81" name="Google Shape;281;p13"/>
          <p:cNvSpPr txBox="1">
            <a:spLocks noGrp="1"/>
          </p:cNvSpPr>
          <p:nvPr>
            <p:ph type="subTitle" idx="16"/>
          </p:nvPr>
        </p:nvSpPr>
        <p:spPr>
          <a:xfrm>
            <a:off x="960000" y="25389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2" name="Google Shape;282;p13"/>
          <p:cNvSpPr txBox="1">
            <a:spLocks noGrp="1"/>
          </p:cNvSpPr>
          <p:nvPr>
            <p:ph type="subTitle" idx="17"/>
          </p:nvPr>
        </p:nvSpPr>
        <p:spPr>
          <a:xfrm>
            <a:off x="4559029" y="25389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3" name="Google Shape;283;p13"/>
          <p:cNvSpPr txBox="1">
            <a:spLocks noGrp="1"/>
          </p:cNvSpPr>
          <p:nvPr>
            <p:ph type="subTitle" idx="18"/>
          </p:nvPr>
        </p:nvSpPr>
        <p:spPr>
          <a:xfrm>
            <a:off x="8158064" y="2538900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4" name="Google Shape;284;p13"/>
          <p:cNvSpPr txBox="1">
            <a:spLocks noGrp="1"/>
          </p:cNvSpPr>
          <p:nvPr>
            <p:ph type="subTitle" idx="19"/>
          </p:nvPr>
        </p:nvSpPr>
        <p:spPr>
          <a:xfrm>
            <a:off x="960000" y="4882367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5" name="Google Shape;285;p13"/>
          <p:cNvSpPr txBox="1">
            <a:spLocks noGrp="1"/>
          </p:cNvSpPr>
          <p:nvPr>
            <p:ph type="subTitle" idx="20"/>
          </p:nvPr>
        </p:nvSpPr>
        <p:spPr>
          <a:xfrm>
            <a:off x="4559029" y="4882367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6" name="Google Shape;286;p13"/>
          <p:cNvSpPr txBox="1">
            <a:spLocks noGrp="1"/>
          </p:cNvSpPr>
          <p:nvPr>
            <p:ph type="subTitle" idx="21"/>
          </p:nvPr>
        </p:nvSpPr>
        <p:spPr>
          <a:xfrm>
            <a:off x="8158064" y="4882367"/>
            <a:ext cx="30740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87" name="Google Shape;287;p13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13"/>
          <p:cNvSpPr/>
          <p:nvPr/>
        </p:nvSpPr>
        <p:spPr>
          <a:xfrm rot="-5005926">
            <a:off x="-284112" y="-1169145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9" name="Google Shape;289;p13"/>
          <p:cNvGrpSpPr/>
          <p:nvPr/>
        </p:nvGrpSpPr>
        <p:grpSpPr>
          <a:xfrm>
            <a:off x="156491" y="210978"/>
            <a:ext cx="552981" cy="538919"/>
            <a:chOff x="117368" y="158233"/>
            <a:chExt cx="414736" cy="404189"/>
          </a:xfrm>
        </p:grpSpPr>
        <p:sp>
          <p:nvSpPr>
            <p:cNvPr id="290" name="Google Shape;290;p13"/>
            <p:cNvSpPr/>
            <p:nvPr/>
          </p:nvSpPr>
          <p:spPr>
            <a:xfrm rot="-5005926">
              <a:off x="287888" y="313094"/>
              <a:ext cx="80788" cy="114221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13"/>
            <p:cNvSpPr/>
            <p:nvPr/>
          </p:nvSpPr>
          <p:spPr>
            <a:xfrm rot="-5005926">
              <a:off x="205809" y="183148"/>
              <a:ext cx="82456" cy="60845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13"/>
            <p:cNvSpPr/>
            <p:nvPr/>
          </p:nvSpPr>
          <p:spPr>
            <a:xfrm rot="-5005926">
              <a:off x="123404" y="157932"/>
              <a:ext cx="49822" cy="56566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13"/>
            <p:cNvSpPr/>
            <p:nvPr/>
          </p:nvSpPr>
          <p:spPr>
            <a:xfrm rot="-5005926">
              <a:off x="432167" y="461270"/>
              <a:ext cx="85357" cy="105445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13"/>
            <p:cNvSpPr/>
            <p:nvPr/>
          </p:nvSpPr>
          <p:spPr>
            <a:xfrm rot="-5005926">
              <a:off x="177815" y="460277"/>
              <a:ext cx="94132" cy="87315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13"/>
            <p:cNvSpPr/>
            <p:nvPr/>
          </p:nvSpPr>
          <p:spPr>
            <a:xfrm rot="-5005926">
              <a:off x="319603" y="466380"/>
              <a:ext cx="53158" cy="71143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13"/>
            <p:cNvSpPr/>
            <p:nvPr/>
          </p:nvSpPr>
          <p:spPr>
            <a:xfrm rot="-5005926">
              <a:off x="229508" y="403338"/>
              <a:ext cx="41409" cy="44600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13"/>
            <p:cNvSpPr/>
            <p:nvPr/>
          </p:nvSpPr>
          <p:spPr>
            <a:xfrm rot="-5005926">
              <a:off x="402223" y="353788"/>
              <a:ext cx="94132" cy="93552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13"/>
            <p:cNvSpPr/>
            <p:nvPr/>
          </p:nvSpPr>
          <p:spPr>
            <a:xfrm rot="-5005926">
              <a:off x="391967" y="239989"/>
              <a:ext cx="85792" cy="113350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" name="Google Shape;299;p13"/>
          <p:cNvSpPr/>
          <p:nvPr/>
        </p:nvSpPr>
        <p:spPr>
          <a:xfrm>
            <a:off x="-381662" y="4952129"/>
            <a:ext cx="1285348" cy="1186544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0" name="Google Shape;300;p13"/>
          <p:cNvGrpSpPr/>
          <p:nvPr/>
        </p:nvGrpSpPr>
        <p:grpSpPr>
          <a:xfrm>
            <a:off x="-205300" y="616112"/>
            <a:ext cx="1425291" cy="1417461"/>
            <a:chOff x="4363113" y="194497"/>
            <a:chExt cx="1068968" cy="1063096"/>
          </a:xfrm>
        </p:grpSpPr>
        <p:sp>
          <p:nvSpPr>
            <p:cNvPr id="301" name="Google Shape;301;p13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3" name="Google Shape;303;p13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304" name="Google Shape;304;p13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" name="Google Shape;306;p13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307" name="Google Shape;307;p13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9" name="Google Shape;309;p13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310" name="Google Shape;310;p13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13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13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13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13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13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13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13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13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13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" name="Google Shape;320;p13"/>
          <p:cNvSpPr/>
          <p:nvPr/>
        </p:nvSpPr>
        <p:spPr>
          <a:xfrm>
            <a:off x="10383101" y="616100"/>
            <a:ext cx="1368631" cy="944893"/>
          </a:xfrm>
          <a:custGeom>
            <a:avLst/>
            <a:gdLst/>
            <a:ahLst/>
            <a:cxnLst/>
            <a:rect l="l" t="t" r="r" b="b"/>
            <a:pathLst>
              <a:path w="8921" h="6159" extrusionOk="0">
                <a:moveTo>
                  <a:pt x="3048" y="2575"/>
                </a:moveTo>
                <a:cubicBezTo>
                  <a:pt x="3198" y="2575"/>
                  <a:pt x="3351" y="2586"/>
                  <a:pt x="3495" y="2613"/>
                </a:cubicBezTo>
                <a:cubicBezTo>
                  <a:pt x="3610" y="2624"/>
                  <a:pt x="3726" y="2653"/>
                  <a:pt x="3829" y="2688"/>
                </a:cubicBezTo>
                <a:cubicBezTo>
                  <a:pt x="3939" y="2728"/>
                  <a:pt x="4037" y="2786"/>
                  <a:pt x="4095" y="2855"/>
                </a:cubicBezTo>
                <a:cubicBezTo>
                  <a:pt x="4158" y="2936"/>
                  <a:pt x="4152" y="3045"/>
                  <a:pt x="4100" y="3137"/>
                </a:cubicBezTo>
                <a:cubicBezTo>
                  <a:pt x="4043" y="3224"/>
                  <a:pt x="3945" y="3293"/>
                  <a:pt x="3841" y="3351"/>
                </a:cubicBezTo>
                <a:cubicBezTo>
                  <a:pt x="3628" y="3460"/>
                  <a:pt x="3374" y="3518"/>
                  <a:pt x="3137" y="3524"/>
                </a:cubicBezTo>
                <a:lnTo>
                  <a:pt x="3051" y="3524"/>
                </a:lnTo>
                <a:cubicBezTo>
                  <a:pt x="3022" y="3524"/>
                  <a:pt x="2999" y="3518"/>
                  <a:pt x="2970" y="3512"/>
                </a:cubicBezTo>
                <a:lnTo>
                  <a:pt x="2884" y="3489"/>
                </a:lnTo>
                <a:cubicBezTo>
                  <a:pt x="2855" y="3483"/>
                  <a:pt x="2826" y="3478"/>
                  <a:pt x="2803" y="3460"/>
                </a:cubicBezTo>
                <a:cubicBezTo>
                  <a:pt x="2699" y="3420"/>
                  <a:pt x="2595" y="3368"/>
                  <a:pt x="2497" y="3293"/>
                </a:cubicBezTo>
                <a:cubicBezTo>
                  <a:pt x="2338" y="3185"/>
                  <a:pt x="2197" y="3050"/>
                  <a:pt x="2076" y="2898"/>
                </a:cubicBezTo>
                <a:lnTo>
                  <a:pt x="2076" y="2898"/>
                </a:lnTo>
                <a:cubicBezTo>
                  <a:pt x="2120" y="2878"/>
                  <a:pt x="2161" y="2855"/>
                  <a:pt x="2198" y="2832"/>
                </a:cubicBezTo>
                <a:cubicBezTo>
                  <a:pt x="2301" y="2774"/>
                  <a:pt x="2399" y="2717"/>
                  <a:pt x="2503" y="2670"/>
                </a:cubicBezTo>
                <a:cubicBezTo>
                  <a:pt x="2601" y="2619"/>
                  <a:pt x="2705" y="2590"/>
                  <a:pt x="2815" y="2584"/>
                </a:cubicBezTo>
                <a:cubicBezTo>
                  <a:pt x="2890" y="2578"/>
                  <a:pt x="2969" y="2575"/>
                  <a:pt x="3048" y="2575"/>
                </a:cubicBezTo>
                <a:close/>
                <a:moveTo>
                  <a:pt x="2443" y="4848"/>
                </a:moveTo>
                <a:lnTo>
                  <a:pt x="2443" y="4848"/>
                </a:lnTo>
                <a:cubicBezTo>
                  <a:pt x="2479" y="4857"/>
                  <a:pt x="2515" y="4863"/>
                  <a:pt x="2561" y="4873"/>
                </a:cubicBezTo>
                <a:cubicBezTo>
                  <a:pt x="2515" y="4867"/>
                  <a:pt x="2469" y="4861"/>
                  <a:pt x="2422" y="4861"/>
                </a:cubicBezTo>
                <a:cubicBezTo>
                  <a:pt x="2459" y="4861"/>
                  <a:pt x="2459" y="4854"/>
                  <a:pt x="2443" y="4848"/>
                </a:cubicBezTo>
                <a:close/>
                <a:moveTo>
                  <a:pt x="2561" y="4873"/>
                </a:moveTo>
                <a:cubicBezTo>
                  <a:pt x="2630" y="4890"/>
                  <a:pt x="2705" y="4925"/>
                  <a:pt x="2763" y="4983"/>
                </a:cubicBezTo>
                <a:cubicBezTo>
                  <a:pt x="2699" y="4925"/>
                  <a:pt x="2624" y="4896"/>
                  <a:pt x="2561" y="4873"/>
                </a:cubicBezTo>
                <a:close/>
                <a:moveTo>
                  <a:pt x="1356" y="5190"/>
                </a:moveTo>
                <a:lnTo>
                  <a:pt x="1356" y="5190"/>
                </a:lnTo>
                <a:cubicBezTo>
                  <a:pt x="1517" y="5271"/>
                  <a:pt x="1638" y="5334"/>
                  <a:pt x="1759" y="5392"/>
                </a:cubicBezTo>
                <a:cubicBezTo>
                  <a:pt x="1633" y="5357"/>
                  <a:pt x="1465" y="5277"/>
                  <a:pt x="1356" y="5190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834" y="5426"/>
                  <a:pt x="1898" y="5455"/>
                  <a:pt x="1955" y="5484"/>
                </a:cubicBezTo>
                <a:cubicBezTo>
                  <a:pt x="1892" y="5467"/>
                  <a:pt x="1823" y="5426"/>
                  <a:pt x="1759" y="5392"/>
                </a:cubicBezTo>
                <a:close/>
                <a:moveTo>
                  <a:pt x="2382" y="4861"/>
                </a:moveTo>
                <a:cubicBezTo>
                  <a:pt x="2474" y="4861"/>
                  <a:pt x="2567" y="4885"/>
                  <a:pt x="2647" y="4925"/>
                </a:cubicBezTo>
                <a:cubicBezTo>
                  <a:pt x="2728" y="4971"/>
                  <a:pt x="2792" y="5034"/>
                  <a:pt x="2832" y="5115"/>
                </a:cubicBezTo>
                <a:cubicBezTo>
                  <a:pt x="2855" y="5150"/>
                  <a:pt x="2872" y="5184"/>
                  <a:pt x="2878" y="5219"/>
                </a:cubicBezTo>
                <a:cubicBezTo>
                  <a:pt x="2901" y="5282"/>
                  <a:pt x="2913" y="5352"/>
                  <a:pt x="2901" y="5409"/>
                </a:cubicBezTo>
                <a:cubicBezTo>
                  <a:pt x="2890" y="5438"/>
                  <a:pt x="2878" y="5461"/>
                  <a:pt x="2861" y="5478"/>
                </a:cubicBezTo>
                <a:cubicBezTo>
                  <a:pt x="2849" y="5496"/>
                  <a:pt x="2826" y="5507"/>
                  <a:pt x="2803" y="5519"/>
                </a:cubicBezTo>
                <a:cubicBezTo>
                  <a:pt x="2774" y="5530"/>
                  <a:pt x="2757" y="5536"/>
                  <a:pt x="2717" y="5548"/>
                </a:cubicBezTo>
                <a:lnTo>
                  <a:pt x="2705" y="5548"/>
                </a:lnTo>
                <a:cubicBezTo>
                  <a:pt x="2680" y="5550"/>
                  <a:pt x="2655" y="5551"/>
                  <a:pt x="2630" y="5551"/>
                </a:cubicBezTo>
                <a:cubicBezTo>
                  <a:pt x="2515" y="5551"/>
                  <a:pt x="2398" y="5531"/>
                  <a:pt x="2284" y="5507"/>
                </a:cubicBezTo>
                <a:cubicBezTo>
                  <a:pt x="2013" y="5444"/>
                  <a:pt x="1731" y="5380"/>
                  <a:pt x="1477" y="5248"/>
                </a:cubicBezTo>
                <a:cubicBezTo>
                  <a:pt x="1417" y="5212"/>
                  <a:pt x="1358" y="5177"/>
                  <a:pt x="1302" y="5139"/>
                </a:cubicBezTo>
                <a:lnTo>
                  <a:pt x="1302" y="5139"/>
                </a:lnTo>
                <a:cubicBezTo>
                  <a:pt x="1342" y="5121"/>
                  <a:pt x="1381" y="5104"/>
                  <a:pt x="1419" y="5086"/>
                </a:cubicBezTo>
                <a:cubicBezTo>
                  <a:pt x="1558" y="5029"/>
                  <a:pt x="1690" y="4977"/>
                  <a:pt x="1823" y="4942"/>
                </a:cubicBezTo>
                <a:cubicBezTo>
                  <a:pt x="1869" y="4919"/>
                  <a:pt x="1892" y="4902"/>
                  <a:pt x="1955" y="4896"/>
                </a:cubicBezTo>
                <a:cubicBezTo>
                  <a:pt x="1996" y="4890"/>
                  <a:pt x="2042" y="4890"/>
                  <a:pt x="2094" y="4885"/>
                </a:cubicBezTo>
                <a:cubicBezTo>
                  <a:pt x="2169" y="4867"/>
                  <a:pt x="2255" y="4861"/>
                  <a:pt x="2336" y="4861"/>
                </a:cubicBezTo>
                <a:close/>
                <a:moveTo>
                  <a:pt x="154" y="5980"/>
                </a:moveTo>
                <a:cubicBezTo>
                  <a:pt x="145" y="5992"/>
                  <a:pt x="136" y="6003"/>
                  <a:pt x="126" y="6014"/>
                </a:cubicBezTo>
                <a:lnTo>
                  <a:pt x="126" y="6014"/>
                </a:lnTo>
                <a:cubicBezTo>
                  <a:pt x="133" y="6008"/>
                  <a:pt x="141" y="5999"/>
                  <a:pt x="151" y="5986"/>
                </a:cubicBezTo>
                <a:cubicBezTo>
                  <a:pt x="152" y="5984"/>
                  <a:pt x="153" y="5982"/>
                  <a:pt x="154" y="5980"/>
                </a:cubicBezTo>
                <a:close/>
                <a:moveTo>
                  <a:pt x="6493" y="1"/>
                </a:moveTo>
                <a:cubicBezTo>
                  <a:pt x="6712" y="1"/>
                  <a:pt x="6776" y="7"/>
                  <a:pt x="6747" y="18"/>
                </a:cubicBezTo>
                <a:cubicBezTo>
                  <a:pt x="6718" y="24"/>
                  <a:pt x="6591" y="35"/>
                  <a:pt x="6401" y="53"/>
                </a:cubicBezTo>
                <a:cubicBezTo>
                  <a:pt x="6247" y="63"/>
                  <a:pt x="6054" y="77"/>
                  <a:pt x="5855" y="77"/>
                </a:cubicBezTo>
                <a:cubicBezTo>
                  <a:pt x="5824" y="77"/>
                  <a:pt x="5792" y="77"/>
                  <a:pt x="5761" y="76"/>
                </a:cubicBezTo>
                <a:cubicBezTo>
                  <a:pt x="5519" y="64"/>
                  <a:pt x="5277" y="53"/>
                  <a:pt x="5075" y="35"/>
                </a:cubicBezTo>
                <a:cubicBezTo>
                  <a:pt x="4917" y="22"/>
                  <a:pt x="4747" y="13"/>
                  <a:pt x="4568" y="13"/>
                </a:cubicBezTo>
                <a:cubicBezTo>
                  <a:pt x="4155" y="13"/>
                  <a:pt x="3697" y="57"/>
                  <a:pt x="3230" y="174"/>
                </a:cubicBezTo>
                <a:cubicBezTo>
                  <a:pt x="3063" y="220"/>
                  <a:pt x="2895" y="260"/>
                  <a:pt x="2722" y="318"/>
                </a:cubicBezTo>
                <a:cubicBezTo>
                  <a:pt x="2624" y="364"/>
                  <a:pt x="2544" y="399"/>
                  <a:pt x="2463" y="451"/>
                </a:cubicBezTo>
                <a:cubicBezTo>
                  <a:pt x="2388" y="491"/>
                  <a:pt x="2313" y="543"/>
                  <a:pt x="2244" y="583"/>
                </a:cubicBezTo>
                <a:cubicBezTo>
                  <a:pt x="2100" y="681"/>
                  <a:pt x="1955" y="779"/>
                  <a:pt x="1817" y="895"/>
                </a:cubicBezTo>
                <a:cubicBezTo>
                  <a:pt x="1742" y="952"/>
                  <a:pt x="1679" y="1010"/>
                  <a:pt x="1615" y="1073"/>
                </a:cubicBezTo>
                <a:cubicBezTo>
                  <a:pt x="1581" y="1102"/>
                  <a:pt x="1552" y="1148"/>
                  <a:pt x="1511" y="1183"/>
                </a:cubicBezTo>
                <a:lnTo>
                  <a:pt x="1465" y="1246"/>
                </a:lnTo>
                <a:cubicBezTo>
                  <a:pt x="1448" y="1269"/>
                  <a:pt x="1425" y="1304"/>
                  <a:pt x="1413" y="1344"/>
                </a:cubicBezTo>
                <a:cubicBezTo>
                  <a:pt x="1408" y="1356"/>
                  <a:pt x="1408" y="1373"/>
                  <a:pt x="1402" y="1385"/>
                </a:cubicBezTo>
                <a:lnTo>
                  <a:pt x="1390" y="1413"/>
                </a:lnTo>
                <a:lnTo>
                  <a:pt x="1379" y="1465"/>
                </a:lnTo>
                <a:lnTo>
                  <a:pt x="1356" y="1563"/>
                </a:lnTo>
                <a:cubicBezTo>
                  <a:pt x="1344" y="1633"/>
                  <a:pt x="1327" y="1702"/>
                  <a:pt x="1315" y="1765"/>
                </a:cubicBezTo>
                <a:lnTo>
                  <a:pt x="1292" y="1875"/>
                </a:lnTo>
                <a:lnTo>
                  <a:pt x="1287" y="1932"/>
                </a:lnTo>
                <a:lnTo>
                  <a:pt x="1275" y="1961"/>
                </a:lnTo>
                <a:lnTo>
                  <a:pt x="1275" y="1979"/>
                </a:lnTo>
                <a:lnTo>
                  <a:pt x="1275" y="1984"/>
                </a:lnTo>
                <a:lnTo>
                  <a:pt x="1287" y="1984"/>
                </a:lnTo>
                <a:lnTo>
                  <a:pt x="1304" y="1990"/>
                </a:lnTo>
                <a:lnTo>
                  <a:pt x="1350" y="1996"/>
                </a:lnTo>
                <a:lnTo>
                  <a:pt x="1437" y="2013"/>
                </a:lnTo>
                <a:lnTo>
                  <a:pt x="1469" y="2018"/>
                </a:lnTo>
                <a:lnTo>
                  <a:pt x="1469" y="2018"/>
                </a:lnTo>
                <a:cubicBezTo>
                  <a:pt x="1409" y="2013"/>
                  <a:pt x="1345" y="2013"/>
                  <a:pt x="1275" y="2007"/>
                </a:cubicBezTo>
                <a:lnTo>
                  <a:pt x="1275" y="2077"/>
                </a:lnTo>
                <a:lnTo>
                  <a:pt x="1275" y="2140"/>
                </a:lnTo>
                <a:cubicBezTo>
                  <a:pt x="1275" y="2186"/>
                  <a:pt x="1281" y="2238"/>
                  <a:pt x="1298" y="2284"/>
                </a:cubicBezTo>
                <a:cubicBezTo>
                  <a:pt x="1321" y="2382"/>
                  <a:pt x="1356" y="2480"/>
                  <a:pt x="1413" y="2561"/>
                </a:cubicBezTo>
                <a:cubicBezTo>
                  <a:pt x="1463" y="2638"/>
                  <a:pt x="1517" y="2704"/>
                  <a:pt x="1562" y="2765"/>
                </a:cubicBezTo>
                <a:lnTo>
                  <a:pt x="1562" y="2765"/>
                </a:lnTo>
                <a:cubicBezTo>
                  <a:pt x="1502" y="2783"/>
                  <a:pt x="1437" y="2810"/>
                  <a:pt x="1373" y="2849"/>
                </a:cubicBezTo>
                <a:cubicBezTo>
                  <a:pt x="1333" y="2872"/>
                  <a:pt x="1292" y="2890"/>
                  <a:pt x="1246" y="2918"/>
                </a:cubicBezTo>
                <a:cubicBezTo>
                  <a:pt x="1206" y="2947"/>
                  <a:pt x="1171" y="2988"/>
                  <a:pt x="1142" y="3022"/>
                </a:cubicBezTo>
                <a:cubicBezTo>
                  <a:pt x="1016" y="3161"/>
                  <a:pt x="946" y="3293"/>
                  <a:pt x="871" y="3437"/>
                </a:cubicBezTo>
                <a:cubicBezTo>
                  <a:pt x="802" y="3593"/>
                  <a:pt x="750" y="3743"/>
                  <a:pt x="710" y="3893"/>
                </a:cubicBezTo>
                <a:cubicBezTo>
                  <a:pt x="670" y="4043"/>
                  <a:pt x="641" y="4198"/>
                  <a:pt x="641" y="4371"/>
                </a:cubicBezTo>
                <a:cubicBezTo>
                  <a:pt x="652" y="4527"/>
                  <a:pt x="687" y="4694"/>
                  <a:pt x="756" y="4833"/>
                </a:cubicBezTo>
                <a:cubicBezTo>
                  <a:pt x="818" y="4952"/>
                  <a:pt x="896" y="5056"/>
                  <a:pt x="987" y="5140"/>
                </a:cubicBezTo>
                <a:lnTo>
                  <a:pt x="987" y="5140"/>
                </a:lnTo>
                <a:cubicBezTo>
                  <a:pt x="821" y="5242"/>
                  <a:pt x="651" y="5370"/>
                  <a:pt x="497" y="5519"/>
                </a:cubicBezTo>
                <a:cubicBezTo>
                  <a:pt x="341" y="5669"/>
                  <a:pt x="197" y="5847"/>
                  <a:pt x="82" y="6026"/>
                </a:cubicBezTo>
                <a:lnTo>
                  <a:pt x="87" y="6026"/>
                </a:lnTo>
                <a:cubicBezTo>
                  <a:pt x="226" y="5832"/>
                  <a:pt x="387" y="5653"/>
                  <a:pt x="589" y="5511"/>
                </a:cubicBezTo>
                <a:lnTo>
                  <a:pt x="589" y="5511"/>
                </a:lnTo>
                <a:cubicBezTo>
                  <a:pt x="569" y="5525"/>
                  <a:pt x="555" y="5532"/>
                  <a:pt x="550" y="5532"/>
                </a:cubicBezTo>
                <a:cubicBezTo>
                  <a:pt x="549" y="5532"/>
                  <a:pt x="549" y="5531"/>
                  <a:pt x="549" y="5530"/>
                </a:cubicBezTo>
                <a:cubicBezTo>
                  <a:pt x="549" y="5525"/>
                  <a:pt x="572" y="5496"/>
                  <a:pt x="618" y="5461"/>
                </a:cubicBezTo>
                <a:lnTo>
                  <a:pt x="704" y="5415"/>
                </a:lnTo>
                <a:lnTo>
                  <a:pt x="704" y="5415"/>
                </a:lnTo>
                <a:cubicBezTo>
                  <a:pt x="672" y="5442"/>
                  <a:pt x="640" y="5469"/>
                  <a:pt x="610" y="5497"/>
                </a:cubicBezTo>
                <a:lnTo>
                  <a:pt x="610" y="5497"/>
                </a:lnTo>
                <a:cubicBezTo>
                  <a:pt x="610" y="5497"/>
                  <a:pt x="611" y="5496"/>
                  <a:pt x="612" y="5496"/>
                </a:cubicBezTo>
                <a:lnTo>
                  <a:pt x="612" y="5496"/>
                </a:lnTo>
                <a:cubicBezTo>
                  <a:pt x="611" y="5496"/>
                  <a:pt x="610" y="5497"/>
                  <a:pt x="609" y="5498"/>
                </a:cubicBezTo>
                <a:lnTo>
                  <a:pt x="609" y="5498"/>
                </a:lnTo>
                <a:cubicBezTo>
                  <a:pt x="609" y="5498"/>
                  <a:pt x="609" y="5497"/>
                  <a:pt x="610" y="5497"/>
                </a:cubicBezTo>
                <a:lnTo>
                  <a:pt x="610" y="5497"/>
                </a:lnTo>
                <a:cubicBezTo>
                  <a:pt x="603" y="5502"/>
                  <a:pt x="596" y="5507"/>
                  <a:pt x="589" y="5511"/>
                </a:cubicBezTo>
                <a:lnTo>
                  <a:pt x="589" y="5511"/>
                </a:lnTo>
                <a:cubicBezTo>
                  <a:pt x="595" y="5507"/>
                  <a:pt x="602" y="5503"/>
                  <a:pt x="609" y="5498"/>
                </a:cubicBezTo>
                <a:lnTo>
                  <a:pt x="609" y="5498"/>
                </a:lnTo>
                <a:cubicBezTo>
                  <a:pt x="475" y="5619"/>
                  <a:pt x="353" y="5748"/>
                  <a:pt x="231" y="5865"/>
                </a:cubicBezTo>
                <a:cubicBezTo>
                  <a:pt x="231" y="5865"/>
                  <a:pt x="183" y="5934"/>
                  <a:pt x="154" y="5980"/>
                </a:cubicBezTo>
                <a:lnTo>
                  <a:pt x="154" y="5980"/>
                </a:lnTo>
                <a:cubicBezTo>
                  <a:pt x="159" y="5975"/>
                  <a:pt x="163" y="5969"/>
                  <a:pt x="168" y="5963"/>
                </a:cubicBezTo>
                <a:cubicBezTo>
                  <a:pt x="197" y="5928"/>
                  <a:pt x="231" y="5899"/>
                  <a:pt x="255" y="5870"/>
                </a:cubicBezTo>
                <a:cubicBezTo>
                  <a:pt x="312" y="5865"/>
                  <a:pt x="324" y="5847"/>
                  <a:pt x="324" y="5847"/>
                </a:cubicBezTo>
                <a:cubicBezTo>
                  <a:pt x="526" y="5611"/>
                  <a:pt x="768" y="5415"/>
                  <a:pt x="1027" y="5271"/>
                </a:cubicBezTo>
                <a:cubicBezTo>
                  <a:pt x="1051" y="5258"/>
                  <a:pt x="1074" y="5246"/>
                  <a:pt x="1098" y="5234"/>
                </a:cubicBezTo>
                <a:lnTo>
                  <a:pt x="1098" y="5234"/>
                </a:lnTo>
                <a:cubicBezTo>
                  <a:pt x="1424" y="5485"/>
                  <a:pt x="1821" y="5598"/>
                  <a:pt x="2105" y="5669"/>
                </a:cubicBezTo>
                <a:cubicBezTo>
                  <a:pt x="2226" y="5697"/>
                  <a:pt x="2348" y="5715"/>
                  <a:pt x="2474" y="5732"/>
                </a:cubicBezTo>
                <a:cubicBezTo>
                  <a:pt x="2506" y="5735"/>
                  <a:pt x="2538" y="5736"/>
                  <a:pt x="2570" y="5736"/>
                </a:cubicBezTo>
                <a:cubicBezTo>
                  <a:pt x="2601" y="5736"/>
                  <a:pt x="2633" y="5735"/>
                  <a:pt x="2665" y="5732"/>
                </a:cubicBezTo>
                <a:cubicBezTo>
                  <a:pt x="2705" y="5732"/>
                  <a:pt x="2740" y="5726"/>
                  <a:pt x="2774" y="5709"/>
                </a:cubicBezTo>
                <a:cubicBezTo>
                  <a:pt x="2820" y="5697"/>
                  <a:pt x="2861" y="5680"/>
                  <a:pt x="2895" y="5651"/>
                </a:cubicBezTo>
                <a:cubicBezTo>
                  <a:pt x="2970" y="5599"/>
                  <a:pt x="3022" y="5525"/>
                  <a:pt x="3039" y="5438"/>
                </a:cubicBezTo>
                <a:cubicBezTo>
                  <a:pt x="3051" y="5392"/>
                  <a:pt x="3051" y="5352"/>
                  <a:pt x="3051" y="5305"/>
                </a:cubicBezTo>
                <a:cubicBezTo>
                  <a:pt x="3051" y="5265"/>
                  <a:pt x="3034" y="5236"/>
                  <a:pt x="3028" y="5207"/>
                </a:cubicBezTo>
                <a:cubicBezTo>
                  <a:pt x="3011" y="5138"/>
                  <a:pt x="2993" y="5092"/>
                  <a:pt x="2964" y="5034"/>
                </a:cubicBezTo>
                <a:cubicBezTo>
                  <a:pt x="2936" y="4977"/>
                  <a:pt x="2890" y="4919"/>
                  <a:pt x="2838" y="4873"/>
                </a:cubicBezTo>
                <a:lnTo>
                  <a:pt x="2838" y="4873"/>
                </a:lnTo>
                <a:cubicBezTo>
                  <a:pt x="2895" y="4925"/>
                  <a:pt x="2936" y="4983"/>
                  <a:pt x="2964" y="5046"/>
                </a:cubicBezTo>
                <a:lnTo>
                  <a:pt x="2982" y="5092"/>
                </a:lnTo>
                <a:lnTo>
                  <a:pt x="2999" y="5132"/>
                </a:lnTo>
                <a:cubicBezTo>
                  <a:pt x="3005" y="5161"/>
                  <a:pt x="3022" y="5190"/>
                  <a:pt x="3028" y="5219"/>
                </a:cubicBezTo>
                <a:cubicBezTo>
                  <a:pt x="3039" y="5277"/>
                  <a:pt x="3051" y="5363"/>
                  <a:pt x="3034" y="5444"/>
                </a:cubicBezTo>
                <a:cubicBezTo>
                  <a:pt x="3011" y="5525"/>
                  <a:pt x="2970" y="5594"/>
                  <a:pt x="2907" y="5640"/>
                </a:cubicBezTo>
                <a:cubicBezTo>
                  <a:pt x="2866" y="5663"/>
                  <a:pt x="2832" y="5680"/>
                  <a:pt x="2797" y="5697"/>
                </a:cubicBezTo>
                <a:cubicBezTo>
                  <a:pt x="2751" y="5709"/>
                  <a:pt x="2722" y="5721"/>
                  <a:pt x="2688" y="5721"/>
                </a:cubicBezTo>
                <a:cubicBezTo>
                  <a:pt x="2624" y="5726"/>
                  <a:pt x="2567" y="5726"/>
                  <a:pt x="2503" y="5726"/>
                </a:cubicBezTo>
                <a:cubicBezTo>
                  <a:pt x="2376" y="5721"/>
                  <a:pt x="2261" y="5697"/>
                  <a:pt x="2134" y="5669"/>
                </a:cubicBezTo>
                <a:cubicBezTo>
                  <a:pt x="2028" y="5647"/>
                  <a:pt x="2013" y="5639"/>
                  <a:pt x="2049" y="5639"/>
                </a:cubicBezTo>
                <a:cubicBezTo>
                  <a:pt x="2070" y="5639"/>
                  <a:pt x="2109" y="5641"/>
                  <a:pt x="2157" y="5646"/>
                </a:cubicBezTo>
                <a:cubicBezTo>
                  <a:pt x="2256" y="5659"/>
                  <a:pt x="2402" y="5672"/>
                  <a:pt x="2522" y="5672"/>
                </a:cubicBezTo>
                <a:cubicBezTo>
                  <a:pt x="2557" y="5672"/>
                  <a:pt x="2590" y="5671"/>
                  <a:pt x="2619" y="5669"/>
                </a:cubicBezTo>
                <a:cubicBezTo>
                  <a:pt x="2665" y="5663"/>
                  <a:pt x="2740" y="5669"/>
                  <a:pt x="2832" y="5634"/>
                </a:cubicBezTo>
                <a:cubicBezTo>
                  <a:pt x="2918" y="5605"/>
                  <a:pt x="2993" y="5525"/>
                  <a:pt x="3005" y="5450"/>
                </a:cubicBezTo>
                <a:cubicBezTo>
                  <a:pt x="3034" y="5380"/>
                  <a:pt x="3028" y="5294"/>
                  <a:pt x="3011" y="5236"/>
                </a:cubicBezTo>
                <a:cubicBezTo>
                  <a:pt x="2999" y="5173"/>
                  <a:pt x="2982" y="5127"/>
                  <a:pt x="2953" y="5069"/>
                </a:cubicBezTo>
                <a:cubicBezTo>
                  <a:pt x="2936" y="5011"/>
                  <a:pt x="2890" y="4959"/>
                  <a:pt x="2849" y="4913"/>
                </a:cubicBezTo>
                <a:cubicBezTo>
                  <a:pt x="2803" y="4867"/>
                  <a:pt x="2745" y="4827"/>
                  <a:pt x="2688" y="4798"/>
                </a:cubicBezTo>
                <a:cubicBezTo>
                  <a:pt x="2636" y="4775"/>
                  <a:pt x="2619" y="4758"/>
                  <a:pt x="2601" y="4746"/>
                </a:cubicBezTo>
                <a:cubicBezTo>
                  <a:pt x="2590" y="4729"/>
                  <a:pt x="2578" y="4723"/>
                  <a:pt x="2549" y="4717"/>
                </a:cubicBezTo>
                <a:cubicBezTo>
                  <a:pt x="2493" y="4706"/>
                  <a:pt x="2439" y="4701"/>
                  <a:pt x="2388" y="4701"/>
                </a:cubicBezTo>
                <a:cubicBezTo>
                  <a:pt x="2282" y="4701"/>
                  <a:pt x="2187" y="4721"/>
                  <a:pt x="2105" y="4740"/>
                </a:cubicBezTo>
                <a:cubicBezTo>
                  <a:pt x="1984" y="4769"/>
                  <a:pt x="1881" y="4804"/>
                  <a:pt x="1782" y="4827"/>
                </a:cubicBezTo>
                <a:cubicBezTo>
                  <a:pt x="1638" y="4861"/>
                  <a:pt x="1506" y="4902"/>
                  <a:pt x="1385" y="4948"/>
                </a:cubicBezTo>
                <a:cubicBezTo>
                  <a:pt x="1310" y="4975"/>
                  <a:pt x="1246" y="5001"/>
                  <a:pt x="1173" y="5037"/>
                </a:cubicBezTo>
                <a:lnTo>
                  <a:pt x="1173" y="5037"/>
                </a:lnTo>
                <a:cubicBezTo>
                  <a:pt x="1103" y="4967"/>
                  <a:pt x="1039" y="4885"/>
                  <a:pt x="998" y="4804"/>
                </a:cubicBezTo>
                <a:cubicBezTo>
                  <a:pt x="895" y="4608"/>
                  <a:pt x="871" y="4383"/>
                  <a:pt x="923" y="4170"/>
                </a:cubicBezTo>
                <a:cubicBezTo>
                  <a:pt x="969" y="3950"/>
                  <a:pt x="1044" y="3737"/>
                  <a:pt x="1142" y="3541"/>
                </a:cubicBezTo>
                <a:cubicBezTo>
                  <a:pt x="1189" y="3437"/>
                  <a:pt x="1246" y="3345"/>
                  <a:pt x="1315" y="3259"/>
                </a:cubicBezTo>
                <a:cubicBezTo>
                  <a:pt x="1350" y="3218"/>
                  <a:pt x="1385" y="3178"/>
                  <a:pt x="1419" y="3149"/>
                </a:cubicBezTo>
                <a:cubicBezTo>
                  <a:pt x="1465" y="3120"/>
                  <a:pt x="1506" y="3103"/>
                  <a:pt x="1558" y="3080"/>
                </a:cubicBezTo>
                <a:cubicBezTo>
                  <a:pt x="1619" y="3052"/>
                  <a:pt x="1681" y="3031"/>
                  <a:pt x="1744" y="3011"/>
                </a:cubicBezTo>
                <a:lnTo>
                  <a:pt x="1744" y="3011"/>
                </a:lnTo>
                <a:cubicBezTo>
                  <a:pt x="1911" y="3232"/>
                  <a:pt x="2115" y="3435"/>
                  <a:pt x="2365" y="3593"/>
                </a:cubicBezTo>
                <a:cubicBezTo>
                  <a:pt x="2492" y="3679"/>
                  <a:pt x="2636" y="3743"/>
                  <a:pt x="2797" y="3783"/>
                </a:cubicBezTo>
                <a:cubicBezTo>
                  <a:pt x="2832" y="3801"/>
                  <a:pt x="2878" y="3806"/>
                  <a:pt x="2913" y="3812"/>
                </a:cubicBezTo>
                <a:cubicBezTo>
                  <a:pt x="2947" y="3824"/>
                  <a:pt x="2999" y="3829"/>
                  <a:pt x="3039" y="3829"/>
                </a:cubicBezTo>
                <a:cubicBezTo>
                  <a:pt x="3126" y="3829"/>
                  <a:pt x="3201" y="3829"/>
                  <a:pt x="3282" y="3812"/>
                </a:cubicBezTo>
                <a:cubicBezTo>
                  <a:pt x="3432" y="3795"/>
                  <a:pt x="3576" y="3766"/>
                  <a:pt x="3720" y="3714"/>
                </a:cubicBezTo>
                <a:cubicBezTo>
                  <a:pt x="3864" y="3662"/>
                  <a:pt x="4008" y="3604"/>
                  <a:pt x="4146" y="3506"/>
                </a:cubicBezTo>
                <a:cubicBezTo>
                  <a:pt x="4210" y="3455"/>
                  <a:pt x="4285" y="3391"/>
                  <a:pt x="4337" y="3310"/>
                </a:cubicBezTo>
                <a:cubicBezTo>
                  <a:pt x="4400" y="3230"/>
                  <a:pt x="4441" y="3114"/>
                  <a:pt x="4441" y="2999"/>
                </a:cubicBezTo>
                <a:cubicBezTo>
                  <a:pt x="4446" y="2890"/>
                  <a:pt x="4412" y="2763"/>
                  <a:pt x="4348" y="2676"/>
                </a:cubicBezTo>
                <a:cubicBezTo>
                  <a:pt x="4279" y="2584"/>
                  <a:pt x="4204" y="2526"/>
                  <a:pt x="4123" y="2480"/>
                </a:cubicBezTo>
                <a:cubicBezTo>
                  <a:pt x="3968" y="2394"/>
                  <a:pt x="3824" y="2359"/>
                  <a:pt x="3668" y="2330"/>
                </a:cubicBezTo>
                <a:cubicBezTo>
                  <a:pt x="3524" y="2301"/>
                  <a:pt x="3380" y="2284"/>
                  <a:pt x="3235" y="2278"/>
                </a:cubicBezTo>
                <a:cubicBezTo>
                  <a:pt x="3166" y="2278"/>
                  <a:pt x="3091" y="2273"/>
                  <a:pt x="3022" y="2273"/>
                </a:cubicBezTo>
                <a:cubicBezTo>
                  <a:pt x="2947" y="2273"/>
                  <a:pt x="2878" y="2273"/>
                  <a:pt x="2797" y="2278"/>
                </a:cubicBezTo>
                <a:cubicBezTo>
                  <a:pt x="2630" y="2296"/>
                  <a:pt x="2463" y="2353"/>
                  <a:pt x="2330" y="2423"/>
                </a:cubicBezTo>
                <a:cubicBezTo>
                  <a:pt x="2192" y="2497"/>
                  <a:pt x="2082" y="2567"/>
                  <a:pt x="1967" y="2624"/>
                </a:cubicBezTo>
                <a:cubicBezTo>
                  <a:pt x="1945" y="2637"/>
                  <a:pt x="1921" y="2647"/>
                  <a:pt x="1895" y="2658"/>
                </a:cubicBezTo>
                <a:lnTo>
                  <a:pt x="1895" y="2658"/>
                </a:lnTo>
                <a:lnTo>
                  <a:pt x="1852" y="2601"/>
                </a:lnTo>
                <a:cubicBezTo>
                  <a:pt x="1806" y="2538"/>
                  <a:pt x="1759" y="2480"/>
                  <a:pt x="1725" y="2423"/>
                </a:cubicBezTo>
                <a:cubicBezTo>
                  <a:pt x="1690" y="2365"/>
                  <a:pt x="1667" y="2307"/>
                  <a:pt x="1650" y="2250"/>
                </a:cubicBezTo>
                <a:cubicBezTo>
                  <a:pt x="1638" y="2192"/>
                  <a:pt x="1638" y="2123"/>
                  <a:pt x="1644" y="2065"/>
                </a:cubicBezTo>
                <a:cubicBezTo>
                  <a:pt x="1667" y="1961"/>
                  <a:pt x="1679" y="1863"/>
                  <a:pt x="1702" y="1759"/>
                </a:cubicBezTo>
                <a:lnTo>
                  <a:pt x="1731" y="1604"/>
                </a:lnTo>
                <a:lnTo>
                  <a:pt x="1748" y="1523"/>
                </a:lnTo>
                <a:lnTo>
                  <a:pt x="1754" y="1488"/>
                </a:lnTo>
                <a:cubicBezTo>
                  <a:pt x="1754" y="1471"/>
                  <a:pt x="1754" y="1471"/>
                  <a:pt x="1759" y="1465"/>
                </a:cubicBezTo>
                <a:cubicBezTo>
                  <a:pt x="1765" y="1460"/>
                  <a:pt x="1765" y="1448"/>
                  <a:pt x="1771" y="1437"/>
                </a:cubicBezTo>
                <a:lnTo>
                  <a:pt x="1806" y="1402"/>
                </a:lnTo>
                <a:cubicBezTo>
                  <a:pt x="1834" y="1373"/>
                  <a:pt x="1852" y="1344"/>
                  <a:pt x="1881" y="1321"/>
                </a:cubicBezTo>
                <a:cubicBezTo>
                  <a:pt x="1938" y="1264"/>
                  <a:pt x="2002" y="1212"/>
                  <a:pt x="2071" y="1160"/>
                </a:cubicBezTo>
                <a:cubicBezTo>
                  <a:pt x="2198" y="1062"/>
                  <a:pt x="2342" y="958"/>
                  <a:pt x="2480" y="871"/>
                </a:cubicBezTo>
                <a:cubicBezTo>
                  <a:pt x="2624" y="785"/>
                  <a:pt x="2774" y="693"/>
                  <a:pt x="2907" y="658"/>
                </a:cubicBezTo>
                <a:cubicBezTo>
                  <a:pt x="3063" y="606"/>
                  <a:pt x="3230" y="566"/>
                  <a:pt x="3397" y="526"/>
                </a:cubicBezTo>
                <a:cubicBezTo>
                  <a:pt x="3879" y="421"/>
                  <a:pt x="4380" y="386"/>
                  <a:pt x="4895" y="386"/>
                </a:cubicBezTo>
                <a:cubicBezTo>
                  <a:pt x="5088" y="386"/>
                  <a:pt x="5282" y="391"/>
                  <a:pt x="5478" y="399"/>
                </a:cubicBezTo>
                <a:cubicBezTo>
                  <a:pt x="5571" y="399"/>
                  <a:pt x="5680" y="404"/>
                  <a:pt x="5796" y="404"/>
                </a:cubicBezTo>
                <a:cubicBezTo>
                  <a:pt x="5911" y="404"/>
                  <a:pt x="6043" y="404"/>
                  <a:pt x="6170" y="399"/>
                </a:cubicBezTo>
                <a:cubicBezTo>
                  <a:pt x="6430" y="381"/>
                  <a:pt x="6695" y="364"/>
                  <a:pt x="6954" y="353"/>
                </a:cubicBezTo>
                <a:cubicBezTo>
                  <a:pt x="7087" y="353"/>
                  <a:pt x="7214" y="353"/>
                  <a:pt x="7329" y="370"/>
                </a:cubicBezTo>
                <a:cubicBezTo>
                  <a:pt x="7358" y="376"/>
                  <a:pt x="7387" y="376"/>
                  <a:pt x="7416" y="381"/>
                </a:cubicBezTo>
                <a:cubicBezTo>
                  <a:pt x="7445" y="393"/>
                  <a:pt x="7473" y="393"/>
                  <a:pt x="7496" y="399"/>
                </a:cubicBezTo>
                <a:cubicBezTo>
                  <a:pt x="7554" y="410"/>
                  <a:pt x="7606" y="428"/>
                  <a:pt x="7664" y="439"/>
                </a:cubicBezTo>
                <a:cubicBezTo>
                  <a:pt x="7877" y="514"/>
                  <a:pt x="8085" y="606"/>
                  <a:pt x="8269" y="681"/>
                </a:cubicBezTo>
                <a:cubicBezTo>
                  <a:pt x="8511" y="768"/>
                  <a:pt x="8684" y="785"/>
                  <a:pt x="8788" y="785"/>
                </a:cubicBezTo>
                <a:cubicBezTo>
                  <a:pt x="8886" y="785"/>
                  <a:pt x="8921" y="768"/>
                  <a:pt x="8915" y="739"/>
                </a:cubicBezTo>
                <a:cubicBezTo>
                  <a:pt x="8915" y="716"/>
                  <a:pt x="8880" y="687"/>
                  <a:pt x="8846" y="658"/>
                </a:cubicBezTo>
                <a:cubicBezTo>
                  <a:pt x="8805" y="635"/>
                  <a:pt x="8771" y="612"/>
                  <a:pt x="8759" y="606"/>
                </a:cubicBezTo>
                <a:cubicBezTo>
                  <a:pt x="8477" y="468"/>
                  <a:pt x="8252" y="335"/>
                  <a:pt x="7923" y="197"/>
                </a:cubicBezTo>
                <a:cubicBezTo>
                  <a:pt x="7837" y="162"/>
                  <a:pt x="7750" y="133"/>
                  <a:pt x="7646" y="93"/>
                </a:cubicBezTo>
                <a:cubicBezTo>
                  <a:pt x="7548" y="64"/>
                  <a:pt x="7439" y="47"/>
                  <a:pt x="7318" y="30"/>
                </a:cubicBezTo>
                <a:cubicBezTo>
                  <a:pt x="7076" y="1"/>
                  <a:pt x="6810" y="1"/>
                  <a:pt x="6493" y="1"/>
                </a:cubicBezTo>
                <a:close/>
                <a:moveTo>
                  <a:pt x="126" y="6014"/>
                </a:moveTo>
                <a:lnTo>
                  <a:pt x="126" y="6014"/>
                </a:lnTo>
                <a:cubicBezTo>
                  <a:pt x="106" y="6033"/>
                  <a:pt x="99" y="6029"/>
                  <a:pt x="82" y="6038"/>
                </a:cubicBezTo>
                <a:cubicBezTo>
                  <a:pt x="53" y="6078"/>
                  <a:pt x="24" y="6113"/>
                  <a:pt x="1" y="6159"/>
                </a:cubicBezTo>
                <a:cubicBezTo>
                  <a:pt x="27" y="6123"/>
                  <a:pt x="78" y="6071"/>
                  <a:pt x="126" y="6014"/>
                </a:cubicBezTo>
                <a:close/>
              </a:path>
            </a:pathLst>
          </a:custGeom>
          <a:solidFill>
            <a:schemeClr val="dk1"/>
          </a:solidFill>
          <a:ln w="425" cap="flat" cmpd="sng">
            <a:solidFill>
              <a:srgbClr val="FFFFFF"/>
            </a:solidFill>
            <a:prstDash val="solid"/>
            <a:miter lim="576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06602203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14"/>
          <p:cNvSpPr/>
          <p:nvPr/>
        </p:nvSpPr>
        <p:spPr>
          <a:xfrm rot="-913813" flipH="1">
            <a:off x="8939053" y="4969065"/>
            <a:ext cx="3930683" cy="2408000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14"/>
          <p:cNvSpPr/>
          <p:nvPr/>
        </p:nvSpPr>
        <p:spPr>
          <a:xfrm rot="10402097" flipH="1">
            <a:off x="-1387015" y="-1421257"/>
            <a:ext cx="4805827" cy="3021533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14"/>
          <p:cNvSpPr/>
          <p:nvPr/>
        </p:nvSpPr>
        <p:spPr>
          <a:xfrm rot="10800000" flipH="1">
            <a:off x="9180134" y="-369400"/>
            <a:ext cx="3474615" cy="2936839"/>
          </a:xfrm>
          <a:custGeom>
            <a:avLst/>
            <a:gdLst/>
            <a:ahLst/>
            <a:cxnLst/>
            <a:rect l="l" t="t" r="r" b="b"/>
            <a:pathLst>
              <a:path w="23318" h="19709" extrusionOk="0">
                <a:moveTo>
                  <a:pt x="20579" y="1"/>
                </a:moveTo>
                <a:cubicBezTo>
                  <a:pt x="16698" y="1"/>
                  <a:pt x="12657" y="8127"/>
                  <a:pt x="11544" y="11072"/>
                </a:cubicBezTo>
                <a:cubicBezTo>
                  <a:pt x="11358" y="9328"/>
                  <a:pt x="9535" y="8252"/>
                  <a:pt x="7748" y="8252"/>
                </a:cubicBezTo>
                <a:cubicBezTo>
                  <a:pt x="7314" y="8252"/>
                  <a:pt x="6882" y="8316"/>
                  <a:pt x="6476" y="8449"/>
                </a:cubicBezTo>
                <a:cubicBezTo>
                  <a:pt x="3829" y="9296"/>
                  <a:pt x="1" y="13995"/>
                  <a:pt x="687" y="16872"/>
                </a:cubicBezTo>
                <a:cubicBezTo>
                  <a:pt x="1767" y="19165"/>
                  <a:pt x="4360" y="19709"/>
                  <a:pt x="7114" y="19709"/>
                </a:cubicBezTo>
                <a:cubicBezTo>
                  <a:pt x="9430" y="19709"/>
                  <a:pt x="11861" y="19324"/>
                  <a:pt x="13602" y="19271"/>
                </a:cubicBezTo>
                <a:cubicBezTo>
                  <a:pt x="13971" y="19236"/>
                  <a:pt x="14383" y="19224"/>
                  <a:pt x="14821" y="19224"/>
                </a:cubicBezTo>
                <a:cubicBezTo>
                  <a:pt x="15704" y="19224"/>
                  <a:pt x="16697" y="19272"/>
                  <a:pt x="17672" y="19272"/>
                </a:cubicBezTo>
                <a:cubicBezTo>
                  <a:pt x="19080" y="19272"/>
                  <a:pt x="20453" y="19173"/>
                  <a:pt x="21409" y="18689"/>
                </a:cubicBezTo>
                <a:cubicBezTo>
                  <a:pt x="23318" y="17714"/>
                  <a:pt x="22885" y="14774"/>
                  <a:pt x="22960" y="13004"/>
                </a:cubicBezTo>
                <a:cubicBezTo>
                  <a:pt x="23081" y="9884"/>
                  <a:pt x="23081" y="6759"/>
                  <a:pt x="22972" y="3646"/>
                </a:cubicBezTo>
                <a:cubicBezTo>
                  <a:pt x="22932" y="2371"/>
                  <a:pt x="22741" y="895"/>
                  <a:pt x="21652" y="221"/>
                </a:cubicBezTo>
                <a:cubicBezTo>
                  <a:pt x="21297" y="71"/>
                  <a:pt x="20939" y="1"/>
                  <a:pt x="2057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5" name="Google Shape;325;p14"/>
          <p:cNvGrpSpPr/>
          <p:nvPr/>
        </p:nvGrpSpPr>
        <p:grpSpPr>
          <a:xfrm flipH="1">
            <a:off x="-79421" y="4784877"/>
            <a:ext cx="2393624" cy="2248364"/>
            <a:chOff x="834675" y="-1030956"/>
            <a:chExt cx="1344329" cy="1262747"/>
          </a:xfrm>
        </p:grpSpPr>
        <p:sp>
          <p:nvSpPr>
            <p:cNvPr id="326" name="Google Shape;326;p14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4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" name="Google Shape;328;p14"/>
          <p:cNvSpPr txBox="1">
            <a:spLocks noGrp="1"/>
          </p:cNvSpPr>
          <p:nvPr>
            <p:ph type="title"/>
          </p:nvPr>
        </p:nvSpPr>
        <p:spPr>
          <a:xfrm>
            <a:off x="1635000" y="4133733"/>
            <a:ext cx="8922000" cy="7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329" name="Google Shape;329;p14"/>
          <p:cNvSpPr txBox="1">
            <a:spLocks noGrp="1"/>
          </p:cNvSpPr>
          <p:nvPr>
            <p:ph type="subTitle" idx="1"/>
          </p:nvPr>
        </p:nvSpPr>
        <p:spPr>
          <a:xfrm>
            <a:off x="1635000" y="2015100"/>
            <a:ext cx="8922000" cy="197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786754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15"/>
          <p:cNvSpPr/>
          <p:nvPr/>
        </p:nvSpPr>
        <p:spPr>
          <a:xfrm rot="10800000">
            <a:off x="1936557" y="-387250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15"/>
          <p:cNvSpPr/>
          <p:nvPr/>
        </p:nvSpPr>
        <p:spPr>
          <a:xfrm rot="6315604">
            <a:off x="298673" y="-1448256"/>
            <a:ext cx="2889777" cy="414267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15"/>
          <p:cNvSpPr/>
          <p:nvPr/>
        </p:nvSpPr>
        <p:spPr>
          <a:xfrm rot="10800000" flipH="1">
            <a:off x="9180134" y="-369400"/>
            <a:ext cx="3474615" cy="2936839"/>
          </a:xfrm>
          <a:custGeom>
            <a:avLst/>
            <a:gdLst/>
            <a:ahLst/>
            <a:cxnLst/>
            <a:rect l="l" t="t" r="r" b="b"/>
            <a:pathLst>
              <a:path w="23318" h="19709" extrusionOk="0">
                <a:moveTo>
                  <a:pt x="20579" y="1"/>
                </a:moveTo>
                <a:cubicBezTo>
                  <a:pt x="16698" y="1"/>
                  <a:pt x="12657" y="8127"/>
                  <a:pt x="11544" y="11072"/>
                </a:cubicBezTo>
                <a:cubicBezTo>
                  <a:pt x="11358" y="9328"/>
                  <a:pt x="9535" y="8252"/>
                  <a:pt x="7748" y="8252"/>
                </a:cubicBezTo>
                <a:cubicBezTo>
                  <a:pt x="7314" y="8252"/>
                  <a:pt x="6882" y="8316"/>
                  <a:pt x="6476" y="8449"/>
                </a:cubicBezTo>
                <a:cubicBezTo>
                  <a:pt x="3829" y="9296"/>
                  <a:pt x="1" y="13995"/>
                  <a:pt x="687" y="16872"/>
                </a:cubicBezTo>
                <a:cubicBezTo>
                  <a:pt x="1767" y="19165"/>
                  <a:pt x="4360" y="19709"/>
                  <a:pt x="7114" y="19709"/>
                </a:cubicBezTo>
                <a:cubicBezTo>
                  <a:pt x="9430" y="19709"/>
                  <a:pt x="11861" y="19324"/>
                  <a:pt x="13602" y="19271"/>
                </a:cubicBezTo>
                <a:cubicBezTo>
                  <a:pt x="13971" y="19236"/>
                  <a:pt x="14383" y="19224"/>
                  <a:pt x="14821" y="19224"/>
                </a:cubicBezTo>
                <a:cubicBezTo>
                  <a:pt x="15704" y="19224"/>
                  <a:pt x="16697" y="19272"/>
                  <a:pt x="17672" y="19272"/>
                </a:cubicBezTo>
                <a:cubicBezTo>
                  <a:pt x="19080" y="19272"/>
                  <a:pt x="20453" y="19173"/>
                  <a:pt x="21409" y="18689"/>
                </a:cubicBezTo>
                <a:cubicBezTo>
                  <a:pt x="23318" y="17714"/>
                  <a:pt x="22885" y="14774"/>
                  <a:pt x="22960" y="13004"/>
                </a:cubicBezTo>
                <a:cubicBezTo>
                  <a:pt x="23081" y="9884"/>
                  <a:pt x="23081" y="6759"/>
                  <a:pt x="22972" y="3646"/>
                </a:cubicBezTo>
                <a:cubicBezTo>
                  <a:pt x="22932" y="2371"/>
                  <a:pt x="22741" y="895"/>
                  <a:pt x="21652" y="221"/>
                </a:cubicBezTo>
                <a:cubicBezTo>
                  <a:pt x="21297" y="71"/>
                  <a:pt x="20939" y="1"/>
                  <a:pt x="205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4" name="Google Shape;334;p15"/>
          <p:cNvGrpSpPr/>
          <p:nvPr/>
        </p:nvGrpSpPr>
        <p:grpSpPr>
          <a:xfrm rot="5032154">
            <a:off x="11579813" y="3118750"/>
            <a:ext cx="2150427" cy="2369821"/>
            <a:chOff x="853022" y="-1869325"/>
            <a:chExt cx="1612789" cy="1777331"/>
          </a:xfrm>
        </p:grpSpPr>
        <p:sp>
          <p:nvSpPr>
            <p:cNvPr id="335" name="Google Shape;335;p15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5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5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5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5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5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5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5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5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5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5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6" name="Google Shape;346;p15"/>
          <p:cNvGrpSpPr/>
          <p:nvPr/>
        </p:nvGrpSpPr>
        <p:grpSpPr>
          <a:xfrm>
            <a:off x="9770858" y="210978"/>
            <a:ext cx="552981" cy="538919"/>
            <a:chOff x="117368" y="158233"/>
            <a:chExt cx="414736" cy="404189"/>
          </a:xfrm>
        </p:grpSpPr>
        <p:sp>
          <p:nvSpPr>
            <p:cNvPr id="347" name="Google Shape;347;p15"/>
            <p:cNvSpPr/>
            <p:nvPr/>
          </p:nvSpPr>
          <p:spPr>
            <a:xfrm rot="-5005926">
              <a:off x="287888" y="313094"/>
              <a:ext cx="80788" cy="114221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15"/>
            <p:cNvSpPr/>
            <p:nvPr/>
          </p:nvSpPr>
          <p:spPr>
            <a:xfrm rot="-5005926">
              <a:off x="205809" y="183148"/>
              <a:ext cx="82456" cy="60845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15"/>
            <p:cNvSpPr/>
            <p:nvPr/>
          </p:nvSpPr>
          <p:spPr>
            <a:xfrm rot="-5005926">
              <a:off x="123404" y="157932"/>
              <a:ext cx="49822" cy="56566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15"/>
            <p:cNvSpPr/>
            <p:nvPr/>
          </p:nvSpPr>
          <p:spPr>
            <a:xfrm rot="-5005926">
              <a:off x="432167" y="461270"/>
              <a:ext cx="85357" cy="105445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15"/>
            <p:cNvSpPr/>
            <p:nvPr/>
          </p:nvSpPr>
          <p:spPr>
            <a:xfrm rot="-5005926">
              <a:off x="177815" y="460277"/>
              <a:ext cx="94132" cy="87315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15"/>
            <p:cNvSpPr/>
            <p:nvPr/>
          </p:nvSpPr>
          <p:spPr>
            <a:xfrm rot="-5005926">
              <a:off x="319603" y="466380"/>
              <a:ext cx="53158" cy="71143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15"/>
            <p:cNvSpPr/>
            <p:nvPr/>
          </p:nvSpPr>
          <p:spPr>
            <a:xfrm rot="-5005926">
              <a:off x="229508" y="403338"/>
              <a:ext cx="41409" cy="44600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15"/>
            <p:cNvSpPr/>
            <p:nvPr/>
          </p:nvSpPr>
          <p:spPr>
            <a:xfrm rot="-5005926">
              <a:off x="402223" y="353788"/>
              <a:ext cx="94132" cy="93552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15"/>
            <p:cNvSpPr/>
            <p:nvPr/>
          </p:nvSpPr>
          <p:spPr>
            <a:xfrm rot="-5005926">
              <a:off x="391967" y="239989"/>
              <a:ext cx="85792" cy="113350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6" name="Google Shape;356;p15"/>
          <p:cNvSpPr/>
          <p:nvPr/>
        </p:nvSpPr>
        <p:spPr>
          <a:xfrm flipH="1">
            <a:off x="10735338" y="5178863"/>
            <a:ext cx="1285348" cy="1186544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7" name="Google Shape;357;p15"/>
          <p:cNvGrpSpPr/>
          <p:nvPr/>
        </p:nvGrpSpPr>
        <p:grpSpPr>
          <a:xfrm rot="5005912" flipH="1">
            <a:off x="-1016547" y="25613"/>
            <a:ext cx="2930859" cy="3229875"/>
            <a:chOff x="853022" y="-1869325"/>
            <a:chExt cx="1612789" cy="1777331"/>
          </a:xfrm>
        </p:grpSpPr>
        <p:sp>
          <p:nvSpPr>
            <p:cNvPr id="358" name="Google Shape;358;p15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15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" name="Google Shape;368;p15"/>
          <p:cNvSpPr/>
          <p:nvPr/>
        </p:nvSpPr>
        <p:spPr>
          <a:xfrm rot="5005924" flipH="1">
            <a:off x="1391905" y="683609"/>
            <a:ext cx="907448" cy="650869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" name="Google Shape;369;p15"/>
          <p:cNvSpPr txBox="1">
            <a:spLocks noGrp="1"/>
          </p:cNvSpPr>
          <p:nvPr>
            <p:ph type="title"/>
          </p:nvPr>
        </p:nvSpPr>
        <p:spPr>
          <a:xfrm>
            <a:off x="1637216" y="41597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8666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70" name="Google Shape;370;p15"/>
          <p:cNvSpPr txBox="1">
            <a:spLocks noGrp="1"/>
          </p:cNvSpPr>
          <p:nvPr>
            <p:ph type="title" idx="2" hasCustomPrompt="1"/>
          </p:nvPr>
        </p:nvSpPr>
        <p:spPr>
          <a:xfrm>
            <a:off x="1637216" y="3108051"/>
            <a:ext cx="22396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666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71" name="Google Shape;371;p15"/>
          <p:cNvSpPr txBox="1">
            <a:spLocks noGrp="1"/>
          </p:cNvSpPr>
          <p:nvPr>
            <p:ph type="subTitle" idx="1"/>
          </p:nvPr>
        </p:nvSpPr>
        <p:spPr>
          <a:xfrm>
            <a:off x="1637216" y="54159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257053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" name="Google Shape;373;p16"/>
          <p:cNvGrpSpPr/>
          <p:nvPr/>
        </p:nvGrpSpPr>
        <p:grpSpPr>
          <a:xfrm>
            <a:off x="-356954" y="5208673"/>
            <a:ext cx="1613879" cy="2157024"/>
            <a:chOff x="4021653" y="-1232719"/>
            <a:chExt cx="1064002" cy="1421963"/>
          </a:xfrm>
        </p:grpSpPr>
        <p:sp>
          <p:nvSpPr>
            <p:cNvPr id="374" name="Google Shape;374;p16"/>
            <p:cNvSpPr/>
            <p:nvPr/>
          </p:nvSpPr>
          <p:spPr>
            <a:xfrm>
              <a:off x="4021653" y="-1232719"/>
              <a:ext cx="1064002" cy="1421963"/>
            </a:xfrm>
            <a:custGeom>
              <a:avLst/>
              <a:gdLst/>
              <a:ahLst/>
              <a:cxnLst/>
              <a:rect l="l" t="t" r="r" b="b"/>
              <a:pathLst>
                <a:path w="8909" h="11906" extrusionOk="0">
                  <a:moveTo>
                    <a:pt x="6391" y="1"/>
                  </a:moveTo>
                  <a:cubicBezTo>
                    <a:pt x="6183" y="1"/>
                    <a:pt x="5970" y="25"/>
                    <a:pt x="5743" y="76"/>
                  </a:cubicBezTo>
                  <a:cubicBezTo>
                    <a:pt x="5201" y="226"/>
                    <a:pt x="4665" y="393"/>
                    <a:pt x="4129" y="572"/>
                  </a:cubicBezTo>
                  <a:cubicBezTo>
                    <a:pt x="3685" y="710"/>
                    <a:pt x="3235" y="832"/>
                    <a:pt x="2791" y="947"/>
                  </a:cubicBezTo>
                  <a:cubicBezTo>
                    <a:pt x="2013" y="1201"/>
                    <a:pt x="1384" y="1604"/>
                    <a:pt x="871" y="2250"/>
                  </a:cubicBezTo>
                  <a:cubicBezTo>
                    <a:pt x="341" y="2936"/>
                    <a:pt x="70" y="3593"/>
                    <a:pt x="12" y="4458"/>
                  </a:cubicBezTo>
                  <a:cubicBezTo>
                    <a:pt x="6" y="5104"/>
                    <a:pt x="6" y="5756"/>
                    <a:pt x="12" y="6401"/>
                  </a:cubicBezTo>
                  <a:cubicBezTo>
                    <a:pt x="12" y="7122"/>
                    <a:pt x="6" y="7837"/>
                    <a:pt x="1" y="8558"/>
                  </a:cubicBezTo>
                  <a:cubicBezTo>
                    <a:pt x="6" y="9474"/>
                    <a:pt x="29" y="10460"/>
                    <a:pt x="687" y="11181"/>
                  </a:cubicBezTo>
                  <a:cubicBezTo>
                    <a:pt x="1181" y="11735"/>
                    <a:pt x="1822" y="11905"/>
                    <a:pt x="2512" y="11905"/>
                  </a:cubicBezTo>
                  <a:cubicBezTo>
                    <a:pt x="2634" y="11905"/>
                    <a:pt x="2758" y="11900"/>
                    <a:pt x="2883" y="11890"/>
                  </a:cubicBezTo>
                  <a:cubicBezTo>
                    <a:pt x="4492" y="11758"/>
                    <a:pt x="6383" y="11181"/>
                    <a:pt x="7536" y="9988"/>
                  </a:cubicBezTo>
                  <a:cubicBezTo>
                    <a:pt x="7940" y="9561"/>
                    <a:pt x="7934" y="8898"/>
                    <a:pt x="8021" y="8356"/>
                  </a:cubicBezTo>
                  <a:cubicBezTo>
                    <a:pt x="8130" y="7716"/>
                    <a:pt x="8251" y="7087"/>
                    <a:pt x="8396" y="6453"/>
                  </a:cubicBezTo>
                  <a:cubicBezTo>
                    <a:pt x="8517" y="5900"/>
                    <a:pt x="8626" y="5323"/>
                    <a:pt x="8672" y="4752"/>
                  </a:cubicBezTo>
                  <a:cubicBezTo>
                    <a:pt x="8713" y="4153"/>
                    <a:pt x="8661" y="3570"/>
                    <a:pt x="8747" y="2971"/>
                  </a:cubicBezTo>
                  <a:cubicBezTo>
                    <a:pt x="8817" y="2498"/>
                    <a:pt x="8909" y="2042"/>
                    <a:pt x="8903" y="1558"/>
                  </a:cubicBezTo>
                  <a:lnTo>
                    <a:pt x="8903" y="1097"/>
                  </a:lnTo>
                  <a:cubicBezTo>
                    <a:pt x="8644" y="745"/>
                    <a:pt x="8102" y="532"/>
                    <a:pt x="7721" y="336"/>
                  </a:cubicBezTo>
                  <a:cubicBezTo>
                    <a:pt x="7266" y="118"/>
                    <a:pt x="6844" y="1"/>
                    <a:pt x="63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16"/>
            <p:cNvSpPr/>
            <p:nvPr/>
          </p:nvSpPr>
          <p:spPr>
            <a:xfrm>
              <a:off x="4381136" y="-659814"/>
              <a:ext cx="74166" cy="74168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38" y="1"/>
                  </a:moveTo>
                  <a:cubicBezTo>
                    <a:pt x="212" y="1"/>
                    <a:pt x="190" y="10"/>
                    <a:pt x="179" y="36"/>
                  </a:cubicBezTo>
                  <a:cubicBezTo>
                    <a:pt x="165" y="76"/>
                    <a:pt x="156" y="110"/>
                    <a:pt x="151" y="143"/>
                  </a:cubicBezTo>
                  <a:lnTo>
                    <a:pt x="151" y="143"/>
                  </a:lnTo>
                  <a:cubicBezTo>
                    <a:pt x="149" y="143"/>
                    <a:pt x="147" y="143"/>
                    <a:pt x="145" y="143"/>
                  </a:cubicBezTo>
                  <a:cubicBezTo>
                    <a:pt x="120" y="143"/>
                    <a:pt x="96" y="152"/>
                    <a:pt x="75" y="174"/>
                  </a:cubicBezTo>
                  <a:cubicBezTo>
                    <a:pt x="18" y="238"/>
                    <a:pt x="0" y="278"/>
                    <a:pt x="12" y="365"/>
                  </a:cubicBezTo>
                  <a:cubicBezTo>
                    <a:pt x="18" y="434"/>
                    <a:pt x="127" y="497"/>
                    <a:pt x="168" y="526"/>
                  </a:cubicBezTo>
                  <a:cubicBezTo>
                    <a:pt x="202" y="550"/>
                    <a:pt x="289" y="620"/>
                    <a:pt x="347" y="620"/>
                  </a:cubicBezTo>
                  <a:cubicBezTo>
                    <a:pt x="358" y="620"/>
                    <a:pt x="367" y="618"/>
                    <a:pt x="375" y="613"/>
                  </a:cubicBezTo>
                  <a:cubicBezTo>
                    <a:pt x="400" y="596"/>
                    <a:pt x="424" y="581"/>
                    <a:pt x="445" y="563"/>
                  </a:cubicBezTo>
                  <a:lnTo>
                    <a:pt x="445" y="563"/>
                  </a:lnTo>
                  <a:cubicBezTo>
                    <a:pt x="461" y="567"/>
                    <a:pt x="475" y="570"/>
                    <a:pt x="489" y="570"/>
                  </a:cubicBezTo>
                  <a:cubicBezTo>
                    <a:pt x="522" y="570"/>
                    <a:pt x="547" y="554"/>
                    <a:pt x="554" y="503"/>
                  </a:cubicBezTo>
                  <a:lnTo>
                    <a:pt x="600" y="267"/>
                  </a:lnTo>
                  <a:cubicBezTo>
                    <a:pt x="598" y="266"/>
                    <a:pt x="597" y="265"/>
                    <a:pt x="595" y="264"/>
                  </a:cubicBezTo>
                  <a:lnTo>
                    <a:pt x="595" y="264"/>
                  </a:lnTo>
                  <a:cubicBezTo>
                    <a:pt x="620" y="173"/>
                    <a:pt x="490" y="116"/>
                    <a:pt x="427" y="76"/>
                  </a:cubicBezTo>
                  <a:cubicBezTo>
                    <a:pt x="402" y="64"/>
                    <a:pt x="305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4373492" y="-668891"/>
              <a:ext cx="53624" cy="63060"/>
            </a:xfrm>
            <a:custGeom>
              <a:avLst/>
              <a:gdLst/>
              <a:ahLst/>
              <a:cxnLst/>
              <a:rect l="l" t="t" r="r" b="b"/>
              <a:pathLst>
                <a:path w="449" h="528" extrusionOk="0">
                  <a:moveTo>
                    <a:pt x="245" y="0"/>
                  </a:moveTo>
                  <a:cubicBezTo>
                    <a:pt x="215" y="0"/>
                    <a:pt x="190" y="11"/>
                    <a:pt x="180" y="37"/>
                  </a:cubicBezTo>
                  <a:cubicBezTo>
                    <a:pt x="170" y="75"/>
                    <a:pt x="157" y="105"/>
                    <a:pt x="146" y="140"/>
                  </a:cubicBezTo>
                  <a:lnTo>
                    <a:pt x="146" y="140"/>
                  </a:lnTo>
                  <a:cubicBezTo>
                    <a:pt x="135" y="141"/>
                    <a:pt x="125" y="145"/>
                    <a:pt x="116" y="152"/>
                  </a:cubicBezTo>
                  <a:cubicBezTo>
                    <a:pt x="47" y="227"/>
                    <a:pt x="1" y="279"/>
                    <a:pt x="7" y="377"/>
                  </a:cubicBezTo>
                  <a:cubicBezTo>
                    <a:pt x="7" y="430"/>
                    <a:pt x="108" y="528"/>
                    <a:pt x="181" y="528"/>
                  </a:cubicBezTo>
                  <a:cubicBezTo>
                    <a:pt x="195" y="528"/>
                    <a:pt x="209" y="524"/>
                    <a:pt x="220" y="516"/>
                  </a:cubicBezTo>
                  <a:cubicBezTo>
                    <a:pt x="235" y="504"/>
                    <a:pt x="250" y="491"/>
                    <a:pt x="263" y="479"/>
                  </a:cubicBezTo>
                  <a:lnTo>
                    <a:pt x="263" y="479"/>
                  </a:lnTo>
                  <a:cubicBezTo>
                    <a:pt x="280" y="486"/>
                    <a:pt x="296" y="491"/>
                    <a:pt x="306" y="493"/>
                  </a:cubicBezTo>
                  <a:cubicBezTo>
                    <a:pt x="347" y="493"/>
                    <a:pt x="387" y="469"/>
                    <a:pt x="399" y="423"/>
                  </a:cubicBezTo>
                  <a:cubicBezTo>
                    <a:pt x="404" y="320"/>
                    <a:pt x="410" y="233"/>
                    <a:pt x="439" y="135"/>
                  </a:cubicBezTo>
                  <a:cubicBezTo>
                    <a:pt x="437" y="135"/>
                    <a:pt x="436" y="134"/>
                    <a:pt x="434" y="134"/>
                  </a:cubicBezTo>
                  <a:lnTo>
                    <a:pt x="434" y="134"/>
                  </a:lnTo>
                  <a:cubicBezTo>
                    <a:pt x="448" y="79"/>
                    <a:pt x="327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16"/>
            <p:cNvSpPr/>
            <p:nvPr/>
          </p:nvSpPr>
          <p:spPr>
            <a:xfrm>
              <a:off x="4384002" y="-707347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76" y="1"/>
                  </a:moveTo>
                  <a:cubicBezTo>
                    <a:pt x="228" y="1"/>
                    <a:pt x="217" y="34"/>
                    <a:pt x="195" y="82"/>
                  </a:cubicBezTo>
                  <a:cubicBezTo>
                    <a:pt x="183" y="110"/>
                    <a:pt x="173" y="136"/>
                    <a:pt x="166" y="162"/>
                  </a:cubicBezTo>
                  <a:lnTo>
                    <a:pt x="166" y="162"/>
                  </a:lnTo>
                  <a:cubicBezTo>
                    <a:pt x="156" y="164"/>
                    <a:pt x="146" y="168"/>
                    <a:pt x="138" y="175"/>
                  </a:cubicBezTo>
                  <a:cubicBezTo>
                    <a:pt x="57" y="244"/>
                    <a:pt x="17" y="313"/>
                    <a:pt x="5" y="411"/>
                  </a:cubicBezTo>
                  <a:cubicBezTo>
                    <a:pt x="1" y="460"/>
                    <a:pt x="51" y="505"/>
                    <a:pt x="100" y="505"/>
                  </a:cubicBezTo>
                  <a:cubicBezTo>
                    <a:pt x="115" y="505"/>
                    <a:pt x="130" y="501"/>
                    <a:pt x="144" y="492"/>
                  </a:cubicBezTo>
                  <a:cubicBezTo>
                    <a:pt x="159" y="479"/>
                    <a:pt x="174" y="466"/>
                    <a:pt x="187" y="453"/>
                  </a:cubicBezTo>
                  <a:lnTo>
                    <a:pt x="187" y="453"/>
                  </a:lnTo>
                  <a:cubicBezTo>
                    <a:pt x="203" y="463"/>
                    <a:pt x="221" y="469"/>
                    <a:pt x="231" y="469"/>
                  </a:cubicBezTo>
                  <a:cubicBezTo>
                    <a:pt x="233" y="469"/>
                    <a:pt x="234" y="469"/>
                    <a:pt x="236" y="469"/>
                  </a:cubicBezTo>
                  <a:cubicBezTo>
                    <a:pt x="270" y="469"/>
                    <a:pt x="311" y="428"/>
                    <a:pt x="316" y="388"/>
                  </a:cubicBezTo>
                  <a:cubicBezTo>
                    <a:pt x="328" y="290"/>
                    <a:pt x="345" y="203"/>
                    <a:pt x="374" y="100"/>
                  </a:cubicBezTo>
                  <a:cubicBezTo>
                    <a:pt x="374" y="100"/>
                    <a:pt x="373" y="99"/>
                    <a:pt x="372" y="99"/>
                  </a:cubicBezTo>
                  <a:lnTo>
                    <a:pt x="372" y="99"/>
                  </a:lnTo>
                  <a:cubicBezTo>
                    <a:pt x="373" y="98"/>
                    <a:pt x="374" y="96"/>
                    <a:pt x="374" y="94"/>
                  </a:cubicBezTo>
                  <a:cubicBezTo>
                    <a:pt x="386" y="53"/>
                    <a:pt x="328" y="2"/>
                    <a:pt x="288" y="2"/>
                  </a:cubicBezTo>
                  <a:cubicBezTo>
                    <a:pt x="283" y="1"/>
                    <a:pt x="279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16"/>
            <p:cNvSpPr/>
            <p:nvPr/>
          </p:nvSpPr>
          <p:spPr>
            <a:xfrm>
              <a:off x="4388660" y="-683700"/>
              <a:ext cx="60073" cy="67957"/>
            </a:xfrm>
            <a:custGeom>
              <a:avLst/>
              <a:gdLst/>
              <a:ahLst/>
              <a:cxnLst/>
              <a:rect l="l" t="t" r="r" b="b"/>
              <a:pathLst>
                <a:path w="503" h="569" extrusionOk="0">
                  <a:moveTo>
                    <a:pt x="225" y="1"/>
                  </a:moveTo>
                  <a:cubicBezTo>
                    <a:pt x="199" y="1"/>
                    <a:pt x="178" y="11"/>
                    <a:pt x="168" y="40"/>
                  </a:cubicBezTo>
                  <a:cubicBezTo>
                    <a:pt x="164" y="50"/>
                    <a:pt x="161" y="60"/>
                    <a:pt x="158" y="69"/>
                  </a:cubicBezTo>
                  <a:lnTo>
                    <a:pt x="158" y="69"/>
                  </a:lnTo>
                  <a:cubicBezTo>
                    <a:pt x="158" y="69"/>
                    <a:pt x="157" y="69"/>
                    <a:pt x="156" y="69"/>
                  </a:cubicBezTo>
                  <a:cubicBezTo>
                    <a:pt x="143" y="95"/>
                    <a:pt x="130" y="120"/>
                    <a:pt x="118" y="144"/>
                  </a:cubicBezTo>
                  <a:lnTo>
                    <a:pt x="118" y="144"/>
                  </a:lnTo>
                  <a:cubicBezTo>
                    <a:pt x="115" y="146"/>
                    <a:pt x="112" y="147"/>
                    <a:pt x="110" y="149"/>
                  </a:cubicBezTo>
                  <a:cubicBezTo>
                    <a:pt x="41" y="219"/>
                    <a:pt x="1" y="265"/>
                    <a:pt x="12" y="374"/>
                  </a:cubicBezTo>
                  <a:cubicBezTo>
                    <a:pt x="17" y="435"/>
                    <a:pt x="175" y="569"/>
                    <a:pt x="258" y="569"/>
                  </a:cubicBezTo>
                  <a:cubicBezTo>
                    <a:pt x="270" y="569"/>
                    <a:pt x="281" y="566"/>
                    <a:pt x="289" y="559"/>
                  </a:cubicBezTo>
                  <a:cubicBezTo>
                    <a:pt x="311" y="545"/>
                    <a:pt x="331" y="531"/>
                    <a:pt x="350" y="516"/>
                  </a:cubicBezTo>
                  <a:lnTo>
                    <a:pt x="350" y="516"/>
                  </a:lnTo>
                  <a:cubicBezTo>
                    <a:pt x="361" y="519"/>
                    <a:pt x="372" y="520"/>
                    <a:pt x="382" y="520"/>
                  </a:cubicBezTo>
                  <a:cubicBezTo>
                    <a:pt x="420" y="520"/>
                    <a:pt x="449" y="501"/>
                    <a:pt x="456" y="449"/>
                  </a:cubicBezTo>
                  <a:cubicBezTo>
                    <a:pt x="474" y="357"/>
                    <a:pt x="479" y="265"/>
                    <a:pt x="502" y="173"/>
                  </a:cubicBezTo>
                  <a:cubicBezTo>
                    <a:pt x="500" y="172"/>
                    <a:pt x="498" y="171"/>
                    <a:pt x="496" y="170"/>
                  </a:cubicBezTo>
                  <a:lnTo>
                    <a:pt x="496" y="170"/>
                  </a:lnTo>
                  <a:cubicBezTo>
                    <a:pt x="489" y="114"/>
                    <a:pt x="422" y="84"/>
                    <a:pt x="370" y="51"/>
                  </a:cubicBezTo>
                  <a:cubicBezTo>
                    <a:pt x="343" y="40"/>
                    <a:pt x="276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4401797" y="-712124"/>
              <a:ext cx="53743" cy="63060"/>
            </a:xfrm>
            <a:custGeom>
              <a:avLst/>
              <a:gdLst/>
              <a:ahLst/>
              <a:cxnLst/>
              <a:rect l="l" t="t" r="r" b="b"/>
              <a:pathLst>
                <a:path w="450" h="528" extrusionOk="0">
                  <a:moveTo>
                    <a:pt x="257" y="0"/>
                  </a:moveTo>
                  <a:cubicBezTo>
                    <a:pt x="226" y="0"/>
                    <a:pt x="200" y="12"/>
                    <a:pt x="191" y="42"/>
                  </a:cubicBezTo>
                  <a:cubicBezTo>
                    <a:pt x="185" y="55"/>
                    <a:pt x="180" y="69"/>
                    <a:pt x="175" y="82"/>
                  </a:cubicBezTo>
                  <a:lnTo>
                    <a:pt x="175" y="82"/>
                  </a:lnTo>
                  <a:cubicBezTo>
                    <a:pt x="174" y="82"/>
                    <a:pt x="174" y="82"/>
                    <a:pt x="173" y="82"/>
                  </a:cubicBezTo>
                  <a:cubicBezTo>
                    <a:pt x="173" y="84"/>
                    <a:pt x="173" y="85"/>
                    <a:pt x="173" y="87"/>
                  </a:cubicBezTo>
                  <a:lnTo>
                    <a:pt x="173" y="87"/>
                  </a:lnTo>
                  <a:cubicBezTo>
                    <a:pt x="167" y="103"/>
                    <a:pt x="161" y="120"/>
                    <a:pt x="155" y="137"/>
                  </a:cubicBezTo>
                  <a:lnTo>
                    <a:pt x="155" y="137"/>
                  </a:lnTo>
                  <a:cubicBezTo>
                    <a:pt x="153" y="136"/>
                    <a:pt x="152" y="136"/>
                    <a:pt x="150" y="136"/>
                  </a:cubicBezTo>
                  <a:cubicBezTo>
                    <a:pt x="137" y="136"/>
                    <a:pt x="125" y="141"/>
                    <a:pt x="116" y="151"/>
                  </a:cubicBezTo>
                  <a:cubicBezTo>
                    <a:pt x="46" y="226"/>
                    <a:pt x="0" y="284"/>
                    <a:pt x="12" y="393"/>
                  </a:cubicBezTo>
                  <a:cubicBezTo>
                    <a:pt x="12" y="445"/>
                    <a:pt x="108" y="528"/>
                    <a:pt x="178" y="528"/>
                  </a:cubicBezTo>
                  <a:cubicBezTo>
                    <a:pt x="194" y="528"/>
                    <a:pt x="208" y="524"/>
                    <a:pt x="219" y="514"/>
                  </a:cubicBezTo>
                  <a:cubicBezTo>
                    <a:pt x="237" y="502"/>
                    <a:pt x="253" y="489"/>
                    <a:pt x="267" y="476"/>
                  </a:cubicBezTo>
                  <a:lnTo>
                    <a:pt x="267" y="476"/>
                  </a:lnTo>
                  <a:cubicBezTo>
                    <a:pt x="283" y="482"/>
                    <a:pt x="298" y="486"/>
                    <a:pt x="306" y="486"/>
                  </a:cubicBezTo>
                  <a:cubicBezTo>
                    <a:pt x="346" y="486"/>
                    <a:pt x="392" y="468"/>
                    <a:pt x="392" y="416"/>
                  </a:cubicBezTo>
                  <a:cubicBezTo>
                    <a:pt x="398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4"/>
                    <a:pt x="33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16"/>
            <p:cNvSpPr/>
            <p:nvPr/>
          </p:nvSpPr>
          <p:spPr>
            <a:xfrm>
              <a:off x="4363460" y="-679759"/>
              <a:ext cx="44667" cy="59119"/>
            </a:xfrm>
            <a:custGeom>
              <a:avLst/>
              <a:gdLst/>
              <a:ahLst/>
              <a:cxnLst/>
              <a:rect l="l" t="t" r="r" b="b"/>
              <a:pathLst>
                <a:path w="374" h="495" extrusionOk="0">
                  <a:moveTo>
                    <a:pt x="277" y="1"/>
                  </a:moveTo>
                  <a:cubicBezTo>
                    <a:pt x="232" y="1"/>
                    <a:pt x="211" y="39"/>
                    <a:pt x="200" y="82"/>
                  </a:cubicBezTo>
                  <a:cubicBezTo>
                    <a:pt x="187" y="110"/>
                    <a:pt x="178" y="137"/>
                    <a:pt x="171" y="163"/>
                  </a:cubicBezTo>
                  <a:lnTo>
                    <a:pt x="171" y="163"/>
                  </a:lnTo>
                  <a:cubicBezTo>
                    <a:pt x="161" y="165"/>
                    <a:pt x="151" y="168"/>
                    <a:pt x="143" y="174"/>
                  </a:cubicBezTo>
                  <a:cubicBezTo>
                    <a:pt x="56" y="255"/>
                    <a:pt x="21" y="324"/>
                    <a:pt x="4" y="439"/>
                  </a:cubicBezTo>
                  <a:cubicBezTo>
                    <a:pt x="0" y="479"/>
                    <a:pt x="48" y="494"/>
                    <a:pt x="86" y="494"/>
                  </a:cubicBezTo>
                  <a:cubicBezTo>
                    <a:pt x="103" y="494"/>
                    <a:pt x="118" y="491"/>
                    <a:pt x="125" y="486"/>
                  </a:cubicBezTo>
                  <a:cubicBezTo>
                    <a:pt x="143" y="471"/>
                    <a:pt x="159" y="457"/>
                    <a:pt x="174" y="442"/>
                  </a:cubicBezTo>
                  <a:lnTo>
                    <a:pt x="174" y="442"/>
                  </a:lnTo>
                  <a:cubicBezTo>
                    <a:pt x="190" y="452"/>
                    <a:pt x="209" y="458"/>
                    <a:pt x="225" y="458"/>
                  </a:cubicBezTo>
                  <a:cubicBezTo>
                    <a:pt x="229" y="458"/>
                    <a:pt x="232" y="457"/>
                    <a:pt x="235" y="457"/>
                  </a:cubicBezTo>
                  <a:cubicBezTo>
                    <a:pt x="269" y="445"/>
                    <a:pt x="292" y="376"/>
                    <a:pt x="298" y="347"/>
                  </a:cubicBezTo>
                  <a:cubicBezTo>
                    <a:pt x="310" y="285"/>
                    <a:pt x="316" y="229"/>
                    <a:pt x="330" y="172"/>
                  </a:cubicBezTo>
                  <a:lnTo>
                    <a:pt x="330" y="172"/>
                  </a:lnTo>
                  <a:cubicBezTo>
                    <a:pt x="339" y="145"/>
                    <a:pt x="347" y="117"/>
                    <a:pt x="356" y="88"/>
                  </a:cubicBezTo>
                  <a:cubicBezTo>
                    <a:pt x="373" y="42"/>
                    <a:pt x="327" y="1"/>
                    <a:pt x="287" y="1"/>
                  </a:cubicBezTo>
                  <a:cubicBezTo>
                    <a:pt x="283" y="1"/>
                    <a:pt x="280" y="1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16"/>
            <p:cNvSpPr/>
            <p:nvPr/>
          </p:nvSpPr>
          <p:spPr>
            <a:xfrm>
              <a:off x="4373492" y="-649902"/>
              <a:ext cx="59357" cy="67957"/>
            </a:xfrm>
            <a:custGeom>
              <a:avLst/>
              <a:gdLst/>
              <a:ahLst/>
              <a:cxnLst/>
              <a:rect l="l" t="t" r="r" b="b"/>
              <a:pathLst>
                <a:path w="497" h="569" extrusionOk="0">
                  <a:moveTo>
                    <a:pt x="228" y="0"/>
                  </a:moveTo>
                  <a:cubicBezTo>
                    <a:pt x="204" y="0"/>
                    <a:pt x="184" y="10"/>
                    <a:pt x="174" y="39"/>
                  </a:cubicBezTo>
                  <a:cubicBezTo>
                    <a:pt x="166" y="63"/>
                    <a:pt x="159" y="85"/>
                    <a:pt x="154" y="105"/>
                  </a:cubicBezTo>
                  <a:lnTo>
                    <a:pt x="154" y="105"/>
                  </a:lnTo>
                  <a:cubicBezTo>
                    <a:pt x="148" y="118"/>
                    <a:pt x="141" y="131"/>
                    <a:pt x="135" y="144"/>
                  </a:cubicBezTo>
                  <a:lnTo>
                    <a:pt x="135" y="144"/>
                  </a:lnTo>
                  <a:cubicBezTo>
                    <a:pt x="124" y="145"/>
                    <a:pt x="116" y="149"/>
                    <a:pt x="110" y="155"/>
                  </a:cubicBezTo>
                  <a:cubicBezTo>
                    <a:pt x="35" y="224"/>
                    <a:pt x="1" y="270"/>
                    <a:pt x="7" y="380"/>
                  </a:cubicBezTo>
                  <a:cubicBezTo>
                    <a:pt x="17" y="440"/>
                    <a:pt x="169" y="569"/>
                    <a:pt x="251" y="569"/>
                  </a:cubicBezTo>
                  <a:cubicBezTo>
                    <a:pt x="264" y="569"/>
                    <a:pt x="275" y="565"/>
                    <a:pt x="283" y="558"/>
                  </a:cubicBezTo>
                  <a:cubicBezTo>
                    <a:pt x="307" y="542"/>
                    <a:pt x="329" y="528"/>
                    <a:pt x="348" y="511"/>
                  </a:cubicBezTo>
                  <a:lnTo>
                    <a:pt x="348" y="511"/>
                  </a:lnTo>
                  <a:cubicBezTo>
                    <a:pt x="361" y="514"/>
                    <a:pt x="374" y="516"/>
                    <a:pt x="386" y="516"/>
                  </a:cubicBezTo>
                  <a:cubicBezTo>
                    <a:pt x="422" y="516"/>
                    <a:pt x="450" y="498"/>
                    <a:pt x="456" y="449"/>
                  </a:cubicBezTo>
                  <a:cubicBezTo>
                    <a:pt x="466" y="374"/>
                    <a:pt x="467" y="296"/>
                    <a:pt x="483" y="221"/>
                  </a:cubicBezTo>
                  <a:lnTo>
                    <a:pt x="483" y="221"/>
                  </a:lnTo>
                  <a:cubicBezTo>
                    <a:pt x="484" y="218"/>
                    <a:pt x="484" y="215"/>
                    <a:pt x="485" y="212"/>
                  </a:cubicBezTo>
                  <a:cubicBezTo>
                    <a:pt x="488" y="203"/>
                    <a:pt x="490" y="195"/>
                    <a:pt x="491" y="187"/>
                  </a:cubicBezTo>
                  <a:lnTo>
                    <a:pt x="491" y="187"/>
                  </a:lnTo>
                  <a:cubicBezTo>
                    <a:pt x="493" y="180"/>
                    <a:pt x="495" y="173"/>
                    <a:pt x="497" y="166"/>
                  </a:cubicBezTo>
                  <a:cubicBezTo>
                    <a:pt x="495" y="166"/>
                    <a:pt x="492" y="165"/>
                    <a:pt x="490" y="164"/>
                  </a:cubicBezTo>
                  <a:lnTo>
                    <a:pt x="490" y="164"/>
                  </a:lnTo>
                  <a:cubicBezTo>
                    <a:pt x="481" y="110"/>
                    <a:pt x="420" y="78"/>
                    <a:pt x="370" y="51"/>
                  </a:cubicBezTo>
                  <a:cubicBezTo>
                    <a:pt x="339" y="40"/>
                    <a:pt x="276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16"/>
            <p:cNvSpPr/>
            <p:nvPr/>
          </p:nvSpPr>
          <p:spPr>
            <a:xfrm>
              <a:off x="4398334" y="-693016"/>
              <a:ext cx="72375" cy="72973"/>
            </a:xfrm>
            <a:custGeom>
              <a:avLst/>
              <a:gdLst/>
              <a:ahLst/>
              <a:cxnLst/>
              <a:rect l="l" t="t" r="r" b="b"/>
              <a:pathLst>
                <a:path w="606" h="611" extrusionOk="0">
                  <a:moveTo>
                    <a:pt x="239" y="1"/>
                  </a:moveTo>
                  <a:cubicBezTo>
                    <a:pt x="213" y="1"/>
                    <a:pt x="191" y="11"/>
                    <a:pt x="179" y="37"/>
                  </a:cubicBezTo>
                  <a:cubicBezTo>
                    <a:pt x="165" y="77"/>
                    <a:pt x="156" y="111"/>
                    <a:pt x="151" y="145"/>
                  </a:cubicBezTo>
                  <a:lnTo>
                    <a:pt x="151" y="145"/>
                  </a:lnTo>
                  <a:cubicBezTo>
                    <a:pt x="150" y="145"/>
                    <a:pt x="149" y="145"/>
                    <a:pt x="149" y="145"/>
                  </a:cubicBezTo>
                  <a:cubicBezTo>
                    <a:pt x="124" y="145"/>
                    <a:pt x="102" y="153"/>
                    <a:pt x="81" y="176"/>
                  </a:cubicBezTo>
                  <a:cubicBezTo>
                    <a:pt x="24" y="233"/>
                    <a:pt x="0" y="285"/>
                    <a:pt x="18" y="372"/>
                  </a:cubicBezTo>
                  <a:cubicBezTo>
                    <a:pt x="24" y="435"/>
                    <a:pt x="127" y="493"/>
                    <a:pt x="168" y="522"/>
                  </a:cubicBezTo>
                  <a:cubicBezTo>
                    <a:pt x="201" y="546"/>
                    <a:pt x="284" y="610"/>
                    <a:pt x="337" y="610"/>
                  </a:cubicBezTo>
                  <a:cubicBezTo>
                    <a:pt x="347" y="610"/>
                    <a:pt x="356" y="608"/>
                    <a:pt x="364" y="602"/>
                  </a:cubicBezTo>
                  <a:cubicBezTo>
                    <a:pt x="386" y="586"/>
                    <a:pt x="408" y="571"/>
                    <a:pt x="429" y="553"/>
                  </a:cubicBezTo>
                  <a:lnTo>
                    <a:pt x="429" y="553"/>
                  </a:lnTo>
                  <a:cubicBezTo>
                    <a:pt x="443" y="557"/>
                    <a:pt x="456" y="560"/>
                    <a:pt x="469" y="560"/>
                  </a:cubicBezTo>
                  <a:cubicBezTo>
                    <a:pt x="501" y="560"/>
                    <a:pt x="527" y="543"/>
                    <a:pt x="537" y="493"/>
                  </a:cubicBezTo>
                  <a:lnTo>
                    <a:pt x="577" y="256"/>
                  </a:lnTo>
                  <a:cubicBezTo>
                    <a:pt x="606" y="164"/>
                    <a:pt x="485" y="112"/>
                    <a:pt x="421" y="78"/>
                  </a:cubicBezTo>
                  <a:cubicBezTo>
                    <a:pt x="397" y="61"/>
                    <a:pt x="305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16"/>
            <p:cNvSpPr/>
            <p:nvPr/>
          </p:nvSpPr>
          <p:spPr>
            <a:xfrm>
              <a:off x="4373015" y="-694329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69" y="0"/>
                  </a:moveTo>
                  <a:cubicBezTo>
                    <a:pt x="226" y="0"/>
                    <a:pt x="210" y="36"/>
                    <a:pt x="189" y="77"/>
                  </a:cubicBezTo>
                  <a:cubicBezTo>
                    <a:pt x="178" y="106"/>
                    <a:pt x="169" y="135"/>
                    <a:pt x="162" y="162"/>
                  </a:cubicBezTo>
                  <a:lnTo>
                    <a:pt x="162" y="162"/>
                  </a:lnTo>
                  <a:cubicBezTo>
                    <a:pt x="152" y="164"/>
                    <a:pt x="141" y="168"/>
                    <a:pt x="132" y="175"/>
                  </a:cubicBezTo>
                  <a:cubicBezTo>
                    <a:pt x="57" y="244"/>
                    <a:pt x="11" y="308"/>
                    <a:pt x="5" y="411"/>
                  </a:cubicBezTo>
                  <a:cubicBezTo>
                    <a:pt x="0" y="460"/>
                    <a:pt x="51" y="506"/>
                    <a:pt x="100" y="506"/>
                  </a:cubicBezTo>
                  <a:cubicBezTo>
                    <a:pt x="115" y="506"/>
                    <a:pt x="130" y="502"/>
                    <a:pt x="143" y="492"/>
                  </a:cubicBezTo>
                  <a:cubicBezTo>
                    <a:pt x="158" y="480"/>
                    <a:pt x="172" y="467"/>
                    <a:pt x="185" y="454"/>
                  </a:cubicBezTo>
                  <a:lnTo>
                    <a:pt x="185" y="454"/>
                  </a:lnTo>
                  <a:cubicBezTo>
                    <a:pt x="201" y="463"/>
                    <a:pt x="218" y="470"/>
                    <a:pt x="230" y="470"/>
                  </a:cubicBezTo>
                  <a:cubicBezTo>
                    <a:pt x="232" y="470"/>
                    <a:pt x="234" y="470"/>
                    <a:pt x="236" y="469"/>
                  </a:cubicBezTo>
                  <a:cubicBezTo>
                    <a:pt x="270" y="469"/>
                    <a:pt x="305" y="423"/>
                    <a:pt x="316" y="388"/>
                  </a:cubicBezTo>
                  <a:cubicBezTo>
                    <a:pt x="328" y="290"/>
                    <a:pt x="345" y="204"/>
                    <a:pt x="374" y="100"/>
                  </a:cubicBezTo>
                  <a:cubicBezTo>
                    <a:pt x="373" y="100"/>
                    <a:pt x="373" y="100"/>
                    <a:pt x="372" y="100"/>
                  </a:cubicBezTo>
                  <a:lnTo>
                    <a:pt x="372" y="100"/>
                  </a:lnTo>
                  <a:cubicBezTo>
                    <a:pt x="373" y="98"/>
                    <a:pt x="373" y="96"/>
                    <a:pt x="374" y="94"/>
                  </a:cubicBezTo>
                  <a:cubicBezTo>
                    <a:pt x="385" y="48"/>
                    <a:pt x="328" y="2"/>
                    <a:pt x="287" y="2"/>
                  </a:cubicBezTo>
                  <a:cubicBezTo>
                    <a:pt x="281" y="1"/>
                    <a:pt x="274" y="0"/>
                    <a:pt x="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4390093" y="-698390"/>
              <a:ext cx="53743" cy="64135"/>
            </a:xfrm>
            <a:custGeom>
              <a:avLst/>
              <a:gdLst/>
              <a:ahLst/>
              <a:cxnLst/>
              <a:rect l="l" t="t" r="r" b="b"/>
              <a:pathLst>
                <a:path w="450" h="537" extrusionOk="0">
                  <a:moveTo>
                    <a:pt x="258" y="1"/>
                  </a:moveTo>
                  <a:cubicBezTo>
                    <a:pt x="226" y="1"/>
                    <a:pt x="198" y="12"/>
                    <a:pt x="185" y="42"/>
                  </a:cubicBezTo>
                  <a:cubicBezTo>
                    <a:pt x="176" y="74"/>
                    <a:pt x="160" y="105"/>
                    <a:pt x="150" y="137"/>
                  </a:cubicBezTo>
                  <a:lnTo>
                    <a:pt x="150" y="137"/>
                  </a:lnTo>
                  <a:cubicBezTo>
                    <a:pt x="149" y="137"/>
                    <a:pt x="149" y="137"/>
                    <a:pt x="148" y="137"/>
                  </a:cubicBezTo>
                  <a:cubicBezTo>
                    <a:pt x="135" y="137"/>
                    <a:pt x="123" y="141"/>
                    <a:pt x="116" y="151"/>
                  </a:cubicBezTo>
                  <a:cubicBezTo>
                    <a:pt x="41" y="226"/>
                    <a:pt x="0" y="296"/>
                    <a:pt x="6" y="399"/>
                  </a:cubicBezTo>
                  <a:cubicBezTo>
                    <a:pt x="6" y="462"/>
                    <a:pt x="106" y="536"/>
                    <a:pt x="176" y="536"/>
                  </a:cubicBezTo>
                  <a:cubicBezTo>
                    <a:pt x="190" y="536"/>
                    <a:pt x="203" y="533"/>
                    <a:pt x="214" y="526"/>
                  </a:cubicBezTo>
                  <a:cubicBezTo>
                    <a:pt x="234" y="510"/>
                    <a:pt x="252" y="494"/>
                    <a:pt x="268" y="478"/>
                  </a:cubicBezTo>
                  <a:lnTo>
                    <a:pt x="268" y="478"/>
                  </a:lnTo>
                  <a:cubicBezTo>
                    <a:pt x="281" y="483"/>
                    <a:pt x="292" y="486"/>
                    <a:pt x="300" y="486"/>
                  </a:cubicBezTo>
                  <a:cubicBezTo>
                    <a:pt x="346" y="486"/>
                    <a:pt x="387" y="469"/>
                    <a:pt x="387" y="417"/>
                  </a:cubicBezTo>
                  <a:cubicBezTo>
                    <a:pt x="392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5"/>
                    <a:pt x="339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4391407" y="-678923"/>
              <a:ext cx="75957" cy="76079"/>
            </a:xfrm>
            <a:custGeom>
              <a:avLst/>
              <a:gdLst/>
              <a:ahLst/>
              <a:cxnLst/>
              <a:rect l="l" t="t" r="r" b="b"/>
              <a:pathLst>
                <a:path w="636" h="637" extrusionOk="0">
                  <a:moveTo>
                    <a:pt x="224" y="0"/>
                  </a:moveTo>
                  <a:cubicBezTo>
                    <a:pt x="198" y="0"/>
                    <a:pt x="177" y="10"/>
                    <a:pt x="168" y="35"/>
                  </a:cubicBezTo>
                  <a:cubicBezTo>
                    <a:pt x="152" y="81"/>
                    <a:pt x="142" y="121"/>
                    <a:pt x="137" y="160"/>
                  </a:cubicBezTo>
                  <a:lnTo>
                    <a:pt x="137" y="160"/>
                  </a:lnTo>
                  <a:cubicBezTo>
                    <a:pt x="115" y="161"/>
                    <a:pt x="94" y="170"/>
                    <a:pt x="76" y="190"/>
                  </a:cubicBezTo>
                  <a:cubicBezTo>
                    <a:pt x="18" y="254"/>
                    <a:pt x="1" y="294"/>
                    <a:pt x="12" y="380"/>
                  </a:cubicBezTo>
                  <a:cubicBezTo>
                    <a:pt x="18" y="450"/>
                    <a:pt x="133" y="519"/>
                    <a:pt x="174" y="542"/>
                  </a:cubicBezTo>
                  <a:cubicBezTo>
                    <a:pt x="213" y="566"/>
                    <a:pt x="305" y="636"/>
                    <a:pt x="364" y="636"/>
                  </a:cubicBezTo>
                  <a:cubicBezTo>
                    <a:pt x="375" y="636"/>
                    <a:pt x="385" y="634"/>
                    <a:pt x="393" y="628"/>
                  </a:cubicBezTo>
                  <a:cubicBezTo>
                    <a:pt x="419" y="611"/>
                    <a:pt x="443" y="595"/>
                    <a:pt x="464" y="576"/>
                  </a:cubicBezTo>
                  <a:lnTo>
                    <a:pt x="464" y="576"/>
                  </a:lnTo>
                  <a:cubicBezTo>
                    <a:pt x="477" y="579"/>
                    <a:pt x="489" y="582"/>
                    <a:pt x="500" y="582"/>
                  </a:cubicBezTo>
                  <a:cubicBezTo>
                    <a:pt x="530" y="582"/>
                    <a:pt x="554" y="566"/>
                    <a:pt x="566" y="519"/>
                  </a:cubicBezTo>
                  <a:lnTo>
                    <a:pt x="606" y="282"/>
                  </a:lnTo>
                  <a:cubicBezTo>
                    <a:pt x="635" y="179"/>
                    <a:pt x="491" y="121"/>
                    <a:pt x="427" y="86"/>
                  </a:cubicBezTo>
                  <a:cubicBezTo>
                    <a:pt x="402" y="70"/>
                    <a:pt x="294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4363938" y="-665905"/>
              <a:ext cx="47653" cy="61388"/>
            </a:xfrm>
            <a:custGeom>
              <a:avLst/>
              <a:gdLst/>
              <a:ahLst/>
              <a:cxnLst/>
              <a:rect l="l" t="t" r="r" b="b"/>
              <a:pathLst>
                <a:path w="399" h="514" extrusionOk="0">
                  <a:moveTo>
                    <a:pt x="263" y="1"/>
                  </a:moveTo>
                  <a:cubicBezTo>
                    <a:pt x="236" y="1"/>
                    <a:pt x="210" y="12"/>
                    <a:pt x="196" y="41"/>
                  </a:cubicBezTo>
                  <a:cubicBezTo>
                    <a:pt x="178" y="77"/>
                    <a:pt x="163" y="112"/>
                    <a:pt x="152" y="151"/>
                  </a:cubicBezTo>
                  <a:lnTo>
                    <a:pt x="152" y="151"/>
                  </a:lnTo>
                  <a:cubicBezTo>
                    <a:pt x="152" y="151"/>
                    <a:pt x="151" y="151"/>
                    <a:pt x="151" y="151"/>
                  </a:cubicBezTo>
                  <a:cubicBezTo>
                    <a:pt x="137" y="151"/>
                    <a:pt x="124" y="156"/>
                    <a:pt x="115" y="168"/>
                  </a:cubicBezTo>
                  <a:cubicBezTo>
                    <a:pt x="41" y="254"/>
                    <a:pt x="0" y="323"/>
                    <a:pt x="0" y="444"/>
                  </a:cubicBezTo>
                  <a:cubicBezTo>
                    <a:pt x="0" y="487"/>
                    <a:pt x="62" y="513"/>
                    <a:pt x="111" y="513"/>
                  </a:cubicBezTo>
                  <a:cubicBezTo>
                    <a:pt x="129" y="513"/>
                    <a:pt x="145" y="510"/>
                    <a:pt x="156" y="502"/>
                  </a:cubicBezTo>
                  <a:cubicBezTo>
                    <a:pt x="170" y="491"/>
                    <a:pt x="184" y="480"/>
                    <a:pt x="197" y="468"/>
                  </a:cubicBezTo>
                  <a:lnTo>
                    <a:pt x="197" y="468"/>
                  </a:lnTo>
                  <a:cubicBezTo>
                    <a:pt x="216" y="478"/>
                    <a:pt x="236" y="485"/>
                    <a:pt x="248" y="485"/>
                  </a:cubicBezTo>
                  <a:cubicBezTo>
                    <a:pt x="283" y="485"/>
                    <a:pt x="317" y="444"/>
                    <a:pt x="323" y="404"/>
                  </a:cubicBezTo>
                  <a:cubicBezTo>
                    <a:pt x="340" y="300"/>
                    <a:pt x="346" y="214"/>
                    <a:pt x="386" y="116"/>
                  </a:cubicBezTo>
                  <a:cubicBezTo>
                    <a:pt x="386" y="116"/>
                    <a:pt x="385" y="116"/>
                    <a:pt x="385" y="116"/>
                  </a:cubicBezTo>
                  <a:lnTo>
                    <a:pt x="385" y="116"/>
                  </a:lnTo>
                  <a:cubicBezTo>
                    <a:pt x="385" y="114"/>
                    <a:pt x="386" y="112"/>
                    <a:pt x="386" y="110"/>
                  </a:cubicBezTo>
                  <a:cubicBezTo>
                    <a:pt x="398" y="58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400364" y="-662919"/>
              <a:ext cx="99963" cy="96860"/>
            </a:xfrm>
            <a:custGeom>
              <a:avLst/>
              <a:gdLst/>
              <a:ahLst/>
              <a:cxnLst/>
              <a:rect l="l" t="t" r="r" b="b"/>
              <a:pathLst>
                <a:path w="837" h="811" extrusionOk="0">
                  <a:moveTo>
                    <a:pt x="237" y="1"/>
                  </a:moveTo>
                  <a:cubicBezTo>
                    <a:pt x="217" y="1"/>
                    <a:pt x="199" y="6"/>
                    <a:pt x="185" y="16"/>
                  </a:cubicBezTo>
                  <a:cubicBezTo>
                    <a:pt x="64" y="120"/>
                    <a:pt x="1" y="241"/>
                    <a:pt x="47" y="402"/>
                  </a:cubicBezTo>
                  <a:cubicBezTo>
                    <a:pt x="81" y="506"/>
                    <a:pt x="214" y="575"/>
                    <a:pt x="301" y="633"/>
                  </a:cubicBezTo>
                  <a:cubicBezTo>
                    <a:pt x="344" y="659"/>
                    <a:pt x="414" y="718"/>
                    <a:pt x="473" y="718"/>
                  </a:cubicBezTo>
                  <a:cubicBezTo>
                    <a:pt x="482" y="718"/>
                    <a:pt x="492" y="716"/>
                    <a:pt x="501" y="713"/>
                  </a:cubicBezTo>
                  <a:lnTo>
                    <a:pt x="501" y="713"/>
                  </a:lnTo>
                  <a:cubicBezTo>
                    <a:pt x="552" y="748"/>
                    <a:pt x="646" y="810"/>
                    <a:pt x="707" y="810"/>
                  </a:cubicBezTo>
                  <a:cubicBezTo>
                    <a:pt x="729" y="810"/>
                    <a:pt x="746" y="802"/>
                    <a:pt x="756" y="783"/>
                  </a:cubicBezTo>
                  <a:cubicBezTo>
                    <a:pt x="837" y="621"/>
                    <a:pt x="768" y="483"/>
                    <a:pt x="750" y="321"/>
                  </a:cubicBezTo>
                  <a:cubicBezTo>
                    <a:pt x="743" y="268"/>
                    <a:pt x="548" y="123"/>
                    <a:pt x="406" y="63"/>
                  </a:cubicBezTo>
                  <a:lnTo>
                    <a:pt x="406" y="63"/>
                  </a:lnTo>
                  <a:cubicBezTo>
                    <a:pt x="345" y="26"/>
                    <a:pt x="285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4396303" y="-669010"/>
              <a:ext cx="69628" cy="79661"/>
            </a:xfrm>
            <a:custGeom>
              <a:avLst/>
              <a:gdLst/>
              <a:ahLst/>
              <a:cxnLst/>
              <a:rect l="l" t="t" r="r" b="b"/>
              <a:pathLst>
                <a:path w="583" h="667" extrusionOk="0">
                  <a:moveTo>
                    <a:pt x="244" y="0"/>
                  </a:moveTo>
                  <a:cubicBezTo>
                    <a:pt x="233" y="0"/>
                    <a:pt x="222" y="3"/>
                    <a:pt x="213" y="9"/>
                  </a:cubicBezTo>
                  <a:cubicBezTo>
                    <a:pt x="133" y="67"/>
                    <a:pt x="69" y="125"/>
                    <a:pt x="35" y="223"/>
                  </a:cubicBezTo>
                  <a:cubicBezTo>
                    <a:pt x="0" y="309"/>
                    <a:pt x="12" y="355"/>
                    <a:pt x="35" y="442"/>
                  </a:cubicBezTo>
                  <a:cubicBezTo>
                    <a:pt x="46" y="488"/>
                    <a:pt x="156" y="551"/>
                    <a:pt x="190" y="574"/>
                  </a:cubicBezTo>
                  <a:cubicBezTo>
                    <a:pt x="212" y="585"/>
                    <a:pt x="230" y="592"/>
                    <a:pt x="248" y="592"/>
                  </a:cubicBezTo>
                  <a:cubicBezTo>
                    <a:pt x="262" y="592"/>
                    <a:pt x="275" y="587"/>
                    <a:pt x="288" y="576"/>
                  </a:cubicBezTo>
                  <a:lnTo>
                    <a:pt x="288" y="576"/>
                  </a:lnTo>
                  <a:cubicBezTo>
                    <a:pt x="335" y="627"/>
                    <a:pt x="409" y="667"/>
                    <a:pt x="463" y="667"/>
                  </a:cubicBezTo>
                  <a:cubicBezTo>
                    <a:pt x="491" y="667"/>
                    <a:pt x="513" y="656"/>
                    <a:pt x="525" y="632"/>
                  </a:cubicBezTo>
                  <a:cubicBezTo>
                    <a:pt x="559" y="557"/>
                    <a:pt x="582" y="528"/>
                    <a:pt x="577" y="442"/>
                  </a:cubicBezTo>
                  <a:cubicBezTo>
                    <a:pt x="565" y="355"/>
                    <a:pt x="536" y="269"/>
                    <a:pt x="531" y="182"/>
                  </a:cubicBezTo>
                  <a:cubicBezTo>
                    <a:pt x="526" y="134"/>
                    <a:pt x="390" y="20"/>
                    <a:pt x="304" y="17"/>
                  </a:cubicBezTo>
                  <a:lnTo>
                    <a:pt x="304" y="17"/>
                  </a:lnTo>
                  <a:cubicBezTo>
                    <a:pt x="283" y="7"/>
                    <a:pt x="262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4408605" y="-703048"/>
              <a:ext cx="61506" cy="72854"/>
            </a:xfrm>
            <a:custGeom>
              <a:avLst/>
              <a:gdLst/>
              <a:ahLst/>
              <a:cxnLst/>
              <a:rect l="l" t="t" r="r" b="b"/>
              <a:pathLst>
                <a:path w="515" h="610" extrusionOk="0">
                  <a:moveTo>
                    <a:pt x="347" y="0"/>
                  </a:moveTo>
                  <a:cubicBezTo>
                    <a:pt x="334" y="0"/>
                    <a:pt x="321" y="4"/>
                    <a:pt x="311" y="10"/>
                  </a:cubicBezTo>
                  <a:lnTo>
                    <a:pt x="311" y="10"/>
                  </a:lnTo>
                  <a:cubicBezTo>
                    <a:pt x="304" y="9"/>
                    <a:pt x="298" y="8"/>
                    <a:pt x="292" y="8"/>
                  </a:cubicBezTo>
                  <a:cubicBezTo>
                    <a:pt x="277" y="8"/>
                    <a:pt x="262" y="13"/>
                    <a:pt x="249" y="23"/>
                  </a:cubicBezTo>
                  <a:cubicBezTo>
                    <a:pt x="99" y="133"/>
                    <a:pt x="1" y="265"/>
                    <a:pt x="41" y="456"/>
                  </a:cubicBezTo>
                  <a:cubicBezTo>
                    <a:pt x="46" y="487"/>
                    <a:pt x="104" y="534"/>
                    <a:pt x="152" y="534"/>
                  </a:cubicBezTo>
                  <a:cubicBezTo>
                    <a:pt x="167" y="534"/>
                    <a:pt x="180" y="530"/>
                    <a:pt x="191" y="519"/>
                  </a:cubicBezTo>
                  <a:cubicBezTo>
                    <a:pt x="227" y="480"/>
                    <a:pt x="259" y="442"/>
                    <a:pt x="288" y="403"/>
                  </a:cubicBezTo>
                  <a:lnTo>
                    <a:pt x="288" y="403"/>
                  </a:lnTo>
                  <a:cubicBezTo>
                    <a:pt x="288" y="411"/>
                    <a:pt x="289" y="420"/>
                    <a:pt x="289" y="429"/>
                  </a:cubicBezTo>
                  <a:lnTo>
                    <a:pt x="289" y="429"/>
                  </a:lnTo>
                  <a:cubicBezTo>
                    <a:pt x="284" y="439"/>
                    <a:pt x="280" y="450"/>
                    <a:pt x="278" y="461"/>
                  </a:cubicBezTo>
                  <a:cubicBezTo>
                    <a:pt x="249" y="519"/>
                    <a:pt x="260" y="548"/>
                    <a:pt x="318" y="582"/>
                  </a:cubicBezTo>
                  <a:cubicBezTo>
                    <a:pt x="342" y="597"/>
                    <a:pt x="369" y="609"/>
                    <a:pt x="393" y="609"/>
                  </a:cubicBezTo>
                  <a:cubicBezTo>
                    <a:pt x="416" y="609"/>
                    <a:pt x="437" y="599"/>
                    <a:pt x="451" y="571"/>
                  </a:cubicBezTo>
                  <a:cubicBezTo>
                    <a:pt x="491" y="479"/>
                    <a:pt x="514" y="438"/>
                    <a:pt x="503" y="346"/>
                  </a:cubicBezTo>
                  <a:cubicBezTo>
                    <a:pt x="485" y="254"/>
                    <a:pt x="462" y="173"/>
                    <a:pt x="456" y="81"/>
                  </a:cubicBezTo>
                  <a:cubicBezTo>
                    <a:pt x="456" y="41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4410038" y="-685969"/>
              <a:ext cx="82765" cy="86230"/>
            </a:xfrm>
            <a:custGeom>
              <a:avLst/>
              <a:gdLst/>
              <a:ahLst/>
              <a:cxnLst/>
              <a:rect l="l" t="t" r="r" b="b"/>
              <a:pathLst>
                <a:path w="693" h="722" extrusionOk="0">
                  <a:moveTo>
                    <a:pt x="256" y="0"/>
                  </a:moveTo>
                  <a:cubicBezTo>
                    <a:pt x="246" y="0"/>
                    <a:pt x="238" y="2"/>
                    <a:pt x="231" y="7"/>
                  </a:cubicBezTo>
                  <a:cubicBezTo>
                    <a:pt x="93" y="117"/>
                    <a:pt x="0" y="226"/>
                    <a:pt x="47" y="405"/>
                  </a:cubicBezTo>
                  <a:cubicBezTo>
                    <a:pt x="66" y="471"/>
                    <a:pt x="236" y="639"/>
                    <a:pt x="348" y="639"/>
                  </a:cubicBezTo>
                  <a:cubicBezTo>
                    <a:pt x="364" y="639"/>
                    <a:pt x="378" y="635"/>
                    <a:pt x="391" y="628"/>
                  </a:cubicBezTo>
                  <a:lnTo>
                    <a:pt x="391" y="628"/>
                  </a:lnTo>
                  <a:cubicBezTo>
                    <a:pt x="396" y="631"/>
                    <a:pt x="400" y="633"/>
                    <a:pt x="404" y="636"/>
                  </a:cubicBezTo>
                  <a:cubicBezTo>
                    <a:pt x="429" y="652"/>
                    <a:pt x="516" y="722"/>
                    <a:pt x="579" y="722"/>
                  </a:cubicBezTo>
                  <a:cubicBezTo>
                    <a:pt x="602" y="722"/>
                    <a:pt x="622" y="712"/>
                    <a:pt x="635" y="687"/>
                  </a:cubicBezTo>
                  <a:cubicBezTo>
                    <a:pt x="664" y="612"/>
                    <a:pt x="692" y="578"/>
                    <a:pt x="675" y="497"/>
                  </a:cubicBezTo>
                  <a:cubicBezTo>
                    <a:pt x="664" y="411"/>
                    <a:pt x="640" y="324"/>
                    <a:pt x="635" y="238"/>
                  </a:cubicBezTo>
                  <a:cubicBezTo>
                    <a:pt x="626" y="184"/>
                    <a:pt x="433" y="36"/>
                    <a:pt x="326" y="22"/>
                  </a:cubicBezTo>
                  <a:lnTo>
                    <a:pt x="326" y="22"/>
                  </a:lnTo>
                  <a:cubicBezTo>
                    <a:pt x="300" y="9"/>
                    <a:pt x="275" y="0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4425922" y="-711169"/>
              <a:ext cx="67597" cy="79542"/>
            </a:xfrm>
            <a:custGeom>
              <a:avLst/>
              <a:gdLst/>
              <a:ahLst/>
              <a:cxnLst/>
              <a:rect l="l" t="t" r="r" b="b"/>
              <a:pathLst>
                <a:path w="566" h="666" extrusionOk="0">
                  <a:moveTo>
                    <a:pt x="248" y="0"/>
                  </a:moveTo>
                  <a:cubicBezTo>
                    <a:pt x="237" y="0"/>
                    <a:pt x="227" y="3"/>
                    <a:pt x="219" y="10"/>
                  </a:cubicBezTo>
                  <a:cubicBezTo>
                    <a:pt x="138" y="74"/>
                    <a:pt x="75" y="132"/>
                    <a:pt x="40" y="235"/>
                  </a:cubicBezTo>
                  <a:cubicBezTo>
                    <a:pt x="0" y="322"/>
                    <a:pt x="17" y="379"/>
                    <a:pt x="40" y="466"/>
                  </a:cubicBezTo>
                  <a:cubicBezTo>
                    <a:pt x="46" y="506"/>
                    <a:pt x="156" y="564"/>
                    <a:pt x="185" y="581"/>
                  </a:cubicBezTo>
                  <a:cubicBezTo>
                    <a:pt x="201" y="591"/>
                    <a:pt x="216" y="596"/>
                    <a:pt x="230" y="596"/>
                  </a:cubicBezTo>
                  <a:cubicBezTo>
                    <a:pt x="247" y="596"/>
                    <a:pt x="263" y="588"/>
                    <a:pt x="279" y="569"/>
                  </a:cubicBezTo>
                  <a:lnTo>
                    <a:pt x="279" y="569"/>
                  </a:lnTo>
                  <a:cubicBezTo>
                    <a:pt x="325" y="622"/>
                    <a:pt x="404" y="665"/>
                    <a:pt x="459" y="665"/>
                  </a:cubicBezTo>
                  <a:cubicBezTo>
                    <a:pt x="484" y="665"/>
                    <a:pt x="504" y="656"/>
                    <a:pt x="513" y="633"/>
                  </a:cubicBezTo>
                  <a:cubicBezTo>
                    <a:pt x="548" y="558"/>
                    <a:pt x="565" y="529"/>
                    <a:pt x="565" y="443"/>
                  </a:cubicBezTo>
                  <a:cubicBezTo>
                    <a:pt x="554" y="356"/>
                    <a:pt x="525" y="270"/>
                    <a:pt x="519" y="183"/>
                  </a:cubicBezTo>
                  <a:cubicBezTo>
                    <a:pt x="515" y="137"/>
                    <a:pt x="399" y="35"/>
                    <a:pt x="320" y="27"/>
                  </a:cubicBezTo>
                  <a:lnTo>
                    <a:pt x="320" y="27"/>
                  </a:lnTo>
                  <a:cubicBezTo>
                    <a:pt x="295" y="12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4387943" y="-675579"/>
              <a:ext cx="58043" cy="72018"/>
            </a:xfrm>
            <a:custGeom>
              <a:avLst/>
              <a:gdLst/>
              <a:ahLst/>
              <a:cxnLst/>
              <a:rect l="l" t="t" r="r" b="b"/>
              <a:pathLst>
                <a:path w="486" h="603" extrusionOk="0">
                  <a:moveTo>
                    <a:pt x="341" y="1"/>
                  </a:moveTo>
                  <a:cubicBezTo>
                    <a:pt x="329" y="1"/>
                    <a:pt x="318" y="4"/>
                    <a:pt x="309" y="10"/>
                  </a:cubicBezTo>
                  <a:lnTo>
                    <a:pt x="309" y="10"/>
                  </a:lnTo>
                  <a:cubicBezTo>
                    <a:pt x="304" y="9"/>
                    <a:pt x="299" y="8"/>
                    <a:pt x="294" y="8"/>
                  </a:cubicBezTo>
                  <a:cubicBezTo>
                    <a:pt x="279" y="8"/>
                    <a:pt x="264" y="13"/>
                    <a:pt x="249" y="24"/>
                  </a:cubicBezTo>
                  <a:cubicBezTo>
                    <a:pt x="105" y="133"/>
                    <a:pt x="1" y="266"/>
                    <a:pt x="41" y="456"/>
                  </a:cubicBezTo>
                  <a:cubicBezTo>
                    <a:pt x="46" y="487"/>
                    <a:pt x="100" y="528"/>
                    <a:pt x="141" y="528"/>
                  </a:cubicBezTo>
                  <a:cubicBezTo>
                    <a:pt x="154" y="528"/>
                    <a:pt x="166" y="524"/>
                    <a:pt x="174" y="514"/>
                  </a:cubicBezTo>
                  <a:cubicBezTo>
                    <a:pt x="214" y="468"/>
                    <a:pt x="250" y="423"/>
                    <a:pt x="283" y="377"/>
                  </a:cubicBezTo>
                  <a:lnTo>
                    <a:pt x="283" y="377"/>
                  </a:lnTo>
                  <a:cubicBezTo>
                    <a:pt x="283" y="420"/>
                    <a:pt x="276" y="463"/>
                    <a:pt x="255" y="508"/>
                  </a:cubicBezTo>
                  <a:cubicBezTo>
                    <a:pt x="235" y="554"/>
                    <a:pt x="296" y="603"/>
                    <a:pt x="352" y="603"/>
                  </a:cubicBezTo>
                  <a:cubicBezTo>
                    <a:pt x="380" y="603"/>
                    <a:pt x="406" y="591"/>
                    <a:pt x="422" y="560"/>
                  </a:cubicBezTo>
                  <a:cubicBezTo>
                    <a:pt x="462" y="468"/>
                    <a:pt x="485" y="439"/>
                    <a:pt x="480" y="341"/>
                  </a:cubicBezTo>
                  <a:cubicBezTo>
                    <a:pt x="462" y="249"/>
                    <a:pt x="445" y="168"/>
                    <a:pt x="433" y="70"/>
                  </a:cubicBezTo>
                  <a:cubicBezTo>
                    <a:pt x="433" y="35"/>
                    <a:pt x="370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4392840" y="-651335"/>
              <a:ext cx="81332" cy="86947"/>
            </a:xfrm>
            <a:custGeom>
              <a:avLst/>
              <a:gdLst/>
              <a:ahLst/>
              <a:cxnLst/>
              <a:rect l="l" t="t" r="r" b="b"/>
              <a:pathLst>
                <a:path w="681" h="728" extrusionOk="0">
                  <a:moveTo>
                    <a:pt x="251" y="0"/>
                  </a:moveTo>
                  <a:cubicBezTo>
                    <a:pt x="229" y="0"/>
                    <a:pt x="207" y="7"/>
                    <a:pt x="185" y="23"/>
                  </a:cubicBezTo>
                  <a:cubicBezTo>
                    <a:pt x="64" y="121"/>
                    <a:pt x="0" y="236"/>
                    <a:pt x="41" y="397"/>
                  </a:cubicBezTo>
                  <a:cubicBezTo>
                    <a:pt x="60" y="464"/>
                    <a:pt x="236" y="637"/>
                    <a:pt x="349" y="637"/>
                  </a:cubicBezTo>
                  <a:cubicBezTo>
                    <a:pt x="359" y="637"/>
                    <a:pt x="370" y="635"/>
                    <a:pt x="379" y="632"/>
                  </a:cubicBezTo>
                  <a:lnTo>
                    <a:pt x="379" y="632"/>
                  </a:lnTo>
                  <a:cubicBezTo>
                    <a:pt x="384" y="634"/>
                    <a:pt x="388" y="637"/>
                    <a:pt x="392" y="640"/>
                  </a:cubicBezTo>
                  <a:cubicBezTo>
                    <a:pt x="422" y="657"/>
                    <a:pt x="513" y="728"/>
                    <a:pt x="574" y="728"/>
                  </a:cubicBezTo>
                  <a:cubicBezTo>
                    <a:pt x="595" y="728"/>
                    <a:pt x="613" y="719"/>
                    <a:pt x="623" y="697"/>
                  </a:cubicBezTo>
                  <a:cubicBezTo>
                    <a:pt x="658" y="628"/>
                    <a:pt x="681" y="593"/>
                    <a:pt x="669" y="513"/>
                  </a:cubicBezTo>
                  <a:cubicBezTo>
                    <a:pt x="652" y="426"/>
                    <a:pt x="629" y="340"/>
                    <a:pt x="617" y="253"/>
                  </a:cubicBezTo>
                  <a:cubicBezTo>
                    <a:pt x="613" y="203"/>
                    <a:pt x="460" y="82"/>
                    <a:pt x="349" y="43"/>
                  </a:cubicBezTo>
                  <a:lnTo>
                    <a:pt x="349" y="43"/>
                  </a:lnTo>
                  <a:cubicBezTo>
                    <a:pt x="320" y="18"/>
                    <a:pt x="287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4420309" y="-694091"/>
              <a:ext cx="90409" cy="91008"/>
            </a:xfrm>
            <a:custGeom>
              <a:avLst/>
              <a:gdLst/>
              <a:ahLst/>
              <a:cxnLst/>
              <a:rect l="l" t="t" r="r" b="b"/>
              <a:pathLst>
                <a:path w="757" h="762" extrusionOk="0">
                  <a:moveTo>
                    <a:pt x="239" y="1"/>
                  </a:moveTo>
                  <a:cubicBezTo>
                    <a:pt x="218" y="1"/>
                    <a:pt x="200" y="6"/>
                    <a:pt x="185" y="17"/>
                  </a:cubicBezTo>
                  <a:cubicBezTo>
                    <a:pt x="64" y="121"/>
                    <a:pt x="1" y="236"/>
                    <a:pt x="41" y="392"/>
                  </a:cubicBezTo>
                  <a:cubicBezTo>
                    <a:pt x="70" y="496"/>
                    <a:pt x="185" y="554"/>
                    <a:pt x="266" y="606"/>
                  </a:cubicBezTo>
                  <a:cubicBezTo>
                    <a:pt x="308" y="630"/>
                    <a:pt x="364" y="679"/>
                    <a:pt x="415" y="679"/>
                  </a:cubicBezTo>
                  <a:cubicBezTo>
                    <a:pt x="428" y="679"/>
                    <a:pt x="441" y="676"/>
                    <a:pt x="453" y="669"/>
                  </a:cubicBezTo>
                  <a:lnTo>
                    <a:pt x="453" y="669"/>
                  </a:lnTo>
                  <a:cubicBezTo>
                    <a:pt x="499" y="700"/>
                    <a:pt x="592" y="761"/>
                    <a:pt x="653" y="761"/>
                  </a:cubicBezTo>
                  <a:cubicBezTo>
                    <a:pt x="676" y="761"/>
                    <a:pt x="694" y="753"/>
                    <a:pt x="704" y="732"/>
                  </a:cubicBezTo>
                  <a:cubicBezTo>
                    <a:pt x="733" y="663"/>
                    <a:pt x="756" y="617"/>
                    <a:pt x="745" y="536"/>
                  </a:cubicBezTo>
                  <a:cubicBezTo>
                    <a:pt x="733" y="450"/>
                    <a:pt x="710" y="363"/>
                    <a:pt x="704" y="271"/>
                  </a:cubicBezTo>
                  <a:cubicBezTo>
                    <a:pt x="700" y="213"/>
                    <a:pt x="415" y="9"/>
                    <a:pt x="296" y="9"/>
                  </a:cubicBezTo>
                  <a:cubicBezTo>
                    <a:pt x="295" y="9"/>
                    <a:pt x="294" y="9"/>
                    <a:pt x="292" y="9"/>
                  </a:cubicBezTo>
                  <a:lnTo>
                    <a:pt x="292" y="9"/>
                  </a:lnTo>
                  <a:cubicBezTo>
                    <a:pt x="273" y="4"/>
                    <a:pt x="255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4396900" y="-690149"/>
              <a:ext cx="60073" cy="72854"/>
            </a:xfrm>
            <a:custGeom>
              <a:avLst/>
              <a:gdLst/>
              <a:ahLst/>
              <a:cxnLst/>
              <a:rect l="l" t="t" r="r" b="b"/>
              <a:pathLst>
                <a:path w="503" h="610" extrusionOk="0">
                  <a:moveTo>
                    <a:pt x="284" y="1"/>
                  </a:moveTo>
                  <a:cubicBezTo>
                    <a:pt x="270" y="1"/>
                    <a:pt x="256" y="5"/>
                    <a:pt x="243" y="13"/>
                  </a:cubicBezTo>
                  <a:cubicBezTo>
                    <a:pt x="99" y="123"/>
                    <a:pt x="1" y="261"/>
                    <a:pt x="36" y="446"/>
                  </a:cubicBezTo>
                  <a:cubicBezTo>
                    <a:pt x="40" y="482"/>
                    <a:pt x="109" y="533"/>
                    <a:pt x="155" y="533"/>
                  </a:cubicBezTo>
                  <a:cubicBezTo>
                    <a:pt x="167" y="533"/>
                    <a:pt x="178" y="529"/>
                    <a:pt x="185" y="521"/>
                  </a:cubicBezTo>
                  <a:cubicBezTo>
                    <a:pt x="222" y="479"/>
                    <a:pt x="254" y="439"/>
                    <a:pt x="284" y="399"/>
                  </a:cubicBezTo>
                  <a:lnTo>
                    <a:pt x="284" y="399"/>
                  </a:lnTo>
                  <a:cubicBezTo>
                    <a:pt x="282" y="421"/>
                    <a:pt x="276" y="442"/>
                    <a:pt x="266" y="463"/>
                  </a:cubicBezTo>
                  <a:cubicBezTo>
                    <a:pt x="237" y="521"/>
                    <a:pt x="255" y="549"/>
                    <a:pt x="307" y="584"/>
                  </a:cubicBezTo>
                  <a:cubicBezTo>
                    <a:pt x="330" y="598"/>
                    <a:pt x="356" y="610"/>
                    <a:pt x="379" y="610"/>
                  </a:cubicBezTo>
                  <a:cubicBezTo>
                    <a:pt x="403" y="610"/>
                    <a:pt x="425" y="598"/>
                    <a:pt x="439" y="567"/>
                  </a:cubicBezTo>
                  <a:cubicBezTo>
                    <a:pt x="479" y="474"/>
                    <a:pt x="503" y="440"/>
                    <a:pt x="491" y="348"/>
                  </a:cubicBezTo>
                  <a:cubicBezTo>
                    <a:pt x="474" y="250"/>
                    <a:pt x="451" y="175"/>
                    <a:pt x="445" y="77"/>
                  </a:cubicBezTo>
                  <a:cubicBezTo>
                    <a:pt x="445" y="42"/>
                    <a:pt x="364" y="2"/>
                    <a:pt x="335" y="2"/>
                  </a:cubicBezTo>
                  <a:cubicBezTo>
                    <a:pt x="327" y="2"/>
                    <a:pt x="320" y="3"/>
                    <a:pt x="313" y="6"/>
                  </a:cubicBezTo>
                  <a:lnTo>
                    <a:pt x="313" y="6"/>
                  </a:lnTo>
                  <a:cubicBezTo>
                    <a:pt x="303" y="2"/>
                    <a:pt x="294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4414218" y="-697793"/>
              <a:ext cx="68195" cy="78587"/>
            </a:xfrm>
            <a:custGeom>
              <a:avLst/>
              <a:gdLst/>
              <a:ahLst/>
              <a:cxnLst/>
              <a:rect l="l" t="t" r="r" b="b"/>
              <a:pathLst>
                <a:path w="571" h="658" extrusionOk="0">
                  <a:moveTo>
                    <a:pt x="242" y="0"/>
                  </a:moveTo>
                  <a:cubicBezTo>
                    <a:pt x="231" y="0"/>
                    <a:pt x="222" y="2"/>
                    <a:pt x="213" y="8"/>
                  </a:cubicBezTo>
                  <a:cubicBezTo>
                    <a:pt x="138" y="71"/>
                    <a:pt x="69" y="129"/>
                    <a:pt x="35" y="233"/>
                  </a:cubicBezTo>
                  <a:cubicBezTo>
                    <a:pt x="0" y="319"/>
                    <a:pt x="12" y="377"/>
                    <a:pt x="35" y="464"/>
                  </a:cubicBezTo>
                  <a:cubicBezTo>
                    <a:pt x="40" y="504"/>
                    <a:pt x="150" y="562"/>
                    <a:pt x="179" y="579"/>
                  </a:cubicBezTo>
                  <a:cubicBezTo>
                    <a:pt x="195" y="586"/>
                    <a:pt x="210" y="590"/>
                    <a:pt x="224" y="590"/>
                  </a:cubicBezTo>
                  <a:cubicBezTo>
                    <a:pt x="243" y="590"/>
                    <a:pt x="261" y="583"/>
                    <a:pt x="279" y="566"/>
                  </a:cubicBezTo>
                  <a:lnTo>
                    <a:pt x="279" y="566"/>
                  </a:lnTo>
                  <a:cubicBezTo>
                    <a:pt x="322" y="617"/>
                    <a:pt x="396" y="658"/>
                    <a:pt x="450" y="658"/>
                  </a:cubicBezTo>
                  <a:cubicBezTo>
                    <a:pt x="476" y="658"/>
                    <a:pt x="497" y="648"/>
                    <a:pt x="507" y="625"/>
                  </a:cubicBezTo>
                  <a:cubicBezTo>
                    <a:pt x="548" y="550"/>
                    <a:pt x="571" y="527"/>
                    <a:pt x="559" y="440"/>
                  </a:cubicBezTo>
                  <a:cubicBezTo>
                    <a:pt x="554" y="354"/>
                    <a:pt x="525" y="267"/>
                    <a:pt x="519" y="181"/>
                  </a:cubicBezTo>
                  <a:cubicBezTo>
                    <a:pt x="510" y="132"/>
                    <a:pt x="382" y="22"/>
                    <a:pt x="305" y="21"/>
                  </a:cubicBezTo>
                  <a:lnTo>
                    <a:pt x="305" y="21"/>
                  </a:lnTo>
                  <a:cubicBezTo>
                    <a:pt x="283" y="9"/>
                    <a:pt x="261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4410754" y="-679759"/>
              <a:ext cx="99963" cy="97696"/>
            </a:xfrm>
            <a:custGeom>
              <a:avLst/>
              <a:gdLst/>
              <a:ahLst/>
              <a:cxnLst/>
              <a:rect l="l" t="t" r="r" b="b"/>
              <a:pathLst>
                <a:path w="837" h="818" extrusionOk="0">
                  <a:moveTo>
                    <a:pt x="254" y="0"/>
                  </a:moveTo>
                  <a:cubicBezTo>
                    <a:pt x="230" y="0"/>
                    <a:pt x="207" y="7"/>
                    <a:pt x="185" y="24"/>
                  </a:cubicBezTo>
                  <a:cubicBezTo>
                    <a:pt x="58" y="122"/>
                    <a:pt x="0" y="238"/>
                    <a:pt x="41" y="405"/>
                  </a:cubicBezTo>
                  <a:cubicBezTo>
                    <a:pt x="69" y="514"/>
                    <a:pt x="214" y="584"/>
                    <a:pt x="300" y="641"/>
                  </a:cubicBezTo>
                  <a:cubicBezTo>
                    <a:pt x="343" y="667"/>
                    <a:pt x="415" y="731"/>
                    <a:pt x="475" y="731"/>
                  </a:cubicBezTo>
                  <a:cubicBezTo>
                    <a:pt x="487" y="731"/>
                    <a:pt x="498" y="729"/>
                    <a:pt x="509" y="723"/>
                  </a:cubicBezTo>
                  <a:lnTo>
                    <a:pt x="509" y="723"/>
                  </a:lnTo>
                  <a:cubicBezTo>
                    <a:pt x="566" y="760"/>
                    <a:pt x="659" y="817"/>
                    <a:pt x="716" y="817"/>
                  </a:cubicBezTo>
                  <a:cubicBezTo>
                    <a:pt x="737" y="817"/>
                    <a:pt x="753" y="810"/>
                    <a:pt x="761" y="791"/>
                  </a:cubicBezTo>
                  <a:cubicBezTo>
                    <a:pt x="836" y="635"/>
                    <a:pt x="767" y="497"/>
                    <a:pt x="756" y="330"/>
                  </a:cubicBezTo>
                  <a:cubicBezTo>
                    <a:pt x="752" y="277"/>
                    <a:pt x="555" y="132"/>
                    <a:pt x="405" y="67"/>
                  </a:cubicBezTo>
                  <a:lnTo>
                    <a:pt x="405" y="67"/>
                  </a:lnTo>
                  <a:cubicBezTo>
                    <a:pt x="360" y="33"/>
                    <a:pt x="306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4413332" y="-735421"/>
              <a:ext cx="104382" cy="128032"/>
            </a:xfrm>
            <a:custGeom>
              <a:avLst/>
              <a:gdLst/>
              <a:ahLst/>
              <a:cxnLst/>
              <a:rect l="l" t="t" r="r" b="b"/>
              <a:pathLst>
                <a:path w="874" h="1072" extrusionOk="0">
                  <a:moveTo>
                    <a:pt x="454" y="1"/>
                  </a:moveTo>
                  <a:cubicBezTo>
                    <a:pt x="355" y="1"/>
                    <a:pt x="264" y="63"/>
                    <a:pt x="216" y="154"/>
                  </a:cubicBezTo>
                  <a:cubicBezTo>
                    <a:pt x="107" y="350"/>
                    <a:pt x="43" y="564"/>
                    <a:pt x="20" y="783"/>
                  </a:cubicBezTo>
                  <a:cubicBezTo>
                    <a:pt x="1" y="943"/>
                    <a:pt x="140" y="1071"/>
                    <a:pt x="282" y="1071"/>
                  </a:cubicBezTo>
                  <a:cubicBezTo>
                    <a:pt x="350" y="1071"/>
                    <a:pt x="418" y="1042"/>
                    <a:pt x="470" y="973"/>
                  </a:cubicBezTo>
                  <a:cubicBezTo>
                    <a:pt x="476" y="967"/>
                    <a:pt x="482" y="956"/>
                    <a:pt x="493" y="944"/>
                  </a:cubicBezTo>
                  <a:cubicBezTo>
                    <a:pt x="505" y="948"/>
                    <a:pt x="517" y="949"/>
                    <a:pt x="530" y="949"/>
                  </a:cubicBezTo>
                  <a:cubicBezTo>
                    <a:pt x="559" y="949"/>
                    <a:pt x="588" y="941"/>
                    <a:pt x="609" y="933"/>
                  </a:cubicBezTo>
                  <a:cubicBezTo>
                    <a:pt x="741" y="881"/>
                    <a:pt x="787" y="737"/>
                    <a:pt x="753" y="610"/>
                  </a:cubicBezTo>
                  <a:cubicBezTo>
                    <a:pt x="741" y="564"/>
                    <a:pt x="741" y="529"/>
                    <a:pt x="753" y="483"/>
                  </a:cubicBezTo>
                  <a:cubicBezTo>
                    <a:pt x="758" y="454"/>
                    <a:pt x="776" y="414"/>
                    <a:pt x="793" y="379"/>
                  </a:cubicBezTo>
                  <a:cubicBezTo>
                    <a:pt x="874" y="177"/>
                    <a:pt x="712" y="33"/>
                    <a:pt x="557" y="33"/>
                  </a:cubicBezTo>
                  <a:cubicBezTo>
                    <a:pt x="551" y="33"/>
                    <a:pt x="551" y="22"/>
                    <a:pt x="551" y="22"/>
                  </a:cubicBezTo>
                  <a:cubicBezTo>
                    <a:pt x="518" y="7"/>
                    <a:pt x="486" y="1"/>
                    <a:pt x="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4600766" y="-805877"/>
              <a:ext cx="120624" cy="106653"/>
            </a:xfrm>
            <a:custGeom>
              <a:avLst/>
              <a:gdLst/>
              <a:ahLst/>
              <a:cxnLst/>
              <a:rect l="l" t="t" r="r" b="b"/>
              <a:pathLst>
                <a:path w="1010" h="893" extrusionOk="0">
                  <a:moveTo>
                    <a:pt x="710" y="0"/>
                  </a:moveTo>
                  <a:cubicBezTo>
                    <a:pt x="657" y="0"/>
                    <a:pt x="604" y="15"/>
                    <a:pt x="554" y="42"/>
                  </a:cubicBezTo>
                  <a:cubicBezTo>
                    <a:pt x="543" y="31"/>
                    <a:pt x="520" y="31"/>
                    <a:pt x="508" y="31"/>
                  </a:cubicBezTo>
                  <a:cubicBezTo>
                    <a:pt x="410" y="31"/>
                    <a:pt x="347" y="77"/>
                    <a:pt x="306" y="140"/>
                  </a:cubicBezTo>
                  <a:cubicBezTo>
                    <a:pt x="301" y="140"/>
                    <a:pt x="296" y="140"/>
                    <a:pt x="290" y="140"/>
                  </a:cubicBezTo>
                  <a:cubicBezTo>
                    <a:pt x="191" y="140"/>
                    <a:pt x="86" y="191"/>
                    <a:pt x="58" y="285"/>
                  </a:cubicBezTo>
                  <a:cubicBezTo>
                    <a:pt x="1" y="463"/>
                    <a:pt x="18" y="631"/>
                    <a:pt x="122" y="786"/>
                  </a:cubicBezTo>
                  <a:cubicBezTo>
                    <a:pt x="173" y="856"/>
                    <a:pt x="256" y="892"/>
                    <a:pt x="335" y="892"/>
                  </a:cubicBezTo>
                  <a:cubicBezTo>
                    <a:pt x="407" y="892"/>
                    <a:pt x="476" y="863"/>
                    <a:pt x="520" y="803"/>
                  </a:cubicBezTo>
                  <a:cubicBezTo>
                    <a:pt x="554" y="763"/>
                    <a:pt x="583" y="717"/>
                    <a:pt x="606" y="677"/>
                  </a:cubicBezTo>
                  <a:cubicBezTo>
                    <a:pt x="721" y="677"/>
                    <a:pt x="819" y="607"/>
                    <a:pt x="871" y="509"/>
                  </a:cubicBezTo>
                  <a:cubicBezTo>
                    <a:pt x="877" y="504"/>
                    <a:pt x="877" y="492"/>
                    <a:pt x="877" y="486"/>
                  </a:cubicBezTo>
                  <a:cubicBezTo>
                    <a:pt x="906" y="463"/>
                    <a:pt x="929" y="434"/>
                    <a:pt x="946" y="400"/>
                  </a:cubicBezTo>
                  <a:cubicBezTo>
                    <a:pt x="1010" y="285"/>
                    <a:pt x="975" y="129"/>
                    <a:pt x="871" y="54"/>
                  </a:cubicBezTo>
                  <a:cubicBezTo>
                    <a:pt x="823" y="18"/>
                    <a:pt x="767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4572581" y="-607146"/>
              <a:ext cx="97813" cy="77512"/>
            </a:xfrm>
            <a:custGeom>
              <a:avLst/>
              <a:gdLst/>
              <a:ahLst/>
              <a:cxnLst/>
              <a:rect l="l" t="t" r="r" b="b"/>
              <a:pathLst>
                <a:path w="819" h="649" extrusionOk="0">
                  <a:moveTo>
                    <a:pt x="433" y="1"/>
                  </a:moveTo>
                  <a:cubicBezTo>
                    <a:pt x="394" y="1"/>
                    <a:pt x="356" y="9"/>
                    <a:pt x="323" y="27"/>
                  </a:cubicBezTo>
                  <a:cubicBezTo>
                    <a:pt x="305" y="24"/>
                    <a:pt x="287" y="22"/>
                    <a:pt x="269" y="22"/>
                  </a:cubicBezTo>
                  <a:cubicBezTo>
                    <a:pt x="200" y="22"/>
                    <a:pt x="133" y="50"/>
                    <a:pt x="87" y="114"/>
                  </a:cubicBezTo>
                  <a:cubicBezTo>
                    <a:pt x="18" y="200"/>
                    <a:pt x="0" y="310"/>
                    <a:pt x="35" y="408"/>
                  </a:cubicBezTo>
                  <a:cubicBezTo>
                    <a:pt x="69" y="500"/>
                    <a:pt x="150" y="569"/>
                    <a:pt x="242" y="598"/>
                  </a:cubicBezTo>
                  <a:cubicBezTo>
                    <a:pt x="265" y="604"/>
                    <a:pt x="283" y="604"/>
                    <a:pt x="300" y="610"/>
                  </a:cubicBezTo>
                  <a:cubicBezTo>
                    <a:pt x="329" y="627"/>
                    <a:pt x="358" y="639"/>
                    <a:pt x="398" y="644"/>
                  </a:cubicBezTo>
                  <a:cubicBezTo>
                    <a:pt x="413" y="647"/>
                    <a:pt x="429" y="649"/>
                    <a:pt x="445" y="649"/>
                  </a:cubicBezTo>
                  <a:cubicBezTo>
                    <a:pt x="494" y="649"/>
                    <a:pt x="543" y="635"/>
                    <a:pt x="583" y="604"/>
                  </a:cubicBezTo>
                  <a:cubicBezTo>
                    <a:pt x="629" y="569"/>
                    <a:pt x="669" y="529"/>
                    <a:pt x="704" y="489"/>
                  </a:cubicBezTo>
                  <a:cubicBezTo>
                    <a:pt x="756" y="443"/>
                    <a:pt x="802" y="396"/>
                    <a:pt x="807" y="321"/>
                  </a:cubicBezTo>
                  <a:cubicBezTo>
                    <a:pt x="819" y="258"/>
                    <a:pt x="807" y="177"/>
                    <a:pt x="767" y="125"/>
                  </a:cubicBezTo>
                  <a:cubicBezTo>
                    <a:pt x="721" y="62"/>
                    <a:pt x="623" y="22"/>
                    <a:pt x="542" y="22"/>
                  </a:cubicBezTo>
                  <a:cubicBezTo>
                    <a:pt x="506" y="8"/>
                    <a:pt x="469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16"/>
            <p:cNvSpPr/>
            <p:nvPr/>
          </p:nvSpPr>
          <p:spPr>
            <a:xfrm>
              <a:off x="4722704" y="-681789"/>
              <a:ext cx="88856" cy="85633"/>
            </a:xfrm>
            <a:custGeom>
              <a:avLst/>
              <a:gdLst/>
              <a:ahLst/>
              <a:cxnLst/>
              <a:rect l="l" t="t" r="r" b="b"/>
              <a:pathLst>
                <a:path w="744" h="717" extrusionOk="0">
                  <a:moveTo>
                    <a:pt x="492" y="0"/>
                  </a:moveTo>
                  <a:cubicBezTo>
                    <a:pt x="412" y="0"/>
                    <a:pt x="330" y="30"/>
                    <a:pt x="277" y="99"/>
                  </a:cubicBezTo>
                  <a:lnTo>
                    <a:pt x="231" y="99"/>
                  </a:lnTo>
                  <a:cubicBezTo>
                    <a:pt x="173" y="105"/>
                    <a:pt x="104" y="139"/>
                    <a:pt x="69" y="191"/>
                  </a:cubicBezTo>
                  <a:cubicBezTo>
                    <a:pt x="23" y="243"/>
                    <a:pt x="0" y="312"/>
                    <a:pt x="12" y="376"/>
                  </a:cubicBezTo>
                  <a:cubicBezTo>
                    <a:pt x="17" y="451"/>
                    <a:pt x="52" y="491"/>
                    <a:pt x="104" y="543"/>
                  </a:cubicBezTo>
                  <a:cubicBezTo>
                    <a:pt x="156" y="601"/>
                    <a:pt x="231" y="629"/>
                    <a:pt x="312" y="641"/>
                  </a:cubicBezTo>
                  <a:cubicBezTo>
                    <a:pt x="359" y="688"/>
                    <a:pt x="431" y="717"/>
                    <a:pt x="496" y="717"/>
                  </a:cubicBezTo>
                  <a:cubicBezTo>
                    <a:pt x="502" y="717"/>
                    <a:pt x="507" y="716"/>
                    <a:pt x="513" y="716"/>
                  </a:cubicBezTo>
                  <a:cubicBezTo>
                    <a:pt x="652" y="693"/>
                    <a:pt x="744" y="577"/>
                    <a:pt x="738" y="433"/>
                  </a:cubicBezTo>
                  <a:cubicBezTo>
                    <a:pt x="738" y="364"/>
                    <a:pt x="738" y="301"/>
                    <a:pt x="732" y="226"/>
                  </a:cubicBezTo>
                  <a:cubicBezTo>
                    <a:pt x="727" y="116"/>
                    <a:pt x="623" y="18"/>
                    <a:pt x="513" y="1"/>
                  </a:cubicBezTo>
                  <a:cubicBezTo>
                    <a:pt x="506" y="0"/>
                    <a:pt x="499" y="0"/>
                    <a:pt x="4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16"/>
            <p:cNvSpPr/>
            <p:nvPr/>
          </p:nvSpPr>
          <p:spPr>
            <a:xfrm>
              <a:off x="4380419" y="-530233"/>
              <a:ext cx="108920" cy="86111"/>
            </a:xfrm>
            <a:custGeom>
              <a:avLst/>
              <a:gdLst/>
              <a:ahLst/>
              <a:cxnLst/>
              <a:rect l="l" t="t" r="r" b="b"/>
              <a:pathLst>
                <a:path w="912" h="721" extrusionOk="0">
                  <a:moveTo>
                    <a:pt x="540" y="1"/>
                  </a:moveTo>
                  <a:cubicBezTo>
                    <a:pt x="468" y="1"/>
                    <a:pt x="395" y="27"/>
                    <a:pt x="335" y="75"/>
                  </a:cubicBezTo>
                  <a:cubicBezTo>
                    <a:pt x="322" y="73"/>
                    <a:pt x="309" y="72"/>
                    <a:pt x="296" y="72"/>
                  </a:cubicBezTo>
                  <a:cubicBezTo>
                    <a:pt x="202" y="72"/>
                    <a:pt x="116" y="128"/>
                    <a:pt x="75" y="219"/>
                  </a:cubicBezTo>
                  <a:cubicBezTo>
                    <a:pt x="1" y="364"/>
                    <a:pt x="81" y="542"/>
                    <a:pt x="231" y="600"/>
                  </a:cubicBezTo>
                  <a:cubicBezTo>
                    <a:pt x="277" y="617"/>
                    <a:pt x="318" y="623"/>
                    <a:pt x="364" y="623"/>
                  </a:cubicBezTo>
                  <a:cubicBezTo>
                    <a:pt x="375" y="635"/>
                    <a:pt x="393" y="658"/>
                    <a:pt x="404" y="663"/>
                  </a:cubicBezTo>
                  <a:cubicBezTo>
                    <a:pt x="451" y="700"/>
                    <a:pt x="513" y="720"/>
                    <a:pt x="573" y="720"/>
                  </a:cubicBezTo>
                  <a:cubicBezTo>
                    <a:pt x="645" y="720"/>
                    <a:pt x="715" y="692"/>
                    <a:pt x="756" y="629"/>
                  </a:cubicBezTo>
                  <a:cubicBezTo>
                    <a:pt x="860" y="473"/>
                    <a:pt x="912" y="214"/>
                    <a:pt x="727" y="70"/>
                  </a:cubicBezTo>
                  <a:cubicBezTo>
                    <a:pt x="672" y="23"/>
                    <a:pt x="606" y="1"/>
                    <a:pt x="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16"/>
            <p:cNvSpPr/>
            <p:nvPr/>
          </p:nvSpPr>
          <p:spPr>
            <a:xfrm>
              <a:off x="4234900" y="-645722"/>
              <a:ext cx="64134" cy="75720"/>
            </a:xfrm>
            <a:custGeom>
              <a:avLst/>
              <a:gdLst/>
              <a:ahLst/>
              <a:cxnLst/>
              <a:rect l="l" t="t" r="r" b="b"/>
              <a:pathLst>
                <a:path w="537" h="634" extrusionOk="0">
                  <a:moveTo>
                    <a:pt x="331" y="0"/>
                  </a:moveTo>
                  <a:cubicBezTo>
                    <a:pt x="318" y="0"/>
                    <a:pt x="308" y="3"/>
                    <a:pt x="299" y="9"/>
                  </a:cubicBezTo>
                  <a:lnTo>
                    <a:pt x="299" y="9"/>
                  </a:lnTo>
                  <a:cubicBezTo>
                    <a:pt x="285" y="4"/>
                    <a:pt x="271" y="0"/>
                    <a:pt x="259" y="0"/>
                  </a:cubicBezTo>
                  <a:cubicBezTo>
                    <a:pt x="248" y="0"/>
                    <a:pt x="239" y="3"/>
                    <a:pt x="231" y="8"/>
                  </a:cubicBezTo>
                  <a:cubicBezTo>
                    <a:pt x="87" y="124"/>
                    <a:pt x="1" y="268"/>
                    <a:pt x="41" y="452"/>
                  </a:cubicBezTo>
                  <a:cubicBezTo>
                    <a:pt x="47" y="493"/>
                    <a:pt x="128" y="533"/>
                    <a:pt x="156" y="550"/>
                  </a:cubicBezTo>
                  <a:cubicBezTo>
                    <a:pt x="170" y="554"/>
                    <a:pt x="181" y="556"/>
                    <a:pt x="190" y="556"/>
                  </a:cubicBezTo>
                  <a:cubicBezTo>
                    <a:pt x="212" y="556"/>
                    <a:pt x="224" y="546"/>
                    <a:pt x="249" y="521"/>
                  </a:cubicBezTo>
                  <a:cubicBezTo>
                    <a:pt x="255" y="515"/>
                    <a:pt x="261" y="508"/>
                    <a:pt x="267" y="502"/>
                  </a:cubicBezTo>
                  <a:lnTo>
                    <a:pt x="267" y="502"/>
                  </a:lnTo>
                  <a:cubicBezTo>
                    <a:pt x="260" y="544"/>
                    <a:pt x="288" y="568"/>
                    <a:pt x="335" y="596"/>
                  </a:cubicBezTo>
                  <a:cubicBezTo>
                    <a:pt x="362" y="613"/>
                    <a:pt x="396" y="633"/>
                    <a:pt x="426" y="633"/>
                  </a:cubicBezTo>
                  <a:cubicBezTo>
                    <a:pt x="448" y="633"/>
                    <a:pt x="467" y="622"/>
                    <a:pt x="479" y="591"/>
                  </a:cubicBezTo>
                  <a:cubicBezTo>
                    <a:pt x="520" y="510"/>
                    <a:pt x="537" y="475"/>
                    <a:pt x="531" y="383"/>
                  </a:cubicBezTo>
                  <a:cubicBezTo>
                    <a:pt x="525" y="291"/>
                    <a:pt x="497" y="193"/>
                    <a:pt x="491" y="95"/>
                  </a:cubicBezTo>
                  <a:cubicBezTo>
                    <a:pt x="491" y="60"/>
                    <a:pt x="387" y="3"/>
                    <a:pt x="352" y="3"/>
                  </a:cubicBezTo>
                  <a:cubicBezTo>
                    <a:pt x="345" y="1"/>
                    <a:pt x="338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04" name="Google Shape;404;p16"/>
          <p:cNvSpPr/>
          <p:nvPr/>
        </p:nvSpPr>
        <p:spPr>
          <a:xfrm rot="-5620425" flipH="1">
            <a:off x="9839381" y="-535628"/>
            <a:ext cx="4805880" cy="3021568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16"/>
          <p:cNvSpPr/>
          <p:nvPr/>
        </p:nvSpPr>
        <p:spPr>
          <a:xfrm>
            <a:off x="10232786" y="4592968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16"/>
          <p:cNvSpPr/>
          <p:nvPr/>
        </p:nvSpPr>
        <p:spPr>
          <a:xfrm rot="5400000">
            <a:off x="-692104" y="-547792"/>
            <a:ext cx="1661679" cy="1642559"/>
          </a:xfrm>
          <a:custGeom>
            <a:avLst/>
            <a:gdLst/>
            <a:ahLst/>
            <a:cxnLst/>
            <a:rect l="l" t="t" r="r" b="b"/>
            <a:pathLst>
              <a:path w="9053" h="8949" extrusionOk="0">
                <a:moveTo>
                  <a:pt x="4078" y="2290"/>
                </a:moveTo>
                <a:cubicBezTo>
                  <a:pt x="4322" y="2290"/>
                  <a:pt x="4576" y="2312"/>
                  <a:pt x="4809" y="2316"/>
                </a:cubicBezTo>
                <a:cubicBezTo>
                  <a:pt x="4843" y="2316"/>
                  <a:pt x="4876" y="2316"/>
                  <a:pt x="4909" y="2316"/>
                </a:cubicBezTo>
                <a:cubicBezTo>
                  <a:pt x="5257" y="2316"/>
                  <a:pt x="5579" y="2321"/>
                  <a:pt x="5916" y="2431"/>
                </a:cubicBezTo>
                <a:cubicBezTo>
                  <a:pt x="6291" y="2552"/>
                  <a:pt x="6441" y="2639"/>
                  <a:pt x="6637" y="2973"/>
                </a:cubicBezTo>
                <a:cubicBezTo>
                  <a:pt x="6839" y="3319"/>
                  <a:pt x="6845" y="3527"/>
                  <a:pt x="6770" y="3931"/>
                </a:cubicBezTo>
                <a:cubicBezTo>
                  <a:pt x="6683" y="4392"/>
                  <a:pt x="6614" y="4853"/>
                  <a:pt x="6539" y="5314"/>
                </a:cubicBezTo>
                <a:cubicBezTo>
                  <a:pt x="6481" y="5672"/>
                  <a:pt x="6499" y="5983"/>
                  <a:pt x="6205" y="6208"/>
                </a:cubicBezTo>
                <a:cubicBezTo>
                  <a:pt x="6095" y="6294"/>
                  <a:pt x="5968" y="6364"/>
                  <a:pt x="5836" y="6416"/>
                </a:cubicBezTo>
                <a:cubicBezTo>
                  <a:pt x="5616" y="6508"/>
                  <a:pt x="5369" y="6554"/>
                  <a:pt x="5121" y="6606"/>
                </a:cubicBezTo>
                <a:cubicBezTo>
                  <a:pt x="4729" y="6679"/>
                  <a:pt x="4319" y="6817"/>
                  <a:pt x="3913" y="6817"/>
                </a:cubicBezTo>
                <a:cubicBezTo>
                  <a:pt x="3746" y="6817"/>
                  <a:pt x="3579" y="6793"/>
                  <a:pt x="3414" y="6733"/>
                </a:cubicBezTo>
                <a:cubicBezTo>
                  <a:pt x="2751" y="6485"/>
                  <a:pt x="2382" y="5793"/>
                  <a:pt x="2255" y="5130"/>
                </a:cubicBezTo>
                <a:cubicBezTo>
                  <a:pt x="2128" y="4467"/>
                  <a:pt x="2192" y="3758"/>
                  <a:pt x="2486" y="3141"/>
                </a:cubicBezTo>
                <a:lnTo>
                  <a:pt x="2486" y="3141"/>
                </a:lnTo>
                <a:cubicBezTo>
                  <a:pt x="2428" y="3158"/>
                  <a:pt x="2376" y="3169"/>
                  <a:pt x="2330" y="3187"/>
                </a:cubicBezTo>
                <a:cubicBezTo>
                  <a:pt x="2312" y="3191"/>
                  <a:pt x="2295" y="3194"/>
                  <a:pt x="2280" y="3194"/>
                </a:cubicBezTo>
                <a:cubicBezTo>
                  <a:pt x="2127" y="3194"/>
                  <a:pt x="2131" y="2973"/>
                  <a:pt x="2278" y="2910"/>
                </a:cubicBezTo>
                <a:cubicBezTo>
                  <a:pt x="2388" y="2870"/>
                  <a:pt x="2486" y="2898"/>
                  <a:pt x="2595" y="2835"/>
                </a:cubicBezTo>
                <a:cubicBezTo>
                  <a:pt x="2676" y="2783"/>
                  <a:pt x="2722" y="2691"/>
                  <a:pt x="2791" y="2622"/>
                </a:cubicBezTo>
                <a:cubicBezTo>
                  <a:pt x="2889" y="2524"/>
                  <a:pt x="2981" y="2501"/>
                  <a:pt x="3114" y="2460"/>
                </a:cubicBezTo>
                <a:cubicBezTo>
                  <a:pt x="3310" y="2397"/>
                  <a:pt x="3529" y="2333"/>
                  <a:pt x="3731" y="2310"/>
                </a:cubicBezTo>
                <a:cubicBezTo>
                  <a:pt x="3842" y="2295"/>
                  <a:pt x="3959" y="2290"/>
                  <a:pt x="4078" y="2290"/>
                </a:cubicBezTo>
                <a:close/>
                <a:moveTo>
                  <a:pt x="5427" y="0"/>
                </a:moveTo>
                <a:cubicBezTo>
                  <a:pt x="5100" y="0"/>
                  <a:pt x="4771" y="26"/>
                  <a:pt x="4434" y="79"/>
                </a:cubicBezTo>
                <a:cubicBezTo>
                  <a:pt x="3864" y="171"/>
                  <a:pt x="3293" y="298"/>
                  <a:pt x="2739" y="454"/>
                </a:cubicBezTo>
                <a:cubicBezTo>
                  <a:pt x="2654" y="477"/>
                  <a:pt x="2456" y="587"/>
                  <a:pt x="2321" y="587"/>
                </a:cubicBezTo>
                <a:cubicBezTo>
                  <a:pt x="2292" y="587"/>
                  <a:pt x="2265" y="581"/>
                  <a:pt x="2243" y="569"/>
                </a:cubicBezTo>
                <a:lnTo>
                  <a:pt x="2220" y="442"/>
                </a:lnTo>
                <a:cubicBezTo>
                  <a:pt x="2076" y="592"/>
                  <a:pt x="1724" y="996"/>
                  <a:pt x="1609" y="1146"/>
                </a:cubicBezTo>
                <a:cubicBezTo>
                  <a:pt x="1177" y="1711"/>
                  <a:pt x="819" y="2356"/>
                  <a:pt x="560" y="3020"/>
                </a:cubicBezTo>
                <a:cubicBezTo>
                  <a:pt x="329" y="3619"/>
                  <a:pt x="0" y="4248"/>
                  <a:pt x="58" y="4905"/>
                </a:cubicBezTo>
                <a:cubicBezTo>
                  <a:pt x="110" y="5522"/>
                  <a:pt x="502" y="6750"/>
                  <a:pt x="871" y="7229"/>
                </a:cubicBezTo>
                <a:lnTo>
                  <a:pt x="744" y="7102"/>
                </a:lnTo>
                <a:lnTo>
                  <a:pt x="744" y="7102"/>
                </a:lnTo>
                <a:cubicBezTo>
                  <a:pt x="842" y="7200"/>
                  <a:pt x="923" y="7332"/>
                  <a:pt x="1038" y="7425"/>
                </a:cubicBezTo>
                <a:cubicBezTo>
                  <a:pt x="1304" y="7661"/>
                  <a:pt x="1696" y="7880"/>
                  <a:pt x="2001" y="8047"/>
                </a:cubicBezTo>
                <a:cubicBezTo>
                  <a:pt x="2976" y="8554"/>
                  <a:pt x="3951" y="8948"/>
                  <a:pt x="5067" y="8948"/>
                </a:cubicBezTo>
                <a:cubicBezTo>
                  <a:pt x="5106" y="8948"/>
                  <a:pt x="5145" y="8948"/>
                  <a:pt x="5184" y="8947"/>
                </a:cubicBezTo>
                <a:cubicBezTo>
                  <a:pt x="5680" y="8929"/>
                  <a:pt x="6401" y="8860"/>
                  <a:pt x="6862" y="8641"/>
                </a:cubicBezTo>
                <a:cubicBezTo>
                  <a:pt x="7219" y="8480"/>
                  <a:pt x="7536" y="8243"/>
                  <a:pt x="7854" y="8013"/>
                </a:cubicBezTo>
                <a:cubicBezTo>
                  <a:pt x="8361" y="7649"/>
                  <a:pt x="8574" y="7286"/>
                  <a:pt x="8649" y="6675"/>
                </a:cubicBezTo>
                <a:cubicBezTo>
                  <a:pt x="8793" y="5528"/>
                  <a:pt x="9053" y="4432"/>
                  <a:pt x="8857" y="3262"/>
                </a:cubicBezTo>
                <a:cubicBezTo>
                  <a:pt x="8765" y="2714"/>
                  <a:pt x="8644" y="2166"/>
                  <a:pt x="8488" y="1630"/>
                </a:cubicBezTo>
                <a:cubicBezTo>
                  <a:pt x="8373" y="1226"/>
                  <a:pt x="8223" y="869"/>
                  <a:pt x="7900" y="586"/>
                </a:cubicBezTo>
                <a:cubicBezTo>
                  <a:pt x="7548" y="281"/>
                  <a:pt x="6810" y="137"/>
                  <a:pt x="6383" y="73"/>
                </a:cubicBezTo>
                <a:cubicBezTo>
                  <a:pt x="6062" y="25"/>
                  <a:pt x="5745" y="0"/>
                  <a:pt x="542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16"/>
          <p:cNvSpPr/>
          <p:nvPr/>
        </p:nvSpPr>
        <p:spPr>
          <a:xfrm>
            <a:off x="-415367" y="5052502"/>
            <a:ext cx="1537696" cy="820647"/>
          </a:xfrm>
          <a:custGeom>
            <a:avLst/>
            <a:gdLst/>
            <a:ahLst/>
            <a:cxnLst/>
            <a:rect l="l" t="t" r="r" b="b"/>
            <a:pathLst>
              <a:path w="20216" h="10789" extrusionOk="0">
                <a:moveTo>
                  <a:pt x="680" y="7923"/>
                </a:moveTo>
                <a:cubicBezTo>
                  <a:pt x="963" y="7842"/>
                  <a:pt x="1286" y="7836"/>
                  <a:pt x="1522" y="7778"/>
                </a:cubicBezTo>
                <a:cubicBezTo>
                  <a:pt x="1943" y="7675"/>
                  <a:pt x="2393" y="7628"/>
                  <a:pt x="2825" y="7698"/>
                </a:cubicBezTo>
                <a:cubicBezTo>
                  <a:pt x="3339" y="7790"/>
                  <a:pt x="3852" y="7813"/>
                  <a:pt x="4365" y="7905"/>
                </a:cubicBezTo>
                <a:cubicBezTo>
                  <a:pt x="4838" y="7992"/>
                  <a:pt x="5276" y="7946"/>
                  <a:pt x="5754" y="7974"/>
                </a:cubicBezTo>
                <a:cubicBezTo>
                  <a:pt x="6054" y="7992"/>
                  <a:pt x="6348" y="8090"/>
                  <a:pt x="6654" y="8090"/>
                </a:cubicBezTo>
                <a:cubicBezTo>
                  <a:pt x="7006" y="8096"/>
                  <a:pt x="7375" y="8032"/>
                  <a:pt x="7721" y="7992"/>
                </a:cubicBezTo>
                <a:cubicBezTo>
                  <a:pt x="8787" y="7888"/>
                  <a:pt x="9773" y="7519"/>
                  <a:pt x="10805" y="7242"/>
                </a:cubicBezTo>
                <a:cubicBezTo>
                  <a:pt x="11653" y="7023"/>
                  <a:pt x="12316" y="6648"/>
                  <a:pt x="13054" y="6175"/>
                </a:cubicBezTo>
                <a:cubicBezTo>
                  <a:pt x="13694" y="5760"/>
                  <a:pt x="14334" y="5391"/>
                  <a:pt x="14790" y="4746"/>
                </a:cubicBezTo>
                <a:cubicBezTo>
                  <a:pt x="15182" y="4186"/>
                  <a:pt x="15481" y="3552"/>
                  <a:pt x="15822" y="2964"/>
                </a:cubicBezTo>
                <a:cubicBezTo>
                  <a:pt x="16456" y="1868"/>
                  <a:pt x="17067" y="635"/>
                  <a:pt x="18393" y="242"/>
                </a:cubicBezTo>
                <a:cubicBezTo>
                  <a:pt x="19223" y="0"/>
                  <a:pt x="20215" y="490"/>
                  <a:pt x="20140" y="1448"/>
                </a:cubicBezTo>
                <a:cubicBezTo>
                  <a:pt x="20088" y="2093"/>
                  <a:pt x="19575" y="2560"/>
                  <a:pt x="19120" y="2947"/>
                </a:cubicBezTo>
                <a:cubicBezTo>
                  <a:pt x="18901" y="3137"/>
                  <a:pt x="18641" y="3304"/>
                  <a:pt x="18497" y="3558"/>
                </a:cubicBezTo>
                <a:cubicBezTo>
                  <a:pt x="18047" y="4377"/>
                  <a:pt x="17413" y="5097"/>
                  <a:pt x="16842" y="5835"/>
                </a:cubicBezTo>
                <a:cubicBezTo>
                  <a:pt x="16000" y="6942"/>
                  <a:pt x="14882" y="7709"/>
                  <a:pt x="13682" y="8372"/>
                </a:cubicBezTo>
                <a:cubicBezTo>
                  <a:pt x="10811" y="9941"/>
                  <a:pt x="7496" y="10788"/>
                  <a:pt x="4226" y="10436"/>
                </a:cubicBezTo>
                <a:cubicBezTo>
                  <a:pt x="3650" y="10373"/>
                  <a:pt x="3079" y="10402"/>
                  <a:pt x="2502" y="10333"/>
                </a:cubicBezTo>
                <a:cubicBezTo>
                  <a:pt x="1695" y="10246"/>
                  <a:pt x="507" y="10269"/>
                  <a:pt x="133" y="9347"/>
                </a:cubicBezTo>
                <a:cubicBezTo>
                  <a:pt x="0" y="9030"/>
                  <a:pt x="23" y="8413"/>
                  <a:pt x="260" y="8153"/>
                </a:cubicBezTo>
                <a:cubicBezTo>
                  <a:pt x="363" y="8038"/>
                  <a:pt x="513" y="7963"/>
                  <a:pt x="680" y="79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109448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7"/>
          <p:cNvSpPr/>
          <p:nvPr/>
        </p:nvSpPr>
        <p:spPr>
          <a:xfrm rot="-5400000" flipH="1">
            <a:off x="-108119" y="-2103078"/>
            <a:ext cx="2778443" cy="4316404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17"/>
          <p:cNvSpPr/>
          <p:nvPr/>
        </p:nvSpPr>
        <p:spPr>
          <a:xfrm flipH="1">
            <a:off x="463561" y="389850"/>
            <a:ext cx="1087764" cy="1170627"/>
          </a:xfrm>
          <a:custGeom>
            <a:avLst/>
            <a:gdLst/>
            <a:ahLst/>
            <a:cxnLst/>
            <a:rect l="l" t="t" r="r" b="b"/>
            <a:pathLst>
              <a:path w="9071" h="9762" fill="none" extrusionOk="0">
                <a:moveTo>
                  <a:pt x="1615" y="462"/>
                </a:moveTo>
                <a:cubicBezTo>
                  <a:pt x="1436" y="704"/>
                  <a:pt x="1321" y="865"/>
                  <a:pt x="1280" y="1153"/>
                </a:cubicBezTo>
                <a:cubicBezTo>
                  <a:pt x="1240" y="1332"/>
                  <a:pt x="1228" y="1522"/>
                  <a:pt x="1228" y="1707"/>
                </a:cubicBezTo>
                <a:cubicBezTo>
                  <a:pt x="1177" y="2001"/>
                  <a:pt x="1263" y="2255"/>
                  <a:pt x="1471" y="2451"/>
                </a:cubicBezTo>
                <a:cubicBezTo>
                  <a:pt x="1724" y="2474"/>
                  <a:pt x="1903" y="2358"/>
                  <a:pt x="2013" y="2111"/>
                </a:cubicBezTo>
                <a:cubicBezTo>
                  <a:pt x="2180" y="1874"/>
                  <a:pt x="2324" y="1620"/>
                  <a:pt x="2439" y="1355"/>
                </a:cubicBezTo>
                <a:cubicBezTo>
                  <a:pt x="2583" y="1061"/>
                  <a:pt x="3010" y="260"/>
                  <a:pt x="2647" y="0"/>
                </a:cubicBezTo>
                <a:cubicBezTo>
                  <a:pt x="2278" y="427"/>
                  <a:pt x="2163" y="957"/>
                  <a:pt x="2041" y="1499"/>
                </a:cubicBezTo>
                <a:cubicBezTo>
                  <a:pt x="1955" y="1903"/>
                  <a:pt x="1730" y="2664"/>
                  <a:pt x="2393" y="2624"/>
                </a:cubicBezTo>
                <a:cubicBezTo>
                  <a:pt x="2872" y="2589"/>
                  <a:pt x="3172" y="2203"/>
                  <a:pt x="3414" y="1828"/>
                </a:cubicBezTo>
                <a:cubicBezTo>
                  <a:pt x="3656" y="1447"/>
                  <a:pt x="3967" y="888"/>
                  <a:pt x="3702" y="456"/>
                </a:cubicBezTo>
                <a:cubicBezTo>
                  <a:pt x="3108" y="865"/>
                  <a:pt x="2952" y="1724"/>
                  <a:pt x="2877" y="2399"/>
                </a:cubicBezTo>
                <a:cubicBezTo>
                  <a:pt x="2843" y="2739"/>
                  <a:pt x="2676" y="3494"/>
                  <a:pt x="3195" y="3552"/>
                </a:cubicBezTo>
                <a:cubicBezTo>
                  <a:pt x="3656" y="3604"/>
                  <a:pt x="4290" y="2664"/>
                  <a:pt x="4463" y="2405"/>
                </a:cubicBezTo>
                <a:cubicBezTo>
                  <a:pt x="4711" y="2059"/>
                  <a:pt x="4890" y="1678"/>
                  <a:pt x="5005" y="1269"/>
                </a:cubicBezTo>
                <a:cubicBezTo>
                  <a:pt x="5126" y="1073"/>
                  <a:pt x="5115" y="905"/>
                  <a:pt x="4976" y="779"/>
                </a:cubicBezTo>
                <a:cubicBezTo>
                  <a:pt x="4596" y="1211"/>
                  <a:pt x="4405" y="1730"/>
                  <a:pt x="4296" y="2289"/>
                </a:cubicBezTo>
                <a:cubicBezTo>
                  <a:pt x="4204" y="2658"/>
                  <a:pt x="4227" y="3010"/>
                  <a:pt x="4365" y="3356"/>
                </a:cubicBezTo>
                <a:cubicBezTo>
                  <a:pt x="4509" y="3540"/>
                  <a:pt x="4671" y="3558"/>
                  <a:pt x="4844" y="3437"/>
                </a:cubicBezTo>
                <a:cubicBezTo>
                  <a:pt x="5501" y="3200"/>
                  <a:pt x="5893" y="2572"/>
                  <a:pt x="6187" y="1972"/>
                </a:cubicBezTo>
                <a:cubicBezTo>
                  <a:pt x="6423" y="1494"/>
                  <a:pt x="6862" y="738"/>
                  <a:pt x="6625" y="214"/>
                </a:cubicBezTo>
                <a:cubicBezTo>
                  <a:pt x="6187" y="565"/>
                  <a:pt x="5991" y="1125"/>
                  <a:pt x="5801" y="1644"/>
                </a:cubicBezTo>
                <a:cubicBezTo>
                  <a:pt x="5599" y="2203"/>
                  <a:pt x="5161" y="3558"/>
                  <a:pt x="5772" y="4008"/>
                </a:cubicBezTo>
                <a:cubicBezTo>
                  <a:pt x="6343" y="4417"/>
                  <a:pt x="6942" y="3690"/>
                  <a:pt x="7254" y="3264"/>
                </a:cubicBezTo>
                <a:cubicBezTo>
                  <a:pt x="7686" y="2676"/>
                  <a:pt x="7975" y="2024"/>
                  <a:pt x="8015" y="1286"/>
                </a:cubicBezTo>
                <a:cubicBezTo>
                  <a:pt x="7473" y="1459"/>
                  <a:pt x="7260" y="2278"/>
                  <a:pt x="7092" y="2774"/>
                </a:cubicBezTo>
                <a:cubicBezTo>
                  <a:pt x="6937" y="3246"/>
                  <a:pt x="6510" y="4688"/>
                  <a:pt x="7242" y="4947"/>
                </a:cubicBezTo>
                <a:cubicBezTo>
                  <a:pt x="7778" y="5138"/>
                  <a:pt x="8107" y="4555"/>
                  <a:pt x="8338" y="4157"/>
                </a:cubicBezTo>
                <a:cubicBezTo>
                  <a:pt x="8597" y="3708"/>
                  <a:pt x="8955" y="3143"/>
                  <a:pt x="8828" y="2606"/>
                </a:cubicBezTo>
                <a:cubicBezTo>
                  <a:pt x="8234" y="2941"/>
                  <a:pt x="8061" y="3863"/>
                  <a:pt x="7992" y="4486"/>
                </a:cubicBezTo>
                <a:cubicBezTo>
                  <a:pt x="7934" y="4734"/>
                  <a:pt x="7951" y="4988"/>
                  <a:pt x="8038" y="5224"/>
                </a:cubicBezTo>
                <a:cubicBezTo>
                  <a:pt x="8119" y="5282"/>
                  <a:pt x="8194" y="5339"/>
                  <a:pt x="8280" y="5391"/>
                </a:cubicBezTo>
                <a:cubicBezTo>
                  <a:pt x="8615" y="5426"/>
                  <a:pt x="8886" y="5109"/>
                  <a:pt x="8972" y="4838"/>
                </a:cubicBezTo>
                <a:cubicBezTo>
                  <a:pt x="9070" y="4549"/>
                  <a:pt x="9030" y="4296"/>
                  <a:pt x="8897" y="4019"/>
                </a:cubicBezTo>
                <a:cubicBezTo>
                  <a:pt x="8678" y="3564"/>
                  <a:pt x="8280" y="3437"/>
                  <a:pt x="7819" y="3615"/>
                </a:cubicBezTo>
                <a:cubicBezTo>
                  <a:pt x="7617" y="3777"/>
                  <a:pt x="7415" y="3944"/>
                  <a:pt x="7208" y="4100"/>
                </a:cubicBezTo>
                <a:cubicBezTo>
                  <a:pt x="7040" y="4330"/>
                  <a:pt x="6867" y="4555"/>
                  <a:pt x="6706" y="4786"/>
                </a:cubicBezTo>
                <a:cubicBezTo>
                  <a:pt x="6481" y="5132"/>
                  <a:pt x="6170" y="5726"/>
                  <a:pt x="6320" y="6152"/>
                </a:cubicBezTo>
                <a:cubicBezTo>
                  <a:pt x="6706" y="6106"/>
                  <a:pt x="6891" y="5853"/>
                  <a:pt x="7023" y="5478"/>
                </a:cubicBezTo>
                <a:cubicBezTo>
                  <a:pt x="7138" y="5143"/>
                  <a:pt x="7208" y="4278"/>
                  <a:pt x="6793" y="4059"/>
                </a:cubicBezTo>
                <a:cubicBezTo>
                  <a:pt x="5910" y="3598"/>
                  <a:pt x="5247" y="5432"/>
                  <a:pt x="5184" y="6037"/>
                </a:cubicBezTo>
                <a:cubicBezTo>
                  <a:pt x="5438" y="6020"/>
                  <a:pt x="5582" y="5530"/>
                  <a:pt x="5657" y="5316"/>
                </a:cubicBezTo>
                <a:cubicBezTo>
                  <a:pt x="5847" y="4838"/>
                  <a:pt x="5945" y="4065"/>
                  <a:pt x="5501" y="3696"/>
                </a:cubicBezTo>
                <a:cubicBezTo>
                  <a:pt x="4844" y="3154"/>
                  <a:pt x="4256" y="5051"/>
                  <a:pt x="4215" y="5432"/>
                </a:cubicBezTo>
                <a:cubicBezTo>
                  <a:pt x="4457" y="5305"/>
                  <a:pt x="4584" y="4786"/>
                  <a:pt x="4671" y="4538"/>
                </a:cubicBezTo>
                <a:cubicBezTo>
                  <a:pt x="4803" y="4157"/>
                  <a:pt x="5103" y="2918"/>
                  <a:pt x="4463" y="2797"/>
                </a:cubicBezTo>
                <a:cubicBezTo>
                  <a:pt x="3956" y="2693"/>
                  <a:pt x="3667" y="3546"/>
                  <a:pt x="3523" y="3921"/>
                </a:cubicBezTo>
                <a:cubicBezTo>
                  <a:pt x="3396" y="4215"/>
                  <a:pt x="3304" y="4526"/>
                  <a:pt x="3235" y="4849"/>
                </a:cubicBezTo>
                <a:cubicBezTo>
                  <a:pt x="3108" y="5103"/>
                  <a:pt x="3160" y="5253"/>
                  <a:pt x="3373" y="5305"/>
                </a:cubicBezTo>
                <a:cubicBezTo>
                  <a:pt x="3777" y="4942"/>
                  <a:pt x="4065" y="4423"/>
                  <a:pt x="4129" y="3869"/>
                </a:cubicBezTo>
                <a:cubicBezTo>
                  <a:pt x="4175" y="3517"/>
                  <a:pt x="4256" y="2918"/>
                  <a:pt x="3858" y="2762"/>
                </a:cubicBezTo>
                <a:cubicBezTo>
                  <a:pt x="3489" y="2606"/>
                  <a:pt x="2987" y="3166"/>
                  <a:pt x="2797" y="3379"/>
                </a:cubicBezTo>
                <a:cubicBezTo>
                  <a:pt x="2382" y="3858"/>
                  <a:pt x="2041" y="4377"/>
                  <a:pt x="1863" y="4988"/>
                </a:cubicBezTo>
                <a:cubicBezTo>
                  <a:pt x="2082" y="5195"/>
                  <a:pt x="2278" y="4959"/>
                  <a:pt x="2428" y="4763"/>
                </a:cubicBezTo>
                <a:cubicBezTo>
                  <a:pt x="2676" y="4446"/>
                  <a:pt x="2797" y="3875"/>
                  <a:pt x="2324" y="3754"/>
                </a:cubicBezTo>
                <a:cubicBezTo>
                  <a:pt x="1719" y="3604"/>
                  <a:pt x="1257" y="4123"/>
                  <a:pt x="900" y="4549"/>
                </a:cubicBezTo>
                <a:cubicBezTo>
                  <a:pt x="629" y="4844"/>
                  <a:pt x="410" y="5172"/>
                  <a:pt x="248" y="5547"/>
                </a:cubicBezTo>
                <a:cubicBezTo>
                  <a:pt x="23" y="5876"/>
                  <a:pt x="0" y="6193"/>
                  <a:pt x="173" y="6516"/>
                </a:cubicBezTo>
                <a:cubicBezTo>
                  <a:pt x="537" y="6614"/>
                  <a:pt x="883" y="6568"/>
                  <a:pt x="1211" y="6360"/>
                </a:cubicBezTo>
                <a:cubicBezTo>
                  <a:pt x="1551" y="6216"/>
                  <a:pt x="1834" y="6002"/>
                  <a:pt x="2053" y="5714"/>
                </a:cubicBezTo>
                <a:cubicBezTo>
                  <a:pt x="2295" y="5495"/>
                  <a:pt x="2468" y="5230"/>
                  <a:pt x="2572" y="4919"/>
                </a:cubicBezTo>
                <a:cubicBezTo>
                  <a:pt x="2716" y="4665"/>
                  <a:pt x="2699" y="4440"/>
                  <a:pt x="2497" y="4261"/>
                </a:cubicBezTo>
                <a:cubicBezTo>
                  <a:pt x="2284" y="4244"/>
                  <a:pt x="2139" y="4330"/>
                  <a:pt x="2070" y="4521"/>
                </a:cubicBezTo>
                <a:cubicBezTo>
                  <a:pt x="1874" y="4734"/>
                  <a:pt x="1788" y="4999"/>
                  <a:pt x="1817" y="5311"/>
                </a:cubicBezTo>
                <a:cubicBezTo>
                  <a:pt x="1788" y="5685"/>
                  <a:pt x="1817" y="6054"/>
                  <a:pt x="1903" y="6412"/>
                </a:cubicBezTo>
                <a:cubicBezTo>
                  <a:pt x="1909" y="6712"/>
                  <a:pt x="2018" y="6960"/>
                  <a:pt x="2232" y="7184"/>
                </a:cubicBezTo>
                <a:cubicBezTo>
                  <a:pt x="2843" y="7409"/>
                  <a:pt x="3506" y="6660"/>
                  <a:pt x="3846" y="6285"/>
                </a:cubicBezTo>
                <a:cubicBezTo>
                  <a:pt x="4181" y="5910"/>
                  <a:pt x="4625" y="5460"/>
                  <a:pt x="4601" y="4930"/>
                </a:cubicBezTo>
                <a:cubicBezTo>
                  <a:pt x="4117" y="5403"/>
                  <a:pt x="3737" y="6124"/>
                  <a:pt x="3575" y="6775"/>
                </a:cubicBezTo>
                <a:cubicBezTo>
                  <a:pt x="3431" y="7167"/>
                  <a:pt x="3425" y="7559"/>
                  <a:pt x="3546" y="7946"/>
                </a:cubicBezTo>
                <a:cubicBezTo>
                  <a:pt x="3546" y="8228"/>
                  <a:pt x="3679" y="8447"/>
                  <a:pt x="3938" y="8591"/>
                </a:cubicBezTo>
                <a:cubicBezTo>
                  <a:pt x="4578" y="8655"/>
                  <a:pt x="4930" y="7784"/>
                  <a:pt x="5115" y="7329"/>
                </a:cubicBezTo>
                <a:cubicBezTo>
                  <a:pt x="5201" y="7110"/>
                  <a:pt x="5559" y="6371"/>
                  <a:pt x="5351" y="6187"/>
                </a:cubicBezTo>
                <a:cubicBezTo>
                  <a:pt x="5069" y="6614"/>
                  <a:pt x="4890" y="7121"/>
                  <a:pt x="4728" y="7600"/>
                </a:cubicBezTo>
                <a:cubicBezTo>
                  <a:pt x="4659" y="7842"/>
                  <a:pt x="4590" y="8078"/>
                  <a:pt x="4521" y="8315"/>
                </a:cubicBezTo>
                <a:cubicBezTo>
                  <a:pt x="4359" y="8655"/>
                  <a:pt x="4394" y="8966"/>
                  <a:pt x="4607" y="9237"/>
                </a:cubicBezTo>
                <a:cubicBezTo>
                  <a:pt x="4728" y="9185"/>
                  <a:pt x="4844" y="9139"/>
                  <a:pt x="4971" y="9087"/>
                </a:cubicBezTo>
                <a:cubicBezTo>
                  <a:pt x="5224" y="8857"/>
                  <a:pt x="5438" y="8580"/>
                  <a:pt x="5593" y="8280"/>
                </a:cubicBezTo>
                <a:cubicBezTo>
                  <a:pt x="5789" y="7963"/>
                  <a:pt x="5980" y="7646"/>
                  <a:pt x="6072" y="7282"/>
                </a:cubicBezTo>
                <a:cubicBezTo>
                  <a:pt x="5789" y="7473"/>
                  <a:pt x="5582" y="8199"/>
                  <a:pt x="5524" y="8436"/>
                </a:cubicBezTo>
                <a:cubicBezTo>
                  <a:pt x="5478" y="8678"/>
                  <a:pt x="5438" y="8908"/>
                  <a:pt x="5403" y="9145"/>
                </a:cubicBezTo>
                <a:cubicBezTo>
                  <a:pt x="5322" y="9427"/>
                  <a:pt x="5391" y="9635"/>
                  <a:pt x="5611" y="9762"/>
                </a:cubicBezTo>
                <a:cubicBezTo>
                  <a:pt x="5668" y="9744"/>
                  <a:pt x="5732" y="9721"/>
                  <a:pt x="5789" y="9698"/>
                </a:cubicBezTo>
              </a:path>
            </a:pathLst>
          </a:custGeom>
          <a:noFill/>
          <a:ln w="19050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17"/>
          <p:cNvSpPr/>
          <p:nvPr/>
        </p:nvSpPr>
        <p:spPr>
          <a:xfrm rot="-5594905" flipH="1">
            <a:off x="9405780" y="-22742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13" name="Google Shape;413;p17"/>
          <p:cNvGrpSpPr/>
          <p:nvPr/>
        </p:nvGrpSpPr>
        <p:grpSpPr>
          <a:xfrm>
            <a:off x="10551799" y="5360292"/>
            <a:ext cx="1817355" cy="1707065"/>
            <a:chOff x="834675" y="-1030956"/>
            <a:chExt cx="1344329" cy="1262747"/>
          </a:xfrm>
        </p:grpSpPr>
        <p:sp>
          <p:nvSpPr>
            <p:cNvPr id="414" name="Google Shape;414;p17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17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6" name="Google Shape;416;p17"/>
          <p:cNvSpPr/>
          <p:nvPr/>
        </p:nvSpPr>
        <p:spPr>
          <a:xfrm rot="6496280" flipH="1">
            <a:off x="-244383" y="5041718"/>
            <a:ext cx="2889771" cy="4142761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488322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18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18"/>
          <p:cNvSpPr/>
          <p:nvPr/>
        </p:nvSpPr>
        <p:spPr>
          <a:xfrm rot="-5005926">
            <a:off x="-654028" y="-1242079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1" name="Google Shape;421;p18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422" name="Google Shape;422;p18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18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4" name="Google Shape;424;p18"/>
          <p:cNvSpPr/>
          <p:nvPr/>
        </p:nvSpPr>
        <p:spPr>
          <a:xfrm>
            <a:off x="-639195" y="4722829"/>
            <a:ext cx="1285348" cy="1186544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5" name="Google Shape;425;p18"/>
          <p:cNvGrpSpPr/>
          <p:nvPr/>
        </p:nvGrpSpPr>
        <p:grpSpPr>
          <a:xfrm>
            <a:off x="-205300" y="376412"/>
            <a:ext cx="1425291" cy="1417461"/>
            <a:chOff x="4363113" y="194497"/>
            <a:chExt cx="1068968" cy="1063096"/>
          </a:xfrm>
        </p:grpSpPr>
        <p:sp>
          <p:nvSpPr>
            <p:cNvPr id="426" name="Google Shape;426;p18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18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28" name="Google Shape;428;p18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429" name="Google Shape;429;p18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18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18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432" name="Google Shape;432;p18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18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18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18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18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18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18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18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18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18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2" name="Google Shape;442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176893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Google Shape;444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45" name="Google Shape;445;p19"/>
          <p:cNvSpPr/>
          <p:nvPr/>
        </p:nvSpPr>
        <p:spPr>
          <a:xfrm rot="4334684">
            <a:off x="-989969" y="5100736"/>
            <a:ext cx="3239383" cy="2156939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46" name="Google Shape;446;p19"/>
          <p:cNvGrpSpPr/>
          <p:nvPr/>
        </p:nvGrpSpPr>
        <p:grpSpPr>
          <a:xfrm rot="-6891248">
            <a:off x="10961956" y="-164252"/>
            <a:ext cx="1748529" cy="1528781"/>
            <a:chOff x="6201914" y="3495616"/>
            <a:chExt cx="1903289" cy="1664091"/>
          </a:xfrm>
        </p:grpSpPr>
        <p:sp>
          <p:nvSpPr>
            <p:cNvPr id="447" name="Google Shape;447;p19"/>
            <p:cNvSpPr/>
            <p:nvPr/>
          </p:nvSpPr>
          <p:spPr>
            <a:xfrm rot="6351192">
              <a:off x="6518316" y="3518783"/>
              <a:ext cx="1270486" cy="1617758"/>
            </a:xfrm>
            <a:custGeom>
              <a:avLst/>
              <a:gdLst/>
              <a:ahLst/>
              <a:cxnLst/>
              <a:rect l="l" t="t" r="r" b="b"/>
              <a:pathLst>
                <a:path w="12351" h="15727" extrusionOk="0">
                  <a:moveTo>
                    <a:pt x="9616" y="1"/>
                  </a:moveTo>
                  <a:cubicBezTo>
                    <a:pt x="8547" y="1"/>
                    <a:pt x="7470" y="918"/>
                    <a:pt x="6660" y="1566"/>
                  </a:cubicBezTo>
                  <a:cubicBezTo>
                    <a:pt x="3829" y="4045"/>
                    <a:pt x="1044" y="7055"/>
                    <a:pt x="0" y="10751"/>
                  </a:cubicBezTo>
                  <a:cubicBezTo>
                    <a:pt x="2278" y="8093"/>
                    <a:pt x="4521" y="5412"/>
                    <a:pt x="6735" y="2702"/>
                  </a:cubicBezTo>
                  <a:lnTo>
                    <a:pt x="6735" y="2702"/>
                  </a:lnTo>
                  <a:cubicBezTo>
                    <a:pt x="4353" y="6357"/>
                    <a:pt x="1482" y="9886"/>
                    <a:pt x="69" y="14055"/>
                  </a:cubicBezTo>
                  <a:cubicBezTo>
                    <a:pt x="3125" y="11005"/>
                    <a:pt x="5109" y="7049"/>
                    <a:pt x="7565" y="3532"/>
                  </a:cubicBezTo>
                  <a:lnTo>
                    <a:pt x="7565" y="3532"/>
                  </a:lnTo>
                  <a:cubicBezTo>
                    <a:pt x="6083" y="6588"/>
                    <a:pt x="3765" y="9235"/>
                    <a:pt x="2624" y="12469"/>
                  </a:cubicBezTo>
                  <a:cubicBezTo>
                    <a:pt x="2393" y="13017"/>
                    <a:pt x="1194" y="15260"/>
                    <a:pt x="1678" y="15727"/>
                  </a:cubicBezTo>
                  <a:cubicBezTo>
                    <a:pt x="3604" y="13213"/>
                    <a:pt x="4999" y="10347"/>
                    <a:pt x="6729" y="7736"/>
                  </a:cubicBezTo>
                  <a:lnTo>
                    <a:pt x="6729" y="7736"/>
                  </a:lnTo>
                  <a:cubicBezTo>
                    <a:pt x="6545" y="8214"/>
                    <a:pt x="6458" y="8808"/>
                    <a:pt x="6210" y="9281"/>
                  </a:cubicBezTo>
                  <a:cubicBezTo>
                    <a:pt x="5945" y="9857"/>
                    <a:pt x="5691" y="10405"/>
                    <a:pt x="5622" y="11051"/>
                  </a:cubicBezTo>
                  <a:cubicBezTo>
                    <a:pt x="5461" y="11512"/>
                    <a:pt x="5178" y="11916"/>
                    <a:pt x="4919" y="12319"/>
                  </a:cubicBezTo>
                  <a:cubicBezTo>
                    <a:pt x="4446" y="13155"/>
                    <a:pt x="4134" y="14089"/>
                    <a:pt x="3956" y="15029"/>
                  </a:cubicBezTo>
                  <a:cubicBezTo>
                    <a:pt x="3960" y="15033"/>
                    <a:pt x="3965" y="15034"/>
                    <a:pt x="3971" y="15034"/>
                  </a:cubicBezTo>
                  <a:cubicBezTo>
                    <a:pt x="4152" y="15034"/>
                    <a:pt x="5287" y="13726"/>
                    <a:pt x="5432" y="13542"/>
                  </a:cubicBezTo>
                  <a:cubicBezTo>
                    <a:pt x="5956" y="12867"/>
                    <a:pt x="6285" y="12060"/>
                    <a:pt x="6873" y="11431"/>
                  </a:cubicBezTo>
                  <a:cubicBezTo>
                    <a:pt x="7300" y="10855"/>
                    <a:pt x="7456" y="10134"/>
                    <a:pt x="7917" y="9581"/>
                  </a:cubicBezTo>
                  <a:cubicBezTo>
                    <a:pt x="8320" y="9131"/>
                    <a:pt x="8447" y="8531"/>
                    <a:pt x="8868" y="8110"/>
                  </a:cubicBezTo>
                  <a:lnTo>
                    <a:pt x="8868" y="8110"/>
                  </a:lnTo>
                  <a:cubicBezTo>
                    <a:pt x="8920" y="8179"/>
                    <a:pt x="8897" y="8254"/>
                    <a:pt x="8805" y="8324"/>
                  </a:cubicBezTo>
                  <a:cubicBezTo>
                    <a:pt x="8707" y="8525"/>
                    <a:pt x="8632" y="8745"/>
                    <a:pt x="8591" y="8964"/>
                  </a:cubicBezTo>
                  <a:cubicBezTo>
                    <a:pt x="8286" y="9875"/>
                    <a:pt x="7946" y="10768"/>
                    <a:pt x="7686" y="11685"/>
                  </a:cubicBezTo>
                  <a:cubicBezTo>
                    <a:pt x="7675" y="12077"/>
                    <a:pt x="7617" y="12469"/>
                    <a:pt x="7525" y="12867"/>
                  </a:cubicBezTo>
                  <a:cubicBezTo>
                    <a:pt x="7436" y="13071"/>
                    <a:pt x="7449" y="13184"/>
                    <a:pt x="7547" y="13184"/>
                  </a:cubicBezTo>
                  <a:cubicBezTo>
                    <a:pt x="7601" y="13184"/>
                    <a:pt x="7681" y="13149"/>
                    <a:pt x="7784" y="13075"/>
                  </a:cubicBezTo>
                  <a:cubicBezTo>
                    <a:pt x="8234" y="12781"/>
                    <a:pt x="8292" y="12020"/>
                    <a:pt x="8488" y="11547"/>
                  </a:cubicBezTo>
                  <a:cubicBezTo>
                    <a:pt x="8978" y="10630"/>
                    <a:pt x="9456" y="9702"/>
                    <a:pt x="9871" y="8750"/>
                  </a:cubicBezTo>
                  <a:cubicBezTo>
                    <a:pt x="10005" y="8427"/>
                    <a:pt x="10216" y="8127"/>
                    <a:pt x="10328" y="7803"/>
                  </a:cubicBezTo>
                  <a:lnTo>
                    <a:pt x="10328" y="7803"/>
                  </a:lnTo>
                  <a:cubicBezTo>
                    <a:pt x="10168" y="8579"/>
                    <a:pt x="10484" y="9409"/>
                    <a:pt x="10563" y="10186"/>
                  </a:cubicBezTo>
                  <a:cubicBezTo>
                    <a:pt x="11820" y="7718"/>
                    <a:pt x="12351" y="2806"/>
                    <a:pt x="10754" y="413"/>
                  </a:cubicBezTo>
                  <a:cubicBezTo>
                    <a:pt x="10384" y="120"/>
                    <a:pt x="10001" y="1"/>
                    <a:pt x="9616" y="1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19"/>
            <p:cNvSpPr/>
            <p:nvPr/>
          </p:nvSpPr>
          <p:spPr>
            <a:xfrm rot="6351192">
              <a:off x="6518316" y="3518783"/>
              <a:ext cx="1270486" cy="1617758"/>
            </a:xfrm>
            <a:custGeom>
              <a:avLst/>
              <a:gdLst/>
              <a:ahLst/>
              <a:cxnLst/>
              <a:rect l="l" t="t" r="r" b="b"/>
              <a:pathLst>
                <a:path w="12351" h="15727" extrusionOk="0">
                  <a:moveTo>
                    <a:pt x="9616" y="1"/>
                  </a:moveTo>
                  <a:cubicBezTo>
                    <a:pt x="8547" y="1"/>
                    <a:pt x="7470" y="918"/>
                    <a:pt x="6660" y="1566"/>
                  </a:cubicBezTo>
                  <a:cubicBezTo>
                    <a:pt x="3829" y="4045"/>
                    <a:pt x="1044" y="7055"/>
                    <a:pt x="0" y="10751"/>
                  </a:cubicBezTo>
                  <a:cubicBezTo>
                    <a:pt x="2278" y="8093"/>
                    <a:pt x="4521" y="5412"/>
                    <a:pt x="6735" y="2702"/>
                  </a:cubicBezTo>
                  <a:lnTo>
                    <a:pt x="6735" y="2702"/>
                  </a:lnTo>
                  <a:cubicBezTo>
                    <a:pt x="4353" y="6357"/>
                    <a:pt x="1482" y="9886"/>
                    <a:pt x="69" y="14055"/>
                  </a:cubicBezTo>
                  <a:cubicBezTo>
                    <a:pt x="3125" y="11005"/>
                    <a:pt x="5109" y="7049"/>
                    <a:pt x="7565" y="3532"/>
                  </a:cubicBezTo>
                  <a:lnTo>
                    <a:pt x="7565" y="3532"/>
                  </a:lnTo>
                  <a:cubicBezTo>
                    <a:pt x="6083" y="6588"/>
                    <a:pt x="3765" y="9235"/>
                    <a:pt x="2624" y="12469"/>
                  </a:cubicBezTo>
                  <a:cubicBezTo>
                    <a:pt x="2393" y="13017"/>
                    <a:pt x="1194" y="15260"/>
                    <a:pt x="1678" y="15727"/>
                  </a:cubicBezTo>
                  <a:cubicBezTo>
                    <a:pt x="3604" y="13213"/>
                    <a:pt x="4999" y="10347"/>
                    <a:pt x="6729" y="7736"/>
                  </a:cubicBezTo>
                  <a:lnTo>
                    <a:pt x="6729" y="7736"/>
                  </a:lnTo>
                  <a:cubicBezTo>
                    <a:pt x="6545" y="8214"/>
                    <a:pt x="6458" y="8808"/>
                    <a:pt x="6210" y="9281"/>
                  </a:cubicBezTo>
                  <a:cubicBezTo>
                    <a:pt x="5945" y="9857"/>
                    <a:pt x="5691" y="10405"/>
                    <a:pt x="5622" y="11051"/>
                  </a:cubicBezTo>
                  <a:cubicBezTo>
                    <a:pt x="5461" y="11512"/>
                    <a:pt x="5178" y="11916"/>
                    <a:pt x="4919" y="12319"/>
                  </a:cubicBezTo>
                  <a:cubicBezTo>
                    <a:pt x="4446" y="13155"/>
                    <a:pt x="4134" y="14089"/>
                    <a:pt x="3956" y="15029"/>
                  </a:cubicBezTo>
                  <a:cubicBezTo>
                    <a:pt x="3960" y="15033"/>
                    <a:pt x="3965" y="15034"/>
                    <a:pt x="3971" y="15034"/>
                  </a:cubicBezTo>
                  <a:cubicBezTo>
                    <a:pt x="4152" y="15034"/>
                    <a:pt x="5287" y="13726"/>
                    <a:pt x="5432" y="13542"/>
                  </a:cubicBezTo>
                  <a:cubicBezTo>
                    <a:pt x="5956" y="12867"/>
                    <a:pt x="6285" y="12060"/>
                    <a:pt x="6873" y="11431"/>
                  </a:cubicBezTo>
                  <a:cubicBezTo>
                    <a:pt x="7300" y="10855"/>
                    <a:pt x="7456" y="10134"/>
                    <a:pt x="7917" y="9581"/>
                  </a:cubicBezTo>
                  <a:cubicBezTo>
                    <a:pt x="8320" y="9131"/>
                    <a:pt x="8447" y="8531"/>
                    <a:pt x="8868" y="8110"/>
                  </a:cubicBezTo>
                  <a:lnTo>
                    <a:pt x="8868" y="8110"/>
                  </a:lnTo>
                  <a:cubicBezTo>
                    <a:pt x="8920" y="8179"/>
                    <a:pt x="8897" y="8254"/>
                    <a:pt x="8805" y="8324"/>
                  </a:cubicBezTo>
                  <a:cubicBezTo>
                    <a:pt x="8707" y="8525"/>
                    <a:pt x="8632" y="8745"/>
                    <a:pt x="8591" y="8964"/>
                  </a:cubicBezTo>
                  <a:cubicBezTo>
                    <a:pt x="8286" y="9875"/>
                    <a:pt x="7946" y="10768"/>
                    <a:pt x="7686" y="11685"/>
                  </a:cubicBezTo>
                  <a:cubicBezTo>
                    <a:pt x="7675" y="12077"/>
                    <a:pt x="7617" y="12469"/>
                    <a:pt x="7525" y="12867"/>
                  </a:cubicBezTo>
                  <a:cubicBezTo>
                    <a:pt x="7436" y="13071"/>
                    <a:pt x="7449" y="13184"/>
                    <a:pt x="7547" y="13184"/>
                  </a:cubicBezTo>
                  <a:cubicBezTo>
                    <a:pt x="7601" y="13184"/>
                    <a:pt x="7681" y="13149"/>
                    <a:pt x="7784" y="13075"/>
                  </a:cubicBezTo>
                  <a:cubicBezTo>
                    <a:pt x="8234" y="12781"/>
                    <a:pt x="8292" y="12020"/>
                    <a:pt x="8488" y="11547"/>
                  </a:cubicBezTo>
                  <a:cubicBezTo>
                    <a:pt x="8978" y="10630"/>
                    <a:pt x="9456" y="9702"/>
                    <a:pt x="9871" y="8750"/>
                  </a:cubicBezTo>
                  <a:cubicBezTo>
                    <a:pt x="10005" y="8427"/>
                    <a:pt x="10216" y="8127"/>
                    <a:pt x="10328" y="7803"/>
                  </a:cubicBezTo>
                  <a:lnTo>
                    <a:pt x="10328" y="7803"/>
                  </a:lnTo>
                  <a:cubicBezTo>
                    <a:pt x="10168" y="8579"/>
                    <a:pt x="10484" y="9409"/>
                    <a:pt x="10563" y="10186"/>
                  </a:cubicBezTo>
                  <a:cubicBezTo>
                    <a:pt x="11820" y="7718"/>
                    <a:pt x="12351" y="2806"/>
                    <a:pt x="10754" y="413"/>
                  </a:cubicBezTo>
                  <a:cubicBezTo>
                    <a:pt x="10384" y="120"/>
                    <a:pt x="10001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49" name="Google Shape;449;p19"/>
          <p:cNvGrpSpPr/>
          <p:nvPr/>
        </p:nvGrpSpPr>
        <p:grpSpPr>
          <a:xfrm rot="5400000">
            <a:off x="10582919" y="5279189"/>
            <a:ext cx="2734333" cy="1606480"/>
            <a:chOff x="1919913" y="-411530"/>
            <a:chExt cx="2050750" cy="1204860"/>
          </a:xfrm>
        </p:grpSpPr>
        <p:sp>
          <p:nvSpPr>
            <p:cNvPr id="450" name="Google Shape;450;p19"/>
            <p:cNvSpPr/>
            <p:nvPr/>
          </p:nvSpPr>
          <p:spPr>
            <a:xfrm rot="5400000">
              <a:off x="2342858" y="-834475"/>
              <a:ext cx="1204860" cy="2050750"/>
            </a:xfrm>
            <a:custGeom>
              <a:avLst/>
              <a:gdLst/>
              <a:ahLst/>
              <a:cxnLst/>
              <a:rect l="l" t="t" r="r" b="b"/>
              <a:pathLst>
                <a:path w="9106" h="15499" extrusionOk="0">
                  <a:moveTo>
                    <a:pt x="4477" y="0"/>
                  </a:moveTo>
                  <a:cubicBezTo>
                    <a:pt x="4357" y="0"/>
                    <a:pt x="4237" y="3"/>
                    <a:pt x="4118" y="7"/>
                  </a:cubicBezTo>
                  <a:cubicBezTo>
                    <a:pt x="3074" y="42"/>
                    <a:pt x="1719" y="243"/>
                    <a:pt x="975" y="1074"/>
                  </a:cubicBezTo>
                  <a:cubicBezTo>
                    <a:pt x="1" y="2152"/>
                    <a:pt x="572" y="4971"/>
                    <a:pt x="480" y="6488"/>
                  </a:cubicBezTo>
                  <a:cubicBezTo>
                    <a:pt x="289" y="9025"/>
                    <a:pt x="59" y="11654"/>
                    <a:pt x="825" y="14127"/>
                  </a:cubicBezTo>
                  <a:cubicBezTo>
                    <a:pt x="1199" y="15340"/>
                    <a:pt x="1447" y="15498"/>
                    <a:pt x="2413" y="15498"/>
                  </a:cubicBezTo>
                  <a:cubicBezTo>
                    <a:pt x="2655" y="15498"/>
                    <a:pt x="2942" y="15488"/>
                    <a:pt x="3288" y="15482"/>
                  </a:cubicBezTo>
                  <a:cubicBezTo>
                    <a:pt x="3945" y="15465"/>
                    <a:pt x="4585" y="15344"/>
                    <a:pt x="5242" y="15309"/>
                  </a:cubicBezTo>
                  <a:cubicBezTo>
                    <a:pt x="5261" y="15308"/>
                    <a:pt x="5280" y="15307"/>
                    <a:pt x="5298" y="15307"/>
                  </a:cubicBezTo>
                  <a:cubicBezTo>
                    <a:pt x="5470" y="15307"/>
                    <a:pt x="5625" y="15368"/>
                    <a:pt x="5802" y="15368"/>
                  </a:cubicBezTo>
                  <a:cubicBezTo>
                    <a:pt x="5815" y="15368"/>
                    <a:pt x="5828" y="15368"/>
                    <a:pt x="5842" y="15367"/>
                  </a:cubicBezTo>
                  <a:cubicBezTo>
                    <a:pt x="6003" y="15350"/>
                    <a:pt x="6165" y="15327"/>
                    <a:pt x="6320" y="15298"/>
                  </a:cubicBezTo>
                  <a:cubicBezTo>
                    <a:pt x="6447" y="15281"/>
                    <a:pt x="6637" y="15269"/>
                    <a:pt x="6747" y="15206"/>
                  </a:cubicBezTo>
                  <a:cubicBezTo>
                    <a:pt x="6825" y="15165"/>
                    <a:pt x="6902" y="15141"/>
                    <a:pt x="6978" y="15141"/>
                  </a:cubicBezTo>
                  <a:cubicBezTo>
                    <a:pt x="7009" y="15141"/>
                    <a:pt x="7040" y="15145"/>
                    <a:pt x="7070" y="15154"/>
                  </a:cubicBezTo>
                  <a:cubicBezTo>
                    <a:pt x="7099" y="15142"/>
                    <a:pt x="7122" y="15113"/>
                    <a:pt x="7151" y="15096"/>
                  </a:cubicBezTo>
                  <a:cubicBezTo>
                    <a:pt x="7324" y="15004"/>
                    <a:pt x="7456" y="14779"/>
                    <a:pt x="7572" y="14629"/>
                  </a:cubicBezTo>
                  <a:cubicBezTo>
                    <a:pt x="7779" y="14347"/>
                    <a:pt x="7946" y="14029"/>
                    <a:pt x="8154" y="13753"/>
                  </a:cubicBezTo>
                  <a:cubicBezTo>
                    <a:pt x="8217" y="13655"/>
                    <a:pt x="8298" y="13528"/>
                    <a:pt x="8217" y="13418"/>
                  </a:cubicBezTo>
                  <a:cubicBezTo>
                    <a:pt x="8165" y="13355"/>
                    <a:pt x="8090" y="13361"/>
                    <a:pt x="8010" y="13355"/>
                  </a:cubicBezTo>
                  <a:cubicBezTo>
                    <a:pt x="7808" y="13332"/>
                    <a:pt x="7433" y="13349"/>
                    <a:pt x="7283" y="13193"/>
                  </a:cubicBezTo>
                  <a:cubicBezTo>
                    <a:pt x="7168" y="13078"/>
                    <a:pt x="7295" y="12980"/>
                    <a:pt x="7381" y="12870"/>
                  </a:cubicBezTo>
                  <a:cubicBezTo>
                    <a:pt x="7600" y="12588"/>
                    <a:pt x="7837" y="12328"/>
                    <a:pt x="8004" y="12011"/>
                  </a:cubicBezTo>
                  <a:cubicBezTo>
                    <a:pt x="8119" y="11798"/>
                    <a:pt x="8263" y="11556"/>
                    <a:pt x="8356" y="11337"/>
                  </a:cubicBezTo>
                  <a:cubicBezTo>
                    <a:pt x="8396" y="11221"/>
                    <a:pt x="8413" y="11147"/>
                    <a:pt x="8321" y="11054"/>
                  </a:cubicBezTo>
                  <a:cubicBezTo>
                    <a:pt x="8050" y="10789"/>
                    <a:pt x="7497" y="10824"/>
                    <a:pt x="7272" y="10541"/>
                  </a:cubicBezTo>
                  <a:cubicBezTo>
                    <a:pt x="7208" y="10466"/>
                    <a:pt x="7214" y="10391"/>
                    <a:pt x="7237" y="10305"/>
                  </a:cubicBezTo>
                  <a:cubicBezTo>
                    <a:pt x="7266" y="10207"/>
                    <a:pt x="7347" y="10097"/>
                    <a:pt x="7404" y="10011"/>
                  </a:cubicBezTo>
                  <a:cubicBezTo>
                    <a:pt x="7531" y="9803"/>
                    <a:pt x="7646" y="9561"/>
                    <a:pt x="7808" y="9376"/>
                  </a:cubicBezTo>
                  <a:cubicBezTo>
                    <a:pt x="7935" y="9221"/>
                    <a:pt x="8033" y="9100"/>
                    <a:pt x="8108" y="8915"/>
                  </a:cubicBezTo>
                  <a:cubicBezTo>
                    <a:pt x="8310" y="8437"/>
                    <a:pt x="8523" y="7958"/>
                    <a:pt x="8828" y="7543"/>
                  </a:cubicBezTo>
                  <a:cubicBezTo>
                    <a:pt x="8448" y="7491"/>
                    <a:pt x="7992" y="7543"/>
                    <a:pt x="7646" y="7347"/>
                  </a:cubicBezTo>
                  <a:cubicBezTo>
                    <a:pt x="7646" y="7283"/>
                    <a:pt x="7727" y="7191"/>
                    <a:pt x="7762" y="7133"/>
                  </a:cubicBezTo>
                  <a:cubicBezTo>
                    <a:pt x="7900" y="6880"/>
                    <a:pt x="8044" y="6638"/>
                    <a:pt x="8188" y="6390"/>
                  </a:cubicBezTo>
                  <a:cubicBezTo>
                    <a:pt x="8425" y="5986"/>
                    <a:pt x="8650" y="5571"/>
                    <a:pt x="8903" y="5173"/>
                  </a:cubicBezTo>
                  <a:cubicBezTo>
                    <a:pt x="8973" y="5058"/>
                    <a:pt x="9013" y="5017"/>
                    <a:pt x="9105" y="4937"/>
                  </a:cubicBezTo>
                  <a:cubicBezTo>
                    <a:pt x="8984" y="4894"/>
                    <a:pt x="8847" y="4887"/>
                    <a:pt x="8711" y="4887"/>
                  </a:cubicBezTo>
                  <a:cubicBezTo>
                    <a:pt x="8636" y="4887"/>
                    <a:pt x="8562" y="4889"/>
                    <a:pt x="8490" y="4889"/>
                  </a:cubicBezTo>
                  <a:cubicBezTo>
                    <a:pt x="8442" y="4889"/>
                    <a:pt x="8395" y="4888"/>
                    <a:pt x="8350" y="4885"/>
                  </a:cubicBezTo>
                  <a:cubicBezTo>
                    <a:pt x="8367" y="4885"/>
                    <a:pt x="7877" y="4885"/>
                    <a:pt x="7819" y="4827"/>
                  </a:cubicBezTo>
                  <a:cubicBezTo>
                    <a:pt x="8102" y="4066"/>
                    <a:pt x="8598" y="3386"/>
                    <a:pt x="8909" y="2630"/>
                  </a:cubicBezTo>
                  <a:cubicBezTo>
                    <a:pt x="8823" y="2573"/>
                    <a:pt x="8540" y="2555"/>
                    <a:pt x="8477" y="2538"/>
                  </a:cubicBezTo>
                  <a:cubicBezTo>
                    <a:pt x="8281" y="2480"/>
                    <a:pt x="8096" y="2411"/>
                    <a:pt x="7894" y="2371"/>
                  </a:cubicBezTo>
                  <a:cubicBezTo>
                    <a:pt x="7577" y="2308"/>
                    <a:pt x="7237" y="2336"/>
                    <a:pt x="6926" y="2256"/>
                  </a:cubicBezTo>
                  <a:cubicBezTo>
                    <a:pt x="6891" y="2135"/>
                    <a:pt x="6972" y="1938"/>
                    <a:pt x="6978" y="1806"/>
                  </a:cubicBezTo>
                  <a:cubicBezTo>
                    <a:pt x="6983" y="1535"/>
                    <a:pt x="6995" y="1200"/>
                    <a:pt x="7070" y="935"/>
                  </a:cubicBezTo>
                  <a:cubicBezTo>
                    <a:pt x="7093" y="849"/>
                    <a:pt x="7128" y="780"/>
                    <a:pt x="7116" y="682"/>
                  </a:cubicBezTo>
                  <a:cubicBezTo>
                    <a:pt x="7058" y="301"/>
                    <a:pt x="6378" y="238"/>
                    <a:pt x="6090" y="174"/>
                  </a:cubicBezTo>
                  <a:cubicBezTo>
                    <a:pt x="5561" y="47"/>
                    <a:pt x="5018" y="0"/>
                    <a:pt x="4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1" name="Google Shape;451;p19"/>
            <p:cNvGrpSpPr/>
            <p:nvPr/>
          </p:nvGrpSpPr>
          <p:grpSpPr>
            <a:xfrm>
              <a:off x="2362059" y="211602"/>
              <a:ext cx="708707" cy="184042"/>
              <a:chOff x="2221829" y="386283"/>
              <a:chExt cx="596655" cy="154944"/>
            </a:xfrm>
          </p:grpSpPr>
          <p:sp>
            <p:nvSpPr>
              <p:cNvPr id="452" name="Google Shape;452;p19"/>
              <p:cNvSpPr/>
              <p:nvPr/>
            </p:nvSpPr>
            <p:spPr>
              <a:xfrm rot="5400000">
                <a:off x="2738787" y="450759"/>
                <a:ext cx="77113" cy="82283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146" extrusionOk="0">
                    <a:moveTo>
                      <a:pt x="398" y="1"/>
                    </a:moveTo>
                    <a:cubicBezTo>
                      <a:pt x="387" y="1"/>
                      <a:pt x="375" y="2"/>
                      <a:pt x="364" y="3"/>
                    </a:cubicBezTo>
                    <a:cubicBezTo>
                      <a:pt x="179" y="9"/>
                      <a:pt x="1" y="159"/>
                      <a:pt x="12" y="355"/>
                    </a:cubicBezTo>
                    <a:cubicBezTo>
                      <a:pt x="18" y="447"/>
                      <a:pt x="18" y="551"/>
                      <a:pt x="30" y="643"/>
                    </a:cubicBezTo>
                    <a:cubicBezTo>
                      <a:pt x="35" y="799"/>
                      <a:pt x="133" y="960"/>
                      <a:pt x="289" y="995"/>
                    </a:cubicBezTo>
                    <a:cubicBezTo>
                      <a:pt x="313" y="999"/>
                      <a:pt x="337" y="1006"/>
                      <a:pt x="364" y="1006"/>
                    </a:cubicBezTo>
                    <a:cubicBezTo>
                      <a:pt x="377" y="1006"/>
                      <a:pt x="390" y="1004"/>
                      <a:pt x="404" y="1001"/>
                    </a:cubicBezTo>
                    <a:cubicBezTo>
                      <a:pt x="473" y="1088"/>
                      <a:pt x="585" y="1146"/>
                      <a:pt x="698" y="1146"/>
                    </a:cubicBezTo>
                    <a:cubicBezTo>
                      <a:pt x="727" y="1146"/>
                      <a:pt x="756" y="1142"/>
                      <a:pt x="785" y="1133"/>
                    </a:cubicBezTo>
                    <a:cubicBezTo>
                      <a:pt x="981" y="1070"/>
                      <a:pt x="1073" y="885"/>
                      <a:pt x="1027" y="695"/>
                    </a:cubicBezTo>
                    <a:lnTo>
                      <a:pt x="952" y="320"/>
                    </a:lnTo>
                    <a:lnTo>
                      <a:pt x="941" y="320"/>
                    </a:lnTo>
                    <a:cubicBezTo>
                      <a:pt x="935" y="292"/>
                      <a:pt x="923" y="263"/>
                      <a:pt x="912" y="228"/>
                    </a:cubicBezTo>
                    <a:cubicBezTo>
                      <a:pt x="859" y="112"/>
                      <a:pt x="724" y="54"/>
                      <a:pt x="595" y="54"/>
                    </a:cubicBezTo>
                    <a:cubicBezTo>
                      <a:pt x="583" y="54"/>
                      <a:pt x="572" y="54"/>
                      <a:pt x="560" y="55"/>
                    </a:cubicBezTo>
                    <a:cubicBezTo>
                      <a:pt x="511" y="26"/>
                      <a:pt x="458" y="1"/>
                      <a:pt x="3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19"/>
              <p:cNvSpPr/>
              <p:nvPr/>
            </p:nvSpPr>
            <p:spPr>
              <a:xfrm rot="5400000">
                <a:off x="2615507" y="385134"/>
                <a:ext cx="86591" cy="88888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238" extrusionOk="0">
                    <a:moveTo>
                      <a:pt x="459" y="1"/>
                    </a:moveTo>
                    <a:cubicBezTo>
                      <a:pt x="454" y="1"/>
                      <a:pt x="449" y="1"/>
                      <a:pt x="445" y="1"/>
                    </a:cubicBezTo>
                    <a:cubicBezTo>
                      <a:pt x="249" y="13"/>
                      <a:pt x="87" y="163"/>
                      <a:pt x="87" y="359"/>
                    </a:cubicBezTo>
                    <a:cubicBezTo>
                      <a:pt x="81" y="376"/>
                      <a:pt x="76" y="405"/>
                      <a:pt x="76" y="428"/>
                    </a:cubicBezTo>
                    <a:cubicBezTo>
                      <a:pt x="53" y="503"/>
                      <a:pt x="41" y="566"/>
                      <a:pt x="30" y="635"/>
                    </a:cubicBezTo>
                    <a:cubicBezTo>
                      <a:pt x="1" y="826"/>
                      <a:pt x="47" y="999"/>
                      <a:pt x="185" y="1137"/>
                    </a:cubicBezTo>
                    <a:cubicBezTo>
                      <a:pt x="244" y="1206"/>
                      <a:pt x="334" y="1238"/>
                      <a:pt x="427" y="1238"/>
                    </a:cubicBezTo>
                    <a:cubicBezTo>
                      <a:pt x="489" y="1238"/>
                      <a:pt x="552" y="1223"/>
                      <a:pt x="606" y="1195"/>
                    </a:cubicBezTo>
                    <a:cubicBezTo>
                      <a:pt x="681" y="1149"/>
                      <a:pt x="744" y="1091"/>
                      <a:pt x="796" y="1028"/>
                    </a:cubicBezTo>
                    <a:cubicBezTo>
                      <a:pt x="802" y="1022"/>
                      <a:pt x="808" y="1022"/>
                      <a:pt x="825" y="1010"/>
                    </a:cubicBezTo>
                    <a:cubicBezTo>
                      <a:pt x="860" y="993"/>
                      <a:pt x="894" y="964"/>
                      <a:pt x="923" y="935"/>
                    </a:cubicBezTo>
                    <a:cubicBezTo>
                      <a:pt x="1039" y="895"/>
                      <a:pt x="1137" y="820"/>
                      <a:pt x="1154" y="693"/>
                    </a:cubicBezTo>
                    <a:cubicBezTo>
                      <a:pt x="1206" y="445"/>
                      <a:pt x="1113" y="226"/>
                      <a:pt x="860" y="140"/>
                    </a:cubicBezTo>
                    <a:cubicBezTo>
                      <a:pt x="836" y="133"/>
                      <a:pt x="809" y="130"/>
                      <a:pt x="779" y="130"/>
                    </a:cubicBezTo>
                    <a:cubicBezTo>
                      <a:pt x="759" y="130"/>
                      <a:pt x="737" y="131"/>
                      <a:pt x="716" y="134"/>
                    </a:cubicBezTo>
                    <a:cubicBezTo>
                      <a:pt x="655" y="57"/>
                      <a:pt x="558" y="1"/>
                      <a:pt x="4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19"/>
              <p:cNvSpPr/>
              <p:nvPr/>
            </p:nvSpPr>
            <p:spPr>
              <a:xfrm rot="5400000">
                <a:off x="2518326" y="465945"/>
                <a:ext cx="77544" cy="73021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017" extrusionOk="0">
                    <a:moveTo>
                      <a:pt x="496" y="0"/>
                    </a:moveTo>
                    <a:cubicBezTo>
                      <a:pt x="438" y="0"/>
                      <a:pt x="380" y="15"/>
                      <a:pt x="330" y="48"/>
                    </a:cubicBezTo>
                    <a:cubicBezTo>
                      <a:pt x="324" y="48"/>
                      <a:pt x="324" y="54"/>
                      <a:pt x="318" y="60"/>
                    </a:cubicBezTo>
                    <a:cubicBezTo>
                      <a:pt x="134" y="83"/>
                      <a:pt x="1" y="227"/>
                      <a:pt x="1" y="417"/>
                    </a:cubicBezTo>
                    <a:cubicBezTo>
                      <a:pt x="1" y="504"/>
                      <a:pt x="1" y="590"/>
                      <a:pt x="18" y="677"/>
                    </a:cubicBezTo>
                    <a:cubicBezTo>
                      <a:pt x="47" y="792"/>
                      <a:pt x="134" y="879"/>
                      <a:pt x="243" y="913"/>
                    </a:cubicBezTo>
                    <a:cubicBezTo>
                      <a:pt x="306" y="971"/>
                      <a:pt x="393" y="1005"/>
                      <a:pt x="491" y="1011"/>
                    </a:cubicBezTo>
                    <a:cubicBezTo>
                      <a:pt x="504" y="1015"/>
                      <a:pt x="517" y="1016"/>
                      <a:pt x="530" y="1016"/>
                    </a:cubicBezTo>
                    <a:cubicBezTo>
                      <a:pt x="559" y="1016"/>
                      <a:pt x="590" y="1009"/>
                      <a:pt x="618" y="1005"/>
                    </a:cubicBezTo>
                    <a:lnTo>
                      <a:pt x="635" y="1005"/>
                    </a:lnTo>
                    <a:cubicBezTo>
                      <a:pt x="661" y="1010"/>
                      <a:pt x="687" y="1013"/>
                      <a:pt x="714" y="1013"/>
                    </a:cubicBezTo>
                    <a:cubicBezTo>
                      <a:pt x="872" y="1013"/>
                      <a:pt x="1034" y="926"/>
                      <a:pt x="1073" y="763"/>
                    </a:cubicBezTo>
                    <a:cubicBezTo>
                      <a:pt x="1079" y="665"/>
                      <a:pt x="1068" y="561"/>
                      <a:pt x="1016" y="475"/>
                    </a:cubicBezTo>
                    <a:lnTo>
                      <a:pt x="1016" y="435"/>
                    </a:lnTo>
                    <a:cubicBezTo>
                      <a:pt x="1010" y="342"/>
                      <a:pt x="981" y="256"/>
                      <a:pt x="912" y="187"/>
                    </a:cubicBezTo>
                    <a:cubicBezTo>
                      <a:pt x="872" y="141"/>
                      <a:pt x="797" y="106"/>
                      <a:pt x="733" y="83"/>
                    </a:cubicBezTo>
                    <a:lnTo>
                      <a:pt x="727" y="77"/>
                    </a:lnTo>
                    <a:cubicBezTo>
                      <a:pt x="663" y="30"/>
                      <a:pt x="579" y="0"/>
                      <a:pt x="4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19"/>
              <p:cNvSpPr/>
              <p:nvPr/>
            </p:nvSpPr>
            <p:spPr>
              <a:xfrm rot="5400000">
                <a:off x="2370454" y="404089"/>
                <a:ext cx="88242" cy="89104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241" extrusionOk="0">
                    <a:moveTo>
                      <a:pt x="568" y="1"/>
                    </a:moveTo>
                    <a:cubicBezTo>
                      <a:pt x="454" y="1"/>
                      <a:pt x="325" y="49"/>
                      <a:pt x="260" y="147"/>
                    </a:cubicBezTo>
                    <a:cubicBezTo>
                      <a:pt x="145" y="205"/>
                      <a:pt x="58" y="320"/>
                      <a:pt x="70" y="459"/>
                    </a:cubicBezTo>
                    <a:lnTo>
                      <a:pt x="70" y="464"/>
                    </a:lnTo>
                    <a:cubicBezTo>
                      <a:pt x="0" y="614"/>
                      <a:pt x="41" y="799"/>
                      <a:pt x="173" y="897"/>
                    </a:cubicBezTo>
                    <a:cubicBezTo>
                      <a:pt x="196" y="914"/>
                      <a:pt x="208" y="926"/>
                      <a:pt x="231" y="931"/>
                    </a:cubicBezTo>
                    <a:cubicBezTo>
                      <a:pt x="315" y="1088"/>
                      <a:pt x="474" y="1212"/>
                      <a:pt x="645" y="1212"/>
                    </a:cubicBezTo>
                    <a:cubicBezTo>
                      <a:pt x="663" y="1212"/>
                      <a:pt x="680" y="1211"/>
                      <a:pt x="698" y="1208"/>
                    </a:cubicBezTo>
                    <a:lnTo>
                      <a:pt x="767" y="1231"/>
                    </a:lnTo>
                    <a:cubicBezTo>
                      <a:pt x="794" y="1237"/>
                      <a:pt x="821" y="1240"/>
                      <a:pt x="849" y="1240"/>
                    </a:cubicBezTo>
                    <a:cubicBezTo>
                      <a:pt x="1006" y="1240"/>
                      <a:pt x="1166" y="1145"/>
                      <a:pt x="1205" y="983"/>
                    </a:cubicBezTo>
                    <a:cubicBezTo>
                      <a:pt x="1229" y="874"/>
                      <a:pt x="1205" y="764"/>
                      <a:pt x="1148" y="672"/>
                    </a:cubicBezTo>
                    <a:lnTo>
                      <a:pt x="1148" y="655"/>
                    </a:lnTo>
                    <a:cubicBezTo>
                      <a:pt x="1148" y="620"/>
                      <a:pt x="1154" y="585"/>
                      <a:pt x="1154" y="551"/>
                    </a:cubicBezTo>
                    <a:cubicBezTo>
                      <a:pt x="1154" y="522"/>
                      <a:pt x="1159" y="499"/>
                      <a:pt x="1159" y="476"/>
                    </a:cubicBezTo>
                    <a:cubicBezTo>
                      <a:pt x="1165" y="291"/>
                      <a:pt x="1004" y="118"/>
                      <a:pt x="819" y="118"/>
                    </a:cubicBezTo>
                    <a:cubicBezTo>
                      <a:pt x="779" y="66"/>
                      <a:pt x="715" y="26"/>
                      <a:pt x="646" y="9"/>
                    </a:cubicBezTo>
                    <a:cubicBezTo>
                      <a:pt x="622" y="3"/>
                      <a:pt x="595" y="1"/>
                      <a:pt x="5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19"/>
              <p:cNvSpPr/>
              <p:nvPr/>
            </p:nvSpPr>
            <p:spPr>
              <a:xfrm rot="5400000">
                <a:off x="2213213" y="441712"/>
                <a:ext cx="100664" cy="83432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162" extrusionOk="0">
                    <a:moveTo>
                      <a:pt x="702" y="1"/>
                    </a:moveTo>
                    <a:cubicBezTo>
                      <a:pt x="588" y="1"/>
                      <a:pt x="475" y="50"/>
                      <a:pt x="415" y="166"/>
                    </a:cubicBezTo>
                    <a:cubicBezTo>
                      <a:pt x="381" y="166"/>
                      <a:pt x="346" y="166"/>
                      <a:pt x="317" y="184"/>
                    </a:cubicBezTo>
                    <a:cubicBezTo>
                      <a:pt x="144" y="236"/>
                      <a:pt x="0" y="443"/>
                      <a:pt x="69" y="622"/>
                    </a:cubicBezTo>
                    <a:cubicBezTo>
                      <a:pt x="127" y="783"/>
                      <a:pt x="179" y="974"/>
                      <a:pt x="358" y="1054"/>
                    </a:cubicBezTo>
                    <a:cubicBezTo>
                      <a:pt x="404" y="1072"/>
                      <a:pt x="444" y="1083"/>
                      <a:pt x="496" y="1089"/>
                    </a:cubicBezTo>
                    <a:cubicBezTo>
                      <a:pt x="551" y="1138"/>
                      <a:pt x="632" y="1162"/>
                      <a:pt x="714" y="1162"/>
                    </a:cubicBezTo>
                    <a:cubicBezTo>
                      <a:pt x="814" y="1162"/>
                      <a:pt x="915" y="1127"/>
                      <a:pt x="969" y="1060"/>
                    </a:cubicBezTo>
                    <a:cubicBezTo>
                      <a:pt x="988" y="1063"/>
                      <a:pt x="1008" y="1064"/>
                      <a:pt x="1027" y="1064"/>
                    </a:cubicBezTo>
                    <a:cubicBezTo>
                      <a:pt x="1189" y="1064"/>
                      <a:pt x="1331" y="977"/>
                      <a:pt x="1373" y="806"/>
                    </a:cubicBezTo>
                    <a:cubicBezTo>
                      <a:pt x="1401" y="708"/>
                      <a:pt x="1384" y="593"/>
                      <a:pt x="1315" y="507"/>
                    </a:cubicBezTo>
                    <a:cubicBezTo>
                      <a:pt x="1309" y="455"/>
                      <a:pt x="1315" y="414"/>
                      <a:pt x="1315" y="368"/>
                    </a:cubicBezTo>
                    <a:cubicBezTo>
                      <a:pt x="1326" y="218"/>
                      <a:pt x="1205" y="68"/>
                      <a:pt x="1061" y="22"/>
                    </a:cubicBezTo>
                    <a:cubicBezTo>
                      <a:pt x="1030" y="15"/>
                      <a:pt x="999" y="12"/>
                      <a:pt x="970" y="12"/>
                    </a:cubicBezTo>
                    <a:cubicBezTo>
                      <a:pt x="928" y="12"/>
                      <a:pt x="888" y="18"/>
                      <a:pt x="848" y="28"/>
                    </a:cubicBezTo>
                    <a:cubicBezTo>
                      <a:pt x="802" y="10"/>
                      <a:pt x="752" y="1"/>
                      <a:pt x="7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57" name="Google Shape;457;p19"/>
          <p:cNvSpPr/>
          <p:nvPr/>
        </p:nvSpPr>
        <p:spPr>
          <a:xfrm rot="5400000">
            <a:off x="-692104" y="-547792"/>
            <a:ext cx="1661679" cy="1642559"/>
          </a:xfrm>
          <a:custGeom>
            <a:avLst/>
            <a:gdLst/>
            <a:ahLst/>
            <a:cxnLst/>
            <a:rect l="l" t="t" r="r" b="b"/>
            <a:pathLst>
              <a:path w="9053" h="8949" extrusionOk="0">
                <a:moveTo>
                  <a:pt x="4078" y="2290"/>
                </a:moveTo>
                <a:cubicBezTo>
                  <a:pt x="4322" y="2290"/>
                  <a:pt x="4576" y="2312"/>
                  <a:pt x="4809" y="2316"/>
                </a:cubicBezTo>
                <a:cubicBezTo>
                  <a:pt x="4843" y="2316"/>
                  <a:pt x="4876" y="2316"/>
                  <a:pt x="4909" y="2316"/>
                </a:cubicBezTo>
                <a:cubicBezTo>
                  <a:pt x="5257" y="2316"/>
                  <a:pt x="5579" y="2321"/>
                  <a:pt x="5916" y="2431"/>
                </a:cubicBezTo>
                <a:cubicBezTo>
                  <a:pt x="6291" y="2552"/>
                  <a:pt x="6441" y="2639"/>
                  <a:pt x="6637" y="2973"/>
                </a:cubicBezTo>
                <a:cubicBezTo>
                  <a:pt x="6839" y="3319"/>
                  <a:pt x="6845" y="3527"/>
                  <a:pt x="6770" y="3931"/>
                </a:cubicBezTo>
                <a:cubicBezTo>
                  <a:pt x="6683" y="4392"/>
                  <a:pt x="6614" y="4853"/>
                  <a:pt x="6539" y="5314"/>
                </a:cubicBezTo>
                <a:cubicBezTo>
                  <a:pt x="6481" y="5672"/>
                  <a:pt x="6499" y="5983"/>
                  <a:pt x="6205" y="6208"/>
                </a:cubicBezTo>
                <a:cubicBezTo>
                  <a:pt x="6095" y="6294"/>
                  <a:pt x="5968" y="6364"/>
                  <a:pt x="5836" y="6416"/>
                </a:cubicBezTo>
                <a:cubicBezTo>
                  <a:pt x="5616" y="6508"/>
                  <a:pt x="5369" y="6554"/>
                  <a:pt x="5121" y="6606"/>
                </a:cubicBezTo>
                <a:cubicBezTo>
                  <a:pt x="4729" y="6679"/>
                  <a:pt x="4319" y="6817"/>
                  <a:pt x="3913" y="6817"/>
                </a:cubicBezTo>
                <a:cubicBezTo>
                  <a:pt x="3746" y="6817"/>
                  <a:pt x="3579" y="6793"/>
                  <a:pt x="3414" y="6733"/>
                </a:cubicBezTo>
                <a:cubicBezTo>
                  <a:pt x="2751" y="6485"/>
                  <a:pt x="2382" y="5793"/>
                  <a:pt x="2255" y="5130"/>
                </a:cubicBezTo>
                <a:cubicBezTo>
                  <a:pt x="2128" y="4467"/>
                  <a:pt x="2192" y="3758"/>
                  <a:pt x="2486" y="3141"/>
                </a:cubicBezTo>
                <a:lnTo>
                  <a:pt x="2486" y="3141"/>
                </a:lnTo>
                <a:cubicBezTo>
                  <a:pt x="2428" y="3158"/>
                  <a:pt x="2376" y="3169"/>
                  <a:pt x="2330" y="3187"/>
                </a:cubicBezTo>
                <a:cubicBezTo>
                  <a:pt x="2312" y="3191"/>
                  <a:pt x="2295" y="3194"/>
                  <a:pt x="2280" y="3194"/>
                </a:cubicBezTo>
                <a:cubicBezTo>
                  <a:pt x="2127" y="3194"/>
                  <a:pt x="2131" y="2973"/>
                  <a:pt x="2278" y="2910"/>
                </a:cubicBezTo>
                <a:cubicBezTo>
                  <a:pt x="2388" y="2870"/>
                  <a:pt x="2486" y="2898"/>
                  <a:pt x="2595" y="2835"/>
                </a:cubicBezTo>
                <a:cubicBezTo>
                  <a:pt x="2676" y="2783"/>
                  <a:pt x="2722" y="2691"/>
                  <a:pt x="2791" y="2622"/>
                </a:cubicBezTo>
                <a:cubicBezTo>
                  <a:pt x="2889" y="2524"/>
                  <a:pt x="2981" y="2501"/>
                  <a:pt x="3114" y="2460"/>
                </a:cubicBezTo>
                <a:cubicBezTo>
                  <a:pt x="3310" y="2397"/>
                  <a:pt x="3529" y="2333"/>
                  <a:pt x="3731" y="2310"/>
                </a:cubicBezTo>
                <a:cubicBezTo>
                  <a:pt x="3842" y="2295"/>
                  <a:pt x="3959" y="2290"/>
                  <a:pt x="4078" y="2290"/>
                </a:cubicBezTo>
                <a:close/>
                <a:moveTo>
                  <a:pt x="5427" y="0"/>
                </a:moveTo>
                <a:cubicBezTo>
                  <a:pt x="5100" y="0"/>
                  <a:pt x="4771" y="26"/>
                  <a:pt x="4434" y="79"/>
                </a:cubicBezTo>
                <a:cubicBezTo>
                  <a:pt x="3864" y="171"/>
                  <a:pt x="3293" y="298"/>
                  <a:pt x="2739" y="454"/>
                </a:cubicBezTo>
                <a:cubicBezTo>
                  <a:pt x="2654" y="477"/>
                  <a:pt x="2456" y="587"/>
                  <a:pt x="2321" y="587"/>
                </a:cubicBezTo>
                <a:cubicBezTo>
                  <a:pt x="2292" y="587"/>
                  <a:pt x="2265" y="581"/>
                  <a:pt x="2243" y="569"/>
                </a:cubicBezTo>
                <a:lnTo>
                  <a:pt x="2220" y="442"/>
                </a:lnTo>
                <a:cubicBezTo>
                  <a:pt x="2076" y="592"/>
                  <a:pt x="1724" y="996"/>
                  <a:pt x="1609" y="1146"/>
                </a:cubicBezTo>
                <a:cubicBezTo>
                  <a:pt x="1177" y="1711"/>
                  <a:pt x="819" y="2356"/>
                  <a:pt x="560" y="3020"/>
                </a:cubicBezTo>
                <a:cubicBezTo>
                  <a:pt x="329" y="3619"/>
                  <a:pt x="0" y="4248"/>
                  <a:pt x="58" y="4905"/>
                </a:cubicBezTo>
                <a:cubicBezTo>
                  <a:pt x="110" y="5522"/>
                  <a:pt x="502" y="6750"/>
                  <a:pt x="871" y="7229"/>
                </a:cubicBezTo>
                <a:lnTo>
                  <a:pt x="744" y="7102"/>
                </a:lnTo>
                <a:lnTo>
                  <a:pt x="744" y="7102"/>
                </a:lnTo>
                <a:cubicBezTo>
                  <a:pt x="842" y="7200"/>
                  <a:pt x="923" y="7332"/>
                  <a:pt x="1038" y="7425"/>
                </a:cubicBezTo>
                <a:cubicBezTo>
                  <a:pt x="1304" y="7661"/>
                  <a:pt x="1696" y="7880"/>
                  <a:pt x="2001" y="8047"/>
                </a:cubicBezTo>
                <a:cubicBezTo>
                  <a:pt x="2976" y="8554"/>
                  <a:pt x="3951" y="8948"/>
                  <a:pt x="5067" y="8948"/>
                </a:cubicBezTo>
                <a:cubicBezTo>
                  <a:pt x="5106" y="8948"/>
                  <a:pt x="5145" y="8948"/>
                  <a:pt x="5184" y="8947"/>
                </a:cubicBezTo>
                <a:cubicBezTo>
                  <a:pt x="5680" y="8929"/>
                  <a:pt x="6401" y="8860"/>
                  <a:pt x="6862" y="8641"/>
                </a:cubicBezTo>
                <a:cubicBezTo>
                  <a:pt x="7219" y="8480"/>
                  <a:pt x="7536" y="8243"/>
                  <a:pt x="7854" y="8013"/>
                </a:cubicBezTo>
                <a:cubicBezTo>
                  <a:pt x="8361" y="7649"/>
                  <a:pt x="8574" y="7286"/>
                  <a:pt x="8649" y="6675"/>
                </a:cubicBezTo>
                <a:cubicBezTo>
                  <a:pt x="8793" y="5528"/>
                  <a:pt x="9053" y="4432"/>
                  <a:pt x="8857" y="3262"/>
                </a:cubicBezTo>
                <a:cubicBezTo>
                  <a:pt x="8765" y="2714"/>
                  <a:pt x="8644" y="2166"/>
                  <a:pt x="8488" y="1630"/>
                </a:cubicBezTo>
                <a:cubicBezTo>
                  <a:pt x="8373" y="1226"/>
                  <a:pt x="8223" y="869"/>
                  <a:pt x="7900" y="586"/>
                </a:cubicBezTo>
                <a:cubicBezTo>
                  <a:pt x="7548" y="281"/>
                  <a:pt x="6810" y="137"/>
                  <a:pt x="6383" y="73"/>
                </a:cubicBezTo>
                <a:cubicBezTo>
                  <a:pt x="6062" y="25"/>
                  <a:pt x="5745" y="0"/>
                  <a:pt x="542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58" name="Google Shape;458;p19"/>
          <p:cNvGrpSpPr/>
          <p:nvPr/>
        </p:nvGrpSpPr>
        <p:grpSpPr>
          <a:xfrm rot="-7169078">
            <a:off x="11281924" y="3493317"/>
            <a:ext cx="1731232" cy="1518047"/>
            <a:chOff x="2061700" y="3570700"/>
            <a:chExt cx="331125" cy="290350"/>
          </a:xfrm>
        </p:grpSpPr>
        <p:sp>
          <p:nvSpPr>
            <p:cNvPr id="459" name="Google Shape;459;p19"/>
            <p:cNvSpPr/>
            <p:nvPr/>
          </p:nvSpPr>
          <p:spPr>
            <a:xfrm>
              <a:off x="2104800" y="3632700"/>
              <a:ext cx="241625" cy="213050"/>
            </a:xfrm>
            <a:custGeom>
              <a:avLst/>
              <a:gdLst/>
              <a:ahLst/>
              <a:cxnLst/>
              <a:rect l="l" t="t" r="r" b="b"/>
              <a:pathLst>
                <a:path w="9665" h="8522" fill="none" extrusionOk="0">
                  <a:moveTo>
                    <a:pt x="9076" y="8522"/>
                  </a:moveTo>
                  <a:cubicBezTo>
                    <a:pt x="9664" y="7052"/>
                    <a:pt x="9653" y="5270"/>
                    <a:pt x="9024" y="3736"/>
                  </a:cubicBezTo>
                  <a:cubicBezTo>
                    <a:pt x="8396" y="2197"/>
                    <a:pt x="7174" y="940"/>
                    <a:pt x="5732" y="329"/>
                  </a:cubicBezTo>
                  <a:cubicBezTo>
                    <a:pt x="5254" y="133"/>
                    <a:pt x="4752" y="0"/>
                    <a:pt x="4256" y="6"/>
                  </a:cubicBezTo>
                  <a:cubicBezTo>
                    <a:pt x="3282" y="12"/>
                    <a:pt x="2382" y="542"/>
                    <a:pt x="1696" y="1251"/>
                  </a:cubicBezTo>
                  <a:cubicBezTo>
                    <a:pt x="1010" y="1966"/>
                    <a:pt x="508" y="2854"/>
                    <a:pt x="1" y="3725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19"/>
            <p:cNvSpPr/>
            <p:nvPr/>
          </p:nvSpPr>
          <p:spPr>
            <a:xfrm>
              <a:off x="2122100" y="3657350"/>
              <a:ext cx="201250" cy="184950"/>
            </a:xfrm>
            <a:custGeom>
              <a:avLst/>
              <a:gdLst/>
              <a:ahLst/>
              <a:cxnLst/>
              <a:rect l="l" t="t" r="r" b="b"/>
              <a:pathLst>
                <a:path w="8050" h="7398" fill="none" extrusionOk="0">
                  <a:moveTo>
                    <a:pt x="7790" y="7398"/>
                  </a:moveTo>
                  <a:cubicBezTo>
                    <a:pt x="8050" y="6296"/>
                    <a:pt x="7779" y="5091"/>
                    <a:pt x="7444" y="3973"/>
                  </a:cubicBezTo>
                  <a:cubicBezTo>
                    <a:pt x="7127" y="2912"/>
                    <a:pt x="6735" y="1834"/>
                    <a:pt x="5986" y="1061"/>
                  </a:cubicBezTo>
                  <a:cubicBezTo>
                    <a:pt x="5323" y="386"/>
                    <a:pt x="4400" y="0"/>
                    <a:pt x="3512" y="46"/>
                  </a:cubicBezTo>
                  <a:cubicBezTo>
                    <a:pt x="2624" y="87"/>
                    <a:pt x="1788" y="548"/>
                    <a:pt x="1258" y="1286"/>
                  </a:cubicBezTo>
                  <a:cubicBezTo>
                    <a:pt x="831" y="1874"/>
                    <a:pt x="577" y="2647"/>
                    <a:pt x="1" y="3067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19"/>
            <p:cNvSpPr/>
            <p:nvPr/>
          </p:nvSpPr>
          <p:spPr>
            <a:xfrm>
              <a:off x="2083175" y="3600250"/>
              <a:ext cx="297400" cy="251425"/>
            </a:xfrm>
            <a:custGeom>
              <a:avLst/>
              <a:gdLst/>
              <a:ahLst/>
              <a:cxnLst/>
              <a:rect l="l" t="t" r="r" b="b"/>
              <a:pathLst>
                <a:path w="11896" h="10057" fill="none" extrusionOk="0">
                  <a:moveTo>
                    <a:pt x="10524" y="10056"/>
                  </a:moveTo>
                  <a:cubicBezTo>
                    <a:pt x="11446" y="7888"/>
                    <a:pt x="11896" y="6660"/>
                    <a:pt x="10956" y="4786"/>
                  </a:cubicBezTo>
                  <a:cubicBezTo>
                    <a:pt x="10552" y="3979"/>
                    <a:pt x="10166" y="3149"/>
                    <a:pt x="9578" y="2480"/>
                  </a:cubicBezTo>
                  <a:cubicBezTo>
                    <a:pt x="8679" y="1448"/>
                    <a:pt x="7543" y="641"/>
                    <a:pt x="6291" y="324"/>
                  </a:cubicBezTo>
                  <a:cubicBezTo>
                    <a:pt x="5046" y="1"/>
                    <a:pt x="3685" y="203"/>
                    <a:pt x="2688" y="981"/>
                  </a:cubicBezTo>
                  <a:cubicBezTo>
                    <a:pt x="2192" y="1373"/>
                    <a:pt x="1794" y="1880"/>
                    <a:pt x="1408" y="2394"/>
                  </a:cubicBezTo>
                  <a:cubicBezTo>
                    <a:pt x="941" y="3005"/>
                    <a:pt x="468" y="3616"/>
                    <a:pt x="1" y="4221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19"/>
            <p:cNvSpPr/>
            <p:nvPr/>
          </p:nvSpPr>
          <p:spPr>
            <a:xfrm>
              <a:off x="2061700" y="3570700"/>
              <a:ext cx="331125" cy="290350"/>
            </a:xfrm>
            <a:custGeom>
              <a:avLst/>
              <a:gdLst/>
              <a:ahLst/>
              <a:cxnLst/>
              <a:rect l="l" t="t" r="r" b="b"/>
              <a:pathLst>
                <a:path w="13245" h="11614" fill="none" extrusionOk="0">
                  <a:moveTo>
                    <a:pt x="11809" y="11613"/>
                  </a:moveTo>
                  <a:cubicBezTo>
                    <a:pt x="12426" y="10483"/>
                    <a:pt x="12928" y="9255"/>
                    <a:pt x="13084" y="7929"/>
                  </a:cubicBezTo>
                  <a:cubicBezTo>
                    <a:pt x="13245" y="6603"/>
                    <a:pt x="13043" y="5178"/>
                    <a:pt x="12351" y="4014"/>
                  </a:cubicBezTo>
                  <a:cubicBezTo>
                    <a:pt x="11965" y="3368"/>
                    <a:pt x="11440" y="2820"/>
                    <a:pt x="10893" y="2324"/>
                  </a:cubicBezTo>
                  <a:cubicBezTo>
                    <a:pt x="10172" y="1673"/>
                    <a:pt x="9393" y="1091"/>
                    <a:pt x="8529" y="716"/>
                  </a:cubicBezTo>
                  <a:cubicBezTo>
                    <a:pt x="6879" y="1"/>
                    <a:pt x="5006" y="122"/>
                    <a:pt x="3460" y="912"/>
                  </a:cubicBezTo>
                  <a:cubicBezTo>
                    <a:pt x="1921" y="1702"/>
                    <a:pt x="716" y="3120"/>
                    <a:pt x="1" y="4792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5063852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20"/>
          <p:cNvSpPr txBox="1">
            <a:spLocks noGrp="1"/>
          </p:cNvSpPr>
          <p:nvPr>
            <p:ph type="title"/>
          </p:nvPr>
        </p:nvSpPr>
        <p:spPr>
          <a:xfrm>
            <a:off x="6294333" y="1343400"/>
            <a:ext cx="4946800" cy="34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20"/>
          <p:cNvSpPr txBox="1">
            <a:spLocks noGrp="1"/>
          </p:cNvSpPr>
          <p:nvPr>
            <p:ph type="subTitle" idx="1"/>
          </p:nvPr>
        </p:nvSpPr>
        <p:spPr>
          <a:xfrm>
            <a:off x="6294333" y="4806400"/>
            <a:ext cx="4946800" cy="113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" name="Google Shape;466;p20"/>
          <p:cNvSpPr>
            <a:spLocks noGrp="1"/>
          </p:cNvSpPr>
          <p:nvPr>
            <p:ph type="pic" idx="2"/>
          </p:nvPr>
        </p:nvSpPr>
        <p:spPr>
          <a:xfrm>
            <a:off x="950967" y="920400"/>
            <a:ext cx="5016800" cy="5017200"/>
          </a:xfrm>
          <a:prstGeom prst="ellipse">
            <a:avLst/>
          </a:prstGeom>
          <a:noFill/>
          <a:ln>
            <a:noFill/>
          </a:ln>
        </p:spPr>
      </p:sp>
      <p:sp>
        <p:nvSpPr>
          <p:cNvPr id="467" name="Google Shape;467;p20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20"/>
          <p:cNvSpPr/>
          <p:nvPr/>
        </p:nvSpPr>
        <p:spPr>
          <a:xfrm rot="4294399" flipH="1">
            <a:off x="9953111" y="-2146795"/>
            <a:ext cx="2889759" cy="4142697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20"/>
          <p:cNvSpPr/>
          <p:nvPr/>
        </p:nvSpPr>
        <p:spPr>
          <a:xfrm rot="-1800031" flipH="1">
            <a:off x="9889965" y="5766487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70" name="Google Shape;470;p20"/>
          <p:cNvGrpSpPr/>
          <p:nvPr/>
        </p:nvGrpSpPr>
        <p:grpSpPr>
          <a:xfrm rot="-7362530">
            <a:off x="-1028280" y="-2452771"/>
            <a:ext cx="3618531" cy="3987705"/>
            <a:chOff x="853022" y="-1869325"/>
            <a:chExt cx="1612789" cy="1777331"/>
          </a:xfrm>
        </p:grpSpPr>
        <p:sp>
          <p:nvSpPr>
            <p:cNvPr id="471" name="Google Shape;471;p20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0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0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0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0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0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0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0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0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0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0644401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Google Shape;482;p21"/>
          <p:cNvSpPr txBox="1">
            <a:spLocks noGrp="1"/>
          </p:cNvSpPr>
          <p:nvPr>
            <p:ph type="title"/>
          </p:nvPr>
        </p:nvSpPr>
        <p:spPr>
          <a:xfrm>
            <a:off x="1636780" y="2034433"/>
            <a:ext cx="3751200" cy="17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3" name="Google Shape;483;p21"/>
          <p:cNvSpPr txBox="1">
            <a:spLocks noGrp="1"/>
          </p:cNvSpPr>
          <p:nvPr>
            <p:ph type="subTitle" idx="1"/>
          </p:nvPr>
        </p:nvSpPr>
        <p:spPr>
          <a:xfrm>
            <a:off x="1636767" y="3734667"/>
            <a:ext cx="3751200" cy="13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21"/>
          <p:cNvSpPr/>
          <p:nvPr/>
        </p:nvSpPr>
        <p:spPr>
          <a:xfrm rot="5400000" flipH="1">
            <a:off x="7869364" y="2827058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5" name="Google Shape;485;p21"/>
          <p:cNvSpPr/>
          <p:nvPr/>
        </p:nvSpPr>
        <p:spPr>
          <a:xfrm rot="1380425">
            <a:off x="-2399423" y="4882150"/>
            <a:ext cx="4805748" cy="302159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6" name="Google Shape;486;p21"/>
          <p:cNvSpPr/>
          <p:nvPr/>
        </p:nvSpPr>
        <p:spPr>
          <a:xfrm rot="5005924" flipH="1">
            <a:off x="9880632" y="-1260024"/>
            <a:ext cx="2930821" cy="3229835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1243885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" name="Google Shape;488;p22"/>
          <p:cNvSpPr txBox="1">
            <a:spLocks noGrp="1"/>
          </p:cNvSpPr>
          <p:nvPr>
            <p:ph type="title"/>
          </p:nvPr>
        </p:nvSpPr>
        <p:spPr>
          <a:xfrm>
            <a:off x="5827067" y="2132555"/>
            <a:ext cx="4683600" cy="161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9" name="Google Shape;489;p22"/>
          <p:cNvSpPr txBox="1">
            <a:spLocks noGrp="1"/>
          </p:cNvSpPr>
          <p:nvPr>
            <p:ph type="subTitle" idx="1"/>
          </p:nvPr>
        </p:nvSpPr>
        <p:spPr>
          <a:xfrm>
            <a:off x="5827288" y="3744744"/>
            <a:ext cx="46836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22"/>
          <p:cNvSpPr/>
          <p:nvPr/>
        </p:nvSpPr>
        <p:spPr>
          <a:xfrm flipH="1">
            <a:off x="-2432740" y="4596336"/>
            <a:ext cx="7488709" cy="2587689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1" name="Google Shape;491;p22"/>
          <p:cNvSpPr/>
          <p:nvPr/>
        </p:nvSpPr>
        <p:spPr>
          <a:xfrm rot="-6259890" flipH="1">
            <a:off x="8881319" y="-869034"/>
            <a:ext cx="4805829" cy="302155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2" name="Google Shape;492;p22"/>
          <p:cNvSpPr/>
          <p:nvPr/>
        </p:nvSpPr>
        <p:spPr>
          <a:xfrm rot="5400000" flipH="1">
            <a:off x="8442751" y="3348258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93" name="Google Shape;493;p22"/>
          <p:cNvGrpSpPr/>
          <p:nvPr/>
        </p:nvGrpSpPr>
        <p:grpSpPr>
          <a:xfrm flipH="1">
            <a:off x="-79302" y="-55458"/>
            <a:ext cx="1817355" cy="1707065"/>
            <a:chOff x="834675" y="-1030956"/>
            <a:chExt cx="1344329" cy="1262747"/>
          </a:xfrm>
        </p:grpSpPr>
        <p:sp>
          <p:nvSpPr>
            <p:cNvPr id="494" name="Google Shape;494;p22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2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842030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92981407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" name="Google Shape;497;p23"/>
          <p:cNvSpPr txBox="1">
            <a:spLocks noGrp="1"/>
          </p:cNvSpPr>
          <p:nvPr>
            <p:ph type="title"/>
          </p:nvPr>
        </p:nvSpPr>
        <p:spPr>
          <a:xfrm>
            <a:off x="2252084" y="2034428"/>
            <a:ext cx="4629600" cy="17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8" name="Google Shape;498;p23"/>
          <p:cNvSpPr txBox="1">
            <a:spLocks noGrp="1"/>
          </p:cNvSpPr>
          <p:nvPr>
            <p:ph type="subTitle" idx="1"/>
          </p:nvPr>
        </p:nvSpPr>
        <p:spPr>
          <a:xfrm>
            <a:off x="2252084" y="3734661"/>
            <a:ext cx="4629600" cy="107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" name="Google Shape;499;p23"/>
          <p:cNvSpPr/>
          <p:nvPr/>
        </p:nvSpPr>
        <p:spPr>
          <a:xfrm rot="-5594905" flipH="1">
            <a:off x="9405780" y="-1895142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0" name="Google Shape;500;p23"/>
          <p:cNvGrpSpPr/>
          <p:nvPr/>
        </p:nvGrpSpPr>
        <p:grpSpPr>
          <a:xfrm rot="5032154">
            <a:off x="10711980" y="4603650"/>
            <a:ext cx="2150427" cy="2369821"/>
            <a:chOff x="853022" y="-1869325"/>
            <a:chExt cx="1612789" cy="1777331"/>
          </a:xfrm>
        </p:grpSpPr>
        <p:sp>
          <p:nvSpPr>
            <p:cNvPr id="501" name="Google Shape;501;p23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3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3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3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3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3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3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3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3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3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3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2" name="Google Shape;512;p23"/>
          <p:cNvSpPr/>
          <p:nvPr/>
        </p:nvSpPr>
        <p:spPr>
          <a:xfrm>
            <a:off x="10232786" y="4592968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3" name="Google Shape;513;p23"/>
          <p:cNvSpPr/>
          <p:nvPr/>
        </p:nvSpPr>
        <p:spPr>
          <a:xfrm rot="5005924" flipH="1">
            <a:off x="-514435" y="-1260024"/>
            <a:ext cx="2930821" cy="3229835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14" name="Google Shape;514;p23"/>
          <p:cNvGrpSpPr/>
          <p:nvPr/>
        </p:nvGrpSpPr>
        <p:grpSpPr>
          <a:xfrm flipH="1">
            <a:off x="-79421" y="4784877"/>
            <a:ext cx="2393624" cy="2248364"/>
            <a:chOff x="834675" y="-1030956"/>
            <a:chExt cx="1344329" cy="1262747"/>
          </a:xfrm>
        </p:grpSpPr>
        <p:sp>
          <p:nvSpPr>
            <p:cNvPr id="515" name="Google Shape;515;p23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3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7" name="Google Shape;517;p23"/>
          <p:cNvSpPr/>
          <p:nvPr/>
        </p:nvSpPr>
        <p:spPr>
          <a:xfrm rot="9899948">
            <a:off x="3556783" y="-1419998"/>
            <a:ext cx="4805861" cy="3021563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692474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24"/>
          <p:cNvSpPr txBox="1">
            <a:spLocks noGrp="1"/>
          </p:cNvSpPr>
          <p:nvPr>
            <p:ph type="title"/>
          </p:nvPr>
        </p:nvSpPr>
        <p:spPr>
          <a:xfrm>
            <a:off x="1613233" y="2114077"/>
            <a:ext cx="6203600" cy="107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4"/>
          <p:cNvSpPr txBox="1">
            <a:spLocks noGrp="1"/>
          </p:cNvSpPr>
          <p:nvPr>
            <p:ph type="subTitle" idx="1"/>
          </p:nvPr>
        </p:nvSpPr>
        <p:spPr>
          <a:xfrm>
            <a:off x="1613233" y="3187524"/>
            <a:ext cx="6203600" cy="15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" name="Google Shape;521;p24"/>
          <p:cNvSpPr/>
          <p:nvPr/>
        </p:nvSpPr>
        <p:spPr>
          <a:xfrm rot="-4487179">
            <a:off x="-493906" y="4137521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24"/>
          <p:cNvSpPr/>
          <p:nvPr/>
        </p:nvSpPr>
        <p:spPr>
          <a:xfrm>
            <a:off x="526818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3" name="Google Shape;523;p24"/>
          <p:cNvGrpSpPr/>
          <p:nvPr/>
        </p:nvGrpSpPr>
        <p:grpSpPr>
          <a:xfrm rot="-5005912">
            <a:off x="-504135" y="-1260054"/>
            <a:ext cx="2930859" cy="3229875"/>
            <a:chOff x="853022" y="-1869325"/>
            <a:chExt cx="1612789" cy="1777331"/>
          </a:xfrm>
        </p:grpSpPr>
        <p:sp>
          <p:nvSpPr>
            <p:cNvPr id="524" name="Google Shape;524;p24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4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4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4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4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4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4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4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4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4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4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5" name="Google Shape;535;p24"/>
          <p:cNvGrpSpPr/>
          <p:nvPr/>
        </p:nvGrpSpPr>
        <p:grpSpPr>
          <a:xfrm>
            <a:off x="9517187" y="4148866"/>
            <a:ext cx="2810007" cy="2639479"/>
            <a:chOff x="834675" y="-1030956"/>
            <a:chExt cx="1344329" cy="1262747"/>
          </a:xfrm>
        </p:grpSpPr>
        <p:sp>
          <p:nvSpPr>
            <p:cNvPr id="536" name="Google Shape;536;p24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4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8" name="Google Shape;538;p24"/>
          <p:cNvSpPr/>
          <p:nvPr/>
        </p:nvSpPr>
        <p:spPr>
          <a:xfrm rot="10800000" flipH="1">
            <a:off x="9180134" y="-369400"/>
            <a:ext cx="3474615" cy="2936839"/>
          </a:xfrm>
          <a:custGeom>
            <a:avLst/>
            <a:gdLst/>
            <a:ahLst/>
            <a:cxnLst/>
            <a:rect l="l" t="t" r="r" b="b"/>
            <a:pathLst>
              <a:path w="23318" h="19709" extrusionOk="0">
                <a:moveTo>
                  <a:pt x="20579" y="1"/>
                </a:moveTo>
                <a:cubicBezTo>
                  <a:pt x="16698" y="1"/>
                  <a:pt x="12657" y="8127"/>
                  <a:pt x="11544" y="11072"/>
                </a:cubicBezTo>
                <a:cubicBezTo>
                  <a:pt x="11358" y="9328"/>
                  <a:pt x="9535" y="8252"/>
                  <a:pt x="7748" y="8252"/>
                </a:cubicBezTo>
                <a:cubicBezTo>
                  <a:pt x="7314" y="8252"/>
                  <a:pt x="6882" y="8316"/>
                  <a:pt x="6476" y="8449"/>
                </a:cubicBezTo>
                <a:cubicBezTo>
                  <a:pt x="3829" y="9296"/>
                  <a:pt x="1" y="13995"/>
                  <a:pt x="687" y="16872"/>
                </a:cubicBezTo>
                <a:cubicBezTo>
                  <a:pt x="1767" y="19165"/>
                  <a:pt x="4360" y="19709"/>
                  <a:pt x="7114" y="19709"/>
                </a:cubicBezTo>
                <a:cubicBezTo>
                  <a:pt x="9430" y="19709"/>
                  <a:pt x="11861" y="19324"/>
                  <a:pt x="13602" y="19271"/>
                </a:cubicBezTo>
                <a:cubicBezTo>
                  <a:pt x="13971" y="19236"/>
                  <a:pt x="14383" y="19224"/>
                  <a:pt x="14821" y="19224"/>
                </a:cubicBezTo>
                <a:cubicBezTo>
                  <a:pt x="15704" y="19224"/>
                  <a:pt x="16697" y="19272"/>
                  <a:pt x="17672" y="19272"/>
                </a:cubicBezTo>
                <a:cubicBezTo>
                  <a:pt x="19080" y="19272"/>
                  <a:pt x="20453" y="19173"/>
                  <a:pt x="21409" y="18689"/>
                </a:cubicBezTo>
                <a:cubicBezTo>
                  <a:pt x="23318" y="17714"/>
                  <a:pt x="22885" y="14774"/>
                  <a:pt x="22960" y="13004"/>
                </a:cubicBezTo>
                <a:cubicBezTo>
                  <a:pt x="23081" y="9884"/>
                  <a:pt x="23081" y="6759"/>
                  <a:pt x="22972" y="3646"/>
                </a:cubicBezTo>
                <a:cubicBezTo>
                  <a:pt x="22932" y="2371"/>
                  <a:pt x="22741" y="895"/>
                  <a:pt x="21652" y="221"/>
                </a:cubicBezTo>
                <a:cubicBezTo>
                  <a:pt x="21297" y="71"/>
                  <a:pt x="20939" y="1"/>
                  <a:pt x="2057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39" name="Google Shape;539;p24"/>
          <p:cNvGrpSpPr/>
          <p:nvPr/>
        </p:nvGrpSpPr>
        <p:grpSpPr>
          <a:xfrm>
            <a:off x="5855119" y="-2196935"/>
            <a:ext cx="4572616" cy="4451073"/>
            <a:chOff x="7674143" y="-522613"/>
            <a:chExt cx="2733728" cy="2661064"/>
          </a:xfrm>
        </p:grpSpPr>
        <p:sp>
          <p:nvSpPr>
            <p:cNvPr id="540" name="Google Shape;540;p24"/>
            <p:cNvSpPr/>
            <p:nvPr/>
          </p:nvSpPr>
          <p:spPr>
            <a:xfrm rot="-1833839">
              <a:off x="8004733" y="-125336"/>
              <a:ext cx="2072548" cy="1866511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4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4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4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4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4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4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4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4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4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3431487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" name="Google Shape;551;p25"/>
          <p:cNvGrpSpPr/>
          <p:nvPr/>
        </p:nvGrpSpPr>
        <p:grpSpPr>
          <a:xfrm flipH="1">
            <a:off x="-740273" y="-974962"/>
            <a:ext cx="3090673" cy="3008521"/>
            <a:chOff x="7815111" y="-79375"/>
            <a:chExt cx="1847752" cy="1798638"/>
          </a:xfrm>
        </p:grpSpPr>
        <p:sp>
          <p:nvSpPr>
            <p:cNvPr id="552" name="Google Shape;552;p25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5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5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5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5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5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5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5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5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5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2" name="Google Shape;562;p25"/>
          <p:cNvGrpSpPr/>
          <p:nvPr/>
        </p:nvGrpSpPr>
        <p:grpSpPr>
          <a:xfrm rot="5005912" flipH="1">
            <a:off x="9880587" y="-1260054"/>
            <a:ext cx="2930859" cy="3229875"/>
            <a:chOff x="853022" y="-1869325"/>
            <a:chExt cx="1612789" cy="1777331"/>
          </a:xfrm>
        </p:grpSpPr>
        <p:sp>
          <p:nvSpPr>
            <p:cNvPr id="563" name="Google Shape;563;p25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5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5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5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5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5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5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5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5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5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5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74" name="Google Shape;574;p25"/>
          <p:cNvSpPr/>
          <p:nvPr/>
        </p:nvSpPr>
        <p:spPr>
          <a:xfrm rot="-3109475" flipH="1">
            <a:off x="9232451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75" name="Google Shape;575;p25"/>
          <p:cNvGrpSpPr/>
          <p:nvPr/>
        </p:nvGrpSpPr>
        <p:grpSpPr>
          <a:xfrm flipH="1">
            <a:off x="-19884" y="4619233"/>
            <a:ext cx="2810007" cy="2639479"/>
            <a:chOff x="834675" y="-1030956"/>
            <a:chExt cx="1344329" cy="1262747"/>
          </a:xfrm>
        </p:grpSpPr>
        <p:sp>
          <p:nvSpPr>
            <p:cNvPr id="576" name="Google Shape;576;p25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5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8" name="Google Shape;578;p25"/>
          <p:cNvGrpSpPr/>
          <p:nvPr/>
        </p:nvGrpSpPr>
        <p:grpSpPr>
          <a:xfrm flipH="1">
            <a:off x="2118814" y="6271885"/>
            <a:ext cx="1059527" cy="671977"/>
            <a:chOff x="-183837" y="4639513"/>
            <a:chExt cx="794645" cy="503983"/>
          </a:xfrm>
        </p:grpSpPr>
        <p:sp>
          <p:nvSpPr>
            <p:cNvPr id="579" name="Google Shape;579;p25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5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81" name="Google Shape;581;p2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82" name="Google Shape;582;p25"/>
          <p:cNvSpPr txBox="1">
            <a:spLocks noGrp="1"/>
          </p:cNvSpPr>
          <p:nvPr>
            <p:ph type="subTitle" idx="1"/>
          </p:nvPr>
        </p:nvSpPr>
        <p:spPr>
          <a:xfrm>
            <a:off x="6592592" y="3459864"/>
            <a:ext cx="3544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" name="Google Shape;583;p25"/>
          <p:cNvSpPr txBox="1">
            <a:spLocks noGrp="1"/>
          </p:cNvSpPr>
          <p:nvPr>
            <p:ph type="subTitle" idx="2"/>
          </p:nvPr>
        </p:nvSpPr>
        <p:spPr>
          <a:xfrm>
            <a:off x="2055400" y="3459864"/>
            <a:ext cx="35440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" name="Google Shape;584;p25"/>
          <p:cNvSpPr txBox="1">
            <a:spLocks noGrp="1"/>
          </p:cNvSpPr>
          <p:nvPr>
            <p:ph type="subTitle" idx="3"/>
          </p:nvPr>
        </p:nvSpPr>
        <p:spPr>
          <a:xfrm>
            <a:off x="2055600" y="2816267"/>
            <a:ext cx="3544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85" name="Google Shape;585;p25"/>
          <p:cNvSpPr txBox="1">
            <a:spLocks noGrp="1"/>
          </p:cNvSpPr>
          <p:nvPr>
            <p:ph type="subTitle" idx="4"/>
          </p:nvPr>
        </p:nvSpPr>
        <p:spPr>
          <a:xfrm>
            <a:off x="6592796" y="2816267"/>
            <a:ext cx="3544000" cy="74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001693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26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88" name="Google Shape;588;p26"/>
          <p:cNvGrpSpPr/>
          <p:nvPr/>
        </p:nvGrpSpPr>
        <p:grpSpPr>
          <a:xfrm rot="-7362530">
            <a:off x="-1028280" y="-2452771"/>
            <a:ext cx="3618531" cy="3987705"/>
            <a:chOff x="853022" y="-1869325"/>
            <a:chExt cx="1612789" cy="1777331"/>
          </a:xfrm>
        </p:grpSpPr>
        <p:sp>
          <p:nvSpPr>
            <p:cNvPr id="589" name="Google Shape;589;p26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6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6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6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6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6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6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6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6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6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9" name="Google Shape;599;p26"/>
          <p:cNvSpPr/>
          <p:nvPr/>
        </p:nvSpPr>
        <p:spPr>
          <a:xfrm rot="-4487179">
            <a:off x="8996227" y="4550154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0" name="Google Shape;600;p26"/>
          <p:cNvSpPr/>
          <p:nvPr/>
        </p:nvSpPr>
        <p:spPr>
          <a:xfrm>
            <a:off x="6088385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01" name="Google Shape;601;p26"/>
          <p:cNvGrpSpPr/>
          <p:nvPr/>
        </p:nvGrpSpPr>
        <p:grpSpPr>
          <a:xfrm rot="2199286">
            <a:off x="10619351" y="5966021"/>
            <a:ext cx="944933" cy="245388"/>
            <a:chOff x="2221829" y="386283"/>
            <a:chExt cx="596655" cy="154944"/>
          </a:xfrm>
        </p:grpSpPr>
        <p:sp>
          <p:nvSpPr>
            <p:cNvPr id="602" name="Google Shape;602;p26"/>
            <p:cNvSpPr/>
            <p:nvPr/>
          </p:nvSpPr>
          <p:spPr>
            <a:xfrm rot="5400000">
              <a:off x="2738787" y="450759"/>
              <a:ext cx="77113" cy="82283"/>
            </a:xfrm>
            <a:custGeom>
              <a:avLst/>
              <a:gdLst/>
              <a:ahLst/>
              <a:cxnLst/>
              <a:rect l="l" t="t" r="r" b="b"/>
              <a:pathLst>
                <a:path w="1074" h="1146" extrusionOk="0">
                  <a:moveTo>
                    <a:pt x="398" y="1"/>
                  </a:moveTo>
                  <a:cubicBezTo>
                    <a:pt x="387" y="1"/>
                    <a:pt x="375" y="2"/>
                    <a:pt x="364" y="3"/>
                  </a:cubicBezTo>
                  <a:cubicBezTo>
                    <a:pt x="179" y="9"/>
                    <a:pt x="1" y="159"/>
                    <a:pt x="12" y="355"/>
                  </a:cubicBezTo>
                  <a:cubicBezTo>
                    <a:pt x="18" y="447"/>
                    <a:pt x="18" y="551"/>
                    <a:pt x="30" y="643"/>
                  </a:cubicBezTo>
                  <a:cubicBezTo>
                    <a:pt x="35" y="799"/>
                    <a:pt x="133" y="960"/>
                    <a:pt x="289" y="995"/>
                  </a:cubicBezTo>
                  <a:cubicBezTo>
                    <a:pt x="313" y="999"/>
                    <a:pt x="337" y="1006"/>
                    <a:pt x="364" y="1006"/>
                  </a:cubicBezTo>
                  <a:cubicBezTo>
                    <a:pt x="377" y="1006"/>
                    <a:pt x="390" y="1004"/>
                    <a:pt x="404" y="1001"/>
                  </a:cubicBezTo>
                  <a:cubicBezTo>
                    <a:pt x="473" y="1088"/>
                    <a:pt x="585" y="1146"/>
                    <a:pt x="698" y="1146"/>
                  </a:cubicBezTo>
                  <a:cubicBezTo>
                    <a:pt x="727" y="1146"/>
                    <a:pt x="756" y="1142"/>
                    <a:pt x="785" y="1133"/>
                  </a:cubicBezTo>
                  <a:cubicBezTo>
                    <a:pt x="981" y="1070"/>
                    <a:pt x="1073" y="885"/>
                    <a:pt x="1027" y="695"/>
                  </a:cubicBezTo>
                  <a:lnTo>
                    <a:pt x="952" y="320"/>
                  </a:lnTo>
                  <a:lnTo>
                    <a:pt x="941" y="320"/>
                  </a:lnTo>
                  <a:cubicBezTo>
                    <a:pt x="935" y="292"/>
                    <a:pt x="923" y="263"/>
                    <a:pt x="912" y="228"/>
                  </a:cubicBezTo>
                  <a:cubicBezTo>
                    <a:pt x="859" y="112"/>
                    <a:pt x="724" y="54"/>
                    <a:pt x="595" y="54"/>
                  </a:cubicBezTo>
                  <a:cubicBezTo>
                    <a:pt x="583" y="54"/>
                    <a:pt x="572" y="54"/>
                    <a:pt x="560" y="55"/>
                  </a:cubicBezTo>
                  <a:cubicBezTo>
                    <a:pt x="511" y="26"/>
                    <a:pt x="458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6"/>
            <p:cNvSpPr/>
            <p:nvPr/>
          </p:nvSpPr>
          <p:spPr>
            <a:xfrm rot="5400000">
              <a:off x="2615507" y="385134"/>
              <a:ext cx="86591" cy="88888"/>
            </a:xfrm>
            <a:custGeom>
              <a:avLst/>
              <a:gdLst/>
              <a:ahLst/>
              <a:cxnLst/>
              <a:rect l="l" t="t" r="r" b="b"/>
              <a:pathLst>
                <a:path w="1206" h="1238" extrusionOk="0">
                  <a:moveTo>
                    <a:pt x="459" y="1"/>
                  </a:moveTo>
                  <a:cubicBezTo>
                    <a:pt x="454" y="1"/>
                    <a:pt x="449" y="1"/>
                    <a:pt x="445" y="1"/>
                  </a:cubicBezTo>
                  <a:cubicBezTo>
                    <a:pt x="249" y="13"/>
                    <a:pt x="87" y="163"/>
                    <a:pt x="87" y="359"/>
                  </a:cubicBezTo>
                  <a:cubicBezTo>
                    <a:pt x="81" y="376"/>
                    <a:pt x="76" y="405"/>
                    <a:pt x="76" y="428"/>
                  </a:cubicBezTo>
                  <a:cubicBezTo>
                    <a:pt x="53" y="503"/>
                    <a:pt x="41" y="566"/>
                    <a:pt x="30" y="635"/>
                  </a:cubicBezTo>
                  <a:cubicBezTo>
                    <a:pt x="1" y="826"/>
                    <a:pt x="47" y="999"/>
                    <a:pt x="185" y="1137"/>
                  </a:cubicBezTo>
                  <a:cubicBezTo>
                    <a:pt x="244" y="1206"/>
                    <a:pt x="334" y="1238"/>
                    <a:pt x="427" y="1238"/>
                  </a:cubicBezTo>
                  <a:cubicBezTo>
                    <a:pt x="489" y="1238"/>
                    <a:pt x="552" y="1223"/>
                    <a:pt x="606" y="1195"/>
                  </a:cubicBezTo>
                  <a:cubicBezTo>
                    <a:pt x="681" y="1149"/>
                    <a:pt x="744" y="1091"/>
                    <a:pt x="796" y="1028"/>
                  </a:cubicBezTo>
                  <a:cubicBezTo>
                    <a:pt x="802" y="1022"/>
                    <a:pt x="808" y="1022"/>
                    <a:pt x="825" y="1010"/>
                  </a:cubicBezTo>
                  <a:cubicBezTo>
                    <a:pt x="860" y="993"/>
                    <a:pt x="894" y="964"/>
                    <a:pt x="923" y="935"/>
                  </a:cubicBezTo>
                  <a:cubicBezTo>
                    <a:pt x="1039" y="895"/>
                    <a:pt x="1137" y="820"/>
                    <a:pt x="1154" y="693"/>
                  </a:cubicBezTo>
                  <a:cubicBezTo>
                    <a:pt x="1206" y="445"/>
                    <a:pt x="1113" y="226"/>
                    <a:pt x="860" y="140"/>
                  </a:cubicBezTo>
                  <a:cubicBezTo>
                    <a:pt x="836" y="133"/>
                    <a:pt x="809" y="130"/>
                    <a:pt x="779" y="130"/>
                  </a:cubicBezTo>
                  <a:cubicBezTo>
                    <a:pt x="759" y="130"/>
                    <a:pt x="737" y="131"/>
                    <a:pt x="716" y="134"/>
                  </a:cubicBezTo>
                  <a:cubicBezTo>
                    <a:pt x="655" y="57"/>
                    <a:pt x="558" y="1"/>
                    <a:pt x="4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6"/>
            <p:cNvSpPr/>
            <p:nvPr/>
          </p:nvSpPr>
          <p:spPr>
            <a:xfrm rot="5400000">
              <a:off x="2518326" y="465945"/>
              <a:ext cx="77544" cy="73021"/>
            </a:xfrm>
            <a:custGeom>
              <a:avLst/>
              <a:gdLst/>
              <a:ahLst/>
              <a:cxnLst/>
              <a:rect l="l" t="t" r="r" b="b"/>
              <a:pathLst>
                <a:path w="1080" h="1017" extrusionOk="0">
                  <a:moveTo>
                    <a:pt x="496" y="0"/>
                  </a:moveTo>
                  <a:cubicBezTo>
                    <a:pt x="438" y="0"/>
                    <a:pt x="380" y="15"/>
                    <a:pt x="330" y="48"/>
                  </a:cubicBezTo>
                  <a:cubicBezTo>
                    <a:pt x="324" y="48"/>
                    <a:pt x="324" y="54"/>
                    <a:pt x="318" y="60"/>
                  </a:cubicBezTo>
                  <a:cubicBezTo>
                    <a:pt x="134" y="83"/>
                    <a:pt x="1" y="227"/>
                    <a:pt x="1" y="417"/>
                  </a:cubicBezTo>
                  <a:cubicBezTo>
                    <a:pt x="1" y="504"/>
                    <a:pt x="1" y="590"/>
                    <a:pt x="18" y="677"/>
                  </a:cubicBezTo>
                  <a:cubicBezTo>
                    <a:pt x="47" y="792"/>
                    <a:pt x="134" y="879"/>
                    <a:pt x="243" y="913"/>
                  </a:cubicBezTo>
                  <a:cubicBezTo>
                    <a:pt x="306" y="971"/>
                    <a:pt x="393" y="1005"/>
                    <a:pt x="491" y="1011"/>
                  </a:cubicBezTo>
                  <a:cubicBezTo>
                    <a:pt x="504" y="1015"/>
                    <a:pt x="517" y="1016"/>
                    <a:pt x="530" y="1016"/>
                  </a:cubicBezTo>
                  <a:cubicBezTo>
                    <a:pt x="559" y="1016"/>
                    <a:pt x="590" y="1009"/>
                    <a:pt x="618" y="1005"/>
                  </a:cubicBezTo>
                  <a:lnTo>
                    <a:pt x="635" y="1005"/>
                  </a:lnTo>
                  <a:cubicBezTo>
                    <a:pt x="661" y="1010"/>
                    <a:pt x="687" y="1013"/>
                    <a:pt x="714" y="1013"/>
                  </a:cubicBezTo>
                  <a:cubicBezTo>
                    <a:pt x="872" y="1013"/>
                    <a:pt x="1034" y="926"/>
                    <a:pt x="1073" y="763"/>
                  </a:cubicBezTo>
                  <a:cubicBezTo>
                    <a:pt x="1079" y="665"/>
                    <a:pt x="1068" y="561"/>
                    <a:pt x="1016" y="475"/>
                  </a:cubicBezTo>
                  <a:lnTo>
                    <a:pt x="1016" y="435"/>
                  </a:lnTo>
                  <a:cubicBezTo>
                    <a:pt x="1010" y="342"/>
                    <a:pt x="981" y="256"/>
                    <a:pt x="912" y="187"/>
                  </a:cubicBezTo>
                  <a:cubicBezTo>
                    <a:pt x="872" y="141"/>
                    <a:pt x="797" y="106"/>
                    <a:pt x="733" y="83"/>
                  </a:cubicBezTo>
                  <a:lnTo>
                    <a:pt x="727" y="77"/>
                  </a:lnTo>
                  <a:cubicBezTo>
                    <a:pt x="663" y="30"/>
                    <a:pt x="579" y="0"/>
                    <a:pt x="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6"/>
            <p:cNvSpPr/>
            <p:nvPr/>
          </p:nvSpPr>
          <p:spPr>
            <a:xfrm rot="5400000">
              <a:off x="2370454" y="404089"/>
              <a:ext cx="88242" cy="89104"/>
            </a:xfrm>
            <a:custGeom>
              <a:avLst/>
              <a:gdLst/>
              <a:ahLst/>
              <a:cxnLst/>
              <a:rect l="l" t="t" r="r" b="b"/>
              <a:pathLst>
                <a:path w="1229" h="1241" extrusionOk="0">
                  <a:moveTo>
                    <a:pt x="568" y="1"/>
                  </a:moveTo>
                  <a:cubicBezTo>
                    <a:pt x="454" y="1"/>
                    <a:pt x="325" y="49"/>
                    <a:pt x="260" y="147"/>
                  </a:cubicBezTo>
                  <a:cubicBezTo>
                    <a:pt x="145" y="205"/>
                    <a:pt x="58" y="320"/>
                    <a:pt x="70" y="459"/>
                  </a:cubicBezTo>
                  <a:lnTo>
                    <a:pt x="70" y="464"/>
                  </a:lnTo>
                  <a:cubicBezTo>
                    <a:pt x="0" y="614"/>
                    <a:pt x="41" y="799"/>
                    <a:pt x="173" y="897"/>
                  </a:cubicBezTo>
                  <a:cubicBezTo>
                    <a:pt x="196" y="914"/>
                    <a:pt x="208" y="926"/>
                    <a:pt x="231" y="931"/>
                  </a:cubicBezTo>
                  <a:cubicBezTo>
                    <a:pt x="315" y="1088"/>
                    <a:pt x="474" y="1212"/>
                    <a:pt x="645" y="1212"/>
                  </a:cubicBezTo>
                  <a:cubicBezTo>
                    <a:pt x="663" y="1212"/>
                    <a:pt x="680" y="1211"/>
                    <a:pt x="698" y="1208"/>
                  </a:cubicBezTo>
                  <a:lnTo>
                    <a:pt x="767" y="1231"/>
                  </a:lnTo>
                  <a:cubicBezTo>
                    <a:pt x="794" y="1237"/>
                    <a:pt x="821" y="1240"/>
                    <a:pt x="849" y="1240"/>
                  </a:cubicBezTo>
                  <a:cubicBezTo>
                    <a:pt x="1006" y="1240"/>
                    <a:pt x="1166" y="1145"/>
                    <a:pt x="1205" y="983"/>
                  </a:cubicBezTo>
                  <a:cubicBezTo>
                    <a:pt x="1229" y="874"/>
                    <a:pt x="1205" y="764"/>
                    <a:pt x="1148" y="672"/>
                  </a:cubicBezTo>
                  <a:lnTo>
                    <a:pt x="1148" y="655"/>
                  </a:lnTo>
                  <a:cubicBezTo>
                    <a:pt x="1148" y="620"/>
                    <a:pt x="1154" y="585"/>
                    <a:pt x="1154" y="551"/>
                  </a:cubicBezTo>
                  <a:cubicBezTo>
                    <a:pt x="1154" y="522"/>
                    <a:pt x="1159" y="499"/>
                    <a:pt x="1159" y="476"/>
                  </a:cubicBezTo>
                  <a:cubicBezTo>
                    <a:pt x="1165" y="291"/>
                    <a:pt x="1004" y="118"/>
                    <a:pt x="819" y="118"/>
                  </a:cubicBezTo>
                  <a:cubicBezTo>
                    <a:pt x="779" y="66"/>
                    <a:pt x="715" y="26"/>
                    <a:pt x="646" y="9"/>
                  </a:cubicBezTo>
                  <a:cubicBezTo>
                    <a:pt x="622" y="3"/>
                    <a:pt x="595" y="1"/>
                    <a:pt x="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6"/>
            <p:cNvSpPr/>
            <p:nvPr/>
          </p:nvSpPr>
          <p:spPr>
            <a:xfrm rot="5400000">
              <a:off x="2213213" y="441712"/>
              <a:ext cx="100664" cy="83432"/>
            </a:xfrm>
            <a:custGeom>
              <a:avLst/>
              <a:gdLst/>
              <a:ahLst/>
              <a:cxnLst/>
              <a:rect l="l" t="t" r="r" b="b"/>
              <a:pathLst>
                <a:path w="1402" h="1162" extrusionOk="0">
                  <a:moveTo>
                    <a:pt x="702" y="1"/>
                  </a:moveTo>
                  <a:cubicBezTo>
                    <a:pt x="588" y="1"/>
                    <a:pt x="475" y="50"/>
                    <a:pt x="415" y="166"/>
                  </a:cubicBezTo>
                  <a:cubicBezTo>
                    <a:pt x="381" y="166"/>
                    <a:pt x="346" y="166"/>
                    <a:pt x="317" y="184"/>
                  </a:cubicBezTo>
                  <a:cubicBezTo>
                    <a:pt x="144" y="236"/>
                    <a:pt x="0" y="443"/>
                    <a:pt x="69" y="622"/>
                  </a:cubicBezTo>
                  <a:cubicBezTo>
                    <a:pt x="127" y="783"/>
                    <a:pt x="179" y="974"/>
                    <a:pt x="358" y="1054"/>
                  </a:cubicBezTo>
                  <a:cubicBezTo>
                    <a:pt x="404" y="1072"/>
                    <a:pt x="444" y="1083"/>
                    <a:pt x="496" y="1089"/>
                  </a:cubicBezTo>
                  <a:cubicBezTo>
                    <a:pt x="551" y="1138"/>
                    <a:pt x="632" y="1162"/>
                    <a:pt x="714" y="1162"/>
                  </a:cubicBezTo>
                  <a:cubicBezTo>
                    <a:pt x="814" y="1162"/>
                    <a:pt x="915" y="1127"/>
                    <a:pt x="969" y="1060"/>
                  </a:cubicBezTo>
                  <a:cubicBezTo>
                    <a:pt x="988" y="1063"/>
                    <a:pt x="1008" y="1064"/>
                    <a:pt x="1027" y="1064"/>
                  </a:cubicBezTo>
                  <a:cubicBezTo>
                    <a:pt x="1189" y="1064"/>
                    <a:pt x="1331" y="977"/>
                    <a:pt x="1373" y="806"/>
                  </a:cubicBezTo>
                  <a:cubicBezTo>
                    <a:pt x="1401" y="708"/>
                    <a:pt x="1384" y="593"/>
                    <a:pt x="1315" y="507"/>
                  </a:cubicBezTo>
                  <a:cubicBezTo>
                    <a:pt x="1309" y="455"/>
                    <a:pt x="1315" y="414"/>
                    <a:pt x="1315" y="368"/>
                  </a:cubicBezTo>
                  <a:cubicBezTo>
                    <a:pt x="1326" y="218"/>
                    <a:pt x="1205" y="68"/>
                    <a:pt x="1061" y="22"/>
                  </a:cubicBezTo>
                  <a:cubicBezTo>
                    <a:pt x="1030" y="15"/>
                    <a:pt x="999" y="12"/>
                    <a:pt x="970" y="12"/>
                  </a:cubicBezTo>
                  <a:cubicBezTo>
                    <a:pt x="928" y="12"/>
                    <a:pt x="888" y="18"/>
                    <a:pt x="848" y="28"/>
                  </a:cubicBezTo>
                  <a:cubicBezTo>
                    <a:pt x="802" y="10"/>
                    <a:pt x="752" y="1"/>
                    <a:pt x="7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7" name="Google Shape;607;p26"/>
          <p:cNvGrpSpPr/>
          <p:nvPr/>
        </p:nvGrpSpPr>
        <p:grpSpPr>
          <a:xfrm>
            <a:off x="7489351" y="5556227"/>
            <a:ext cx="2113453" cy="1064963"/>
            <a:chOff x="3550025" y="2680575"/>
            <a:chExt cx="558150" cy="281250"/>
          </a:xfrm>
        </p:grpSpPr>
        <p:sp>
          <p:nvSpPr>
            <p:cNvPr id="608" name="Google Shape;608;p26"/>
            <p:cNvSpPr/>
            <p:nvPr/>
          </p:nvSpPr>
          <p:spPr>
            <a:xfrm>
              <a:off x="3550025" y="2680575"/>
              <a:ext cx="557575" cy="281250"/>
            </a:xfrm>
            <a:custGeom>
              <a:avLst/>
              <a:gdLst/>
              <a:ahLst/>
              <a:cxnLst/>
              <a:rect l="l" t="t" r="r" b="b"/>
              <a:pathLst>
                <a:path w="22303" h="11250" extrusionOk="0">
                  <a:moveTo>
                    <a:pt x="1678" y="1"/>
                  </a:moveTo>
                  <a:cubicBezTo>
                    <a:pt x="1229" y="1"/>
                    <a:pt x="818" y="218"/>
                    <a:pt x="490" y="786"/>
                  </a:cubicBezTo>
                  <a:cubicBezTo>
                    <a:pt x="0" y="1645"/>
                    <a:pt x="802" y="3179"/>
                    <a:pt x="1251" y="4009"/>
                  </a:cubicBezTo>
                  <a:cubicBezTo>
                    <a:pt x="2024" y="5451"/>
                    <a:pt x="3246" y="6713"/>
                    <a:pt x="4578" y="7774"/>
                  </a:cubicBezTo>
                  <a:cubicBezTo>
                    <a:pt x="5501" y="8506"/>
                    <a:pt x="6481" y="9146"/>
                    <a:pt x="7409" y="9711"/>
                  </a:cubicBezTo>
                  <a:cubicBezTo>
                    <a:pt x="8228" y="10184"/>
                    <a:pt x="9122" y="10288"/>
                    <a:pt x="9975" y="10530"/>
                  </a:cubicBezTo>
                  <a:cubicBezTo>
                    <a:pt x="10794" y="10761"/>
                    <a:pt x="11474" y="11193"/>
                    <a:pt x="12322" y="11245"/>
                  </a:cubicBezTo>
                  <a:cubicBezTo>
                    <a:pt x="12371" y="11248"/>
                    <a:pt x="12421" y="11250"/>
                    <a:pt x="12470" y="11250"/>
                  </a:cubicBezTo>
                  <a:cubicBezTo>
                    <a:pt x="13279" y="11250"/>
                    <a:pt x="14042" y="10867"/>
                    <a:pt x="14842" y="10819"/>
                  </a:cubicBezTo>
                  <a:cubicBezTo>
                    <a:pt x="15649" y="10767"/>
                    <a:pt x="16450" y="10726"/>
                    <a:pt x="17223" y="10467"/>
                  </a:cubicBezTo>
                  <a:cubicBezTo>
                    <a:pt x="18365" y="10075"/>
                    <a:pt x="19085" y="9481"/>
                    <a:pt x="19650" y="8385"/>
                  </a:cubicBezTo>
                  <a:cubicBezTo>
                    <a:pt x="19985" y="7728"/>
                    <a:pt x="20065" y="6990"/>
                    <a:pt x="20492" y="6471"/>
                  </a:cubicBezTo>
                  <a:cubicBezTo>
                    <a:pt x="20965" y="5895"/>
                    <a:pt x="21703" y="5341"/>
                    <a:pt x="22303" y="4897"/>
                  </a:cubicBezTo>
                  <a:cubicBezTo>
                    <a:pt x="22020" y="4672"/>
                    <a:pt x="21697" y="4211"/>
                    <a:pt x="21357" y="4119"/>
                  </a:cubicBezTo>
                  <a:cubicBezTo>
                    <a:pt x="21290" y="4100"/>
                    <a:pt x="21228" y="4091"/>
                    <a:pt x="21171" y="4091"/>
                  </a:cubicBezTo>
                  <a:cubicBezTo>
                    <a:pt x="20846" y="4091"/>
                    <a:pt x="20661" y="4366"/>
                    <a:pt x="20342" y="4563"/>
                  </a:cubicBezTo>
                  <a:cubicBezTo>
                    <a:pt x="19747" y="4926"/>
                    <a:pt x="19102" y="5179"/>
                    <a:pt x="18408" y="5179"/>
                  </a:cubicBezTo>
                  <a:cubicBezTo>
                    <a:pt x="18167" y="5179"/>
                    <a:pt x="17920" y="5148"/>
                    <a:pt x="17667" y="5082"/>
                  </a:cubicBezTo>
                  <a:cubicBezTo>
                    <a:pt x="16855" y="4867"/>
                    <a:pt x="16081" y="4810"/>
                    <a:pt x="15316" y="4810"/>
                  </a:cubicBezTo>
                  <a:cubicBezTo>
                    <a:pt x="14452" y="4810"/>
                    <a:pt x="13599" y="4883"/>
                    <a:pt x="12720" y="4883"/>
                  </a:cubicBezTo>
                  <a:cubicBezTo>
                    <a:pt x="12394" y="4883"/>
                    <a:pt x="12064" y="4873"/>
                    <a:pt x="11728" y="4845"/>
                  </a:cubicBezTo>
                  <a:cubicBezTo>
                    <a:pt x="9122" y="4638"/>
                    <a:pt x="7248" y="3473"/>
                    <a:pt x="4988" y="1905"/>
                  </a:cubicBezTo>
                  <a:cubicBezTo>
                    <a:pt x="4067" y="1261"/>
                    <a:pt x="2760" y="1"/>
                    <a:pt x="16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3983025" y="2861375"/>
              <a:ext cx="47025" cy="35475"/>
            </a:xfrm>
            <a:custGeom>
              <a:avLst/>
              <a:gdLst/>
              <a:ahLst/>
              <a:cxnLst/>
              <a:rect l="l" t="t" r="r" b="b"/>
              <a:pathLst>
                <a:path w="1881" h="1419" fill="none" extrusionOk="0">
                  <a:moveTo>
                    <a:pt x="1881" y="0"/>
                  </a:moveTo>
                  <a:cubicBezTo>
                    <a:pt x="1794" y="208"/>
                    <a:pt x="1471" y="317"/>
                    <a:pt x="1281" y="473"/>
                  </a:cubicBezTo>
                  <a:cubicBezTo>
                    <a:pt x="848" y="842"/>
                    <a:pt x="462" y="1101"/>
                    <a:pt x="1" y="1419"/>
                  </a:cubicBezTo>
                </a:path>
              </a:pathLst>
            </a:custGeom>
            <a:solidFill>
              <a:schemeClr val="dk1"/>
            </a:solidFill>
            <a:ln w="3600" cap="flat" cmpd="sng">
              <a:solidFill>
                <a:srgbClr val="000000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3585775" y="2731500"/>
              <a:ext cx="379125" cy="176025"/>
            </a:xfrm>
            <a:custGeom>
              <a:avLst/>
              <a:gdLst/>
              <a:ahLst/>
              <a:cxnLst/>
              <a:rect l="l" t="t" r="r" b="b"/>
              <a:pathLst>
                <a:path w="15165" h="7041" fill="none" extrusionOk="0">
                  <a:moveTo>
                    <a:pt x="15164" y="6763"/>
                  </a:moveTo>
                  <a:cubicBezTo>
                    <a:pt x="14738" y="6908"/>
                    <a:pt x="14271" y="6960"/>
                    <a:pt x="13821" y="6983"/>
                  </a:cubicBezTo>
                  <a:cubicBezTo>
                    <a:pt x="12737" y="7040"/>
                    <a:pt x="11561" y="6977"/>
                    <a:pt x="10465" y="6873"/>
                  </a:cubicBezTo>
                  <a:cubicBezTo>
                    <a:pt x="8482" y="6694"/>
                    <a:pt x="6452" y="6291"/>
                    <a:pt x="4769" y="5120"/>
                  </a:cubicBezTo>
                  <a:cubicBezTo>
                    <a:pt x="3500" y="4238"/>
                    <a:pt x="2399" y="3344"/>
                    <a:pt x="1465" y="2087"/>
                  </a:cubicBezTo>
                  <a:cubicBezTo>
                    <a:pt x="934" y="1390"/>
                    <a:pt x="658" y="583"/>
                    <a:pt x="0" y="0"/>
                  </a:cubicBezTo>
                </a:path>
              </a:pathLst>
            </a:custGeom>
            <a:solidFill>
              <a:schemeClr val="dk1"/>
            </a:solidFill>
            <a:ln w="54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4074725" y="2780350"/>
              <a:ext cx="33450" cy="33625"/>
            </a:xfrm>
            <a:custGeom>
              <a:avLst/>
              <a:gdLst/>
              <a:ahLst/>
              <a:cxnLst/>
              <a:rect l="l" t="t" r="r" b="b"/>
              <a:pathLst>
                <a:path w="1338" h="1345" fill="none" extrusionOk="0">
                  <a:moveTo>
                    <a:pt x="1309" y="918"/>
                  </a:moveTo>
                  <a:cubicBezTo>
                    <a:pt x="1268" y="1344"/>
                    <a:pt x="479" y="814"/>
                    <a:pt x="363" y="687"/>
                  </a:cubicBezTo>
                  <a:cubicBezTo>
                    <a:pt x="283" y="600"/>
                    <a:pt x="0" y="203"/>
                    <a:pt x="110" y="99"/>
                  </a:cubicBezTo>
                  <a:cubicBezTo>
                    <a:pt x="196" y="1"/>
                    <a:pt x="628" y="272"/>
                    <a:pt x="715" y="318"/>
                  </a:cubicBezTo>
                  <a:cubicBezTo>
                    <a:pt x="894" y="422"/>
                    <a:pt x="1338" y="647"/>
                    <a:pt x="1309" y="918"/>
                  </a:cubicBezTo>
                  <a:close/>
                </a:path>
              </a:pathLst>
            </a:custGeom>
            <a:solidFill>
              <a:schemeClr val="dk1"/>
            </a:solidFill>
            <a:ln w="36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3863100" y="2930800"/>
              <a:ext cx="28425" cy="13375"/>
            </a:xfrm>
            <a:custGeom>
              <a:avLst/>
              <a:gdLst/>
              <a:ahLst/>
              <a:cxnLst/>
              <a:rect l="l" t="t" r="r" b="b"/>
              <a:pathLst>
                <a:path w="1137" h="535" extrusionOk="0">
                  <a:moveTo>
                    <a:pt x="792" y="1"/>
                  </a:moveTo>
                  <a:cubicBezTo>
                    <a:pt x="681" y="1"/>
                    <a:pt x="562" y="26"/>
                    <a:pt x="480" y="26"/>
                  </a:cubicBezTo>
                  <a:cubicBezTo>
                    <a:pt x="476" y="26"/>
                    <a:pt x="472" y="26"/>
                    <a:pt x="468" y="25"/>
                  </a:cubicBezTo>
                  <a:cubicBezTo>
                    <a:pt x="448" y="24"/>
                    <a:pt x="427" y="23"/>
                    <a:pt x="406" y="23"/>
                  </a:cubicBezTo>
                  <a:cubicBezTo>
                    <a:pt x="329" y="23"/>
                    <a:pt x="247" y="33"/>
                    <a:pt x="179" y="60"/>
                  </a:cubicBezTo>
                  <a:cubicBezTo>
                    <a:pt x="58" y="112"/>
                    <a:pt x="1" y="221"/>
                    <a:pt x="156" y="423"/>
                  </a:cubicBezTo>
                  <a:cubicBezTo>
                    <a:pt x="223" y="506"/>
                    <a:pt x="362" y="534"/>
                    <a:pt x="499" y="534"/>
                  </a:cubicBezTo>
                  <a:cubicBezTo>
                    <a:pt x="611" y="534"/>
                    <a:pt x="721" y="516"/>
                    <a:pt x="791" y="492"/>
                  </a:cubicBezTo>
                  <a:cubicBezTo>
                    <a:pt x="935" y="446"/>
                    <a:pt x="1137" y="342"/>
                    <a:pt x="1073" y="158"/>
                  </a:cubicBezTo>
                  <a:cubicBezTo>
                    <a:pt x="1029" y="31"/>
                    <a:pt x="915" y="1"/>
                    <a:pt x="7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3827225" y="2926050"/>
              <a:ext cx="20625" cy="10825"/>
            </a:xfrm>
            <a:custGeom>
              <a:avLst/>
              <a:gdLst/>
              <a:ahLst/>
              <a:cxnLst/>
              <a:rect l="l" t="t" r="r" b="b"/>
              <a:pathLst>
                <a:path w="825" h="433" extrusionOk="0">
                  <a:moveTo>
                    <a:pt x="472" y="1"/>
                  </a:moveTo>
                  <a:cubicBezTo>
                    <a:pt x="464" y="1"/>
                    <a:pt x="457" y="1"/>
                    <a:pt x="450" y="2"/>
                  </a:cubicBezTo>
                  <a:cubicBezTo>
                    <a:pt x="404" y="8"/>
                    <a:pt x="363" y="42"/>
                    <a:pt x="317" y="48"/>
                  </a:cubicBezTo>
                  <a:cubicBezTo>
                    <a:pt x="307" y="51"/>
                    <a:pt x="298" y="52"/>
                    <a:pt x="290" y="52"/>
                  </a:cubicBezTo>
                  <a:cubicBezTo>
                    <a:pt x="263" y="52"/>
                    <a:pt x="240" y="41"/>
                    <a:pt x="213" y="37"/>
                  </a:cubicBezTo>
                  <a:cubicBezTo>
                    <a:pt x="208" y="36"/>
                    <a:pt x="203" y="36"/>
                    <a:pt x="198" y="36"/>
                  </a:cubicBezTo>
                  <a:cubicBezTo>
                    <a:pt x="136" y="36"/>
                    <a:pt x="84" y="69"/>
                    <a:pt x="52" y="117"/>
                  </a:cubicBezTo>
                  <a:cubicBezTo>
                    <a:pt x="0" y="192"/>
                    <a:pt x="17" y="319"/>
                    <a:pt x="127" y="377"/>
                  </a:cubicBezTo>
                  <a:cubicBezTo>
                    <a:pt x="198" y="415"/>
                    <a:pt x="285" y="432"/>
                    <a:pt x="372" y="432"/>
                  </a:cubicBezTo>
                  <a:cubicBezTo>
                    <a:pt x="455" y="432"/>
                    <a:pt x="538" y="417"/>
                    <a:pt x="605" y="388"/>
                  </a:cubicBezTo>
                  <a:cubicBezTo>
                    <a:pt x="709" y="354"/>
                    <a:pt x="825" y="279"/>
                    <a:pt x="738" y="152"/>
                  </a:cubicBezTo>
                  <a:cubicBezTo>
                    <a:pt x="690" y="71"/>
                    <a:pt x="571" y="1"/>
                    <a:pt x="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3760500" y="2807400"/>
              <a:ext cx="29250" cy="15300"/>
            </a:xfrm>
            <a:custGeom>
              <a:avLst/>
              <a:gdLst/>
              <a:ahLst/>
              <a:cxnLst/>
              <a:rect l="l" t="t" r="r" b="b"/>
              <a:pathLst>
                <a:path w="1170" h="612" extrusionOk="0">
                  <a:moveTo>
                    <a:pt x="400" y="1"/>
                  </a:moveTo>
                  <a:cubicBezTo>
                    <a:pt x="292" y="1"/>
                    <a:pt x="186" y="9"/>
                    <a:pt x="74" y="9"/>
                  </a:cubicBezTo>
                  <a:cubicBezTo>
                    <a:pt x="74" y="8"/>
                    <a:pt x="73" y="8"/>
                    <a:pt x="72" y="8"/>
                  </a:cubicBezTo>
                  <a:cubicBezTo>
                    <a:pt x="0" y="8"/>
                    <a:pt x="52" y="309"/>
                    <a:pt x="80" y="349"/>
                  </a:cubicBezTo>
                  <a:cubicBezTo>
                    <a:pt x="132" y="429"/>
                    <a:pt x="224" y="441"/>
                    <a:pt x="305" y="464"/>
                  </a:cubicBezTo>
                  <a:cubicBezTo>
                    <a:pt x="443" y="499"/>
                    <a:pt x="570" y="551"/>
                    <a:pt x="703" y="585"/>
                  </a:cubicBezTo>
                  <a:cubicBezTo>
                    <a:pt x="752" y="601"/>
                    <a:pt x="811" y="612"/>
                    <a:pt x="871" y="612"/>
                  </a:cubicBezTo>
                  <a:cubicBezTo>
                    <a:pt x="965" y="612"/>
                    <a:pt x="1059" y="584"/>
                    <a:pt x="1112" y="499"/>
                  </a:cubicBezTo>
                  <a:cubicBezTo>
                    <a:pt x="1170" y="401"/>
                    <a:pt x="1164" y="239"/>
                    <a:pt x="1078" y="164"/>
                  </a:cubicBezTo>
                  <a:cubicBezTo>
                    <a:pt x="962" y="49"/>
                    <a:pt x="714" y="32"/>
                    <a:pt x="564" y="9"/>
                  </a:cubicBezTo>
                  <a:cubicBezTo>
                    <a:pt x="509" y="3"/>
                    <a:pt x="454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3800825" y="2820025"/>
              <a:ext cx="23675" cy="10825"/>
            </a:xfrm>
            <a:custGeom>
              <a:avLst/>
              <a:gdLst/>
              <a:ahLst/>
              <a:cxnLst/>
              <a:rect l="l" t="t" r="r" b="b"/>
              <a:pathLst>
                <a:path w="947" h="433" extrusionOk="0">
                  <a:moveTo>
                    <a:pt x="687" y="1"/>
                  </a:moveTo>
                  <a:cubicBezTo>
                    <a:pt x="669" y="1"/>
                    <a:pt x="651" y="2"/>
                    <a:pt x="635" y="5"/>
                  </a:cubicBezTo>
                  <a:cubicBezTo>
                    <a:pt x="618" y="11"/>
                    <a:pt x="595" y="17"/>
                    <a:pt x="572" y="34"/>
                  </a:cubicBezTo>
                  <a:cubicBezTo>
                    <a:pt x="566" y="40"/>
                    <a:pt x="554" y="40"/>
                    <a:pt x="549" y="46"/>
                  </a:cubicBezTo>
                  <a:lnTo>
                    <a:pt x="543" y="46"/>
                  </a:lnTo>
                  <a:cubicBezTo>
                    <a:pt x="508" y="51"/>
                    <a:pt x="474" y="63"/>
                    <a:pt x="433" y="63"/>
                  </a:cubicBezTo>
                  <a:cubicBezTo>
                    <a:pt x="364" y="74"/>
                    <a:pt x="289" y="92"/>
                    <a:pt x="232" y="132"/>
                  </a:cubicBezTo>
                  <a:cubicBezTo>
                    <a:pt x="220" y="138"/>
                    <a:pt x="214" y="149"/>
                    <a:pt x="203" y="155"/>
                  </a:cubicBezTo>
                  <a:cubicBezTo>
                    <a:pt x="99" y="167"/>
                    <a:pt x="1" y="213"/>
                    <a:pt x="41" y="311"/>
                  </a:cubicBezTo>
                  <a:cubicBezTo>
                    <a:pt x="63" y="392"/>
                    <a:pt x="232" y="432"/>
                    <a:pt x="408" y="432"/>
                  </a:cubicBezTo>
                  <a:cubicBezTo>
                    <a:pt x="518" y="432"/>
                    <a:pt x="630" y="417"/>
                    <a:pt x="710" y="386"/>
                  </a:cubicBezTo>
                  <a:cubicBezTo>
                    <a:pt x="739" y="386"/>
                    <a:pt x="768" y="380"/>
                    <a:pt x="797" y="363"/>
                  </a:cubicBezTo>
                  <a:cubicBezTo>
                    <a:pt x="837" y="328"/>
                    <a:pt x="889" y="299"/>
                    <a:pt x="918" y="247"/>
                  </a:cubicBezTo>
                  <a:cubicBezTo>
                    <a:pt x="941" y="207"/>
                    <a:pt x="946" y="155"/>
                    <a:pt x="923" y="103"/>
                  </a:cubicBezTo>
                  <a:cubicBezTo>
                    <a:pt x="906" y="63"/>
                    <a:pt x="866" y="40"/>
                    <a:pt x="825" y="22"/>
                  </a:cubicBezTo>
                  <a:cubicBezTo>
                    <a:pt x="784" y="10"/>
                    <a:pt x="733" y="1"/>
                    <a:pt x="6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16" name="Google Shape;616;p26"/>
          <p:cNvSpPr/>
          <p:nvPr/>
        </p:nvSpPr>
        <p:spPr>
          <a:xfrm rot="4294399" flipH="1">
            <a:off x="9953111" y="-2146795"/>
            <a:ext cx="2889759" cy="4142697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7" name="Google Shape;617;p2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18" name="Google Shape;618;p26"/>
          <p:cNvSpPr txBox="1">
            <a:spLocks noGrp="1"/>
          </p:cNvSpPr>
          <p:nvPr>
            <p:ph type="subTitle" idx="1"/>
          </p:nvPr>
        </p:nvSpPr>
        <p:spPr>
          <a:xfrm>
            <a:off x="6248027" y="1950067"/>
            <a:ext cx="4742000" cy="38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26"/>
          <p:cNvSpPr txBox="1">
            <a:spLocks noGrp="1"/>
          </p:cNvSpPr>
          <p:nvPr>
            <p:ph type="subTitle" idx="2"/>
          </p:nvPr>
        </p:nvSpPr>
        <p:spPr>
          <a:xfrm>
            <a:off x="1201967" y="1950067"/>
            <a:ext cx="4742000" cy="38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01108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Google Shape;621;p27"/>
          <p:cNvSpPr/>
          <p:nvPr/>
        </p:nvSpPr>
        <p:spPr>
          <a:xfrm rot="4487179" flipH="1">
            <a:off x="-1864239" y="4296154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22" name="Google Shape;622;p27"/>
          <p:cNvGrpSpPr/>
          <p:nvPr/>
        </p:nvGrpSpPr>
        <p:grpSpPr>
          <a:xfrm rot="5032154">
            <a:off x="10711980" y="4603650"/>
            <a:ext cx="2150427" cy="2369821"/>
            <a:chOff x="853022" y="-1869325"/>
            <a:chExt cx="1612789" cy="1777331"/>
          </a:xfrm>
        </p:grpSpPr>
        <p:sp>
          <p:nvSpPr>
            <p:cNvPr id="623" name="Google Shape;623;p27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7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7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7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7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7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7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7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7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7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7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4" name="Google Shape;634;p27"/>
          <p:cNvSpPr/>
          <p:nvPr/>
        </p:nvSpPr>
        <p:spPr>
          <a:xfrm>
            <a:off x="10232786" y="4592968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5" name="Google Shape;635;p27"/>
          <p:cNvSpPr/>
          <p:nvPr/>
        </p:nvSpPr>
        <p:spPr>
          <a:xfrm flipH="1">
            <a:off x="-598040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6" name="Google Shape;636;p27"/>
          <p:cNvSpPr/>
          <p:nvPr/>
        </p:nvSpPr>
        <p:spPr>
          <a:xfrm rot="-5594905" flipH="1">
            <a:off x="9405780" y="-24996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7" name="Google Shape;637;p27"/>
          <p:cNvSpPr/>
          <p:nvPr/>
        </p:nvSpPr>
        <p:spPr>
          <a:xfrm>
            <a:off x="-356954" y="-412060"/>
            <a:ext cx="1613865" cy="2157011"/>
          </a:xfrm>
          <a:custGeom>
            <a:avLst/>
            <a:gdLst/>
            <a:ahLst/>
            <a:cxnLst/>
            <a:rect l="l" t="t" r="r" b="b"/>
            <a:pathLst>
              <a:path w="8909" h="11906" extrusionOk="0">
                <a:moveTo>
                  <a:pt x="6391" y="1"/>
                </a:moveTo>
                <a:cubicBezTo>
                  <a:pt x="6183" y="1"/>
                  <a:pt x="5970" y="25"/>
                  <a:pt x="5743" y="76"/>
                </a:cubicBezTo>
                <a:cubicBezTo>
                  <a:pt x="5201" y="226"/>
                  <a:pt x="4665" y="393"/>
                  <a:pt x="4129" y="572"/>
                </a:cubicBezTo>
                <a:cubicBezTo>
                  <a:pt x="3685" y="710"/>
                  <a:pt x="3235" y="832"/>
                  <a:pt x="2791" y="947"/>
                </a:cubicBezTo>
                <a:cubicBezTo>
                  <a:pt x="2013" y="1201"/>
                  <a:pt x="1384" y="1604"/>
                  <a:pt x="871" y="2250"/>
                </a:cubicBezTo>
                <a:cubicBezTo>
                  <a:pt x="341" y="2936"/>
                  <a:pt x="70" y="3593"/>
                  <a:pt x="12" y="4458"/>
                </a:cubicBezTo>
                <a:cubicBezTo>
                  <a:pt x="6" y="5104"/>
                  <a:pt x="6" y="5756"/>
                  <a:pt x="12" y="6401"/>
                </a:cubicBezTo>
                <a:cubicBezTo>
                  <a:pt x="12" y="7122"/>
                  <a:pt x="6" y="7837"/>
                  <a:pt x="1" y="8558"/>
                </a:cubicBezTo>
                <a:cubicBezTo>
                  <a:pt x="6" y="9474"/>
                  <a:pt x="29" y="10460"/>
                  <a:pt x="687" y="11181"/>
                </a:cubicBezTo>
                <a:cubicBezTo>
                  <a:pt x="1181" y="11735"/>
                  <a:pt x="1822" y="11905"/>
                  <a:pt x="2512" y="11905"/>
                </a:cubicBezTo>
                <a:cubicBezTo>
                  <a:pt x="2634" y="11905"/>
                  <a:pt x="2758" y="11900"/>
                  <a:pt x="2883" y="11890"/>
                </a:cubicBezTo>
                <a:cubicBezTo>
                  <a:pt x="4492" y="11758"/>
                  <a:pt x="6383" y="11181"/>
                  <a:pt x="7536" y="9988"/>
                </a:cubicBezTo>
                <a:cubicBezTo>
                  <a:pt x="7940" y="9561"/>
                  <a:pt x="7934" y="8898"/>
                  <a:pt x="8021" y="8356"/>
                </a:cubicBezTo>
                <a:cubicBezTo>
                  <a:pt x="8130" y="7716"/>
                  <a:pt x="8251" y="7087"/>
                  <a:pt x="8396" y="6453"/>
                </a:cubicBezTo>
                <a:cubicBezTo>
                  <a:pt x="8517" y="5900"/>
                  <a:pt x="8626" y="5323"/>
                  <a:pt x="8672" y="4752"/>
                </a:cubicBezTo>
                <a:cubicBezTo>
                  <a:pt x="8713" y="4153"/>
                  <a:pt x="8661" y="3570"/>
                  <a:pt x="8747" y="2971"/>
                </a:cubicBezTo>
                <a:cubicBezTo>
                  <a:pt x="8817" y="2498"/>
                  <a:pt x="8909" y="2042"/>
                  <a:pt x="8903" y="1558"/>
                </a:cubicBezTo>
                <a:lnTo>
                  <a:pt x="8903" y="1097"/>
                </a:lnTo>
                <a:cubicBezTo>
                  <a:pt x="8644" y="745"/>
                  <a:pt x="8102" y="532"/>
                  <a:pt x="7721" y="336"/>
                </a:cubicBezTo>
                <a:cubicBezTo>
                  <a:pt x="7266" y="118"/>
                  <a:pt x="6844" y="1"/>
                  <a:pt x="63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8" name="Google Shape;638;p27"/>
          <p:cNvGrpSpPr/>
          <p:nvPr/>
        </p:nvGrpSpPr>
        <p:grpSpPr>
          <a:xfrm rot="10800000" flipH="1">
            <a:off x="481964" y="1356963"/>
            <a:ext cx="532993" cy="486493"/>
            <a:chOff x="8853197" y="469150"/>
            <a:chExt cx="399745" cy="364870"/>
          </a:xfrm>
        </p:grpSpPr>
        <p:sp>
          <p:nvSpPr>
            <p:cNvPr id="639" name="Google Shape;639;p27"/>
            <p:cNvSpPr/>
            <p:nvPr/>
          </p:nvSpPr>
          <p:spPr>
            <a:xfrm>
              <a:off x="8853197" y="613093"/>
              <a:ext cx="78546" cy="92582"/>
            </a:xfrm>
            <a:custGeom>
              <a:avLst/>
              <a:gdLst/>
              <a:ahLst/>
              <a:cxnLst/>
              <a:rect l="l" t="t" r="r" b="b"/>
              <a:pathLst>
                <a:path w="705" h="831" extrusionOk="0">
                  <a:moveTo>
                    <a:pt x="392" y="0"/>
                  </a:moveTo>
                  <a:cubicBezTo>
                    <a:pt x="328" y="0"/>
                    <a:pt x="263" y="29"/>
                    <a:pt x="208" y="73"/>
                  </a:cubicBezTo>
                  <a:cubicBezTo>
                    <a:pt x="64" y="211"/>
                    <a:pt x="1" y="436"/>
                    <a:pt x="35" y="632"/>
                  </a:cubicBezTo>
                  <a:cubicBezTo>
                    <a:pt x="54" y="730"/>
                    <a:pt x="147" y="831"/>
                    <a:pt x="255" y="831"/>
                  </a:cubicBezTo>
                  <a:cubicBezTo>
                    <a:pt x="281" y="831"/>
                    <a:pt x="308" y="825"/>
                    <a:pt x="335" y="811"/>
                  </a:cubicBezTo>
                  <a:cubicBezTo>
                    <a:pt x="428" y="759"/>
                    <a:pt x="508" y="690"/>
                    <a:pt x="549" y="609"/>
                  </a:cubicBezTo>
                  <a:cubicBezTo>
                    <a:pt x="652" y="563"/>
                    <a:pt x="704" y="448"/>
                    <a:pt x="658" y="344"/>
                  </a:cubicBezTo>
                  <a:cubicBezTo>
                    <a:pt x="647" y="304"/>
                    <a:pt x="624" y="275"/>
                    <a:pt x="601" y="257"/>
                  </a:cubicBezTo>
                  <a:cubicBezTo>
                    <a:pt x="606" y="177"/>
                    <a:pt x="577" y="96"/>
                    <a:pt x="520" y="44"/>
                  </a:cubicBezTo>
                  <a:cubicBezTo>
                    <a:pt x="480" y="14"/>
                    <a:pt x="436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7"/>
            <p:cNvSpPr/>
            <p:nvPr/>
          </p:nvSpPr>
          <p:spPr>
            <a:xfrm>
              <a:off x="9002934" y="596270"/>
              <a:ext cx="93921" cy="74756"/>
            </a:xfrm>
            <a:custGeom>
              <a:avLst/>
              <a:gdLst/>
              <a:ahLst/>
              <a:cxnLst/>
              <a:rect l="l" t="t" r="r" b="b"/>
              <a:pathLst>
                <a:path w="843" h="671" extrusionOk="0">
                  <a:moveTo>
                    <a:pt x="461" y="0"/>
                  </a:moveTo>
                  <a:cubicBezTo>
                    <a:pt x="431" y="0"/>
                    <a:pt x="398" y="10"/>
                    <a:pt x="369" y="22"/>
                  </a:cubicBezTo>
                  <a:cubicBezTo>
                    <a:pt x="355" y="19"/>
                    <a:pt x="341" y="18"/>
                    <a:pt x="327" y="18"/>
                  </a:cubicBezTo>
                  <a:cubicBezTo>
                    <a:pt x="284" y="18"/>
                    <a:pt x="241" y="32"/>
                    <a:pt x="202" y="63"/>
                  </a:cubicBezTo>
                  <a:cubicBezTo>
                    <a:pt x="64" y="178"/>
                    <a:pt x="0" y="357"/>
                    <a:pt x="70" y="530"/>
                  </a:cubicBezTo>
                  <a:cubicBezTo>
                    <a:pt x="106" y="602"/>
                    <a:pt x="189" y="670"/>
                    <a:pt x="273" y="670"/>
                  </a:cubicBezTo>
                  <a:cubicBezTo>
                    <a:pt x="282" y="670"/>
                    <a:pt x="291" y="670"/>
                    <a:pt x="300" y="668"/>
                  </a:cubicBezTo>
                  <a:cubicBezTo>
                    <a:pt x="381" y="651"/>
                    <a:pt x="450" y="616"/>
                    <a:pt x="513" y="564"/>
                  </a:cubicBezTo>
                  <a:cubicBezTo>
                    <a:pt x="525" y="564"/>
                    <a:pt x="531" y="564"/>
                    <a:pt x="548" y="558"/>
                  </a:cubicBezTo>
                  <a:cubicBezTo>
                    <a:pt x="558" y="560"/>
                    <a:pt x="569" y="560"/>
                    <a:pt x="580" y="560"/>
                  </a:cubicBezTo>
                  <a:cubicBezTo>
                    <a:pt x="620" y="560"/>
                    <a:pt x="666" y="551"/>
                    <a:pt x="698" y="524"/>
                  </a:cubicBezTo>
                  <a:cubicBezTo>
                    <a:pt x="802" y="455"/>
                    <a:pt x="842" y="334"/>
                    <a:pt x="802" y="212"/>
                  </a:cubicBezTo>
                  <a:cubicBezTo>
                    <a:pt x="761" y="109"/>
                    <a:pt x="675" y="39"/>
                    <a:pt x="571" y="34"/>
                  </a:cubicBezTo>
                  <a:cubicBezTo>
                    <a:pt x="548" y="16"/>
                    <a:pt x="519" y="11"/>
                    <a:pt x="496" y="5"/>
                  </a:cubicBezTo>
                  <a:cubicBezTo>
                    <a:pt x="485" y="2"/>
                    <a:pt x="473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7"/>
            <p:cNvSpPr/>
            <p:nvPr/>
          </p:nvSpPr>
          <p:spPr>
            <a:xfrm>
              <a:off x="8984328" y="778093"/>
              <a:ext cx="64953" cy="55928"/>
            </a:xfrm>
            <a:custGeom>
              <a:avLst/>
              <a:gdLst/>
              <a:ahLst/>
              <a:cxnLst/>
              <a:rect l="l" t="t" r="r" b="b"/>
              <a:pathLst>
                <a:path w="583" h="502" extrusionOk="0">
                  <a:moveTo>
                    <a:pt x="348" y="0"/>
                  </a:moveTo>
                  <a:cubicBezTo>
                    <a:pt x="325" y="0"/>
                    <a:pt x="303" y="4"/>
                    <a:pt x="283" y="10"/>
                  </a:cubicBezTo>
                  <a:lnTo>
                    <a:pt x="150" y="80"/>
                  </a:lnTo>
                  <a:cubicBezTo>
                    <a:pt x="104" y="108"/>
                    <a:pt x="58" y="137"/>
                    <a:pt x="29" y="195"/>
                  </a:cubicBezTo>
                  <a:cubicBezTo>
                    <a:pt x="6" y="247"/>
                    <a:pt x="0" y="310"/>
                    <a:pt x="23" y="356"/>
                  </a:cubicBezTo>
                  <a:cubicBezTo>
                    <a:pt x="46" y="408"/>
                    <a:pt x="81" y="460"/>
                    <a:pt x="138" y="483"/>
                  </a:cubicBezTo>
                  <a:cubicBezTo>
                    <a:pt x="166" y="494"/>
                    <a:pt x="202" y="502"/>
                    <a:pt x="238" y="502"/>
                  </a:cubicBezTo>
                  <a:cubicBezTo>
                    <a:pt x="261" y="502"/>
                    <a:pt x="285" y="498"/>
                    <a:pt x="306" y="489"/>
                  </a:cubicBezTo>
                  <a:lnTo>
                    <a:pt x="433" y="426"/>
                  </a:lnTo>
                  <a:cubicBezTo>
                    <a:pt x="484" y="397"/>
                    <a:pt x="525" y="368"/>
                    <a:pt x="554" y="310"/>
                  </a:cubicBezTo>
                  <a:cubicBezTo>
                    <a:pt x="577" y="258"/>
                    <a:pt x="582" y="195"/>
                    <a:pt x="565" y="143"/>
                  </a:cubicBezTo>
                  <a:cubicBezTo>
                    <a:pt x="542" y="91"/>
                    <a:pt x="502" y="45"/>
                    <a:pt x="450" y="22"/>
                  </a:cubicBezTo>
                  <a:cubicBezTo>
                    <a:pt x="418" y="8"/>
                    <a:pt x="383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7"/>
            <p:cNvSpPr/>
            <p:nvPr/>
          </p:nvSpPr>
          <p:spPr>
            <a:xfrm>
              <a:off x="9148771" y="686401"/>
              <a:ext cx="104171" cy="96592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451" y="0"/>
                  </a:moveTo>
                  <a:cubicBezTo>
                    <a:pt x="386" y="0"/>
                    <a:pt x="322" y="26"/>
                    <a:pt x="283" y="78"/>
                  </a:cubicBezTo>
                  <a:cubicBezTo>
                    <a:pt x="277" y="90"/>
                    <a:pt x="271" y="101"/>
                    <a:pt x="271" y="107"/>
                  </a:cubicBezTo>
                  <a:cubicBezTo>
                    <a:pt x="219" y="118"/>
                    <a:pt x="173" y="136"/>
                    <a:pt x="144" y="182"/>
                  </a:cubicBezTo>
                  <a:cubicBezTo>
                    <a:pt x="29" y="349"/>
                    <a:pt x="0" y="534"/>
                    <a:pt x="69" y="730"/>
                  </a:cubicBezTo>
                  <a:cubicBezTo>
                    <a:pt x="96" y="820"/>
                    <a:pt x="182" y="866"/>
                    <a:pt x="268" y="866"/>
                  </a:cubicBezTo>
                  <a:cubicBezTo>
                    <a:pt x="314" y="866"/>
                    <a:pt x="360" y="853"/>
                    <a:pt x="398" y="828"/>
                  </a:cubicBezTo>
                  <a:lnTo>
                    <a:pt x="421" y="810"/>
                  </a:lnTo>
                  <a:cubicBezTo>
                    <a:pt x="430" y="812"/>
                    <a:pt x="438" y="812"/>
                    <a:pt x="447" y="812"/>
                  </a:cubicBezTo>
                  <a:cubicBezTo>
                    <a:pt x="472" y="812"/>
                    <a:pt x="496" y="806"/>
                    <a:pt x="513" y="793"/>
                  </a:cubicBezTo>
                  <a:cubicBezTo>
                    <a:pt x="542" y="781"/>
                    <a:pt x="565" y="764"/>
                    <a:pt x="588" y="753"/>
                  </a:cubicBezTo>
                  <a:cubicBezTo>
                    <a:pt x="604" y="755"/>
                    <a:pt x="619" y="756"/>
                    <a:pt x="635" y="756"/>
                  </a:cubicBezTo>
                  <a:cubicBezTo>
                    <a:pt x="736" y="756"/>
                    <a:pt x="838" y="707"/>
                    <a:pt x="888" y="597"/>
                  </a:cubicBezTo>
                  <a:cubicBezTo>
                    <a:pt x="934" y="522"/>
                    <a:pt x="917" y="447"/>
                    <a:pt x="882" y="395"/>
                  </a:cubicBezTo>
                  <a:cubicBezTo>
                    <a:pt x="922" y="249"/>
                    <a:pt x="801" y="124"/>
                    <a:pt x="661" y="124"/>
                  </a:cubicBezTo>
                  <a:cubicBezTo>
                    <a:pt x="658" y="124"/>
                    <a:pt x="655" y="124"/>
                    <a:pt x="652" y="124"/>
                  </a:cubicBezTo>
                  <a:cubicBezTo>
                    <a:pt x="623" y="67"/>
                    <a:pt x="577" y="20"/>
                    <a:pt x="513" y="9"/>
                  </a:cubicBezTo>
                  <a:cubicBezTo>
                    <a:pt x="493" y="3"/>
                    <a:pt x="472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7"/>
            <p:cNvSpPr/>
            <p:nvPr/>
          </p:nvSpPr>
          <p:spPr>
            <a:xfrm>
              <a:off x="9128160" y="525079"/>
              <a:ext cx="73978" cy="69854"/>
            </a:xfrm>
            <a:custGeom>
              <a:avLst/>
              <a:gdLst/>
              <a:ahLst/>
              <a:cxnLst/>
              <a:rect l="l" t="t" r="r" b="b"/>
              <a:pathLst>
                <a:path w="664" h="627" extrusionOk="0">
                  <a:moveTo>
                    <a:pt x="393" y="1"/>
                  </a:moveTo>
                  <a:cubicBezTo>
                    <a:pt x="362" y="1"/>
                    <a:pt x="332" y="7"/>
                    <a:pt x="312" y="15"/>
                  </a:cubicBezTo>
                  <a:cubicBezTo>
                    <a:pt x="260" y="38"/>
                    <a:pt x="208" y="79"/>
                    <a:pt x="185" y="131"/>
                  </a:cubicBezTo>
                  <a:cubicBezTo>
                    <a:pt x="179" y="136"/>
                    <a:pt x="179" y="154"/>
                    <a:pt x="179" y="160"/>
                  </a:cubicBezTo>
                  <a:cubicBezTo>
                    <a:pt x="156" y="165"/>
                    <a:pt x="139" y="171"/>
                    <a:pt x="122" y="188"/>
                  </a:cubicBezTo>
                  <a:cubicBezTo>
                    <a:pt x="29" y="258"/>
                    <a:pt x="1" y="390"/>
                    <a:pt x="70" y="488"/>
                  </a:cubicBezTo>
                  <a:cubicBezTo>
                    <a:pt x="131" y="580"/>
                    <a:pt x="233" y="626"/>
                    <a:pt x="336" y="626"/>
                  </a:cubicBezTo>
                  <a:cubicBezTo>
                    <a:pt x="426" y="626"/>
                    <a:pt x="518" y="590"/>
                    <a:pt x="583" y="517"/>
                  </a:cubicBezTo>
                  <a:cubicBezTo>
                    <a:pt x="641" y="448"/>
                    <a:pt x="664" y="356"/>
                    <a:pt x="658" y="269"/>
                  </a:cubicBezTo>
                  <a:cubicBezTo>
                    <a:pt x="646" y="217"/>
                    <a:pt x="629" y="160"/>
                    <a:pt x="600" y="125"/>
                  </a:cubicBezTo>
                  <a:cubicBezTo>
                    <a:pt x="560" y="73"/>
                    <a:pt x="525" y="50"/>
                    <a:pt x="473" y="21"/>
                  </a:cubicBezTo>
                  <a:cubicBezTo>
                    <a:pt x="453" y="7"/>
                    <a:pt x="42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7"/>
            <p:cNvSpPr/>
            <p:nvPr/>
          </p:nvSpPr>
          <p:spPr>
            <a:xfrm>
              <a:off x="8904669" y="469150"/>
              <a:ext cx="80328" cy="84003"/>
            </a:xfrm>
            <a:custGeom>
              <a:avLst/>
              <a:gdLst/>
              <a:ahLst/>
              <a:cxnLst/>
              <a:rect l="l" t="t" r="r" b="b"/>
              <a:pathLst>
                <a:path w="721" h="754" extrusionOk="0">
                  <a:moveTo>
                    <a:pt x="352" y="1"/>
                  </a:moveTo>
                  <a:cubicBezTo>
                    <a:pt x="283" y="1"/>
                    <a:pt x="213" y="29"/>
                    <a:pt x="173" y="79"/>
                  </a:cubicBezTo>
                  <a:cubicBezTo>
                    <a:pt x="133" y="143"/>
                    <a:pt x="110" y="206"/>
                    <a:pt x="98" y="269"/>
                  </a:cubicBezTo>
                  <a:cubicBezTo>
                    <a:pt x="52" y="310"/>
                    <a:pt x="23" y="350"/>
                    <a:pt x="17" y="408"/>
                  </a:cubicBezTo>
                  <a:cubicBezTo>
                    <a:pt x="0" y="523"/>
                    <a:pt x="75" y="633"/>
                    <a:pt x="190" y="656"/>
                  </a:cubicBezTo>
                  <a:cubicBezTo>
                    <a:pt x="202" y="673"/>
                    <a:pt x="219" y="690"/>
                    <a:pt x="231" y="702"/>
                  </a:cubicBezTo>
                  <a:cubicBezTo>
                    <a:pt x="267" y="738"/>
                    <a:pt x="313" y="753"/>
                    <a:pt x="359" y="753"/>
                  </a:cubicBezTo>
                  <a:cubicBezTo>
                    <a:pt x="423" y="753"/>
                    <a:pt x="490" y="725"/>
                    <a:pt x="536" y="685"/>
                  </a:cubicBezTo>
                  <a:cubicBezTo>
                    <a:pt x="657" y="662"/>
                    <a:pt x="715" y="558"/>
                    <a:pt x="715" y="442"/>
                  </a:cubicBezTo>
                  <a:lnTo>
                    <a:pt x="715" y="264"/>
                  </a:lnTo>
                  <a:cubicBezTo>
                    <a:pt x="721" y="166"/>
                    <a:pt x="606" y="85"/>
                    <a:pt x="508" y="79"/>
                  </a:cubicBezTo>
                  <a:cubicBezTo>
                    <a:pt x="502" y="68"/>
                    <a:pt x="490" y="62"/>
                    <a:pt x="484" y="50"/>
                  </a:cubicBezTo>
                  <a:cubicBezTo>
                    <a:pt x="450" y="16"/>
                    <a:pt x="40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5" name="Google Shape;645;p2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27"/>
          <p:cNvSpPr txBox="1">
            <a:spLocks noGrp="1"/>
          </p:cNvSpPr>
          <p:nvPr>
            <p:ph type="subTitle" idx="1"/>
          </p:nvPr>
        </p:nvSpPr>
        <p:spPr>
          <a:xfrm>
            <a:off x="6505233" y="2510833"/>
            <a:ext cx="4122800" cy="36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b="0"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7" name="Google Shape;647;p27"/>
          <p:cNvSpPr txBox="1">
            <a:spLocks noGrp="1"/>
          </p:cNvSpPr>
          <p:nvPr>
            <p:ph type="subTitle" idx="2"/>
          </p:nvPr>
        </p:nvSpPr>
        <p:spPr>
          <a:xfrm>
            <a:off x="1563983" y="2510833"/>
            <a:ext cx="4122800" cy="36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b="0"/>
            </a:lvl1pPr>
            <a:lvl2pPr lvl="1" algn="ctr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8" name="Google Shape;648;p27"/>
          <p:cNvSpPr txBox="1">
            <a:spLocks noGrp="1"/>
          </p:cNvSpPr>
          <p:nvPr>
            <p:ph type="subTitle" idx="3"/>
          </p:nvPr>
        </p:nvSpPr>
        <p:spPr>
          <a:xfrm>
            <a:off x="1563983" y="1807233"/>
            <a:ext cx="41228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49" name="Google Shape;649;p27"/>
          <p:cNvSpPr txBox="1">
            <a:spLocks noGrp="1"/>
          </p:cNvSpPr>
          <p:nvPr>
            <p:ph type="subTitle" idx="4"/>
          </p:nvPr>
        </p:nvSpPr>
        <p:spPr>
          <a:xfrm>
            <a:off x="6505233" y="1807233"/>
            <a:ext cx="41228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679200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" name="Google Shape;651;p2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2" name="Google Shape;652;p28"/>
          <p:cNvSpPr txBox="1">
            <a:spLocks noGrp="1"/>
          </p:cNvSpPr>
          <p:nvPr>
            <p:ph type="subTitle" idx="1"/>
          </p:nvPr>
        </p:nvSpPr>
        <p:spPr>
          <a:xfrm>
            <a:off x="1250168" y="3175820"/>
            <a:ext cx="29004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" name="Google Shape;653;p28"/>
          <p:cNvSpPr txBox="1">
            <a:spLocks noGrp="1"/>
          </p:cNvSpPr>
          <p:nvPr>
            <p:ph type="subTitle" idx="2"/>
          </p:nvPr>
        </p:nvSpPr>
        <p:spPr>
          <a:xfrm>
            <a:off x="4645796" y="3175820"/>
            <a:ext cx="29004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" name="Google Shape;654;p28"/>
          <p:cNvSpPr txBox="1">
            <a:spLocks noGrp="1"/>
          </p:cNvSpPr>
          <p:nvPr>
            <p:ph type="subTitle" idx="3"/>
          </p:nvPr>
        </p:nvSpPr>
        <p:spPr>
          <a:xfrm>
            <a:off x="8041432" y="3175820"/>
            <a:ext cx="2900400" cy="11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" name="Google Shape;655;p28"/>
          <p:cNvSpPr txBox="1">
            <a:spLocks noGrp="1"/>
          </p:cNvSpPr>
          <p:nvPr>
            <p:ph type="subTitle" idx="4"/>
          </p:nvPr>
        </p:nvSpPr>
        <p:spPr>
          <a:xfrm>
            <a:off x="1250167" y="2569717"/>
            <a:ext cx="290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56" name="Google Shape;656;p28"/>
          <p:cNvSpPr txBox="1">
            <a:spLocks noGrp="1"/>
          </p:cNvSpPr>
          <p:nvPr>
            <p:ph type="subTitle" idx="5"/>
          </p:nvPr>
        </p:nvSpPr>
        <p:spPr>
          <a:xfrm>
            <a:off x="4645800" y="2569717"/>
            <a:ext cx="290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57" name="Google Shape;657;p28"/>
          <p:cNvSpPr txBox="1">
            <a:spLocks noGrp="1"/>
          </p:cNvSpPr>
          <p:nvPr>
            <p:ph type="subTitle" idx="6"/>
          </p:nvPr>
        </p:nvSpPr>
        <p:spPr>
          <a:xfrm>
            <a:off x="8041433" y="2569717"/>
            <a:ext cx="290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grpSp>
        <p:nvGrpSpPr>
          <p:cNvPr id="658" name="Google Shape;658;p28"/>
          <p:cNvGrpSpPr/>
          <p:nvPr/>
        </p:nvGrpSpPr>
        <p:grpSpPr>
          <a:xfrm rot="-5400000">
            <a:off x="10037941" y="-1259702"/>
            <a:ext cx="1332644" cy="2621003"/>
            <a:chOff x="8401143" y="1588874"/>
            <a:chExt cx="999483" cy="1965752"/>
          </a:xfrm>
        </p:grpSpPr>
        <p:sp>
          <p:nvSpPr>
            <p:cNvPr id="659" name="Google Shape;659;p28"/>
            <p:cNvSpPr/>
            <p:nvPr/>
          </p:nvSpPr>
          <p:spPr>
            <a:xfrm rot="10457126">
              <a:off x="8493859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8"/>
            <p:cNvSpPr/>
            <p:nvPr/>
          </p:nvSpPr>
          <p:spPr>
            <a:xfrm rot="10457126">
              <a:off x="8552584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1" name="Google Shape;661;p28"/>
          <p:cNvSpPr/>
          <p:nvPr/>
        </p:nvSpPr>
        <p:spPr>
          <a:xfrm rot="5400000" flipH="1">
            <a:off x="7869364" y="3587992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2" name="Google Shape;662;p28"/>
          <p:cNvSpPr/>
          <p:nvPr/>
        </p:nvSpPr>
        <p:spPr>
          <a:xfrm flipH="1">
            <a:off x="-1237843" y="4991735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63" name="Google Shape;663;p28"/>
          <p:cNvGrpSpPr/>
          <p:nvPr/>
        </p:nvGrpSpPr>
        <p:grpSpPr>
          <a:xfrm rot="1878475">
            <a:off x="720086" y="596645"/>
            <a:ext cx="944905" cy="245380"/>
            <a:chOff x="2221829" y="386283"/>
            <a:chExt cx="596655" cy="154944"/>
          </a:xfrm>
        </p:grpSpPr>
        <p:sp>
          <p:nvSpPr>
            <p:cNvPr id="664" name="Google Shape;664;p28"/>
            <p:cNvSpPr/>
            <p:nvPr/>
          </p:nvSpPr>
          <p:spPr>
            <a:xfrm rot="5400000">
              <a:off x="2738787" y="450759"/>
              <a:ext cx="77113" cy="82283"/>
            </a:xfrm>
            <a:custGeom>
              <a:avLst/>
              <a:gdLst/>
              <a:ahLst/>
              <a:cxnLst/>
              <a:rect l="l" t="t" r="r" b="b"/>
              <a:pathLst>
                <a:path w="1074" h="1146" extrusionOk="0">
                  <a:moveTo>
                    <a:pt x="398" y="1"/>
                  </a:moveTo>
                  <a:cubicBezTo>
                    <a:pt x="387" y="1"/>
                    <a:pt x="375" y="2"/>
                    <a:pt x="364" y="3"/>
                  </a:cubicBezTo>
                  <a:cubicBezTo>
                    <a:pt x="179" y="9"/>
                    <a:pt x="1" y="159"/>
                    <a:pt x="12" y="355"/>
                  </a:cubicBezTo>
                  <a:cubicBezTo>
                    <a:pt x="18" y="447"/>
                    <a:pt x="18" y="551"/>
                    <a:pt x="30" y="643"/>
                  </a:cubicBezTo>
                  <a:cubicBezTo>
                    <a:pt x="35" y="799"/>
                    <a:pt x="133" y="960"/>
                    <a:pt x="289" y="995"/>
                  </a:cubicBezTo>
                  <a:cubicBezTo>
                    <a:pt x="313" y="999"/>
                    <a:pt x="337" y="1006"/>
                    <a:pt x="364" y="1006"/>
                  </a:cubicBezTo>
                  <a:cubicBezTo>
                    <a:pt x="377" y="1006"/>
                    <a:pt x="390" y="1004"/>
                    <a:pt x="404" y="1001"/>
                  </a:cubicBezTo>
                  <a:cubicBezTo>
                    <a:pt x="473" y="1088"/>
                    <a:pt x="585" y="1146"/>
                    <a:pt x="698" y="1146"/>
                  </a:cubicBezTo>
                  <a:cubicBezTo>
                    <a:pt x="727" y="1146"/>
                    <a:pt x="756" y="1142"/>
                    <a:pt x="785" y="1133"/>
                  </a:cubicBezTo>
                  <a:cubicBezTo>
                    <a:pt x="981" y="1070"/>
                    <a:pt x="1073" y="885"/>
                    <a:pt x="1027" y="695"/>
                  </a:cubicBezTo>
                  <a:lnTo>
                    <a:pt x="952" y="320"/>
                  </a:lnTo>
                  <a:lnTo>
                    <a:pt x="941" y="320"/>
                  </a:lnTo>
                  <a:cubicBezTo>
                    <a:pt x="935" y="292"/>
                    <a:pt x="923" y="263"/>
                    <a:pt x="912" y="228"/>
                  </a:cubicBezTo>
                  <a:cubicBezTo>
                    <a:pt x="859" y="112"/>
                    <a:pt x="724" y="54"/>
                    <a:pt x="595" y="54"/>
                  </a:cubicBezTo>
                  <a:cubicBezTo>
                    <a:pt x="583" y="54"/>
                    <a:pt x="572" y="54"/>
                    <a:pt x="560" y="55"/>
                  </a:cubicBezTo>
                  <a:cubicBezTo>
                    <a:pt x="511" y="26"/>
                    <a:pt x="458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8"/>
            <p:cNvSpPr/>
            <p:nvPr/>
          </p:nvSpPr>
          <p:spPr>
            <a:xfrm rot="5400000">
              <a:off x="2615507" y="385134"/>
              <a:ext cx="86591" cy="88888"/>
            </a:xfrm>
            <a:custGeom>
              <a:avLst/>
              <a:gdLst/>
              <a:ahLst/>
              <a:cxnLst/>
              <a:rect l="l" t="t" r="r" b="b"/>
              <a:pathLst>
                <a:path w="1206" h="1238" extrusionOk="0">
                  <a:moveTo>
                    <a:pt x="459" y="1"/>
                  </a:moveTo>
                  <a:cubicBezTo>
                    <a:pt x="454" y="1"/>
                    <a:pt x="449" y="1"/>
                    <a:pt x="445" y="1"/>
                  </a:cubicBezTo>
                  <a:cubicBezTo>
                    <a:pt x="249" y="13"/>
                    <a:pt x="87" y="163"/>
                    <a:pt x="87" y="359"/>
                  </a:cubicBezTo>
                  <a:cubicBezTo>
                    <a:pt x="81" y="376"/>
                    <a:pt x="76" y="405"/>
                    <a:pt x="76" y="428"/>
                  </a:cubicBezTo>
                  <a:cubicBezTo>
                    <a:pt x="53" y="503"/>
                    <a:pt x="41" y="566"/>
                    <a:pt x="30" y="635"/>
                  </a:cubicBezTo>
                  <a:cubicBezTo>
                    <a:pt x="1" y="826"/>
                    <a:pt x="47" y="999"/>
                    <a:pt x="185" y="1137"/>
                  </a:cubicBezTo>
                  <a:cubicBezTo>
                    <a:pt x="244" y="1206"/>
                    <a:pt x="334" y="1238"/>
                    <a:pt x="427" y="1238"/>
                  </a:cubicBezTo>
                  <a:cubicBezTo>
                    <a:pt x="489" y="1238"/>
                    <a:pt x="552" y="1223"/>
                    <a:pt x="606" y="1195"/>
                  </a:cubicBezTo>
                  <a:cubicBezTo>
                    <a:pt x="681" y="1149"/>
                    <a:pt x="744" y="1091"/>
                    <a:pt x="796" y="1028"/>
                  </a:cubicBezTo>
                  <a:cubicBezTo>
                    <a:pt x="802" y="1022"/>
                    <a:pt x="808" y="1022"/>
                    <a:pt x="825" y="1010"/>
                  </a:cubicBezTo>
                  <a:cubicBezTo>
                    <a:pt x="860" y="993"/>
                    <a:pt x="894" y="964"/>
                    <a:pt x="923" y="935"/>
                  </a:cubicBezTo>
                  <a:cubicBezTo>
                    <a:pt x="1039" y="895"/>
                    <a:pt x="1137" y="820"/>
                    <a:pt x="1154" y="693"/>
                  </a:cubicBezTo>
                  <a:cubicBezTo>
                    <a:pt x="1206" y="445"/>
                    <a:pt x="1113" y="226"/>
                    <a:pt x="860" y="140"/>
                  </a:cubicBezTo>
                  <a:cubicBezTo>
                    <a:pt x="836" y="133"/>
                    <a:pt x="809" y="130"/>
                    <a:pt x="779" y="130"/>
                  </a:cubicBezTo>
                  <a:cubicBezTo>
                    <a:pt x="759" y="130"/>
                    <a:pt x="737" y="131"/>
                    <a:pt x="716" y="134"/>
                  </a:cubicBezTo>
                  <a:cubicBezTo>
                    <a:pt x="655" y="57"/>
                    <a:pt x="558" y="1"/>
                    <a:pt x="4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8"/>
            <p:cNvSpPr/>
            <p:nvPr/>
          </p:nvSpPr>
          <p:spPr>
            <a:xfrm rot="5400000">
              <a:off x="2518326" y="465945"/>
              <a:ext cx="77544" cy="73021"/>
            </a:xfrm>
            <a:custGeom>
              <a:avLst/>
              <a:gdLst/>
              <a:ahLst/>
              <a:cxnLst/>
              <a:rect l="l" t="t" r="r" b="b"/>
              <a:pathLst>
                <a:path w="1080" h="1017" extrusionOk="0">
                  <a:moveTo>
                    <a:pt x="496" y="0"/>
                  </a:moveTo>
                  <a:cubicBezTo>
                    <a:pt x="438" y="0"/>
                    <a:pt x="380" y="15"/>
                    <a:pt x="330" y="48"/>
                  </a:cubicBezTo>
                  <a:cubicBezTo>
                    <a:pt x="324" y="48"/>
                    <a:pt x="324" y="54"/>
                    <a:pt x="318" y="60"/>
                  </a:cubicBezTo>
                  <a:cubicBezTo>
                    <a:pt x="134" y="83"/>
                    <a:pt x="1" y="227"/>
                    <a:pt x="1" y="417"/>
                  </a:cubicBezTo>
                  <a:cubicBezTo>
                    <a:pt x="1" y="504"/>
                    <a:pt x="1" y="590"/>
                    <a:pt x="18" y="677"/>
                  </a:cubicBezTo>
                  <a:cubicBezTo>
                    <a:pt x="47" y="792"/>
                    <a:pt x="134" y="879"/>
                    <a:pt x="243" y="913"/>
                  </a:cubicBezTo>
                  <a:cubicBezTo>
                    <a:pt x="306" y="971"/>
                    <a:pt x="393" y="1005"/>
                    <a:pt x="491" y="1011"/>
                  </a:cubicBezTo>
                  <a:cubicBezTo>
                    <a:pt x="504" y="1015"/>
                    <a:pt x="517" y="1016"/>
                    <a:pt x="530" y="1016"/>
                  </a:cubicBezTo>
                  <a:cubicBezTo>
                    <a:pt x="559" y="1016"/>
                    <a:pt x="590" y="1009"/>
                    <a:pt x="618" y="1005"/>
                  </a:cubicBezTo>
                  <a:lnTo>
                    <a:pt x="635" y="1005"/>
                  </a:lnTo>
                  <a:cubicBezTo>
                    <a:pt x="661" y="1010"/>
                    <a:pt x="687" y="1013"/>
                    <a:pt x="714" y="1013"/>
                  </a:cubicBezTo>
                  <a:cubicBezTo>
                    <a:pt x="872" y="1013"/>
                    <a:pt x="1034" y="926"/>
                    <a:pt x="1073" y="763"/>
                  </a:cubicBezTo>
                  <a:cubicBezTo>
                    <a:pt x="1079" y="665"/>
                    <a:pt x="1068" y="561"/>
                    <a:pt x="1016" y="475"/>
                  </a:cubicBezTo>
                  <a:lnTo>
                    <a:pt x="1016" y="435"/>
                  </a:lnTo>
                  <a:cubicBezTo>
                    <a:pt x="1010" y="342"/>
                    <a:pt x="981" y="256"/>
                    <a:pt x="912" y="187"/>
                  </a:cubicBezTo>
                  <a:cubicBezTo>
                    <a:pt x="872" y="141"/>
                    <a:pt x="797" y="106"/>
                    <a:pt x="733" y="83"/>
                  </a:cubicBezTo>
                  <a:lnTo>
                    <a:pt x="727" y="77"/>
                  </a:lnTo>
                  <a:cubicBezTo>
                    <a:pt x="663" y="30"/>
                    <a:pt x="579" y="0"/>
                    <a:pt x="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8"/>
            <p:cNvSpPr/>
            <p:nvPr/>
          </p:nvSpPr>
          <p:spPr>
            <a:xfrm rot="5400000">
              <a:off x="2370454" y="404089"/>
              <a:ext cx="88242" cy="89104"/>
            </a:xfrm>
            <a:custGeom>
              <a:avLst/>
              <a:gdLst/>
              <a:ahLst/>
              <a:cxnLst/>
              <a:rect l="l" t="t" r="r" b="b"/>
              <a:pathLst>
                <a:path w="1229" h="1241" extrusionOk="0">
                  <a:moveTo>
                    <a:pt x="568" y="1"/>
                  </a:moveTo>
                  <a:cubicBezTo>
                    <a:pt x="454" y="1"/>
                    <a:pt x="325" y="49"/>
                    <a:pt x="260" y="147"/>
                  </a:cubicBezTo>
                  <a:cubicBezTo>
                    <a:pt x="145" y="205"/>
                    <a:pt x="58" y="320"/>
                    <a:pt x="70" y="459"/>
                  </a:cubicBezTo>
                  <a:lnTo>
                    <a:pt x="70" y="464"/>
                  </a:lnTo>
                  <a:cubicBezTo>
                    <a:pt x="0" y="614"/>
                    <a:pt x="41" y="799"/>
                    <a:pt x="173" y="897"/>
                  </a:cubicBezTo>
                  <a:cubicBezTo>
                    <a:pt x="196" y="914"/>
                    <a:pt x="208" y="926"/>
                    <a:pt x="231" y="931"/>
                  </a:cubicBezTo>
                  <a:cubicBezTo>
                    <a:pt x="315" y="1088"/>
                    <a:pt x="474" y="1212"/>
                    <a:pt x="645" y="1212"/>
                  </a:cubicBezTo>
                  <a:cubicBezTo>
                    <a:pt x="663" y="1212"/>
                    <a:pt x="680" y="1211"/>
                    <a:pt x="698" y="1208"/>
                  </a:cubicBezTo>
                  <a:lnTo>
                    <a:pt x="767" y="1231"/>
                  </a:lnTo>
                  <a:cubicBezTo>
                    <a:pt x="794" y="1237"/>
                    <a:pt x="821" y="1240"/>
                    <a:pt x="849" y="1240"/>
                  </a:cubicBezTo>
                  <a:cubicBezTo>
                    <a:pt x="1006" y="1240"/>
                    <a:pt x="1166" y="1145"/>
                    <a:pt x="1205" y="983"/>
                  </a:cubicBezTo>
                  <a:cubicBezTo>
                    <a:pt x="1229" y="874"/>
                    <a:pt x="1205" y="764"/>
                    <a:pt x="1148" y="672"/>
                  </a:cubicBezTo>
                  <a:lnTo>
                    <a:pt x="1148" y="655"/>
                  </a:lnTo>
                  <a:cubicBezTo>
                    <a:pt x="1148" y="620"/>
                    <a:pt x="1154" y="585"/>
                    <a:pt x="1154" y="551"/>
                  </a:cubicBezTo>
                  <a:cubicBezTo>
                    <a:pt x="1154" y="522"/>
                    <a:pt x="1159" y="499"/>
                    <a:pt x="1159" y="476"/>
                  </a:cubicBezTo>
                  <a:cubicBezTo>
                    <a:pt x="1165" y="291"/>
                    <a:pt x="1004" y="118"/>
                    <a:pt x="819" y="118"/>
                  </a:cubicBezTo>
                  <a:cubicBezTo>
                    <a:pt x="779" y="66"/>
                    <a:pt x="715" y="26"/>
                    <a:pt x="646" y="9"/>
                  </a:cubicBezTo>
                  <a:cubicBezTo>
                    <a:pt x="622" y="3"/>
                    <a:pt x="595" y="1"/>
                    <a:pt x="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8"/>
            <p:cNvSpPr/>
            <p:nvPr/>
          </p:nvSpPr>
          <p:spPr>
            <a:xfrm rot="5400000">
              <a:off x="2213213" y="441712"/>
              <a:ext cx="100664" cy="83432"/>
            </a:xfrm>
            <a:custGeom>
              <a:avLst/>
              <a:gdLst/>
              <a:ahLst/>
              <a:cxnLst/>
              <a:rect l="l" t="t" r="r" b="b"/>
              <a:pathLst>
                <a:path w="1402" h="1162" extrusionOk="0">
                  <a:moveTo>
                    <a:pt x="702" y="1"/>
                  </a:moveTo>
                  <a:cubicBezTo>
                    <a:pt x="588" y="1"/>
                    <a:pt x="475" y="50"/>
                    <a:pt x="415" y="166"/>
                  </a:cubicBezTo>
                  <a:cubicBezTo>
                    <a:pt x="381" y="166"/>
                    <a:pt x="346" y="166"/>
                    <a:pt x="317" y="184"/>
                  </a:cubicBezTo>
                  <a:cubicBezTo>
                    <a:pt x="144" y="236"/>
                    <a:pt x="0" y="443"/>
                    <a:pt x="69" y="622"/>
                  </a:cubicBezTo>
                  <a:cubicBezTo>
                    <a:pt x="127" y="783"/>
                    <a:pt x="179" y="974"/>
                    <a:pt x="358" y="1054"/>
                  </a:cubicBezTo>
                  <a:cubicBezTo>
                    <a:pt x="404" y="1072"/>
                    <a:pt x="444" y="1083"/>
                    <a:pt x="496" y="1089"/>
                  </a:cubicBezTo>
                  <a:cubicBezTo>
                    <a:pt x="551" y="1138"/>
                    <a:pt x="632" y="1162"/>
                    <a:pt x="714" y="1162"/>
                  </a:cubicBezTo>
                  <a:cubicBezTo>
                    <a:pt x="814" y="1162"/>
                    <a:pt x="915" y="1127"/>
                    <a:pt x="969" y="1060"/>
                  </a:cubicBezTo>
                  <a:cubicBezTo>
                    <a:pt x="988" y="1063"/>
                    <a:pt x="1008" y="1064"/>
                    <a:pt x="1027" y="1064"/>
                  </a:cubicBezTo>
                  <a:cubicBezTo>
                    <a:pt x="1189" y="1064"/>
                    <a:pt x="1331" y="977"/>
                    <a:pt x="1373" y="806"/>
                  </a:cubicBezTo>
                  <a:cubicBezTo>
                    <a:pt x="1401" y="708"/>
                    <a:pt x="1384" y="593"/>
                    <a:pt x="1315" y="507"/>
                  </a:cubicBezTo>
                  <a:cubicBezTo>
                    <a:pt x="1309" y="455"/>
                    <a:pt x="1315" y="414"/>
                    <a:pt x="1315" y="368"/>
                  </a:cubicBezTo>
                  <a:cubicBezTo>
                    <a:pt x="1326" y="218"/>
                    <a:pt x="1205" y="68"/>
                    <a:pt x="1061" y="22"/>
                  </a:cubicBezTo>
                  <a:cubicBezTo>
                    <a:pt x="1030" y="15"/>
                    <a:pt x="999" y="12"/>
                    <a:pt x="970" y="12"/>
                  </a:cubicBezTo>
                  <a:cubicBezTo>
                    <a:pt x="928" y="12"/>
                    <a:pt x="888" y="18"/>
                    <a:pt x="848" y="28"/>
                  </a:cubicBezTo>
                  <a:cubicBezTo>
                    <a:pt x="802" y="10"/>
                    <a:pt x="752" y="1"/>
                    <a:pt x="7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06312463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" name="Google Shape;670;p29"/>
          <p:cNvGrpSpPr/>
          <p:nvPr/>
        </p:nvGrpSpPr>
        <p:grpSpPr>
          <a:xfrm>
            <a:off x="10803865" y="-575950"/>
            <a:ext cx="1848809" cy="2470993"/>
            <a:chOff x="4021653" y="-1232719"/>
            <a:chExt cx="1064002" cy="1421963"/>
          </a:xfrm>
        </p:grpSpPr>
        <p:sp>
          <p:nvSpPr>
            <p:cNvPr id="671" name="Google Shape;671;p29"/>
            <p:cNvSpPr/>
            <p:nvPr/>
          </p:nvSpPr>
          <p:spPr>
            <a:xfrm>
              <a:off x="4021653" y="-1232719"/>
              <a:ext cx="1064002" cy="1421963"/>
            </a:xfrm>
            <a:custGeom>
              <a:avLst/>
              <a:gdLst/>
              <a:ahLst/>
              <a:cxnLst/>
              <a:rect l="l" t="t" r="r" b="b"/>
              <a:pathLst>
                <a:path w="8909" h="11906" extrusionOk="0">
                  <a:moveTo>
                    <a:pt x="6391" y="1"/>
                  </a:moveTo>
                  <a:cubicBezTo>
                    <a:pt x="6183" y="1"/>
                    <a:pt x="5970" y="25"/>
                    <a:pt x="5743" y="76"/>
                  </a:cubicBezTo>
                  <a:cubicBezTo>
                    <a:pt x="5201" y="226"/>
                    <a:pt x="4665" y="393"/>
                    <a:pt x="4129" y="572"/>
                  </a:cubicBezTo>
                  <a:cubicBezTo>
                    <a:pt x="3685" y="710"/>
                    <a:pt x="3235" y="832"/>
                    <a:pt x="2791" y="947"/>
                  </a:cubicBezTo>
                  <a:cubicBezTo>
                    <a:pt x="2013" y="1201"/>
                    <a:pt x="1384" y="1604"/>
                    <a:pt x="871" y="2250"/>
                  </a:cubicBezTo>
                  <a:cubicBezTo>
                    <a:pt x="341" y="2936"/>
                    <a:pt x="70" y="3593"/>
                    <a:pt x="12" y="4458"/>
                  </a:cubicBezTo>
                  <a:cubicBezTo>
                    <a:pt x="6" y="5104"/>
                    <a:pt x="6" y="5756"/>
                    <a:pt x="12" y="6401"/>
                  </a:cubicBezTo>
                  <a:cubicBezTo>
                    <a:pt x="12" y="7122"/>
                    <a:pt x="6" y="7837"/>
                    <a:pt x="1" y="8558"/>
                  </a:cubicBezTo>
                  <a:cubicBezTo>
                    <a:pt x="6" y="9474"/>
                    <a:pt x="29" y="10460"/>
                    <a:pt x="687" y="11181"/>
                  </a:cubicBezTo>
                  <a:cubicBezTo>
                    <a:pt x="1181" y="11735"/>
                    <a:pt x="1822" y="11905"/>
                    <a:pt x="2512" y="11905"/>
                  </a:cubicBezTo>
                  <a:cubicBezTo>
                    <a:pt x="2634" y="11905"/>
                    <a:pt x="2758" y="11900"/>
                    <a:pt x="2883" y="11890"/>
                  </a:cubicBezTo>
                  <a:cubicBezTo>
                    <a:pt x="4492" y="11758"/>
                    <a:pt x="6383" y="11181"/>
                    <a:pt x="7536" y="9988"/>
                  </a:cubicBezTo>
                  <a:cubicBezTo>
                    <a:pt x="7940" y="9561"/>
                    <a:pt x="7934" y="8898"/>
                    <a:pt x="8021" y="8356"/>
                  </a:cubicBezTo>
                  <a:cubicBezTo>
                    <a:pt x="8130" y="7716"/>
                    <a:pt x="8251" y="7087"/>
                    <a:pt x="8396" y="6453"/>
                  </a:cubicBezTo>
                  <a:cubicBezTo>
                    <a:pt x="8517" y="5900"/>
                    <a:pt x="8626" y="5323"/>
                    <a:pt x="8672" y="4752"/>
                  </a:cubicBezTo>
                  <a:cubicBezTo>
                    <a:pt x="8713" y="4153"/>
                    <a:pt x="8661" y="3570"/>
                    <a:pt x="8747" y="2971"/>
                  </a:cubicBezTo>
                  <a:cubicBezTo>
                    <a:pt x="8817" y="2498"/>
                    <a:pt x="8909" y="2042"/>
                    <a:pt x="8903" y="1558"/>
                  </a:cubicBezTo>
                  <a:lnTo>
                    <a:pt x="8903" y="1097"/>
                  </a:lnTo>
                  <a:cubicBezTo>
                    <a:pt x="8644" y="745"/>
                    <a:pt x="8102" y="532"/>
                    <a:pt x="7721" y="336"/>
                  </a:cubicBezTo>
                  <a:cubicBezTo>
                    <a:pt x="7266" y="118"/>
                    <a:pt x="6844" y="1"/>
                    <a:pt x="6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9"/>
            <p:cNvSpPr/>
            <p:nvPr/>
          </p:nvSpPr>
          <p:spPr>
            <a:xfrm>
              <a:off x="4381136" y="-659814"/>
              <a:ext cx="74166" cy="74168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38" y="1"/>
                  </a:moveTo>
                  <a:cubicBezTo>
                    <a:pt x="212" y="1"/>
                    <a:pt x="190" y="10"/>
                    <a:pt x="179" y="36"/>
                  </a:cubicBezTo>
                  <a:cubicBezTo>
                    <a:pt x="165" y="76"/>
                    <a:pt x="156" y="110"/>
                    <a:pt x="151" y="143"/>
                  </a:cubicBezTo>
                  <a:lnTo>
                    <a:pt x="151" y="143"/>
                  </a:lnTo>
                  <a:cubicBezTo>
                    <a:pt x="149" y="143"/>
                    <a:pt x="147" y="143"/>
                    <a:pt x="145" y="143"/>
                  </a:cubicBezTo>
                  <a:cubicBezTo>
                    <a:pt x="120" y="143"/>
                    <a:pt x="96" y="152"/>
                    <a:pt x="75" y="174"/>
                  </a:cubicBezTo>
                  <a:cubicBezTo>
                    <a:pt x="18" y="238"/>
                    <a:pt x="0" y="278"/>
                    <a:pt x="12" y="365"/>
                  </a:cubicBezTo>
                  <a:cubicBezTo>
                    <a:pt x="18" y="434"/>
                    <a:pt x="127" y="497"/>
                    <a:pt x="168" y="526"/>
                  </a:cubicBezTo>
                  <a:cubicBezTo>
                    <a:pt x="202" y="550"/>
                    <a:pt x="289" y="620"/>
                    <a:pt x="347" y="620"/>
                  </a:cubicBezTo>
                  <a:cubicBezTo>
                    <a:pt x="358" y="620"/>
                    <a:pt x="367" y="618"/>
                    <a:pt x="375" y="613"/>
                  </a:cubicBezTo>
                  <a:cubicBezTo>
                    <a:pt x="400" y="596"/>
                    <a:pt x="424" y="581"/>
                    <a:pt x="445" y="563"/>
                  </a:cubicBezTo>
                  <a:lnTo>
                    <a:pt x="445" y="563"/>
                  </a:lnTo>
                  <a:cubicBezTo>
                    <a:pt x="461" y="567"/>
                    <a:pt x="475" y="570"/>
                    <a:pt x="489" y="570"/>
                  </a:cubicBezTo>
                  <a:cubicBezTo>
                    <a:pt x="522" y="570"/>
                    <a:pt x="547" y="554"/>
                    <a:pt x="554" y="503"/>
                  </a:cubicBezTo>
                  <a:lnTo>
                    <a:pt x="600" y="267"/>
                  </a:lnTo>
                  <a:cubicBezTo>
                    <a:pt x="598" y="266"/>
                    <a:pt x="597" y="265"/>
                    <a:pt x="595" y="264"/>
                  </a:cubicBezTo>
                  <a:lnTo>
                    <a:pt x="595" y="264"/>
                  </a:lnTo>
                  <a:cubicBezTo>
                    <a:pt x="620" y="173"/>
                    <a:pt x="490" y="116"/>
                    <a:pt x="427" y="76"/>
                  </a:cubicBezTo>
                  <a:cubicBezTo>
                    <a:pt x="402" y="64"/>
                    <a:pt x="305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9"/>
            <p:cNvSpPr/>
            <p:nvPr/>
          </p:nvSpPr>
          <p:spPr>
            <a:xfrm>
              <a:off x="4373492" y="-668891"/>
              <a:ext cx="53624" cy="63060"/>
            </a:xfrm>
            <a:custGeom>
              <a:avLst/>
              <a:gdLst/>
              <a:ahLst/>
              <a:cxnLst/>
              <a:rect l="l" t="t" r="r" b="b"/>
              <a:pathLst>
                <a:path w="449" h="528" extrusionOk="0">
                  <a:moveTo>
                    <a:pt x="245" y="0"/>
                  </a:moveTo>
                  <a:cubicBezTo>
                    <a:pt x="215" y="0"/>
                    <a:pt x="190" y="11"/>
                    <a:pt x="180" y="37"/>
                  </a:cubicBezTo>
                  <a:cubicBezTo>
                    <a:pt x="170" y="75"/>
                    <a:pt x="157" y="105"/>
                    <a:pt x="146" y="140"/>
                  </a:cubicBezTo>
                  <a:lnTo>
                    <a:pt x="146" y="140"/>
                  </a:lnTo>
                  <a:cubicBezTo>
                    <a:pt x="135" y="141"/>
                    <a:pt x="125" y="145"/>
                    <a:pt x="116" y="152"/>
                  </a:cubicBezTo>
                  <a:cubicBezTo>
                    <a:pt x="47" y="227"/>
                    <a:pt x="1" y="279"/>
                    <a:pt x="7" y="377"/>
                  </a:cubicBezTo>
                  <a:cubicBezTo>
                    <a:pt x="7" y="430"/>
                    <a:pt x="108" y="528"/>
                    <a:pt x="181" y="528"/>
                  </a:cubicBezTo>
                  <a:cubicBezTo>
                    <a:pt x="195" y="528"/>
                    <a:pt x="209" y="524"/>
                    <a:pt x="220" y="516"/>
                  </a:cubicBezTo>
                  <a:cubicBezTo>
                    <a:pt x="235" y="504"/>
                    <a:pt x="250" y="491"/>
                    <a:pt x="263" y="479"/>
                  </a:cubicBezTo>
                  <a:lnTo>
                    <a:pt x="263" y="479"/>
                  </a:lnTo>
                  <a:cubicBezTo>
                    <a:pt x="280" y="486"/>
                    <a:pt x="296" y="491"/>
                    <a:pt x="306" y="493"/>
                  </a:cubicBezTo>
                  <a:cubicBezTo>
                    <a:pt x="347" y="493"/>
                    <a:pt x="387" y="469"/>
                    <a:pt x="399" y="423"/>
                  </a:cubicBezTo>
                  <a:cubicBezTo>
                    <a:pt x="404" y="320"/>
                    <a:pt x="410" y="233"/>
                    <a:pt x="439" y="135"/>
                  </a:cubicBezTo>
                  <a:cubicBezTo>
                    <a:pt x="437" y="135"/>
                    <a:pt x="436" y="134"/>
                    <a:pt x="434" y="134"/>
                  </a:cubicBezTo>
                  <a:lnTo>
                    <a:pt x="434" y="134"/>
                  </a:lnTo>
                  <a:cubicBezTo>
                    <a:pt x="448" y="79"/>
                    <a:pt x="327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9"/>
            <p:cNvSpPr/>
            <p:nvPr/>
          </p:nvSpPr>
          <p:spPr>
            <a:xfrm>
              <a:off x="4384002" y="-707347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76" y="1"/>
                  </a:moveTo>
                  <a:cubicBezTo>
                    <a:pt x="228" y="1"/>
                    <a:pt x="217" y="34"/>
                    <a:pt x="195" y="82"/>
                  </a:cubicBezTo>
                  <a:cubicBezTo>
                    <a:pt x="183" y="110"/>
                    <a:pt x="173" y="136"/>
                    <a:pt x="166" y="162"/>
                  </a:cubicBezTo>
                  <a:lnTo>
                    <a:pt x="166" y="162"/>
                  </a:lnTo>
                  <a:cubicBezTo>
                    <a:pt x="156" y="164"/>
                    <a:pt x="146" y="168"/>
                    <a:pt x="138" y="175"/>
                  </a:cubicBezTo>
                  <a:cubicBezTo>
                    <a:pt x="57" y="244"/>
                    <a:pt x="17" y="313"/>
                    <a:pt x="5" y="411"/>
                  </a:cubicBezTo>
                  <a:cubicBezTo>
                    <a:pt x="1" y="460"/>
                    <a:pt x="51" y="505"/>
                    <a:pt x="100" y="505"/>
                  </a:cubicBezTo>
                  <a:cubicBezTo>
                    <a:pt x="115" y="505"/>
                    <a:pt x="130" y="501"/>
                    <a:pt x="144" y="492"/>
                  </a:cubicBezTo>
                  <a:cubicBezTo>
                    <a:pt x="159" y="479"/>
                    <a:pt x="174" y="466"/>
                    <a:pt x="187" y="453"/>
                  </a:cubicBezTo>
                  <a:lnTo>
                    <a:pt x="187" y="453"/>
                  </a:lnTo>
                  <a:cubicBezTo>
                    <a:pt x="203" y="463"/>
                    <a:pt x="221" y="469"/>
                    <a:pt x="231" y="469"/>
                  </a:cubicBezTo>
                  <a:cubicBezTo>
                    <a:pt x="233" y="469"/>
                    <a:pt x="234" y="469"/>
                    <a:pt x="236" y="469"/>
                  </a:cubicBezTo>
                  <a:cubicBezTo>
                    <a:pt x="270" y="469"/>
                    <a:pt x="311" y="428"/>
                    <a:pt x="316" y="388"/>
                  </a:cubicBezTo>
                  <a:cubicBezTo>
                    <a:pt x="328" y="290"/>
                    <a:pt x="345" y="203"/>
                    <a:pt x="374" y="100"/>
                  </a:cubicBezTo>
                  <a:cubicBezTo>
                    <a:pt x="374" y="100"/>
                    <a:pt x="373" y="99"/>
                    <a:pt x="372" y="99"/>
                  </a:cubicBezTo>
                  <a:lnTo>
                    <a:pt x="372" y="99"/>
                  </a:lnTo>
                  <a:cubicBezTo>
                    <a:pt x="373" y="98"/>
                    <a:pt x="374" y="96"/>
                    <a:pt x="374" y="94"/>
                  </a:cubicBezTo>
                  <a:cubicBezTo>
                    <a:pt x="386" y="53"/>
                    <a:pt x="328" y="2"/>
                    <a:pt x="288" y="2"/>
                  </a:cubicBezTo>
                  <a:cubicBezTo>
                    <a:pt x="283" y="1"/>
                    <a:pt x="279" y="1"/>
                    <a:pt x="2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9"/>
            <p:cNvSpPr/>
            <p:nvPr/>
          </p:nvSpPr>
          <p:spPr>
            <a:xfrm>
              <a:off x="4388660" y="-683700"/>
              <a:ext cx="60073" cy="67957"/>
            </a:xfrm>
            <a:custGeom>
              <a:avLst/>
              <a:gdLst/>
              <a:ahLst/>
              <a:cxnLst/>
              <a:rect l="l" t="t" r="r" b="b"/>
              <a:pathLst>
                <a:path w="503" h="569" extrusionOk="0">
                  <a:moveTo>
                    <a:pt x="225" y="1"/>
                  </a:moveTo>
                  <a:cubicBezTo>
                    <a:pt x="199" y="1"/>
                    <a:pt x="178" y="11"/>
                    <a:pt x="168" y="40"/>
                  </a:cubicBezTo>
                  <a:cubicBezTo>
                    <a:pt x="164" y="50"/>
                    <a:pt x="161" y="60"/>
                    <a:pt x="158" y="69"/>
                  </a:cubicBezTo>
                  <a:lnTo>
                    <a:pt x="158" y="69"/>
                  </a:lnTo>
                  <a:cubicBezTo>
                    <a:pt x="158" y="69"/>
                    <a:pt x="157" y="69"/>
                    <a:pt x="156" y="69"/>
                  </a:cubicBezTo>
                  <a:cubicBezTo>
                    <a:pt x="143" y="95"/>
                    <a:pt x="130" y="120"/>
                    <a:pt x="118" y="144"/>
                  </a:cubicBezTo>
                  <a:lnTo>
                    <a:pt x="118" y="144"/>
                  </a:lnTo>
                  <a:cubicBezTo>
                    <a:pt x="115" y="146"/>
                    <a:pt x="112" y="147"/>
                    <a:pt x="110" y="149"/>
                  </a:cubicBezTo>
                  <a:cubicBezTo>
                    <a:pt x="41" y="219"/>
                    <a:pt x="1" y="265"/>
                    <a:pt x="12" y="374"/>
                  </a:cubicBezTo>
                  <a:cubicBezTo>
                    <a:pt x="17" y="435"/>
                    <a:pt x="175" y="569"/>
                    <a:pt x="258" y="569"/>
                  </a:cubicBezTo>
                  <a:cubicBezTo>
                    <a:pt x="270" y="569"/>
                    <a:pt x="281" y="566"/>
                    <a:pt x="289" y="559"/>
                  </a:cubicBezTo>
                  <a:cubicBezTo>
                    <a:pt x="311" y="545"/>
                    <a:pt x="331" y="531"/>
                    <a:pt x="350" y="516"/>
                  </a:cubicBezTo>
                  <a:lnTo>
                    <a:pt x="350" y="516"/>
                  </a:lnTo>
                  <a:cubicBezTo>
                    <a:pt x="361" y="519"/>
                    <a:pt x="372" y="520"/>
                    <a:pt x="382" y="520"/>
                  </a:cubicBezTo>
                  <a:cubicBezTo>
                    <a:pt x="420" y="520"/>
                    <a:pt x="449" y="501"/>
                    <a:pt x="456" y="449"/>
                  </a:cubicBezTo>
                  <a:cubicBezTo>
                    <a:pt x="474" y="357"/>
                    <a:pt x="479" y="265"/>
                    <a:pt x="502" y="173"/>
                  </a:cubicBezTo>
                  <a:cubicBezTo>
                    <a:pt x="500" y="172"/>
                    <a:pt x="498" y="171"/>
                    <a:pt x="496" y="170"/>
                  </a:cubicBezTo>
                  <a:lnTo>
                    <a:pt x="496" y="170"/>
                  </a:lnTo>
                  <a:cubicBezTo>
                    <a:pt x="489" y="114"/>
                    <a:pt x="422" y="84"/>
                    <a:pt x="370" y="51"/>
                  </a:cubicBezTo>
                  <a:cubicBezTo>
                    <a:pt x="343" y="40"/>
                    <a:pt x="276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9"/>
            <p:cNvSpPr/>
            <p:nvPr/>
          </p:nvSpPr>
          <p:spPr>
            <a:xfrm>
              <a:off x="4401797" y="-712124"/>
              <a:ext cx="53743" cy="63060"/>
            </a:xfrm>
            <a:custGeom>
              <a:avLst/>
              <a:gdLst/>
              <a:ahLst/>
              <a:cxnLst/>
              <a:rect l="l" t="t" r="r" b="b"/>
              <a:pathLst>
                <a:path w="450" h="528" extrusionOk="0">
                  <a:moveTo>
                    <a:pt x="257" y="0"/>
                  </a:moveTo>
                  <a:cubicBezTo>
                    <a:pt x="226" y="0"/>
                    <a:pt x="200" y="12"/>
                    <a:pt x="191" y="42"/>
                  </a:cubicBezTo>
                  <a:cubicBezTo>
                    <a:pt x="185" y="55"/>
                    <a:pt x="180" y="69"/>
                    <a:pt x="175" y="82"/>
                  </a:cubicBezTo>
                  <a:lnTo>
                    <a:pt x="175" y="82"/>
                  </a:lnTo>
                  <a:cubicBezTo>
                    <a:pt x="174" y="82"/>
                    <a:pt x="174" y="82"/>
                    <a:pt x="173" y="82"/>
                  </a:cubicBezTo>
                  <a:cubicBezTo>
                    <a:pt x="173" y="84"/>
                    <a:pt x="173" y="85"/>
                    <a:pt x="173" y="87"/>
                  </a:cubicBezTo>
                  <a:lnTo>
                    <a:pt x="173" y="87"/>
                  </a:lnTo>
                  <a:cubicBezTo>
                    <a:pt x="167" y="103"/>
                    <a:pt x="161" y="120"/>
                    <a:pt x="155" y="137"/>
                  </a:cubicBezTo>
                  <a:lnTo>
                    <a:pt x="155" y="137"/>
                  </a:lnTo>
                  <a:cubicBezTo>
                    <a:pt x="153" y="136"/>
                    <a:pt x="152" y="136"/>
                    <a:pt x="150" y="136"/>
                  </a:cubicBezTo>
                  <a:cubicBezTo>
                    <a:pt x="137" y="136"/>
                    <a:pt x="125" y="141"/>
                    <a:pt x="116" y="151"/>
                  </a:cubicBezTo>
                  <a:cubicBezTo>
                    <a:pt x="46" y="226"/>
                    <a:pt x="0" y="284"/>
                    <a:pt x="12" y="393"/>
                  </a:cubicBezTo>
                  <a:cubicBezTo>
                    <a:pt x="12" y="445"/>
                    <a:pt x="108" y="528"/>
                    <a:pt x="178" y="528"/>
                  </a:cubicBezTo>
                  <a:cubicBezTo>
                    <a:pt x="194" y="528"/>
                    <a:pt x="208" y="524"/>
                    <a:pt x="219" y="514"/>
                  </a:cubicBezTo>
                  <a:cubicBezTo>
                    <a:pt x="237" y="502"/>
                    <a:pt x="253" y="489"/>
                    <a:pt x="267" y="476"/>
                  </a:cubicBezTo>
                  <a:lnTo>
                    <a:pt x="267" y="476"/>
                  </a:lnTo>
                  <a:cubicBezTo>
                    <a:pt x="283" y="482"/>
                    <a:pt x="298" y="486"/>
                    <a:pt x="306" y="486"/>
                  </a:cubicBezTo>
                  <a:cubicBezTo>
                    <a:pt x="346" y="486"/>
                    <a:pt x="392" y="468"/>
                    <a:pt x="392" y="416"/>
                  </a:cubicBezTo>
                  <a:cubicBezTo>
                    <a:pt x="398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4"/>
                    <a:pt x="33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9"/>
            <p:cNvSpPr/>
            <p:nvPr/>
          </p:nvSpPr>
          <p:spPr>
            <a:xfrm>
              <a:off x="4363460" y="-679759"/>
              <a:ext cx="44667" cy="59119"/>
            </a:xfrm>
            <a:custGeom>
              <a:avLst/>
              <a:gdLst/>
              <a:ahLst/>
              <a:cxnLst/>
              <a:rect l="l" t="t" r="r" b="b"/>
              <a:pathLst>
                <a:path w="374" h="495" extrusionOk="0">
                  <a:moveTo>
                    <a:pt x="277" y="1"/>
                  </a:moveTo>
                  <a:cubicBezTo>
                    <a:pt x="232" y="1"/>
                    <a:pt x="211" y="39"/>
                    <a:pt x="200" y="82"/>
                  </a:cubicBezTo>
                  <a:cubicBezTo>
                    <a:pt x="187" y="110"/>
                    <a:pt x="178" y="137"/>
                    <a:pt x="171" y="163"/>
                  </a:cubicBezTo>
                  <a:lnTo>
                    <a:pt x="171" y="163"/>
                  </a:lnTo>
                  <a:cubicBezTo>
                    <a:pt x="161" y="165"/>
                    <a:pt x="151" y="168"/>
                    <a:pt x="143" y="174"/>
                  </a:cubicBezTo>
                  <a:cubicBezTo>
                    <a:pt x="56" y="255"/>
                    <a:pt x="21" y="324"/>
                    <a:pt x="4" y="439"/>
                  </a:cubicBezTo>
                  <a:cubicBezTo>
                    <a:pt x="0" y="479"/>
                    <a:pt x="48" y="494"/>
                    <a:pt x="86" y="494"/>
                  </a:cubicBezTo>
                  <a:cubicBezTo>
                    <a:pt x="103" y="494"/>
                    <a:pt x="118" y="491"/>
                    <a:pt x="125" y="486"/>
                  </a:cubicBezTo>
                  <a:cubicBezTo>
                    <a:pt x="143" y="471"/>
                    <a:pt x="159" y="457"/>
                    <a:pt x="174" y="442"/>
                  </a:cubicBezTo>
                  <a:lnTo>
                    <a:pt x="174" y="442"/>
                  </a:lnTo>
                  <a:cubicBezTo>
                    <a:pt x="190" y="452"/>
                    <a:pt x="209" y="458"/>
                    <a:pt x="225" y="458"/>
                  </a:cubicBezTo>
                  <a:cubicBezTo>
                    <a:pt x="229" y="458"/>
                    <a:pt x="232" y="457"/>
                    <a:pt x="235" y="457"/>
                  </a:cubicBezTo>
                  <a:cubicBezTo>
                    <a:pt x="269" y="445"/>
                    <a:pt x="292" y="376"/>
                    <a:pt x="298" y="347"/>
                  </a:cubicBezTo>
                  <a:cubicBezTo>
                    <a:pt x="310" y="285"/>
                    <a:pt x="316" y="229"/>
                    <a:pt x="330" y="172"/>
                  </a:cubicBezTo>
                  <a:lnTo>
                    <a:pt x="330" y="172"/>
                  </a:lnTo>
                  <a:cubicBezTo>
                    <a:pt x="339" y="145"/>
                    <a:pt x="347" y="117"/>
                    <a:pt x="356" y="88"/>
                  </a:cubicBezTo>
                  <a:cubicBezTo>
                    <a:pt x="373" y="42"/>
                    <a:pt x="327" y="1"/>
                    <a:pt x="287" y="1"/>
                  </a:cubicBezTo>
                  <a:cubicBezTo>
                    <a:pt x="283" y="1"/>
                    <a:pt x="280" y="1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9"/>
            <p:cNvSpPr/>
            <p:nvPr/>
          </p:nvSpPr>
          <p:spPr>
            <a:xfrm>
              <a:off x="4373492" y="-649902"/>
              <a:ext cx="59357" cy="67957"/>
            </a:xfrm>
            <a:custGeom>
              <a:avLst/>
              <a:gdLst/>
              <a:ahLst/>
              <a:cxnLst/>
              <a:rect l="l" t="t" r="r" b="b"/>
              <a:pathLst>
                <a:path w="497" h="569" extrusionOk="0">
                  <a:moveTo>
                    <a:pt x="228" y="0"/>
                  </a:moveTo>
                  <a:cubicBezTo>
                    <a:pt x="204" y="0"/>
                    <a:pt x="184" y="10"/>
                    <a:pt x="174" y="39"/>
                  </a:cubicBezTo>
                  <a:cubicBezTo>
                    <a:pt x="166" y="63"/>
                    <a:pt x="159" y="85"/>
                    <a:pt x="154" y="105"/>
                  </a:cubicBezTo>
                  <a:lnTo>
                    <a:pt x="154" y="105"/>
                  </a:lnTo>
                  <a:cubicBezTo>
                    <a:pt x="148" y="118"/>
                    <a:pt x="141" y="131"/>
                    <a:pt x="135" y="144"/>
                  </a:cubicBezTo>
                  <a:lnTo>
                    <a:pt x="135" y="144"/>
                  </a:lnTo>
                  <a:cubicBezTo>
                    <a:pt x="124" y="145"/>
                    <a:pt x="116" y="149"/>
                    <a:pt x="110" y="155"/>
                  </a:cubicBezTo>
                  <a:cubicBezTo>
                    <a:pt x="35" y="224"/>
                    <a:pt x="1" y="270"/>
                    <a:pt x="7" y="380"/>
                  </a:cubicBezTo>
                  <a:cubicBezTo>
                    <a:pt x="17" y="440"/>
                    <a:pt x="169" y="569"/>
                    <a:pt x="251" y="569"/>
                  </a:cubicBezTo>
                  <a:cubicBezTo>
                    <a:pt x="264" y="569"/>
                    <a:pt x="275" y="565"/>
                    <a:pt x="283" y="558"/>
                  </a:cubicBezTo>
                  <a:cubicBezTo>
                    <a:pt x="307" y="542"/>
                    <a:pt x="329" y="528"/>
                    <a:pt x="348" y="511"/>
                  </a:cubicBezTo>
                  <a:lnTo>
                    <a:pt x="348" y="511"/>
                  </a:lnTo>
                  <a:cubicBezTo>
                    <a:pt x="361" y="514"/>
                    <a:pt x="374" y="516"/>
                    <a:pt x="386" y="516"/>
                  </a:cubicBezTo>
                  <a:cubicBezTo>
                    <a:pt x="422" y="516"/>
                    <a:pt x="450" y="498"/>
                    <a:pt x="456" y="449"/>
                  </a:cubicBezTo>
                  <a:cubicBezTo>
                    <a:pt x="466" y="374"/>
                    <a:pt x="467" y="296"/>
                    <a:pt x="483" y="221"/>
                  </a:cubicBezTo>
                  <a:lnTo>
                    <a:pt x="483" y="221"/>
                  </a:lnTo>
                  <a:cubicBezTo>
                    <a:pt x="484" y="218"/>
                    <a:pt x="484" y="215"/>
                    <a:pt x="485" y="212"/>
                  </a:cubicBezTo>
                  <a:cubicBezTo>
                    <a:pt x="488" y="203"/>
                    <a:pt x="490" y="195"/>
                    <a:pt x="491" y="187"/>
                  </a:cubicBezTo>
                  <a:lnTo>
                    <a:pt x="491" y="187"/>
                  </a:lnTo>
                  <a:cubicBezTo>
                    <a:pt x="493" y="180"/>
                    <a:pt x="495" y="173"/>
                    <a:pt x="497" y="166"/>
                  </a:cubicBezTo>
                  <a:cubicBezTo>
                    <a:pt x="495" y="166"/>
                    <a:pt x="492" y="165"/>
                    <a:pt x="490" y="164"/>
                  </a:cubicBezTo>
                  <a:lnTo>
                    <a:pt x="490" y="164"/>
                  </a:lnTo>
                  <a:cubicBezTo>
                    <a:pt x="481" y="110"/>
                    <a:pt x="420" y="78"/>
                    <a:pt x="370" y="51"/>
                  </a:cubicBezTo>
                  <a:cubicBezTo>
                    <a:pt x="339" y="40"/>
                    <a:pt x="276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9"/>
            <p:cNvSpPr/>
            <p:nvPr/>
          </p:nvSpPr>
          <p:spPr>
            <a:xfrm>
              <a:off x="4398334" y="-693016"/>
              <a:ext cx="72375" cy="72973"/>
            </a:xfrm>
            <a:custGeom>
              <a:avLst/>
              <a:gdLst/>
              <a:ahLst/>
              <a:cxnLst/>
              <a:rect l="l" t="t" r="r" b="b"/>
              <a:pathLst>
                <a:path w="606" h="611" extrusionOk="0">
                  <a:moveTo>
                    <a:pt x="239" y="1"/>
                  </a:moveTo>
                  <a:cubicBezTo>
                    <a:pt x="213" y="1"/>
                    <a:pt x="191" y="11"/>
                    <a:pt x="179" y="37"/>
                  </a:cubicBezTo>
                  <a:cubicBezTo>
                    <a:pt x="165" y="77"/>
                    <a:pt x="156" y="111"/>
                    <a:pt x="151" y="145"/>
                  </a:cubicBezTo>
                  <a:lnTo>
                    <a:pt x="151" y="145"/>
                  </a:lnTo>
                  <a:cubicBezTo>
                    <a:pt x="150" y="145"/>
                    <a:pt x="149" y="145"/>
                    <a:pt x="149" y="145"/>
                  </a:cubicBezTo>
                  <a:cubicBezTo>
                    <a:pt x="124" y="145"/>
                    <a:pt x="102" y="153"/>
                    <a:pt x="81" y="176"/>
                  </a:cubicBezTo>
                  <a:cubicBezTo>
                    <a:pt x="24" y="233"/>
                    <a:pt x="0" y="285"/>
                    <a:pt x="18" y="372"/>
                  </a:cubicBezTo>
                  <a:cubicBezTo>
                    <a:pt x="24" y="435"/>
                    <a:pt x="127" y="493"/>
                    <a:pt x="168" y="522"/>
                  </a:cubicBezTo>
                  <a:cubicBezTo>
                    <a:pt x="201" y="546"/>
                    <a:pt x="284" y="610"/>
                    <a:pt x="337" y="610"/>
                  </a:cubicBezTo>
                  <a:cubicBezTo>
                    <a:pt x="347" y="610"/>
                    <a:pt x="356" y="608"/>
                    <a:pt x="364" y="602"/>
                  </a:cubicBezTo>
                  <a:cubicBezTo>
                    <a:pt x="386" y="586"/>
                    <a:pt x="408" y="571"/>
                    <a:pt x="429" y="553"/>
                  </a:cubicBezTo>
                  <a:lnTo>
                    <a:pt x="429" y="553"/>
                  </a:lnTo>
                  <a:cubicBezTo>
                    <a:pt x="443" y="557"/>
                    <a:pt x="456" y="560"/>
                    <a:pt x="469" y="560"/>
                  </a:cubicBezTo>
                  <a:cubicBezTo>
                    <a:pt x="501" y="560"/>
                    <a:pt x="527" y="543"/>
                    <a:pt x="537" y="493"/>
                  </a:cubicBezTo>
                  <a:lnTo>
                    <a:pt x="577" y="256"/>
                  </a:lnTo>
                  <a:cubicBezTo>
                    <a:pt x="606" y="164"/>
                    <a:pt x="485" y="112"/>
                    <a:pt x="421" y="78"/>
                  </a:cubicBezTo>
                  <a:cubicBezTo>
                    <a:pt x="397" y="61"/>
                    <a:pt x="305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9"/>
            <p:cNvSpPr/>
            <p:nvPr/>
          </p:nvSpPr>
          <p:spPr>
            <a:xfrm>
              <a:off x="4373015" y="-694329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69" y="0"/>
                  </a:moveTo>
                  <a:cubicBezTo>
                    <a:pt x="226" y="0"/>
                    <a:pt x="210" y="36"/>
                    <a:pt x="189" y="77"/>
                  </a:cubicBezTo>
                  <a:cubicBezTo>
                    <a:pt x="178" y="106"/>
                    <a:pt x="169" y="135"/>
                    <a:pt x="162" y="162"/>
                  </a:cubicBezTo>
                  <a:lnTo>
                    <a:pt x="162" y="162"/>
                  </a:lnTo>
                  <a:cubicBezTo>
                    <a:pt x="152" y="164"/>
                    <a:pt x="141" y="168"/>
                    <a:pt x="132" y="175"/>
                  </a:cubicBezTo>
                  <a:cubicBezTo>
                    <a:pt x="57" y="244"/>
                    <a:pt x="11" y="308"/>
                    <a:pt x="5" y="411"/>
                  </a:cubicBezTo>
                  <a:cubicBezTo>
                    <a:pt x="0" y="460"/>
                    <a:pt x="51" y="506"/>
                    <a:pt x="100" y="506"/>
                  </a:cubicBezTo>
                  <a:cubicBezTo>
                    <a:pt x="115" y="506"/>
                    <a:pt x="130" y="502"/>
                    <a:pt x="143" y="492"/>
                  </a:cubicBezTo>
                  <a:cubicBezTo>
                    <a:pt x="158" y="480"/>
                    <a:pt x="172" y="467"/>
                    <a:pt x="185" y="454"/>
                  </a:cubicBezTo>
                  <a:lnTo>
                    <a:pt x="185" y="454"/>
                  </a:lnTo>
                  <a:cubicBezTo>
                    <a:pt x="201" y="463"/>
                    <a:pt x="218" y="470"/>
                    <a:pt x="230" y="470"/>
                  </a:cubicBezTo>
                  <a:cubicBezTo>
                    <a:pt x="232" y="470"/>
                    <a:pt x="234" y="470"/>
                    <a:pt x="236" y="469"/>
                  </a:cubicBezTo>
                  <a:cubicBezTo>
                    <a:pt x="270" y="469"/>
                    <a:pt x="305" y="423"/>
                    <a:pt x="316" y="388"/>
                  </a:cubicBezTo>
                  <a:cubicBezTo>
                    <a:pt x="328" y="290"/>
                    <a:pt x="345" y="204"/>
                    <a:pt x="374" y="100"/>
                  </a:cubicBezTo>
                  <a:cubicBezTo>
                    <a:pt x="373" y="100"/>
                    <a:pt x="373" y="100"/>
                    <a:pt x="372" y="100"/>
                  </a:cubicBezTo>
                  <a:lnTo>
                    <a:pt x="372" y="100"/>
                  </a:lnTo>
                  <a:cubicBezTo>
                    <a:pt x="373" y="98"/>
                    <a:pt x="373" y="96"/>
                    <a:pt x="374" y="94"/>
                  </a:cubicBezTo>
                  <a:cubicBezTo>
                    <a:pt x="385" y="48"/>
                    <a:pt x="328" y="2"/>
                    <a:pt x="287" y="2"/>
                  </a:cubicBezTo>
                  <a:cubicBezTo>
                    <a:pt x="281" y="1"/>
                    <a:pt x="274" y="0"/>
                    <a:pt x="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9"/>
            <p:cNvSpPr/>
            <p:nvPr/>
          </p:nvSpPr>
          <p:spPr>
            <a:xfrm>
              <a:off x="4390093" y="-698390"/>
              <a:ext cx="53743" cy="64135"/>
            </a:xfrm>
            <a:custGeom>
              <a:avLst/>
              <a:gdLst/>
              <a:ahLst/>
              <a:cxnLst/>
              <a:rect l="l" t="t" r="r" b="b"/>
              <a:pathLst>
                <a:path w="450" h="537" extrusionOk="0">
                  <a:moveTo>
                    <a:pt x="258" y="1"/>
                  </a:moveTo>
                  <a:cubicBezTo>
                    <a:pt x="226" y="1"/>
                    <a:pt x="198" y="12"/>
                    <a:pt x="185" y="42"/>
                  </a:cubicBezTo>
                  <a:cubicBezTo>
                    <a:pt x="176" y="74"/>
                    <a:pt x="160" y="105"/>
                    <a:pt x="150" y="137"/>
                  </a:cubicBezTo>
                  <a:lnTo>
                    <a:pt x="150" y="137"/>
                  </a:lnTo>
                  <a:cubicBezTo>
                    <a:pt x="149" y="137"/>
                    <a:pt x="149" y="137"/>
                    <a:pt x="148" y="137"/>
                  </a:cubicBezTo>
                  <a:cubicBezTo>
                    <a:pt x="135" y="137"/>
                    <a:pt x="123" y="141"/>
                    <a:pt x="116" y="151"/>
                  </a:cubicBezTo>
                  <a:cubicBezTo>
                    <a:pt x="41" y="226"/>
                    <a:pt x="0" y="296"/>
                    <a:pt x="6" y="399"/>
                  </a:cubicBezTo>
                  <a:cubicBezTo>
                    <a:pt x="6" y="462"/>
                    <a:pt x="106" y="536"/>
                    <a:pt x="176" y="536"/>
                  </a:cubicBezTo>
                  <a:cubicBezTo>
                    <a:pt x="190" y="536"/>
                    <a:pt x="203" y="533"/>
                    <a:pt x="214" y="526"/>
                  </a:cubicBezTo>
                  <a:cubicBezTo>
                    <a:pt x="234" y="510"/>
                    <a:pt x="252" y="494"/>
                    <a:pt x="268" y="478"/>
                  </a:cubicBezTo>
                  <a:lnTo>
                    <a:pt x="268" y="478"/>
                  </a:lnTo>
                  <a:cubicBezTo>
                    <a:pt x="281" y="483"/>
                    <a:pt x="292" y="486"/>
                    <a:pt x="300" y="486"/>
                  </a:cubicBezTo>
                  <a:cubicBezTo>
                    <a:pt x="346" y="486"/>
                    <a:pt x="387" y="469"/>
                    <a:pt x="387" y="417"/>
                  </a:cubicBezTo>
                  <a:cubicBezTo>
                    <a:pt x="392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5"/>
                    <a:pt x="339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9"/>
            <p:cNvSpPr/>
            <p:nvPr/>
          </p:nvSpPr>
          <p:spPr>
            <a:xfrm>
              <a:off x="4391407" y="-678923"/>
              <a:ext cx="75957" cy="76079"/>
            </a:xfrm>
            <a:custGeom>
              <a:avLst/>
              <a:gdLst/>
              <a:ahLst/>
              <a:cxnLst/>
              <a:rect l="l" t="t" r="r" b="b"/>
              <a:pathLst>
                <a:path w="636" h="637" extrusionOk="0">
                  <a:moveTo>
                    <a:pt x="224" y="0"/>
                  </a:moveTo>
                  <a:cubicBezTo>
                    <a:pt x="198" y="0"/>
                    <a:pt x="177" y="10"/>
                    <a:pt x="168" y="35"/>
                  </a:cubicBezTo>
                  <a:cubicBezTo>
                    <a:pt x="152" y="81"/>
                    <a:pt x="142" y="121"/>
                    <a:pt x="137" y="160"/>
                  </a:cubicBezTo>
                  <a:lnTo>
                    <a:pt x="137" y="160"/>
                  </a:lnTo>
                  <a:cubicBezTo>
                    <a:pt x="115" y="161"/>
                    <a:pt x="94" y="170"/>
                    <a:pt x="76" y="190"/>
                  </a:cubicBezTo>
                  <a:cubicBezTo>
                    <a:pt x="18" y="254"/>
                    <a:pt x="1" y="294"/>
                    <a:pt x="12" y="380"/>
                  </a:cubicBezTo>
                  <a:cubicBezTo>
                    <a:pt x="18" y="450"/>
                    <a:pt x="133" y="519"/>
                    <a:pt x="174" y="542"/>
                  </a:cubicBezTo>
                  <a:cubicBezTo>
                    <a:pt x="213" y="566"/>
                    <a:pt x="305" y="636"/>
                    <a:pt x="364" y="636"/>
                  </a:cubicBezTo>
                  <a:cubicBezTo>
                    <a:pt x="375" y="636"/>
                    <a:pt x="385" y="634"/>
                    <a:pt x="393" y="628"/>
                  </a:cubicBezTo>
                  <a:cubicBezTo>
                    <a:pt x="419" y="611"/>
                    <a:pt x="443" y="595"/>
                    <a:pt x="464" y="576"/>
                  </a:cubicBezTo>
                  <a:lnTo>
                    <a:pt x="464" y="576"/>
                  </a:lnTo>
                  <a:cubicBezTo>
                    <a:pt x="477" y="579"/>
                    <a:pt x="489" y="582"/>
                    <a:pt x="500" y="582"/>
                  </a:cubicBezTo>
                  <a:cubicBezTo>
                    <a:pt x="530" y="582"/>
                    <a:pt x="554" y="566"/>
                    <a:pt x="566" y="519"/>
                  </a:cubicBezTo>
                  <a:lnTo>
                    <a:pt x="606" y="282"/>
                  </a:lnTo>
                  <a:cubicBezTo>
                    <a:pt x="635" y="179"/>
                    <a:pt x="491" y="121"/>
                    <a:pt x="427" y="86"/>
                  </a:cubicBezTo>
                  <a:cubicBezTo>
                    <a:pt x="402" y="70"/>
                    <a:pt x="294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9"/>
            <p:cNvSpPr/>
            <p:nvPr/>
          </p:nvSpPr>
          <p:spPr>
            <a:xfrm>
              <a:off x="4363938" y="-665905"/>
              <a:ext cx="47653" cy="61388"/>
            </a:xfrm>
            <a:custGeom>
              <a:avLst/>
              <a:gdLst/>
              <a:ahLst/>
              <a:cxnLst/>
              <a:rect l="l" t="t" r="r" b="b"/>
              <a:pathLst>
                <a:path w="399" h="514" extrusionOk="0">
                  <a:moveTo>
                    <a:pt x="263" y="1"/>
                  </a:moveTo>
                  <a:cubicBezTo>
                    <a:pt x="236" y="1"/>
                    <a:pt x="210" y="12"/>
                    <a:pt x="196" y="41"/>
                  </a:cubicBezTo>
                  <a:cubicBezTo>
                    <a:pt x="178" y="77"/>
                    <a:pt x="163" y="112"/>
                    <a:pt x="152" y="151"/>
                  </a:cubicBezTo>
                  <a:lnTo>
                    <a:pt x="152" y="151"/>
                  </a:lnTo>
                  <a:cubicBezTo>
                    <a:pt x="152" y="151"/>
                    <a:pt x="151" y="151"/>
                    <a:pt x="151" y="151"/>
                  </a:cubicBezTo>
                  <a:cubicBezTo>
                    <a:pt x="137" y="151"/>
                    <a:pt x="124" y="156"/>
                    <a:pt x="115" y="168"/>
                  </a:cubicBezTo>
                  <a:cubicBezTo>
                    <a:pt x="41" y="254"/>
                    <a:pt x="0" y="323"/>
                    <a:pt x="0" y="444"/>
                  </a:cubicBezTo>
                  <a:cubicBezTo>
                    <a:pt x="0" y="487"/>
                    <a:pt x="62" y="513"/>
                    <a:pt x="111" y="513"/>
                  </a:cubicBezTo>
                  <a:cubicBezTo>
                    <a:pt x="129" y="513"/>
                    <a:pt x="145" y="510"/>
                    <a:pt x="156" y="502"/>
                  </a:cubicBezTo>
                  <a:cubicBezTo>
                    <a:pt x="170" y="491"/>
                    <a:pt x="184" y="480"/>
                    <a:pt x="197" y="468"/>
                  </a:cubicBezTo>
                  <a:lnTo>
                    <a:pt x="197" y="468"/>
                  </a:lnTo>
                  <a:cubicBezTo>
                    <a:pt x="216" y="478"/>
                    <a:pt x="236" y="485"/>
                    <a:pt x="248" y="485"/>
                  </a:cubicBezTo>
                  <a:cubicBezTo>
                    <a:pt x="283" y="485"/>
                    <a:pt x="317" y="444"/>
                    <a:pt x="323" y="404"/>
                  </a:cubicBezTo>
                  <a:cubicBezTo>
                    <a:pt x="340" y="300"/>
                    <a:pt x="346" y="214"/>
                    <a:pt x="386" y="116"/>
                  </a:cubicBezTo>
                  <a:cubicBezTo>
                    <a:pt x="386" y="116"/>
                    <a:pt x="385" y="116"/>
                    <a:pt x="385" y="116"/>
                  </a:cubicBezTo>
                  <a:lnTo>
                    <a:pt x="385" y="116"/>
                  </a:lnTo>
                  <a:cubicBezTo>
                    <a:pt x="385" y="114"/>
                    <a:pt x="386" y="112"/>
                    <a:pt x="386" y="110"/>
                  </a:cubicBezTo>
                  <a:cubicBezTo>
                    <a:pt x="398" y="58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9"/>
            <p:cNvSpPr/>
            <p:nvPr/>
          </p:nvSpPr>
          <p:spPr>
            <a:xfrm>
              <a:off x="4400364" y="-662919"/>
              <a:ext cx="99963" cy="96860"/>
            </a:xfrm>
            <a:custGeom>
              <a:avLst/>
              <a:gdLst/>
              <a:ahLst/>
              <a:cxnLst/>
              <a:rect l="l" t="t" r="r" b="b"/>
              <a:pathLst>
                <a:path w="837" h="811" extrusionOk="0">
                  <a:moveTo>
                    <a:pt x="237" y="1"/>
                  </a:moveTo>
                  <a:cubicBezTo>
                    <a:pt x="217" y="1"/>
                    <a:pt x="199" y="6"/>
                    <a:pt x="185" y="16"/>
                  </a:cubicBezTo>
                  <a:cubicBezTo>
                    <a:pt x="64" y="120"/>
                    <a:pt x="1" y="241"/>
                    <a:pt x="47" y="402"/>
                  </a:cubicBezTo>
                  <a:cubicBezTo>
                    <a:pt x="81" y="506"/>
                    <a:pt x="214" y="575"/>
                    <a:pt x="301" y="633"/>
                  </a:cubicBezTo>
                  <a:cubicBezTo>
                    <a:pt x="344" y="659"/>
                    <a:pt x="414" y="718"/>
                    <a:pt x="473" y="718"/>
                  </a:cubicBezTo>
                  <a:cubicBezTo>
                    <a:pt x="482" y="718"/>
                    <a:pt x="492" y="716"/>
                    <a:pt x="501" y="713"/>
                  </a:cubicBezTo>
                  <a:lnTo>
                    <a:pt x="501" y="713"/>
                  </a:lnTo>
                  <a:cubicBezTo>
                    <a:pt x="552" y="748"/>
                    <a:pt x="646" y="810"/>
                    <a:pt x="707" y="810"/>
                  </a:cubicBezTo>
                  <a:cubicBezTo>
                    <a:pt x="729" y="810"/>
                    <a:pt x="746" y="802"/>
                    <a:pt x="756" y="783"/>
                  </a:cubicBezTo>
                  <a:cubicBezTo>
                    <a:pt x="837" y="621"/>
                    <a:pt x="768" y="483"/>
                    <a:pt x="750" y="321"/>
                  </a:cubicBezTo>
                  <a:cubicBezTo>
                    <a:pt x="743" y="268"/>
                    <a:pt x="548" y="123"/>
                    <a:pt x="406" y="63"/>
                  </a:cubicBezTo>
                  <a:lnTo>
                    <a:pt x="406" y="63"/>
                  </a:lnTo>
                  <a:cubicBezTo>
                    <a:pt x="345" y="26"/>
                    <a:pt x="285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9"/>
            <p:cNvSpPr/>
            <p:nvPr/>
          </p:nvSpPr>
          <p:spPr>
            <a:xfrm>
              <a:off x="4396303" y="-669010"/>
              <a:ext cx="69628" cy="79661"/>
            </a:xfrm>
            <a:custGeom>
              <a:avLst/>
              <a:gdLst/>
              <a:ahLst/>
              <a:cxnLst/>
              <a:rect l="l" t="t" r="r" b="b"/>
              <a:pathLst>
                <a:path w="583" h="667" extrusionOk="0">
                  <a:moveTo>
                    <a:pt x="244" y="0"/>
                  </a:moveTo>
                  <a:cubicBezTo>
                    <a:pt x="233" y="0"/>
                    <a:pt x="222" y="3"/>
                    <a:pt x="213" y="9"/>
                  </a:cubicBezTo>
                  <a:cubicBezTo>
                    <a:pt x="133" y="67"/>
                    <a:pt x="69" y="125"/>
                    <a:pt x="35" y="223"/>
                  </a:cubicBezTo>
                  <a:cubicBezTo>
                    <a:pt x="0" y="309"/>
                    <a:pt x="12" y="355"/>
                    <a:pt x="35" y="442"/>
                  </a:cubicBezTo>
                  <a:cubicBezTo>
                    <a:pt x="46" y="488"/>
                    <a:pt x="156" y="551"/>
                    <a:pt x="190" y="574"/>
                  </a:cubicBezTo>
                  <a:cubicBezTo>
                    <a:pt x="212" y="585"/>
                    <a:pt x="230" y="592"/>
                    <a:pt x="248" y="592"/>
                  </a:cubicBezTo>
                  <a:cubicBezTo>
                    <a:pt x="262" y="592"/>
                    <a:pt x="275" y="587"/>
                    <a:pt x="288" y="576"/>
                  </a:cubicBezTo>
                  <a:lnTo>
                    <a:pt x="288" y="576"/>
                  </a:lnTo>
                  <a:cubicBezTo>
                    <a:pt x="335" y="627"/>
                    <a:pt x="409" y="667"/>
                    <a:pt x="463" y="667"/>
                  </a:cubicBezTo>
                  <a:cubicBezTo>
                    <a:pt x="491" y="667"/>
                    <a:pt x="513" y="656"/>
                    <a:pt x="525" y="632"/>
                  </a:cubicBezTo>
                  <a:cubicBezTo>
                    <a:pt x="559" y="557"/>
                    <a:pt x="582" y="528"/>
                    <a:pt x="577" y="442"/>
                  </a:cubicBezTo>
                  <a:cubicBezTo>
                    <a:pt x="565" y="355"/>
                    <a:pt x="536" y="269"/>
                    <a:pt x="531" y="182"/>
                  </a:cubicBezTo>
                  <a:cubicBezTo>
                    <a:pt x="526" y="134"/>
                    <a:pt x="390" y="20"/>
                    <a:pt x="304" y="17"/>
                  </a:cubicBezTo>
                  <a:lnTo>
                    <a:pt x="304" y="17"/>
                  </a:lnTo>
                  <a:cubicBezTo>
                    <a:pt x="283" y="7"/>
                    <a:pt x="262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9"/>
            <p:cNvSpPr/>
            <p:nvPr/>
          </p:nvSpPr>
          <p:spPr>
            <a:xfrm>
              <a:off x="4408605" y="-703048"/>
              <a:ext cx="61506" cy="72854"/>
            </a:xfrm>
            <a:custGeom>
              <a:avLst/>
              <a:gdLst/>
              <a:ahLst/>
              <a:cxnLst/>
              <a:rect l="l" t="t" r="r" b="b"/>
              <a:pathLst>
                <a:path w="515" h="610" extrusionOk="0">
                  <a:moveTo>
                    <a:pt x="347" y="0"/>
                  </a:moveTo>
                  <a:cubicBezTo>
                    <a:pt x="334" y="0"/>
                    <a:pt x="321" y="4"/>
                    <a:pt x="311" y="10"/>
                  </a:cubicBezTo>
                  <a:lnTo>
                    <a:pt x="311" y="10"/>
                  </a:lnTo>
                  <a:cubicBezTo>
                    <a:pt x="304" y="9"/>
                    <a:pt x="298" y="8"/>
                    <a:pt x="292" y="8"/>
                  </a:cubicBezTo>
                  <a:cubicBezTo>
                    <a:pt x="277" y="8"/>
                    <a:pt x="262" y="13"/>
                    <a:pt x="249" y="23"/>
                  </a:cubicBezTo>
                  <a:cubicBezTo>
                    <a:pt x="99" y="133"/>
                    <a:pt x="1" y="265"/>
                    <a:pt x="41" y="456"/>
                  </a:cubicBezTo>
                  <a:cubicBezTo>
                    <a:pt x="46" y="487"/>
                    <a:pt x="104" y="534"/>
                    <a:pt x="152" y="534"/>
                  </a:cubicBezTo>
                  <a:cubicBezTo>
                    <a:pt x="167" y="534"/>
                    <a:pt x="180" y="530"/>
                    <a:pt x="191" y="519"/>
                  </a:cubicBezTo>
                  <a:cubicBezTo>
                    <a:pt x="227" y="480"/>
                    <a:pt x="259" y="442"/>
                    <a:pt x="288" y="403"/>
                  </a:cubicBezTo>
                  <a:lnTo>
                    <a:pt x="288" y="403"/>
                  </a:lnTo>
                  <a:cubicBezTo>
                    <a:pt x="288" y="411"/>
                    <a:pt x="289" y="420"/>
                    <a:pt x="289" y="429"/>
                  </a:cubicBezTo>
                  <a:lnTo>
                    <a:pt x="289" y="429"/>
                  </a:lnTo>
                  <a:cubicBezTo>
                    <a:pt x="284" y="439"/>
                    <a:pt x="280" y="450"/>
                    <a:pt x="278" y="461"/>
                  </a:cubicBezTo>
                  <a:cubicBezTo>
                    <a:pt x="249" y="519"/>
                    <a:pt x="260" y="548"/>
                    <a:pt x="318" y="582"/>
                  </a:cubicBezTo>
                  <a:cubicBezTo>
                    <a:pt x="342" y="597"/>
                    <a:pt x="369" y="609"/>
                    <a:pt x="393" y="609"/>
                  </a:cubicBezTo>
                  <a:cubicBezTo>
                    <a:pt x="416" y="609"/>
                    <a:pt x="437" y="599"/>
                    <a:pt x="451" y="571"/>
                  </a:cubicBezTo>
                  <a:cubicBezTo>
                    <a:pt x="491" y="479"/>
                    <a:pt x="514" y="438"/>
                    <a:pt x="503" y="346"/>
                  </a:cubicBezTo>
                  <a:cubicBezTo>
                    <a:pt x="485" y="254"/>
                    <a:pt x="462" y="173"/>
                    <a:pt x="456" y="81"/>
                  </a:cubicBezTo>
                  <a:cubicBezTo>
                    <a:pt x="456" y="41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9"/>
            <p:cNvSpPr/>
            <p:nvPr/>
          </p:nvSpPr>
          <p:spPr>
            <a:xfrm>
              <a:off x="4410038" y="-685969"/>
              <a:ext cx="82765" cy="86230"/>
            </a:xfrm>
            <a:custGeom>
              <a:avLst/>
              <a:gdLst/>
              <a:ahLst/>
              <a:cxnLst/>
              <a:rect l="l" t="t" r="r" b="b"/>
              <a:pathLst>
                <a:path w="693" h="722" extrusionOk="0">
                  <a:moveTo>
                    <a:pt x="256" y="0"/>
                  </a:moveTo>
                  <a:cubicBezTo>
                    <a:pt x="246" y="0"/>
                    <a:pt x="238" y="2"/>
                    <a:pt x="231" y="7"/>
                  </a:cubicBezTo>
                  <a:cubicBezTo>
                    <a:pt x="93" y="117"/>
                    <a:pt x="0" y="226"/>
                    <a:pt x="47" y="405"/>
                  </a:cubicBezTo>
                  <a:cubicBezTo>
                    <a:pt x="66" y="471"/>
                    <a:pt x="236" y="639"/>
                    <a:pt x="348" y="639"/>
                  </a:cubicBezTo>
                  <a:cubicBezTo>
                    <a:pt x="364" y="639"/>
                    <a:pt x="378" y="635"/>
                    <a:pt x="391" y="628"/>
                  </a:cubicBezTo>
                  <a:lnTo>
                    <a:pt x="391" y="628"/>
                  </a:lnTo>
                  <a:cubicBezTo>
                    <a:pt x="396" y="631"/>
                    <a:pt x="400" y="633"/>
                    <a:pt x="404" y="636"/>
                  </a:cubicBezTo>
                  <a:cubicBezTo>
                    <a:pt x="429" y="652"/>
                    <a:pt x="516" y="722"/>
                    <a:pt x="579" y="722"/>
                  </a:cubicBezTo>
                  <a:cubicBezTo>
                    <a:pt x="602" y="722"/>
                    <a:pt x="622" y="712"/>
                    <a:pt x="635" y="687"/>
                  </a:cubicBezTo>
                  <a:cubicBezTo>
                    <a:pt x="664" y="612"/>
                    <a:pt x="692" y="578"/>
                    <a:pt x="675" y="497"/>
                  </a:cubicBezTo>
                  <a:cubicBezTo>
                    <a:pt x="664" y="411"/>
                    <a:pt x="640" y="324"/>
                    <a:pt x="635" y="238"/>
                  </a:cubicBezTo>
                  <a:cubicBezTo>
                    <a:pt x="626" y="184"/>
                    <a:pt x="433" y="36"/>
                    <a:pt x="326" y="22"/>
                  </a:cubicBezTo>
                  <a:lnTo>
                    <a:pt x="326" y="22"/>
                  </a:lnTo>
                  <a:cubicBezTo>
                    <a:pt x="300" y="9"/>
                    <a:pt x="275" y="0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9"/>
            <p:cNvSpPr/>
            <p:nvPr/>
          </p:nvSpPr>
          <p:spPr>
            <a:xfrm>
              <a:off x="4425922" y="-711169"/>
              <a:ext cx="67597" cy="79542"/>
            </a:xfrm>
            <a:custGeom>
              <a:avLst/>
              <a:gdLst/>
              <a:ahLst/>
              <a:cxnLst/>
              <a:rect l="l" t="t" r="r" b="b"/>
              <a:pathLst>
                <a:path w="566" h="666" extrusionOk="0">
                  <a:moveTo>
                    <a:pt x="248" y="0"/>
                  </a:moveTo>
                  <a:cubicBezTo>
                    <a:pt x="237" y="0"/>
                    <a:pt x="227" y="3"/>
                    <a:pt x="219" y="10"/>
                  </a:cubicBezTo>
                  <a:cubicBezTo>
                    <a:pt x="138" y="74"/>
                    <a:pt x="75" y="132"/>
                    <a:pt x="40" y="235"/>
                  </a:cubicBezTo>
                  <a:cubicBezTo>
                    <a:pt x="0" y="322"/>
                    <a:pt x="17" y="379"/>
                    <a:pt x="40" y="466"/>
                  </a:cubicBezTo>
                  <a:cubicBezTo>
                    <a:pt x="46" y="506"/>
                    <a:pt x="156" y="564"/>
                    <a:pt x="185" y="581"/>
                  </a:cubicBezTo>
                  <a:cubicBezTo>
                    <a:pt x="201" y="591"/>
                    <a:pt x="216" y="596"/>
                    <a:pt x="230" y="596"/>
                  </a:cubicBezTo>
                  <a:cubicBezTo>
                    <a:pt x="247" y="596"/>
                    <a:pt x="263" y="588"/>
                    <a:pt x="279" y="569"/>
                  </a:cubicBezTo>
                  <a:lnTo>
                    <a:pt x="279" y="569"/>
                  </a:lnTo>
                  <a:cubicBezTo>
                    <a:pt x="325" y="622"/>
                    <a:pt x="404" y="665"/>
                    <a:pt x="459" y="665"/>
                  </a:cubicBezTo>
                  <a:cubicBezTo>
                    <a:pt x="484" y="665"/>
                    <a:pt x="504" y="656"/>
                    <a:pt x="513" y="633"/>
                  </a:cubicBezTo>
                  <a:cubicBezTo>
                    <a:pt x="548" y="558"/>
                    <a:pt x="565" y="529"/>
                    <a:pt x="565" y="443"/>
                  </a:cubicBezTo>
                  <a:cubicBezTo>
                    <a:pt x="554" y="356"/>
                    <a:pt x="525" y="270"/>
                    <a:pt x="519" y="183"/>
                  </a:cubicBezTo>
                  <a:cubicBezTo>
                    <a:pt x="515" y="137"/>
                    <a:pt x="399" y="35"/>
                    <a:pt x="320" y="27"/>
                  </a:cubicBezTo>
                  <a:lnTo>
                    <a:pt x="320" y="27"/>
                  </a:lnTo>
                  <a:cubicBezTo>
                    <a:pt x="295" y="12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9"/>
            <p:cNvSpPr/>
            <p:nvPr/>
          </p:nvSpPr>
          <p:spPr>
            <a:xfrm>
              <a:off x="4387943" y="-675579"/>
              <a:ext cx="58043" cy="72018"/>
            </a:xfrm>
            <a:custGeom>
              <a:avLst/>
              <a:gdLst/>
              <a:ahLst/>
              <a:cxnLst/>
              <a:rect l="l" t="t" r="r" b="b"/>
              <a:pathLst>
                <a:path w="486" h="603" extrusionOk="0">
                  <a:moveTo>
                    <a:pt x="341" y="1"/>
                  </a:moveTo>
                  <a:cubicBezTo>
                    <a:pt x="329" y="1"/>
                    <a:pt x="318" y="4"/>
                    <a:pt x="309" y="10"/>
                  </a:cubicBezTo>
                  <a:lnTo>
                    <a:pt x="309" y="10"/>
                  </a:lnTo>
                  <a:cubicBezTo>
                    <a:pt x="304" y="9"/>
                    <a:pt x="299" y="8"/>
                    <a:pt x="294" y="8"/>
                  </a:cubicBezTo>
                  <a:cubicBezTo>
                    <a:pt x="279" y="8"/>
                    <a:pt x="264" y="13"/>
                    <a:pt x="249" y="24"/>
                  </a:cubicBezTo>
                  <a:cubicBezTo>
                    <a:pt x="105" y="133"/>
                    <a:pt x="1" y="266"/>
                    <a:pt x="41" y="456"/>
                  </a:cubicBezTo>
                  <a:cubicBezTo>
                    <a:pt x="46" y="487"/>
                    <a:pt x="100" y="528"/>
                    <a:pt x="141" y="528"/>
                  </a:cubicBezTo>
                  <a:cubicBezTo>
                    <a:pt x="154" y="528"/>
                    <a:pt x="166" y="524"/>
                    <a:pt x="174" y="514"/>
                  </a:cubicBezTo>
                  <a:cubicBezTo>
                    <a:pt x="214" y="468"/>
                    <a:pt x="250" y="423"/>
                    <a:pt x="283" y="377"/>
                  </a:cubicBezTo>
                  <a:lnTo>
                    <a:pt x="283" y="377"/>
                  </a:lnTo>
                  <a:cubicBezTo>
                    <a:pt x="283" y="420"/>
                    <a:pt x="276" y="463"/>
                    <a:pt x="255" y="508"/>
                  </a:cubicBezTo>
                  <a:cubicBezTo>
                    <a:pt x="235" y="554"/>
                    <a:pt x="296" y="603"/>
                    <a:pt x="352" y="603"/>
                  </a:cubicBezTo>
                  <a:cubicBezTo>
                    <a:pt x="380" y="603"/>
                    <a:pt x="406" y="591"/>
                    <a:pt x="422" y="560"/>
                  </a:cubicBezTo>
                  <a:cubicBezTo>
                    <a:pt x="462" y="468"/>
                    <a:pt x="485" y="439"/>
                    <a:pt x="480" y="341"/>
                  </a:cubicBezTo>
                  <a:cubicBezTo>
                    <a:pt x="462" y="249"/>
                    <a:pt x="445" y="168"/>
                    <a:pt x="433" y="70"/>
                  </a:cubicBezTo>
                  <a:cubicBezTo>
                    <a:pt x="433" y="35"/>
                    <a:pt x="370" y="1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9"/>
            <p:cNvSpPr/>
            <p:nvPr/>
          </p:nvSpPr>
          <p:spPr>
            <a:xfrm>
              <a:off x="4392840" y="-651335"/>
              <a:ext cx="81332" cy="86947"/>
            </a:xfrm>
            <a:custGeom>
              <a:avLst/>
              <a:gdLst/>
              <a:ahLst/>
              <a:cxnLst/>
              <a:rect l="l" t="t" r="r" b="b"/>
              <a:pathLst>
                <a:path w="681" h="728" extrusionOk="0">
                  <a:moveTo>
                    <a:pt x="251" y="0"/>
                  </a:moveTo>
                  <a:cubicBezTo>
                    <a:pt x="229" y="0"/>
                    <a:pt x="207" y="7"/>
                    <a:pt x="185" y="23"/>
                  </a:cubicBezTo>
                  <a:cubicBezTo>
                    <a:pt x="64" y="121"/>
                    <a:pt x="0" y="236"/>
                    <a:pt x="41" y="397"/>
                  </a:cubicBezTo>
                  <a:cubicBezTo>
                    <a:pt x="60" y="464"/>
                    <a:pt x="236" y="637"/>
                    <a:pt x="349" y="637"/>
                  </a:cubicBezTo>
                  <a:cubicBezTo>
                    <a:pt x="359" y="637"/>
                    <a:pt x="370" y="635"/>
                    <a:pt x="379" y="632"/>
                  </a:cubicBezTo>
                  <a:lnTo>
                    <a:pt x="379" y="632"/>
                  </a:lnTo>
                  <a:cubicBezTo>
                    <a:pt x="384" y="634"/>
                    <a:pt x="388" y="637"/>
                    <a:pt x="392" y="640"/>
                  </a:cubicBezTo>
                  <a:cubicBezTo>
                    <a:pt x="422" y="657"/>
                    <a:pt x="513" y="728"/>
                    <a:pt x="574" y="728"/>
                  </a:cubicBezTo>
                  <a:cubicBezTo>
                    <a:pt x="595" y="728"/>
                    <a:pt x="613" y="719"/>
                    <a:pt x="623" y="697"/>
                  </a:cubicBezTo>
                  <a:cubicBezTo>
                    <a:pt x="658" y="628"/>
                    <a:pt x="681" y="593"/>
                    <a:pt x="669" y="513"/>
                  </a:cubicBezTo>
                  <a:cubicBezTo>
                    <a:pt x="652" y="426"/>
                    <a:pt x="629" y="340"/>
                    <a:pt x="617" y="253"/>
                  </a:cubicBezTo>
                  <a:cubicBezTo>
                    <a:pt x="613" y="203"/>
                    <a:pt x="460" y="82"/>
                    <a:pt x="349" y="43"/>
                  </a:cubicBezTo>
                  <a:lnTo>
                    <a:pt x="349" y="43"/>
                  </a:lnTo>
                  <a:cubicBezTo>
                    <a:pt x="320" y="18"/>
                    <a:pt x="287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9"/>
            <p:cNvSpPr/>
            <p:nvPr/>
          </p:nvSpPr>
          <p:spPr>
            <a:xfrm>
              <a:off x="4420309" y="-694091"/>
              <a:ext cx="90409" cy="91008"/>
            </a:xfrm>
            <a:custGeom>
              <a:avLst/>
              <a:gdLst/>
              <a:ahLst/>
              <a:cxnLst/>
              <a:rect l="l" t="t" r="r" b="b"/>
              <a:pathLst>
                <a:path w="757" h="762" extrusionOk="0">
                  <a:moveTo>
                    <a:pt x="239" y="1"/>
                  </a:moveTo>
                  <a:cubicBezTo>
                    <a:pt x="218" y="1"/>
                    <a:pt x="200" y="6"/>
                    <a:pt x="185" y="17"/>
                  </a:cubicBezTo>
                  <a:cubicBezTo>
                    <a:pt x="64" y="121"/>
                    <a:pt x="1" y="236"/>
                    <a:pt x="41" y="392"/>
                  </a:cubicBezTo>
                  <a:cubicBezTo>
                    <a:pt x="70" y="496"/>
                    <a:pt x="185" y="554"/>
                    <a:pt x="266" y="606"/>
                  </a:cubicBezTo>
                  <a:cubicBezTo>
                    <a:pt x="308" y="630"/>
                    <a:pt x="364" y="679"/>
                    <a:pt x="415" y="679"/>
                  </a:cubicBezTo>
                  <a:cubicBezTo>
                    <a:pt x="428" y="679"/>
                    <a:pt x="441" y="676"/>
                    <a:pt x="453" y="669"/>
                  </a:cubicBezTo>
                  <a:lnTo>
                    <a:pt x="453" y="669"/>
                  </a:lnTo>
                  <a:cubicBezTo>
                    <a:pt x="499" y="700"/>
                    <a:pt x="592" y="761"/>
                    <a:pt x="653" y="761"/>
                  </a:cubicBezTo>
                  <a:cubicBezTo>
                    <a:pt x="676" y="761"/>
                    <a:pt x="694" y="753"/>
                    <a:pt x="704" y="732"/>
                  </a:cubicBezTo>
                  <a:cubicBezTo>
                    <a:pt x="733" y="663"/>
                    <a:pt x="756" y="617"/>
                    <a:pt x="745" y="536"/>
                  </a:cubicBezTo>
                  <a:cubicBezTo>
                    <a:pt x="733" y="450"/>
                    <a:pt x="710" y="363"/>
                    <a:pt x="704" y="271"/>
                  </a:cubicBezTo>
                  <a:cubicBezTo>
                    <a:pt x="700" y="213"/>
                    <a:pt x="415" y="9"/>
                    <a:pt x="296" y="9"/>
                  </a:cubicBezTo>
                  <a:cubicBezTo>
                    <a:pt x="295" y="9"/>
                    <a:pt x="294" y="9"/>
                    <a:pt x="292" y="9"/>
                  </a:cubicBezTo>
                  <a:lnTo>
                    <a:pt x="292" y="9"/>
                  </a:lnTo>
                  <a:cubicBezTo>
                    <a:pt x="273" y="4"/>
                    <a:pt x="255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9"/>
            <p:cNvSpPr/>
            <p:nvPr/>
          </p:nvSpPr>
          <p:spPr>
            <a:xfrm>
              <a:off x="4396900" y="-690149"/>
              <a:ext cx="60073" cy="72854"/>
            </a:xfrm>
            <a:custGeom>
              <a:avLst/>
              <a:gdLst/>
              <a:ahLst/>
              <a:cxnLst/>
              <a:rect l="l" t="t" r="r" b="b"/>
              <a:pathLst>
                <a:path w="503" h="610" extrusionOk="0">
                  <a:moveTo>
                    <a:pt x="284" y="1"/>
                  </a:moveTo>
                  <a:cubicBezTo>
                    <a:pt x="270" y="1"/>
                    <a:pt x="256" y="5"/>
                    <a:pt x="243" y="13"/>
                  </a:cubicBezTo>
                  <a:cubicBezTo>
                    <a:pt x="99" y="123"/>
                    <a:pt x="1" y="261"/>
                    <a:pt x="36" y="446"/>
                  </a:cubicBezTo>
                  <a:cubicBezTo>
                    <a:pt x="40" y="482"/>
                    <a:pt x="109" y="533"/>
                    <a:pt x="155" y="533"/>
                  </a:cubicBezTo>
                  <a:cubicBezTo>
                    <a:pt x="167" y="533"/>
                    <a:pt x="178" y="529"/>
                    <a:pt x="185" y="521"/>
                  </a:cubicBezTo>
                  <a:cubicBezTo>
                    <a:pt x="222" y="479"/>
                    <a:pt x="254" y="439"/>
                    <a:pt x="284" y="399"/>
                  </a:cubicBezTo>
                  <a:lnTo>
                    <a:pt x="284" y="399"/>
                  </a:lnTo>
                  <a:cubicBezTo>
                    <a:pt x="282" y="421"/>
                    <a:pt x="276" y="442"/>
                    <a:pt x="266" y="463"/>
                  </a:cubicBezTo>
                  <a:cubicBezTo>
                    <a:pt x="237" y="521"/>
                    <a:pt x="255" y="549"/>
                    <a:pt x="307" y="584"/>
                  </a:cubicBezTo>
                  <a:cubicBezTo>
                    <a:pt x="330" y="598"/>
                    <a:pt x="356" y="610"/>
                    <a:pt x="379" y="610"/>
                  </a:cubicBezTo>
                  <a:cubicBezTo>
                    <a:pt x="403" y="610"/>
                    <a:pt x="425" y="598"/>
                    <a:pt x="439" y="567"/>
                  </a:cubicBezTo>
                  <a:cubicBezTo>
                    <a:pt x="479" y="474"/>
                    <a:pt x="503" y="440"/>
                    <a:pt x="491" y="348"/>
                  </a:cubicBezTo>
                  <a:cubicBezTo>
                    <a:pt x="474" y="250"/>
                    <a:pt x="451" y="175"/>
                    <a:pt x="445" y="77"/>
                  </a:cubicBezTo>
                  <a:cubicBezTo>
                    <a:pt x="445" y="42"/>
                    <a:pt x="364" y="2"/>
                    <a:pt x="335" y="2"/>
                  </a:cubicBezTo>
                  <a:cubicBezTo>
                    <a:pt x="327" y="2"/>
                    <a:pt x="320" y="3"/>
                    <a:pt x="313" y="6"/>
                  </a:cubicBezTo>
                  <a:lnTo>
                    <a:pt x="313" y="6"/>
                  </a:lnTo>
                  <a:cubicBezTo>
                    <a:pt x="303" y="2"/>
                    <a:pt x="294" y="1"/>
                    <a:pt x="2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9"/>
            <p:cNvSpPr/>
            <p:nvPr/>
          </p:nvSpPr>
          <p:spPr>
            <a:xfrm>
              <a:off x="4414218" y="-697793"/>
              <a:ext cx="68195" cy="78587"/>
            </a:xfrm>
            <a:custGeom>
              <a:avLst/>
              <a:gdLst/>
              <a:ahLst/>
              <a:cxnLst/>
              <a:rect l="l" t="t" r="r" b="b"/>
              <a:pathLst>
                <a:path w="571" h="658" extrusionOk="0">
                  <a:moveTo>
                    <a:pt x="242" y="0"/>
                  </a:moveTo>
                  <a:cubicBezTo>
                    <a:pt x="231" y="0"/>
                    <a:pt x="222" y="2"/>
                    <a:pt x="213" y="8"/>
                  </a:cubicBezTo>
                  <a:cubicBezTo>
                    <a:pt x="138" y="71"/>
                    <a:pt x="69" y="129"/>
                    <a:pt x="35" y="233"/>
                  </a:cubicBezTo>
                  <a:cubicBezTo>
                    <a:pt x="0" y="319"/>
                    <a:pt x="12" y="377"/>
                    <a:pt x="35" y="464"/>
                  </a:cubicBezTo>
                  <a:cubicBezTo>
                    <a:pt x="40" y="504"/>
                    <a:pt x="150" y="562"/>
                    <a:pt x="179" y="579"/>
                  </a:cubicBezTo>
                  <a:cubicBezTo>
                    <a:pt x="195" y="586"/>
                    <a:pt x="210" y="590"/>
                    <a:pt x="224" y="590"/>
                  </a:cubicBezTo>
                  <a:cubicBezTo>
                    <a:pt x="243" y="590"/>
                    <a:pt x="261" y="583"/>
                    <a:pt x="279" y="566"/>
                  </a:cubicBezTo>
                  <a:lnTo>
                    <a:pt x="279" y="566"/>
                  </a:lnTo>
                  <a:cubicBezTo>
                    <a:pt x="322" y="617"/>
                    <a:pt x="396" y="658"/>
                    <a:pt x="450" y="658"/>
                  </a:cubicBezTo>
                  <a:cubicBezTo>
                    <a:pt x="476" y="658"/>
                    <a:pt x="497" y="648"/>
                    <a:pt x="507" y="625"/>
                  </a:cubicBezTo>
                  <a:cubicBezTo>
                    <a:pt x="548" y="550"/>
                    <a:pt x="571" y="527"/>
                    <a:pt x="559" y="440"/>
                  </a:cubicBezTo>
                  <a:cubicBezTo>
                    <a:pt x="554" y="354"/>
                    <a:pt x="525" y="267"/>
                    <a:pt x="519" y="181"/>
                  </a:cubicBezTo>
                  <a:cubicBezTo>
                    <a:pt x="510" y="132"/>
                    <a:pt x="382" y="22"/>
                    <a:pt x="305" y="21"/>
                  </a:cubicBezTo>
                  <a:lnTo>
                    <a:pt x="305" y="21"/>
                  </a:lnTo>
                  <a:cubicBezTo>
                    <a:pt x="283" y="9"/>
                    <a:pt x="261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9"/>
            <p:cNvSpPr/>
            <p:nvPr/>
          </p:nvSpPr>
          <p:spPr>
            <a:xfrm>
              <a:off x="4410754" y="-679759"/>
              <a:ext cx="99963" cy="97696"/>
            </a:xfrm>
            <a:custGeom>
              <a:avLst/>
              <a:gdLst/>
              <a:ahLst/>
              <a:cxnLst/>
              <a:rect l="l" t="t" r="r" b="b"/>
              <a:pathLst>
                <a:path w="837" h="818" extrusionOk="0">
                  <a:moveTo>
                    <a:pt x="254" y="0"/>
                  </a:moveTo>
                  <a:cubicBezTo>
                    <a:pt x="230" y="0"/>
                    <a:pt x="207" y="7"/>
                    <a:pt x="185" y="24"/>
                  </a:cubicBezTo>
                  <a:cubicBezTo>
                    <a:pt x="58" y="122"/>
                    <a:pt x="0" y="238"/>
                    <a:pt x="41" y="405"/>
                  </a:cubicBezTo>
                  <a:cubicBezTo>
                    <a:pt x="69" y="514"/>
                    <a:pt x="214" y="584"/>
                    <a:pt x="300" y="641"/>
                  </a:cubicBezTo>
                  <a:cubicBezTo>
                    <a:pt x="343" y="667"/>
                    <a:pt x="415" y="731"/>
                    <a:pt x="475" y="731"/>
                  </a:cubicBezTo>
                  <a:cubicBezTo>
                    <a:pt x="487" y="731"/>
                    <a:pt x="498" y="729"/>
                    <a:pt x="509" y="723"/>
                  </a:cubicBezTo>
                  <a:lnTo>
                    <a:pt x="509" y="723"/>
                  </a:lnTo>
                  <a:cubicBezTo>
                    <a:pt x="566" y="760"/>
                    <a:pt x="659" y="817"/>
                    <a:pt x="716" y="817"/>
                  </a:cubicBezTo>
                  <a:cubicBezTo>
                    <a:pt x="737" y="817"/>
                    <a:pt x="753" y="810"/>
                    <a:pt x="761" y="791"/>
                  </a:cubicBezTo>
                  <a:cubicBezTo>
                    <a:pt x="836" y="635"/>
                    <a:pt x="767" y="497"/>
                    <a:pt x="756" y="330"/>
                  </a:cubicBezTo>
                  <a:cubicBezTo>
                    <a:pt x="752" y="277"/>
                    <a:pt x="555" y="132"/>
                    <a:pt x="405" y="67"/>
                  </a:cubicBezTo>
                  <a:lnTo>
                    <a:pt x="405" y="67"/>
                  </a:lnTo>
                  <a:cubicBezTo>
                    <a:pt x="360" y="33"/>
                    <a:pt x="306" y="0"/>
                    <a:pt x="2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9"/>
            <p:cNvSpPr/>
            <p:nvPr/>
          </p:nvSpPr>
          <p:spPr>
            <a:xfrm>
              <a:off x="4416606" y="-739354"/>
              <a:ext cx="104382" cy="128032"/>
            </a:xfrm>
            <a:custGeom>
              <a:avLst/>
              <a:gdLst/>
              <a:ahLst/>
              <a:cxnLst/>
              <a:rect l="l" t="t" r="r" b="b"/>
              <a:pathLst>
                <a:path w="874" h="1072" extrusionOk="0">
                  <a:moveTo>
                    <a:pt x="454" y="1"/>
                  </a:moveTo>
                  <a:cubicBezTo>
                    <a:pt x="355" y="1"/>
                    <a:pt x="264" y="63"/>
                    <a:pt x="216" y="154"/>
                  </a:cubicBezTo>
                  <a:cubicBezTo>
                    <a:pt x="107" y="350"/>
                    <a:pt x="43" y="564"/>
                    <a:pt x="20" y="783"/>
                  </a:cubicBezTo>
                  <a:cubicBezTo>
                    <a:pt x="1" y="943"/>
                    <a:pt x="140" y="1071"/>
                    <a:pt x="282" y="1071"/>
                  </a:cubicBezTo>
                  <a:cubicBezTo>
                    <a:pt x="350" y="1071"/>
                    <a:pt x="418" y="1042"/>
                    <a:pt x="470" y="973"/>
                  </a:cubicBezTo>
                  <a:cubicBezTo>
                    <a:pt x="476" y="967"/>
                    <a:pt x="482" y="956"/>
                    <a:pt x="493" y="944"/>
                  </a:cubicBezTo>
                  <a:cubicBezTo>
                    <a:pt x="505" y="948"/>
                    <a:pt x="517" y="949"/>
                    <a:pt x="530" y="949"/>
                  </a:cubicBezTo>
                  <a:cubicBezTo>
                    <a:pt x="559" y="949"/>
                    <a:pt x="588" y="941"/>
                    <a:pt x="609" y="933"/>
                  </a:cubicBezTo>
                  <a:cubicBezTo>
                    <a:pt x="741" y="881"/>
                    <a:pt x="787" y="737"/>
                    <a:pt x="753" y="610"/>
                  </a:cubicBezTo>
                  <a:cubicBezTo>
                    <a:pt x="741" y="564"/>
                    <a:pt x="741" y="529"/>
                    <a:pt x="753" y="483"/>
                  </a:cubicBezTo>
                  <a:cubicBezTo>
                    <a:pt x="758" y="454"/>
                    <a:pt x="776" y="414"/>
                    <a:pt x="793" y="379"/>
                  </a:cubicBezTo>
                  <a:cubicBezTo>
                    <a:pt x="874" y="177"/>
                    <a:pt x="712" y="33"/>
                    <a:pt x="557" y="33"/>
                  </a:cubicBezTo>
                  <a:cubicBezTo>
                    <a:pt x="551" y="33"/>
                    <a:pt x="551" y="22"/>
                    <a:pt x="551" y="22"/>
                  </a:cubicBezTo>
                  <a:cubicBezTo>
                    <a:pt x="518" y="7"/>
                    <a:pt x="486" y="1"/>
                    <a:pt x="4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9"/>
            <p:cNvSpPr/>
            <p:nvPr/>
          </p:nvSpPr>
          <p:spPr>
            <a:xfrm>
              <a:off x="4600766" y="-805877"/>
              <a:ext cx="120624" cy="106653"/>
            </a:xfrm>
            <a:custGeom>
              <a:avLst/>
              <a:gdLst/>
              <a:ahLst/>
              <a:cxnLst/>
              <a:rect l="l" t="t" r="r" b="b"/>
              <a:pathLst>
                <a:path w="1010" h="893" extrusionOk="0">
                  <a:moveTo>
                    <a:pt x="710" y="0"/>
                  </a:moveTo>
                  <a:cubicBezTo>
                    <a:pt x="657" y="0"/>
                    <a:pt x="604" y="15"/>
                    <a:pt x="554" y="42"/>
                  </a:cubicBezTo>
                  <a:cubicBezTo>
                    <a:pt x="543" y="31"/>
                    <a:pt x="520" y="31"/>
                    <a:pt x="508" y="31"/>
                  </a:cubicBezTo>
                  <a:cubicBezTo>
                    <a:pt x="410" y="31"/>
                    <a:pt x="347" y="77"/>
                    <a:pt x="306" y="140"/>
                  </a:cubicBezTo>
                  <a:cubicBezTo>
                    <a:pt x="301" y="140"/>
                    <a:pt x="296" y="140"/>
                    <a:pt x="290" y="140"/>
                  </a:cubicBezTo>
                  <a:cubicBezTo>
                    <a:pt x="191" y="140"/>
                    <a:pt x="86" y="191"/>
                    <a:pt x="58" y="285"/>
                  </a:cubicBezTo>
                  <a:cubicBezTo>
                    <a:pt x="1" y="463"/>
                    <a:pt x="18" y="631"/>
                    <a:pt x="122" y="786"/>
                  </a:cubicBezTo>
                  <a:cubicBezTo>
                    <a:pt x="173" y="856"/>
                    <a:pt x="256" y="892"/>
                    <a:pt x="335" y="892"/>
                  </a:cubicBezTo>
                  <a:cubicBezTo>
                    <a:pt x="407" y="892"/>
                    <a:pt x="476" y="863"/>
                    <a:pt x="520" y="803"/>
                  </a:cubicBezTo>
                  <a:cubicBezTo>
                    <a:pt x="554" y="763"/>
                    <a:pt x="583" y="717"/>
                    <a:pt x="606" y="677"/>
                  </a:cubicBezTo>
                  <a:cubicBezTo>
                    <a:pt x="721" y="677"/>
                    <a:pt x="819" y="607"/>
                    <a:pt x="871" y="509"/>
                  </a:cubicBezTo>
                  <a:cubicBezTo>
                    <a:pt x="877" y="504"/>
                    <a:pt x="877" y="492"/>
                    <a:pt x="877" y="486"/>
                  </a:cubicBezTo>
                  <a:cubicBezTo>
                    <a:pt x="906" y="463"/>
                    <a:pt x="929" y="434"/>
                    <a:pt x="946" y="400"/>
                  </a:cubicBezTo>
                  <a:cubicBezTo>
                    <a:pt x="1010" y="285"/>
                    <a:pt x="975" y="129"/>
                    <a:pt x="871" y="54"/>
                  </a:cubicBezTo>
                  <a:cubicBezTo>
                    <a:pt x="823" y="18"/>
                    <a:pt x="767" y="0"/>
                    <a:pt x="7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9"/>
            <p:cNvSpPr/>
            <p:nvPr/>
          </p:nvSpPr>
          <p:spPr>
            <a:xfrm>
              <a:off x="4572581" y="-607146"/>
              <a:ext cx="97813" cy="77512"/>
            </a:xfrm>
            <a:custGeom>
              <a:avLst/>
              <a:gdLst/>
              <a:ahLst/>
              <a:cxnLst/>
              <a:rect l="l" t="t" r="r" b="b"/>
              <a:pathLst>
                <a:path w="819" h="649" extrusionOk="0">
                  <a:moveTo>
                    <a:pt x="433" y="1"/>
                  </a:moveTo>
                  <a:cubicBezTo>
                    <a:pt x="394" y="1"/>
                    <a:pt x="356" y="9"/>
                    <a:pt x="323" y="27"/>
                  </a:cubicBezTo>
                  <a:cubicBezTo>
                    <a:pt x="305" y="24"/>
                    <a:pt x="287" y="22"/>
                    <a:pt x="269" y="22"/>
                  </a:cubicBezTo>
                  <a:cubicBezTo>
                    <a:pt x="200" y="22"/>
                    <a:pt x="133" y="50"/>
                    <a:pt x="87" y="114"/>
                  </a:cubicBezTo>
                  <a:cubicBezTo>
                    <a:pt x="18" y="200"/>
                    <a:pt x="0" y="310"/>
                    <a:pt x="35" y="408"/>
                  </a:cubicBezTo>
                  <a:cubicBezTo>
                    <a:pt x="69" y="500"/>
                    <a:pt x="150" y="569"/>
                    <a:pt x="242" y="598"/>
                  </a:cubicBezTo>
                  <a:cubicBezTo>
                    <a:pt x="265" y="604"/>
                    <a:pt x="283" y="604"/>
                    <a:pt x="300" y="610"/>
                  </a:cubicBezTo>
                  <a:cubicBezTo>
                    <a:pt x="329" y="627"/>
                    <a:pt x="358" y="639"/>
                    <a:pt x="398" y="644"/>
                  </a:cubicBezTo>
                  <a:cubicBezTo>
                    <a:pt x="413" y="647"/>
                    <a:pt x="429" y="649"/>
                    <a:pt x="445" y="649"/>
                  </a:cubicBezTo>
                  <a:cubicBezTo>
                    <a:pt x="494" y="649"/>
                    <a:pt x="543" y="635"/>
                    <a:pt x="583" y="604"/>
                  </a:cubicBezTo>
                  <a:cubicBezTo>
                    <a:pt x="629" y="569"/>
                    <a:pt x="669" y="529"/>
                    <a:pt x="704" y="489"/>
                  </a:cubicBezTo>
                  <a:cubicBezTo>
                    <a:pt x="756" y="443"/>
                    <a:pt x="802" y="396"/>
                    <a:pt x="807" y="321"/>
                  </a:cubicBezTo>
                  <a:cubicBezTo>
                    <a:pt x="819" y="258"/>
                    <a:pt x="807" y="177"/>
                    <a:pt x="767" y="125"/>
                  </a:cubicBezTo>
                  <a:cubicBezTo>
                    <a:pt x="721" y="62"/>
                    <a:pt x="623" y="22"/>
                    <a:pt x="542" y="22"/>
                  </a:cubicBezTo>
                  <a:cubicBezTo>
                    <a:pt x="506" y="8"/>
                    <a:pt x="469" y="1"/>
                    <a:pt x="4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9"/>
            <p:cNvSpPr/>
            <p:nvPr/>
          </p:nvSpPr>
          <p:spPr>
            <a:xfrm>
              <a:off x="4722704" y="-681789"/>
              <a:ext cx="88856" cy="85633"/>
            </a:xfrm>
            <a:custGeom>
              <a:avLst/>
              <a:gdLst/>
              <a:ahLst/>
              <a:cxnLst/>
              <a:rect l="l" t="t" r="r" b="b"/>
              <a:pathLst>
                <a:path w="744" h="717" extrusionOk="0">
                  <a:moveTo>
                    <a:pt x="492" y="0"/>
                  </a:moveTo>
                  <a:cubicBezTo>
                    <a:pt x="412" y="0"/>
                    <a:pt x="330" y="30"/>
                    <a:pt x="277" y="99"/>
                  </a:cubicBezTo>
                  <a:lnTo>
                    <a:pt x="231" y="99"/>
                  </a:lnTo>
                  <a:cubicBezTo>
                    <a:pt x="173" y="105"/>
                    <a:pt x="104" y="139"/>
                    <a:pt x="69" y="191"/>
                  </a:cubicBezTo>
                  <a:cubicBezTo>
                    <a:pt x="23" y="243"/>
                    <a:pt x="0" y="312"/>
                    <a:pt x="12" y="376"/>
                  </a:cubicBezTo>
                  <a:cubicBezTo>
                    <a:pt x="17" y="451"/>
                    <a:pt x="52" y="491"/>
                    <a:pt x="104" y="543"/>
                  </a:cubicBezTo>
                  <a:cubicBezTo>
                    <a:pt x="156" y="601"/>
                    <a:pt x="231" y="629"/>
                    <a:pt x="312" y="641"/>
                  </a:cubicBezTo>
                  <a:cubicBezTo>
                    <a:pt x="359" y="688"/>
                    <a:pt x="431" y="717"/>
                    <a:pt x="496" y="717"/>
                  </a:cubicBezTo>
                  <a:cubicBezTo>
                    <a:pt x="502" y="717"/>
                    <a:pt x="507" y="716"/>
                    <a:pt x="513" y="716"/>
                  </a:cubicBezTo>
                  <a:cubicBezTo>
                    <a:pt x="652" y="693"/>
                    <a:pt x="744" y="577"/>
                    <a:pt x="738" y="433"/>
                  </a:cubicBezTo>
                  <a:cubicBezTo>
                    <a:pt x="738" y="364"/>
                    <a:pt x="738" y="301"/>
                    <a:pt x="732" y="226"/>
                  </a:cubicBezTo>
                  <a:cubicBezTo>
                    <a:pt x="727" y="116"/>
                    <a:pt x="623" y="18"/>
                    <a:pt x="513" y="1"/>
                  </a:cubicBezTo>
                  <a:cubicBezTo>
                    <a:pt x="506" y="0"/>
                    <a:pt x="499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9"/>
            <p:cNvSpPr/>
            <p:nvPr/>
          </p:nvSpPr>
          <p:spPr>
            <a:xfrm>
              <a:off x="4380419" y="-530233"/>
              <a:ext cx="108920" cy="86111"/>
            </a:xfrm>
            <a:custGeom>
              <a:avLst/>
              <a:gdLst/>
              <a:ahLst/>
              <a:cxnLst/>
              <a:rect l="l" t="t" r="r" b="b"/>
              <a:pathLst>
                <a:path w="912" h="721" extrusionOk="0">
                  <a:moveTo>
                    <a:pt x="540" y="1"/>
                  </a:moveTo>
                  <a:cubicBezTo>
                    <a:pt x="468" y="1"/>
                    <a:pt x="395" y="27"/>
                    <a:pt x="335" y="75"/>
                  </a:cubicBezTo>
                  <a:cubicBezTo>
                    <a:pt x="322" y="73"/>
                    <a:pt x="309" y="72"/>
                    <a:pt x="296" y="72"/>
                  </a:cubicBezTo>
                  <a:cubicBezTo>
                    <a:pt x="202" y="72"/>
                    <a:pt x="116" y="128"/>
                    <a:pt x="75" y="219"/>
                  </a:cubicBezTo>
                  <a:cubicBezTo>
                    <a:pt x="1" y="364"/>
                    <a:pt x="81" y="542"/>
                    <a:pt x="231" y="600"/>
                  </a:cubicBezTo>
                  <a:cubicBezTo>
                    <a:pt x="277" y="617"/>
                    <a:pt x="318" y="623"/>
                    <a:pt x="364" y="623"/>
                  </a:cubicBezTo>
                  <a:cubicBezTo>
                    <a:pt x="375" y="635"/>
                    <a:pt x="393" y="658"/>
                    <a:pt x="404" y="663"/>
                  </a:cubicBezTo>
                  <a:cubicBezTo>
                    <a:pt x="451" y="700"/>
                    <a:pt x="513" y="720"/>
                    <a:pt x="573" y="720"/>
                  </a:cubicBezTo>
                  <a:cubicBezTo>
                    <a:pt x="645" y="720"/>
                    <a:pt x="715" y="692"/>
                    <a:pt x="756" y="629"/>
                  </a:cubicBezTo>
                  <a:cubicBezTo>
                    <a:pt x="860" y="473"/>
                    <a:pt x="912" y="214"/>
                    <a:pt x="727" y="70"/>
                  </a:cubicBezTo>
                  <a:cubicBezTo>
                    <a:pt x="672" y="23"/>
                    <a:pt x="606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9"/>
            <p:cNvSpPr/>
            <p:nvPr/>
          </p:nvSpPr>
          <p:spPr>
            <a:xfrm>
              <a:off x="4234900" y="-645722"/>
              <a:ext cx="64134" cy="75720"/>
            </a:xfrm>
            <a:custGeom>
              <a:avLst/>
              <a:gdLst/>
              <a:ahLst/>
              <a:cxnLst/>
              <a:rect l="l" t="t" r="r" b="b"/>
              <a:pathLst>
                <a:path w="537" h="634" extrusionOk="0">
                  <a:moveTo>
                    <a:pt x="331" y="0"/>
                  </a:moveTo>
                  <a:cubicBezTo>
                    <a:pt x="318" y="0"/>
                    <a:pt x="308" y="3"/>
                    <a:pt x="299" y="9"/>
                  </a:cubicBezTo>
                  <a:lnTo>
                    <a:pt x="299" y="9"/>
                  </a:lnTo>
                  <a:cubicBezTo>
                    <a:pt x="285" y="4"/>
                    <a:pt x="271" y="0"/>
                    <a:pt x="259" y="0"/>
                  </a:cubicBezTo>
                  <a:cubicBezTo>
                    <a:pt x="248" y="0"/>
                    <a:pt x="239" y="3"/>
                    <a:pt x="231" y="8"/>
                  </a:cubicBezTo>
                  <a:cubicBezTo>
                    <a:pt x="87" y="124"/>
                    <a:pt x="1" y="268"/>
                    <a:pt x="41" y="452"/>
                  </a:cubicBezTo>
                  <a:cubicBezTo>
                    <a:pt x="47" y="493"/>
                    <a:pt x="128" y="533"/>
                    <a:pt x="156" y="550"/>
                  </a:cubicBezTo>
                  <a:cubicBezTo>
                    <a:pt x="170" y="554"/>
                    <a:pt x="181" y="556"/>
                    <a:pt x="190" y="556"/>
                  </a:cubicBezTo>
                  <a:cubicBezTo>
                    <a:pt x="212" y="556"/>
                    <a:pt x="224" y="546"/>
                    <a:pt x="249" y="521"/>
                  </a:cubicBezTo>
                  <a:cubicBezTo>
                    <a:pt x="255" y="515"/>
                    <a:pt x="261" y="508"/>
                    <a:pt x="267" y="502"/>
                  </a:cubicBezTo>
                  <a:lnTo>
                    <a:pt x="267" y="502"/>
                  </a:lnTo>
                  <a:cubicBezTo>
                    <a:pt x="260" y="544"/>
                    <a:pt x="288" y="568"/>
                    <a:pt x="335" y="596"/>
                  </a:cubicBezTo>
                  <a:cubicBezTo>
                    <a:pt x="362" y="613"/>
                    <a:pt x="396" y="633"/>
                    <a:pt x="426" y="633"/>
                  </a:cubicBezTo>
                  <a:cubicBezTo>
                    <a:pt x="448" y="633"/>
                    <a:pt x="467" y="622"/>
                    <a:pt x="479" y="591"/>
                  </a:cubicBezTo>
                  <a:cubicBezTo>
                    <a:pt x="520" y="510"/>
                    <a:pt x="537" y="475"/>
                    <a:pt x="531" y="383"/>
                  </a:cubicBezTo>
                  <a:cubicBezTo>
                    <a:pt x="525" y="291"/>
                    <a:pt x="497" y="193"/>
                    <a:pt x="491" y="95"/>
                  </a:cubicBezTo>
                  <a:cubicBezTo>
                    <a:pt x="491" y="60"/>
                    <a:pt x="387" y="3"/>
                    <a:pt x="352" y="3"/>
                  </a:cubicBezTo>
                  <a:cubicBezTo>
                    <a:pt x="345" y="1"/>
                    <a:pt x="338" y="0"/>
                    <a:pt x="3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1" name="Google Shape;701;p29"/>
          <p:cNvSpPr/>
          <p:nvPr/>
        </p:nvSpPr>
        <p:spPr>
          <a:xfrm rot="4850610">
            <a:off x="10841903" y="5082081"/>
            <a:ext cx="2252437" cy="2113147"/>
          </a:xfrm>
          <a:custGeom>
            <a:avLst/>
            <a:gdLst/>
            <a:ahLst/>
            <a:cxnLst/>
            <a:rect l="l" t="t" r="r" b="b"/>
            <a:pathLst>
              <a:path w="14145" h="13270" extrusionOk="0">
                <a:moveTo>
                  <a:pt x="6708" y="1"/>
                </a:moveTo>
                <a:cubicBezTo>
                  <a:pt x="6379" y="1"/>
                  <a:pt x="6040" y="21"/>
                  <a:pt x="5686" y="62"/>
                </a:cubicBezTo>
                <a:cubicBezTo>
                  <a:pt x="2803" y="414"/>
                  <a:pt x="1708" y="11"/>
                  <a:pt x="1" y="2000"/>
                </a:cubicBezTo>
                <a:cubicBezTo>
                  <a:pt x="111" y="2957"/>
                  <a:pt x="606" y="3851"/>
                  <a:pt x="895" y="4767"/>
                </a:cubicBezTo>
                <a:cubicBezTo>
                  <a:pt x="1523" y="6757"/>
                  <a:pt x="1610" y="8901"/>
                  <a:pt x="2999" y="10568"/>
                </a:cubicBezTo>
                <a:cubicBezTo>
                  <a:pt x="4376" y="12211"/>
                  <a:pt x="6056" y="13270"/>
                  <a:pt x="7697" y="13270"/>
                </a:cubicBezTo>
                <a:cubicBezTo>
                  <a:pt x="9032" y="13270"/>
                  <a:pt x="10341" y="12569"/>
                  <a:pt x="11440" y="10914"/>
                </a:cubicBezTo>
                <a:cubicBezTo>
                  <a:pt x="12484" y="9334"/>
                  <a:pt x="14145" y="5500"/>
                  <a:pt x="13297" y="3522"/>
                </a:cubicBezTo>
                <a:cubicBezTo>
                  <a:pt x="12853" y="2467"/>
                  <a:pt x="11608" y="1821"/>
                  <a:pt x="10645" y="1216"/>
                </a:cubicBezTo>
                <a:cubicBezTo>
                  <a:pt x="9352" y="391"/>
                  <a:pt x="8131" y="1"/>
                  <a:pt x="67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2" name="Google Shape;702;p29"/>
          <p:cNvSpPr/>
          <p:nvPr/>
        </p:nvSpPr>
        <p:spPr>
          <a:xfrm>
            <a:off x="-843167" y="4919797"/>
            <a:ext cx="2889741" cy="4142691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3" name="Google Shape;703;p29"/>
          <p:cNvSpPr/>
          <p:nvPr/>
        </p:nvSpPr>
        <p:spPr>
          <a:xfrm rot="7364598">
            <a:off x="-1532698" y="-981908"/>
            <a:ext cx="4805727" cy="3021568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4" name="Google Shape;704;p29"/>
          <p:cNvSpPr/>
          <p:nvPr/>
        </p:nvSpPr>
        <p:spPr>
          <a:xfrm rot="5005924" flipH="1">
            <a:off x="147972" y="5021210"/>
            <a:ext cx="907448" cy="650869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05" name="Google Shape;705;p29"/>
          <p:cNvGrpSpPr/>
          <p:nvPr/>
        </p:nvGrpSpPr>
        <p:grpSpPr>
          <a:xfrm>
            <a:off x="-490200" y="-324407"/>
            <a:ext cx="2077805" cy="2560112"/>
            <a:chOff x="-478414" y="-457943"/>
            <a:chExt cx="1906710" cy="2349302"/>
          </a:xfrm>
        </p:grpSpPr>
        <p:sp>
          <p:nvSpPr>
            <p:cNvPr id="706" name="Google Shape;706;p29"/>
            <p:cNvSpPr/>
            <p:nvPr/>
          </p:nvSpPr>
          <p:spPr>
            <a:xfrm rot="943235">
              <a:off x="-208696" y="-308654"/>
              <a:ext cx="1385084" cy="2050724"/>
            </a:xfrm>
            <a:custGeom>
              <a:avLst/>
              <a:gdLst/>
              <a:ahLst/>
              <a:cxnLst/>
              <a:rect l="l" t="t" r="r" b="b"/>
              <a:pathLst>
                <a:path w="20989" h="31071" extrusionOk="0">
                  <a:moveTo>
                    <a:pt x="10396" y="0"/>
                  </a:moveTo>
                  <a:cubicBezTo>
                    <a:pt x="5873" y="0"/>
                    <a:pt x="1190" y="3396"/>
                    <a:pt x="243" y="7887"/>
                  </a:cubicBezTo>
                  <a:cubicBezTo>
                    <a:pt x="0" y="10326"/>
                    <a:pt x="364" y="12390"/>
                    <a:pt x="906" y="14754"/>
                  </a:cubicBezTo>
                  <a:cubicBezTo>
                    <a:pt x="1511" y="17418"/>
                    <a:pt x="767" y="19828"/>
                    <a:pt x="836" y="22406"/>
                  </a:cubicBezTo>
                  <a:cubicBezTo>
                    <a:pt x="1056" y="25219"/>
                    <a:pt x="3091" y="29002"/>
                    <a:pt x="5144" y="30899"/>
                  </a:cubicBezTo>
                  <a:cubicBezTo>
                    <a:pt x="5543" y="31016"/>
                    <a:pt x="5983" y="31071"/>
                    <a:pt x="6449" y="31071"/>
                  </a:cubicBezTo>
                  <a:cubicBezTo>
                    <a:pt x="9282" y="31071"/>
                    <a:pt x="13048" y="29046"/>
                    <a:pt x="14098" y="26719"/>
                  </a:cubicBezTo>
                  <a:cubicBezTo>
                    <a:pt x="15153" y="24551"/>
                    <a:pt x="12472" y="22394"/>
                    <a:pt x="10696" y="21702"/>
                  </a:cubicBezTo>
                  <a:lnTo>
                    <a:pt x="10696" y="21702"/>
                  </a:lnTo>
                  <a:cubicBezTo>
                    <a:pt x="11120" y="21719"/>
                    <a:pt x="11544" y="21732"/>
                    <a:pt x="11966" y="21732"/>
                  </a:cubicBezTo>
                  <a:cubicBezTo>
                    <a:pt x="13299" y="21732"/>
                    <a:pt x="14613" y="21603"/>
                    <a:pt x="15856" y="21051"/>
                  </a:cubicBezTo>
                  <a:cubicBezTo>
                    <a:pt x="18659" y="20232"/>
                    <a:pt x="20988" y="17447"/>
                    <a:pt x="18711" y="14778"/>
                  </a:cubicBezTo>
                  <a:cubicBezTo>
                    <a:pt x="17990" y="13988"/>
                    <a:pt x="16733" y="13769"/>
                    <a:pt x="15776" y="13417"/>
                  </a:cubicBezTo>
                  <a:cubicBezTo>
                    <a:pt x="15176" y="13157"/>
                    <a:pt x="14473" y="13007"/>
                    <a:pt x="13885" y="12794"/>
                  </a:cubicBezTo>
                  <a:cubicBezTo>
                    <a:pt x="18486" y="9502"/>
                    <a:pt x="20654" y="6359"/>
                    <a:pt x="15632" y="1891"/>
                  </a:cubicBezTo>
                  <a:cubicBezTo>
                    <a:pt x="14095" y="577"/>
                    <a:pt x="12259" y="0"/>
                    <a:pt x="10396" y="0"/>
                  </a:cubicBezTo>
                  <a:close/>
                </a:path>
              </a:pathLst>
            </a:custGeom>
            <a:solidFill>
              <a:schemeClr val="accent4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9"/>
            <p:cNvSpPr/>
            <p:nvPr/>
          </p:nvSpPr>
          <p:spPr>
            <a:xfrm rot="943235">
              <a:off x="-226505" y="-308654"/>
              <a:ext cx="1385084" cy="2050724"/>
            </a:xfrm>
            <a:custGeom>
              <a:avLst/>
              <a:gdLst/>
              <a:ahLst/>
              <a:cxnLst/>
              <a:rect l="l" t="t" r="r" b="b"/>
              <a:pathLst>
                <a:path w="20989" h="31071" extrusionOk="0">
                  <a:moveTo>
                    <a:pt x="10396" y="0"/>
                  </a:moveTo>
                  <a:cubicBezTo>
                    <a:pt x="5873" y="0"/>
                    <a:pt x="1190" y="3396"/>
                    <a:pt x="243" y="7887"/>
                  </a:cubicBezTo>
                  <a:cubicBezTo>
                    <a:pt x="0" y="10326"/>
                    <a:pt x="364" y="12390"/>
                    <a:pt x="906" y="14754"/>
                  </a:cubicBezTo>
                  <a:cubicBezTo>
                    <a:pt x="1511" y="17418"/>
                    <a:pt x="767" y="19828"/>
                    <a:pt x="836" y="22406"/>
                  </a:cubicBezTo>
                  <a:cubicBezTo>
                    <a:pt x="1056" y="25219"/>
                    <a:pt x="3091" y="29002"/>
                    <a:pt x="5144" y="30899"/>
                  </a:cubicBezTo>
                  <a:cubicBezTo>
                    <a:pt x="5543" y="31016"/>
                    <a:pt x="5983" y="31071"/>
                    <a:pt x="6449" y="31071"/>
                  </a:cubicBezTo>
                  <a:cubicBezTo>
                    <a:pt x="9282" y="31071"/>
                    <a:pt x="13048" y="29046"/>
                    <a:pt x="14098" y="26719"/>
                  </a:cubicBezTo>
                  <a:cubicBezTo>
                    <a:pt x="15153" y="24551"/>
                    <a:pt x="12472" y="22394"/>
                    <a:pt x="10696" y="21702"/>
                  </a:cubicBezTo>
                  <a:lnTo>
                    <a:pt x="10696" y="21702"/>
                  </a:lnTo>
                  <a:cubicBezTo>
                    <a:pt x="11120" y="21719"/>
                    <a:pt x="11544" y="21732"/>
                    <a:pt x="11966" y="21732"/>
                  </a:cubicBezTo>
                  <a:cubicBezTo>
                    <a:pt x="13299" y="21732"/>
                    <a:pt x="14613" y="21603"/>
                    <a:pt x="15856" y="21051"/>
                  </a:cubicBezTo>
                  <a:cubicBezTo>
                    <a:pt x="18659" y="20232"/>
                    <a:pt x="20988" y="17447"/>
                    <a:pt x="18711" y="14778"/>
                  </a:cubicBezTo>
                  <a:cubicBezTo>
                    <a:pt x="17990" y="13988"/>
                    <a:pt x="16733" y="13769"/>
                    <a:pt x="15776" y="13417"/>
                  </a:cubicBezTo>
                  <a:cubicBezTo>
                    <a:pt x="15176" y="13157"/>
                    <a:pt x="14473" y="13007"/>
                    <a:pt x="13885" y="12794"/>
                  </a:cubicBezTo>
                  <a:cubicBezTo>
                    <a:pt x="18486" y="9502"/>
                    <a:pt x="20654" y="6359"/>
                    <a:pt x="15632" y="1891"/>
                  </a:cubicBezTo>
                  <a:cubicBezTo>
                    <a:pt x="14095" y="577"/>
                    <a:pt x="12259" y="0"/>
                    <a:pt x="103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8" name="Google Shape;708;p2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9" name="Google Shape;709;p29"/>
          <p:cNvSpPr txBox="1">
            <a:spLocks noGrp="1"/>
          </p:cNvSpPr>
          <p:nvPr>
            <p:ph type="subTitle" idx="1"/>
          </p:nvPr>
        </p:nvSpPr>
        <p:spPr>
          <a:xfrm>
            <a:off x="1925900" y="2145333"/>
            <a:ext cx="83404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" name="Google Shape;710;p29"/>
          <p:cNvSpPr txBox="1">
            <a:spLocks noGrp="1"/>
          </p:cNvSpPr>
          <p:nvPr>
            <p:ph type="subTitle" idx="2"/>
          </p:nvPr>
        </p:nvSpPr>
        <p:spPr>
          <a:xfrm>
            <a:off x="1925900" y="3699367"/>
            <a:ext cx="83404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" name="Google Shape;711;p29"/>
          <p:cNvSpPr txBox="1">
            <a:spLocks noGrp="1"/>
          </p:cNvSpPr>
          <p:nvPr>
            <p:ph type="subTitle" idx="3"/>
          </p:nvPr>
        </p:nvSpPr>
        <p:spPr>
          <a:xfrm>
            <a:off x="1925900" y="5253400"/>
            <a:ext cx="8340400" cy="8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" name="Google Shape;712;p29"/>
          <p:cNvSpPr txBox="1">
            <a:spLocks noGrp="1"/>
          </p:cNvSpPr>
          <p:nvPr>
            <p:ph type="subTitle" idx="4"/>
          </p:nvPr>
        </p:nvSpPr>
        <p:spPr>
          <a:xfrm>
            <a:off x="1925900" y="1539233"/>
            <a:ext cx="834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13" name="Google Shape;713;p29"/>
          <p:cNvSpPr txBox="1">
            <a:spLocks noGrp="1"/>
          </p:cNvSpPr>
          <p:nvPr>
            <p:ph type="subTitle" idx="5"/>
          </p:nvPr>
        </p:nvSpPr>
        <p:spPr>
          <a:xfrm>
            <a:off x="1925900" y="3093265"/>
            <a:ext cx="834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14" name="Google Shape;714;p29"/>
          <p:cNvSpPr txBox="1">
            <a:spLocks noGrp="1"/>
          </p:cNvSpPr>
          <p:nvPr>
            <p:ph type="subTitle" idx="6"/>
          </p:nvPr>
        </p:nvSpPr>
        <p:spPr>
          <a:xfrm>
            <a:off x="1925900" y="4647299"/>
            <a:ext cx="8340400" cy="70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485208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p30"/>
          <p:cNvSpPr/>
          <p:nvPr/>
        </p:nvSpPr>
        <p:spPr>
          <a:xfrm rot="-5620425" flipH="1">
            <a:off x="9839381" y="-535628"/>
            <a:ext cx="4805880" cy="3021568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17" name="Google Shape;717;p30"/>
          <p:cNvGrpSpPr/>
          <p:nvPr/>
        </p:nvGrpSpPr>
        <p:grpSpPr>
          <a:xfrm>
            <a:off x="10682897" y="719324"/>
            <a:ext cx="1267487" cy="949667"/>
            <a:chOff x="3791697" y="-1205682"/>
            <a:chExt cx="950615" cy="712250"/>
          </a:xfrm>
        </p:grpSpPr>
        <p:sp>
          <p:nvSpPr>
            <p:cNvPr id="718" name="Google Shape;718;p30"/>
            <p:cNvSpPr/>
            <p:nvPr/>
          </p:nvSpPr>
          <p:spPr>
            <a:xfrm rot="7362527" flipH="1">
              <a:off x="4181247" y="-980193"/>
              <a:ext cx="135939" cy="192194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30"/>
            <p:cNvSpPr/>
            <p:nvPr/>
          </p:nvSpPr>
          <p:spPr>
            <a:xfrm rot="7362527" flipH="1">
              <a:off x="4452518" y="-1052759"/>
              <a:ext cx="138745" cy="102381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30"/>
            <p:cNvSpPr/>
            <p:nvPr/>
          </p:nvSpPr>
          <p:spPr>
            <a:xfrm rot="7362527" flipH="1">
              <a:off x="4637700" y="-979627"/>
              <a:ext cx="83833" cy="95182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30"/>
            <p:cNvSpPr/>
            <p:nvPr/>
          </p:nvSpPr>
          <p:spPr>
            <a:xfrm rot="7362527" flipH="1">
              <a:off x="3833336" y="-941649"/>
              <a:ext cx="143627" cy="177428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30"/>
            <p:cNvSpPr/>
            <p:nvPr/>
          </p:nvSpPr>
          <p:spPr>
            <a:xfrm rot="7362527" flipH="1">
              <a:off x="4162248" y="-673226"/>
              <a:ext cx="158392" cy="14692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30"/>
            <p:cNvSpPr/>
            <p:nvPr/>
          </p:nvSpPr>
          <p:spPr>
            <a:xfrm rot="7362527" flipH="1">
              <a:off x="4040839" y="-791416"/>
              <a:ext cx="89446" cy="119709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30"/>
            <p:cNvSpPr/>
            <p:nvPr/>
          </p:nvSpPr>
          <p:spPr>
            <a:xfrm rot="7362527" flipH="1">
              <a:off x="4257015" y="-766254"/>
              <a:ext cx="69678" cy="75047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30"/>
            <p:cNvSpPr/>
            <p:nvPr/>
          </p:nvSpPr>
          <p:spPr>
            <a:xfrm rot="7362527" flipH="1">
              <a:off x="3980069" y="-1052162"/>
              <a:ext cx="158392" cy="157416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30"/>
            <p:cNvSpPr/>
            <p:nvPr/>
          </p:nvSpPr>
          <p:spPr>
            <a:xfrm rot="7362527" flipH="1">
              <a:off x="4116551" y="-1188780"/>
              <a:ext cx="144359" cy="190729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7" name="Google Shape;727;p30"/>
          <p:cNvGrpSpPr/>
          <p:nvPr/>
        </p:nvGrpSpPr>
        <p:grpSpPr>
          <a:xfrm>
            <a:off x="-356954" y="5208673"/>
            <a:ext cx="1613879" cy="2157024"/>
            <a:chOff x="4021653" y="-1232719"/>
            <a:chExt cx="1064002" cy="1421963"/>
          </a:xfrm>
        </p:grpSpPr>
        <p:sp>
          <p:nvSpPr>
            <p:cNvPr id="728" name="Google Shape;728;p30"/>
            <p:cNvSpPr/>
            <p:nvPr/>
          </p:nvSpPr>
          <p:spPr>
            <a:xfrm>
              <a:off x="4021653" y="-1232719"/>
              <a:ext cx="1064002" cy="1421963"/>
            </a:xfrm>
            <a:custGeom>
              <a:avLst/>
              <a:gdLst/>
              <a:ahLst/>
              <a:cxnLst/>
              <a:rect l="l" t="t" r="r" b="b"/>
              <a:pathLst>
                <a:path w="8909" h="11906" extrusionOk="0">
                  <a:moveTo>
                    <a:pt x="6391" y="1"/>
                  </a:moveTo>
                  <a:cubicBezTo>
                    <a:pt x="6183" y="1"/>
                    <a:pt x="5970" y="25"/>
                    <a:pt x="5743" y="76"/>
                  </a:cubicBezTo>
                  <a:cubicBezTo>
                    <a:pt x="5201" y="226"/>
                    <a:pt x="4665" y="393"/>
                    <a:pt x="4129" y="572"/>
                  </a:cubicBezTo>
                  <a:cubicBezTo>
                    <a:pt x="3685" y="710"/>
                    <a:pt x="3235" y="832"/>
                    <a:pt x="2791" y="947"/>
                  </a:cubicBezTo>
                  <a:cubicBezTo>
                    <a:pt x="2013" y="1201"/>
                    <a:pt x="1384" y="1604"/>
                    <a:pt x="871" y="2250"/>
                  </a:cubicBezTo>
                  <a:cubicBezTo>
                    <a:pt x="341" y="2936"/>
                    <a:pt x="70" y="3593"/>
                    <a:pt x="12" y="4458"/>
                  </a:cubicBezTo>
                  <a:cubicBezTo>
                    <a:pt x="6" y="5104"/>
                    <a:pt x="6" y="5756"/>
                    <a:pt x="12" y="6401"/>
                  </a:cubicBezTo>
                  <a:cubicBezTo>
                    <a:pt x="12" y="7122"/>
                    <a:pt x="6" y="7837"/>
                    <a:pt x="1" y="8558"/>
                  </a:cubicBezTo>
                  <a:cubicBezTo>
                    <a:pt x="6" y="9474"/>
                    <a:pt x="29" y="10460"/>
                    <a:pt x="687" y="11181"/>
                  </a:cubicBezTo>
                  <a:cubicBezTo>
                    <a:pt x="1181" y="11735"/>
                    <a:pt x="1822" y="11905"/>
                    <a:pt x="2512" y="11905"/>
                  </a:cubicBezTo>
                  <a:cubicBezTo>
                    <a:pt x="2634" y="11905"/>
                    <a:pt x="2758" y="11900"/>
                    <a:pt x="2883" y="11890"/>
                  </a:cubicBezTo>
                  <a:cubicBezTo>
                    <a:pt x="4492" y="11758"/>
                    <a:pt x="6383" y="11181"/>
                    <a:pt x="7536" y="9988"/>
                  </a:cubicBezTo>
                  <a:cubicBezTo>
                    <a:pt x="7940" y="9561"/>
                    <a:pt x="7934" y="8898"/>
                    <a:pt x="8021" y="8356"/>
                  </a:cubicBezTo>
                  <a:cubicBezTo>
                    <a:pt x="8130" y="7716"/>
                    <a:pt x="8251" y="7087"/>
                    <a:pt x="8396" y="6453"/>
                  </a:cubicBezTo>
                  <a:cubicBezTo>
                    <a:pt x="8517" y="5900"/>
                    <a:pt x="8626" y="5323"/>
                    <a:pt x="8672" y="4752"/>
                  </a:cubicBezTo>
                  <a:cubicBezTo>
                    <a:pt x="8713" y="4153"/>
                    <a:pt x="8661" y="3570"/>
                    <a:pt x="8747" y="2971"/>
                  </a:cubicBezTo>
                  <a:cubicBezTo>
                    <a:pt x="8817" y="2498"/>
                    <a:pt x="8909" y="2042"/>
                    <a:pt x="8903" y="1558"/>
                  </a:cubicBezTo>
                  <a:lnTo>
                    <a:pt x="8903" y="1097"/>
                  </a:lnTo>
                  <a:cubicBezTo>
                    <a:pt x="8644" y="745"/>
                    <a:pt x="8102" y="532"/>
                    <a:pt x="7721" y="336"/>
                  </a:cubicBezTo>
                  <a:cubicBezTo>
                    <a:pt x="7266" y="118"/>
                    <a:pt x="6844" y="1"/>
                    <a:pt x="6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30"/>
            <p:cNvSpPr/>
            <p:nvPr/>
          </p:nvSpPr>
          <p:spPr>
            <a:xfrm>
              <a:off x="4381136" y="-659814"/>
              <a:ext cx="74166" cy="74168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38" y="1"/>
                  </a:moveTo>
                  <a:cubicBezTo>
                    <a:pt x="212" y="1"/>
                    <a:pt x="190" y="10"/>
                    <a:pt x="179" y="36"/>
                  </a:cubicBezTo>
                  <a:cubicBezTo>
                    <a:pt x="165" y="76"/>
                    <a:pt x="156" y="110"/>
                    <a:pt x="151" y="143"/>
                  </a:cubicBezTo>
                  <a:lnTo>
                    <a:pt x="151" y="143"/>
                  </a:lnTo>
                  <a:cubicBezTo>
                    <a:pt x="149" y="143"/>
                    <a:pt x="147" y="143"/>
                    <a:pt x="145" y="143"/>
                  </a:cubicBezTo>
                  <a:cubicBezTo>
                    <a:pt x="120" y="143"/>
                    <a:pt x="96" y="152"/>
                    <a:pt x="75" y="174"/>
                  </a:cubicBezTo>
                  <a:cubicBezTo>
                    <a:pt x="18" y="238"/>
                    <a:pt x="0" y="278"/>
                    <a:pt x="12" y="365"/>
                  </a:cubicBezTo>
                  <a:cubicBezTo>
                    <a:pt x="18" y="434"/>
                    <a:pt x="127" y="497"/>
                    <a:pt x="168" y="526"/>
                  </a:cubicBezTo>
                  <a:cubicBezTo>
                    <a:pt x="202" y="550"/>
                    <a:pt x="289" y="620"/>
                    <a:pt x="347" y="620"/>
                  </a:cubicBezTo>
                  <a:cubicBezTo>
                    <a:pt x="358" y="620"/>
                    <a:pt x="367" y="618"/>
                    <a:pt x="375" y="613"/>
                  </a:cubicBezTo>
                  <a:cubicBezTo>
                    <a:pt x="400" y="596"/>
                    <a:pt x="424" y="581"/>
                    <a:pt x="445" y="563"/>
                  </a:cubicBezTo>
                  <a:lnTo>
                    <a:pt x="445" y="563"/>
                  </a:lnTo>
                  <a:cubicBezTo>
                    <a:pt x="461" y="567"/>
                    <a:pt x="475" y="570"/>
                    <a:pt x="489" y="570"/>
                  </a:cubicBezTo>
                  <a:cubicBezTo>
                    <a:pt x="522" y="570"/>
                    <a:pt x="547" y="554"/>
                    <a:pt x="554" y="503"/>
                  </a:cubicBezTo>
                  <a:lnTo>
                    <a:pt x="600" y="267"/>
                  </a:lnTo>
                  <a:cubicBezTo>
                    <a:pt x="598" y="266"/>
                    <a:pt x="597" y="265"/>
                    <a:pt x="595" y="264"/>
                  </a:cubicBezTo>
                  <a:lnTo>
                    <a:pt x="595" y="264"/>
                  </a:lnTo>
                  <a:cubicBezTo>
                    <a:pt x="620" y="173"/>
                    <a:pt x="490" y="116"/>
                    <a:pt x="427" y="76"/>
                  </a:cubicBezTo>
                  <a:cubicBezTo>
                    <a:pt x="402" y="64"/>
                    <a:pt x="305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30"/>
            <p:cNvSpPr/>
            <p:nvPr/>
          </p:nvSpPr>
          <p:spPr>
            <a:xfrm>
              <a:off x="4373492" y="-668891"/>
              <a:ext cx="53624" cy="63060"/>
            </a:xfrm>
            <a:custGeom>
              <a:avLst/>
              <a:gdLst/>
              <a:ahLst/>
              <a:cxnLst/>
              <a:rect l="l" t="t" r="r" b="b"/>
              <a:pathLst>
                <a:path w="449" h="528" extrusionOk="0">
                  <a:moveTo>
                    <a:pt x="245" y="0"/>
                  </a:moveTo>
                  <a:cubicBezTo>
                    <a:pt x="215" y="0"/>
                    <a:pt x="190" y="11"/>
                    <a:pt x="180" y="37"/>
                  </a:cubicBezTo>
                  <a:cubicBezTo>
                    <a:pt x="170" y="75"/>
                    <a:pt x="157" y="105"/>
                    <a:pt x="146" y="140"/>
                  </a:cubicBezTo>
                  <a:lnTo>
                    <a:pt x="146" y="140"/>
                  </a:lnTo>
                  <a:cubicBezTo>
                    <a:pt x="135" y="141"/>
                    <a:pt x="125" y="145"/>
                    <a:pt x="116" y="152"/>
                  </a:cubicBezTo>
                  <a:cubicBezTo>
                    <a:pt x="47" y="227"/>
                    <a:pt x="1" y="279"/>
                    <a:pt x="7" y="377"/>
                  </a:cubicBezTo>
                  <a:cubicBezTo>
                    <a:pt x="7" y="430"/>
                    <a:pt x="108" y="528"/>
                    <a:pt x="181" y="528"/>
                  </a:cubicBezTo>
                  <a:cubicBezTo>
                    <a:pt x="195" y="528"/>
                    <a:pt x="209" y="524"/>
                    <a:pt x="220" y="516"/>
                  </a:cubicBezTo>
                  <a:cubicBezTo>
                    <a:pt x="235" y="504"/>
                    <a:pt x="250" y="491"/>
                    <a:pt x="263" y="479"/>
                  </a:cubicBezTo>
                  <a:lnTo>
                    <a:pt x="263" y="479"/>
                  </a:lnTo>
                  <a:cubicBezTo>
                    <a:pt x="280" y="486"/>
                    <a:pt x="296" y="491"/>
                    <a:pt x="306" y="493"/>
                  </a:cubicBezTo>
                  <a:cubicBezTo>
                    <a:pt x="347" y="493"/>
                    <a:pt x="387" y="469"/>
                    <a:pt x="399" y="423"/>
                  </a:cubicBezTo>
                  <a:cubicBezTo>
                    <a:pt x="404" y="320"/>
                    <a:pt x="410" y="233"/>
                    <a:pt x="439" y="135"/>
                  </a:cubicBezTo>
                  <a:cubicBezTo>
                    <a:pt x="437" y="135"/>
                    <a:pt x="436" y="134"/>
                    <a:pt x="434" y="134"/>
                  </a:cubicBezTo>
                  <a:lnTo>
                    <a:pt x="434" y="134"/>
                  </a:lnTo>
                  <a:cubicBezTo>
                    <a:pt x="448" y="79"/>
                    <a:pt x="327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30"/>
            <p:cNvSpPr/>
            <p:nvPr/>
          </p:nvSpPr>
          <p:spPr>
            <a:xfrm>
              <a:off x="4384002" y="-707347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76" y="1"/>
                  </a:moveTo>
                  <a:cubicBezTo>
                    <a:pt x="228" y="1"/>
                    <a:pt x="217" y="34"/>
                    <a:pt x="195" y="82"/>
                  </a:cubicBezTo>
                  <a:cubicBezTo>
                    <a:pt x="183" y="110"/>
                    <a:pt x="173" y="136"/>
                    <a:pt x="166" y="162"/>
                  </a:cubicBezTo>
                  <a:lnTo>
                    <a:pt x="166" y="162"/>
                  </a:lnTo>
                  <a:cubicBezTo>
                    <a:pt x="156" y="164"/>
                    <a:pt x="146" y="168"/>
                    <a:pt x="138" y="175"/>
                  </a:cubicBezTo>
                  <a:cubicBezTo>
                    <a:pt x="57" y="244"/>
                    <a:pt x="17" y="313"/>
                    <a:pt x="5" y="411"/>
                  </a:cubicBezTo>
                  <a:cubicBezTo>
                    <a:pt x="1" y="460"/>
                    <a:pt x="51" y="505"/>
                    <a:pt x="100" y="505"/>
                  </a:cubicBezTo>
                  <a:cubicBezTo>
                    <a:pt x="115" y="505"/>
                    <a:pt x="130" y="501"/>
                    <a:pt x="144" y="492"/>
                  </a:cubicBezTo>
                  <a:cubicBezTo>
                    <a:pt x="159" y="479"/>
                    <a:pt x="174" y="466"/>
                    <a:pt x="187" y="453"/>
                  </a:cubicBezTo>
                  <a:lnTo>
                    <a:pt x="187" y="453"/>
                  </a:lnTo>
                  <a:cubicBezTo>
                    <a:pt x="203" y="463"/>
                    <a:pt x="221" y="469"/>
                    <a:pt x="231" y="469"/>
                  </a:cubicBezTo>
                  <a:cubicBezTo>
                    <a:pt x="233" y="469"/>
                    <a:pt x="234" y="469"/>
                    <a:pt x="236" y="469"/>
                  </a:cubicBezTo>
                  <a:cubicBezTo>
                    <a:pt x="270" y="469"/>
                    <a:pt x="311" y="428"/>
                    <a:pt x="316" y="388"/>
                  </a:cubicBezTo>
                  <a:cubicBezTo>
                    <a:pt x="328" y="290"/>
                    <a:pt x="345" y="203"/>
                    <a:pt x="374" y="100"/>
                  </a:cubicBezTo>
                  <a:cubicBezTo>
                    <a:pt x="374" y="100"/>
                    <a:pt x="373" y="99"/>
                    <a:pt x="372" y="99"/>
                  </a:cubicBezTo>
                  <a:lnTo>
                    <a:pt x="372" y="99"/>
                  </a:lnTo>
                  <a:cubicBezTo>
                    <a:pt x="373" y="98"/>
                    <a:pt x="374" y="96"/>
                    <a:pt x="374" y="94"/>
                  </a:cubicBezTo>
                  <a:cubicBezTo>
                    <a:pt x="386" y="53"/>
                    <a:pt x="328" y="2"/>
                    <a:pt x="288" y="2"/>
                  </a:cubicBezTo>
                  <a:cubicBezTo>
                    <a:pt x="283" y="1"/>
                    <a:pt x="279" y="1"/>
                    <a:pt x="2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30"/>
            <p:cNvSpPr/>
            <p:nvPr/>
          </p:nvSpPr>
          <p:spPr>
            <a:xfrm>
              <a:off x="4388660" y="-683700"/>
              <a:ext cx="60073" cy="67957"/>
            </a:xfrm>
            <a:custGeom>
              <a:avLst/>
              <a:gdLst/>
              <a:ahLst/>
              <a:cxnLst/>
              <a:rect l="l" t="t" r="r" b="b"/>
              <a:pathLst>
                <a:path w="503" h="569" extrusionOk="0">
                  <a:moveTo>
                    <a:pt x="225" y="1"/>
                  </a:moveTo>
                  <a:cubicBezTo>
                    <a:pt x="199" y="1"/>
                    <a:pt x="178" y="11"/>
                    <a:pt x="168" y="40"/>
                  </a:cubicBezTo>
                  <a:cubicBezTo>
                    <a:pt x="164" y="50"/>
                    <a:pt x="161" y="60"/>
                    <a:pt x="158" y="69"/>
                  </a:cubicBezTo>
                  <a:lnTo>
                    <a:pt x="158" y="69"/>
                  </a:lnTo>
                  <a:cubicBezTo>
                    <a:pt x="158" y="69"/>
                    <a:pt x="157" y="69"/>
                    <a:pt x="156" y="69"/>
                  </a:cubicBezTo>
                  <a:cubicBezTo>
                    <a:pt x="143" y="95"/>
                    <a:pt x="130" y="120"/>
                    <a:pt x="118" y="144"/>
                  </a:cubicBezTo>
                  <a:lnTo>
                    <a:pt x="118" y="144"/>
                  </a:lnTo>
                  <a:cubicBezTo>
                    <a:pt x="115" y="146"/>
                    <a:pt x="112" y="147"/>
                    <a:pt x="110" y="149"/>
                  </a:cubicBezTo>
                  <a:cubicBezTo>
                    <a:pt x="41" y="219"/>
                    <a:pt x="1" y="265"/>
                    <a:pt x="12" y="374"/>
                  </a:cubicBezTo>
                  <a:cubicBezTo>
                    <a:pt x="17" y="435"/>
                    <a:pt x="175" y="569"/>
                    <a:pt x="258" y="569"/>
                  </a:cubicBezTo>
                  <a:cubicBezTo>
                    <a:pt x="270" y="569"/>
                    <a:pt x="281" y="566"/>
                    <a:pt x="289" y="559"/>
                  </a:cubicBezTo>
                  <a:cubicBezTo>
                    <a:pt x="311" y="545"/>
                    <a:pt x="331" y="531"/>
                    <a:pt x="350" y="516"/>
                  </a:cubicBezTo>
                  <a:lnTo>
                    <a:pt x="350" y="516"/>
                  </a:lnTo>
                  <a:cubicBezTo>
                    <a:pt x="361" y="519"/>
                    <a:pt x="372" y="520"/>
                    <a:pt x="382" y="520"/>
                  </a:cubicBezTo>
                  <a:cubicBezTo>
                    <a:pt x="420" y="520"/>
                    <a:pt x="449" y="501"/>
                    <a:pt x="456" y="449"/>
                  </a:cubicBezTo>
                  <a:cubicBezTo>
                    <a:pt x="474" y="357"/>
                    <a:pt x="479" y="265"/>
                    <a:pt x="502" y="173"/>
                  </a:cubicBezTo>
                  <a:cubicBezTo>
                    <a:pt x="500" y="172"/>
                    <a:pt x="498" y="171"/>
                    <a:pt x="496" y="170"/>
                  </a:cubicBezTo>
                  <a:lnTo>
                    <a:pt x="496" y="170"/>
                  </a:lnTo>
                  <a:cubicBezTo>
                    <a:pt x="489" y="114"/>
                    <a:pt x="422" y="84"/>
                    <a:pt x="370" y="51"/>
                  </a:cubicBezTo>
                  <a:cubicBezTo>
                    <a:pt x="343" y="40"/>
                    <a:pt x="276" y="1"/>
                    <a:pt x="2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30"/>
            <p:cNvSpPr/>
            <p:nvPr/>
          </p:nvSpPr>
          <p:spPr>
            <a:xfrm>
              <a:off x="4401797" y="-712124"/>
              <a:ext cx="53743" cy="63060"/>
            </a:xfrm>
            <a:custGeom>
              <a:avLst/>
              <a:gdLst/>
              <a:ahLst/>
              <a:cxnLst/>
              <a:rect l="l" t="t" r="r" b="b"/>
              <a:pathLst>
                <a:path w="450" h="528" extrusionOk="0">
                  <a:moveTo>
                    <a:pt x="257" y="0"/>
                  </a:moveTo>
                  <a:cubicBezTo>
                    <a:pt x="226" y="0"/>
                    <a:pt x="200" y="12"/>
                    <a:pt x="191" y="42"/>
                  </a:cubicBezTo>
                  <a:cubicBezTo>
                    <a:pt x="185" y="55"/>
                    <a:pt x="180" y="69"/>
                    <a:pt x="175" y="82"/>
                  </a:cubicBezTo>
                  <a:lnTo>
                    <a:pt x="175" y="82"/>
                  </a:lnTo>
                  <a:cubicBezTo>
                    <a:pt x="174" y="82"/>
                    <a:pt x="174" y="82"/>
                    <a:pt x="173" y="82"/>
                  </a:cubicBezTo>
                  <a:cubicBezTo>
                    <a:pt x="173" y="84"/>
                    <a:pt x="173" y="85"/>
                    <a:pt x="173" y="87"/>
                  </a:cubicBezTo>
                  <a:lnTo>
                    <a:pt x="173" y="87"/>
                  </a:lnTo>
                  <a:cubicBezTo>
                    <a:pt x="167" y="103"/>
                    <a:pt x="161" y="120"/>
                    <a:pt x="155" y="137"/>
                  </a:cubicBezTo>
                  <a:lnTo>
                    <a:pt x="155" y="137"/>
                  </a:lnTo>
                  <a:cubicBezTo>
                    <a:pt x="153" y="136"/>
                    <a:pt x="152" y="136"/>
                    <a:pt x="150" y="136"/>
                  </a:cubicBezTo>
                  <a:cubicBezTo>
                    <a:pt x="137" y="136"/>
                    <a:pt x="125" y="141"/>
                    <a:pt x="116" y="151"/>
                  </a:cubicBezTo>
                  <a:cubicBezTo>
                    <a:pt x="46" y="226"/>
                    <a:pt x="0" y="284"/>
                    <a:pt x="12" y="393"/>
                  </a:cubicBezTo>
                  <a:cubicBezTo>
                    <a:pt x="12" y="445"/>
                    <a:pt x="108" y="528"/>
                    <a:pt x="178" y="528"/>
                  </a:cubicBezTo>
                  <a:cubicBezTo>
                    <a:pt x="194" y="528"/>
                    <a:pt x="208" y="524"/>
                    <a:pt x="219" y="514"/>
                  </a:cubicBezTo>
                  <a:cubicBezTo>
                    <a:pt x="237" y="502"/>
                    <a:pt x="253" y="489"/>
                    <a:pt x="267" y="476"/>
                  </a:cubicBezTo>
                  <a:lnTo>
                    <a:pt x="267" y="476"/>
                  </a:lnTo>
                  <a:cubicBezTo>
                    <a:pt x="283" y="482"/>
                    <a:pt x="298" y="486"/>
                    <a:pt x="306" y="486"/>
                  </a:cubicBezTo>
                  <a:cubicBezTo>
                    <a:pt x="346" y="486"/>
                    <a:pt x="392" y="468"/>
                    <a:pt x="392" y="416"/>
                  </a:cubicBezTo>
                  <a:cubicBezTo>
                    <a:pt x="398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4"/>
                    <a:pt x="33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30"/>
            <p:cNvSpPr/>
            <p:nvPr/>
          </p:nvSpPr>
          <p:spPr>
            <a:xfrm>
              <a:off x="4363460" y="-679759"/>
              <a:ext cx="44667" cy="59119"/>
            </a:xfrm>
            <a:custGeom>
              <a:avLst/>
              <a:gdLst/>
              <a:ahLst/>
              <a:cxnLst/>
              <a:rect l="l" t="t" r="r" b="b"/>
              <a:pathLst>
                <a:path w="374" h="495" extrusionOk="0">
                  <a:moveTo>
                    <a:pt x="277" y="1"/>
                  </a:moveTo>
                  <a:cubicBezTo>
                    <a:pt x="232" y="1"/>
                    <a:pt x="211" y="39"/>
                    <a:pt x="200" y="82"/>
                  </a:cubicBezTo>
                  <a:cubicBezTo>
                    <a:pt x="187" y="110"/>
                    <a:pt x="178" y="137"/>
                    <a:pt x="171" y="163"/>
                  </a:cubicBezTo>
                  <a:lnTo>
                    <a:pt x="171" y="163"/>
                  </a:lnTo>
                  <a:cubicBezTo>
                    <a:pt x="161" y="165"/>
                    <a:pt x="151" y="168"/>
                    <a:pt x="143" y="174"/>
                  </a:cubicBezTo>
                  <a:cubicBezTo>
                    <a:pt x="56" y="255"/>
                    <a:pt x="21" y="324"/>
                    <a:pt x="4" y="439"/>
                  </a:cubicBezTo>
                  <a:cubicBezTo>
                    <a:pt x="0" y="479"/>
                    <a:pt x="48" y="494"/>
                    <a:pt x="86" y="494"/>
                  </a:cubicBezTo>
                  <a:cubicBezTo>
                    <a:pt x="103" y="494"/>
                    <a:pt x="118" y="491"/>
                    <a:pt x="125" y="486"/>
                  </a:cubicBezTo>
                  <a:cubicBezTo>
                    <a:pt x="143" y="471"/>
                    <a:pt x="159" y="457"/>
                    <a:pt x="174" y="442"/>
                  </a:cubicBezTo>
                  <a:lnTo>
                    <a:pt x="174" y="442"/>
                  </a:lnTo>
                  <a:cubicBezTo>
                    <a:pt x="190" y="452"/>
                    <a:pt x="209" y="458"/>
                    <a:pt x="225" y="458"/>
                  </a:cubicBezTo>
                  <a:cubicBezTo>
                    <a:pt x="229" y="458"/>
                    <a:pt x="232" y="457"/>
                    <a:pt x="235" y="457"/>
                  </a:cubicBezTo>
                  <a:cubicBezTo>
                    <a:pt x="269" y="445"/>
                    <a:pt x="292" y="376"/>
                    <a:pt x="298" y="347"/>
                  </a:cubicBezTo>
                  <a:cubicBezTo>
                    <a:pt x="310" y="285"/>
                    <a:pt x="316" y="229"/>
                    <a:pt x="330" y="172"/>
                  </a:cubicBezTo>
                  <a:lnTo>
                    <a:pt x="330" y="172"/>
                  </a:lnTo>
                  <a:cubicBezTo>
                    <a:pt x="339" y="145"/>
                    <a:pt x="347" y="117"/>
                    <a:pt x="356" y="88"/>
                  </a:cubicBezTo>
                  <a:cubicBezTo>
                    <a:pt x="373" y="42"/>
                    <a:pt x="327" y="1"/>
                    <a:pt x="287" y="1"/>
                  </a:cubicBezTo>
                  <a:cubicBezTo>
                    <a:pt x="283" y="1"/>
                    <a:pt x="280" y="1"/>
                    <a:pt x="2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30"/>
            <p:cNvSpPr/>
            <p:nvPr/>
          </p:nvSpPr>
          <p:spPr>
            <a:xfrm>
              <a:off x="4373492" y="-649902"/>
              <a:ext cx="59357" cy="67957"/>
            </a:xfrm>
            <a:custGeom>
              <a:avLst/>
              <a:gdLst/>
              <a:ahLst/>
              <a:cxnLst/>
              <a:rect l="l" t="t" r="r" b="b"/>
              <a:pathLst>
                <a:path w="497" h="569" extrusionOk="0">
                  <a:moveTo>
                    <a:pt x="228" y="0"/>
                  </a:moveTo>
                  <a:cubicBezTo>
                    <a:pt x="204" y="0"/>
                    <a:pt x="184" y="10"/>
                    <a:pt x="174" y="39"/>
                  </a:cubicBezTo>
                  <a:cubicBezTo>
                    <a:pt x="166" y="63"/>
                    <a:pt x="159" y="85"/>
                    <a:pt x="154" y="105"/>
                  </a:cubicBezTo>
                  <a:lnTo>
                    <a:pt x="154" y="105"/>
                  </a:lnTo>
                  <a:cubicBezTo>
                    <a:pt x="148" y="118"/>
                    <a:pt x="141" y="131"/>
                    <a:pt x="135" y="144"/>
                  </a:cubicBezTo>
                  <a:lnTo>
                    <a:pt x="135" y="144"/>
                  </a:lnTo>
                  <a:cubicBezTo>
                    <a:pt x="124" y="145"/>
                    <a:pt x="116" y="149"/>
                    <a:pt x="110" y="155"/>
                  </a:cubicBezTo>
                  <a:cubicBezTo>
                    <a:pt x="35" y="224"/>
                    <a:pt x="1" y="270"/>
                    <a:pt x="7" y="380"/>
                  </a:cubicBezTo>
                  <a:cubicBezTo>
                    <a:pt x="17" y="440"/>
                    <a:pt x="169" y="569"/>
                    <a:pt x="251" y="569"/>
                  </a:cubicBezTo>
                  <a:cubicBezTo>
                    <a:pt x="264" y="569"/>
                    <a:pt x="275" y="565"/>
                    <a:pt x="283" y="558"/>
                  </a:cubicBezTo>
                  <a:cubicBezTo>
                    <a:pt x="307" y="542"/>
                    <a:pt x="329" y="528"/>
                    <a:pt x="348" y="511"/>
                  </a:cubicBezTo>
                  <a:lnTo>
                    <a:pt x="348" y="511"/>
                  </a:lnTo>
                  <a:cubicBezTo>
                    <a:pt x="361" y="514"/>
                    <a:pt x="374" y="516"/>
                    <a:pt x="386" y="516"/>
                  </a:cubicBezTo>
                  <a:cubicBezTo>
                    <a:pt x="422" y="516"/>
                    <a:pt x="450" y="498"/>
                    <a:pt x="456" y="449"/>
                  </a:cubicBezTo>
                  <a:cubicBezTo>
                    <a:pt x="466" y="374"/>
                    <a:pt x="467" y="296"/>
                    <a:pt x="483" y="221"/>
                  </a:cubicBezTo>
                  <a:lnTo>
                    <a:pt x="483" y="221"/>
                  </a:lnTo>
                  <a:cubicBezTo>
                    <a:pt x="484" y="218"/>
                    <a:pt x="484" y="215"/>
                    <a:pt x="485" y="212"/>
                  </a:cubicBezTo>
                  <a:cubicBezTo>
                    <a:pt x="488" y="203"/>
                    <a:pt x="490" y="195"/>
                    <a:pt x="491" y="187"/>
                  </a:cubicBezTo>
                  <a:lnTo>
                    <a:pt x="491" y="187"/>
                  </a:lnTo>
                  <a:cubicBezTo>
                    <a:pt x="493" y="180"/>
                    <a:pt x="495" y="173"/>
                    <a:pt x="497" y="166"/>
                  </a:cubicBezTo>
                  <a:cubicBezTo>
                    <a:pt x="495" y="166"/>
                    <a:pt x="492" y="165"/>
                    <a:pt x="490" y="164"/>
                  </a:cubicBezTo>
                  <a:lnTo>
                    <a:pt x="490" y="164"/>
                  </a:lnTo>
                  <a:cubicBezTo>
                    <a:pt x="481" y="110"/>
                    <a:pt x="420" y="78"/>
                    <a:pt x="370" y="51"/>
                  </a:cubicBezTo>
                  <a:cubicBezTo>
                    <a:pt x="339" y="40"/>
                    <a:pt x="276" y="0"/>
                    <a:pt x="2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30"/>
            <p:cNvSpPr/>
            <p:nvPr/>
          </p:nvSpPr>
          <p:spPr>
            <a:xfrm>
              <a:off x="4398334" y="-693016"/>
              <a:ext cx="72375" cy="72973"/>
            </a:xfrm>
            <a:custGeom>
              <a:avLst/>
              <a:gdLst/>
              <a:ahLst/>
              <a:cxnLst/>
              <a:rect l="l" t="t" r="r" b="b"/>
              <a:pathLst>
                <a:path w="606" h="611" extrusionOk="0">
                  <a:moveTo>
                    <a:pt x="239" y="1"/>
                  </a:moveTo>
                  <a:cubicBezTo>
                    <a:pt x="213" y="1"/>
                    <a:pt x="191" y="11"/>
                    <a:pt x="179" y="37"/>
                  </a:cubicBezTo>
                  <a:cubicBezTo>
                    <a:pt x="165" y="77"/>
                    <a:pt x="156" y="111"/>
                    <a:pt x="151" y="145"/>
                  </a:cubicBezTo>
                  <a:lnTo>
                    <a:pt x="151" y="145"/>
                  </a:lnTo>
                  <a:cubicBezTo>
                    <a:pt x="150" y="145"/>
                    <a:pt x="149" y="145"/>
                    <a:pt x="149" y="145"/>
                  </a:cubicBezTo>
                  <a:cubicBezTo>
                    <a:pt x="124" y="145"/>
                    <a:pt x="102" y="153"/>
                    <a:pt x="81" y="176"/>
                  </a:cubicBezTo>
                  <a:cubicBezTo>
                    <a:pt x="24" y="233"/>
                    <a:pt x="0" y="285"/>
                    <a:pt x="18" y="372"/>
                  </a:cubicBezTo>
                  <a:cubicBezTo>
                    <a:pt x="24" y="435"/>
                    <a:pt x="127" y="493"/>
                    <a:pt x="168" y="522"/>
                  </a:cubicBezTo>
                  <a:cubicBezTo>
                    <a:pt x="201" y="546"/>
                    <a:pt x="284" y="610"/>
                    <a:pt x="337" y="610"/>
                  </a:cubicBezTo>
                  <a:cubicBezTo>
                    <a:pt x="347" y="610"/>
                    <a:pt x="356" y="608"/>
                    <a:pt x="364" y="602"/>
                  </a:cubicBezTo>
                  <a:cubicBezTo>
                    <a:pt x="386" y="586"/>
                    <a:pt x="408" y="571"/>
                    <a:pt x="429" y="553"/>
                  </a:cubicBezTo>
                  <a:lnTo>
                    <a:pt x="429" y="553"/>
                  </a:lnTo>
                  <a:cubicBezTo>
                    <a:pt x="443" y="557"/>
                    <a:pt x="456" y="560"/>
                    <a:pt x="469" y="560"/>
                  </a:cubicBezTo>
                  <a:cubicBezTo>
                    <a:pt x="501" y="560"/>
                    <a:pt x="527" y="543"/>
                    <a:pt x="537" y="493"/>
                  </a:cubicBezTo>
                  <a:lnTo>
                    <a:pt x="577" y="256"/>
                  </a:lnTo>
                  <a:cubicBezTo>
                    <a:pt x="606" y="164"/>
                    <a:pt x="485" y="112"/>
                    <a:pt x="421" y="78"/>
                  </a:cubicBezTo>
                  <a:cubicBezTo>
                    <a:pt x="397" y="61"/>
                    <a:pt x="305" y="1"/>
                    <a:pt x="2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30"/>
            <p:cNvSpPr/>
            <p:nvPr/>
          </p:nvSpPr>
          <p:spPr>
            <a:xfrm>
              <a:off x="4373015" y="-694329"/>
              <a:ext cx="46100" cy="60433"/>
            </a:xfrm>
            <a:custGeom>
              <a:avLst/>
              <a:gdLst/>
              <a:ahLst/>
              <a:cxnLst/>
              <a:rect l="l" t="t" r="r" b="b"/>
              <a:pathLst>
                <a:path w="386" h="506" extrusionOk="0">
                  <a:moveTo>
                    <a:pt x="269" y="0"/>
                  </a:moveTo>
                  <a:cubicBezTo>
                    <a:pt x="226" y="0"/>
                    <a:pt x="210" y="36"/>
                    <a:pt x="189" y="77"/>
                  </a:cubicBezTo>
                  <a:cubicBezTo>
                    <a:pt x="178" y="106"/>
                    <a:pt x="169" y="135"/>
                    <a:pt x="162" y="162"/>
                  </a:cubicBezTo>
                  <a:lnTo>
                    <a:pt x="162" y="162"/>
                  </a:lnTo>
                  <a:cubicBezTo>
                    <a:pt x="152" y="164"/>
                    <a:pt x="141" y="168"/>
                    <a:pt x="132" y="175"/>
                  </a:cubicBezTo>
                  <a:cubicBezTo>
                    <a:pt x="57" y="244"/>
                    <a:pt x="11" y="308"/>
                    <a:pt x="5" y="411"/>
                  </a:cubicBezTo>
                  <a:cubicBezTo>
                    <a:pt x="0" y="460"/>
                    <a:pt x="51" y="506"/>
                    <a:pt x="100" y="506"/>
                  </a:cubicBezTo>
                  <a:cubicBezTo>
                    <a:pt x="115" y="506"/>
                    <a:pt x="130" y="502"/>
                    <a:pt x="143" y="492"/>
                  </a:cubicBezTo>
                  <a:cubicBezTo>
                    <a:pt x="158" y="480"/>
                    <a:pt x="172" y="467"/>
                    <a:pt x="185" y="454"/>
                  </a:cubicBezTo>
                  <a:lnTo>
                    <a:pt x="185" y="454"/>
                  </a:lnTo>
                  <a:cubicBezTo>
                    <a:pt x="201" y="463"/>
                    <a:pt x="218" y="470"/>
                    <a:pt x="230" y="470"/>
                  </a:cubicBezTo>
                  <a:cubicBezTo>
                    <a:pt x="232" y="470"/>
                    <a:pt x="234" y="470"/>
                    <a:pt x="236" y="469"/>
                  </a:cubicBezTo>
                  <a:cubicBezTo>
                    <a:pt x="270" y="469"/>
                    <a:pt x="305" y="423"/>
                    <a:pt x="316" y="388"/>
                  </a:cubicBezTo>
                  <a:cubicBezTo>
                    <a:pt x="328" y="290"/>
                    <a:pt x="345" y="204"/>
                    <a:pt x="374" y="100"/>
                  </a:cubicBezTo>
                  <a:cubicBezTo>
                    <a:pt x="373" y="100"/>
                    <a:pt x="373" y="100"/>
                    <a:pt x="372" y="100"/>
                  </a:cubicBezTo>
                  <a:lnTo>
                    <a:pt x="372" y="100"/>
                  </a:lnTo>
                  <a:cubicBezTo>
                    <a:pt x="373" y="98"/>
                    <a:pt x="373" y="96"/>
                    <a:pt x="374" y="94"/>
                  </a:cubicBezTo>
                  <a:cubicBezTo>
                    <a:pt x="385" y="48"/>
                    <a:pt x="328" y="2"/>
                    <a:pt x="287" y="2"/>
                  </a:cubicBezTo>
                  <a:cubicBezTo>
                    <a:pt x="281" y="1"/>
                    <a:pt x="274" y="0"/>
                    <a:pt x="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30"/>
            <p:cNvSpPr/>
            <p:nvPr/>
          </p:nvSpPr>
          <p:spPr>
            <a:xfrm>
              <a:off x="4390093" y="-698390"/>
              <a:ext cx="53743" cy="64135"/>
            </a:xfrm>
            <a:custGeom>
              <a:avLst/>
              <a:gdLst/>
              <a:ahLst/>
              <a:cxnLst/>
              <a:rect l="l" t="t" r="r" b="b"/>
              <a:pathLst>
                <a:path w="450" h="537" extrusionOk="0">
                  <a:moveTo>
                    <a:pt x="258" y="1"/>
                  </a:moveTo>
                  <a:cubicBezTo>
                    <a:pt x="226" y="1"/>
                    <a:pt x="198" y="12"/>
                    <a:pt x="185" y="42"/>
                  </a:cubicBezTo>
                  <a:cubicBezTo>
                    <a:pt x="176" y="74"/>
                    <a:pt x="160" y="105"/>
                    <a:pt x="150" y="137"/>
                  </a:cubicBezTo>
                  <a:lnTo>
                    <a:pt x="150" y="137"/>
                  </a:lnTo>
                  <a:cubicBezTo>
                    <a:pt x="149" y="137"/>
                    <a:pt x="149" y="137"/>
                    <a:pt x="148" y="137"/>
                  </a:cubicBezTo>
                  <a:cubicBezTo>
                    <a:pt x="135" y="137"/>
                    <a:pt x="123" y="141"/>
                    <a:pt x="116" y="151"/>
                  </a:cubicBezTo>
                  <a:cubicBezTo>
                    <a:pt x="41" y="226"/>
                    <a:pt x="0" y="296"/>
                    <a:pt x="6" y="399"/>
                  </a:cubicBezTo>
                  <a:cubicBezTo>
                    <a:pt x="6" y="462"/>
                    <a:pt x="106" y="536"/>
                    <a:pt x="176" y="536"/>
                  </a:cubicBezTo>
                  <a:cubicBezTo>
                    <a:pt x="190" y="536"/>
                    <a:pt x="203" y="533"/>
                    <a:pt x="214" y="526"/>
                  </a:cubicBezTo>
                  <a:cubicBezTo>
                    <a:pt x="234" y="510"/>
                    <a:pt x="252" y="494"/>
                    <a:pt x="268" y="478"/>
                  </a:cubicBezTo>
                  <a:lnTo>
                    <a:pt x="268" y="478"/>
                  </a:lnTo>
                  <a:cubicBezTo>
                    <a:pt x="281" y="483"/>
                    <a:pt x="292" y="486"/>
                    <a:pt x="300" y="486"/>
                  </a:cubicBezTo>
                  <a:cubicBezTo>
                    <a:pt x="346" y="486"/>
                    <a:pt x="387" y="469"/>
                    <a:pt x="387" y="417"/>
                  </a:cubicBezTo>
                  <a:cubicBezTo>
                    <a:pt x="392" y="313"/>
                    <a:pt x="404" y="226"/>
                    <a:pt x="433" y="134"/>
                  </a:cubicBezTo>
                  <a:cubicBezTo>
                    <a:pt x="432" y="134"/>
                    <a:pt x="432" y="134"/>
                    <a:pt x="431" y="134"/>
                  </a:cubicBezTo>
                  <a:lnTo>
                    <a:pt x="431" y="134"/>
                  </a:lnTo>
                  <a:cubicBezTo>
                    <a:pt x="432" y="132"/>
                    <a:pt x="432" y="130"/>
                    <a:pt x="433" y="128"/>
                  </a:cubicBezTo>
                  <a:cubicBezTo>
                    <a:pt x="449" y="75"/>
                    <a:pt x="339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30"/>
            <p:cNvSpPr/>
            <p:nvPr/>
          </p:nvSpPr>
          <p:spPr>
            <a:xfrm>
              <a:off x="4391407" y="-678923"/>
              <a:ext cx="75957" cy="76079"/>
            </a:xfrm>
            <a:custGeom>
              <a:avLst/>
              <a:gdLst/>
              <a:ahLst/>
              <a:cxnLst/>
              <a:rect l="l" t="t" r="r" b="b"/>
              <a:pathLst>
                <a:path w="636" h="637" extrusionOk="0">
                  <a:moveTo>
                    <a:pt x="224" y="0"/>
                  </a:moveTo>
                  <a:cubicBezTo>
                    <a:pt x="198" y="0"/>
                    <a:pt x="177" y="10"/>
                    <a:pt x="168" y="35"/>
                  </a:cubicBezTo>
                  <a:cubicBezTo>
                    <a:pt x="152" y="81"/>
                    <a:pt x="142" y="121"/>
                    <a:pt x="137" y="160"/>
                  </a:cubicBezTo>
                  <a:lnTo>
                    <a:pt x="137" y="160"/>
                  </a:lnTo>
                  <a:cubicBezTo>
                    <a:pt x="115" y="161"/>
                    <a:pt x="94" y="170"/>
                    <a:pt x="76" y="190"/>
                  </a:cubicBezTo>
                  <a:cubicBezTo>
                    <a:pt x="18" y="254"/>
                    <a:pt x="1" y="294"/>
                    <a:pt x="12" y="380"/>
                  </a:cubicBezTo>
                  <a:cubicBezTo>
                    <a:pt x="18" y="450"/>
                    <a:pt x="133" y="519"/>
                    <a:pt x="174" y="542"/>
                  </a:cubicBezTo>
                  <a:cubicBezTo>
                    <a:pt x="213" y="566"/>
                    <a:pt x="305" y="636"/>
                    <a:pt x="364" y="636"/>
                  </a:cubicBezTo>
                  <a:cubicBezTo>
                    <a:pt x="375" y="636"/>
                    <a:pt x="385" y="634"/>
                    <a:pt x="393" y="628"/>
                  </a:cubicBezTo>
                  <a:cubicBezTo>
                    <a:pt x="419" y="611"/>
                    <a:pt x="443" y="595"/>
                    <a:pt x="464" y="576"/>
                  </a:cubicBezTo>
                  <a:lnTo>
                    <a:pt x="464" y="576"/>
                  </a:lnTo>
                  <a:cubicBezTo>
                    <a:pt x="477" y="579"/>
                    <a:pt x="489" y="582"/>
                    <a:pt x="500" y="582"/>
                  </a:cubicBezTo>
                  <a:cubicBezTo>
                    <a:pt x="530" y="582"/>
                    <a:pt x="554" y="566"/>
                    <a:pt x="566" y="519"/>
                  </a:cubicBezTo>
                  <a:lnTo>
                    <a:pt x="606" y="282"/>
                  </a:lnTo>
                  <a:cubicBezTo>
                    <a:pt x="635" y="179"/>
                    <a:pt x="491" y="121"/>
                    <a:pt x="427" y="86"/>
                  </a:cubicBezTo>
                  <a:cubicBezTo>
                    <a:pt x="402" y="70"/>
                    <a:pt x="294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30"/>
            <p:cNvSpPr/>
            <p:nvPr/>
          </p:nvSpPr>
          <p:spPr>
            <a:xfrm>
              <a:off x="4363938" y="-665905"/>
              <a:ext cx="47653" cy="61388"/>
            </a:xfrm>
            <a:custGeom>
              <a:avLst/>
              <a:gdLst/>
              <a:ahLst/>
              <a:cxnLst/>
              <a:rect l="l" t="t" r="r" b="b"/>
              <a:pathLst>
                <a:path w="399" h="514" extrusionOk="0">
                  <a:moveTo>
                    <a:pt x="263" y="1"/>
                  </a:moveTo>
                  <a:cubicBezTo>
                    <a:pt x="236" y="1"/>
                    <a:pt x="210" y="12"/>
                    <a:pt x="196" y="41"/>
                  </a:cubicBezTo>
                  <a:cubicBezTo>
                    <a:pt x="178" y="77"/>
                    <a:pt x="163" y="112"/>
                    <a:pt x="152" y="151"/>
                  </a:cubicBezTo>
                  <a:lnTo>
                    <a:pt x="152" y="151"/>
                  </a:lnTo>
                  <a:cubicBezTo>
                    <a:pt x="152" y="151"/>
                    <a:pt x="151" y="151"/>
                    <a:pt x="151" y="151"/>
                  </a:cubicBezTo>
                  <a:cubicBezTo>
                    <a:pt x="137" y="151"/>
                    <a:pt x="124" y="156"/>
                    <a:pt x="115" y="168"/>
                  </a:cubicBezTo>
                  <a:cubicBezTo>
                    <a:pt x="41" y="254"/>
                    <a:pt x="0" y="323"/>
                    <a:pt x="0" y="444"/>
                  </a:cubicBezTo>
                  <a:cubicBezTo>
                    <a:pt x="0" y="487"/>
                    <a:pt x="62" y="513"/>
                    <a:pt x="111" y="513"/>
                  </a:cubicBezTo>
                  <a:cubicBezTo>
                    <a:pt x="129" y="513"/>
                    <a:pt x="145" y="510"/>
                    <a:pt x="156" y="502"/>
                  </a:cubicBezTo>
                  <a:cubicBezTo>
                    <a:pt x="170" y="491"/>
                    <a:pt x="184" y="480"/>
                    <a:pt x="197" y="468"/>
                  </a:cubicBezTo>
                  <a:lnTo>
                    <a:pt x="197" y="468"/>
                  </a:lnTo>
                  <a:cubicBezTo>
                    <a:pt x="216" y="478"/>
                    <a:pt x="236" y="485"/>
                    <a:pt x="248" y="485"/>
                  </a:cubicBezTo>
                  <a:cubicBezTo>
                    <a:pt x="283" y="485"/>
                    <a:pt x="317" y="444"/>
                    <a:pt x="323" y="404"/>
                  </a:cubicBezTo>
                  <a:cubicBezTo>
                    <a:pt x="340" y="300"/>
                    <a:pt x="346" y="214"/>
                    <a:pt x="386" y="116"/>
                  </a:cubicBezTo>
                  <a:cubicBezTo>
                    <a:pt x="386" y="116"/>
                    <a:pt x="385" y="116"/>
                    <a:pt x="385" y="116"/>
                  </a:cubicBezTo>
                  <a:lnTo>
                    <a:pt x="385" y="116"/>
                  </a:lnTo>
                  <a:cubicBezTo>
                    <a:pt x="385" y="114"/>
                    <a:pt x="386" y="112"/>
                    <a:pt x="386" y="110"/>
                  </a:cubicBezTo>
                  <a:cubicBezTo>
                    <a:pt x="398" y="58"/>
                    <a:pt x="325" y="1"/>
                    <a:pt x="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30"/>
            <p:cNvSpPr/>
            <p:nvPr/>
          </p:nvSpPr>
          <p:spPr>
            <a:xfrm>
              <a:off x="4400364" y="-662919"/>
              <a:ext cx="99963" cy="96860"/>
            </a:xfrm>
            <a:custGeom>
              <a:avLst/>
              <a:gdLst/>
              <a:ahLst/>
              <a:cxnLst/>
              <a:rect l="l" t="t" r="r" b="b"/>
              <a:pathLst>
                <a:path w="837" h="811" extrusionOk="0">
                  <a:moveTo>
                    <a:pt x="237" y="1"/>
                  </a:moveTo>
                  <a:cubicBezTo>
                    <a:pt x="217" y="1"/>
                    <a:pt x="199" y="6"/>
                    <a:pt x="185" y="16"/>
                  </a:cubicBezTo>
                  <a:cubicBezTo>
                    <a:pt x="64" y="120"/>
                    <a:pt x="1" y="241"/>
                    <a:pt x="47" y="402"/>
                  </a:cubicBezTo>
                  <a:cubicBezTo>
                    <a:pt x="81" y="506"/>
                    <a:pt x="214" y="575"/>
                    <a:pt x="301" y="633"/>
                  </a:cubicBezTo>
                  <a:cubicBezTo>
                    <a:pt x="344" y="659"/>
                    <a:pt x="414" y="718"/>
                    <a:pt x="473" y="718"/>
                  </a:cubicBezTo>
                  <a:cubicBezTo>
                    <a:pt x="482" y="718"/>
                    <a:pt x="492" y="716"/>
                    <a:pt x="501" y="713"/>
                  </a:cubicBezTo>
                  <a:lnTo>
                    <a:pt x="501" y="713"/>
                  </a:lnTo>
                  <a:cubicBezTo>
                    <a:pt x="552" y="748"/>
                    <a:pt x="646" y="810"/>
                    <a:pt x="707" y="810"/>
                  </a:cubicBezTo>
                  <a:cubicBezTo>
                    <a:pt x="729" y="810"/>
                    <a:pt x="746" y="802"/>
                    <a:pt x="756" y="783"/>
                  </a:cubicBezTo>
                  <a:cubicBezTo>
                    <a:pt x="837" y="621"/>
                    <a:pt x="768" y="483"/>
                    <a:pt x="750" y="321"/>
                  </a:cubicBezTo>
                  <a:cubicBezTo>
                    <a:pt x="743" y="268"/>
                    <a:pt x="548" y="123"/>
                    <a:pt x="406" y="63"/>
                  </a:cubicBezTo>
                  <a:lnTo>
                    <a:pt x="406" y="63"/>
                  </a:lnTo>
                  <a:cubicBezTo>
                    <a:pt x="345" y="26"/>
                    <a:pt x="285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30"/>
            <p:cNvSpPr/>
            <p:nvPr/>
          </p:nvSpPr>
          <p:spPr>
            <a:xfrm>
              <a:off x="4396303" y="-669010"/>
              <a:ext cx="69628" cy="79661"/>
            </a:xfrm>
            <a:custGeom>
              <a:avLst/>
              <a:gdLst/>
              <a:ahLst/>
              <a:cxnLst/>
              <a:rect l="l" t="t" r="r" b="b"/>
              <a:pathLst>
                <a:path w="583" h="667" extrusionOk="0">
                  <a:moveTo>
                    <a:pt x="244" y="0"/>
                  </a:moveTo>
                  <a:cubicBezTo>
                    <a:pt x="233" y="0"/>
                    <a:pt x="222" y="3"/>
                    <a:pt x="213" y="9"/>
                  </a:cubicBezTo>
                  <a:cubicBezTo>
                    <a:pt x="133" y="67"/>
                    <a:pt x="69" y="125"/>
                    <a:pt x="35" y="223"/>
                  </a:cubicBezTo>
                  <a:cubicBezTo>
                    <a:pt x="0" y="309"/>
                    <a:pt x="12" y="355"/>
                    <a:pt x="35" y="442"/>
                  </a:cubicBezTo>
                  <a:cubicBezTo>
                    <a:pt x="46" y="488"/>
                    <a:pt x="156" y="551"/>
                    <a:pt x="190" y="574"/>
                  </a:cubicBezTo>
                  <a:cubicBezTo>
                    <a:pt x="212" y="585"/>
                    <a:pt x="230" y="592"/>
                    <a:pt x="248" y="592"/>
                  </a:cubicBezTo>
                  <a:cubicBezTo>
                    <a:pt x="262" y="592"/>
                    <a:pt x="275" y="587"/>
                    <a:pt x="288" y="576"/>
                  </a:cubicBezTo>
                  <a:lnTo>
                    <a:pt x="288" y="576"/>
                  </a:lnTo>
                  <a:cubicBezTo>
                    <a:pt x="335" y="627"/>
                    <a:pt x="409" y="667"/>
                    <a:pt x="463" y="667"/>
                  </a:cubicBezTo>
                  <a:cubicBezTo>
                    <a:pt x="491" y="667"/>
                    <a:pt x="513" y="656"/>
                    <a:pt x="525" y="632"/>
                  </a:cubicBezTo>
                  <a:cubicBezTo>
                    <a:pt x="559" y="557"/>
                    <a:pt x="582" y="528"/>
                    <a:pt x="577" y="442"/>
                  </a:cubicBezTo>
                  <a:cubicBezTo>
                    <a:pt x="565" y="355"/>
                    <a:pt x="536" y="269"/>
                    <a:pt x="531" y="182"/>
                  </a:cubicBezTo>
                  <a:cubicBezTo>
                    <a:pt x="526" y="134"/>
                    <a:pt x="390" y="20"/>
                    <a:pt x="304" y="17"/>
                  </a:cubicBezTo>
                  <a:lnTo>
                    <a:pt x="304" y="17"/>
                  </a:lnTo>
                  <a:cubicBezTo>
                    <a:pt x="283" y="7"/>
                    <a:pt x="262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30"/>
            <p:cNvSpPr/>
            <p:nvPr/>
          </p:nvSpPr>
          <p:spPr>
            <a:xfrm>
              <a:off x="4408605" y="-703048"/>
              <a:ext cx="61506" cy="72854"/>
            </a:xfrm>
            <a:custGeom>
              <a:avLst/>
              <a:gdLst/>
              <a:ahLst/>
              <a:cxnLst/>
              <a:rect l="l" t="t" r="r" b="b"/>
              <a:pathLst>
                <a:path w="515" h="610" extrusionOk="0">
                  <a:moveTo>
                    <a:pt x="347" y="0"/>
                  </a:moveTo>
                  <a:cubicBezTo>
                    <a:pt x="334" y="0"/>
                    <a:pt x="321" y="4"/>
                    <a:pt x="311" y="10"/>
                  </a:cubicBezTo>
                  <a:lnTo>
                    <a:pt x="311" y="10"/>
                  </a:lnTo>
                  <a:cubicBezTo>
                    <a:pt x="304" y="9"/>
                    <a:pt x="298" y="8"/>
                    <a:pt x="292" y="8"/>
                  </a:cubicBezTo>
                  <a:cubicBezTo>
                    <a:pt x="277" y="8"/>
                    <a:pt x="262" y="13"/>
                    <a:pt x="249" y="23"/>
                  </a:cubicBezTo>
                  <a:cubicBezTo>
                    <a:pt x="99" y="133"/>
                    <a:pt x="1" y="265"/>
                    <a:pt x="41" y="456"/>
                  </a:cubicBezTo>
                  <a:cubicBezTo>
                    <a:pt x="46" y="487"/>
                    <a:pt x="104" y="534"/>
                    <a:pt x="152" y="534"/>
                  </a:cubicBezTo>
                  <a:cubicBezTo>
                    <a:pt x="167" y="534"/>
                    <a:pt x="180" y="530"/>
                    <a:pt x="191" y="519"/>
                  </a:cubicBezTo>
                  <a:cubicBezTo>
                    <a:pt x="227" y="480"/>
                    <a:pt x="259" y="442"/>
                    <a:pt x="288" y="403"/>
                  </a:cubicBezTo>
                  <a:lnTo>
                    <a:pt x="288" y="403"/>
                  </a:lnTo>
                  <a:cubicBezTo>
                    <a:pt x="288" y="411"/>
                    <a:pt x="289" y="420"/>
                    <a:pt x="289" y="429"/>
                  </a:cubicBezTo>
                  <a:lnTo>
                    <a:pt x="289" y="429"/>
                  </a:lnTo>
                  <a:cubicBezTo>
                    <a:pt x="284" y="439"/>
                    <a:pt x="280" y="450"/>
                    <a:pt x="278" y="461"/>
                  </a:cubicBezTo>
                  <a:cubicBezTo>
                    <a:pt x="249" y="519"/>
                    <a:pt x="260" y="548"/>
                    <a:pt x="318" y="582"/>
                  </a:cubicBezTo>
                  <a:cubicBezTo>
                    <a:pt x="342" y="597"/>
                    <a:pt x="369" y="609"/>
                    <a:pt x="393" y="609"/>
                  </a:cubicBezTo>
                  <a:cubicBezTo>
                    <a:pt x="416" y="609"/>
                    <a:pt x="437" y="599"/>
                    <a:pt x="451" y="571"/>
                  </a:cubicBezTo>
                  <a:cubicBezTo>
                    <a:pt x="491" y="479"/>
                    <a:pt x="514" y="438"/>
                    <a:pt x="503" y="346"/>
                  </a:cubicBezTo>
                  <a:cubicBezTo>
                    <a:pt x="485" y="254"/>
                    <a:pt x="462" y="173"/>
                    <a:pt x="456" y="81"/>
                  </a:cubicBezTo>
                  <a:cubicBezTo>
                    <a:pt x="456" y="41"/>
                    <a:pt x="376" y="0"/>
                    <a:pt x="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30"/>
            <p:cNvSpPr/>
            <p:nvPr/>
          </p:nvSpPr>
          <p:spPr>
            <a:xfrm>
              <a:off x="4410038" y="-685969"/>
              <a:ext cx="82765" cy="86230"/>
            </a:xfrm>
            <a:custGeom>
              <a:avLst/>
              <a:gdLst/>
              <a:ahLst/>
              <a:cxnLst/>
              <a:rect l="l" t="t" r="r" b="b"/>
              <a:pathLst>
                <a:path w="693" h="722" extrusionOk="0">
                  <a:moveTo>
                    <a:pt x="256" y="0"/>
                  </a:moveTo>
                  <a:cubicBezTo>
                    <a:pt x="246" y="0"/>
                    <a:pt x="238" y="2"/>
                    <a:pt x="231" y="7"/>
                  </a:cubicBezTo>
                  <a:cubicBezTo>
                    <a:pt x="93" y="117"/>
                    <a:pt x="0" y="226"/>
                    <a:pt x="47" y="405"/>
                  </a:cubicBezTo>
                  <a:cubicBezTo>
                    <a:pt x="66" y="471"/>
                    <a:pt x="236" y="639"/>
                    <a:pt x="348" y="639"/>
                  </a:cubicBezTo>
                  <a:cubicBezTo>
                    <a:pt x="364" y="639"/>
                    <a:pt x="378" y="635"/>
                    <a:pt x="391" y="628"/>
                  </a:cubicBezTo>
                  <a:lnTo>
                    <a:pt x="391" y="628"/>
                  </a:lnTo>
                  <a:cubicBezTo>
                    <a:pt x="396" y="631"/>
                    <a:pt x="400" y="633"/>
                    <a:pt x="404" y="636"/>
                  </a:cubicBezTo>
                  <a:cubicBezTo>
                    <a:pt x="429" y="652"/>
                    <a:pt x="516" y="722"/>
                    <a:pt x="579" y="722"/>
                  </a:cubicBezTo>
                  <a:cubicBezTo>
                    <a:pt x="602" y="722"/>
                    <a:pt x="622" y="712"/>
                    <a:pt x="635" y="687"/>
                  </a:cubicBezTo>
                  <a:cubicBezTo>
                    <a:pt x="664" y="612"/>
                    <a:pt x="692" y="578"/>
                    <a:pt x="675" y="497"/>
                  </a:cubicBezTo>
                  <a:cubicBezTo>
                    <a:pt x="664" y="411"/>
                    <a:pt x="640" y="324"/>
                    <a:pt x="635" y="238"/>
                  </a:cubicBezTo>
                  <a:cubicBezTo>
                    <a:pt x="626" y="184"/>
                    <a:pt x="433" y="36"/>
                    <a:pt x="326" y="22"/>
                  </a:cubicBezTo>
                  <a:lnTo>
                    <a:pt x="326" y="22"/>
                  </a:lnTo>
                  <a:cubicBezTo>
                    <a:pt x="300" y="9"/>
                    <a:pt x="275" y="0"/>
                    <a:pt x="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30"/>
            <p:cNvSpPr/>
            <p:nvPr/>
          </p:nvSpPr>
          <p:spPr>
            <a:xfrm>
              <a:off x="4425922" y="-711169"/>
              <a:ext cx="67597" cy="79542"/>
            </a:xfrm>
            <a:custGeom>
              <a:avLst/>
              <a:gdLst/>
              <a:ahLst/>
              <a:cxnLst/>
              <a:rect l="l" t="t" r="r" b="b"/>
              <a:pathLst>
                <a:path w="566" h="666" extrusionOk="0">
                  <a:moveTo>
                    <a:pt x="248" y="0"/>
                  </a:moveTo>
                  <a:cubicBezTo>
                    <a:pt x="237" y="0"/>
                    <a:pt x="227" y="3"/>
                    <a:pt x="219" y="10"/>
                  </a:cubicBezTo>
                  <a:cubicBezTo>
                    <a:pt x="138" y="74"/>
                    <a:pt x="75" y="132"/>
                    <a:pt x="40" y="235"/>
                  </a:cubicBezTo>
                  <a:cubicBezTo>
                    <a:pt x="0" y="322"/>
                    <a:pt x="17" y="379"/>
                    <a:pt x="40" y="466"/>
                  </a:cubicBezTo>
                  <a:cubicBezTo>
                    <a:pt x="46" y="506"/>
                    <a:pt x="156" y="564"/>
                    <a:pt x="185" y="581"/>
                  </a:cubicBezTo>
                  <a:cubicBezTo>
                    <a:pt x="201" y="591"/>
                    <a:pt x="216" y="596"/>
                    <a:pt x="230" y="596"/>
                  </a:cubicBezTo>
                  <a:cubicBezTo>
                    <a:pt x="247" y="596"/>
                    <a:pt x="263" y="588"/>
                    <a:pt x="279" y="569"/>
                  </a:cubicBezTo>
                  <a:lnTo>
                    <a:pt x="279" y="569"/>
                  </a:lnTo>
                  <a:cubicBezTo>
                    <a:pt x="325" y="622"/>
                    <a:pt x="404" y="665"/>
                    <a:pt x="459" y="665"/>
                  </a:cubicBezTo>
                  <a:cubicBezTo>
                    <a:pt x="484" y="665"/>
                    <a:pt x="504" y="656"/>
                    <a:pt x="513" y="633"/>
                  </a:cubicBezTo>
                  <a:cubicBezTo>
                    <a:pt x="548" y="558"/>
                    <a:pt x="565" y="529"/>
                    <a:pt x="565" y="443"/>
                  </a:cubicBezTo>
                  <a:cubicBezTo>
                    <a:pt x="554" y="356"/>
                    <a:pt x="525" y="270"/>
                    <a:pt x="519" y="183"/>
                  </a:cubicBezTo>
                  <a:cubicBezTo>
                    <a:pt x="515" y="137"/>
                    <a:pt x="399" y="35"/>
                    <a:pt x="320" y="27"/>
                  </a:cubicBezTo>
                  <a:lnTo>
                    <a:pt x="320" y="27"/>
                  </a:lnTo>
                  <a:cubicBezTo>
                    <a:pt x="295" y="12"/>
                    <a:pt x="270" y="0"/>
                    <a:pt x="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30"/>
            <p:cNvSpPr/>
            <p:nvPr/>
          </p:nvSpPr>
          <p:spPr>
            <a:xfrm>
              <a:off x="4387943" y="-675579"/>
              <a:ext cx="58043" cy="72018"/>
            </a:xfrm>
            <a:custGeom>
              <a:avLst/>
              <a:gdLst/>
              <a:ahLst/>
              <a:cxnLst/>
              <a:rect l="l" t="t" r="r" b="b"/>
              <a:pathLst>
                <a:path w="486" h="603" extrusionOk="0">
                  <a:moveTo>
                    <a:pt x="341" y="1"/>
                  </a:moveTo>
                  <a:cubicBezTo>
                    <a:pt x="329" y="1"/>
                    <a:pt x="318" y="4"/>
                    <a:pt x="309" y="10"/>
                  </a:cubicBezTo>
                  <a:lnTo>
                    <a:pt x="309" y="10"/>
                  </a:lnTo>
                  <a:cubicBezTo>
                    <a:pt x="304" y="9"/>
                    <a:pt x="299" y="8"/>
                    <a:pt x="294" y="8"/>
                  </a:cubicBezTo>
                  <a:cubicBezTo>
                    <a:pt x="279" y="8"/>
                    <a:pt x="264" y="13"/>
                    <a:pt x="249" y="24"/>
                  </a:cubicBezTo>
                  <a:cubicBezTo>
                    <a:pt x="105" y="133"/>
                    <a:pt x="1" y="266"/>
                    <a:pt x="41" y="456"/>
                  </a:cubicBezTo>
                  <a:cubicBezTo>
                    <a:pt x="46" y="487"/>
                    <a:pt x="100" y="528"/>
                    <a:pt x="141" y="528"/>
                  </a:cubicBezTo>
                  <a:cubicBezTo>
                    <a:pt x="154" y="528"/>
                    <a:pt x="166" y="524"/>
                    <a:pt x="174" y="514"/>
                  </a:cubicBezTo>
                  <a:cubicBezTo>
                    <a:pt x="214" y="468"/>
                    <a:pt x="250" y="423"/>
                    <a:pt x="283" y="377"/>
                  </a:cubicBezTo>
                  <a:lnTo>
                    <a:pt x="283" y="377"/>
                  </a:lnTo>
                  <a:cubicBezTo>
                    <a:pt x="283" y="420"/>
                    <a:pt x="276" y="463"/>
                    <a:pt x="255" y="508"/>
                  </a:cubicBezTo>
                  <a:cubicBezTo>
                    <a:pt x="235" y="554"/>
                    <a:pt x="296" y="603"/>
                    <a:pt x="352" y="603"/>
                  </a:cubicBezTo>
                  <a:cubicBezTo>
                    <a:pt x="380" y="603"/>
                    <a:pt x="406" y="591"/>
                    <a:pt x="422" y="560"/>
                  </a:cubicBezTo>
                  <a:cubicBezTo>
                    <a:pt x="462" y="468"/>
                    <a:pt x="485" y="439"/>
                    <a:pt x="480" y="341"/>
                  </a:cubicBezTo>
                  <a:cubicBezTo>
                    <a:pt x="462" y="249"/>
                    <a:pt x="445" y="168"/>
                    <a:pt x="433" y="70"/>
                  </a:cubicBezTo>
                  <a:cubicBezTo>
                    <a:pt x="433" y="35"/>
                    <a:pt x="370" y="1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30"/>
            <p:cNvSpPr/>
            <p:nvPr/>
          </p:nvSpPr>
          <p:spPr>
            <a:xfrm>
              <a:off x="4392840" y="-651335"/>
              <a:ext cx="81332" cy="86947"/>
            </a:xfrm>
            <a:custGeom>
              <a:avLst/>
              <a:gdLst/>
              <a:ahLst/>
              <a:cxnLst/>
              <a:rect l="l" t="t" r="r" b="b"/>
              <a:pathLst>
                <a:path w="681" h="728" extrusionOk="0">
                  <a:moveTo>
                    <a:pt x="251" y="0"/>
                  </a:moveTo>
                  <a:cubicBezTo>
                    <a:pt x="229" y="0"/>
                    <a:pt x="207" y="7"/>
                    <a:pt x="185" y="23"/>
                  </a:cubicBezTo>
                  <a:cubicBezTo>
                    <a:pt x="64" y="121"/>
                    <a:pt x="0" y="236"/>
                    <a:pt x="41" y="397"/>
                  </a:cubicBezTo>
                  <a:cubicBezTo>
                    <a:pt x="60" y="464"/>
                    <a:pt x="236" y="637"/>
                    <a:pt x="349" y="637"/>
                  </a:cubicBezTo>
                  <a:cubicBezTo>
                    <a:pt x="359" y="637"/>
                    <a:pt x="370" y="635"/>
                    <a:pt x="379" y="632"/>
                  </a:cubicBezTo>
                  <a:lnTo>
                    <a:pt x="379" y="632"/>
                  </a:lnTo>
                  <a:cubicBezTo>
                    <a:pt x="384" y="634"/>
                    <a:pt x="388" y="637"/>
                    <a:pt x="392" y="640"/>
                  </a:cubicBezTo>
                  <a:cubicBezTo>
                    <a:pt x="422" y="657"/>
                    <a:pt x="513" y="728"/>
                    <a:pt x="574" y="728"/>
                  </a:cubicBezTo>
                  <a:cubicBezTo>
                    <a:pt x="595" y="728"/>
                    <a:pt x="613" y="719"/>
                    <a:pt x="623" y="697"/>
                  </a:cubicBezTo>
                  <a:cubicBezTo>
                    <a:pt x="658" y="628"/>
                    <a:pt x="681" y="593"/>
                    <a:pt x="669" y="513"/>
                  </a:cubicBezTo>
                  <a:cubicBezTo>
                    <a:pt x="652" y="426"/>
                    <a:pt x="629" y="340"/>
                    <a:pt x="617" y="253"/>
                  </a:cubicBezTo>
                  <a:cubicBezTo>
                    <a:pt x="613" y="203"/>
                    <a:pt x="460" y="82"/>
                    <a:pt x="349" y="43"/>
                  </a:cubicBezTo>
                  <a:lnTo>
                    <a:pt x="349" y="43"/>
                  </a:lnTo>
                  <a:cubicBezTo>
                    <a:pt x="320" y="18"/>
                    <a:pt x="287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30"/>
            <p:cNvSpPr/>
            <p:nvPr/>
          </p:nvSpPr>
          <p:spPr>
            <a:xfrm>
              <a:off x="4420309" y="-694091"/>
              <a:ext cx="90409" cy="91008"/>
            </a:xfrm>
            <a:custGeom>
              <a:avLst/>
              <a:gdLst/>
              <a:ahLst/>
              <a:cxnLst/>
              <a:rect l="l" t="t" r="r" b="b"/>
              <a:pathLst>
                <a:path w="757" h="762" extrusionOk="0">
                  <a:moveTo>
                    <a:pt x="239" y="1"/>
                  </a:moveTo>
                  <a:cubicBezTo>
                    <a:pt x="218" y="1"/>
                    <a:pt x="200" y="6"/>
                    <a:pt x="185" y="17"/>
                  </a:cubicBezTo>
                  <a:cubicBezTo>
                    <a:pt x="64" y="121"/>
                    <a:pt x="1" y="236"/>
                    <a:pt x="41" y="392"/>
                  </a:cubicBezTo>
                  <a:cubicBezTo>
                    <a:pt x="70" y="496"/>
                    <a:pt x="185" y="554"/>
                    <a:pt x="266" y="606"/>
                  </a:cubicBezTo>
                  <a:cubicBezTo>
                    <a:pt x="308" y="630"/>
                    <a:pt x="364" y="679"/>
                    <a:pt x="415" y="679"/>
                  </a:cubicBezTo>
                  <a:cubicBezTo>
                    <a:pt x="428" y="679"/>
                    <a:pt x="441" y="676"/>
                    <a:pt x="453" y="669"/>
                  </a:cubicBezTo>
                  <a:lnTo>
                    <a:pt x="453" y="669"/>
                  </a:lnTo>
                  <a:cubicBezTo>
                    <a:pt x="499" y="700"/>
                    <a:pt x="592" y="761"/>
                    <a:pt x="653" y="761"/>
                  </a:cubicBezTo>
                  <a:cubicBezTo>
                    <a:pt x="676" y="761"/>
                    <a:pt x="694" y="753"/>
                    <a:pt x="704" y="732"/>
                  </a:cubicBezTo>
                  <a:cubicBezTo>
                    <a:pt x="733" y="663"/>
                    <a:pt x="756" y="617"/>
                    <a:pt x="745" y="536"/>
                  </a:cubicBezTo>
                  <a:cubicBezTo>
                    <a:pt x="733" y="450"/>
                    <a:pt x="710" y="363"/>
                    <a:pt x="704" y="271"/>
                  </a:cubicBezTo>
                  <a:cubicBezTo>
                    <a:pt x="700" y="213"/>
                    <a:pt x="415" y="9"/>
                    <a:pt x="296" y="9"/>
                  </a:cubicBezTo>
                  <a:cubicBezTo>
                    <a:pt x="295" y="9"/>
                    <a:pt x="294" y="9"/>
                    <a:pt x="292" y="9"/>
                  </a:cubicBezTo>
                  <a:lnTo>
                    <a:pt x="292" y="9"/>
                  </a:lnTo>
                  <a:cubicBezTo>
                    <a:pt x="273" y="4"/>
                    <a:pt x="255" y="1"/>
                    <a:pt x="2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30"/>
            <p:cNvSpPr/>
            <p:nvPr/>
          </p:nvSpPr>
          <p:spPr>
            <a:xfrm>
              <a:off x="4396900" y="-690149"/>
              <a:ext cx="60073" cy="72854"/>
            </a:xfrm>
            <a:custGeom>
              <a:avLst/>
              <a:gdLst/>
              <a:ahLst/>
              <a:cxnLst/>
              <a:rect l="l" t="t" r="r" b="b"/>
              <a:pathLst>
                <a:path w="503" h="610" extrusionOk="0">
                  <a:moveTo>
                    <a:pt x="284" y="1"/>
                  </a:moveTo>
                  <a:cubicBezTo>
                    <a:pt x="270" y="1"/>
                    <a:pt x="256" y="5"/>
                    <a:pt x="243" y="13"/>
                  </a:cubicBezTo>
                  <a:cubicBezTo>
                    <a:pt x="99" y="123"/>
                    <a:pt x="1" y="261"/>
                    <a:pt x="36" y="446"/>
                  </a:cubicBezTo>
                  <a:cubicBezTo>
                    <a:pt x="40" y="482"/>
                    <a:pt x="109" y="533"/>
                    <a:pt x="155" y="533"/>
                  </a:cubicBezTo>
                  <a:cubicBezTo>
                    <a:pt x="167" y="533"/>
                    <a:pt x="178" y="529"/>
                    <a:pt x="185" y="521"/>
                  </a:cubicBezTo>
                  <a:cubicBezTo>
                    <a:pt x="222" y="479"/>
                    <a:pt x="254" y="439"/>
                    <a:pt x="284" y="399"/>
                  </a:cubicBezTo>
                  <a:lnTo>
                    <a:pt x="284" y="399"/>
                  </a:lnTo>
                  <a:cubicBezTo>
                    <a:pt x="282" y="421"/>
                    <a:pt x="276" y="442"/>
                    <a:pt x="266" y="463"/>
                  </a:cubicBezTo>
                  <a:cubicBezTo>
                    <a:pt x="237" y="521"/>
                    <a:pt x="255" y="549"/>
                    <a:pt x="307" y="584"/>
                  </a:cubicBezTo>
                  <a:cubicBezTo>
                    <a:pt x="330" y="598"/>
                    <a:pt x="356" y="610"/>
                    <a:pt x="379" y="610"/>
                  </a:cubicBezTo>
                  <a:cubicBezTo>
                    <a:pt x="403" y="610"/>
                    <a:pt x="425" y="598"/>
                    <a:pt x="439" y="567"/>
                  </a:cubicBezTo>
                  <a:cubicBezTo>
                    <a:pt x="479" y="474"/>
                    <a:pt x="503" y="440"/>
                    <a:pt x="491" y="348"/>
                  </a:cubicBezTo>
                  <a:cubicBezTo>
                    <a:pt x="474" y="250"/>
                    <a:pt x="451" y="175"/>
                    <a:pt x="445" y="77"/>
                  </a:cubicBezTo>
                  <a:cubicBezTo>
                    <a:pt x="445" y="42"/>
                    <a:pt x="364" y="2"/>
                    <a:pt x="335" y="2"/>
                  </a:cubicBezTo>
                  <a:cubicBezTo>
                    <a:pt x="327" y="2"/>
                    <a:pt x="320" y="3"/>
                    <a:pt x="313" y="6"/>
                  </a:cubicBezTo>
                  <a:lnTo>
                    <a:pt x="313" y="6"/>
                  </a:lnTo>
                  <a:cubicBezTo>
                    <a:pt x="303" y="2"/>
                    <a:pt x="294" y="1"/>
                    <a:pt x="2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30"/>
            <p:cNvSpPr/>
            <p:nvPr/>
          </p:nvSpPr>
          <p:spPr>
            <a:xfrm>
              <a:off x="4414218" y="-697793"/>
              <a:ext cx="68195" cy="78587"/>
            </a:xfrm>
            <a:custGeom>
              <a:avLst/>
              <a:gdLst/>
              <a:ahLst/>
              <a:cxnLst/>
              <a:rect l="l" t="t" r="r" b="b"/>
              <a:pathLst>
                <a:path w="571" h="658" extrusionOk="0">
                  <a:moveTo>
                    <a:pt x="242" y="0"/>
                  </a:moveTo>
                  <a:cubicBezTo>
                    <a:pt x="231" y="0"/>
                    <a:pt x="222" y="2"/>
                    <a:pt x="213" y="8"/>
                  </a:cubicBezTo>
                  <a:cubicBezTo>
                    <a:pt x="138" y="71"/>
                    <a:pt x="69" y="129"/>
                    <a:pt x="35" y="233"/>
                  </a:cubicBezTo>
                  <a:cubicBezTo>
                    <a:pt x="0" y="319"/>
                    <a:pt x="12" y="377"/>
                    <a:pt x="35" y="464"/>
                  </a:cubicBezTo>
                  <a:cubicBezTo>
                    <a:pt x="40" y="504"/>
                    <a:pt x="150" y="562"/>
                    <a:pt x="179" y="579"/>
                  </a:cubicBezTo>
                  <a:cubicBezTo>
                    <a:pt x="195" y="586"/>
                    <a:pt x="210" y="590"/>
                    <a:pt x="224" y="590"/>
                  </a:cubicBezTo>
                  <a:cubicBezTo>
                    <a:pt x="243" y="590"/>
                    <a:pt x="261" y="583"/>
                    <a:pt x="279" y="566"/>
                  </a:cubicBezTo>
                  <a:lnTo>
                    <a:pt x="279" y="566"/>
                  </a:lnTo>
                  <a:cubicBezTo>
                    <a:pt x="322" y="617"/>
                    <a:pt x="396" y="658"/>
                    <a:pt x="450" y="658"/>
                  </a:cubicBezTo>
                  <a:cubicBezTo>
                    <a:pt x="476" y="658"/>
                    <a:pt x="497" y="648"/>
                    <a:pt x="507" y="625"/>
                  </a:cubicBezTo>
                  <a:cubicBezTo>
                    <a:pt x="548" y="550"/>
                    <a:pt x="571" y="527"/>
                    <a:pt x="559" y="440"/>
                  </a:cubicBezTo>
                  <a:cubicBezTo>
                    <a:pt x="554" y="354"/>
                    <a:pt x="525" y="267"/>
                    <a:pt x="519" y="181"/>
                  </a:cubicBezTo>
                  <a:cubicBezTo>
                    <a:pt x="510" y="132"/>
                    <a:pt x="382" y="22"/>
                    <a:pt x="305" y="21"/>
                  </a:cubicBezTo>
                  <a:lnTo>
                    <a:pt x="305" y="21"/>
                  </a:lnTo>
                  <a:cubicBezTo>
                    <a:pt x="283" y="9"/>
                    <a:pt x="261" y="0"/>
                    <a:pt x="2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30"/>
            <p:cNvSpPr/>
            <p:nvPr/>
          </p:nvSpPr>
          <p:spPr>
            <a:xfrm>
              <a:off x="4410754" y="-679759"/>
              <a:ext cx="99963" cy="97696"/>
            </a:xfrm>
            <a:custGeom>
              <a:avLst/>
              <a:gdLst/>
              <a:ahLst/>
              <a:cxnLst/>
              <a:rect l="l" t="t" r="r" b="b"/>
              <a:pathLst>
                <a:path w="837" h="818" extrusionOk="0">
                  <a:moveTo>
                    <a:pt x="254" y="0"/>
                  </a:moveTo>
                  <a:cubicBezTo>
                    <a:pt x="230" y="0"/>
                    <a:pt x="207" y="7"/>
                    <a:pt x="185" y="24"/>
                  </a:cubicBezTo>
                  <a:cubicBezTo>
                    <a:pt x="58" y="122"/>
                    <a:pt x="0" y="238"/>
                    <a:pt x="41" y="405"/>
                  </a:cubicBezTo>
                  <a:cubicBezTo>
                    <a:pt x="69" y="514"/>
                    <a:pt x="214" y="584"/>
                    <a:pt x="300" y="641"/>
                  </a:cubicBezTo>
                  <a:cubicBezTo>
                    <a:pt x="343" y="667"/>
                    <a:pt x="415" y="731"/>
                    <a:pt x="475" y="731"/>
                  </a:cubicBezTo>
                  <a:cubicBezTo>
                    <a:pt x="487" y="731"/>
                    <a:pt x="498" y="729"/>
                    <a:pt x="509" y="723"/>
                  </a:cubicBezTo>
                  <a:lnTo>
                    <a:pt x="509" y="723"/>
                  </a:lnTo>
                  <a:cubicBezTo>
                    <a:pt x="566" y="760"/>
                    <a:pt x="659" y="817"/>
                    <a:pt x="716" y="817"/>
                  </a:cubicBezTo>
                  <a:cubicBezTo>
                    <a:pt x="737" y="817"/>
                    <a:pt x="753" y="810"/>
                    <a:pt x="761" y="791"/>
                  </a:cubicBezTo>
                  <a:cubicBezTo>
                    <a:pt x="836" y="635"/>
                    <a:pt x="767" y="497"/>
                    <a:pt x="756" y="330"/>
                  </a:cubicBezTo>
                  <a:cubicBezTo>
                    <a:pt x="752" y="277"/>
                    <a:pt x="555" y="132"/>
                    <a:pt x="405" y="67"/>
                  </a:cubicBezTo>
                  <a:lnTo>
                    <a:pt x="405" y="67"/>
                  </a:lnTo>
                  <a:cubicBezTo>
                    <a:pt x="360" y="33"/>
                    <a:pt x="306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30"/>
            <p:cNvSpPr/>
            <p:nvPr/>
          </p:nvSpPr>
          <p:spPr>
            <a:xfrm>
              <a:off x="4413332" y="-735421"/>
              <a:ext cx="104382" cy="128032"/>
            </a:xfrm>
            <a:custGeom>
              <a:avLst/>
              <a:gdLst/>
              <a:ahLst/>
              <a:cxnLst/>
              <a:rect l="l" t="t" r="r" b="b"/>
              <a:pathLst>
                <a:path w="874" h="1072" extrusionOk="0">
                  <a:moveTo>
                    <a:pt x="454" y="1"/>
                  </a:moveTo>
                  <a:cubicBezTo>
                    <a:pt x="355" y="1"/>
                    <a:pt x="264" y="63"/>
                    <a:pt x="216" y="154"/>
                  </a:cubicBezTo>
                  <a:cubicBezTo>
                    <a:pt x="107" y="350"/>
                    <a:pt x="43" y="564"/>
                    <a:pt x="20" y="783"/>
                  </a:cubicBezTo>
                  <a:cubicBezTo>
                    <a:pt x="1" y="943"/>
                    <a:pt x="140" y="1071"/>
                    <a:pt x="282" y="1071"/>
                  </a:cubicBezTo>
                  <a:cubicBezTo>
                    <a:pt x="350" y="1071"/>
                    <a:pt x="418" y="1042"/>
                    <a:pt x="470" y="973"/>
                  </a:cubicBezTo>
                  <a:cubicBezTo>
                    <a:pt x="476" y="967"/>
                    <a:pt x="482" y="956"/>
                    <a:pt x="493" y="944"/>
                  </a:cubicBezTo>
                  <a:cubicBezTo>
                    <a:pt x="505" y="948"/>
                    <a:pt x="517" y="949"/>
                    <a:pt x="530" y="949"/>
                  </a:cubicBezTo>
                  <a:cubicBezTo>
                    <a:pt x="559" y="949"/>
                    <a:pt x="588" y="941"/>
                    <a:pt x="609" y="933"/>
                  </a:cubicBezTo>
                  <a:cubicBezTo>
                    <a:pt x="741" y="881"/>
                    <a:pt x="787" y="737"/>
                    <a:pt x="753" y="610"/>
                  </a:cubicBezTo>
                  <a:cubicBezTo>
                    <a:pt x="741" y="564"/>
                    <a:pt x="741" y="529"/>
                    <a:pt x="753" y="483"/>
                  </a:cubicBezTo>
                  <a:cubicBezTo>
                    <a:pt x="758" y="454"/>
                    <a:pt x="776" y="414"/>
                    <a:pt x="793" y="379"/>
                  </a:cubicBezTo>
                  <a:cubicBezTo>
                    <a:pt x="874" y="177"/>
                    <a:pt x="712" y="33"/>
                    <a:pt x="557" y="33"/>
                  </a:cubicBezTo>
                  <a:cubicBezTo>
                    <a:pt x="551" y="33"/>
                    <a:pt x="551" y="22"/>
                    <a:pt x="551" y="22"/>
                  </a:cubicBezTo>
                  <a:cubicBezTo>
                    <a:pt x="518" y="7"/>
                    <a:pt x="486" y="1"/>
                    <a:pt x="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30"/>
            <p:cNvSpPr/>
            <p:nvPr/>
          </p:nvSpPr>
          <p:spPr>
            <a:xfrm>
              <a:off x="4600766" y="-805877"/>
              <a:ext cx="120624" cy="106653"/>
            </a:xfrm>
            <a:custGeom>
              <a:avLst/>
              <a:gdLst/>
              <a:ahLst/>
              <a:cxnLst/>
              <a:rect l="l" t="t" r="r" b="b"/>
              <a:pathLst>
                <a:path w="1010" h="893" extrusionOk="0">
                  <a:moveTo>
                    <a:pt x="710" y="0"/>
                  </a:moveTo>
                  <a:cubicBezTo>
                    <a:pt x="657" y="0"/>
                    <a:pt x="604" y="15"/>
                    <a:pt x="554" y="42"/>
                  </a:cubicBezTo>
                  <a:cubicBezTo>
                    <a:pt x="543" y="31"/>
                    <a:pt x="520" y="31"/>
                    <a:pt x="508" y="31"/>
                  </a:cubicBezTo>
                  <a:cubicBezTo>
                    <a:pt x="410" y="31"/>
                    <a:pt x="347" y="77"/>
                    <a:pt x="306" y="140"/>
                  </a:cubicBezTo>
                  <a:cubicBezTo>
                    <a:pt x="301" y="140"/>
                    <a:pt x="296" y="140"/>
                    <a:pt x="290" y="140"/>
                  </a:cubicBezTo>
                  <a:cubicBezTo>
                    <a:pt x="191" y="140"/>
                    <a:pt x="86" y="191"/>
                    <a:pt x="58" y="285"/>
                  </a:cubicBezTo>
                  <a:cubicBezTo>
                    <a:pt x="1" y="463"/>
                    <a:pt x="18" y="631"/>
                    <a:pt x="122" y="786"/>
                  </a:cubicBezTo>
                  <a:cubicBezTo>
                    <a:pt x="173" y="856"/>
                    <a:pt x="256" y="892"/>
                    <a:pt x="335" y="892"/>
                  </a:cubicBezTo>
                  <a:cubicBezTo>
                    <a:pt x="407" y="892"/>
                    <a:pt x="476" y="863"/>
                    <a:pt x="520" y="803"/>
                  </a:cubicBezTo>
                  <a:cubicBezTo>
                    <a:pt x="554" y="763"/>
                    <a:pt x="583" y="717"/>
                    <a:pt x="606" y="677"/>
                  </a:cubicBezTo>
                  <a:cubicBezTo>
                    <a:pt x="721" y="677"/>
                    <a:pt x="819" y="607"/>
                    <a:pt x="871" y="509"/>
                  </a:cubicBezTo>
                  <a:cubicBezTo>
                    <a:pt x="877" y="504"/>
                    <a:pt x="877" y="492"/>
                    <a:pt x="877" y="486"/>
                  </a:cubicBezTo>
                  <a:cubicBezTo>
                    <a:pt x="906" y="463"/>
                    <a:pt x="929" y="434"/>
                    <a:pt x="946" y="400"/>
                  </a:cubicBezTo>
                  <a:cubicBezTo>
                    <a:pt x="1010" y="285"/>
                    <a:pt x="975" y="129"/>
                    <a:pt x="871" y="54"/>
                  </a:cubicBezTo>
                  <a:cubicBezTo>
                    <a:pt x="823" y="18"/>
                    <a:pt x="767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30"/>
            <p:cNvSpPr/>
            <p:nvPr/>
          </p:nvSpPr>
          <p:spPr>
            <a:xfrm>
              <a:off x="4572581" y="-607146"/>
              <a:ext cx="97813" cy="77512"/>
            </a:xfrm>
            <a:custGeom>
              <a:avLst/>
              <a:gdLst/>
              <a:ahLst/>
              <a:cxnLst/>
              <a:rect l="l" t="t" r="r" b="b"/>
              <a:pathLst>
                <a:path w="819" h="649" extrusionOk="0">
                  <a:moveTo>
                    <a:pt x="433" y="1"/>
                  </a:moveTo>
                  <a:cubicBezTo>
                    <a:pt x="394" y="1"/>
                    <a:pt x="356" y="9"/>
                    <a:pt x="323" y="27"/>
                  </a:cubicBezTo>
                  <a:cubicBezTo>
                    <a:pt x="305" y="24"/>
                    <a:pt x="287" y="22"/>
                    <a:pt x="269" y="22"/>
                  </a:cubicBezTo>
                  <a:cubicBezTo>
                    <a:pt x="200" y="22"/>
                    <a:pt x="133" y="50"/>
                    <a:pt x="87" y="114"/>
                  </a:cubicBezTo>
                  <a:cubicBezTo>
                    <a:pt x="18" y="200"/>
                    <a:pt x="0" y="310"/>
                    <a:pt x="35" y="408"/>
                  </a:cubicBezTo>
                  <a:cubicBezTo>
                    <a:pt x="69" y="500"/>
                    <a:pt x="150" y="569"/>
                    <a:pt x="242" y="598"/>
                  </a:cubicBezTo>
                  <a:cubicBezTo>
                    <a:pt x="265" y="604"/>
                    <a:pt x="283" y="604"/>
                    <a:pt x="300" y="610"/>
                  </a:cubicBezTo>
                  <a:cubicBezTo>
                    <a:pt x="329" y="627"/>
                    <a:pt x="358" y="639"/>
                    <a:pt x="398" y="644"/>
                  </a:cubicBezTo>
                  <a:cubicBezTo>
                    <a:pt x="413" y="647"/>
                    <a:pt x="429" y="649"/>
                    <a:pt x="445" y="649"/>
                  </a:cubicBezTo>
                  <a:cubicBezTo>
                    <a:pt x="494" y="649"/>
                    <a:pt x="543" y="635"/>
                    <a:pt x="583" y="604"/>
                  </a:cubicBezTo>
                  <a:cubicBezTo>
                    <a:pt x="629" y="569"/>
                    <a:pt x="669" y="529"/>
                    <a:pt x="704" y="489"/>
                  </a:cubicBezTo>
                  <a:cubicBezTo>
                    <a:pt x="756" y="443"/>
                    <a:pt x="802" y="396"/>
                    <a:pt x="807" y="321"/>
                  </a:cubicBezTo>
                  <a:cubicBezTo>
                    <a:pt x="819" y="258"/>
                    <a:pt x="807" y="177"/>
                    <a:pt x="767" y="125"/>
                  </a:cubicBezTo>
                  <a:cubicBezTo>
                    <a:pt x="721" y="62"/>
                    <a:pt x="623" y="22"/>
                    <a:pt x="542" y="22"/>
                  </a:cubicBezTo>
                  <a:cubicBezTo>
                    <a:pt x="506" y="8"/>
                    <a:pt x="469" y="1"/>
                    <a:pt x="4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30"/>
            <p:cNvSpPr/>
            <p:nvPr/>
          </p:nvSpPr>
          <p:spPr>
            <a:xfrm>
              <a:off x="4722704" y="-681789"/>
              <a:ext cx="88856" cy="85633"/>
            </a:xfrm>
            <a:custGeom>
              <a:avLst/>
              <a:gdLst/>
              <a:ahLst/>
              <a:cxnLst/>
              <a:rect l="l" t="t" r="r" b="b"/>
              <a:pathLst>
                <a:path w="744" h="717" extrusionOk="0">
                  <a:moveTo>
                    <a:pt x="492" y="0"/>
                  </a:moveTo>
                  <a:cubicBezTo>
                    <a:pt x="412" y="0"/>
                    <a:pt x="330" y="30"/>
                    <a:pt x="277" y="99"/>
                  </a:cubicBezTo>
                  <a:lnTo>
                    <a:pt x="231" y="99"/>
                  </a:lnTo>
                  <a:cubicBezTo>
                    <a:pt x="173" y="105"/>
                    <a:pt x="104" y="139"/>
                    <a:pt x="69" y="191"/>
                  </a:cubicBezTo>
                  <a:cubicBezTo>
                    <a:pt x="23" y="243"/>
                    <a:pt x="0" y="312"/>
                    <a:pt x="12" y="376"/>
                  </a:cubicBezTo>
                  <a:cubicBezTo>
                    <a:pt x="17" y="451"/>
                    <a:pt x="52" y="491"/>
                    <a:pt x="104" y="543"/>
                  </a:cubicBezTo>
                  <a:cubicBezTo>
                    <a:pt x="156" y="601"/>
                    <a:pt x="231" y="629"/>
                    <a:pt x="312" y="641"/>
                  </a:cubicBezTo>
                  <a:cubicBezTo>
                    <a:pt x="359" y="688"/>
                    <a:pt x="431" y="717"/>
                    <a:pt x="496" y="717"/>
                  </a:cubicBezTo>
                  <a:cubicBezTo>
                    <a:pt x="502" y="717"/>
                    <a:pt x="507" y="716"/>
                    <a:pt x="513" y="716"/>
                  </a:cubicBezTo>
                  <a:cubicBezTo>
                    <a:pt x="652" y="693"/>
                    <a:pt x="744" y="577"/>
                    <a:pt x="738" y="433"/>
                  </a:cubicBezTo>
                  <a:cubicBezTo>
                    <a:pt x="738" y="364"/>
                    <a:pt x="738" y="301"/>
                    <a:pt x="732" y="226"/>
                  </a:cubicBezTo>
                  <a:cubicBezTo>
                    <a:pt x="727" y="116"/>
                    <a:pt x="623" y="18"/>
                    <a:pt x="513" y="1"/>
                  </a:cubicBezTo>
                  <a:cubicBezTo>
                    <a:pt x="506" y="0"/>
                    <a:pt x="499" y="0"/>
                    <a:pt x="4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30"/>
            <p:cNvSpPr/>
            <p:nvPr/>
          </p:nvSpPr>
          <p:spPr>
            <a:xfrm>
              <a:off x="4380419" y="-530233"/>
              <a:ext cx="108920" cy="86111"/>
            </a:xfrm>
            <a:custGeom>
              <a:avLst/>
              <a:gdLst/>
              <a:ahLst/>
              <a:cxnLst/>
              <a:rect l="l" t="t" r="r" b="b"/>
              <a:pathLst>
                <a:path w="912" h="721" extrusionOk="0">
                  <a:moveTo>
                    <a:pt x="540" y="1"/>
                  </a:moveTo>
                  <a:cubicBezTo>
                    <a:pt x="468" y="1"/>
                    <a:pt x="395" y="27"/>
                    <a:pt x="335" y="75"/>
                  </a:cubicBezTo>
                  <a:cubicBezTo>
                    <a:pt x="322" y="73"/>
                    <a:pt x="309" y="72"/>
                    <a:pt x="296" y="72"/>
                  </a:cubicBezTo>
                  <a:cubicBezTo>
                    <a:pt x="202" y="72"/>
                    <a:pt x="116" y="128"/>
                    <a:pt x="75" y="219"/>
                  </a:cubicBezTo>
                  <a:cubicBezTo>
                    <a:pt x="1" y="364"/>
                    <a:pt x="81" y="542"/>
                    <a:pt x="231" y="600"/>
                  </a:cubicBezTo>
                  <a:cubicBezTo>
                    <a:pt x="277" y="617"/>
                    <a:pt x="318" y="623"/>
                    <a:pt x="364" y="623"/>
                  </a:cubicBezTo>
                  <a:cubicBezTo>
                    <a:pt x="375" y="635"/>
                    <a:pt x="393" y="658"/>
                    <a:pt x="404" y="663"/>
                  </a:cubicBezTo>
                  <a:cubicBezTo>
                    <a:pt x="451" y="700"/>
                    <a:pt x="513" y="720"/>
                    <a:pt x="573" y="720"/>
                  </a:cubicBezTo>
                  <a:cubicBezTo>
                    <a:pt x="645" y="720"/>
                    <a:pt x="715" y="692"/>
                    <a:pt x="756" y="629"/>
                  </a:cubicBezTo>
                  <a:cubicBezTo>
                    <a:pt x="860" y="473"/>
                    <a:pt x="912" y="214"/>
                    <a:pt x="727" y="70"/>
                  </a:cubicBezTo>
                  <a:cubicBezTo>
                    <a:pt x="672" y="23"/>
                    <a:pt x="606" y="1"/>
                    <a:pt x="5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30"/>
            <p:cNvSpPr/>
            <p:nvPr/>
          </p:nvSpPr>
          <p:spPr>
            <a:xfrm>
              <a:off x="4234900" y="-645722"/>
              <a:ext cx="64134" cy="75720"/>
            </a:xfrm>
            <a:custGeom>
              <a:avLst/>
              <a:gdLst/>
              <a:ahLst/>
              <a:cxnLst/>
              <a:rect l="l" t="t" r="r" b="b"/>
              <a:pathLst>
                <a:path w="537" h="634" extrusionOk="0">
                  <a:moveTo>
                    <a:pt x="331" y="0"/>
                  </a:moveTo>
                  <a:cubicBezTo>
                    <a:pt x="318" y="0"/>
                    <a:pt x="308" y="3"/>
                    <a:pt x="299" y="9"/>
                  </a:cubicBezTo>
                  <a:lnTo>
                    <a:pt x="299" y="9"/>
                  </a:lnTo>
                  <a:cubicBezTo>
                    <a:pt x="285" y="4"/>
                    <a:pt x="271" y="0"/>
                    <a:pt x="259" y="0"/>
                  </a:cubicBezTo>
                  <a:cubicBezTo>
                    <a:pt x="248" y="0"/>
                    <a:pt x="239" y="3"/>
                    <a:pt x="231" y="8"/>
                  </a:cubicBezTo>
                  <a:cubicBezTo>
                    <a:pt x="87" y="124"/>
                    <a:pt x="1" y="268"/>
                    <a:pt x="41" y="452"/>
                  </a:cubicBezTo>
                  <a:cubicBezTo>
                    <a:pt x="47" y="493"/>
                    <a:pt x="128" y="533"/>
                    <a:pt x="156" y="550"/>
                  </a:cubicBezTo>
                  <a:cubicBezTo>
                    <a:pt x="170" y="554"/>
                    <a:pt x="181" y="556"/>
                    <a:pt x="190" y="556"/>
                  </a:cubicBezTo>
                  <a:cubicBezTo>
                    <a:pt x="212" y="556"/>
                    <a:pt x="224" y="546"/>
                    <a:pt x="249" y="521"/>
                  </a:cubicBezTo>
                  <a:cubicBezTo>
                    <a:pt x="255" y="515"/>
                    <a:pt x="261" y="508"/>
                    <a:pt x="267" y="502"/>
                  </a:cubicBezTo>
                  <a:lnTo>
                    <a:pt x="267" y="502"/>
                  </a:lnTo>
                  <a:cubicBezTo>
                    <a:pt x="260" y="544"/>
                    <a:pt x="288" y="568"/>
                    <a:pt x="335" y="596"/>
                  </a:cubicBezTo>
                  <a:cubicBezTo>
                    <a:pt x="362" y="613"/>
                    <a:pt x="396" y="633"/>
                    <a:pt x="426" y="633"/>
                  </a:cubicBezTo>
                  <a:cubicBezTo>
                    <a:pt x="448" y="633"/>
                    <a:pt x="467" y="622"/>
                    <a:pt x="479" y="591"/>
                  </a:cubicBezTo>
                  <a:cubicBezTo>
                    <a:pt x="520" y="510"/>
                    <a:pt x="537" y="475"/>
                    <a:pt x="531" y="383"/>
                  </a:cubicBezTo>
                  <a:cubicBezTo>
                    <a:pt x="525" y="291"/>
                    <a:pt x="497" y="193"/>
                    <a:pt x="491" y="95"/>
                  </a:cubicBezTo>
                  <a:cubicBezTo>
                    <a:pt x="491" y="60"/>
                    <a:pt x="387" y="3"/>
                    <a:pt x="352" y="3"/>
                  </a:cubicBezTo>
                  <a:cubicBezTo>
                    <a:pt x="345" y="1"/>
                    <a:pt x="338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8" name="Google Shape;758;p30"/>
          <p:cNvSpPr/>
          <p:nvPr/>
        </p:nvSpPr>
        <p:spPr>
          <a:xfrm>
            <a:off x="-415367" y="5052502"/>
            <a:ext cx="1537696" cy="820647"/>
          </a:xfrm>
          <a:custGeom>
            <a:avLst/>
            <a:gdLst/>
            <a:ahLst/>
            <a:cxnLst/>
            <a:rect l="l" t="t" r="r" b="b"/>
            <a:pathLst>
              <a:path w="20216" h="10789" extrusionOk="0">
                <a:moveTo>
                  <a:pt x="680" y="7923"/>
                </a:moveTo>
                <a:cubicBezTo>
                  <a:pt x="963" y="7842"/>
                  <a:pt x="1286" y="7836"/>
                  <a:pt x="1522" y="7778"/>
                </a:cubicBezTo>
                <a:cubicBezTo>
                  <a:pt x="1943" y="7675"/>
                  <a:pt x="2393" y="7628"/>
                  <a:pt x="2825" y="7698"/>
                </a:cubicBezTo>
                <a:cubicBezTo>
                  <a:pt x="3339" y="7790"/>
                  <a:pt x="3852" y="7813"/>
                  <a:pt x="4365" y="7905"/>
                </a:cubicBezTo>
                <a:cubicBezTo>
                  <a:pt x="4838" y="7992"/>
                  <a:pt x="5276" y="7946"/>
                  <a:pt x="5754" y="7974"/>
                </a:cubicBezTo>
                <a:cubicBezTo>
                  <a:pt x="6054" y="7992"/>
                  <a:pt x="6348" y="8090"/>
                  <a:pt x="6654" y="8090"/>
                </a:cubicBezTo>
                <a:cubicBezTo>
                  <a:pt x="7006" y="8096"/>
                  <a:pt x="7375" y="8032"/>
                  <a:pt x="7721" y="7992"/>
                </a:cubicBezTo>
                <a:cubicBezTo>
                  <a:pt x="8787" y="7888"/>
                  <a:pt x="9773" y="7519"/>
                  <a:pt x="10805" y="7242"/>
                </a:cubicBezTo>
                <a:cubicBezTo>
                  <a:pt x="11653" y="7023"/>
                  <a:pt x="12316" y="6648"/>
                  <a:pt x="13054" y="6175"/>
                </a:cubicBezTo>
                <a:cubicBezTo>
                  <a:pt x="13694" y="5760"/>
                  <a:pt x="14334" y="5391"/>
                  <a:pt x="14790" y="4746"/>
                </a:cubicBezTo>
                <a:cubicBezTo>
                  <a:pt x="15182" y="4186"/>
                  <a:pt x="15481" y="3552"/>
                  <a:pt x="15822" y="2964"/>
                </a:cubicBezTo>
                <a:cubicBezTo>
                  <a:pt x="16456" y="1868"/>
                  <a:pt x="17067" y="635"/>
                  <a:pt x="18393" y="242"/>
                </a:cubicBezTo>
                <a:cubicBezTo>
                  <a:pt x="19223" y="0"/>
                  <a:pt x="20215" y="490"/>
                  <a:pt x="20140" y="1448"/>
                </a:cubicBezTo>
                <a:cubicBezTo>
                  <a:pt x="20088" y="2093"/>
                  <a:pt x="19575" y="2560"/>
                  <a:pt x="19120" y="2947"/>
                </a:cubicBezTo>
                <a:cubicBezTo>
                  <a:pt x="18901" y="3137"/>
                  <a:pt x="18641" y="3304"/>
                  <a:pt x="18497" y="3558"/>
                </a:cubicBezTo>
                <a:cubicBezTo>
                  <a:pt x="18047" y="4377"/>
                  <a:pt x="17413" y="5097"/>
                  <a:pt x="16842" y="5835"/>
                </a:cubicBezTo>
                <a:cubicBezTo>
                  <a:pt x="16000" y="6942"/>
                  <a:pt x="14882" y="7709"/>
                  <a:pt x="13682" y="8372"/>
                </a:cubicBezTo>
                <a:cubicBezTo>
                  <a:pt x="10811" y="9941"/>
                  <a:pt x="7496" y="10788"/>
                  <a:pt x="4226" y="10436"/>
                </a:cubicBezTo>
                <a:cubicBezTo>
                  <a:pt x="3650" y="10373"/>
                  <a:pt x="3079" y="10402"/>
                  <a:pt x="2502" y="10333"/>
                </a:cubicBezTo>
                <a:cubicBezTo>
                  <a:pt x="1695" y="10246"/>
                  <a:pt x="507" y="10269"/>
                  <a:pt x="133" y="9347"/>
                </a:cubicBezTo>
                <a:cubicBezTo>
                  <a:pt x="0" y="9030"/>
                  <a:pt x="23" y="8413"/>
                  <a:pt x="260" y="8153"/>
                </a:cubicBezTo>
                <a:cubicBezTo>
                  <a:pt x="363" y="8038"/>
                  <a:pt x="513" y="7963"/>
                  <a:pt x="680" y="79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30"/>
          <p:cNvSpPr/>
          <p:nvPr/>
        </p:nvSpPr>
        <p:spPr>
          <a:xfrm rot="5400000">
            <a:off x="-692104" y="-547792"/>
            <a:ext cx="1661679" cy="1642559"/>
          </a:xfrm>
          <a:custGeom>
            <a:avLst/>
            <a:gdLst/>
            <a:ahLst/>
            <a:cxnLst/>
            <a:rect l="l" t="t" r="r" b="b"/>
            <a:pathLst>
              <a:path w="9053" h="8949" extrusionOk="0">
                <a:moveTo>
                  <a:pt x="4078" y="2290"/>
                </a:moveTo>
                <a:cubicBezTo>
                  <a:pt x="4322" y="2290"/>
                  <a:pt x="4576" y="2312"/>
                  <a:pt x="4809" y="2316"/>
                </a:cubicBezTo>
                <a:cubicBezTo>
                  <a:pt x="4843" y="2316"/>
                  <a:pt x="4876" y="2316"/>
                  <a:pt x="4909" y="2316"/>
                </a:cubicBezTo>
                <a:cubicBezTo>
                  <a:pt x="5257" y="2316"/>
                  <a:pt x="5579" y="2321"/>
                  <a:pt x="5916" y="2431"/>
                </a:cubicBezTo>
                <a:cubicBezTo>
                  <a:pt x="6291" y="2552"/>
                  <a:pt x="6441" y="2639"/>
                  <a:pt x="6637" y="2973"/>
                </a:cubicBezTo>
                <a:cubicBezTo>
                  <a:pt x="6839" y="3319"/>
                  <a:pt x="6845" y="3527"/>
                  <a:pt x="6770" y="3931"/>
                </a:cubicBezTo>
                <a:cubicBezTo>
                  <a:pt x="6683" y="4392"/>
                  <a:pt x="6614" y="4853"/>
                  <a:pt x="6539" y="5314"/>
                </a:cubicBezTo>
                <a:cubicBezTo>
                  <a:pt x="6481" y="5672"/>
                  <a:pt x="6499" y="5983"/>
                  <a:pt x="6205" y="6208"/>
                </a:cubicBezTo>
                <a:cubicBezTo>
                  <a:pt x="6095" y="6294"/>
                  <a:pt x="5968" y="6364"/>
                  <a:pt x="5836" y="6416"/>
                </a:cubicBezTo>
                <a:cubicBezTo>
                  <a:pt x="5616" y="6508"/>
                  <a:pt x="5369" y="6554"/>
                  <a:pt x="5121" y="6606"/>
                </a:cubicBezTo>
                <a:cubicBezTo>
                  <a:pt x="4729" y="6679"/>
                  <a:pt x="4319" y="6817"/>
                  <a:pt x="3913" y="6817"/>
                </a:cubicBezTo>
                <a:cubicBezTo>
                  <a:pt x="3746" y="6817"/>
                  <a:pt x="3579" y="6793"/>
                  <a:pt x="3414" y="6733"/>
                </a:cubicBezTo>
                <a:cubicBezTo>
                  <a:pt x="2751" y="6485"/>
                  <a:pt x="2382" y="5793"/>
                  <a:pt x="2255" y="5130"/>
                </a:cubicBezTo>
                <a:cubicBezTo>
                  <a:pt x="2128" y="4467"/>
                  <a:pt x="2192" y="3758"/>
                  <a:pt x="2486" y="3141"/>
                </a:cubicBezTo>
                <a:lnTo>
                  <a:pt x="2486" y="3141"/>
                </a:lnTo>
                <a:cubicBezTo>
                  <a:pt x="2428" y="3158"/>
                  <a:pt x="2376" y="3169"/>
                  <a:pt x="2330" y="3187"/>
                </a:cubicBezTo>
                <a:cubicBezTo>
                  <a:pt x="2312" y="3191"/>
                  <a:pt x="2295" y="3194"/>
                  <a:pt x="2280" y="3194"/>
                </a:cubicBezTo>
                <a:cubicBezTo>
                  <a:pt x="2127" y="3194"/>
                  <a:pt x="2131" y="2973"/>
                  <a:pt x="2278" y="2910"/>
                </a:cubicBezTo>
                <a:cubicBezTo>
                  <a:pt x="2388" y="2870"/>
                  <a:pt x="2486" y="2898"/>
                  <a:pt x="2595" y="2835"/>
                </a:cubicBezTo>
                <a:cubicBezTo>
                  <a:pt x="2676" y="2783"/>
                  <a:pt x="2722" y="2691"/>
                  <a:pt x="2791" y="2622"/>
                </a:cubicBezTo>
                <a:cubicBezTo>
                  <a:pt x="2889" y="2524"/>
                  <a:pt x="2981" y="2501"/>
                  <a:pt x="3114" y="2460"/>
                </a:cubicBezTo>
                <a:cubicBezTo>
                  <a:pt x="3310" y="2397"/>
                  <a:pt x="3529" y="2333"/>
                  <a:pt x="3731" y="2310"/>
                </a:cubicBezTo>
                <a:cubicBezTo>
                  <a:pt x="3842" y="2295"/>
                  <a:pt x="3959" y="2290"/>
                  <a:pt x="4078" y="2290"/>
                </a:cubicBezTo>
                <a:close/>
                <a:moveTo>
                  <a:pt x="5427" y="0"/>
                </a:moveTo>
                <a:cubicBezTo>
                  <a:pt x="5100" y="0"/>
                  <a:pt x="4771" y="26"/>
                  <a:pt x="4434" y="79"/>
                </a:cubicBezTo>
                <a:cubicBezTo>
                  <a:pt x="3864" y="171"/>
                  <a:pt x="3293" y="298"/>
                  <a:pt x="2739" y="454"/>
                </a:cubicBezTo>
                <a:cubicBezTo>
                  <a:pt x="2654" y="477"/>
                  <a:pt x="2456" y="587"/>
                  <a:pt x="2321" y="587"/>
                </a:cubicBezTo>
                <a:cubicBezTo>
                  <a:pt x="2292" y="587"/>
                  <a:pt x="2265" y="581"/>
                  <a:pt x="2243" y="569"/>
                </a:cubicBezTo>
                <a:lnTo>
                  <a:pt x="2220" y="442"/>
                </a:lnTo>
                <a:cubicBezTo>
                  <a:pt x="2076" y="592"/>
                  <a:pt x="1724" y="996"/>
                  <a:pt x="1609" y="1146"/>
                </a:cubicBezTo>
                <a:cubicBezTo>
                  <a:pt x="1177" y="1711"/>
                  <a:pt x="819" y="2356"/>
                  <a:pt x="560" y="3020"/>
                </a:cubicBezTo>
                <a:cubicBezTo>
                  <a:pt x="329" y="3619"/>
                  <a:pt x="0" y="4248"/>
                  <a:pt x="58" y="4905"/>
                </a:cubicBezTo>
                <a:cubicBezTo>
                  <a:pt x="110" y="5522"/>
                  <a:pt x="502" y="6750"/>
                  <a:pt x="871" y="7229"/>
                </a:cubicBezTo>
                <a:lnTo>
                  <a:pt x="744" y="7102"/>
                </a:lnTo>
                <a:lnTo>
                  <a:pt x="744" y="7102"/>
                </a:lnTo>
                <a:cubicBezTo>
                  <a:pt x="842" y="7200"/>
                  <a:pt x="923" y="7332"/>
                  <a:pt x="1038" y="7425"/>
                </a:cubicBezTo>
                <a:cubicBezTo>
                  <a:pt x="1304" y="7661"/>
                  <a:pt x="1696" y="7880"/>
                  <a:pt x="2001" y="8047"/>
                </a:cubicBezTo>
                <a:cubicBezTo>
                  <a:pt x="2976" y="8554"/>
                  <a:pt x="3951" y="8948"/>
                  <a:pt x="5067" y="8948"/>
                </a:cubicBezTo>
                <a:cubicBezTo>
                  <a:pt x="5106" y="8948"/>
                  <a:pt x="5145" y="8948"/>
                  <a:pt x="5184" y="8947"/>
                </a:cubicBezTo>
                <a:cubicBezTo>
                  <a:pt x="5680" y="8929"/>
                  <a:pt x="6401" y="8860"/>
                  <a:pt x="6862" y="8641"/>
                </a:cubicBezTo>
                <a:cubicBezTo>
                  <a:pt x="7219" y="8480"/>
                  <a:pt x="7536" y="8243"/>
                  <a:pt x="7854" y="8013"/>
                </a:cubicBezTo>
                <a:cubicBezTo>
                  <a:pt x="8361" y="7649"/>
                  <a:pt x="8574" y="7286"/>
                  <a:pt x="8649" y="6675"/>
                </a:cubicBezTo>
                <a:cubicBezTo>
                  <a:pt x="8793" y="5528"/>
                  <a:pt x="9053" y="4432"/>
                  <a:pt x="8857" y="3262"/>
                </a:cubicBezTo>
                <a:cubicBezTo>
                  <a:pt x="8765" y="2714"/>
                  <a:pt x="8644" y="2166"/>
                  <a:pt x="8488" y="1630"/>
                </a:cubicBezTo>
                <a:cubicBezTo>
                  <a:pt x="8373" y="1226"/>
                  <a:pt x="8223" y="869"/>
                  <a:pt x="7900" y="586"/>
                </a:cubicBezTo>
                <a:cubicBezTo>
                  <a:pt x="7548" y="281"/>
                  <a:pt x="6810" y="137"/>
                  <a:pt x="6383" y="73"/>
                </a:cubicBezTo>
                <a:cubicBezTo>
                  <a:pt x="6062" y="25"/>
                  <a:pt x="5745" y="0"/>
                  <a:pt x="54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0" name="Google Shape;760;p30"/>
          <p:cNvGrpSpPr/>
          <p:nvPr/>
        </p:nvGrpSpPr>
        <p:grpSpPr>
          <a:xfrm rot="5032154">
            <a:off x="10711980" y="4603650"/>
            <a:ext cx="2150427" cy="2369821"/>
            <a:chOff x="853022" y="-1869325"/>
            <a:chExt cx="1612789" cy="1777331"/>
          </a:xfrm>
        </p:grpSpPr>
        <p:sp>
          <p:nvSpPr>
            <p:cNvPr id="761" name="Google Shape;761;p30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30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30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30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30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30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30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30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30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30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30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30"/>
          <p:cNvSpPr/>
          <p:nvPr/>
        </p:nvSpPr>
        <p:spPr>
          <a:xfrm>
            <a:off x="10232786" y="4592968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30"/>
          <p:cNvSpPr/>
          <p:nvPr/>
        </p:nvSpPr>
        <p:spPr>
          <a:xfrm>
            <a:off x="10906638" y="5208663"/>
            <a:ext cx="1285348" cy="1186544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3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30"/>
          <p:cNvSpPr txBox="1">
            <a:spLocks noGrp="1"/>
          </p:cNvSpPr>
          <p:nvPr>
            <p:ph type="subTitle" idx="1"/>
          </p:nvPr>
        </p:nvSpPr>
        <p:spPr>
          <a:xfrm>
            <a:off x="1904851" y="2723633"/>
            <a:ext cx="3864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" name="Google Shape;776;p30"/>
          <p:cNvSpPr txBox="1">
            <a:spLocks noGrp="1"/>
          </p:cNvSpPr>
          <p:nvPr>
            <p:ph type="subTitle" idx="2"/>
          </p:nvPr>
        </p:nvSpPr>
        <p:spPr>
          <a:xfrm>
            <a:off x="6422355" y="2723633"/>
            <a:ext cx="3864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" name="Google Shape;777;p30"/>
          <p:cNvSpPr txBox="1">
            <a:spLocks noGrp="1"/>
          </p:cNvSpPr>
          <p:nvPr>
            <p:ph type="subTitle" idx="3"/>
          </p:nvPr>
        </p:nvSpPr>
        <p:spPr>
          <a:xfrm>
            <a:off x="1904851" y="4676533"/>
            <a:ext cx="3864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" name="Google Shape;778;p30"/>
          <p:cNvSpPr txBox="1">
            <a:spLocks noGrp="1"/>
          </p:cNvSpPr>
          <p:nvPr>
            <p:ph type="subTitle" idx="4"/>
          </p:nvPr>
        </p:nvSpPr>
        <p:spPr>
          <a:xfrm>
            <a:off x="6422355" y="4676533"/>
            <a:ext cx="38648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30"/>
          <p:cNvSpPr txBox="1">
            <a:spLocks noGrp="1"/>
          </p:cNvSpPr>
          <p:nvPr>
            <p:ph type="subTitle" idx="5"/>
          </p:nvPr>
        </p:nvSpPr>
        <p:spPr>
          <a:xfrm>
            <a:off x="1904851" y="2345500"/>
            <a:ext cx="3864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0" name="Google Shape;780;p30"/>
          <p:cNvSpPr txBox="1">
            <a:spLocks noGrp="1"/>
          </p:cNvSpPr>
          <p:nvPr>
            <p:ph type="subTitle" idx="6"/>
          </p:nvPr>
        </p:nvSpPr>
        <p:spPr>
          <a:xfrm>
            <a:off x="1904851" y="4298500"/>
            <a:ext cx="3864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1" name="Google Shape;781;p30"/>
          <p:cNvSpPr txBox="1">
            <a:spLocks noGrp="1"/>
          </p:cNvSpPr>
          <p:nvPr>
            <p:ph type="subTitle" idx="7"/>
          </p:nvPr>
        </p:nvSpPr>
        <p:spPr>
          <a:xfrm>
            <a:off x="6422348" y="2345500"/>
            <a:ext cx="3864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82" name="Google Shape;782;p30"/>
          <p:cNvSpPr txBox="1">
            <a:spLocks noGrp="1"/>
          </p:cNvSpPr>
          <p:nvPr>
            <p:ph type="subTitle" idx="8"/>
          </p:nvPr>
        </p:nvSpPr>
        <p:spPr>
          <a:xfrm>
            <a:off x="6422348" y="4298500"/>
            <a:ext cx="38648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409902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" name="Google Shape;784;p31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5" name="Google Shape;785;p31"/>
          <p:cNvSpPr/>
          <p:nvPr/>
        </p:nvSpPr>
        <p:spPr>
          <a:xfrm rot="-5005926">
            <a:off x="-284112" y="-1169145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31"/>
          <p:cNvGrpSpPr/>
          <p:nvPr/>
        </p:nvGrpSpPr>
        <p:grpSpPr>
          <a:xfrm>
            <a:off x="156491" y="210978"/>
            <a:ext cx="552981" cy="538919"/>
            <a:chOff x="117368" y="158233"/>
            <a:chExt cx="414736" cy="404189"/>
          </a:xfrm>
        </p:grpSpPr>
        <p:sp>
          <p:nvSpPr>
            <p:cNvPr id="787" name="Google Shape;787;p31"/>
            <p:cNvSpPr/>
            <p:nvPr/>
          </p:nvSpPr>
          <p:spPr>
            <a:xfrm rot="-5005926">
              <a:off x="287888" y="313094"/>
              <a:ext cx="80788" cy="114221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31"/>
            <p:cNvSpPr/>
            <p:nvPr/>
          </p:nvSpPr>
          <p:spPr>
            <a:xfrm rot="-5005926">
              <a:off x="205809" y="183148"/>
              <a:ext cx="82456" cy="60845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31"/>
            <p:cNvSpPr/>
            <p:nvPr/>
          </p:nvSpPr>
          <p:spPr>
            <a:xfrm rot="-5005926">
              <a:off x="123404" y="157932"/>
              <a:ext cx="49822" cy="56566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31"/>
            <p:cNvSpPr/>
            <p:nvPr/>
          </p:nvSpPr>
          <p:spPr>
            <a:xfrm rot="-5005926">
              <a:off x="432167" y="461270"/>
              <a:ext cx="85357" cy="105445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31"/>
            <p:cNvSpPr/>
            <p:nvPr/>
          </p:nvSpPr>
          <p:spPr>
            <a:xfrm rot="-5005926">
              <a:off x="177815" y="460277"/>
              <a:ext cx="94132" cy="87315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31"/>
            <p:cNvSpPr/>
            <p:nvPr/>
          </p:nvSpPr>
          <p:spPr>
            <a:xfrm rot="-5005926">
              <a:off x="319603" y="466380"/>
              <a:ext cx="53158" cy="71143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31"/>
            <p:cNvSpPr/>
            <p:nvPr/>
          </p:nvSpPr>
          <p:spPr>
            <a:xfrm rot="-5005926">
              <a:off x="229508" y="403338"/>
              <a:ext cx="41409" cy="44600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31"/>
            <p:cNvSpPr/>
            <p:nvPr/>
          </p:nvSpPr>
          <p:spPr>
            <a:xfrm rot="-5005926">
              <a:off x="402223" y="353788"/>
              <a:ext cx="94132" cy="93552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31"/>
            <p:cNvSpPr/>
            <p:nvPr/>
          </p:nvSpPr>
          <p:spPr>
            <a:xfrm rot="-5005926">
              <a:off x="391967" y="239989"/>
              <a:ext cx="85792" cy="113350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96" name="Google Shape;796;p31"/>
          <p:cNvSpPr/>
          <p:nvPr/>
        </p:nvSpPr>
        <p:spPr>
          <a:xfrm rot="-5005926">
            <a:off x="632963" y="-11796"/>
            <a:ext cx="665839" cy="477575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97" name="Google Shape;797;p31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798" name="Google Shape;798;p31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31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00" name="Google Shape;800;p31"/>
          <p:cNvGrpSpPr/>
          <p:nvPr/>
        </p:nvGrpSpPr>
        <p:grpSpPr>
          <a:xfrm>
            <a:off x="-205300" y="616112"/>
            <a:ext cx="1425291" cy="1417461"/>
            <a:chOff x="4363113" y="194497"/>
            <a:chExt cx="1068968" cy="1063096"/>
          </a:xfrm>
        </p:grpSpPr>
        <p:sp>
          <p:nvSpPr>
            <p:cNvPr id="801" name="Google Shape;801;p31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31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03" name="Google Shape;803;p31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804" name="Google Shape;804;p31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31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31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31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31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31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31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31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31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31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14" name="Google Shape;814;p31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815" name="Google Shape;815;p31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31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17" name="Google Shape;817;p3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18" name="Google Shape;818;p31"/>
          <p:cNvSpPr txBox="1">
            <a:spLocks noGrp="1"/>
          </p:cNvSpPr>
          <p:nvPr>
            <p:ph type="subTitle" idx="1"/>
          </p:nvPr>
        </p:nvSpPr>
        <p:spPr>
          <a:xfrm>
            <a:off x="1478873" y="2736133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" name="Google Shape;819;p31"/>
          <p:cNvSpPr txBox="1">
            <a:spLocks noGrp="1"/>
          </p:cNvSpPr>
          <p:nvPr>
            <p:ph type="subTitle" idx="2"/>
          </p:nvPr>
        </p:nvSpPr>
        <p:spPr>
          <a:xfrm>
            <a:off x="4772000" y="2736133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0" name="Google Shape;820;p31"/>
          <p:cNvSpPr txBox="1">
            <a:spLocks noGrp="1"/>
          </p:cNvSpPr>
          <p:nvPr>
            <p:ph type="subTitle" idx="3"/>
          </p:nvPr>
        </p:nvSpPr>
        <p:spPr>
          <a:xfrm>
            <a:off x="1478873" y="4645800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" name="Google Shape;821;p31"/>
          <p:cNvSpPr txBox="1">
            <a:spLocks noGrp="1"/>
          </p:cNvSpPr>
          <p:nvPr>
            <p:ph type="subTitle" idx="4"/>
          </p:nvPr>
        </p:nvSpPr>
        <p:spPr>
          <a:xfrm>
            <a:off x="4772000" y="4645800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" name="Google Shape;822;p31"/>
          <p:cNvSpPr txBox="1">
            <a:spLocks noGrp="1"/>
          </p:cNvSpPr>
          <p:nvPr>
            <p:ph type="subTitle" idx="5"/>
          </p:nvPr>
        </p:nvSpPr>
        <p:spPr>
          <a:xfrm>
            <a:off x="8065127" y="2736133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31"/>
          <p:cNvSpPr txBox="1">
            <a:spLocks noGrp="1"/>
          </p:cNvSpPr>
          <p:nvPr>
            <p:ph type="subTitle" idx="6"/>
          </p:nvPr>
        </p:nvSpPr>
        <p:spPr>
          <a:xfrm>
            <a:off x="8065127" y="4645800"/>
            <a:ext cx="26480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" name="Google Shape;824;p31"/>
          <p:cNvSpPr txBox="1">
            <a:spLocks noGrp="1"/>
          </p:cNvSpPr>
          <p:nvPr>
            <p:ph type="subTitle" idx="7"/>
          </p:nvPr>
        </p:nvSpPr>
        <p:spPr>
          <a:xfrm>
            <a:off x="1484073" y="2334917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5" name="Google Shape;825;p31"/>
          <p:cNvSpPr txBox="1">
            <a:spLocks noGrp="1"/>
          </p:cNvSpPr>
          <p:nvPr>
            <p:ph type="subTitle" idx="8"/>
          </p:nvPr>
        </p:nvSpPr>
        <p:spPr>
          <a:xfrm>
            <a:off x="4777200" y="2334917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6" name="Google Shape;826;p31"/>
          <p:cNvSpPr txBox="1">
            <a:spLocks noGrp="1"/>
          </p:cNvSpPr>
          <p:nvPr>
            <p:ph type="subTitle" idx="9"/>
          </p:nvPr>
        </p:nvSpPr>
        <p:spPr>
          <a:xfrm>
            <a:off x="8070327" y="2334917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7" name="Google Shape;827;p31"/>
          <p:cNvSpPr txBox="1">
            <a:spLocks noGrp="1"/>
          </p:cNvSpPr>
          <p:nvPr>
            <p:ph type="subTitle" idx="13"/>
          </p:nvPr>
        </p:nvSpPr>
        <p:spPr>
          <a:xfrm>
            <a:off x="1484073" y="4244600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8" name="Google Shape;828;p31"/>
          <p:cNvSpPr txBox="1">
            <a:spLocks noGrp="1"/>
          </p:cNvSpPr>
          <p:nvPr>
            <p:ph type="subTitle" idx="14"/>
          </p:nvPr>
        </p:nvSpPr>
        <p:spPr>
          <a:xfrm>
            <a:off x="4777200" y="4244600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29" name="Google Shape;829;p31"/>
          <p:cNvSpPr txBox="1">
            <a:spLocks noGrp="1"/>
          </p:cNvSpPr>
          <p:nvPr>
            <p:ph type="subTitle" idx="15"/>
          </p:nvPr>
        </p:nvSpPr>
        <p:spPr>
          <a:xfrm>
            <a:off x="8070327" y="4244600"/>
            <a:ext cx="2637600" cy="5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798587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p32"/>
          <p:cNvSpPr/>
          <p:nvPr/>
        </p:nvSpPr>
        <p:spPr>
          <a:xfrm>
            <a:off x="7627558" y="53233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2" name="Google Shape;832;p32"/>
          <p:cNvSpPr/>
          <p:nvPr/>
        </p:nvSpPr>
        <p:spPr>
          <a:xfrm rot="-5400000" flipH="1">
            <a:off x="144832" y="-2450697"/>
            <a:ext cx="4144673" cy="6438736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3" name="Google Shape;833;p32"/>
          <p:cNvSpPr/>
          <p:nvPr/>
        </p:nvSpPr>
        <p:spPr>
          <a:xfrm flipH="1">
            <a:off x="128595" y="4069106"/>
            <a:ext cx="4593285" cy="3762941"/>
          </a:xfrm>
          <a:custGeom>
            <a:avLst/>
            <a:gdLst/>
            <a:ahLst/>
            <a:cxnLst/>
            <a:rect l="l" t="t" r="r" b="b"/>
            <a:pathLst>
              <a:path w="22188" h="18177" extrusionOk="0">
                <a:moveTo>
                  <a:pt x="9075" y="0"/>
                </a:moveTo>
                <a:cubicBezTo>
                  <a:pt x="8888" y="0"/>
                  <a:pt x="8703" y="10"/>
                  <a:pt x="8522" y="42"/>
                </a:cubicBezTo>
                <a:cubicBezTo>
                  <a:pt x="8222" y="100"/>
                  <a:pt x="7934" y="186"/>
                  <a:pt x="7646" y="279"/>
                </a:cubicBezTo>
                <a:cubicBezTo>
                  <a:pt x="7433" y="354"/>
                  <a:pt x="7208" y="480"/>
                  <a:pt x="6989" y="527"/>
                </a:cubicBezTo>
                <a:cubicBezTo>
                  <a:pt x="6965" y="530"/>
                  <a:pt x="6944" y="531"/>
                  <a:pt x="6926" y="531"/>
                </a:cubicBezTo>
                <a:cubicBezTo>
                  <a:pt x="6873" y="531"/>
                  <a:pt x="6837" y="519"/>
                  <a:pt x="6781" y="498"/>
                </a:cubicBezTo>
                <a:cubicBezTo>
                  <a:pt x="6676" y="454"/>
                  <a:pt x="6582" y="426"/>
                  <a:pt x="6487" y="426"/>
                </a:cubicBezTo>
                <a:cubicBezTo>
                  <a:pt x="6404" y="426"/>
                  <a:pt x="6321" y="447"/>
                  <a:pt x="6228" y="498"/>
                </a:cubicBezTo>
                <a:cubicBezTo>
                  <a:pt x="5559" y="671"/>
                  <a:pt x="4930" y="953"/>
                  <a:pt x="4354" y="1345"/>
                </a:cubicBezTo>
                <a:cubicBezTo>
                  <a:pt x="3229" y="2078"/>
                  <a:pt x="2214" y="3121"/>
                  <a:pt x="1448" y="4223"/>
                </a:cubicBezTo>
                <a:cubicBezTo>
                  <a:pt x="825" y="5145"/>
                  <a:pt x="439" y="6177"/>
                  <a:pt x="116" y="7238"/>
                </a:cubicBezTo>
                <a:cubicBezTo>
                  <a:pt x="35" y="7486"/>
                  <a:pt x="0" y="7653"/>
                  <a:pt x="29" y="7913"/>
                </a:cubicBezTo>
                <a:cubicBezTo>
                  <a:pt x="47" y="8022"/>
                  <a:pt x="52" y="8120"/>
                  <a:pt x="52" y="8218"/>
                </a:cubicBezTo>
                <a:cubicBezTo>
                  <a:pt x="58" y="8426"/>
                  <a:pt x="70" y="8616"/>
                  <a:pt x="173" y="8841"/>
                </a:cubicBezTo>
                <a:cubicBezTo>
                  <a:pt x="346" y="9204"/>
                  <a:pt x="508" y="9556"/>
                  <a:pt x="687" y="9902"/>
                </a:cubicBezTo>
                <a:cubicBezTo>
                  <a:pt x="923" y="10334"/>
                  <a:pt x="1027" y="10859"/>
                  <a:pt x="929" y="11343"/>
                </a:cubicBezTo>
                <a:cubicBezTo>
                  <a:pt x="865" y="11666"/>
                  <a:pt x="767" y="11978"/>
                  <a:pt x="698" y="12300"/>
                </a:cubicBezTo>
                <a:cubicBezTo>
                  <a:pt x="623" y="12698"/>
                  <a:pt x="577" y="13125"/>
                  <a:pt x="548" y="13529"/>
                </a:cubicBezTo>
                <a:cubicBezTo>
                  <a:pt x="519" y="13828"/>
                  <a:pt x="519" y="14128"/>
                  <a:pt x="490" y="14428"/>
                </a:cubicBezTo>
                <a:cubicBezTo>
                  <a:pt x="462" y="14722"/>
                  <a:pt x="433" y="15085"/>
                  <a:pt x="485" y="15379"/>
                </a:cubicBezTo>
                <a:cubicBezTo>
                  <a:pt x="525" y="15616"/>
                  <a:pt x="681" y="15875"/>
                  <a:pt x="767" y="16106"/>
                </a:cubicBezTo>
                <a:cubicBezTo>
                  <a:pt x="825" y="16262"/>
                  <a:pt x="894" y="16406"/>
                  <a:pt x="975" y="16550"/>
                </a:cubicBezTo>
                <a:cubicBezTo>
                  <a:pt x="1130" y="16827"/>
                  <a:pt x="1436" y="16873"/>
                  <a:pt x="1696" y="17011"/>
                </a:cubicBezTo>
                <a:cubicBezTo>
                  <a:pt x="2018" y="17184"/>
                  <a:pt x="2359" y="17317"/>
                  <a:pt x="2693" y="17472"/>
                </a:cubicBezTo>
                <a:cubicBezTo>
                  <a:pt x="3496" y="17833"/>
                  <a:pt x="4161" y="18176"/>
                  <a:pt x="4953" y="18176"/>
                </a:cubicBezTo>
                <a:cubicBezTo>
                  <a:pt x="5174" y="18176"/>
                  <a:pt x="5405" y="18150"/>
                  <a:pt x="5651" y="18089"/>
                </a:cubicBezTo>
                <a:cubicBezTo>
                  <a:pt x="6097" y="17983"/>
                  <a:pt x="6548" y="17952"/>
                  <a:pt x="7000" y="17952"/>
                </a:cubicBezTo>
                <a:cubicBezTo>
                  <a:pt x="7631" y="17952"/>
                  <a:pt x="8265" y="18012"/>
                  <a:pt x="8895" y="18012"/>
                </a:cubicBezTo>
                <a:cubicBezTo>
                  <a:pt x="9063" y="18012"/>
                  <a:pt x="9231" y="18008"/>
                  <a:pt x="9399" y="17997"/>
                </a:cubicBezTo>
                <a:cubicBezTo>
                  <a:pt x="10068" y="17951"/>
                  <a:pt x="10696" y="17732"/>
                  <a:pt x="11353" y="17622"/>
                </a:cubicBezTo>
                <a:cubicBezTo>
                  <a:pt x="11645" y="17575"/>
                  <a:pt x="11938" y="17557"/>
                  <a:pt x="12230" y="17557"/>
                </a:cubicBezTo>
                <a:cubicBezTo>
                  <a:pt x="13115" y="17557"/>
                  <a:pt x="14002" y="17721"/>
                  <a:pt x="14893" y="17721"/>
                </a:cubicBezTo>
                <a:cubicBezTo>
                  <a:pt x="14991" y="17721"/>
                  <a:pt x="15090" y="17719"/>
                  <a:pt x="15188" y="17715"/>
                </a:cubicBezTo>
                <a:cubicBezTo>
                  <a:pt x="16375" y="17657"/>
                  <a:pt x="17563" y="17449"/>
                  <a:pt x="18762" y="17357"/>
                </a:cubicBezTo>
                <a:cubicBezTo>
                  <a:pt x="19276" y="17317"/>
                  <a:pt x="19795" y="17340"/>
                  <a:pt x="20296" y="17242"/>
                </a:cubicBezTo>
                <a:cubicBezTo>
                  <a:pt x="20896" y="17115"/>
                  <a:pt x="21150" y="16757"/>
                  <a:pt x="21501" y="16296"/>
                </a:cubicBezTo>
                <a:cubicBezTo>
                  <a:pt x="22135" y="15460"/>
                  <a:pt x="22107" y="14388"/>
                  <a:pt x="22164" y="13367"/>
                </a:cubicBezTo>
                <a:cubicBezTo>
                  <a:pt x="22187" y="12975"/>
                  <a:pt x="22049" y="12618"/>
                  <a:pt x="22032" y="12231"/>
                </a:cubicBezTo>
                <a:cubicBezTo>
                  <a:pt x="22014" y="11782"/>
                  <a:pt x="22003" y="11291"/>
                  <a:pt x="21847" y="10859"/>
                </a:cubicBezTo>
                <a:cubicBezTo>
                  <a:pt x="21715" y="10525"/>
                  <a:pt x="21386" y="10329"/>
                  <a:pt x="21121" y="10081"/>
                </a:cubicBezTo>
                <a:cubicBezTo>
                  <a:pt x="20907" y="9896"/>
                  <a:pt x="20688" y="9833"/>
                  <a:pt x="20469" y="9677"/>
                </a:cubicBezTo>
                <a:cubicBezTo>
                  <a:pt x="20239" y="9521"/>
                  <a:pt x="20141" y="9216"/>
                  <a:pt x="19898" y="9066"/>
                </a:cubicBezTo>
                <a:cubicBezTo>
                  <a:pt x="19581" y="8864"/>
                  <a:pt x="19322" y="8633"/>
                  <a:pt x="19114" y="8305"/>
                </a:cubicBezTo>
                <a:cubicBezTo>
                  <a:pt x="18791" y="7803"/>
                  <a:pt x="18872" y="7365"/>
                  <a:pt x="18872" y="6846"/>
                </a:cubicBezTo>
                <a:cubicBezTo>
                  <a:pt x="18872" y="6419"/>
                  <a:pt x="18762" y="5987"/>
                  <a:pt x="18711" y="5572"/>
                </a:cubicBezTo>
                <a:cubicBezTo>
                  <a:pt x="18630" y="4863"/>
                  <a:pt x="18497" y="4084"/>
                  <a:pt x="18099" y="3490"/>
                </a:cubicBezTo>
                <a:cubicBezTo>
                  <a:pt x="17984" y="3363"/>
                  <a:pt x="17875" y="3231"/>
                  <a:pt x="17777" y="3087"/>
                </a:cubicBezTo>
                <a:cubicBezTo>
                  <a:pt x="17678" y="2850"/>
                  <a:pt x="17557" y="2643"/>
                  <a:pt x="17402" y="2458"/>
                </a:cubicBezTo>
                <a:cubicBezTo>
                  <a:pt x="16946" y="2003"/>
                  <a:pt x="16370" y="1703"/>
                  <a:pt x="15770" y="1530"/>
                </a:cubicBezTo>
                <a:cubicBezTo>
                  <a:pt x="15447" y="1432"/>
                  <a:pt x="15165" y="1253"/>
                  <a:pt x="14842" y="1167"/>
                </a:cubicBezTo>
                <a:cubicBezTo>
                  <a:pt x="14438" y="1057"/>
                  <a:pt x="14121" y="999"/>
                  <a:pt x="13752" y="815"/>
                </a:cubicBezTo>
                <a:cubicBezTo>
                  <a:pt x="13118" y="498"/>
                  <a:pt x="12310" y="377"/>
                  <a:pt x="11624" y="204"/>
                </a:cubicBezTo>
                <a:cubicBezTo>
                  <a:pt x="11019" y="42"/>
                  <a:pt x="10604" y="19"/>
                  <a:pt x="10004" y="19"/>
                </a:cubicBezTo>
                <a:cubicBezTo>
                  <a:pt x="9968" y="20"/>
                  <a:pt x="9931" y="20"/>
                  <a:pt x="9894" y="20"/>
                </a:cubicBezTo>
                <a:cubicBezTo>
                  <a:pt x="9624" y="20"/>
                  <a:pt x="9347" y="0"/>
                  <a:pt x="907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4" name="Google Shape;834;p32"/>
          <p:cNvSpPr/>
          <p:nvPr/>
        </p:nvSpPr>
        <p:spPr>
          <a:xfrm rot="-5594905" flipH="1">
            <a:off x="9405780" y="-19036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35" name="Google Shape;835;p32"/>
          <p:cNvSpPr txBox="1">
            <a:spLocks noGrp="1"/>
          </p:cNvSpPr>
          <p:nvPr>
            <p:ph type="title" hasCustomPrompt="1"/>
          </p:nvPr>
        </p:nvSpPr>
        <p:spPr>
          <a:xfrm>
            <a:off x="5721600" y="825656"/>
            <a:ext cx="54152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6" name="Google Shape;836;p32"/>
          <p:cNvSpPr txBox="1">
            <a:spLocks noGrp="1"/>
          </p:cNvSpPr>
          <p:nvPr>
            <p:ph type="subTitle" idx="1"/>
          </p:nvPr>
        </p:nvSpPr>
        <p:spPr>
          <a:xfrm>
            <a:off x="5721600" y="1647660"/>
            <a:ext cx="54152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37" name="Google Shape;837;p32"/>
          <p:cNvSpPr txBox="1">
            <a:spLocks noGrp="1"/>
          </p:cNvSpPr>
          <p:nvPr>
            <p:ph type="title" idx="2" hasCustomPrompt="1"/>
          </p:nvPr>
        </p:nvSpPr>
        <p:spPr>
          <a:xfrm>
            <a:off x="5721600" y="2615276"/>
            <a:ext cx="54152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8" name="Google Shape;838;p32"/>
          <p:cNvSpPr txBox="1">
            <a:spLocks noGrp="1"/>
          </p:cNvSpPr>
          <p:nvPr>
            <p:ph type="subTitle" idx="3"/>
          </p:nvPr>
        </p:nvSpPr>
        <p:spPr>
          <a:xfrm>
            <a:off x="5721600" y="3437265"/>
            <a:ext cx="54152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39" name="Google Shape;839;p32"/>
          <p:cNvSpPr txBox="1">
            <a:spLocks noGrp="1"/>
          </p:cNvSpPr>
          <p:nvPr>
            <p:ph type="title" idx="4" hasCustomPrompt="1"/>
          </p:nvPr>
        </p:nvSpPr>
        <p:spPr>
          <a:xfrm>
            <a:off x="5721600" y="4411940"/>
            <a:ext cx="5415200" cy="1025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40" name="Google Shape;840;p32"/>
          <p:cNvSpPr txBox="1">
            <a:spLocks noGrp="1"/>
          </p:cNvSpPr>
          <p:nvPr>
            <p:ph type="subTitle" idx="5"/>
          </p:nvPr>
        </p:nvSpPr>
        <p:spPr>
          <a:xfrm>
            <a:off x="5721600" y="5233944"/>
            <a:ext cx="54152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2267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8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462394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3">
            <a:alphaModFix/>
          </a:blip>
          <a:srcRect b="61089"/>
          <a:stretch/>
        </p:blipFill>
        <p:spPr>
          <a:xfrm rot="-620881">
            <a:off x="2471402" y="53977"/>
            <a:ext cx="2757901" cy="23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11;p2"/>
          <p:cNvPicPr preferRelativeResize="0"/>
          <p:nvPr/>
        </p:nvPicPr>
        <p:blipFill rotWithShape="1">
          <a:blip r:embed="rId4">
            <a:alphaModFix/>
          </a:blip>
          <a:srcRect r="1545" b="6838"/>
          <a:stretch/>
        </p:blipFill>
        <p:spPr>
          <a:xfrm>
            <a:off x="1397183" y="698683"/>
            <a:ext cx="9397635" cy="546936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125233" y="3986034"/>
            <a:ext cx="2113032" cy="2470401"/>
          </a:xfrm>
          <a:prstGeom prst="rect">
            <a:avLst/>
          </a:prstGeom>
          <a:noFill/>
          <a:ln>
            <a:noFill/>
          </a:ln>
          <a:effectLst>
            <a:outerShdw blurRad="57150" dist="19050" dir="3300000" algn="bl" rotWithShape="0">
              <a:srgbClr val="000000">
                <a:alpha val="34000"/>
              </a:srgbClr>
            </a:outerShdw>
          </a:effectLst>
        </p:spPr>
      </p:pic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2042800" y="2304564"/>
            <a:ext cx="8106400" cy="220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230351" y="5025767"/>
            <a:ext cx="190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11411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33"/>
          <p:cNvSpPr/>
          <p:nvPr/>
        </p:nvSpPr>
        <p:spPr>
          <a:xfrm rot="-5005926">
            <a:off x="-724179" y="-1169145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43" name="Google Shape;843;p33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44" name="Google Shape;844;p33"/>
          <p:cNvGrpSpPr/>
          <p:nvPr/>
        </p:nvGrpSpPr>
        <p:grpSpPr>
          <a:xfrm>
            <a:off x="-283576" y="210978"/>
            <a:ext cx="552981" cy="538919"/>
            <a:chOff x="117368" y="158233"/>
            <a:chExt cx="414736" cy="404189"/>
          </a:xfrm>
        </p:grpSpPr>
        <p:sp>
          <p:nvSpPr>
            <p:cNvPr id="845" name="Google Shape;845;p33"/>
            <p:cNvSpPr/>
            <p:nvPr/>
          </p:nvSpPr>
          <p:spPr>
            <a:xfrm rot="-5005926">
              <a:off x="287888" y="313094"/>
              <a:ext cx="80788" cy="114221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33"/>
            <p:cNvSpPr/>
            <p:nvPr/>
          </p:nvSpPr>
          <p:spPr>
            <a:xfrm rot="-5005926">
              <a:off x="205809" y="183148"/>
              <a:ext cx="82456" cy="60845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33"/>
            <p:cNvSpPr/>
            <p:nvPr/>
          </p:nvSpPr>
          <p:spPr>
            <a:xfrm rot="-5005926">
              <a:off x="123404" y="157932"/>
              <a:ext cx="49822" cy="56566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33"/>
            <p:cNvSpPr/>
            <p:nvPr/>
          </p:nvSpPr>
          <p:spPr>
            <a:xfrm rot="-5005926">
              <a:off x="432167" y="461270"/>
              <a:ext cx="85357" cy="105445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33"/>
            <p:cNvSpPr/>
            <p:nvPr/>
          </p:nvSpPr>
          <p:spPr>
            <a:xfrm rot="-5005926">
              <a:off x="177815" y="460277"/>
              <a:ext cx="94132" cy="87315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33"/>
            <p:cNvSpPr/>
            <p:nvPr/>
          </p:nvSpPr>
          <p:spPr>
            <a:xfrm rot="-5005926">
              <a:off x="319603" y="466380"/>
              <a:ext cx="53158" cy="71143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33"/>
            <p:cNvSpPr/>
            <p:nvPr/>
          </p:nvSpPr>
          <p:spPr>
            <a:xfrm rot="-5005926">
              <a:off x="229508" y="403338"/>
              <a:ext cx="41409" cy="44600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33"/>
            <p:cNvSpPr/>
            <p:nvPr/>
          </p:nvSpPr>
          <p:spPr>
            <a:xfrm rot="-5005926">
              <a:off x="402223" y="353788"/>
              <a:ext cx="94132" cy="93552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33"/>
            <p:cNvSpPr/>
            <p:nvPr/>
          </p:nvSpPr>
          <p:spPr>
            <a:xfrm rot="-5005926">
              <a:off x="391967" y="239989"/>
              <a:ext cx="85792" cy="113350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4" name="Google Shape;854;p33"/>
          <p:cNvSpPr/>
          <p:nvPr/>
        </p:nvSpPr>
        <p:spPr>
          <a:xfrm rot="-5005926">
            <a:off x="192897" y="-11796"/>
            <a:ext cx="665839" cy="477575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55" name="Google Shape;855;p33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856" name="Google Shape;856;p33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33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dk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8" name="Google Shape;858;p33"/>
          <p:cNvGrpSpPr/>
          <p:nvPr/>
        </p:nvGrpSpPr>
        <p:grpSpPr>
          <a:xfrm>
            <a:off x="-283567" y="616112"/>
            <a:ext cx="1425291" cy="1417461"/>
            <a:chOff x="4363113" y="194497"/>
            <a:chExt cx="1068968" cy="1063096"/>
          </a:xfrm>
        </p:grpSpPr>
        <p:sp>
          <p:nvSpPr>
            <p:cNvPr id="859" name="Google Shape;859;p33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33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61" name="Google Shape;861;p33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862" name="Google Shape;862;p33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33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33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33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33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33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33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33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33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33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2" name="Google Shape;872;p33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873" name="Google Shape;873;p33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33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75" name="Google Shape;875;p33"/>
          <p:cNvSpPr txBox="1">
            <a:spLocks noGrp="1"/>
          </p:cNvSpPr>
          <p:nvPr>
            <p:ph type="title" hasCustomPrompt="1"/>
          </p:nvPr>
        </p:nvSpPr>
        <p:spPr>
          <a:xfrm>
            <a:off x="1767533" y="2616200"/>
            <a:ext cx="18652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6" name="Google Shape;876;p33"/>
          <p:cNvSpPr txBox="1">
            <a:spLocks noGrp="1"/>
          </p:cNvSpPr>
          <p:nvPr>
            <p:ph type="subTitle" idx="1"/>
          </p:nvPr>
        </p:nvSpPr>
        <p:spPr>
          <a:xfrm>
            <a:off x="1251333" y="4748400"/>
            <a:ext cx="289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77" name="Google Shape;877;p33"/>
          <p:cNvSpPr txBox="1">
            <a:spLocks noGrp="1"/>
          </p:cNvSpPr>
          <p:nvPr>
            <p:ph type="subTitle" idx="2"/>
          </p:nvPr>
        </p:nvSpPr>
        <p:spPr>
          <a:xfrm>
            <a:off x="1251333" y="4262800"/>
            <a:ext cx="2897600" cy="5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78" name="Google Shape;878;p33"/>
          <p:cNvSpPr txBox="1">
            <a:spLocks noGrp="1"/>
          </p:cNvSpPr>
          <p:nvPr>
            <p:ph type="title" idx="3" hasCustomPrompt="1"/>
          </p:nvPr>
        </p:nvSpPr>
        <p:spPr>
          <a:xfrm>
            <a:off x="5164133" y="2616200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79" name="Google Shape;879;p33"/>
          <p:cNvSpPr txBox="1">
            <a:spLocks noGrp="1"/>
          </p:cNvSpPr>
          <p:nvPr>
            <p:ph type="subTitle" idx="4"/>
          </p:nvPr>
        </p:nvSpPr>
        <p:spPr>
          <a:xfrm>
            <a:off x="4647200" y="4748400"/>
            <a:ext cx="289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80" name="Google Shape;880;p33"/>
          <p:cNvSpPr txBox="1">
            <a:spLocks noGrp="1"/>
          </p:cNvSpPr>
          <p:nvPr>
            <p:ph type="subTitle" idx="5"/>
          </p:nvPr>
        </p:nvSpPr>
        <p:spPr>
          <a:xfrm>
            <a:off x="4647200" y="4262800"/>
            <a:ext cx="2897600" cy="5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81" name="Google Shape;881;p33"/>
          <p:cNvSpPr txBox="1">
            <a:spLocks noGrp="1"/>
          </p:cNvSpPr>
          <p:nvPr>
            <p:ph type="title" idx="6" hasCustomPrompt="1"/>
          </p:nvPr>
        </p:nvSpPr>
        <p:spPr>
          <a:xfrm>
            <a:off x="8556900" y="2616200"/>
            <a:ext cx="1863600" cy="54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82" name="Google Shape;882;p33"/>
          <p:cNvSpPr txBox="1">
            <a:spLocks noGrp="1"/>
          </p:cNvSpPr>
          <p:nvPr>
            <p:ph type="subTitle" idx="7"/>
          </p:nvPr>
        </p:nvSpPr>
        <p:spPr>
          <a:xfrm>
            <a:off x="8043067" y="4748400"/>
            <a:ext cx="2897600" cy="101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83" name="Google Shape;883;p33"/>
          <p:cNvSpPr txBox="1">
            <a:spLocks noGrp="1"/>
          </p:cNvSpPr>
          <p:nvPr>
            <p:ph type="subTitle" idx="8"/>
          </p:nvPr>
        </p:nvSpPr>
        <p:spPr>
          <a:xfrm>
            <a:off x="8043067" y="4262800"/>
            <a:ext cx="2897600" cy="58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84" name="Google Shape;884;p33"/>
          <p:cNvSpPr txBox="1">
            <a:spLocks noGrp="1"/>
          </p:cNvSpPr>
          <p:nvPr>
            <p:ph type="title" idx="9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488046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" name="Google Shape;886;p34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7" name="Google Shape;887;p34"/>
          <p:cNvGrpSpPr/>
          <p:nvPr/>
        </p:nvGrpSpPr>
        <p:grpSpPr>
          <a:xfrm rot="-7362530">
            <a:off x="-1084647" y="-2518738"/>
            <a:ext cx="3618531" cy="3987705"/>
            <a:chOff x="853022" y="-1869325"/>
            <a:chExt cx="1612789" cy="1777331"/>
          </a:xfrm>
        </p:grpSpPr>
        <p:sp>
          <p:nvSpPr>
            <p:cNvPr id="888" name="Google Shape;888;p34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34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34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34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34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34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34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34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34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34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98" name="Google Shape;898;p34"/>
          <p:cNvSpPr/>
          <p:nvPr/>
        </p:nvSpPr>
        <p:spPr>
          <a:xfrm rot="-1800031" flipH="1">
            <a:off x="9717232" y="5512353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9" name="Google Shape;899;p34"/>
          <p:cNvSpPr/>
          <p:nvPr/>
        </p:nvSpPr>
        <p:spPr>
          <a:xfrm rot="6259922">
            <a:off x="6703696" y="-1180181"/>
            <a:ext cx="5118581" cy="3218201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0" name="Google Shape;900;p34"/>
          <p:cNvSpPr txBox="1">
            <a:spLocks noGrp="1"/>
          </p:cNvSpPr>
          <p:nvPr>
            <p:ph type="title"/>
          </p:nvPr>
        </p:nvSpPr>
        <p:spPr>
          <a:xfrm>
            <a:off x="1596267" y="929200"/>
            <a:ext cx="5930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34"/>
          <p:cNvSpPr txBox="1">
            <a:spLocks noGrp="1"/>
          </p:cNvSpPr>
          <p:nvPr>
            <p:ph type="subTitle" idx="1"/>
          </p:nvPr>
        </p:nvSpPr>
        <p:spPr>
          <a:xfrm>
            <a:off x="1596267" y="2340800"/>
            <a:ext cx="5930800" cy="1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" name="Google Shape;902;p34"/>
          <p:cNvSpPr txBox="1"/>
          <p:nvPr/>
        </p:nvSpPr>
        <p:spPr>
          <a:xfrm>
            <a:off x="1596267" y="5049867"/>
            <a:ext cx="6594400" cy="7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l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CREDITS:</a:t>
            </a:r>
            <a:r>
              <a:rPr lang="en" sz="1600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 This presentation template was created by </a:t>
            </a:r>
            <a:r>
              <a:rPr lang="en" sz="1600" b="1">
                <a:solidFill>
                  <a:schemeClr val="hlink"/>
                </a:solidFill>
                <a:uFill>
                  <a:noFill/>
                </a:uFill>
                <a:latin typeface="Urbanist"/>
                <a:ea typeface="Urbanist"/>
                <a:cs typeface="Urbanist"/>
                <a:sym typeface="Urbanist"/>
                <a:hlinkClick r:id="rId2"/>
              </a:rPr>
              <a:t>Slidesgo</a:t>
            </a:r>
            <a:r>
              <a:rPr lang="en" sz="1600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, and includes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Urbanist"/>
                <a:ea typeface="Urbanist"/>
                <a:cs typeface="Urbanist"/>
                <a:sym typeface="Urbanist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, and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Urbanist"/>
                <a:ea typeface="Urbanist"/>
                <a:cs typeface="Urbanist"/>
                <a:sym typeface="Urbanist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rPr>
              <a:t> </a:t>
            </a:r>
            <a:endParaRPr sz="1600" b="1">
              <a:solidFill>
                <a:schemeClr val="dk1"/>
              </a:solidFill>
              <a:latin typeface="Urbanist"/>
              <a:ea typeface="Urbanist"/>
              <a:cs typeface="Urbanist"/>
              <a:sym typeface="Urbanist"/>
            </a:endParaRPr>
          </a:p>
        </p:txBody>
      </p:sp>
    </p:spTree>
    <p:extLst>
      <p:ext uri="{BB962C8B-B14F-4D97-AF65-F5344CB8AC3E}">
        <p14:creationId xmlns:p14="http://schemas.microsoft.com/office/powerpoint/2010/main" val="203196413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" name="Google Shape;904;p35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35"/>
          <p:cNvSpPr/>
          <p:nvPr/>
        </p:nvSpPr>
        <p:spPr>
          <a:xfrm rot="-5005926">
            <a:off x="-654028" y="-1242079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06" name="Google Shape;906;p35"/>
          <p:cNvGrpSpPr/>
          <p:nvPr/>
        </p:nvGrpSpPr>
        <p:grpSpPr>
          <a:xfrm>
            <a:off x="-205300" y="376412"/>
            <a:ext cx="1425291" cy="1417461"/>
            <a:chOff x="4363113" y="194497"/>
            <a:chExt cx="1068968" cy="1063096"/>
          </a:xfrm>
        </p:grpSpPr>
        <p:sp>
          <p:nvSpPr>
            <p:cNvPr id="907" name="Google Shape;907;p35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35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09" name="Google Shape;909;p35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910" name="Google Shape;910;p35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35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2" name="Google Shape;912;p35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913" name="Google Shape;913;p35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35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15" name="Google Shape;915;p35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916" name="Google Shape;916;p35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35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35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35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35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35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35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35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35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35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25420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7" name="Google Shape;927;p36"/>
          <p:cNvGrpSpPr/>
          <p:nvPr/>
        </p:nvGrpSpPr>
        <p:grpSpPr>
          <a:xfrm rot="5032154">
            <a:off x="11060180" y="4885750"/>
            <a:ext cx="2150427" cy="2369821"/>
            <a:chOff x="853022" y="-1869325"/>
            <a:chExt cx="1612789" cy="1777331"/>
          </a:xfrm>
        </p:grpSpPr>
        <p:sp>
          <p:nvSpPr>
            <p:cNvPr id="928" name="Google Shape;928;p36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36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36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36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36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36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36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36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36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36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36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39" name="Google Shape;939;p36"/>
          <p:cNvSpPr/>
          <p:nvPr/>
        </p:nvSpPr>
        <p:spPr>
          <a:xfrm rot="-5594905" flipH="1">
            <a:off x="9405780" y="-24996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0" name="Google Shape;940;p36"/>
          <p:cNvSpPr/>
          <p:nvPr/>
        </p:nvSpPr>
        <p:spPr>
          <a:xfrm rot="7362527" flipH="1">
            <a:off x="10923054" y="716960"/>
            <a:ext cx="1120377" cy="803593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6"/>
          <p:cNvSpPr/>
          <p:nvPr/>
        </p:nvSpPr>
        <p:spPr>
          <a:xfrm>
            <a:off x="-356954" y="-412060"/>
            <a:ext cx="1613865" cy="2157011"/>
          </a:xfrm>
          <a:custGeom>
            <a:avLst/>
            <a:gdLst/>
            <a:ahLst/>
            <a:cxnLst/>
            <a:rect l="l" t="t" r="r" b="b"/>
            <a:pathLst>
              <a:path w="8909" h="11906" extrusionOk="0">
                <a:moveTo>
                  <a:pt x="6391" y="1"/>
                </a:moveTo>
                <a:cubicBezTo>
                  <a:pt x="6183" y="1"/>
                  <a:pt x="5970" y="25"/>
                  <a:pt x="5743" y="76"/>
                </a:cubicBezTo>
                <a:cubicBezTo>
                  <a:pt x="5201" y="226"/>
                  <a:pt x="4665" y="393"/>
                  <a:pt x="4129" y="572"/>
                </a:cubicBezTo>
                <a:cubicBezTo>
                  <a:pt x="3685" y="710"/>
                  <a:pt x="3235" y="832"/>
                  <a:pt x="2791" y="947"/>
                </a:cubicBezTo>
                <a:cubicBezTo>
                  <a:pt x="2013" y="1201"/>
                  <a:pt x="1384" y="1604"/>
                  <a:pt x="871" y="2250"/>
                </a:cubicBezTo>
                <a:cubicBezTo>
                  <a:pt x="341" y="2936"/>
                  <a:pt x="70" y="3593"/>
                  <a:pt x="12" y="4458"/>
                </a:cubicBezTo>
                <a:cubicBezTo>
                  <a:pt x="6" y="5104"/>
                  <a:pt x="6" y="5756"/>
                  <a:pt x="12" y="6401"/>
                </a:cubicBezTo>
                <a:cubicBezTo>
                  <a:pt x="12" y="7122"/>
                  <a:pt x="6" y="7837"/>
                  <a:pt x="1" y="8558"/>
                </a:cubicBezTo>
                <a:cubicBezTo>
                  <a:pt x="6" y="9474"/>
                  <a:pt x="29" y="10460"/>
                  <a:pt x="687" y="11181"/>
                </a:cubicBezTo>
                <a:cubicBezTo>
                  <a:pt x="1181" y="11735"/>
                  <a:pt x="1822" y="11905"/>
                  <a:pt x="2512" y="11905"/>
                </a:cubicBezTo>
                <a:cubicBezTo>
                  <a:pt x="2634" y="11905"/>
                  <a:pt x="2758" y="11900"/>
                  <a:pt x="2883" y="11890"/>
                </a:cubicBezTo>
                <a:cubicBezTo>
                  <a:pt x="4492" y="11758"/>
                  <a:pt x="6383" y="11181"/>
                  <a:pt x="7536" y="9988"/>
                </a:cubicBezTo>
                <a:cubicBezTo>
                  <a:pt x="7940" y="9561"/>
                  <a:pt x="7934" y="8898"/>
                  <a:pt x="8021" y="8356"/>
                </a:cubicBezTo>
                <a:cubicBezTo>
                  <a:pt x="8130" y="7716"/>
                  <a:pt x="8251" y="7087"/>
                  <a:pt x="8396" y="6453"/>
                </a:cubicBezTo>
                <a:cubicBezTo>
                  <a:pt x="8517" y="5900"/>
                  <a:pt x="8626" y="5323"/>
                  <a:pt x="8672" y="4752"/>
                </a:cubicBezTo>
                <a:cubicBezTo>
                  <a:pt x="8713" y="4153"/>
                  <a:pt x="8661" y="3570"/>
                  <a:pt x="8747" y="2971"/>
                </a:cubicBezTo>
                <a:cubicBezTo>
                  <a:pt x="8817" y="2498"/>
                  <a:pt x="8909" y="2042"/>
                  <a:pt x="8903" y="1558"/>
                </a:cubicBezTo>
                <a:lnTo>
                  <a:pt x="8903" y="1097"/>
                </a:lnTo>
                <a:cubicBezTo>
                  <a:pt x="8644" y="745"/>
                  <a:pt x="8102" y="532"/>
                  <a:pt x="7721" y="336"/>
                </a:cubicBezTo>
                <a:cubicBezTo>
                  <a:pt x="7266" y="118"/>
                  <a:pt x="6844" y="1"/>
                  <a:pt x="63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42" name="Google Shape;942;p36"/>
          <p:cNvGrpSpPr/>
          <p:nvPr/>
        </p:nvGrpSpPr>
        <p:grpSpPr>
          <a:xfrm rot="10800000" flipH="1">
            <a:off x="481964" y="1356963"/>
            <a:ext cx="532993" cy="486493"/>
            <a:chOff x="8853197" y="469150"/>
            <a:chExt cx="399745" cy="364870"/>
          </a:xfrm>
        </p:grpSpPr>
        <p:sp>
          <p:nvSpPr>
            <p:cNvPr id="943" name="Google Shape;943;p36"/>
            <p:cNvSpPr/>
            <p:nvPr/>
          </p:nvSpPr>
          <p:spPr>
            <a:xfrm>
              <a:off x="8853197" y="613093"/>
              <a:ext cx="78546" cy="92582"/>
            </a:xfrm>
            <a:custGeom>
              <a:avLst/>
              <a:gdLst/>
              <a:ahLst/>
              <a:cxnLst/>
              <a:rect l="l" t="t" r="r" b="b"/>
              <a:pathLst>
                <a:path w="705" h="831" extrusionOk="0">
                  <a:moveTo>
                    <a:pt x="392" y="0"/>
                  </a:moveTo>
                  <a:cubicBezTo>
                    <a:pt x="328" y="0"/>
                    <a:pt x="263" y="29"/>
                    <a:pt x="208" y="73"/>
                  </a:cubicBezTo>
                  <a:cubicBezTo>
                    <a:pt x="64" y="211"/>
                    <a:pt x="1" y="436"/>
                    <a:pt x="35" y="632"/>
                  </a:cubicBezTo>
                  <a:cubicBezTo>
                    <a:pt x="54" y="730"/>
                    <a:pt x="147" y="831"/>
                    <a:pt x="255" y="831"/>
                  </a:cubicBezTo>
                  <a:cubicBezTo>
                    <a:pt x="281" y="831"/>
                    <a:pt x="308" y="825"/>
                    <a:pt x="335" y="811"/>
                  </a:cubicBezTo>
                  <a:cubicBezTo>
                    <a:pt x="428" y="759"/>
                    <a:pt x="508" y="690"/>
                    <a:pt x="549" y="609"/>
                  </a:cubicBezTo>
                  <a:cubicBezTo>
                    <a:pt x="652" y="563"/>
                    <a:pt x="704" y="448"/>
                    <a:pt x="658" y="344"/>
                  </a:cubicBezTo>
                  <a:cubicBezTo>
                    <a:pt x="647" y="304"/>
                    <a:pt x="624" y="275"/>
                    <a:pt x="601" y="257"/>
                  </a:cubicBezTo>
                  <a:cubicBezTo>
                    <a:pt x="606" y="177"/>
                    <a:pt x="577" y="96"/>
                    <a:pt x="520" y="44"/>
                  </a:cubicBezTo>
                  <a:cubicBezTo>
                    <a:pt x="480" y="14"/>
                    <a:pt x="436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36"/>
            <p:cNvSpPr/>
            <p:nvPr/>
          </p:nvSpPr>
          <p:spPr>
            <a:xfrm>
              <a:off x="9002934" y="596270"/>
              <a:ext cx="93921" cy="74756"/>
            </a:xfrm>
            <a:custGeom>
              <a:avLst/>
              <a:gdLst/>
              <a:ahLst/>
              <a:cxnLst/>
              <a:rect l="l" t="t" r="r" b="b"/>
              <a:pathLst>
                <a:path w="843" h="671" extrusionOk="0">
                  <a:moveTo>
                    <a:pt x="461" y="0"/>
                  </a:moveTo>
                  <a:cubicBezTo>
                    <a:pt x="431" y="0"/>
                    <a:pt x="398" y="10"/>
                    <a:pt x="369" y="22"/>
                  </a:cubicBezTo>
                  <a:cubicBezTo>
                    <a:pt x="355" y="19"/>
                    <a:pt x="341" y="18"/>
                    <a:pt x="327" y="18"/>
                  </a:cubicBezTo>
                  <a:cubicBezTo>
                    <a:pt x="284" y="18"/>
                    <a:pt x="241" y="32"/>
                    <a:pt x="202" y="63"/>
                  </a:cubicBezTo>
                  <a:cubicBezTo>
                    <a:pt x="64" y="178"/>
                    <a:pt x="0" y="357"/>
                    <a:pt x="70" y="530"/>
                  </a:cubicBezTo>
                  <a:cubicBezTo>
                    <a:pt x="106" y="602"/>
                    <a:pt x="189" y="670"/>
                    <a:pt x="273" y="670"/>
                  </a:cubicBezTo>
                  <a:cubicBezTo>
                    <a:pt x="282" y="670"/>
                    <a:pt x="291" y="670"/>
                    <a:pt x="300" y="668"/>
                  </a:cubicBezTo>
                  <a:cubicBezTo>
                    <a:pt x="381" y="651"/>
                    <a:pt x="450" y="616"/>
                    <a:pt x="513" y="564"/>
                  </a:cubicBezTo>
                  <a:cubicBezTo>
                    <a:pt x="525" y="564"/>
                    <a:pt x="531" y="564"/>
                    <a:pt x="548" y="558"/>
                  </a:cubicBezTo>
                  <a:cubicBezTo>
                    <a:pt x="558" y="560"/>
                    <a:pt x="569" y="560"/>
                    <a:pt x="580" y="560"/>
                  </a:cubicBezTo>
                  <a:cubicBezTo>
                    <a:pt x="620" y="560"/>
                    <a:pt x="666" y="551"/>
                    <a:pt x="698" y="524"/>
                  </a:cubicBezTo>
                  <a:cubicBezTo>
                    <a:pt x="802" y="455"/>
                    <a:pt x="842" y="334"/>
                    <a:pt x="802" y="212"/>
                  </a:cubicBezTo>
                  <a:cubicBezTo>
                    <a:pt x="761" y="109"/>
                    <a:pt x="675" y="39"/>
                    <a:pt x="571" y="34"/>
                  </a:cubicBezTo>
                  <a:cubicBezTo>
                    <a:pt x="548" y="16"/>
                    <a:pt x="519" y="11"/>
                    <a:pt x="496" y="5"/>
                  </a:cubicBezTo>
                  <a:cubicBezTo>
                    <a:pt x="485" y="2"/>
                    <a:pt x="473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36"/>
            <p:cNvSpPr/>
            <p:nvPr/>
          </p:nvSpPr>
          <p:spPr>
            <a:xfrm>
              <a:off x="8984328" y="778093"/>
              <a:ext cx="64953" cy="55928"/>
            </a:xfrm>
            <a:custGeom>
              <a:avLst/>
              <a:gdLst/>
              <a:ahLst/>
              <a:cxnLst/>
              <a:rect l="l" t="t" r="r" b="b"/>
              <a:pathLst>
                <a:path w="583" h="502" extrusionOk="0">
                  <a:moveTo>
                    <a:pt x="348" y="0"/>
                  </a:moveTo>
                  <a:cubicBezTo>
                    <a:pt x="325" y="0"/>
                    <a:pt x="303" y="4"/>
                    <a:pt x="283" y="10"/>
                  </a:cubicBezTo>
                  <a:lnTo>
                    <a:pt x="150" y="80"/>
                  </a:lnTo>
                  <a:cubicBezTo>
                    <a:pt x="104" y="108"/>
                    <a:pt x="58" y="137"/>
                    <a:pt x="29" y="195"/>
                  </a:cubicBezTo>
                  <a:cubicBezTo>
                    <a:pt x="6" y="247"/>
                    <a:pt x="0" y="310"/>
                    <a:pt x="23" y="356"/>
                  </a:cubicBezTo>
                  <a:cubicBezTo>
                    <a:pt x="46" y="408"/>
                    <a:pt x="81" y="460"/>
                    <a:pt x="138" y="483"/>
                  </a:cubicBezTo>
                  <a:cubicBezTo>
                    <a:pt x="166" y="494"/>
                    <a:pt x="202" y="502"/>
                    <a:pt x="238" y="502"/>
                  </a:cubicBezTo>
                  <a:cubicBezTo>
                    <a:pt x="261" y="502"/>
                    <a:pt x="285" y="498"/>
                    <a:pt x="306" y="489"/>
                  </a:cubicBezTo>
                  <a:lnTo>
                    <a:pt x="433" y="426"/>
                  </a:lnTo>
                  <a:cubicBezTo>
                    <a:pt x="484" y="397"/>
                    <a:pt x="525" y="368"/>
                    <a:pt x="554" y="310"/>
                  </a:cubicBezTo>
                  <a:cubicBezTo>
                    <a:pt x="577" y="258"/>
                    <a:pt x="582" y="195"/>
                    <a:pt x="565" y="143"/>
                  </a:cubicBezTo>
                  <a:cubicBezTo>
                    <a:pt x="542" y="91"/>
                    <a:pt x="502" y="45"/>
                    <a:pt x="450" y="22"/>
                  </a:cubicBezTo>
                  <a:cubicBezTo>
                    <a:pt x="418" y="8"/>
                    <a:pt x="383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36"/>
            <p:cNvSpPr/>
            <p:nvPr/>
          </p:nvSpPr>
          <p:spPr>
            <a:xfrm>
              <a:off x="9148771" y="686401"/>
              <a:ext cx="104171" cy="96592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451" y="0"/>
                  </a:moveTo>
                  <a:cubicBezTo>
                    <a:pt x="386" y="0"/>
                    <a:pt x="322" y="26"/>
                    <a:pt x="283" y="78"/>
                  </a:cubicBezTo>
                  <a:cubicBezTo>
                    <a:pt x="277" y="90"/>
                    <a:pt x="271" y="101"/>
                    <a:pt x="271" y="107"/>
                  </a:cubicBezTo>
                  <a:cubicBezTo>
                    <a:pt x="219" y="118"/>
                    <a:pt x="173" y="136"/>
                    <a:pt x="144" y="182"/>
                  </a:cubicBezTo>
                  <a:cubicBezTo>
                    <a:pt x="29" y="349"/>
                    <a:pt x="0" y="534"/>
                    <a:pt x="69" y="730"/>
                  </a:cubicBezTo>
                  <a:cubicBezTo>
                    <a:pt x="96" y="820"/>
                    <a:pt x="182" y="866"/>
                    <a:pt x="268" y="866"/>
                  </a:cubicBezTo>
                  <a:cubicBezTo>
                    <a:pt x="314" y="866"/>
                    <a:pt x="360" y="853"/>
                    <a:pt x="398" y="828"/>
                  </a:cubicBezTo>
                  <a:lnTo>
                    <a:pt x="421" y="810"/>
                  </a:lnTo>
                  <a:cubicBezTo>
                    <a:pt x="430" y="812"/>
                    <a:pt x="438" y="812"/>
                    <a:pt x="447" y="812"/>
                  </a:cubicBezTo>
                  <a:cubicBezTo>
                    <a:pt x="472" y="812"/>
                    <a:pt x="496" y="806"/>
                    <a:pt x="513" y="793"/>
                  </a:cubicBezTo>
                  <a:cubicBezTo>
                    <a:pt x="542" y="781"/>
                    <a:pt x="565" y="764"/>
                    <a:pt x="588" y="753"/>
                  </a:cubicBezTo>
                  <a:cubicBezTo>
                    <a:pt x="604" y="755"/>
                    <a:pt x="619" y="756"/>
                    <a:pt x="635" y="756"/>
                  </a:cubicBezTo>
                  <a:cubicBezTo>
                    <a:pt x="736" y="756"/>
                    <a:pt x="838" y="707"/>
                    <a:pt x="888" y="597"/>
                  </a:cubicBezTo>
                  <a:cubicBezTo>
                    <a:pt x="934" y="522"/>
                    <a:pt x="917" y="447"/>
                    <a:pt x="882" y="395"/>
                  </a:cubicBezTo>
                  <a:cubicBezTo>
                    <a:pt x="922" y="249"/>
                    <a:pt x="801" y="124"/>
                    <a:pt x="661" y="124"/>
                  </a:cubicBezTo>
                  <a:cubicBezTo>
                    <a:pt x="658" y="124"/>
                    <a:pt x="655" y="124"/>
                    <a:pt x="652" y="124"/>
                  </a:cubicBezTo>
                  <a:cubicBezTo>
                    <a:pt x="623" y="67"/>
                    <a:pt x="577" y="20"/>
                    <a:pt x="513" y="9"/>
                  </a:cubicBezTo>
                  <a:cubicBezTo>
                    <a:pt x="493" y="3"/>
                    <a:pt x="472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36"/>
            <p:cNvSpPr/>
            <p:nvPr/>
          </p:nvSpPr>
          <p:spPr>
            <a:xfrm>
              <a:off x="9128160" y="525079"/>
              <a:ext cx="73978" cy="69854"/>
            </a:xfrm>
            <a:custGeom>
              <a:avLst/>
              <a:gdLst/>
              <a:ahLst/>
              <a:cxnLst/>
              <a:rect l="l" t="t" r="r" b="b"/>
              <a:pathLst>
                <a:path w="664" h="627" extrusionOk="0">
                  <a:moveTo>
                    <a:pt x="393" y="1"/>
                  </a:moveTo>
                  <a:cubicBezTo>
                    <a:pt x="362" y="1"/>
                    <a:pt x="332" y="7"/>
                    <a:pt x="312" y="15"/>
                  </a:cubicBezTo>
                  <a:cubicBezTo>
                    <a:pt x="260" y="38"/>
                    <a:pt x="208" y="79"/>
                    <a:pt x="185" y="131"/>
                  </a:cubicBezTo>
                  <a:cubicBezTo>
                    <a:pt x="179" y="136"/>
                    <a:pt x="179" y="154"/>
                    <a:pt x="179" y="160"/>
                  </a:cubicBezTo>
                  <a:cubicBezTo>
                    <a:pt x="156" y="165"/>
                    <a:pt x="139" y="171"/>
                    <a:pt x="122" y="188"/>
                  </a:cubicBezTo>
                  <a:cubicBezTo>
                    <a:pt x="29" y="258"/>
                    <a:pt x="1" y="390"/>
                    <a:pt x="70" y="488"/>
                  </a:cubicBezTo>
                  <a:cubicBezTo>
                    <a:pt x="131" y="580"/>
                    <a:pt x="233" y="626"/>
                    <a:pt x="336" y="626"/>
                  </a:cubicBezTo>
                  <a:cubicBezTo>
                    <a:pt x="426" y="626"/>
                    <a:pt x="518" y="590"/>
                    <a:pt x="583" y="517"/>
                  </a:cubicBezTo>
                  <a:cubicBezTo>
                    <a:pt x="641" y="448"/>
                    <a:pt x="664" y="356"/>
                    <a:pt x="658" y="269"/>
                  </a:cubicBezTo>
                  <a:cubicBezTo>
                    <a:pt x="646" y="217"/>
                    <a:pt x="629" y="160"/>
                    <a:pt x="600" y="125"/>
                  </a:cubicBezTo>
                  <a:cubicBezTo>
                    <a:pt x="560" y="73"/>
                    <a:pt x="525" y="50"/>
                    <a:pt x="473" y="21"/>
                  </a:cubicBezTo>
                  <a:cubicBezTo>
                    <a:pt x="453" y="7"/>
                    <a:pt x="42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36"/>
            <p:cNvSpPr/>
            <p:nvPr/>
          </p:nvSpPr>
          <p:spPr>
            <a:xfrm>
              <a:off x="8904669" y="469150"/>
              <a:ext cx="80328" cy="84003"/>
            </a:xfrm>
            <a:custGeom>
              <a:avLst/>
              <a:gdLst/>
              <a:ahLst/>
              <a:cxnLst/>
              <a:rect l="l" t="t" r="r" b="b"/>
              <a:pathLst>
                <a:path w="721" h="754" extrusionOk="0">
                  <a:moveTo>
                    <a:pt x="352" y="1"/>
                  </a:moveTo>
                  <a:cubicBezTo>
                    <a:pt x="283" y="1"/>
                    <a:pt x="213" y="29"/>
                    <a:pt x="173" y="79"/>
                  </a:cubicBezTo>
                  <a:cubicBezTo>
                    <a:pt x="133" y="143"/>
                    <a:pt x="110" y="206"/>
                    <a:pt x="98" y="269"/>
                  </a:cubicBezTo>
                  <a:cubicBezTo>
                    <a:pt x="52" y="310"/>
                    <a:pt x="23" y="350"/>
                    <a:pt x="17" y="408"/>
                  </a:cubicBezTo>
                  <a:cubicBezTo>
                    <a:pt x="0" y="523"/>
                    <a:pt x="75" y="633"/>
                    <a:pt x="190" y="656"/>
                  </a:cubicBezTo>
                  <a:cubicBezTo>
                    <a:pt x="202" y="673"/>
                    <a:pt x="219" y="690"/>
                    <a:pt x="231" y="702"/>
                  </a:cubicBezTo>
                  <a:cubicBezTo>
                    <a:pt x="267" y="738"/>
                    <a:pt x="313" y="753"/>
                    <a:pt x="359" y="753"/>
                  </a:cubicBezTo>
                  <a:cubicBezTo>
                    <a:pt x="423" y="753"/>
                    <a:pt x="490" y="725"/>
                    <a:pt x="536" y="685"/>
                  </a:cubicBezTo>
                  <a:cubicBezTo>
                    <a:pt x="657" y="662"/>
                    <a:pt x="715" y="558"/>
                    <a:pt x="715" y="442"/>
                  </a:cubicBezTo>
                  <a:lnTo>
                    <a:pt x="715" y="264"/>
                  </a:lnTo>
                  <a:cubicBezTo>
                    <a:pt x="721" y="166"/>
                    <a:pt x="606" y="85"/>
                    <a:pt x="508" y="79"/>
                  </a:cubicBezTo>
                  <a:cubicBezTo>
                    <a:pt x="502" y="68"/>
                    <a:pt x="490" y="62"/>
                    <a:pt x="484" y="50"/>
                  </a:cubicBezTo>
                  <a:cubicBezTo>
                    <a:pt x="450" y="16"/>
                    <a:pt x="40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49" name="Google Shape;949;p36"/>
          <p:cNvGrpSpPr/>
          <p:nvPr/>
        </p:nvGrpSpPr>
        <p:grpSpPr>
          <a:xfrm flipH="1">
            <a:off x="-79302" y="5360292"/>
            <a:ext cx="1817355" cy="1707065"/>
            <a:chOff x="834675" y="-1030956"/>
            <a:chExt cx="1344329" cy="1262747"/>
          </a:xfrm>
        </p:grpSpPr>
        <p:sp>
          <p:nvSpPr>
            <p:cNvPr id="950" name="Google Shape;950;p36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36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52" name="Google Shape;952;p36"/>
          <p:cNvSpPr/>
          <p:nvPr/>
        </p:nvSpPr>
        <p:spPr>
          <a:xfrm>
            <a:off x="10274486" y="4850201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445980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FE88F"/>
          </a:solidFill>
        </p:spPr>
        <p:txBody>
          <a:bodyPr wrap="square" lIns="0" tIns="0" rIns="0" bIns="0" rtlCol="0"/>
          <a:lstStyle/>
          <a:p>
            <a:endParaRPr sz="12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029655" y="250681"/>
            <a:ext cx="10132689" cy="47198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067" b="0" i="0">
                <a:solidFill>
                  <a:srgbClr val="494949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461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5189216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162348" y="1733048"/>
            <a:ext cx="5867305" cy="646331"/>
          </a:xfrm>
        </p:spPr>
        <p:txBody>
          <a:bodyPr lIns="0" tIns="0" rIns="0" bIns="0"/>
          <a:lstStyle>
            <a:lvl1pPr>
              <a:defRPr sz="4200" b="0" i="0">
                <a:solidFill>
                  <a:srgbClr val="F4F4F4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535822" y="1403606"/>
            <a:ext cx="7822777" cy="307777"/>
          </a:xfrm>
        </p:spPr>
        <p:txBody>
          <a:bodyPr lIns="0" tIns="0" rIns="0" bIns="0"/>
          <a:lstStyle>
            <a:lvl1pPr>
              <a:defRPr sz="2000" b="0" i="0">
                <a:solidFill>
                  <a:srgbClr val="F4F4F4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87365305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162348" y="1733048"/>
            <a:ext cx="5867305" cy="646331"/>
          </a:xfrm>
        </p:spPr>
        <p:txBody>
          <a:bodyPr lIns="0" tIns="0" rIns="0" bIns="0"/>
          <a:lstStyle>
            <a:lvl1pPr>
              <a:defRPr sz="4200" b="0" i="0">
                <a:solidFill>
                  <a:srgbClr val="F4F4F4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0" y="1577340"/>
            <a:ext cx="5303520" cy="461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0" y="1577340"/>
            <a:ext cx="5303520" cy="461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1490279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162348" y="1733048"/>
            <a:ext cx="5867305" cy="646331"/>
          </a:xfrm>
        </p:spPr>
        <p:txBody>
          <a:bodyPr lIns="0" tIns="0" rIns="0" bIns="0"/>
          <a:lstStyle>
            <a:lvl1pPr>
              <a:defRPr sz="4200" b="0" i="0">
                <a:solidFill>
                  <a:srgbClr val="F4F4F4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1639086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7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CFEBC7"/>
          </a:solidFill>
        </p:spPr>
        <p:txBody>
          <a:bodyPr wrap="square" lIns="0" tIns="0" rIns="0" bIns="0" rtlCol="0"/>
          <a:lstStyle/>
          <a:p>
            <a:endParaRPr sz="1200"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61843544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3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FE88F"/>
          </a:solidFill>
        </p:spPr>
        <p:txBody>
          <a:bodyPr wrap="square" lIns="0" tIns="0" rIns="0" bIns="0" rtlCol="0"/>
          <a:lstStyle/>
          <a:p>
            <a:endParaRPr sz="1200"/>
          </a:p>
        </p:txBody>
      </p:sp>
      <p:sp>
        <p:nvSpPr>
          <p:cNvPr id="17" name="bg object 17"/>
          <p:cNvSpPr/>
          <p:nvPr/>
        </p:nvSpPr>
        <p:spPr>
          <a:xfrm>
            <a:off x="86021" y="43112"/>
            <a:ext cx="12020127" cy="1140883"/>
          </a:xfrm>
          <a:custGeom>
            <a:avLst/>
            <a:gdLst/>
            <a:ahLst/>
            <a:cxnLst/>
            <a:rect l="l" t="t" r="r" b="b"/>
            <a:pathLst>
              <a:path w="18030190" h="1711325">
                <a:moveTo>
                  <a:pt x="18029924" y="0"/>
                </a:moveTo>
                <a:lnTo>
                  <a:pt x="0" y="0"/>
                </a:lnTo>
                <a:lnTo>
                  <a:pt x="0" y="64668"/>
                </a:lnTo>
                <a:lnTo>
                  <a:pt x="0" y="1711020"/>
                </a:lnTo>
                <a:lnTo>
                  <a:pt x="18029924" y="1711020"/>
                </a:lnTo>
                <a:lnTo>
                  <a:pt x="18029924" y="64668"/>
                </a:lnTo>
                <a:lnTo>
                  <a:pt x="18029924" y="0"/>
                </a:lnTo>
                <a:close/>
              </a:path>
            </a:pathLst>
          </a:custGeom>
          <a:solidFill>
            <a:srgbClr val="0EACB4"/>
          </a:solidFill>
        </p:spPr>
        <p:txBody>
          <a:bodyPr wrap="square" lIns="0" tIns="0" rIns="0" bIns="0" rtlCol="0"/>
          <a:lstStyle/>
          <a:p>
            <a:endParaRPr sz="1200"/>
          </a:p>
        </p:txBody>
      </p:sp>
      <p:sp>
        <p:nvSpPr>
          <p:cNvPr id="18" name="bg object 18"/>
          <p:cNvSpPr/>
          <p:nvPr/>
        </p:nvSpPr>
        <p:spPr>
          <a:xfrm>
            <a:off x="25" y="7"/>
            <a:ext cx="12192000" cy="1270000"/>
          </a:xfrm>
          <a:custGeom>
            <a:avLst/>
            <a:gdLst/>
            <a:ahLst/>
            <a:cxnLst/>
            <a:rect l="l" t="t" r="r" b="b"/>
            <a:pathLst>
              <a:path w="18288000" h="1905000">
                <a:moveTo>
                  <a:pt x="18287911" y="0"/>
                </a:moveTo>
                <a:lnTo>
                  <a:pt x="18158918" y="0"/>
                </a:lnTo>
                <a:lnTo>
                  <a:pt x="18158918" y="129324"/>
                </a:lnTo>
                <a:lnTo>
                  <a:pt x="18158918" y="1775675"/>
                </a:lnTo>
                <a:lnTo>
                  <a:pt x="128993" y="1775675"/>
                </a:lnTo>
                <a:lnTo>
                  <a:pt x="128993" y="129324"/>
                </a:lnTo>
                <a:lnTo>
                  <a:pt x="18158918" y="129324"/>
                </a:lnTo>
                <a:lnTo>
                  <a:pt x="18158918" y="0"/>
                </a:lnTo>
                <a:lnTo>
                  <a:pt x="128993" y="0"/>
                </a:lnTo>
                <a:lnTo>
                  <a:pt x="0" y="0"/>
                </a:lnTo>
                <a:lnTo>
                  <a:pt x="0" y="1905000"/>
                </a:lnTo>
                <a:lnTo>
                  <a:pt x="128993" y="1905000"/>
                </a:lnTo>
                <a:lnTo>
                  <a:pt x="18158918" y="1905000"/>
                </a:lnTo>
                <a:lnTo>
                  <a:pt x="18287911" y="1905000"/>
                </a:lnTo>
                <a:lnTo>
                  <a:pt x="18287911" y="0"/>
                </a:lnTo>
                <a:close/>
              </a:path>
            </a:pathLst>
          </a:custGeom>
          <a:solidFill>
            <a:srgbClr val="FFE88F"/>
          </a:solidFill>
        </p:spPr>
        <p:txBody>
          <a:bodyPr wrap="square" lIns="0" tIns="0" rIns="0" bIns="0" rtlCol="0"/>
          <a:lstStyle/>
          <a:p>
            <a:endParaRPr sz="1200"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029655" y="250673"/>
            <a:ext cx="10132689" cy="47198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067" b="0" i="0">
                <a:solidFill>
                  <a:srgbClr val="F4F4F4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8484089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oogle Shape;22;p4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Google Shape;23;p4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Google Shape;24;p4"/>
          <p:cNvSpPr txBox="1">
            <a:spLocks noGrp="1"/>
          </p:cNvSpPr>
          <p:nvPr>
            <p:ph type="title"/>
          </p:nvPr>
        </p:nvSpPr>
        <p:spPr>
          <a:xfrm>
            <a:off x="2449200" y="948233"/>
            <a:ext cx="729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>
            <a:off x="1864367" y="1665900"/>
            <a:ext cx="9284400" cy="37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8522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50"/>
              <a:buChar char="●"/>
              <a:defRPr sz="1267">
                <a:solidFill>
                  <a:schemeClr val="dk2"/>
                </a:solidFill>
              </a:defRPr>
            </a:lvl1pPr>
            <a:lvl2pPr marL="1219170" lvl="1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○"/>
              <a:defRPr sz="1267">
                <a:solidFill>
                  <a:schemeClr val="dk2"/>
                </a:solidFill>
              </a:defRPr>
            </a:lvl2pPr>
            <a:lvl3pPr marL="1828754" lvl="2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■"/>
              <a:defRPr sz="1267">
                <a:solidFill>
                  <a:schemeClr val="dk2"/>
                </a:solidFill>
              </a:defRPr>
            </a:lvl3pPr>
            <a:lvl4pPr marL="2438339" lvl="3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●"/>
              <a:defRPr sz="1267">
                <a:solidFill>
                  <a:schemeClr val="dk2"/>
                </a:solidFill>
              </a:defRPr>
            </a:lvl4pPr>
            <a:lvl5pPr marL="3047924" lvl="4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○"/>
              <a:defRPr sz="1267">
                <a:solidFill>
                  <a:schemeClr val="dk2"/>
                </a:solidFill>
              </a:defRPr>
            </a:lvl5pPr>
            <a:lvl6pPr marL="3657509" lvl="5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■"/>
              <a:defRPr sz="1267">
                <a:solidFill>
                  <a:schemeClr val="dk2"/>
                </a:solidFill>
              </a:defRPr>
            </a:lvl6pPr>
            <a:lvl7pPr marL="4267093" lvl="6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●"/>
              <a:defRPr sz="1267">
                <a:solidFill>
                  <a:schemeClr val="dk2"/>
                </a:solidFill>
              </a:defRPr>
            </a:lvl7pPr>
            <a:lvl8pPr marL="4876678" lvl="7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○"/>
              <a:defRPr sz="1267">
                <a:solidFill>
                  <a:schemeClr val="dk2"/>
                </a:solidFill>
              </a:defRPr>
            </a:lvl8pPr>
            <a:lvl9pPr marL="5486263" lvl="8" indent="-385224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950"/>
              <a:buChar char="■"/>
              <a:defRPr sz="1267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890632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29655" y="250673"/>
            <a:ext cx="10132689" cy="471989"/>
          </a:xfrm>
        </p:spPr>
        <p:txBody>
          <a:bodyPr lIns="0" tIns="0" rIns="0" bIns="0"/>
          <a:lstStyle>
            <a:lvl1pPr>
              <a:defRPr sz="3067" b="0" i="0">
                <a:solidFill>
                  <a:srgbClr val="494949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82776658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29655" y="250673"/>
            <a:ext cx="10132689" cy="471989"/>
          </a:xfrm>
        </p:spPr>
        <p:txBody>
          <a:bodyPr lIns="0" tIns="0" rIns="0" bIns="0"/>
          <a:lstStyle>
            <a:lvl1pPr>
              <a:defRPr sz="3067" b="0" i="0">
                <a:solidFill>
                  <a:srgbClr val="494949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0" y="1577340"/>
            <a:ext cx="53035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0" y="1577340"/>
            <a:ext cx="53035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221865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29655" y="250673"/>
            <a:ext cx="10132689" cy="471989"/>
          </a:xfrm>
        </p:spPr>
        <p:txBody>
          <a:bodyPr lIns="0" tIns="0" rIns="0" bIns="0"/>
          <a:lstStyle>
            <a:lvl1pPr>
              <a:defRPr sz="3067" b="0" i="0">
                <a:solidFill>
                  <a:srgbClr val="494949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048806921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CFEBC7"/>
          </a:solidFill>
        </p:spPr>
        <p:txBody>
          <a:bodyPr wrap="square" lIns="0" tIns="0" rIns="0" bIns="0" rtlCol="0"/>
          <a:lstStyle/>
          <a:p>
            <a:endParaRPr sz="1200"/>
          </a:p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9346302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-471700" y="5060665"/>
            <a:ext cx="2297229" cy="22648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8873295" y="-546870"/>
            <a:ext cx="3741276" cy="3549297"/>
          </a:xfrm>
          <a:custGeom>
            <a:avLst/>
            <a:gdLst/>
            <a:ahLst/>
            <a:cxnLst/>
            <a:rect l="l" t="t" r="r" b="b"/>
            <a:pathLst>
              <a:path w="1899125" h="1801674" extrusionOk="0">
                <a:moveTo>
                  <a:pt x="1818538" y="707752"/>
                </a:moveTo>
                <a:cubicBezTo>
                  <a:pt x="1831074" y="497125"/>
                  <a:pt x="1753858" y="325519"/>
                  <a:pt x="1578309" y="205746"/>
                </a:cubicBezTo>
                <a:cubicBezTo>
                  <a:pt x="1408528" y="89914"/>
                  <a:pt x="1198250" y="22552"/>
                  <a:pt x="994519" y="4769"/>
                </a:cubicBezTo>
                <a:cubicBezTo>
                  <a:pt x="827085" y="-9839"/>
                  <a:pt x="652527" y="8307"/>
                  <a:pt x="495522" y="70381"/>
                </a:cubicBezTo>
                <a:cubicBezTo>
                  <a:pt x="429934" y="95571"/>
                  <a:pt x="368486" y="130433"/>
                  <a:pt x="313219" y="173809"/>
                </a:cubicBezTo>
                <a:cubicBezTo>
                  <a:pt x="239976" y="232551"/>
                  <a:pt x="210471" y="301682"/>
                  <a:pt x="158916" y="375104"/>
                </a:cubicBezTo>
                <a:cubicBezTo>
                  <a:pt x="103122" y="454565"/>
                  <a:pt x="46440" y="506438"/>
                  <a:pt x="18368" y="605174"/>
                </a:cubicBezTo>
                <a:cubicBezTo>
                  <a:pt x="-14565" y="720999"/>
                  <a:pt x="5923" y="819242"/>
                  <a:pt x="10454" y="934958"/>
                </a:cubicBezTo>
                <a:cubicBezTo>
                  <a:pt x="14758" y="1044814"/>
                  <a:pt x="-1278" y="1145825"/>
                  <a:pt x="25122" y="1255759"/>
                </a:cubicBezTo>
                <a:cubicBezTo>
                  <a:pt x="47323" y="1350745"/>
                  <a:pt x="90532" y="1439548"/>
                  <a:pt x="151572" y="1515641"/>
                </a:cubicBezTo>
                <a:cubicBezTo>
                  <a:pt x="422033" y="1849229"/>
                  <a:pt x="943761" y="1837532"/>
                  <a:pt x="1324630" y="1747856"/>
                </a:cubicBezTo>
                <a:cubicBezTo>
                  <a:pt x="1538265" y="1697565"/>
                  <a:pt x="1682812" y="1551189"/>
                  <a:pt x="1774457" y="1356692"/>
                </a:cubicBezTo>
                <a:cubicBezTo>
                  <a:pt x="1865783" y="1162882"/>
                  <a:pt x="1991560" y="890940"/>
                  <a:pt x="1818538" y="707752"/>
                </a:cubicBezTo>
                <a:close/>
                <a:moveTo>
                  <a:pt x="1780057" y="1013000"/>
                </a:moveTo>
                <a:cubicBezTo>
                  <a:pt x="1773893" y="989902"/>
                  <a:pt x="1783298" y="964666"/>
                  <a:pt x="1787413" y="941387"/>
                </a:cubicBezTo>
                <a:cubicBezTo>
                  <a:pt x="1787430" y="965448"/>
                  <a:pt x="1784958" y="989447"/>
                  <a:pt x="1780037" y="1013000"/>
                </a:cubicBezTo>
                <a:close/>
                <a:moveTo>
                  <a:pt x="1240206" y="1350652"/>
                </a:moveTo>
                <a:cubicBezTo>
                  <a:pt x="1199929" y="1367787"/>
                  <a:pt x="1164079" y="1357269"/>
                  <a:pt x="1121896" y="1347528"/>
                </a:cubicBezTo>
                <a:cubicBezTo>
                  <a:pt x="1185325" y="1323272"/>
                  <a:pt x="1246595" y="1293709"/>
                  <a:pt x="1305055" y="1259156"/>
                </a:cubicBezTo>
                <a:cubicBezTo>
                  <a:pt x="1286530" y="1291734"/>
                  <a:pt x="1264799" y="1322383"/>
                  <a:pt x="1240186" y="1350646"/>
                </a:cubicBezTo>
                <a:close/>
                <a:moveTo>
                  <a:pt x="1291243" y="1489342"/>
                </a:moveTo>
                <a:cubicBezTo>
                  <a:pt x="1273962" y="1493315"/>
                  <a:pt x="1256501" y="1496665"/>
                  <a:pt x="1238987" y="1499452"/>
                </a:cubicBezTo>
                <a:cubicBezTo>
                  <a:pt x="1256980" y="1483982"/>
                  <a:pt x="1267701" y="1489167"/>
                  <a:pt x="1291223" y="1489348"/>
                </a:cubicBezTo>
                <a:close/>
                <a:moveTo>
                  <a:pt x="1066251" y="829391"/>
                </a:moveTo>
                <a:cubicBezTo>
                  <a:pt x="1043961" y="799579"/>
                  <a:pt x="1027361" y="796436"/>
                  <a:pt x="1043676" y="759852"/>
                </a:cubicBezTo>
                <a:cubicBezTo>
                  <a:pt x="1056548" y="779930"/>
                  <a:pt x="1068915" y="804660"/>
                  <a:pt x="1066251" y="829391"/>
                </a:cubicBezTo>
                <a:close/>
                <a:moveTo>
                  <a:pt x="131680" y="905133"/>
                </a:moveTo>
                <a:cubicBezTo>
                  <a:pt x="135569" y="877323"/>
                  <a:pt x="140671" y="849592"/>
                  <a:pt x="146822" y="822178"/>
                </a:cubicBezTo>
                <a:cubicBezTo>
                  <a:pt x="168547" y="893395"/>
                  <a:pt x="196336" y="962619"/>
                  <a:pt x="229884" y="1029092"/>
                </a:cubicBezTo>
                <a:cubicBezTo>
                  <a:pt x="262843" y="1095845"/>
                  <a:pt x="272015" y="1165598"/>
                  <a:pt x="298810" y="1235112"/>
                </a:cubicBezTo>
                <a:cubicBezTo>
                  <a:pt x="217288" y="1140213"/>
                  <a:pt x="159946" y="1026998"/>
                  <a:pt x="131680" y="905133"/>
                </a:cubicBezTo>
                <a:close/>
                <a:moveTo>
                  <a:pt x="263413" y="518227"/>
                </a:moveTo>
                <a:cubicBezTo>
                  <a:pt x="267756" y="601097"/>
                  <a:pt x="263265" y="667409"/>
                  <a:pt x="254417" y="750351"/>
                </a:cubicBezTo>
                <a:cubicBezTo>
                  <a:pt x="242890" y="706980"/>
                  <a:pt x="235842" y="662542"/>
                  <a:pt x="233384" y="617733"/>
                </a:cubicBezTo>
                <a:cubicBezTo>
                  <a:pt x="231686" y="584111"/>
                  <a:pt x="263660" y="522899"/>
                  <a:pt x="263413" y="518207"/>
                </a:cubicBezTo>
                <a:close/>
                <a:moveTo>
                  <a:pt x="454798" y="739444"/>
                </a:moveTo>
                <a:cubicBezTo>
                  <a:pt x="460884" y="691751"/>
                  <a:pt x="468441" y="598388"/>
                  <a:pt x="506592" y="564461"/>
                </a:cubicBezTo>
                <a:cubicBezTo>
                  <a:pt x="560559" y="516503"/>
                  <a:pt x="618427" y="559464"/>
                  <a:pt x="661686" y="596690"/>
                </a:cubicBezTo>
                <a:cubicBezTo>
                  <a:pt x="571591" y="647105"/>
                  <a:pt x="494711" y="685938"/>
                  <a:pt x="463872" y="794233"/>
                </a:cubicBezTo>
                <a:cubicBezTo>
                  <a:pt x="451181" y="778945"/>
                  <a:pt x="447713" y="758006"/>
                  <a:pt x="454797" y="739444"/>
                </a:cubicBezTo>
                <a:close/>
                <a:moveTo>
                  <a:pt x="731461" y="908134"/>
                </a:moveTo>
                <a:cubicBezTo>
                  <a:pt x="722308" y="910395"/>
                  <a:pt x="744800" y="779767"/>
                  <a:pt x="748890" y="771388"/>
                </a:cubicBezTo>
                <a:cubicBezTo>
                  <a:pt x="760771" y="795114"/>
                  <a:pt x="730521" y="879935"/>
                  <a:pt x="731435" y="908134"/>
                </a:cubicBezTo>
                <a:close/>
                <a:moveTo>
                  <a:pt x="845227" y="1379142"/>
                </a:moveTo>
                <a:cubicBezTo>
                  <a:pt x="857758" y="1385458"/>
                  <a:pt x="870425" y="1391522"/>
                  <a:pt x="883229" y="1397334"/>
                </a:cubicBezTo>
                <a:cubicBezTo>
                  <a:pt x="752707" y="1462829"/>
                  <a:pt x="626011" y="1370055"/>
                  <a:pt x="553798" y="1260257"/>
                </a:cubicBezTo>
                <a:cubicBezTo>
                  <a:pt x="638530" y="1325267"/>
                  <a:pt x="739171" y="1366326"/>
                  <a:pt x="845201" y="1379142"/>
                </a:cubicBezTo>
                <a:close/>
                <a:moveTo>
                  <a:pt x="900431" y="1221080"/>
                </a:moveTo>
                <a:cubicBezTo>
                  <a:pt x="851903" y="1224269"/>
                  <a:pt x="735408" y="1064244"/>
                  <a:pt x="764601" y="1038036"/>
                </a:cubicBezTo>
                <a:cubicBezTo>
                  <a:pt x="801100" y="1107529"/>
                  <a:pt x="838959" y="1170361"/>
                  <a:pt x="900405" y="1221080"/>
                </a:cubicBezTo>
                <a:close/>
                <a:moveTo>
                  <a:pt x="868554" y="883856"/>
                </a:moveTo>
                <a:cubicBezTo>
                  <a:pt x="876831" y="858244"/>
                  <a:pt x="875101" y="846987"/>
                  <a:pt x="894416" y="825528"/>
                </a:cubicBezTo>
                <a:cubicBezTo>
                  <a:pt x="912798" y="846164"/>
                  <a:pt x="891065" y="881406"/>
                  <a:pt x="868528" y="883856"/>
                </a:cubicBezTo>
                <a:close/>
                <a:moveTo>
                  <a:pt x="728486" y="1608635"/>
                </a:moveTo>
                <a:cubicBezTo>
                  <a:pt x="649811" y="1617598"/>
                  <a:pt x="547608" y="1627157"/>
                  <a:pt x="504071" y="1545122"/>
                </a:cubicBezTo>
                <a:cubicBezTo>
                  <a:pt x="575905" y="1575650"/>
                  <a:pt x="651306" y="1596990"/>
                  <a:pt x="728486" y="1608635"/>
                </a:cubicBezTo>
                <a:close/>
                <a:moveTo>
                  <a:pt x="613968" y="944705"/>
                </a:moveTo>
                <a:cubicBezTo>
                  <a:pt x="601558" y="949388"/>
                  <a:pt x="589242" y="954311"/>
                  <a:pt x="577022" y="959475"/>
                </a:cubicBezTo>
                <a:cubicBezTo>
                  <a:pt x="563190" y="872093"/>
                  <a:pt x="576374" y="816384"/>
                  <a:pt x="638384" y="749956"/>
                </a:cubicBezTo>
                <a:cubicBezTo>
                  <a:pt x="611193" y="810726"/>
                  <a:pt x="608452" y="879287"/>
                  <a:pt x="613968" y="944705"/>
                </a:cubicBezTo>
                <a:close/>
                <a:moveTo>
                  <a:pt x="591846" y="303276"/>
                </a:moveTo>
                <a:cubicBezTo>
                  <a:pt x="628408" y="288330"/>
                  <a:pt x="667749" y="281390"/>
                  <a:pt x="707219" y="282926"/>
                </a:cubicBezTo>
                <a:cubicBezTo>
                  <a:pt x="663312" y="299699"/>
                  <a:pt x="637373" y="298999"/>
                  <a:pt x="591846" y="303276"/>
                </a:cubicBezTo>
                <a:close/>
                <a:moveTo>
                  <a:pt x="1317850" y="417689"/>
                </a:moveTo>
                <a:lnTo>
                  <a:pt x="1307285" y="402472"/>
                </a:lnTo>
                <a:cubicBezTo>
                  <a:pt x="1317340" y="410681"/>
                  <a:pt x="1327462" y="418817"/>
                  <a:pt x="1337651" y="426879"/>
                </a:cubicBezTo>
                <a:cubicBezTo>
                  <a:pt x="1330187" y="426198"/>
                  <a:pt x="1323189" y="422950"/>
                  <a:pt x="1317850" y="417689"/>
                </a:cubicBezTo>
                <a:close/>
                <a:moveTo>
                  <a:pt x="1632061" y="731809"/>
                </a:moveTo>
                <a:cubicBezTo>
                  <a:pt x="1624353" y="721440"/>
                  <a:pt x="1616512" y="711161"/>
                  <a:pt x="1608539" y="700973"/>
                </a:cubicBezTo>
                <a:cubicBezTo>
                  <a:pt x="1627021" y="705221"/>
                  <a:pt x="1634861" y="715499"/>
                  <a:pt x="1632061" y="731809"/>
                </a:cubicBezTo>
                <a:close/>
                <a:moveTo>
                  <a:pt x="1164124" y="1111237"/>
                </a:moveTo>
                <a:cubicBezTo>
                  <a:pt x="1193935" y="1064028"/>
                  <a:pt x="1216052" y="1012382"/>
                  <a:pt x="1229647" y="958230"/>
                </a:cubicBezTo>
                <a:cubicBezTo>
                  <a:pt x="1274209" y="1032391"/>
                  <a:pt x="1272861" y="1190594"/>
                  <a:pt x="1155108" y="1191904"/>
                </a:cubicBezTo>
                <a:cubicBezTo>
                  <a:pt x="1160632" y="1165356"/>
                  <a:pt x="1163651" y="1138349"/>
                  <a:pt x="1164124" y="1111237"/>
                </a:cubicBezTo>
                <a:close/>
                <a:moveTo>
                  <a:pt x="1241023" y="537578"/>
                </a:moveTo>
                <a:lnTo>
                  <a:pt x="1217041" y="518933"/>
                </a:lnTo>
                <a:cubicBezTo>
                  <a:pt x="1228622" y="518119"/>
                  <a:pt x="1238958" y="526155"/>
                  <a:pt x="1241023" y="537578"/>
                </a:cubicBezTo>
                <a:close/>
                <a:moveTo>
                  <a:pt x="1601403" y="917090"/>
                </a:moveTo>
                <a:cubicBezTo>
                  <a:pt x="1587347" y="952543"/>
                  <a:pt x="1569018" y="986148"/>
                  <a:pt x="1546821" y="1017161"/>
                </a:cubicBezTo>
                <a:cubicBezTo>
                  <a:pt x="1537578" y="966383"/>
                  <a:pt x="1516869" y="922009"/>
                  <a:pt x="1501184" y="873403"/>
                </a:cubicBezTo>
                <a:cubicBezTo>
                  <a:pt x="1486723" y="828600"/>
                  <a:pt x="1481836" y="780448"/>
                  <a:pt x="1468853" y="734622"/>
                </a:cubicBezTo>
                <a:cubicBezTo>
                  <a:pt x="1518813" y="791032"/>
                  <a:pt x="1563203" y="852139"/>
                  <a:pt x="1601403" y="917090"/>
                </a:cubicBezTo>
                <a:close/>
                <a:moveTo>
                  <a:pt x="1506499" y="1277230"/>
                </a:moveTo>
                <a:cubicBezTo>
                  <a:pt x="1528504" y="1241119"/>
                  <a:pt x="1535426" y="1195876"/>
                  <a:pt x="1557892" y="1163168"/>
                </a:cubicBezTo>
                <a:cubicBezTo>
                  <a:pt x="1581226" y="1129254"/>
                  <a:pt x="1618521" y="1102410"/>
                  <a:pt x="1643080" y="1067996"/>
                </a:cubicBezTo>
                <a:cubicBezTo>
                  <a:pt x="1627336" y="1135145"/>
                  <a:pt x="1607386" y="1202526"/>
                  <a:pt x="1575930" y="1264204"/>
                </a:cubicBezTo>
                <a:cubicBezTo>
                  <a:pt x="1539633" y="1335351"/>
                  <a:pt x="1511412" y="1355584"/>
                  <a:pt x="1428460" y="1365590"/>
                </a:cubicBezTo>
                <a:cubicBezTo>
                  <a:pt x="1459219" y="1340695"/>
                  <a:pt x="1485597" y="1310830"/>
                  <a:pt x="1506499" y="1277231"/>
                </a:cubicBezTo>
                <a:close/>
                <a:moveTo>
                  <a:pt x="1533521" y="332875"/>
                </a:moveTo>
                <a:cubicBezTo>
                  <a:pt x="1592389" y="376330"/>
                  <a:pt x="1638930" y="434359"/>
                  <a:pt x="1668566" y="501253"/>
                </a:cubicBezTo>
                <a:cubicBezTo>
                  <a:pt x="1556693" y="420243"/>
                  <a:pt x="1442466" y="350191"/>
                  <a:pt x="1337301" y="259356"/>
                </a:cubicBezTo>
                <a:cubicBezTo>
                  <a:pt x="1295598" y="223329"/>
                  <a:pt x="1253688" y="183977"/>
                  <a:pt x="1199974" y="166680"/>
                </a:cubicBezTo>
                <a:cubicBezTo>
                  <a:pt x="1173730" y="158255"/>
                  <a:pt x="1150189" y="159985"/>
                  <a:pt x="1123763" y="157555"/>
                </a:cubicBezTo>
                <a:cubicBezTo>
                  <a:pt x="1079629" y="153498"/>
                  <a:pt x="1075922" y="156051"/>
                  <a:pt x="1034964" y="129201"/>
                </a:cubicBezTo>
                <a:cubicBezTo>
                  <a:pt x="1213839" y="155578"/>
                  <a:pt x="1388941" y="223361"/>
                  <a:pt x="1533521" y="332875"/>
                </a:cubicBezTo>
                <a:close/>
                <a:moveTo>
                  <a:pt x="982366" y="363652"/>
                </a:moveTo>
                <a:cubicBezTo>
                  <a:pt x="945492" y="365499"/>
                  <a:pt x="954592" y="374177"/>
                  <a:pt x="913563" y="371507"/>
                </a:cubicBezTo>
                <a:cubicBezTo>
                  <a:pt x="884920" y="369640"/>
                  <a:pt x="855455" y="358389"/>
                  <a:pt x="826709" y="354657"/>
                </a:cubicBezTo>
                <a:cubicBezTo>
                  <a:pt x="894008" y="332557"/>
                  <a:pt x="916603" y="332751"/>
                  <a:pt x="982366" y="363652"/>
                </a:cubicBezTo>
                <a:close/>
                <a:moveTo>
                  <a:pt x="881751" y="188974"/>
                </a:moveTo>
                <a:lnTo>
                  <a:pt x="896899" y="196440"/>
                </a:lnTo>
                <a:cubicBezTo>
                  <a:pt x="837460" y="176929"/>
                  <a:pt x="775327" y="166870"/>
                  <a:pt x="712768" y="166628"/>
                </a:cubicBezTo>
                <a:cubicBezTo>
                  <a:pt x="682225" y="166870"/>
                  <a:pt x="651806" y="170526"/>
                  <a:pt x="622076" y="177529"/>
                </a:cubicBezTo>
                <a:lnTo>
                  <a:pt x="592449" y="185876"/>
                </a:lnTo>
                <a:cubicBezTo>
                  <a:pt x="573172" y="201637"/>
                  <a:pt x="555272" y="200598"/>
                  <a:pt x="538748" y="182759"/>
                </a:cubicBezTo>
                <a:cubicBezTo>
                  <a:pt x="644580" y="132072"/>
                  <a:pt x="776936" y="139758"/>
                  <a:pt x="881751" y="188974"/>
                </a:cubicBezTo>
                <a:close/>
                <a:moveTo>
                  <a:pt x="214866" y="1384255"/>
                </a:moveTo>
                <a:cubicBezTo>
                  <a:pt x="191487" y="1347181"/>
                  <a:pt x="172644" y="1307435"/>
                  <a:pt x="158741" y="1265869"/>
                </a:cubicBezTo>
                <a:cubicBezTo>
                  <a:pt x="193513" y="1313954"/>
                  <a:pt x="233150" y="1358325"/>
                  <a:pt x="277025" y="1398280"/>
                </a:cubicBezTo>
                <a:cubicBezTo>
                  <a:pt x="297559" y="1416945"/>
                  <a:pt x="339489" y="1436944"/>
                  <a:pt x="352465" y="1459115"/>
                </a:cubicBezTo>
                <a:cubicBezTo>
                  <a:pt x="364450" y="1479582"/>
                  <a:pt x="363024" y="1519795"/>
                  <a:pt x="369155" y="1542718"/>
                </a:cubicBezTo>
                <a:cubicBezTo>
                  <a:pt x="307803" y="1500558"/>
                  <a:pt x="255371" y="1446708"/>
                  <a:pt x="214866" y="1384255"/>
                </a:cubicBezTo>
                <a:close/>
                <a:moveTo>
                  <a:pt x="1479256" y="1570216"/>
                </a:moveTo>
                <a:cubicBezTo>
                  <a:pt x="1327449" y="1670760"/>
                  <a:pt x="1099366" y="1675297"/>
                  <a:pt x="923778" y="1679872"/>
                </a:cubicBezTo>
                <a:cubicBezTo>
                  <a:pt x="988666" y="1657403"/>
                  <a:pt x="1038030" y="1628207"/>
                  <a:pt x="1106904" y="1625329"/>
                </a:cubicBezTo>
                <a:cubicBezTo>
                  <a:pt x="1170621" y="1623535"/>
                  <a:pt x="1234050" y="1616067"/>
                  <a:pt x="1296441" y="1603016"/>
                </a:cubicBezTo>
                <a:cubicBezTo>
                  <a:pt x="1353688" y="1590948"/>
                  <a:pt x="1408748" y="1570185"/>
                  <a:pt x="1459708" y="1541448"/>
                </a:cubicBezTo>
                <a:cubicBezTo>
                  <a:pt x="1518269" y="1507573"/>
                  <a:pt x="1559791" y="1451805"/>
                  <a:pt x="1617257" y="1420042"/>
                </a:cubicBezTo>
                <a:cubicBezTo>
                  <a:pt x="1581556" y="1478325"/>
                  <a:pt x="1536658" y="1532193"/>
                  <a:pt x="1479256" y="1570216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8023694" y="924134"/>
            <a:ext cx="2546860" cy="2268295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/>
          <p:nvPr/>
        </p:nvSpPr>
        <p:spPr>
          <a:xfrm rot="986735">
            <a:off x="872494" y="4895365"/>
            <a:ext cx="3148663" cy="1547960"/>
          </a:xfrm>
          <a:custGeom>
            <a:avLst/>
            <a:gdLst/>
            <a:ahLst/>
            <a:cxnLst/>
            <a:rect l="l" t="t" r="r" b="b"/>
            <a:pathLst>
              <a:path w="2728778" h="1341534" extrusionOk="0">
                <a:moveTo>
                  <a:pt x="2727858" y="971865"/>
                </a:moveTo>
                <a:cubicBezTo>
                  <a:pt x="2662022" y="811650"/>
                  <a:pt x="2599698" y="650061"/>
                  <a:pt x="2540889" y="487098"/>
                </a:cubicBezTo>
                <a:cubicBezTo>
                  <a:pt x="2509539" y="400203"/>
                  <a:pt x="2479196" y="312951"/>
                  <a:pt x="2449860" y="225343"/>
                </a:cubicBezTo>
                <a:cubicBezTo>
                  <a:pt x="2433572" y="176691"/>
                  <a:pt x="2413699" y="33711"/>
                  <a:pt x="2369261" y="7263"/>
                </a:cubicBezTo>
                <a:cubicBezTo>
                  <a:pt x="2220183" y="-81480"/>
                  <a:pt x="2022959" y="670486"/>
                  <a:pt x="2005088" y="766409"/>
                </a:cubicBezTo>
                <a:lnTo>
                  <a:pt x="1865337" y="330248"/>
                </a:lnTo>
                <a:cubicBezTo>
                  <a:pt x="1847733" y="275297"/>
                  <a:pt x="1832638" y="161377"/>
                  <a:pt x="1794493" y="120269"/>
                </a:cubicBezTo>
                <a:cubicBezTo>
                  <a:pt x="1743936" y="65765"/>
                  <a:pt x="1696730" y="134449"/>
                  <a:pt x="1673636" y="175317"/>
                </a:cubicBezTo>
                <a:cubicBezTo>
                  <a:pt x="1532725" y="424648"/>
                  <a:pt x="1433672" y="703337"/>
                  <a:pt x="1369342" y="981741"/>
                </a:cubicBezTo>
                <a:cubicBezTo>
                  <a:pt x="1335812" y="807258"/>
                  <a:pt x="1310689" y="631297"/>
                  <a:pt x="1288321" y="455076"/>
                </a:cubicBezTo>
                <a:cubicBezTo>
                  <a:pt x="1277775" y="371868"/>
                  <a:pt x="1286240" y="249841"/>
                  <a:pt x="1254234" y="172978"/>
                </a:cubicBezTo>
                <a:cubicBezTo>
                  <a:pt x="1238347" y="134825"/>
                  <a:pt x="1212978" y="119984"/>
                  <a:pt x="1171917" y="143412"/>
                </a:cubicBezTo>
                <a:cubicBezTo>
                  <a:pt x="1121936" y="171928"/>
                  <a:pt x="1103360" y="253710"/>
                  <a:pt x="1079994" y="303625"/>
                </a:cubicBezTo>
                <a:lnTo>
                  <a:pt x="960796" y="558322"/>
                </a:lnTo>
                <a:cubicBezTo>
                  <a:pt x="886287" y="717505"/>
                  <a:pt x="811785" y="876689"/>
                  <a:pt x="737289" y="1035876"/>
                </a:cubicBezTo>
                <a:cubicBezTo>
                  <a:pt x="703260" y="851023"/>
                  <a:pt x="694251" y="662703"/>
                  <a:pt x="693045" y="475089"/>
                </a:cubicBezTo>
                <a:cubicBezTo>
                  <a:pt x="692644" y="412762"/>
                  <a:pt x="744004" y="92719"/>
                  <a:pt x="611649" y="163840"/>
                </a:cubicBezTo>
                <a:cubicBezTo>
                  <a:pt x="556749" y="193334"/>
                  <a:pt x="524198" y="292679"/>
                  <a:pt x="502867" y="347332"/>
                </a:cubicBezTo>
                <a:cubicBezTo>
                  <a:pt x="477349" y="414675"/>
                  <a:pt x="457547" y="484047"/>
                  <a:pt x="443669" y="554712"/>
                </a:cubicBezTo>
                <a:cubicBezTo>
                  <a:pt x="409499" y="720246"/>
                  <a:pt x="400346" y="890485"/>
                  <a:pt x="355630" y="1053919"/>
                </a:cubicBezTo>
                <a:cubicBezTo>
                  <a:pt x="285715" y="780155"/>
                  <a:pt x="210959" y="507689"/>
                  <a:pt x="131364" y="236523"/>
                </a:cubicBezTo>
                <a:cubicBezTo>
                  <a:pt x="118161" y="191558"/>
                  <a:pt x="113027" y="129290"/>
                  <a:pt x="50577" y="143198"/>
                </a:cubicBezTo>
                <a:cubicBezTo>
                  <a:pt x="-12470" y="157242"/>
                  <a:pt x="-3279" y="216354"/>
                  <a:pt x="8446" y="263094"/>
                </a:cubicBezTo>
                <a:cubicBezTo>
                  <a:pt x="43940" y="404564"/>
                  <a:pt x="90024" y="544084"/>
                  <a:pt x="128772" y="684757"/>
                </a:cubicBezTo>
                <a:cubicBezTo>
                  <a:pt x="166036" y="820038"/>
                  <a:pt x="202099" y="955643"/>
                  <a:pt x="236957" y="1091572"/>
                </a:cubicBezTo>
                <a:cubicBezTo>
                  <a:pt x="252616" y="1152628"/>
                  <a:pt x="281531" y="1400183"/>
                  <a:pt x="388193" y="1271824"/>
                </a:cubicBezTo>
                <a:cubicBezTo>
                  <a:pt x="462849" y="1181987"/>
                  <a:pt x="485276" y="1020568"/>
                  <a:pt x="504863" y="909402"/>
                </a:cubicBezTo>
                <a:cubicBezTo>
                  <a:pt x="529163" y="771484"/>
                  <a:pt x="540778" y="631070"/>
                  <a:pt x="574004" y="494803"/>
                </a:cubicBezTo>
                <a:cubicBezTo>
                  <a:pt x="575241" y="655256"/>
                  <a:pt x="582170" y="816046"/>
                  <a:pt x="604136" y="975125"/>
                </a:cubicBezTo>
                <a:cubicBezTo>
                  <a:pt x="613522" y="1043173"/>
                  <a:pt x="625027" y="1339795"/>
                  <a:pt x="745391" y="1256853"/>
                </a:cubicBezTo>
                <a:cubicBezTo>
                  <a:pt x="794464" y="1223043"/>
                  <a:pt x="818465" y="1123043"/>
                  <a:pt x="843860" y="1068779"/>
                </a:cubicBezTo>
                <a:cubicBezTo>
                  <a:pt x="878736" y="994262"/>
                  <a:pt x="913612" y="919746"/>
                  <a:pt x="948488" y="845229"/>
                </a:cubicBezTo>
                <a:cubicBezTo>
                  <a:pt x="1018243" y="696170"/>
                  <a:pt x="1087996" y="547134"/>
                  <a:pt x="1157748" y="398122"/>
                </a:cubicBezTo>
                <a:cubicBezTo>
                  <a:pt x="1180978" y="586423"/>
                  <a:pt x="1206639" y="774517"/>
                  <a:pt x="1240610" y="961223"/>
                </a:cubicBezTo>
                <a:cubicBezTo>
                  <a:pt x="1257080" y="1051741"/>
                  <a:pt x="1275481" y="1141916"/>
                  <a:pt x="1296488" y="1231474"/>
                </a:cubicBezTo>
                <a:cubicBezTo>
                  <a:pt x="1309192" y="1285680"/>
                  <a:pt x="1339526" y="1397462"/>
                  <a:pt x="1413974" y="1319763"/>
                </a:cubicBezTo>
                <a:cubicBezTo>
                  <a:pt x="1458277" y="1273529"/>
                  <a:pt x="1452573" y="1149479"/>
                  <a:pt x="1464648" y="1088092"/>
                </a:cubicBezTo>
                <a:cubicBezTo>
                  <a:pt x="1481578" y="1002001"/>
                  <a:pt x="1502116" y="916717"/>
                  <a:pt x="1526262" y="832241"/>
                </a:cubicBezTo>
                <a:cubicBezTo>
                  <a:pt x="1577535" y="652900"/>
                  <a:pt x="1644666" y="478475"/>
                  <a:pt x="1726863" y="311033"/>
                </a:cubicBezTo>
                <a:cubicBezTo>
                  <a:pt x="1780566" y="478649"/>
                  <a:pt x="1834269" y="646261"/>
                  <a:pt x="1887972" y="813868"/>
                </a:cubicBezTo>
                <a:cubicBezTo>
                  <a:pt x="1906483" y="871638"/>
                  <a:pt x="1954500" y="1194715"/>
                  <a:pt x="2067072" y="1089466"/>
                </a:cubicBezTo>
                <a:cubicBezTo>
                  <a:pt x="2107505" y="1051663"/>
                  <a:pt x="2094354" y="971930"/>
                  <a:pt x="2100077" y="920070"/>
                </a:cubicBezTo>
                <a:cubicBezTo>
                  <a:pt x="2109631" y="833719"/>
                  <a:pt x="2124428" y="748029"/>
                  <a:pt x="2144386" y="663474"/>
                </a:cubicBezTo>
                <a:cubicBezTo>
                  <a:pt x="2181645" y="504832"/>
                  <a:pt x="2237334" y="351093"/>
                  <a:pt x="2310317" y="205388"/>
                </a:cubicBezTo>
                <a:cubicBezTo>
                  <a:pt x="2376062" y="406506"/>
                  <a:pt x="2447122" y="605783"/>
                  <a:pt x="2523499" y="803220"/>
                </a:cubicBezTo>
                <a:cubicBezTo>
                  <a:pt x="2540467" y="847078"/>
                  <a:pt x="2557696" y="890835"/>
                  <a:pt x="2575183" y="934490"/>
                </a:cubicBezTo>
                <a:cubicBezTo>
                  <a:pt x="2586772" y="963420"/>
                  <a:pt x="2601525" y="1035053"/>
                  <a:pt x="2630783" y="1052519"/>
                </a:cubicBezTo>
                <a:cubicBezTo>
                  <a:pt x="2676789" y="1079978"/>
                  <a:pt x="2749669" y="1024878"/>
                  <a:pt x="2727858" y="97186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14;p2"/>
          <p:cNvSpPr/>
          <p:nvPr/>
        </p:nvSpPr>
        <p:spPr>
          <a:xfrm rot="7283088">
            <a:off x="10669054" y="4381041"/>
            <a:ext cx="2104117" cy="184168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Google Shape;15;p2"/>
          <p:cNvSpPr/>
          <p:nvPr/>
        </p:nvSpPr>
        <p:spPr>
          <a:xfrm rot="-10155561">
            <a:off x="-1260977" y="1396925"/>
            <a:ext cx="5313744" cy="2618592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-362300" y="734137"/>
            <a:ext cx="1498235" cy="1542764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 txBox="1">
            <a:spLocks noGrp="1"/>
          </p:cNvSpPr>
          <p:nvPr>
            <p:ph type="ctrTitle"/>
          </p:nvPr>
        </p:nvSpPr>
        <p:spPr>
          <a:xfrm>
            <a:off x="1621367" y="2655767"/>
            <a:ext cx="8949200" cy="154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205114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3"/>
          <p:cNvSpPr/>
          <p:nvPr/>
        </p:nvSpPr>
        <p:spPr>
          <a:xfrm>
            <a:off x="-485298" y="-185848"/>
            <a:ext cx="3174479" cy="2827267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3"/>
          <p:cNvSpPr/>
          <p:nvPr/>
        </p:nvSpPr>
        <p:spPr>
          <a:xfrm>
            <a:off x="717800" y="1573782"/>
            <a:ext cx="2297229" cy="22648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3"/>
          <p:cNvSpPr/>
          <p:nvPr/>
        </p:nvSpPr>
        <p:spPr>
          <a:xfrm rot="3886626">
            <a:off x="7339876" y="5067425"/>
            <a:ext cx="2913195" cy="254985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3"/>
          <p:cNvSpPr/>
          <p:nvPr/>
        </p:nvSpPr>
        <p:spPr>
          <a:xfrm rot="-10114520">
            <a:off x="8146883" y="-610503"/>
            <a:ext cx="4708229" cy="2311948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" name="Google Shape;23;p3"/>
          <p:cNvSpPr/>
          <p:nvPr/>
        </p:nvSpPr>
        <p:spPr>
          <a:xfrm>
            <a:off x="9188101" y="4063933"/>
            <a:ext cx="1889079" cy="1945224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" name="Google Shape;24;p3"/>
          <p:cNvSpPr txBox="1">
            <a:spLocks noGrp="1"/>
          </p:cNvSpPr>
          <p:nvPr>
            <p:ph type="ctrTitle"/>
          </p:nvPr>
        </p:nvSpPr>
        <p:spPr>
          <a:xfrm>
            <a:off x="1621367" y="2517533"/>
            <a:ext cx="8949200" cy="15464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25" name="Google Shape;25;p3"/>
          <p:cNvSpPr txBox="1">
            <a:spLocks noGrp="1"/>
          </p:cNvSpPr>
          <p:nvPr>
            <p:ph type="subTitle" idx="1"/>
          </p:nvPr>
        </p:nvSpPr>
        <p:spPr>
          <a:xfrm>
            <a:off x="1621367" y="4193139"/>
            <a:ext cx="8949200" cy="104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" name="Google Shape;26;p3"/>
          <p:cNvSpPr/>
          <p:nvPr/>
        </p:nvSpPr>
        <p:spPr>
          <a:xfrm rot="-1859257">
            <a:off x="9909361" y="491459"/>
            <a:ext cx="1601364" cy="1992557"/>
          </a:xfrm>
          <a:custGeom>
            <a:avLst/>
            <a:gdLst/>
            <a:ahLst/>
            <a:cxnLst/>
            <a:rect l="l" t="t" r="r" b="b"/>
            <a:pathLst>
              <a:path w="1166698" h="1451708" extrusionOk="0">
                <a:moveTo>
                  <a:pt x="1104371" y="837588"/>
                </a:moveTo>
                <a:cubicBezTo>
                  <a:pt x="1157339" y="839253"/>
                  <a:pt x="1194466" y="769072"/>
                  <a:pt x="1156120" y="730764"/>
                </a:cubicBezTo>
                <a:cubicBezTo>
                  <a:pt x="1131024" y="705703"/>
                  <a:pt x="1056796" y="697790"/>
                  <a:pt x="1025113" y="689689"/>
                </a:cubicBezTo>
                <a:cubicBezTo>
                  <a:pt x="976107" y="677159"/>
                  <a:pt x="926719" y="666291"/>
                  <a:pt x="876948" y="657083"/>
                </a:cubicBezTo>
                <a:cubicBezTo>
                  <a:pt x="677677" y="619877"/>
                  <a:pt x="474788" y="606805"/>
                  <a:pt x="272508" y="599333"/>
                </a:cubicBezTo>
                <a:cubicBezTo>
                  <a:pt x="414956" y="553740"/>
                  <a:pt x="571313" y="560979"/>
                  <a:pt x="717526" y="532275"/>
                </a:cubicBezTo>
                <a:cubicBezTo>
                  <a:pt x="794658" y="517136"/>
                  <a:pt x="1076999" y="472088"/>
                  <a:pt x="1093897" y="375770"/>
                </a:cubicBezTo>
                <a:cubicBezTo>
                  <a:pt x="1113789" y="262426"/>
                  <a:pt x="822127" y="319425"/>
                  <a:pt x="765977" y="325964"/>
                </a:cubicBezTo>
                <a:cubicBezTo>
                  <a:pt x="606897" y="344506"/>
                  <a:pt x="447882" y="374454"/>
                  <a:pt x="287053" y="368537"/>
                </a:cubicBezTo>
                <a:cubicBezTo>
                  <a:pt x="439431" y="292342"/>
                  <a:pt x="597233" y="251823"/>
                  <a:pt x="756649" y="195920"/>
                </a:cubicBezTo>
                <a:cubicBezTo>
                  <a:pt x="814693" y="175563"/>
                  <a:pt x="895694" y="138493"/>
                  <a:pt x="910718" y="70515"/>
                </a:cubicBezTo>
                <a:cubicBezTo>
                  <a:pt x="930876" y="-20754"/>
                  <a:pt x="835343" y="1047"/>
                  <a:pt x="776717" y="5383"/>
                </a:cubicBezTo>
                <a:cubicBezTo>
                  <a:pt x="687594" y="11976"/>
                  <a:pt x="598499" y="18960"/>
                  <a:pt x="509432" y="26335"/>
                </a:cubicBezTo>
                <a:cubicBezTo>
                  <a:pt x="431931" y="32752"/>
                  <a:pt x="306479" y="19855"/>
                  <a:pt x="236334" y="53937"/>
                </a:cubicBezTo>
                <a:cubicBezTo>
                  <a:pt x="208463" y="67482"/>
                  <a:pt x="182471" y="96160"/>
                  <a:pt x="192129" y="129919"/>
                </a:cubicBezTo>
                <a:cubicBezTo>
                  <a:pt x="204289" y="172414"/>
                  <a:pt x="242686" y="162822"/>
                  <a:pt x="276281" y="161610"/>
                </a:cubicBezTo>
                <a:cubicBezTo>
                  <a:pt x="372209" y="158143"/>
                  <a:pt x="468786" y="144812"/>
                  <a:pt x="564475" y="137119"/>
                </a:cubicBezTo>
                <a:cubicBezTo>
                  <a:pt x="412228" y="187543"/>
                  <a:pt x="265424" y="253112"/>
                  <a:pt x="126269" y="332840"/>
                </a:cubicBezTo>
                <a:cubicBezTo>
                  <a:pt x="90944" y="353093"/>
                  <a:pt x="24111" y="392030"/>
                  <a:pt x="52047" y="444674"/>
                </a:cubicBezTo>
                <a:cubicBezTo>
                  <a:pt x="77365" y="492392"/>
                  <a:pt x="227551" y="483676"/>
                  <a:pt x="273435" y="484376"/>
                </a:cubicBezTo>
                <a:cubicBezTo>
                  <a:pt x="220065" y="499314"/>
                  <a:pt x="-60435" y="618289"/>
                  <a:pt x="47225" y="703305"/>
                </a:cubicBezTo>
                <a:cubicBezTo>
                  <a:pt x="88559" y="735949"/>
                  <a:pt x="224823" y="715074"/>
                  <a:pt x="277084" y="717213"/>
                </a:cubicBezTo>
                <a:cubicBezTo>
                  <a:pt x="367380" y="720900"/>
                  <a:pt x="457637" y="725897"/>
                  <a:pt x="547655" y="733998"/>
                </a:cubicBezTo>
                <a:cubicBezTo>
                  <a:pt x="432420" y="747080"/>
                  <a:pt x="319072" y="773366"/>
                  <a:pt x="209844" y="812339"/>
                </a:cubicBezTo>
                <a:cubicBezTo>
                  <a:pt x="152455" y="833395"/>
                  <a:pt x="3869" y="871742"/>
                  <a:pt x="78" y="949979"/>
                </a:cubicBezTo>
                <a:cubicBezTo>
                  <a:pt x="-4226" y="1038941"/>
                  <a:pt x="171193" y="998229"/>
                  <a:pt x="226618" y="998585"/>
                </a:cubicBezTo>
                <a:cubicBezTo>
                  <a:pt x="358205" y="999423"/>
                  <a:pt x="489566" y="1006593"/>
                  <a:pt x="620703" y="1020095"/>
                </a:cubicBezTo>
                <a:lnTo>
                  <a:pt x="343859" y="1065701"/>
                </a:lnTo>
                <a:cubicBezTo>
                  <a:pt x="293567" y="1073983"/>
                  <a:pt x="218970" y="1068449"/>
                  <a:pt x="193776" y="1122952"/>
                </a:cubicBezTo>
                <a:cubicBezTo>
                  <a:pt x="159896" y="1196238"/>
                  <a:pt x="239990" y="1199050"/>
                  <a:pt x="288304" y="1207126"/>
                </a:cubicBezTo>
                <a:lnTo>
                  <a:pt x="693829" y="1274915"/>
                </a:lnTo>
                <a:cubicBezTo>
                  <a:pt x="633090" y="1284831"/>
                  <a:pt x="504240" y="1280385"/>
                  <a:pt x="458545" y="1324364"/>
                </a:cubicBezTo>
                <a:cubicBezTo>
                  <a:pt x="416096" y="1365193"/>
                  <a:pt x="436721" y="1406761"/>
                  <a:pt x="481807" y="1429710"/>
                </a:cubicBezTo>
                <a:cubicBezTo>
                  <a:pt x="540629" y="1459645"/>
                  <a:pt x="629803" y="1468154"/>
                  <a:pt x="683076" y="1426418"/>
                </a:cubicBezTo>
                <a:lnTo>
                  <a:pt x="693220" y="1408239"/>
                </a:lnTo>
                <a:cubicBezTo>
                  <a:pt x="691327" y="1385228"/>
                  <a:pt x="703536" y="1376803"/>
                  <a:pt x="729848" y="1382964"/>
                </a:cubicBezTo>
                <a:cubicBezTo>
                  <a:pt x="766793" y="1367650"/>
                  <a:pt x="820934" y="1368097"/>
                  <a:pt x="860544" y="1361635"/>
                </a:cubicBezTo>
                <a:cubicBezTo>
                  <a:pt x="920823" y="1351797"/>
                  <a:pt x="1017030" y="1355505"/>
                  <a:pt x="1070673" y="1324837"/>
                </a:cubicBezTo>
                <a:cubicBezTo>
                  <a:pt x="1105855" y="1304746"/>
                  <a:pt x="1127621" y="1251267"/>
                  <a:pt x="1092185" y="1222155"/>
                </a:cubicBezTo>
                <a:cubicBezTo>
                  <a:pt x="1051435" y="1188675"/>
                  <a:pt x="922048" y="1190891"/>
                  <a:pt x="872393" y="1182622"/>
                </a:cubicBezTo>
                <a:lnTo>
                  <a:pt x="601180" y="1137256"/>
                </a:lnTo>
                <a:lnTo>
                  <a:pt x="936334" y="1082045"/>
                </a:lnTo>
                <a:cubicBezTo>
                  <a:pt x="979858" y="1074878"/>
                  <a:pt x="1108889" y="1042376"/>
                  <a:pt x="1044312" y="968747"/>
                </a:cubicBezTo>
                <a:cubicBezTo>
                  <a:pt x="1020517" y="941618"/>
                  <a:pt x="933320" y="941716"/>
                  <a:pt x="899997" y="936343"/>
                </a:cubicBezTo>
                <a:cubicBezTo>
                  <a:pt x="841490" y="926881"/>
                  <a:pt x="782803" y="918642"/>
                  <a:pt x="723936" y="911625"/>
                </a:cubicBezTo>
                <a:cubicBezTo>
                  <a:pt x="600353" y="896901"/>
                  <a:pt x="476300" y="887594"/>
                  <a:pt x="351779" y="883706"/>
                </a:cubicBezTo>
                <a:cubicBezTo>
                  <a:pt x="597012" y="821094"/>
                  <a:pt x="853485" y="829701"/>
                  <a:pt x="1104371" y="83758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81690608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4"/>
          <p:cNvSpPr/>
          <p:nvPr/>
        </p:nvSpPr>
        <p:spPr>
          <a:xfrm>
            <a:off x="1121559" y="712933"/>
            <a:ext cx="1926780" cy="1356656"/>
          </a:xfrm>
          <a:custGeom>
            <a:avLst/>
            <a:gdLst/>
            <a:ahLst/>
            <a:cxnLst/>
            <a:rect l="l" t="t" r="r" b="b"/>
            <a:pathLst>
              <a:path w="3176012" h="1017492" extrusionOk="0">
                <a:moveTo>
                  <a:pt x="3132430" y="666969"/>
                </a:moveTo>
                <a:cubicBezTo>
                  <a:pt x="3048872" y="666537"/>
                  <a:pt x="2965324" y="665692"/>
                  <a:pt x="2881784" y="664435"/>
                </a:cubicBezTo>
                <a:cubicBezTo>
                  <a:pt x="2911457" y="560567"/>
                  <a:pt x="2629330" y="585051"/>
                  <a:pt x="2573160" y="581778"/>
                </a:cubicBezTo>
                <a:cubicBezTo>
                  <a:pt x="2431445" y="573528"/>
                  <a:pt x="2289782" y="566179"/>
                  <a:pt x="2148177" y="556069"/>
                </a:cubicBezTo>
                <a:cubicBezTo>
                  <a:pt x="2240727" y="555874"/>
                  <a:pt x="2333276" y="556663"/>
                  <a:pt x="2425825" y="558434"/>
                </a:cubicBezTo>
                <a:cubicBezTo>
                  <a:pt x="2478456" y="559458"/>
                  <a:pt x="2566166" y="581688"/>
                  <a:pt x="2608316" y="544824"/>
                </a:cubicBezTo>
                <a:cubicBezTo>
                  <a:pt x="2634593" y="521856"/>
                  <a:pt x="2642475" y="479653"/>
                  <a:pt x="2616256" y="454663"/>
                </a:cubicBezTo>
                <a:cubicBezTo>
                  <a:pt x="2579265" y="419407"/>
                  <a:pt x="2438011" y="441313"/>
                  <a:pt x="2389146" y="440574"/>
                </a:cubicBezTo>
                <a:lnTo>
                  <a:pt x="2590602" y="434326"/>
                </a:lnTo>
                <a:cubicBezTo>
                  <a:pt x="2632162" y="433030"/>
                  <a:pt x="2693051" y="443302"/>
                  <a:pt x="2728454" y="417158"/>
                </a:cubicBezTo>
                <a:cubicBezTo>
                  <a:pt x="2747899" y="402816"/>
                  <a:pt x="2767078" y="370360"/>
                  <a:pt x="2757894" y="345130"/>
                </a:cubicBezTo>
                <a:cubicBezTo>
                  <a:pt x="2742714" y="303452"/>
                  <a:pt x="2686115" y="313698"/>
                  <a:pt x="2651477" y="312804"/>
                </a:cubicBezTo>
                <a:cubicBezTo>
                  <a:pt x="2660837" y="294068"/>
                  <a:pt x="2663839" y="264911"/>
                  <a:pt x="2646986" y="248728"/>
                </a:cubicBezTo>
                <a:cubicBezTo>
                  <a:pt x="2680120" y="248423"/>
                  <a:pt x="3024562" y="270607"/>
                  <a:pt x="2933268" y="147860"/>
                </a:cubicBezTo>
                <a:cubicBezTo>
                  <a:pt x="2897146" y="99292"/>
                  <a:pt x="2784741" y="141185"/>
                  <a:pt x="2733730" y="129746"/>
                </a:cubicBezTo>
                <a:cubicBezTo>
                  <a:pt x="2687191" y="119318"/>
                  <a:pt x="2712340" y="113978"/>
                  <a:pt x="2674228" y="92714"/>
                </a:cubicBezTo>
                <a:cubicBezTo>
                  <a:pt x="2645243" y="76512"/>
                  <a:pt x="2577937" y="90329"/>
                  <a:pt x="2545541" y="90608"/>
                </a:cubicBezTo>
                <a:cubicBezTo>
                  <a:pt x="2178679" y="93790"/>
                  <a:pt x="1798168" y="126162"/>
                  <a:pt x="1433755" y="84322"/>
                </a:cubicBezTo>
                <a:cubicBezTo>
                  <a:pt x="1250435" y="63272"/>
                  <a:pt x="1068009" y="35204"/>
                  <a:pt x="884694" y="14329"/>
                </a:cubicBezTo>
                <a:cubicBezTo>
                  <a:pt x="735538" y="-2670"/>
                  <a:pt x="577346" y="-17628"/>
                  <a:pt x="437822" y="50816"/>
                </a:cubicBezTo>
                <a:cubicBezTo>
                  <a:pt x="408273" y="65313"/>
                  <a:pt x="379241" y="98372"/>
                  <a:pt x="350878" y="109668"/>
                </a:cubicBezTo>
                <a:cubicBezTo>
                  <a:pt x="319765" y="122060"/>
                  <a:pt x="256894" y="110485"/>
                  <a:pt x="223021" y="110776"/>
                </a:cubicBezTo>
                <a:cubicBezTo>
                  <a:pt x="169871" y="111243"/>
                  <a:pt x="91482" y="94445"/>
                  <a:pt x="65516" y="156032"/>
                </a:cubicBezTo>
                <a:cubicBezTo>
                  <a:pt x="14771" y="276459"/>
                  <a:pt x="346820" y="226382"/>
                  <a:pt x="407333" y="225857"/>
                </a:cubicBezTo>
                <a:cubicBezTo>
                  <a:pt x="382988" y="261223"/>
                  <a:pt x="391356" y="241942"/>
                  <a:pt x="371547" y="263673"/>
                </a:cubicBezTo>
                <a:cubicBezTo>
                  <a:pt x="362285" y="273835"/>
                  <a:pt x="349860" y="279920"/>
                  <a:pt x="342859" y="293031"/>
                </a:cubicBezTo>
                <a:cubicBezTo>
                  <a:pt x="330422" y="316362"/>
                  <a:pt x="329650" y="341741"/>
                  <a:pt x="348609" y="360995"/>
                </a:cubicBezTo>
                <a:cubicBezTo>
                  <a:pt x="372423" y="385175"/>
                  <a:pt x="435347" y="372596"/>
                  <a:pt x="466199" y="373400"/>
                </a:cubicBezTo>
                <a:lnTo>
                  <a:pt x="651867" y="378221"/>
                </a:lnTo>
                <a:cubicBezTo>
                  <a:pt x="573879" y="380645"/>
                  <a:pt x="441213" y="359583"/>
                  <a:pt x="368747" y="390892"/>
                </a:cubicBezTo>
                <a:cubicBezTo>
                  <a:pt x="343385" y="401851"/>
                  <a:pt x="318806" y="428856"/>
                  <a:pt x="321827" y="458480"/>
                </a:cubicBezTo>
                <a:cubicBezTo>
                  <a:pt x="326746" y="506685"/>
                  <a:pt x="371898" y="503503"/>
                  <a:pt x="409582" y="508026"/>
                </a:cubicBezTo>
                <a:cubicBezTo>
                  <a:pt x="386553" y="531241"/>
                  <a:pt x="371943" y="584630"/>
                  <a:pt x="411339" y="600884"/>
                </a:cubicBezTo>
                <a:cubicBezTo>
                  <a:pt x="343405" y="598350"/>
                  <a:pt x="166928" y="556814"/>
                  <a:pt x="131772" y="635880"/>
                </a:cubicBezTo>
                <a:cubicBezTo>
                  <a:pt x="90289" y="729204"/>
                  <a:pt x="255649" y="721246"/>
                  <a:pt x="307801" y="727908"/>
                </a:cubicBezTo>
                <a:cubicBezTo>
                  <a:pt x="246264" y="741738"/>
                  <a:pt x="233864" y="812043"/>
                  <a:pt x="286249" y="840461"/>
                </a:cubicBezTo>
                <a:cubicBezTo>
                  <a:pt x="316266" y="856741"/>
                  <a:pt x="382177" y="852127"/>
                  <a:pt x="416433" y="856054"/>
                </a:cubicBezTo>
                <a:cubicBezTo>
                  <a:pt x="459851" y="861049"/>
                  <a:pt x="503294" y="865849"/>
                  <a:pt x="546760" y="870455"/>
                </a:cubicBezTo>
                <a:lnTo>
                  <a:pt x="307074" y="867571"/>
                </a:lnTo>
                <a:cubicBezTo>
                  <a:pt x="234078" y="866696"/>
                  <a:pt x="137690" y="848886"/>
                  <a:pt x="67396" y="864693"/>
                </a:cubicBezTo>
                <a:cubicBezTo>
                  <a:pt x="34339" y="872127"/>
                  <a:pt x="1522" y="890137"/>
                  <a:pt x="64" y="929676"/>
                </a:cubicBezTo>
                <a:cubicBezTo>
                  <a:pt x="-1912" y="983266"/>
                  <a:pt x="42072" y="980823"/>
                  <a:pt x="83198" y="981970"/>
                </a:cubicBezTo>
                <a:cubicBezTo>
                  <a:pt x="403995" y="990907"/>
                  <a:pt x="725407" y="989695"/>
                  <a:pt x="1046308" y="993552"/>
                </a:cubicBezTo>
                <a:lnTo>
                  <a:pt x="2007104" y="1005107"/>
                </a:lnTo>
                <a:lnTo>
                  <a:pt x="2216500" y="1007628"/>
                </a:lnTo>
                <a:cubicBezTo>
                  <a:pt x="2281116" y="1008406"/>
                  <a:pt x="2380661" y="1029870"/>
                  <a:pt x="2442301" y="1008062"/>
                </a:cubicBezTo>
                <a:cubicBezTo>
                  <a:pt x="2472610" y="997343"/>
                  <a:pt x="2504525" y="959819"/>
                  <a:pt x="2492366" y="924777"/>
                </a:cubicBezTo>
                <a:cubicBezTo>
                  <a:pt x="2474159" y="872366"/>
                  <a:pt x="2381750" y="891530"/>
                  <a:pt x="2340339" y="890376"/>
                </a:cubicBezTo>
                <a:cubicBezTo>
                  <a:pt x="2462000" y="767804"/>
                  <a:pt x="2123203" y="781913"/>
                  <a:pt x="2079834" y="779146"/>
                </a:cubicBezTo>
                <a:cubicBezTo>
                  <a:pt x="2324102" y="782416"/>
                  <a:pt x="2568385" y="784145"/>
                  <a:pt x="2812683" y="784331"/>
                </a:cubicBezTo>
                <a:cubicBezTo>
                  <a:pt x="2871480" y="784361"/>
                  <a:pt x="2930277" y="784307"/>
                  <a:pt x="2989075" y="784168"/>
                </a:cubicBezTo>
                <a:cubicBezTo>
                  <a:pt x="3032100" y="784065"/>
                  <a:pt x="3097105" y="797474"/>
                  <a:pt x="3136247" y="778206"/>
                </a:cubicBezTo>
                <a:cubicBezTo>
                  <a:pt x="3182345" y="755575"/>
                  <a:pt x="3205465" y="667332"/>
                  <a:pt x="3132430" y="666969"/>
                </a:cubicBezTo>
                <a:close/>
                <a:moveTo>
                  <a:pt x="587432" y="607728"/>
                </a:moveTo>
                <a:cubicBezTo>
                  <a:pt x="565083" y="606864"/>
                  <a:pt x="542732" y="605999"/>
                  <a:pt x="520380" y="605135"/>
                </a:cubicBezTo>
                <a:lnTo>
                  <a:pt x="750245" y="605135"/>
                </a:lnTo>
                <a:cubicBezTo>
                  <a:pt x="745967" y="625232"/>
                  <a:pt x="610922" y="608687"/>
                  <a:pt x="587432" y="607728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621367" y="2069600"/>
            <a:ext cx="7275600" cy="307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55878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000"/>
              <a:buChar char="✘"/>
              <a:defRPr sz="4000"/>
            </a:lvl1pPr>
            <a:lvl2pPr marL="1219170" lvl="1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✗"/>
              <a:defRPr sz="4000"/>
            </a:lvl2pPr>
            <a:lvl3pPr marL="1828754" lvl="2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■"/>
              <a:defRPr sz="4000"/>
            </a:lvl3pPr>
            <a:lvl4pPr marL="2438339" lvl="3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●"/>
              <a:defRPr sz="4000"/>
            </a:lvl4pPr>
            <a:lvl5pPr marL="3047924" lvl="4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○"/>
              <a:defRPr sz="4000"/>
            </a:lvl5pPr>
            <a:lvl6pPr marL="3657509" lvl="5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■"/>
              <a:defRPr sz="4000"/>
            </a:lvl6pPr>
            <a:lvl7pPr marL="4267093" lvl="6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●"/>
              <a:defRPr sz="4000"/>
            </a:lvl7pPr>
            <a:lvl8pPr marL="4876678" lvl="7" indent="-55878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○"/>
              <a:defRPr sz="4000"/>
            </a:lvl8pPr>
            <a:lvl9pPr marL="5486263" lvl="8" indent="-558786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Char char="■"/>
              <a:defRPr sz="4000"/>
            </a:lvl9pPr>
          </a:lstStyle>
          <a:p>
            <a:endParaRPr/>
          </a:p>
        </p:txBody>
      </p:sp>
      <p:sp>
        <p:nvSpPr>
          <p:cNvPr id="30" name="Google Shape;30;p4"/>
          <p:cNvSpPr txBox="1"/>
          <p:nvPr/>
        </p:nvSpPr>
        <p:spPr>
          <a:xfrm>
            <a:off x="1621367" y="838625"/>
            <a:ext cx="2609600" cy="8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8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“</a:t>
            </a:r>
            <a:endParaRPr sz="12800" b="1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31" name="Google Shape;31;p4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  <p:sp>
        <p:nvSpPr>
          <p:cNvPr id="32" name="Google Shape;32;p4"/>
          <p:cNvSpPr/>
          <p:nvPr/>
        </p:nvSpPr>
        <p:spPr>
          <a:xfrm>
            <a:off x="1977134" y="-637921"/>
            <a:ext cx="2254839" cy="2102904"/>
          </a:xfrm>
          <a:custGeom>
            <a:avLst/>
            <a:gdLst/>
            <a:ahLst/>
            <a:cxnLst/>
            <a:rect l="l" t="t" r="r" b="b"/>
            <a:pathLst>
              <a:path w="1445409" h="1348015" extrusionOk="0">
                <a:moveTo>
                  <a:pt x="492691" y="421259"/>
                </a:moveTo>
                <a:cubicBezTo>
                  <a:pt x="546736" y="374376"/>
                  <a:pt x="506550" y="328822"/>
                  <a:pt x="452240" y="325297"/>
                </a:cubicBezTo>
                <a:cubicBezTo>
                  <a:pt x="437703" y="338522"/>
                  <a:pt x="422750" y="340218"/>
                  <a:pt x="407380" y="330384"/>
                </a:cubicBezTo>
                <a:cubicBezTo>
                  <a:pt x="394322" y="328376"/>
                  <a:pt x="380960" y="330411"/>
                  <a:pt x="369093" y="336217"/>
                </a:cubicBezTo>
                <a:cubicBezTo>
                  <a:pt x="343775" y="347837"/>
                  <a:pt x="325854" y="378907"/>
                  <a:pt x="318620" y="404493"/>
                </a:cubicBezTo>
                <a:cubicBezTo>
                  <a:pt x="300510" y="468556"/>
                  <a:pt x="338610" y="526138"/>
                  <a:pt x="406304" y="529061"/>
                </a:cubicBezTo>
                <a:cubicBezTo>
                  <a:pt x="452084" y="531070"/>
                  <a:pt x="546853" y="474829"/>
                  <a:pt x="492691" y="421259"/>
                </a:cubicBezTo>
                <a:close/>
                <a:moveTo>
                  <a:pt x="806093" y="553403"/>
                </a:moveTo>
                <a:cubicBezTo>
                  <a:pt x="864032" y="564265"/>
                  <a:pt x="924124" y="521524"/>
                  <a:pt x="930392" y="462341"/>
                </a:cubicBezTo>
                <a:cubicBezTo>
                  <a:pt x="934747" y="421194"/>
                  <a:pt x="911524" y="390637"/>
                  <a:pt x="888008" y="360229"/>
                </a:cubicBezTo>
                <a:cubicBezTo>
                  <a:pt x="878512" y="347947"/>
                  <a:pt x="852689" y="315763"/>
                  <a:pt x="837541" y="307306"/>
                </a:cubicBezTo>
                <a:cubicBezTo>
                  <a:pt x="745236" y="255777"/>
                  <a:pt x="651032" y="524324"/>
                  <a:pt x="806093" y="553403"/>
                </a:cubicBezTo>
                <a:close/>
                <a:moveTo>
                  <a:pt x="1083826" y="830258"/>
                </a:moveTo>
                <a:cubicBezTo>
                  <a:pt x="1079801" y="791969"/>
                  <a:pt x="1070117" y="727213"/>
                  <a:pt x="1030106" y="713603"/>
                </a:cubicBezTo>
                <a:cubicBezTo>
                  <a:pt x="977941" y="695852"/>
                  <a:pt x="917837" y="748911"/>
                  <a:pt x="900705" y="794225"/>
                </a:cubicBezTo>
                <a:cubicBezTo>
                  <a:pt x="846674" y="937153"/>
                  <a:pt x="1095414" y="940497"/>
                  <a:pt x="1083826" y="830258"/>
                </a:cubicBezTo>
                <a:close/>
                <a:moveTo>
                  <a:pt x="1153723" y="365685"/>
                </a:moveTo>
                <a:cubicBezTo>
                  <a:pt x="1227757" y="443844"/>
                  <a:pt x="1373575" y="337889"/>
                  <a:pt x="1313756" y="244001"/>
                </a:cubicBezTo>
                <a:cubicBezTo>
                  <a:pt x="1284024" y="197339"/>
                  <a:pt x="1207625" y="187534"/>
                  <a:pt x="1172242" y="234928"/>
                </a:cubicBezTo>
                <a:cubicBezTo>
                  <a:pt x="1156005" y="256658"/>
                  <a:pt x="1134000" y="344869"/>
                  <a:pt x="1153698" y="365685"/>
                </a:cubicBezTo>
                <a:close/>
                <a:moveTo>
                  <a:pt x="879329" y="119990"/>
                </a:moveTo>
                <a:cubicBezTo>
                  <a:pt x="929335" y="186030"/>
                  <a:pt x="1042129" y="103270"/>
                  <a:pt x="1010012" y="32615"/>
                </a:cubicBezTo>
                <a:cubicBezTo>
                  <a:pt x="971816" y="-51422"/>
                  <a:pt x="822401" y="44832"/>
                  <a:pt x="879329" y="119990"/>
                </a:cubicBezTo>
                <a:close/>
                <a:moveTo>
                  <a:pt x="523622" y="127566"/>
                </a:moveTo>
                <a:cubicBezTo>
                  <a:pt x="522857" y="127800"/>
                  <a:pt x="557437" y="154870"/>
                  <a:pt x="565559" y="156471"/>
                </a:cubicBezTo>
                <a:cubicBezTo>
                  <a:pt x="587395" y="160774"/>
                  <a:pt x="606490" y="152505"/>
                  <a:pt x="622597" y="138039"/>
                </a:cubicBezTo>
                <a:cubicBezTo>
                  <a:pt x="666672" y="98383"/>
                  <a:pt x="639345" y="41475"/>
                  <a:pt x="595666" y="13140"/>
                </a:cubicBezTo>
                <a:cubicBezTo>
                  <a:pt x="560846" y="-9439"/>
                  <a:pt x="521859" y="-469"/>
                  <a:pt x="490417" y="26446"/>
                </a:cubicBezTo>
                <a:cubicBezTo>
                  <a:pt x="450398" y="60671"/>
                  <a:pt x="448746" y="150612"/>
                  <a:pt x="523622" y="127566"/>
                </a:cubicBezTo>
                <a:close/>
                <a:moveTo>
                  <a:pt x="1427224" y="708794"/>
                </a:moveTo>
                <a:cubicBezTo>
                  <a:pt x="1434178" y="634064"/>
                  <a:pt x="1341050" y="658957"/>
                  <a:pt x="1307585" y="686759"/>
                </a:cubicBezTo>
                <a:cubicBezTo>
                  <a:pt x="1271567" y="716669"/>
                  <a:pt x="1247578" y="769125"/>
                  <a:pt x="1256166" y="816000"/>
                </a:cubicBezTo>
                <a:cubicBezTo>
                  <a:pt x="1289651" y="998565"/>
                  <a:pt x="1512373" y="774315"/>
                  <a:pt x="1427224" y="708794"/>
                </a:cubicBezTo>
                <a:close/>
                <a:moveTo>
                  <a:pt x="1181737" y="1055117"/>
                </a:moveTo>
                <a:cubicBezTo>
                  <a:pt x="1114776" y="1051559"/>
                  <a:pt x="1076540" y="1066018"/>
                  <a:pt x="1070292" y="1134780"/>
                </a:cubicBezTo>
                <a:cubicBezTo>
                  <a:pt x="1065670" y="1185693"/>
                  <a:pt x="1064543" y="1219899"/>
                  <a:pt x="1124971" y="1237274"/>
                </a:cubicBezTo>
                <a:cubicBezTo>
                  <a:pt x="1250274" y="1273295"/>
                  <a:pt x="1271132" y="1059868"/>
                  <a:pt x="1181763" y="1055117"/>
                </a:cubicBezTo>
                <a:close/>
                <a:moveTo>
                  <a:pt x="732396" y="1179401"/>
                </a:moveTo>
                <a:cubicBezTo>
                  <a:pt x="721326" y="1189770"/>
                  <a:pt x="679246" y="1175058"/>
                  <a:pt x="656710" y="1194683"/>
                </a:cubicBezTo>
                <a:cubicBezTo>
                  <a:pt x="638768" y="1211590"/>
                  <a:pt x="628956" y="1235391"/>
                  <a:pt x="629772" y="1260029"/>
                </a:cubicBezTo>
                <a:cubicBezTo>
                  <a:pt x="631860" y="1326295"/>
                  <a:pt x="702678" y="1364435"/>
                  <a:pt x="761467" y="1341577"/>
                </a:cubicBezTo>
                <a:cubicBezTo>
                  <a:pt x="880171" y="1295421"/>
                  <a:pt x="820541" y="1096925"/>
                  <a:pt x="732423" y="1179401"/>
                </a:cubicBezTo>
                <a:close/>
                <a:moveTo>
                  <a:pt x="666147" y="797511"/>
                </a:moveTo>
                <a:cubicBezTo>
                  <a:pt x="619045" y="714984"/>
                  <a:pt x="442154" y="856720"/>
                  <a:pt x="477628" y="933744"/>
                </a:cubicBezTo>
                <a:cubicBezTo>
                  <a:pt x="526973" y="1040905"/>
                  <a:pt x="725468" y="901457"/>
                  <a:pt x="666147" y="797511"/>
                </a:cubicBezTo>
                <a:close/>
                <a:moveTo>
                  <a:pt x="224876" y="726668"/>
                </a:moveTo>
                <a:cubicBezTo>
                  <a:pt x="153539" y="650557"/>
                  <a:pt x="11694" y="902481"/>
                  <a:pt x="177748" y="925099"/>
                </a:cubicBezTo>
                <a:cubicBezTo>
                  <a:pt x="298255" y="941515"/>
                  <a:pt x="318212" y="719377"/>
                  <a:pt x="224876" y="726668"/>
                </a:cubicBezTo>
                <a:close/>
                <a:moveTo>
                  <a:pt x="389620" y="1116932"/>
                </a:moveTo>
                <a:cubicBezTo>
                  <a:pt x="327863" y="1101682"/>
                  <a:pt x="237470" y="1169608"/>
                  <a:pt x="295092" y="1232129"/>
                </a:cubicBezTo>
                <a:cubicBezTo>
                  <a:pt x="371640" y="1315187"/>
                  <a:pt x="485089" y="1140515"/>
                  <a:pt x="389627" y="1116932"/>
                </a:cubicBezTo>
                <a:close/>
                <a:moveTo>
                  <a:pt x="161057" y="487078"/>
                </a:moveTo>
                <a:cubicBezTo>
                  <a:pt x="183374" y="457480"/>
                  <a:pt x="208373" y="385089"/>
                  <a:pt x="166748" y="360118"/>
                </a:cubicBezTo>
                <a:cubicBezTo>
                  <a:pt x="135896" y="341603"/>
                  <a:pt x="54616" y="373333"/>
                  <a:pt x="32487" y="391738"/>
                </a:cubicBezTo>
                <a:cubicBezTo>
                  <a:pt x="-65321" y="473164"/>
                  <a:pt x="81391" y="592716"/>
                  <a:pt x="161057" y="487078"/>
                </a:cubicBezTo>
                <a:close/>
                <a:moveTo>
                  <a:pt x="76699" y="484486"/>
                </a:moveTo>
                <a:cubicBezTo>
                  <a:pt x="84953" y="481244"/>
                  <a:pt x="92788" y="477021"/>
                  <a:pt x="100032" y="471906"/>
                </a:cubicBezTo>
                <a:cubicBezTo>
                  <a:pt x="93565" y="478172"/>
                  <a:pt x="85489" y="482526"/>
                  <a:pt x="76699" y="484486"/>
                </a:cubicBezTo>
                <a:close/>
                <a:moveTo>
                  <a:pt x="254484" y="173049"/>
                </a:moveTo>
                <a:cubicBezTo>
                  <a:pt x="323242" y="173049"/>
                  <a:pt x="356337" y="56199"/>
                  <a:pt x="274351" y="56199"/>
                </a:cubicBezTo>
                <a:cubicBezTo>
                  <a:pt x="205587" y="56173"/>
                  <a:pt x="172491" y="173023"/>
                  <a:pt x="254484" y="17302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" name="Google Shape;33;p4"/>
          <p:cNvSpPr/>
          <p:nvPr/>
        </p:nvSpPr>
        <p:spPr>
          <a:xfrm>
            <a:off x="10032998" y="2672403"/>
            <a:ext cx="2892807" cy="2852045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5828734">
            <a:off x="8772803" y="5154301"/>
            <a:ext cx="3144324" cy="1545827"/>
          </a:xfrm>
          <a:custGeom>
            <a:avLst/>
            <a:gdLst/>
            <a:ahLst/>
            <a:cxnLst/>
            <a:rect l="l" t="t" r="r" b="b"/>
            <a:pathLst>
              <a:path w="2728778" h="1341534" extrusionOk="0">
                <a:moveTo>
                  <a:pt x="2727858" y="971865"/>
                </a:moveTo>
                <a:cubicBezTo>
                  <a:pt x="2662022" y="811650"/>
                  <a:pt x="2599698" y="650061"/>
                  <a:pt x="2540889" y="487098"/>
                </a:cubicBezTo>
                <a:cubicBezTo>
                  <a:pt x="2509539" y="400203"/>
                  <a:pt x="2479196" y="312951"/>
                  <a:pt x="2449860" y="225343"/>
                </a:cubicBezTo>
                <a:cubicBezTo>
                  <a:pt x="2433572" y="176691"/>
                  <a:pt x="2413699" y="33711"/>
                  <a:pt x="2369261" y="7263"/>
                </a:cubicBezTo>
                <a:cubicBezTo>
                  <a:pt x="2220183" y="-81480"/>
                  <a:pt x="2022959" y="670486"/>
                  <a:pt x="2005088" y="766409"/>
                </a:cubicBezTo>
                <a:lnTo>
                  <a:pt x="1865337" y="330248"/>
                </a:lnTo>
                <a:cubicBezTo>
                  <a:pt x="1847733" y="275297"/>
                  <a:pt x="1832638" y="161377"/>
                  <a:pt x="1794493" y="120269"/>
                </a:cubicBezTo>
                <a:cubicBezTo>
                  <a:pt x="1743936" y="65765"/>
                  <a:pt x="1696730" y="134449"/>
                  <a:pt x="1673636" y="175317"/>
                </a:cubicBezTo>
                <a:cubicBezTo>
                  <a:pt x="1532725" y="424648"/>
                  <a:pt x="1433672" y="703337"/>
                  <a:pt x="1369342" y="981741"/>
                </a:cubicBezTo>
                <a:cubicBezTo>
                  <a:pt x="1335812" y="807258"/>
                  <a:pt x="1310689" y="631297"/>
                  <a:pt x="1288321" y="455076"/>
                </a:cubicBezTo>
                <a:cubicBezTo>
                  <a:pt x="1277775" y="371868"/>
                  <a:pt x="1286240" y="249841"/>
                  <a:pt x="1254234" y="172978"/>
                </a:cubicBezTo>
                <a:cubicBezTo>
                  <a:pt x="1238347" y="134825"/>
                  <a:pt x="1212978" y="119984"/>
                  <a:pt x="1171917" y="143412"/>
                </a:cubicBezTo>
                <a:cubicBezTo>
                  <a:pt x="1121936" y="171928"/>
                  <a:pt x="1103360" y="253710"/>
                  <a:pt x="1079994" y="303625"/>
                </a:cubicBezTo>
                <a:lnTo>
                  <a:pt x="960796" y="558322"/>
                </a:lnTo>
                <a:cubicBezTo>
                  <a:pt x="886287" y="717505"/>
                  <a:pt x="811785" y="876689"/>
                  <a:pt x="737289" y="1035876"/>
                </a:cubicBezTo>
                <a:cubicBezTo>
                  <a:pt x="703260" y="851023"/>
                  <a:pt x="694251" y="662703"/>
                  <a:pt x="693045" y="475089"/>
                </a:cubicBezTo>
                <a:cubicBezTo>
                  <a:pt x="692644" y="412762"/>
                  <a:pt x="744004" y="92719"/>
                  <a:pt x="611649" y="163840"/>
                </a:cubicBezTo>
                <a:cubicBezTo>
                  <a:pt x="556749" y="193334"/>
                  <a:pt x="524198" y="292679"/>
                  <a:pt x="502867" y="347332"/>
                </a:cubicBezTo>
                <a:cubicBezTo>
                  <a:pt x="477349" y="414675"/>
                  <a:pt x="457547" y="484047"/>
                  <a:pt x="443669" y="554712"/>
                </a:cubicBezTo>
                <a:cubicBezTo>
                  <a:pt x="409499" y="720246"/>
                  <a:pt x="400346" y="890485"/>
                  <a:pt x="355630" y="1053919"/>
                </a:cubicBezTo>
                <a:cubicBezTo>
                  <a:pt x="285715" y="780155"/>
                  <a:pt x="210959" y="507689"/>
                  <a:pt x="131364" y="236523"/>
                </a:cubicBezTo>
                <a:cubicBezTo>
                  <a:pt x="118161" y="191558"/>
                  <a:pt x="113027" y="129290"/>
                  <a:pt x="50577" y="143198"/>
                </a:cubicBezTo>
                <a:cubicBezTo>
                  <a:pt x="-12470" y="157242"/>
                  <a:pt x="-3279" y="216354"/>
                  <a:pt x="8446" y="263094"/>
                </a:cubicBezTo>
                <a:cubicBezTo>
                  <a:pt x="43940" y="404564"/>
                  <a:pt x="90024" y="544084"/>
                  <a:pt x="128772" y="684757"/>
                </a:cubicBezTo>
                <a:cubicBezTo>
                  <a:pt x="166036" y="820038"/>
                  <a:pt x="202099" y="955643"/>
                  <a:pt x="236957" y="1091572"/>
                </a:cubicBezTo>
                <a:cubicBezTo>
                  <a:pt x="252616" y="1152628"/>
                  <a:pt x="281531" y="1400183"/>
                  <a:pt x="388193" y="1271824"/>
                </a:cubicBezTo>
                <a:cubicBezTo>
                  <a:pt x="462849" y="1181987"/>
                  <a:pt x="485276" y="1020568"/>
                  <a:pt x="504863" y="909402"/>
                </a:cubicBezTo>
                <a:cubicBezTo>
                  <a:pt x="529163" y="771484"/>
                  <a:pt x="540778" y="631070"/>
                  <a:pt x="574004" y="494803"/>
                </a:cubicBezTo>
                <a:cubicBezTo>
                  <a:pt x="575241" y="655256"/>
                  <a:pt x="582170" y="816046"/>
                  <a:pt x="604136" y="975125"/>
                </a:cubicBezTo>
                <a:cubicBezTo>
                  <a:pt x="613522" y="1043173"/>
                  <a:pt x="625027" y="1339795"/>
                  <a:pt x="745391" y="1256853"/>
                </a:cubicBezTo>
                <a:cubicBezTo>
                  <a:pt x="794464" y="1223043"/>
                  <a:pt x="818465" y="1123043"/>
                  <a:pt x="843860" y="1068779"/>
                </a:cubicBezTo>
                <a:cubicBezTo>
                  <a:pt x="878736" y="994262"/>
                  <a:pt x="913612" y="919746"/>
                  <a:pt x="948488" y="845229"/>
                </a:cubicBezTo>
                <a:cubicBezTo>
                  <a:pt x="1018243" y="696170"/>
                  <a:pt x="1087996" y="547134"/>
                  <a:pt x="1157748" y="398122"/>
                </a:cubicBezTo>
                <a:cubicBezTo>
                  <a:pt x="1180978" y="586423"/>
                  <a:pt x="1206639" y="774517"/>
                  <a:pt x="1240610" y="961223"/>
                </a:cubicBezTo>
                <a:cubicBezTo>
                  <a:pt x="1257080" y="1051741"/>
                  <a:pt x="1275481" y="1141916"/>
                  <a:pt x="1296488" y="1231474"/>
                </a:cubicBezTo>
                <a:cubicBezTo>
                  <a:pt x="1309192" y="1285680"/>
                  <a:pt x="1339526" y="1397462"/>
                  <a:pt x="1413974" y="1319763"/>
                </a:cubicBezTo>
                <a:cubicBezTo>
                  <a:pt x="1458277" y="1273529"/>
                  <a:pt x="1452573" y="1149479"/>
                  <a:pt x="1464648" y="1088092"/>
                </a:cubicBezTo>
                <a:cubicBezTo>
                  <a:pt x="1481578" y="1002001"/>
                  <a:pt x="1502116" y="916717"/>
                  <a:pt x="1526262" y="832241"/>
                </a:cubicBezTo>
                <a:cubicBezTo>
                  <a:pt x="1577535" y="652900"/>
                  <a:pt x="1644666" y="478475"/>
                  <a:pt x="1726863" y="311033"/>
                </a:cubicBezTo>
                <a:cubicBezTo>
                  <a:pt x="1780566" y="478649"/>
                  <a:pt x="1834269" y="646261"/>
                  <a:pt x="1887972" y="813868"/>
                </a:cubicBezTo>
                <a:cubicBezTo>
                  <a:pt x="1906483" y="871638"/>
                  <a:pt x="1954500" y="1194715"/>
                  <a:pt x="2067072" y="1089466"/>
                </a:cubicBezTo>
                <a:cubicBezTo>
                  <a:pt x="2107505" y="1051663"/>
                  <a:pt x="2094354" y="971930"/>
                  <a:pt x="2100077" y="920070"/>
                </a:cubicBezTo>
                <a:cubicBezTo>
                  <a:pt x="2109631" y="833719"/>
                  <a:pt x="2124428" y="748029"/>
                  <a:pt x="2144386" y="663474"/>
                </a:cubicBezTo>
                <a:cubicBezTo>
                  <a:pt x="2181645" y="504832"/>
                  <a:pt x="2237334" y="351093"/>
                  <a:pt x="2310317" y="205388"/>
                </a:cubicBezTo>
                <a:cubicBezTo>
                  <a:pt x="2376062" y="406506"/>
                  <a:pt x="2447122" y="605783"/>
                  <a:pt x="2523499" y="803220"/>
                </a:cubicBezTo>
                <a:cubicBezTo>
                  <a:pt x="2540467" y="847078"/>
                  <a:pt x="2557696" y="890835"/>
                  <a:pt x="2575183" y="934490"/>
                </a:cubicBezTo>
                <a:cubicBezTo>
                  <a:pt x="2586772" y="963420"/>
                  <a:pt x="2601525" y="1035053"/>
                  <a:pt x="2630783" y="1052519"/>
                </a:cubicBezTo>
                <a:cubicBezTo>
                  <a:pt x="2676789" y="1079978"/>
                  <a:pt x="2749669" y="1024878"/>
                  <a:pt x="2727858" y="97186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2087446">
            <a:off x="-462815" y="5433296"/>
            <a:ext cx="2102803" cy="184053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>
            <a:off x="8001004" y="-291962"/>
            <a:ext cx="4546213" cy="1150369"/>
          </a:xfrm>
          <a:custGeom>
            <a:avLst/>
            <a:gdLst/>
            <a:ahLst/>
            <a:cxnLst/>
            <a:rect l="l" t="t" r="r" b="b"/>
            <a:pathLst>
              <a:path w="2638035" h="667526" extrusionOk="0">
                <a:moveTo>
                  <a:pt x="2614056" y="386173"/>
                </a:moveTo>
                <a:cubicBezTo>
                  <a:pt x="2582330" y="367859"/>
                  <a:pt x="2547380" y="355809"/>
                  <a:pt x="2511108" y="350678"/>
                </a:cubicBezTo>
                <a:cubicBezTo>
                  <a:pt x="2532912" y="324404"/>
                  <a:pt x="2525140" y="291132"/>
                  <a:pt x="2535271" y="268099"/>
                </a:cubicBezTo>
                <a:cubicBezTo>
                  <a:pt x="2546231" y="243173"/>
                  <a:pt x="2566966" y="212876"/>
                  <a:pt x="2577557" y="192273"/>
                </a:cubicBezTo>
                <a:cubicBezTo>
                  <a:pt x="2607425" y="134179"/>
                  <a:pt x="2605040" y="100005"/>
                  <a:pt x="2530948" y="82747"/>
                </a:cubicBezTo>
                <a:cubicBezTo>
                  <a:pt x="2625295" y="-34453"/>
                  <a:pt x="2357434" y="6215"/>
                  <a:pt x="2316521" y="9280"/>
                </a:cubicBezTo>
                <a:cubicBezTo>
                  <a:pt x="2196974" y="18245"/>
                  <a:pt x="2077344" y="26022"/>
                  <a:pt x="1957632" y="32611"/>
                </a:cubicBezTo>
                <a:cubicBezTo>
                  <a:pt x="1700276" y="46752"/>
                  <a:pt x="1442701" y="55413"/>
                  <a:pt x="1184908" y="58593"/>
                </a:cubicBezTo>
                <a:cubicBezTo>
                  <a:pt x="935792" y="61639"/>
                  <a:pt x="686680" y="59500"/>
                  <a:pt x="437573" y="52177"/>
                </a:cubicBezTo>
                <a:cubicBezTo>
                  <a:pt x="373888" y="50306"/>
                  <a:pt x="310213" y="48100"/>
                  <a:pt x="246545" y="45560"/>
                </a:cubicBezTo>
                <a:cubicBezTo>
                  <a:pt x="207137" y="43991"/>
                  <a:pt x="146670" y="27835"/>
                  <a:pt x="111299" y="48424"/>
                </a:cubicBezTo>
                <a:cubicBezTo>
                  <a:pt x="49237" y="84574"/>
                  <a:pt x="71333" y="155650"/>
                  <a:pt x="138418" y="158637"/>
                </a:cubicBezTo>
                <a:cubicBezTo>
                  <a:pt x="99716" y="164742"/>
                  <a:pt x="46158" y="162228"/>
                  <a:pt x="23233" y="200439"/>
                </a:cubicBezTo>
                <a:cubicBezTo>
                  <a:pt x="9829" y="222772"/>
                  <a:pt x="11177" y="257529"/>
                  <a:pt x="33189" y="274081"/>
                </a:cubicBezTo>
                <a:cubicBezTo>
                  <a:pt x="8053" y="287639"/>
                  <a:pt x="-8294" y="323478"/>
                  <a:pt x="4404" y="350503"/>
                </a:cubicBezTo>
                <a:cubicBezTo>
                  <a:pt x="22649" y="389343"/>
                  <a:pt x="69654" y="380405"/>
                  <a:pt x="105893" y="381131"/>
                </a:cubicBezTo>
                <a:cubicBezTo>
                  <a:pt x="78554" y="411630"/>
                  <a:pt x="85431" y="461008"/>
                  <a:pt x="129493" y="470100"/>
                </a:cubicBezTo>
                <a:cubicBezTo>
                  <a:pt x="30324" y="574221"/>
                  <a:pt x="252722" y="571545"/>
                  <a:pt x="300291" y="574662"/>
                </a:cubicBezTo>
                <a:cubicBezTo>
                  <a:pt x="419601" y="582478"/>
                  <a:pt x="538942" y="589806"/>
                  <a:pt x="658312" y="596645"/>
                </a:cubicBezTo>
                <a:cubicBezTo>
                  <a:pt x="914956" y="611335"/>
                  <a:pt x="1171711" y="623813"/>
                  <a:pt x="1428580" y="634079"/>
                </a:cubicBezTo>
                <a:cubicBezTo>
                  <a:pt x="1676698" y="643964"/>
                  <a:pt x="1924882" y="651741"/>
                  <a:pt x="2173134" y="657409"/>
                </a:cubicBezTo>
                <a:cubicBezTo>
                  <a:pt x="2236097" y="658844"/>
                  <a:pt x="2299066" y="660140"/>
                  <a:pt x="2362042" y="661298"/>
                </a:cubicBezTo>
                <a:cubicBezTo>
                  <a:pt x="2407880" y="662147"/>
                  <a:pt x="2474480" y="677060"/>
                  <a:pt x="2517388" y="661298"/>
                </a:cubicBezTo>
                <a:cubicBezTo>
                  <a:pt x="2542524" y="652043"/>
                  <a:pt x="2566299" y="628136"/>
                  <a:pt x="2567206" y="599620"/>
                </a:cubicBezTo>
                <a:cubicBezTo>
                  <a:pt x="2567939" y="576639"/>
                  <a:pt x="2558184" y="577792"/>
                  <a:pt x="2552357" y="558829"/>
                </a:cubicBezTo>
                <a:lnTo>
                  <a:pt x="2537818" y="550625"/>
                </a:lnTo>
                <a:cubicBezTo>
                  <a:pt x="2546054" y="533870"/>
                  <a:pt x="2545541" y="514141"/>
                  <a:pt x="2536444" y="497838"/>
                </a:cubicBezTo>
                <a:cubicBezTo>
                  <a:pt x="2581900" y="495376"/>
                  <a:pt x="2691492" y="432621"/>
                  <a:pt x="2614056" y="38617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7721609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/>
          <p:nvPr/>
        </p:nvSpPr>
        <p:spPr>
          <a:xfrm>
            <a:off x="-725700" y="4304667"/>
            <a:ext cx="2091739" cy="2153908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" name="Google Shape;48;p6"/>
          <p:cNvSpPr/>
          <p:nvPr/>
        </p:nvSpPr>
        <p:spPr>
          <a:xfrm rot="5400000">
            <a:off x="9696321" y="4504730"/>
            <a:ext cx="2434316" cy="2931997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6"/>
          <p:cNvSpPr/>
          <p:nvPr/>
        </p:nvSpPr>
        <p:spPr>
          <a:xfrm>
            <a:off x="914406" y="-507171"/>
            <a:ext cx="3128999" cy="2786761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" name="Google Shape;50;p6"/>
          <p:cNvSpPr/>
          <p:nvPr/>
        </p:nvSpPr>
        <p:spPr>
          <a:xfrm>
            <a:off x="10983700" y="582415"/>
            <a:ext cx="2374576" cy="2341117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" name="Google Shape;51;p6"/>
          <p:cNvSpPr/>
          <p:nvPr/>
        </p:nvSpPr>
        <p:spPr>
          <a:xfrm>
            <a:off x="803648" y="5747358"/>
            <a:ext cx="3432363" cy="1394633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" name="Google Shape;52;p6"/>
          <p:cNvSpPr txBox="1">
            <a:spLocks noGrp="1"/>
          </p:cNvSpPr>
          <p:nvPr>
            <p:ph type="title"/>
          </p:nvPr>
        </p:nvSpPr>
        <p:spPr>
          <a:xfrm>
            <a:off x="1621367" y="1337567"/>
            <a:ext cx="8949200" cy="830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6"/>
          <p:cNvSpPr txBox="1">
            <a:spLocks noGrp="1"/>
          </p:cNvSpPr>
          <p:nvPr>
            <p:ph type="body" idx="1"/>
          </p:nvPr>
        </p:nvSpPr>
        <p:spPr>
          <a:xfrm>
            <a:off x="1621367" y="2484167"/>
            <a:ext cx="39840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✘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54" name="Google Shape;54;p6"/>
          <p:cNvSpPr txBox="1">
            <a:spLocks noGrp="1"/>
          </p:cNvSpPr>
          <p:nvPr>
            <p:ph type="body" idx="2"/>
          </p:nvPr>
        </p:nvSpPr>
        <p:spPr>
          <a:xfrm>
            <a:off x="6586560" y="2484167"/>
            <a:ext cx="39840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✘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endParaRPr/>
          </a:p>
        </p:txBody>
      </p:sp>
      <p:sp>
        <p:nvSpPr>
          <p:cNvPr id="55" name="Google Shape;55;p6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47051575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7"/>
          <p:cNvSpPr/>
          <p:nvPr/>
        </p:nvSpPr>
        <p:spPr>
          <a:xfrm>
            <a:off x="10247384" y="1854274"/>
            <a:ext cx="2851713" cy="2936469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" name="Google Shape;58;p7"/>
          <p:cNvSpPr/>
          <p:nvPr/>
        </p:nvSpPr>
        <p:spPr>
          <a:xfrm>
            <a:off x="-838196" y="-128595"/>
            <a:ext cx="4546213" cy="1150369"/>
          </a:xfrm>
          <a:custGeom>
            <a:avLst/>
            <a:gdLst/>
            <a:ahLst/>
            <a:cxnLst/>
            <a:rect l="l" t="t" r="r" b="b"/>
            <a:pathLst>
              <a:path w="2638035" h="667526" extrusionOk="0">
                <a:moveTo>
                  <a:pt x="2614056" y="386173"/>
                </a:moveTo>
                <a:cubicBezTo>
                  <a:pt x="2582330" y="367859"/>
                  <a:pt x="2547380" y="355809"/>
                  <a:pt x="2511108" y="350678"/>
                </a:cubicBezTo>
                <a:cubicBezTo>
                  <a:pt x="2532912" y="324404"/>
                  <a:pt x="2525140" y="291132"/>
                  <a:pt x="2535271" y="268099"/>
                </a:cubicBezTo>
                <a:cubicBezTo>
                  <a:pt x="2546231" y="243173"/>
                  <a:pt x="2566966" y="212876"/>
                  <a:pt x="2577557" y="192273"/>
                </a:cubicBezTo>
                <a:cubicBezTo>
                  <a:pt x="2607425" y="134179"/>
                  <a:pt x="2605040" y="100005"/>
                  <a:pt x="2530948" y="82747"/>
                </a:cubicBezTo>
                <a:cubicBezTo>
                  <a:pt x="2625295" y="-34453"/>
                  <a:pt x="2357434" y="6215"/>
                  <a:pt x="2316521" y="9280"/>
                </a:cubicBezTo>
                <a:cubicBezTo>
                  <a:pt x="2196974" y="18245"/>
                  <a:pt x="2077344" y="26022"/>
                  <a:pt x="1957632" y="32611"/>
                </a:cubicBezTo>
                <a:cubicBezTo>
                  <a:pt x="1700276" y="46752"/>
                  <a:pt x="1442701" y="55413"/>
                  <a:pt x="1184908" y="58593"/>
                </a:cubicBezTo>
                <a:cubicBezTo>
                  <a:pt x="935792" y="61639"/>
                  <a:pt x="686680" y="59500"/>
                  <a:pt x="437573" y="52177"/>
                </a:cubicBezTo>
                <a:cubicBezTo>
                  <a:pt x="373888" y="50306"/>
                  <a:pt x="310213" y="48100"/>
                  <a:pt x="246545" y="45560"/>
                </a:cubicBezTo>
                <a:cubicBezTo>
                  <a:pt x="207137" y="43991"/>
                  <a:pt x="146670" y="27835"/>
                  <a:pt x="111299" y="48424"/>
                </a:cubicBezTo>
                <a:cubicBezTo>
                  <a:pt x="49237" y="84574"/>
                  <a:pt x="71333" y="155650"/>
                  <a:pt x="138418" y="158637"/>
                </a:cubicBezTo>
                <a:cubicBezTo>
                  <a:pt x="99716" y="164742"/>
                  <a:pt x="46158" y="162228"/>
                  <a:pt x="23233" y="200439"/>
                </a:cubicBezTo>
                <a:cubicBezTo>
                  <a:pt x="9829" y="222772"/>
                  <a:pt x="11177" y="257529"/>
                  <a:pt x="33189" y="274081"/>
                </a:cubicBezTo>
                <a:cubicBezTo>
                  <a:pt x="8053" y="287639"/>
                  <a:pt x="-8294" y="323478"/>
                  <a:pt x="4404" y="350503"/>
                </a:cubicBezTo>
                <a:cubicBezTo>
                  <a:pt x="22649" y="389343"/>
                  <a:pt x="69654" y="380405"/>
                  <a:pt x="105893" y="381131"/>
                </a:cubicBezTo>
                <a:cubicBezTo>
                  <a:pt x="78554" y="411630"/>
                  <a:pt x="85431" y="461008"/>
                  <a:pt x="129493" y="470100"/>
                </a:cubicBezTo>
                <a:cubicBezTo>
                  <a:pt x="30324" y="574221"/>
                  <a:pt x="252722" y="571545"/>
                  <a:pt x="300291" y="574662"/>
                </a:cubicBezTo>
                <a:cubicBezTo>
                  <a:pt x="419601" y="582478"/>
                  <a:pt x="538942" y="589806"/>
                  <a:pt x="658312" y="596645"/>
                </a:cubicBezTo>
                <a:cubicBezTo>
                  <a:pt x="914956" y="611335"/>
                  <a:pt x="1171711" y="623813"/>
                  <a:pt x="1428580" y="634079"/>
                </a:cubicBezTo>
                <a:cubicBezTo>
                  <a:pt x="1676698" y="643964"/>
                  <a:pt x="1924882" y="651741"/>
                  <a:pt x="2173134" y="657409"/>
                </a:cubicBezTo>
                <a:cubicBezTo>
                  <a:pt x="2236097" y="658844"/>
                  <a:pt x="2299066" y="660140"/>
                  <a:pt x="2362042" y="661298"/>
                </a:cubicBezTo>
                <a:cubicBezTo>
                  <a:pt x="2407880" y="662147"/>
                  <a:pt x="2474480" y="677060"/>
                  <a:pt x="2517388" y="661298"/>
                </a:cubicBezTo>
                <a:cubicBezTo>
                  <a:pt x="2542524" y="652043"/>
                  <a:pt x="2566299" y="628136"/>
                  <a:pt x="2567206" y="599620"/>
                </a:cubicBezTo>
                <a:cubicBezTo>
                  <a:pt x="2567939" y="576639"/>
                  <a:pt x="2558184" y="577792"/>
                  <a:pt x="2552357" y="558829"/>
                </a:cubicBezTo>
                <a:lnTo>
                  <a:pt x="2537818" y="550625"/>
                </a:lnTo>
                <a:cubicBezTo>
                  <a:pt x="2546054" y="533870"/>
                  <a:pt x="2545541" y="514141"/>
                  <a:pt x="2536444" y="497838"/>
                </a:cubicBezTo>
                <a:cubicBezTo>
                  <a:pt x="2581900" y="495376"/>
                  <a:pt x="2691492" y="432621"/>
                  <a:pt x="2614056" y="38617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59;p7"/>
          <p:cNvSpPr/>
          <p:nvPr/>
        </p:nvSpPr>
        <p:spPr>
          <a:xfrm>
            <a:off x="1578634" y="-692483"/>
            <a:ext cx="2442741" cy="2278145"/>
          </a:xfrm>
          <a:custGeom>
            <a:avLst/>
            <a:gdLst/>
            <a:ahLst/>
            <a:cxnLst/>
            <a:rect l="l" t="t" r="r" b="b"/>
            <a:pathLst>
              <a:path w="1445409" h="1348015" extrusionOk="0">
                <a:moveTo>
                  <a:pt x="492691" y="421259"/>
                </a:moveTo>
                <a:cubicBezTo>
                  <a:pt x="546736" y="374376"/>
                  <a:pt x="506550" y="328822"/>
                  <a:pt x="452240" y="325297"/>
                </a:cubicBezTo>
                <a:cubicBezTo>
                  <a:pt x="437703" y="338522"/>
                  <a:pt x="422750" y="340218"/>
                  <a:pt x="407380" y="330384"/>
                </a:cubicBezTo>
                <a:cubicBezTo>
                  <a:pt x="394322" y="328376"/>
                  <a:pt x="380960" y="330411"/>
                  <a:pt x="369093" y="336217"/>
                </a:cubicBezTo>
                <a:cubicBezTo>
                  <a:pt x="343775" y="347837"/>
                  <a:pt x="325854" y="378907"/>
                  <a:pt x="318620" y="404493"/>
                </a:cubicBezTo>
                <a:cubicBezTo>
                  <a:pt x="300510" y="468556"/>
                  <a:pt x="338610" y="526138"/>
                  <a:pt x="406304" y="529061"/>
                </a:cubicBezTo>
                <a:cubicBezTo>
                  <a:pt x="452084" y="531070"/>
                  <a:pt x="546853" y="474829"/>
                  <a:pt x="492691" y="421259"/>
                </a:cubicBezTo>
                <a:close/>
                <a:moveTo>
                  <a:pt x="806093" y="553403"/>
                </a:moveTo>
                <a:cubicBezTo>
                  <a:pt x="864032" y="564265"/>
                  <a:pt x="924124" y="521524"/>
                  <a:pt x="930392" y="462341"/>
                </a:cubicBezTo>
                <a:cubicBezTo>
                  <a:pt x="934747" y="421194"/>
                  <a:pt x="911524" y="390637"/>
                  <a:pt x="888008" y="360229"/>
                </a:cubicBezTo>
                <a:cubicBezTo>
                  <a:pt x="878512" y="347947"/>
                  <a:pt x="852689" y="315763"/>
                  <a:pt x="837541" y="307306"/>
                </a:cubicBezTo>
                <a:cubicBezTo>
                  <a:pt x="745236" y="255777"/>
                  <a:pt x="651032" y="524324"/>
                  <a:pt x="806093" y="553403"/>
                </a:cubicBezTo>
                <a:close/>
                <a:moveTo>
                  <a:pt x="1083826" y="830258"/>
                </a:moveTo>
                <a:cubicBezTo>
                  <a:pt x="1079801" y="791969"/>
                  <a:pt x="1070117" y="727213"/>
                  <a:pt x="1030106" y="713603"/>
                </a:cubicBezTo>
                <a:cubicBezTo>
                  <a:pt x="977941" y="695852"/>
                  <a:pt x="917837" y="748911"/>
                  <a:pt x="900705" y="794225"/>
                </a:cubicBezTo>
                <a:cubicBezTo>
                  <a:pt x="846674" y="937153"/>
                  <a:pt x="1095414" y="940497"/>
                  <a:pt x="1083826" y="830258"/>
                </a:cubicBezTo>
                <a:close/>
                <a:moveTo>
                  <a:pt x="1153723" y="365685"/>
                </a:moveTo>
                <a:cubicBezTo>
                  <a:pt x="1227757" y="443844"/>
                  <a:pt x="1373575" y="337889"/>
                  <a:pt x="1313756" y="244001"/>
                </a:cubicBezTo>
                <a:cubicBezTo>
                  <a:pt x="1284024" y="197339"/>
                  <a:pt x="1207625" y="187534"/>
                  <a:pt x="1172242" y="234928"/>
                </a:cubicBezTo>
                <a:cubicBezTo>
                  <a:pt x="1156005" y="256658"/>
                  <a:pt x="1134000" y="344869"/>
                  <a:pt x="1153698" y="365685"/>
                </a:cubicBezTo>
                <a:close/>
                <a:moveTo>
                  <a:pt x="879329" y="119990"/>
                </a:moveTo>
                <a:cubicBezTo>
                  <a:pt x="929335" y="186030"/>
                  <a:pt x="1042129" y="103270"/>
                  <a:pt x="1010012" y="32615"/>
                </a:cubicBezTo>
                <a:cubicBezTo>
                  <a:pt x="971816" y="-51422"/>
                  <a:pt x="822401" y="44832"/>
                  <a:pt x="879329" y="119990"/>
                </a:cubicBezTo>
                <a:close/>
                <a:moveTo>
                  <a:pt x="523622" y="127566"/>
                </a:moveTo>
                <a:cubicBezTo>
                  <a:pt x="522857" y="127800"/>
                  <a:pt x="557437" y="154870"/>
                  <a:pt x="565559" y="156471"/>
                </a:cubicBezTo>
                <a:cubicBezTo>
                  <a:pt x="587395" y="160774"/>
                  <a:pt x="606490" y="152505"/>
                  <a:pt x="622597" y="138039"/>
                </a:cubicBezTo>
                <a:cubicBezTo>
                  <a:pt x="666672" y="98383"/>
                  <a:pt x="639345" y="41475"/>
                  <a:pt x="595666" y="13140"/>
                </a:cubicBezTo>
                <a:cubicBezTo>
                  <a:pt x="560846" y="-9439"/>
                  <a:pt x="521859" y="-469"/>
                  <a:pt x="490417" y="26446"/>
                </a:cubicBezTo>
                <a:cubicBezTo>
                  <a:pt x="450398" y="60671"/>
                  <a:pt x="448746" y="150612"/>
                  <a:pt x="523622" y="127566"/>
                </a:cubicBezTo>
                <a:close/>
                <a:moveTo>
                  <a:pt x="1427224" y="708794"/>
                </a:moveTo>
                <a:cubicBezTo>
                  <a:pt x="1434178" y="634064"/>
                  <a:pt x="1341050" y="658957"/>
                  <a:pt x="1307585" y="686759"/>
                </a:cubicBezTo>
                <a:cubicBezTo>
                  <a:pt x="1271567" y="716669"/>
                  <a:pt x="1247578" y="769125"/>
                  <a:pt x="1256166" y="816000"/>
                </a:cubicBezTo>
                <a:cubicBezTo>
                  <a:pt x="1289651" y="998565"/>
                  <a:pt x="1512373" y="774315"/>
                  <a:pt x="1427224" y="708794"/>
                </a:cubicBezTo>
                <a:close/>
                <a:moveTo>
                  <a:pt x="1181737" y="1055117"/>
                </a:moveTo>
                <a:cubicBezTo>
                  <a:pt x="1114776" y="1051559"/>
                  <a:pt x="1076540" y="1066018"/>
                  <a:pt x="1070292" y="1134780"/>
                </a:cubicBezTo>
                <a:cubicBezTo>
                  <a:pt x="1065670" y="1185693"/>
                  <a:pt x="1064543" y="1219899"/>
                  <a:pt x="1124971" y="1237274"/>
                </a:cubicBezTo>
                <a:cubicBezTo>
                  <a:pt x="1250274" y="1273295"/>
                  <a:pt x="1271132" y="1059868"/>
                  <a:pt x="1181763" y="1055117"/>
                </a:cubicBezTo>
                <a:close/>
                <a:moveTo>
                  <a:pt x="732396" y="1179401"/>
                </a:moveTo>
                <a:cubicBezTo>
                  <a:pt x="721326" y="1189770"/>
                  <a:pt x="679246" y="1175058"/>
                  <a:pt x="656710" y="1194683"/>
                </a:cubicBezTo>
                <a:cubicBezTo>
                  <a:pt x="638768" y="1211590"/>
                  <a:pt x="628956" y="1235391"/>
                  <a:pt x="629772" y="1260029"/>
                </a:cubicBezTo>
                <a:cubicBezTo>
                  <a:pt x="631860" y="1326295"/>
                  <a:pt x="702678" y="1364435"/>
                  <a:pt x="761467" y="1341577"/>
                </a:cubicBezTo>
                <a:cubicBezTo>
                  <a:pt x="880171" y="1295421"/>
                  <a:pt x="820541" y="1096925"/>
                  <a:pt x="732423" y="1179401"/>
                </a:cubicBezTo>
                <a:close/>
                <a:moveTo>
                  <a:pt x="666147" y="797511"/>
                </a:moveTo>
                <a:cubicBezTo>
                  <a:pt x="619045" y="714984"/>
                  <a:pt x="442154" y="856720"/>
                  <a:pt x="477628" y="933744"/>
                </a:cubicBezTo>
                <a:cubicBezTo>
                  <a:pt x="526973" y="1040905"/>
                  <a:pt x="725468" y="901457"/>
                  <a:pt x="666147" y="797511"/>
                </a:cubicBezTo>
                <a:close/>
                <a:moveTo>
                  <a:pt x="224876" y="726668"/>
                </a:moveTo>
                <a:cubicBezTo>
                  <a:pt x="153539" y="650557"/>
                  <a:pt x="11694" y="902481"/>
                  <a:pt x="177748" y="925099"/>
                </a:cubicBezTo>
                <a:cubicBezTo>
                  <a:pt x="298255" y="941515"/>
                  <a:pt x="318212" y="719377"/>
                  <a:pt x="224876" y="726668"/>
                </a:cubicBezTo>
                <a:close/>
                <a:moveTo>
                  <a:pt x="389620" y="1116932"/>
                </a:moveTo>
                <a:cubicBezTo>
                  <a:pt x="327863" y="1101682"/>
                  <a:pt x="237470" y="1169608"/>
                  <a:pt x="295092" y="1232129"/>
                </a:cubicBezTo>
                <a:cubicBezTo>
                  <a:pt x="371640" y="1315187"/>
                  <a:pt x="485089" y="1140515"/>
                  <a:pt x="389627" y="1116932"/>
                </a:cubicBezTo>
                <a:close/>
                <a:moveTo>
                  <a:pt x="161057" y="487078"/>
                </a:moveTo>
                <a:cubicBezTo>
                  <a:pt x="183374" y="457480"/>
                  <a:pt x="208373" y="385089"/>
                  <a:pt x="166748" y="360118"/>
                </a:cubicBezTo>
                <a:cubicBezTo>
                  <a:pt x="135896" y="341603"/>
                  <a:pt x="54616" y="373333"/>
                  <a:pt x="32487" y="391738"/>
                </a:cubicBezTo>
                <a:cubicBezTo>
                  <a:pt x="-65321" y="473164"/>
                  <a:pt x="81391" y="592716"/>
                  <a:pt x="161057" y="487078"/>
                </a:cubicBezTo>
                <a:close/>
                <a:moveTo>
                  <a:pt x="76699" y="484486"/>
                </a:moveTo>
                <a:cubicBezTo>
                  <a:pt x="84953" y="481244"/>
                  <a:pt x="92788" y="477021"/>
                  <a:pt x="100032" y="471906"/>
                </a:cubicBezTo>
                <a:cubicBezTo>
                  <a:pt x="93565" y="478172"/>
                  <a:pt x="85489" y="482526"/>
                  <a:pt x="76699" y="484486"/>
                </a:cubicBezTo>
                <a:close/>
                <a:moveTo>
                  <a:pt x="254484" y="173049"/>
                </a:moveTo>
                <a:cubicBezTo>
                  <a:pt x="323242" y="173049"/>
                  <a:pt x="356337" y="56199"/>
                  <a:pt x="274351" y="56199"/>
                </a:cubicBezTo>
                <a:cubicBezTo>
                  <a:pt x="205587" y="56173"/>
                  <a:pt x="172491" y="173023"/>
                  <a:pt x="254484" y="17302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" name="Google Shape;60;p7"/>
          <p:cNvSpPr/>
          <p:nvPr/>
        </p:nvSpPr>
        <p:spPr>
          <a:xfrm>
            <a:off x="177799" y="5271130"/>
            <a:ext cx="2057451" cy="20284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" name="Google Shape;61;p7"/>
          <p:cNvSpPr/>
          <p:nvPr/>
        </p:nvSpPr>
        <p:spPr>
          <a:xfrm rot="4213030">
            <a:off x="-580974" y="4197226"/>
            <a:ext cx="2445604" cy="1202319"/>
          </a:xfrm>
          <a:custGeom>
            <a:avLst/>
            <a:gdLst/>
            <a:ahLst/>
            <a:cxnLst/>
            <a:rect l="l" t="t" r="r" b="b"/>
            <a:pathLst>
              <a:path w="2728778" h="1341534" extrusionOk="0">
                <a:moveTo>
                  <a:pt x="2727858" y="971865"/>
                </a:moveTo>
                <a:cubicBezTo>
                  <a:pt x="2662022" y="811650"/>
                  <a:pt x="2599698" y="650061"/>
                  <a:pt x="2540889" y="487098"/>
                </a:cubicBezTo>
                <a:cubicBezTo>
                  <a:pt x="2509539" y="400203"/>
                  <a:pt x="2479196" y="312951"/>
                  <a:pt x="2449860" y="225343"/>
                </a:cubicBezTo>
                <a:cubicBezTo>
                  <a:pt x="2433572" y="176691"/>
                  <a:pt x="2413699" y="33711"/>
                  <a:pt x="2369261" y="7263"/>
                </a:cubicBezTo>
                <a:cubicBezTo>
                  <a:pt x="2220183" y="-81480"/>
                  <a:pt x="2022959" y="670486"/>
                  <a:pt x="2005088" y="766409"/>
                </a:cubicBezTo>
                <a:lnTo>
                  <a:pt x="1865337" y="330248"/>
                </a:lnTo>
                <a:cubicBezTo>
                  <a:pt x="1847733" y="275297"/>
                  <a:pt x="1832638" y="161377"/>
                  <a:pt x="1794493" y="120269"/>
                </a:cubicBezTo>
                <a:cubicBezTo>
                  <a:pt x="1743936" y="65765"/>
                  <a:pt x="1696730" y="134449"/>
                  <a:pt x="1673636" y="175317"/>
                </a:cubicBezTo>
                <a:cubicBezTo>
                  <a:pt x="1532725" y="424648"/>
                  <a:pt x="1433672" y="703337"/>
                  <a:pt x="1369342" y="981741"/>
                </a:cubicBezTo>
                <a:cubicBezTo>
                  <a:pt x="1335812" y="807258"/>
                  <a:pt x="1310689" y="631297"/>
                  <a:pt x="1288321" y="455076"/>
                </a:cubicBezTo>
                <a:cubicBezTo>
                  <a:pt x="1277775" y="371868"/>
                  <a:pt x="1286240" y="249841"/>
                  <a:pt x="1254234" y="172978"/>
                </a:cubicBezTo>
                <a:cubicBezTo>
                  <a:pt x="1238347" y="134825"/>
                  <a:pt x="1212978" y="119984"/>
                  <a:pt x="1171917" y="143412"/>
                </a:cubicBezTo>
                <a:cubicBezTo>
                  <a:pt x="1121936" y="171928"/>
                  <a:pt x="1103360" y="253710"/>
                  <a:pt x="1079994" y="303625"/>
                </a:cubicBezTo>
                <a:lnTo>
                  <a:pt x="960796" y="558322"/>
                </a:lnTo>
                <a:cubicBezTo>
                  <a:pt x="886287" y="717505"/>
                  <a:pt x="811785" y="876689"/>
                  <a:pt x="737289" y="1035876"/>
                </a:cubicBezTo>
                <a:cubicBezTo>
                  <a:pt x="703260" y="851023"/>
                  <a:pt x="694251" y="662703"/>
                  <a:pt x="693045" y="475089"/>
                </a:cubicBezTo>
                <a:cubicBezTo>
                  <a:pt x="692644" y="412762"/>
                  <a:pt x="744004" y="92719"/>
                  <a:pt x="611649" y="163840"/>
                </a:cubicBezTo>
                <a:cubicBezTo>
                  <a:pt x="556749" y="193334"/>
                  <a:pt x="524198" y="292679"/>
                  <a:pt x="502867" y="347332"/>
                </a:cubicBezTo>
                <a:cubicBezTo>
                  <a:pt x="477349" y="414675"/>
                  <a:pt x="457547" y="484047"/>
                  <a:pt x="443669" y="554712"/>
                </a:cubicBezTo>
                <a:cubicBezTo>
                  <a:pt x="409499" y="720246"/>
                  <a:pt x="400346" y="890485"/>
                  <a:pt x="355630" y="1053919"/>
                </a:cubicBezTo>
                <a:cubicBezTo>
                  <a:pt x="285715" y="780155"/>
                  <a:pt x="210959" y="507689"/>
                  <a:pt x="131364" y="236523"/>
                </a:cubicBezTo>
                <a:cubicBezTo>
                  <a:pt x="118161" y="191558"/>
                  <a:pt x="113027" y="129290"/>
                  <a:pt x="50577" y="143198"/>
                </a:cubicBezTo>
                <a:cubicBezTo>
                  <a:pt x="-12470" y="157242"/>
                  <a:pt x="-3279" y="216354"/>
                  <a:pt x="8446" y="263094"/>
                </a:cubicBezTo>
                <a:cubicBezTo>
                  <a:pt x="43940" y="404564"/>
                  <a:pt x="90024" y="544084"/>
                  <a:pt x="128772" y="684757"/>
                </a:cubicBezTo>
                <a:cubicBezTo>
                  <a:pt x="166036" y="820038"/>
                  <a:pt x="202099" y="955643"/>
                  <a:pt x="236957" y="1091572"/>
                </a:cubicBezTo>
                <a:cubicBezTo>
                  <a:pt x="252616" y="1152628"/>
                  <a:pt x="281531" y="1400183"/>
                  <a:pt x="388193" y="1271824"/>
                </a:cubicBezTo>
                <a:cubicBezTo>
                  <a:pt x="462849" y="1181987"/>
                  <a:pt x="485276" y="1020568"/>
                  <a:pt x="504863" y="909402"/>
                </a:cubicBezTo>
                <a:cubicBezTo>
                  <a:pt x="529163" y="771484"/>
                  <a:pt x="540778" y="631070"/>
                  <a:pt x="574004" y="494803"/>
                </a:cubicBezTo>
                <a:cubicBezTo>
                  <a:pt x="575241" y="655256"/>
                  <a:pt x="582170" y="816046"/>
                  <a:pt x="604136" y="975125"/>
                </a:cubicBezTo>
                <a:cubicBezTo>
                  <a:pt x="613522" y="1043173"/>
                  <a:pt x="625027" y="1339795"/>
                  <a:pt x="745391" y="1256853"/>
                </a:cubicBezTo>
                <a:cubicBezTo>
                  <a:pt x="794464" y="1223043"/>
                  <a:pt x="818465" y="1123043"/>
                  <a:pt x="843860" y="1068779"/>
                </a:cubicBezTo>
                <a:cubicBezTo>
                  <a:pt x="878736" y="994262"/>
                  <a:pt x="913612" y="919746"/>
                  <a:pt x="948488" y="845229"/>
                </a:cubicBezTo>
                <a:cubicBezTo>
                  <a:pt x="1018243" y="696170"/>
                  <a:pt x="1087996" y="547134"/>
                  <a:pt x="1157748" y="398122"/>
                </a:cubicBezTo>
                <a:cubicBezTo>
                  <a:pt x="1180978" y="586423"/>
                  <a:pt x="1206639" y="774517"/>
                  <a:pt x="1240610" y="961223"/>
                </a:cubicBezTo>
                <a:cubicBezTo>
                  <a:pt x="1257080" y="1051741"/>
                  <a:pt x="1275481" y="1141916"/>
                  <a:pt x="1296488" y="1231474"/>
                </a:cubicBezTo>
                <a:cubicBezTo>
                  <a:pt x="1309192" y="1285680"/>
                  <a:pt x="1339526" y="1397462"/>
                  <a:pt x="1413974" y="1319763"/>
                </a:cubicBezTo>
                <a:cubicBezTo>
                  <a:pt x="1458277" y="1273529"/>
                  <a:pt x="1452573" y="1149479"/>
                  <a:pt x="1464648" y="1088092"/>
                </a:cubicBezTo>
                <a:cubicBezTo>
                  <a:pt x="1481578" y="1002001"/>
                  <a:pt x="1502116" y="916717"/>
                  <a:pt x="1526262" y="832241"/>
                </a:cubicBezTo>
                <a:cubicBezTo>
                  <a:pt x="1577535" y="652900"/>
                  <a:pt x="1644666" y="478475"/>
                  <a:pt x="1726863" y="311033"/>
                </a:cubicBezTo>
                <a:cubicBezTo>
                  <a:pt x="1780566" y="478649"/>
                  <a:pt x="1834269" y="646261"/>
                  <a:pt x="1887972" y="813868"/>
                </a:cubicBezTo>
                <a:cubicBezTo>
                  <a:pt x="1906483" y="871638"/>
                  <a:pt x="1954500" y="1194715"/>
                  <a:pt x="2067072" y="1089466"/>
                </a:cubicBezTo>
                <a:cubicBezTo>
                  <a:pt x="2107505" y="1051663"/>
                  <a:pt x="2094354" y="971930"/>
                  <a:pt x="2100077" y="920070"/>
                </a:cubicBezTo>
                <a:cubicBezTo>
                  <a:pt x="2109631" y="833719"/>
                  <a:pt x="2124428" y="748029"/>
                  <a:pt x="2144386" y="663474"/>
                </a:cubicBezTo>
                <a:cubicBezTo>
                  <a:pt x="2181645" y="504832"/>
                  <a:pt x="2237334" y="351093"/>
                  <a:pt x="2310317" y="205388"/>
                </a:cubicBezTo>
                <a:cubicBezTo>
                  <a:pt x="2376062" y="406506"/>
                  <a:pt x="2447122" y="605783"/>
                  <a:pt x="2523499" y="803220"/>
                </a:cubicBezTo>
                <a:cubicBezTo>
                  <a:pt x="2540467" y="847078"/>
                  <a:pt x="2557696" y="890835"/>
                  <a:pt x="2575183" y="934490"/>
                </a:cubicBezTo>
                <a:cubicBezTo>
                  <a:pt x="2586772" y="963420"/>
                  <a:pt x="2601525" y="1035053"/>
                  <a:pt x="2630783" y="1052519"/>
                </a:cubicBezTo>
                <a:cubicBezTo>
                  <a:pt x="2676789" y="1079978"/>
                  <a:pt x="2749669" y="1024878"/>
                  <a:pt x="2727858" y="97186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" name="Google Shape;62;p7"/>
          <p:cNvSpPr txBox="1">
            <a:spLocks noGrp="1"/>
          </p:cNvSpPr>
          <p:nvPr>
            <p:ph type="title"/>
          </p:nvPr>
        </p:nvSpPr>
        <p:spPr>
          <a:xfrm>
            <a:off x="1621367" y="1337567"/>
            <a:ext cx="8949200" cy="830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7"/>
          <p:cNvSpPr txBox="1">
            <a:spLocks noGrp="1"/>
          </p:cNvSpPr>
          <p:nvPr>
            <p:ph type="body" idx="1"/>
          </p:nvPr>
        </p:nvSpPr>
        <p:spPr>
          <a:xfrm>
            <a:off x="1578633" y="2484167"/>
            <a:ext cx="27084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800"/>
              </a:spcBef>
              <a:spcAft>
                <a:spcPts val="0"/>
              </a:spcAft>
              <a:buSzPts val="1600"/>
              <a:buChar char="✘"/>
              <a:defRPr sz="2133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64" name="Google Shape;64;p7"/>
          <p:cNvSpPr txBox="1">
            <a:spLocks noGrp="1"/>
          </p:cNvSpPr>
          <p:nvPr>
            <p:ph type="body" idx="2"/>
          </p:nvPr>
        </p:nvSpPr>
        <p:spPr>
          <a:xfrm>
            <a:off x="4722703" y="2484167"/>
            <a:ext cx="27084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800"/>
              </a:spcBef>
              <a:spcAft>
                <a:spcPts val="0"/>
              </a:spcAft>
              <a:buSzPts val="1600"/>
              <a:buChar char="✘"/>
              <a:defRPr sz="2133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65" name="Google Shape;65;p7"/>
          <p:cNvSpPr txBox="1">
            <a:spLocks noGrp="1"/>
          </p:cNvSpPr>
          <p:nvPr>
            <p:ph type="body" idx="3"/>
          </p:nvPr>
        </p:nvSpPr>
        <p:spPr>
          <a:xfrm>
            <a:off x="7866772" y="2484167"/>
            <a:ext cx="2708400" cy="408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40256" rtl="0">
              <a:spcBef>
                <a:spcPts val="800"/>
              </a:spcBef>
              <a:spcAft>
                <a:spcPts val="0"/>
              </a:spcAft>
              <a:buSzPts val="1600"/>
              <a:buChar char="✘"/>
              <a:defRPr sz="2133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✗"/>
              <a:defRPr sz="2133"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66" name="Google Shape;66;p7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47388004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8"/>
          <p:cNvSpPr/>
          <p:nvPr/>
        </p:nvSpPr>
        <p:spPr>
          <a:xfrm rot="3886626">
            <a:off x="-616791" y="-117808"/>
            <a:ext cx="2913195" cy="254985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8"/>
          <p:cNvSpPr/>
          <p:nvPr/>
        </p:nvSpPr>
        <p:spPr>
          <a:xfrm rot="-1859020">
            <a:off x="752060" y="493223"/>
            <a:ext cx="1918835" cy="2387583"/>
          </a:xfrm>
          <a:custGeom>
            <a:avLst/>
            <a:gdLst/>
            <a:ahLst/>
            <a:cxnLst/>
            <a:rect l="l" t="t" r="r" b="b"/>
            <a:pathLst>
              <a:path w="1166698" h="1451708" extrusionOk="0">
                <a:moveTo>
                  <a:pt x="1104371" y="837588"/>
                </a:moveTo>
                <a:cubicBezTo>
                  <a:pt x="1157339" y="839253"/>
                  <a:pt x="1194466" y="769072"/>
                  <a:pt x="1156120" y="730764"/>
                </a:cubicBezTo>
                <a:cubicBezTo>
                  <a:pt x="1131024" y="705703"/>
                  <a:pt x="1056796" y="697790"/>
                  <a:pt x="1025113" y="689689"/>
                </a:cubicBezTo>
                <a:cubicBezTo>
                  <a:pt x="976107" y="677159"/>
                  <a:pt x="926719" y="666291"/>
                  <a:pt x="876948" y="657083"/>
                </a:cubicBezTo>
                <a:cubicBezTo>
                  <a:pt x="677677" y="619877"/>
                  <a:pt x="474788" y="606805"/>
                  <a:pt x="272508" y="599333"/>
                </a:cubicBezTo>
                <a:cubicBezTo>
                  <a:pt x="414956" y="553740"/>
                  <a:pt x="571313" y="560979"/>
                  <a:pt x="717526" y="532275"/>
                </a:cubicBezTo>
                <a:cubicBezTo>
                  <a:pt x="794658" y="517136"/>
                  <a:pt x="1076999" y="472088"/>
                  <a:pt x="1093897" y="375770"/>
                </a:cubicBezTo>
                <a:cubicBezTo>
                  <a:pt x="1113789" y="262426"/>
                  <a:pt x="822127" y="319425"/>
                  <a:pt x="765977" y="325964"/>
                </a:cubicBezTo>
                <a:cubicBezTo>
                  <a:pt x="606897" y="344506"/>
                  <a:pt x="447882" y="374454"/>
                  <a:pt x="287053" y="368537"/>
                </a:cubicBezTo>
                <a:cubicBezTo>
                  <a:pt x="439431" y="292342"/>
                  <a:pt x="597233" y="251823"/>
                  <a:pt x="756649" y="195920"/>
                </a:cubicBezTo>
                <a:cubicBezTo>
                  <a:pt x="814693" y="175563"/>
                  <a:pt x="895694" y="138493"/>
                  <a:pt x="910718" y="70515"/>
                </a:cubicBezTo>
                <a:cubicBezTo>
                  <a:pt x="930876" y="-20754"/>
                  <a:pt x="835343" y="1047"/>
                  <a:pt x="776717" y="5383"/>
                </a:cubicBezTo>
                <a:cubicBezTo>
                  <a:pt x="687594" y="11976"/>
                  <a:pt x="598499" y="18960"/>
                  <a:pt x="509432" y="26335"/>
                </a:cubicBezTo>
                <a:cubicBezTo>
                  <a:pt x="431931" y="32752"/>
                  <a:pt x="306479" y="19855"/>
                  <a:pt x="236334" y="53937"/>
                </a:cubicBezTo>
                <a:cubicBezTo>
                  <a:pt x="208463" y="67482"/>
                  <a:pt x="182471" y="96160"/>
                  <a:pt x="192129" y="129919"/>
                </a:cubicBezTo>
                <a:cubicBezTo>
                  <a:pt x="204289" y="172414"/>
                  <a:pt x="242686" y="162822"/>
                  <a:pt x="276281" y="161610"/>
                </a:cubicBezTo>
                <a:cubicBezTo>
                  <a:pt x="372209" y="158143"/>
                  <a:pt x="468786" y="144812"/>
                  <a:pt x="564475" y="137119"/>
                </a:cubicBezTo>
                <a:cubicBezTo>
                  <a:pt x="412228" y="187543"/>
                  <a:pt x="265424" y="253112"/>
                  <a:pt x="126269" y="332840"/>
                </a:cubicBezTo>
                <a:cubicBezTo>
                  <a:pt x="90944" y="353093"/>
                  <a:pt x="24111" y="392030"/>
                  <a:pt x="52047" y="444674"/>
                </a:cubicBezTo>
                <a:cubicBezTo>
                  <a:pt x="77365" y="492392"/>
                  <a:pt x="227551" y="483676"/>
                  <a:pt x="273435" y="484376"/>
                </a:cubicBezTo>
                <a:cubicBezTo>
                  <a:pt x="220065" y="499314"/>
                  <a:pt x="-60435" y="618289"/>
                  <a:pt x="47225" y="703305"/>
                </a:cubicBezTo>
                <a:cubicBezTo>
                  <a:pt x="88559" y="735949"/>
                  <a:pt x="224823" y="715074"/>
                  <a:pt x="277084" y="717213"/>
                </a:cubicBezTo>
                <a:cubicBezTo>
                  <a:pt x="367380" y="720900"/>
                  <a:pt x="457637" y="725897"/>
                  <a:pt x="547655" y="733998"/>
                </a:cubicBezTo>
                <a:cubicBezTo>
                  <a:pt x="432420" y="747080"/>
                  <a:pt x="319072" y="773366"/>
                  <a:pt x="209844" y="812339"/>
                </a:cubicBezTo>
                <a:cubicBezTo>
                  <a:pt x="152455" y="833395"/>
                  <a:pt x="3869" y="871742"/>
                  <a:pt x="78" y="949979"/>
                </a:cubicBezTo>
                <a:cubicBezTo>
                  <a:pt x="-4226" y="1038941"/>
                  <a:pt x="171193" y="998229"/>
                  <a:pt x="226618" y="998585"/>
                </a:cubicBezTo>
                <a:cubicBezTo>
                  <a:pt x="358205" y="999423"/>
                  <a:pt x="489566" y="1006593"/>
                  <a:pt x="620703" y="1020095"/>
                </a:cubicBezTo>
                <a:lnTo>
                  <a:pt x="343859" y="1065701"/>
                </a:lnTo>
                <a:cubicBezTo>
                  <a:pt x="293567" y="1073983"/>
                  <a:pt x="218970" y="1068449"/>
                  <a:pt x="193776" y="1122952"/>
                </a:cubicBezTo>
                <a:cubicBezTo>
                  <a:pt x="159896" y="1196238"/>
                  <a:pt x="239990" y="1199050"/>
                  <a:pt x="288304" y="1207126"/>
                </a:cubicBezTo>
                <a:lnTo>
                  <a:pt x="693829" y="1274915"/>
                </a:lnTo>
                <a:cubicBezTo>
                  <a:pt x="633090" y="1284831"/>
                  <a:pt x="504240" y="1280385"/>
                  <a:pt x="458545" y="1324364"/>
                </a:cubicBezTo>
                <a:cubicBezTo>
                  <a:pt x="416096" y="1365193"/>
                  <a:pt x="436721" y="1406761"/>
                  <a:pt x="481807" y="1429710"/>
                </a:cubicBezTo>
                <a:cubicBezTo>
                  <a:pt x="540629" y="1459645"/>
                  <a:pt x="629803" y="1468154"/>
                  <a:pt x="683076" y="1426418"/>
                </a:cubicBezTo>
                <a:lnTo>
                  <a:pt x="693220" y="1408239"/>
                </a:lnTo>
                <a:cubicBezTo>
                  <a:pt x="691327" y="1385228"/>
                  <a:pt x="703536" y="1376803"/>
                  <a:pt x="729848" y="1382964"/>
                </a:cubicBezTo>
                <a:cubicBezTo>
                  <a:pt x="766793" y="1367650"/>
                  <a:pt x="820934" y="1368097"/>
                  <a:pt x="860544" y="1361635"/>
                </a:cubicBezTo>
                <a:cubicBezTo>
                  <a:pt x="920823" y="1351797"/>
                  <a:pt x="1017030" y="1355505"/>
                  <a:pt x="1070673" y="1324837"/>
                </a:cubicBezTo>
                <a:cubicBezTo>
                  <a:pt x="1105855" y="1304746"/>
                  <a:pt x="1127621" y="1251267"/>
                  <a:pt x="1092185" y="1222155"/>
                </a:cubicBezTo>
                <a:cubicBezTo>
                  <a:pt x="1051435" y="1188675"/>
                  <a:pt x="922048" y="1190891"/>
                  <a:pt x="872393" y="1182622"/>
                </a:cubicBezTo>
                <a:lnTo>
                  <a:pt x="601180" y="1137256"/>
                </a:lnTo>
                <a:lnTo>
                  <a:pt x="936334" y="1082045"/>
                </a:lnTo>
                <a:cubicBezTo>
                  <a:pt x="979858" y="1074878"/>
                  <a:pt x="1108889" y="1042376"/>
                  <a:pt x="1044312" y="968747"/>
                </a:cubicBezTo>
                <a:cubicBezTo>
                  <a:pt x="1020517" y="941618"/>
                  <a:pt x="933320" y="941716"/>
                  <a:pt x="899997" y="936343"/>
                </a:cubicBezTo>
                <a:cubicBezTo>
                  <a:pt x="841490" y="926881"/>
                  <a:pt x="782803" y="918642"/>
                  <a:pt x="723936" y="911625"/>
                </a:cubicBezTo>
                <a:cubicBezTo>
                  <a:pt x="600353" y="896901"/>
                  <a:pt x="476300" y="887594"/>
                  <a:pt x="351779" y="883706"/>
                </a:cubicBezTo>
                <a:cubicBezTo>
                  <a:pt x="597012" y="821094"/>
                  <a:pt x="853485" y="829701"/>
                  <a:pt x="1104371" y="83758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" name="Google Shape;70;p8"/>
          <p:cNvSpPr txBox="1">
            <a:spLocks noGrp="1"/>
          </p:cNvSpPr>
          <p:nvPr>
            <p:ph type="title"/>
          </p:nvPr>
        </p:nvSpPr>
        <p:spPr>
          <a:xfrm>
            <a:off x="1621367" y="1337567"/>
            <a:ext cx="8949200" cy="830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8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  <p:sp>
        <p:nvSpPr>
          <p:cNvPr id="72" name="Google Shape;72;p8"/>
          <p:cNvSpPr/>
          <p:nvPr/>
        </p:nvSpPr>
        <p:spPr>
          <a:xfrm>
            <a:off x="840233" y="5715166"/>
            <a:ext cx="2774257" cy="2470820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" name="Google Shape;73;p8"/>
          <p:cNvSpPr/>
          <p:nvPr/>
        </p:nvSpPr>
        <p:spPr>
          <a:xfrm>
            <a:off x="-436100" y="5715169"/>
            <a:ext cx="2057451" cy="20284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" name="Google Shape;74;p8"/>
          <p:cNvSpPr/>
          <p:nvPr/>
        </p:nvSpPr>
        <p:spPr>
          <a:xfrm rot="10039177">
            <a:off x="8278272" y="5727479"/>
            <a:ext cx="3547736" cy="1737647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" name="Google Shape;75;p8"/>
          <p:cNvSpPr/>
          <p:nvPr/>
        </p:nvSpPr>
        <p:spPr>
          <a:xfrm>
            <a:off x="10435001" y="598166"/>
            <a:ext cx="2476468" cy="2309599"/>
          </a:xfrm>
          <a:custGeom>
            <a:avLst/>
            <a:gdLst/>
            <a:ahLst/>
            <a:cxnLst/>
            <a:rect l="l" t="t" r="r" b="b"/>
            <a:pathLst>
              <a:path w="1445409" h="1348015" extrusionOk="0">
                <a:moveTo>
                  <a:pt x="492691" y="421259"/>
                </a:moveTo>
                <a:cubicBezTo>
                  <a:pt x="546736" y="374376"/>
                  <a:pt x="506550" y="328822"/>
                  <a:pt x="452240" y="325297"/>
                </a:cubicBezTo>
                <a:cubicBezTo>
                  <a:pt x="437703" y="338522"/>
                  <a:pt x="422750" y="340218"/>
                  <a:pt x="407380" y="330384"/>
                </a:cubicBezTo>
                <a:cubicBezTo>
                  <a:pt x="394322" y="328376"/>
                  <a:pt x="380960" y="330411"/>
                  <a:pt x="369093" y="336217"/>
                </a:cubicBezTo>
                <a:cubicBezTo>
                  <a:pt x="343775" y="347837"/>
                  <a:pt x="325854" y="378907"/>
                  <a:pt x="318620" y="404493"/>
                </a:cubicBezTo>
                <a:cubicBezTo>
                  <a:pt x="300510" y="468556"/>
                  <a:pt x="338610" y="526138"/>
                  <a:pt x="406304" y="529061"/>
                </a:cubicBezTo>
                <a:cubicBezTo>
                  <a:pt x="452084" y="531070"/>
                  <a:pt x="546853" y="474829"/>
                  <a:pt x="492691" y="421259"/>
                </a:cubicBezTo>
                <a:close/>
                <a:moveTo>
                  <a:pt x="806093" y="553403"/>
                </a:moveTo>
                <a:cubicBezTo>
                  <a:pt x="864032" y="564265"/>
                  <a:pt x="924124" y="521524"/>
                  <a:pt x="930392" y="462341"/>
                </a:cubicBezTo>
                <a:cubicBezTo>
                  <a:pt x="934747" y="421194"/>
                  <a:pt x="911524" y="390637"/>
                  <a:pt x="888008" y="360229"/>
                </a:cubicBezTo>
                <a:cubicBezTo>
                  <a:pt x="878512" y="347947"/>
                  <a:pt x="852689" y="315763"/>
                  <a:pt x="837541" y="307306"/>
                </a:cubicBezTo>
                <a:cubicBezTo>
                  <a:pt x="745236" y="255777"/>
                  <a:pt x="651032" y="524324"/>
                  <a:pt x="806093" y="553403"/>
                </a:cubicBezTo>
                <a:close/>
                <a:moveTo>
                  <a:pt x="1083826" y="830258"/>
                </a:moveTo>
                <a:cubicBezTo>
                  <a:pt x="1079801" y="791969"/>
                  <a:pt x="1070117" y="727213"/>
                  <a:pt x="1030106" y="713603"/>
                </a:cubicBezTo>
                <a:cubicBezTo>
                  <a:pt x="977941" y="695852"/>
                  <a:pt x="917837" y="748911"/>
                  <a:pt x="900705" y="794225"/>
                </a:cubicBezTo>
                <a:cubicBezTo>
                  <a:pt x="846674" y="937153"/>
                  <a:pt x="1095414" y="940497"/>
                  <a:pt x="1083826" y="830258"/>
                </a:cubicBezTo>
                <a:close/>
                <a:moveTo>
                  <a:pt x="1153723" y="365685"/>
                </a:moveTo>
                <a:cubicBezTo>
                  <a:pt x="1227757" y="443844"/>
                  <a:pt x="1373575" y="337889"/>
                  <a:pt x="1313756" y="244001"/>
                </a:cubicBezTo>
                <a:cubicBezTo>
                  <a:pt x="1284024" y="197339"/>
                  <a:pt x="1207625" y="187534"/>
                  <a:pt x="1172242" y="234928"/>
                </a:cubicBezTo>
                <a:cubicBezTo>
                  <a:pt x="1156005" y="256658"/>
                  <a:pt x="1134000" y="344869"/>
                  <a:pt x="1153698" y="365685"/>
                </a:cubicBezTo>
                <a:close/>
                <a:moveTo>
                  <a:pt x="879329" y="119990"/>
                </a:moveTo>
                <a:cubicBezTo>
                  <a:pt x="929335" y="186030"/>
                  <a:pt x="1042129" y="103270"/>
                  <a:pt x="1010012" y="32615"/>
                </a:cubicBezTo>
                <a:cubicBezTo>
                  <a:pt x="971816" y="-51422"/>
                  <a:pt x="822401" y="44832"/>
                  <a:pt x="879329" y="119990"/>
                </a:cubicBezTo>
                <a:close/>
                <a:moveTo>
                  <a:pt x="523622" y="127566"/>
                </a:moveTo>
                <a:cubicBezTo>
                  <a:pt x="522857" y="127800"/>
                  <a:pt x="557437" y="154870"/>
                  <a:pt x="565559" y="156471"/>
                </a:cubicBezTo>
                <a:cubicBezTo>
                  <a:pt x="587395" y="160774"/>
                  <a:pt x="606490" y="152505"/>
                  <a:pt x="622597" y="138039"/>
                </a:cubicBezTo>
                <a:cubicBezTo>
                  <a:pt x="666672" y="98383"/>
                  <a:pt x="639345" y="41475"/>
                  <a:pt x="595666" y="13140"/>
                </a:cubicBezTo>
                <a:cubicBezTo>
                  <a:pt x="560846" y="-9439"/>
                  <a:pt x="521859" y="-469"/>
                  <a:pt x="490417" y="26446"/>
                </a:cubicBezTo>
                <a:cubicBezTo>
                  <a:pt x="450398" y="60671"/>
                  <a:pt x="448746" y="150612"/>
                  <a:pt x="523622" y="127566"/>
                </a:cubicBezTo>
                <a:close/>
                <a:moveTo>
                  <a:pt x="1427224" y="708794"/>
                </a:moveTo>
                <a:cubicBezTo>
                  <a:pt x="1434178" y="634064"/>
                  <a:pt x="1341050" y="658957"/>
                  <a:pt x="1307585" y="686759"/>
                </a:cubicBezTo>
                <a:cubicBezTo>
                  <a:pt x="1271567" y="716669"/>
                  <a:pt x="1247578" y="769125"/>
                  <a:pt x="1256166" y="816000"/>
                </a:cubicBezTo>
                <a:cubicBezTo>
                  <a:pt x="1289651" y="998565"/>
                  <a:pt x="1512373" y="774315"/>
                  <a:pt x="1427224" y="708794"/>
                </a:cubicBezTo>
                <a:close/>
                <a:moveTo>
                  <a:pt x="1181737" y="1055117"/>
                </a:moveTo>
                <a:cubicBezTo>
                  <a:pt x="1114776" y="1051559"/>
                  <a:pt x="1076540" y="1066018"/>
                  <a:pt x="1070292" y="1134780"/>
                </a:cubicBezTo>
                <a:cubicBezTo>
                  <a:pt x="1065670" y="1185693"/>
                  <a:pt x="1064543" y="1219899"/>
                  <a:pt x="1124971" y="1237274"/>
                </a:cubicBezTo>
                <a:cubicBezTo>
                  <a:pt x="1250274" y="1273295"/>
                  <a:pt x="1271132" y="1059868"/>
                  <a:pt x="1181763" y="1055117"/>
                </a:cubicBezTo>
                <a:close/>
                <a:moveTo>
                  <a:pt x="732396" y="1179401"/>
                </a:moveTo>
                <a:cubicBezTo>
                  <a:pt x="721326" y="1189770"/>
                  <a:pt x="679246" y="1175058"/>
                  <a:pt x="656710" y="1194683"/>
                </a:cubicBezTo>
                <a:cubicBezTo>
                  <a:pt x="638768" y="1211590"/>
                  <a:pt x="628956" y="1235391"/>
                  <a:pt x="629772" y="1260029"/>
                </a:cubicBezTo>
                <a:cubicBezTo>
                  <a:pt x="631860" y="1326295"/>
                  <a:pt x="702678" y="1364435"/>
                  <a:pt x="761467" y="1341577"/>
                </a:cubicBezTo>
                <a:cubicBezTo>
                  <a:pt x="880171" y="1295421"/>
                  <a:pt x="820541" y="1096925"/>
                  <a:pt x="732423" y="1179401"/>
                </a:cubicBezTo>
                <a:close/>
                <a:moveTo>
                  <a:pt x="666147" y="797511"/>
                </a:moveTo>
                <a:cubicBezTo>
                  <a:pt x="619045" y="714984"/>
                  <a:pt x="442154" y="856720"/>
                  <a:pt x="477628" y="933744"/>
                </a:cubicBezTo>
                <a:cubicBezTo>
                  <a:pt x="526973" y="1040905"/>
                  <a:pt x="725468" y="901457"/>
                  <a:pt x="666147" y="797511"/>
                </a:cubicBezTo>
                <a:close/>
                <a:moveTo>
                  <a:pt x="224876" y="726668"/>
                </a:moveTo>
                <a:cubicBezTo>
                  <a:pt x="153539" y="650557"/>
                  <a:pt x="11694" y="902481"/>
                  <a:pt x="177748" y="925099"/>
                </a:cubicBezTo>
                <a:cubicBezTo>
                  <a:pt x="298255" y="941515"/>
                  <a:pt x="318212" y="719377"/>
                  <a:pt x="224876" y="726668"/>
                </a:cubicBezTo>
                <a:close/>
                <a:moveTo>
                  <a:pt x="389620" y="1116932"/>
                </a:moveTo>
                <a:cubicBezTo>
                  <a:pt x="327863" y="1101682"/>
                  <a:pt x="237470" y="1169608"/>
                  <a:pt x="295092" y="1232129"/>
                </a:cubicBezTo>
                <a:cubicBezTo>
                  <a:pt x="371640" y="1315187"/>
                  <a:pt x="485089" y="1140515"/>
                  <a:pt x="389627" y="1116932"/>
                </a:cubicBezTo>
                <a:close/>
                <a:moveTo>
                  <a:pt x="161057" y="487078"/>
                </a:moveTo>
                <a:cubicBezTo>
                  <a:pt x="183374" y="457480"/>
                  <a:pt x="208373" y="385089"/>
                  <a:pt x="166748" y="360118"/>
                </a:cubicBezTo>
                <a:cubicBezTo>
                  <a:pt x="135896" y="341603"/>
                  <a:pt x="54616" y="373333"/>
                  <a:pt x="32487" y="391738"/>
                </a:cubicBezTo>
                <a:cubicBezTo>
                  <a:pt x="-65321" y="473164"/>
                  <a:pt x="81391" y="592716"/>
                  <a:pt x="161057" y="487078"/>
                </a:cubicBezTo>
                <a:close/>
                <a:moveTo>
                  <a:pt x="76699" y="484486"/>
                </a:moveTo>
                <a:cubicBezTo>
                  <a:pt x="84953" y="481244"/>
                  <a:pt x="92788" y="477021"/>
                  <a:pt x="100032" y="471906"/>
                </a:cubicBezTo>
                <a:cubicBezTo>
                  <a:pt x="93565" y="478172"/>
                  <a:pt x="85489" y="482526"/>
                  <a:pt x="76699" y="484486"/>
                </a:cubicBezTo>
                <a:close/>
                <a:moveTo>
                  <a:pt x="254484" y="173049"/>
                </a:moveTo>
                <a:cubicBezTo>
                  <a:pt x="323242" y="173049"/>
                  <a:pt x="356337" y="56199"/>
                  <a:pt x="274351" y="56199"/>
                </a:cubicBezTo>
                <a:cubicBezTo>
                  <a:pt x="205587" y="56173"/>
                  <a:pt x="172491" y="173023"/>
                  <a:pt x="254484" y="1730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4336334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5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Google Shape;28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body" idx="1"/>
          </p:nvPr>
        </p:nvSpPr>
        <p:spPr>
          <a:xfrm>
            <a:off x="992900" y="2068967"/>
            <a:ext cx="4791200" cy="37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body" idx="2"/>
          </p:nvPr>
        </p:nvSpPr>
        <p:spPr>
          <a:xfrm>
            <a:off x="6407900" y="2068967"/>
            <a:ext cx="4791200" cy="37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399096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9"/>
          <p:cNvSpPr/>
          <p:nvPr/>
        </p:nvSpPr>
        <p:spPr>
          <a:xfrm>
            <a:off x="-838196" y="-128595"/>
            <a:ext cx="4546213" cy="1150369"/>
          </a:xfrm>
          <a:custGeom>
            <a:avLst/>
            <a:gdLst/>
            <a:ahLst/>
            <a:cxnLst/>
            <a:rect l="l" t="t" r="r" b="b"/>
            <a:pathLst>
              <a:path w="2638035" h="667526" extrusionOk="0">
                <a:moveTo>
                  <a:pt x="2614056" y="386173"/>
                </a:moveTo>
                <a:cubicBezTo>
                  <a:pt x="2582330" y="367859"/>
                  <a:pt x="2547380" y="355809"/>
                  <a:pt x="2511108" y="350678"/>
                </a:cubicBezTo>
                <a:cubicBezTo>
                  <a:pt x="2532912" y="324404"/>
                  <a:pt x="2525140" y="291132"/>
                  <a:pt x="2535271" y="268099"/>
                </a:cubicBezTo>
                <a:cubicBezTo>
                  <a:pt x="2546231" y="243173"/>
                  <a:pt x="2566966" y="212876"/>
                  <a:pt x="2577557" y="192273"/>
                </a:cubicBezTo>
                <a:cubicBezTo>
                  <a:pt x="2607425" y="134179"/>
                  <a:pt x="2605040" y="100005"/>
                  <a:pt x="2530948" y="82747"/>
                </a:cubicBezTo>
                <a:cubicBezTo>
                  <a:pt x="2625295" y="-34453"/>
                  <a:pt x="2357434" y="6215"/>
                  <a:pt x="2316521" y="9280"/>
                </a:cubicBezTo>
                <a:cubicBezTo>
                  <a:pt x="2196974" y="18245"/>
                  <a:pt x="2077344" y="26022"/>
                  <a:pt x="1957632" y="32611"/>
                </a:cubicBezTo>
                <a:cubicBezTo>
                  <a:pt x="1700276" y="46752"/>
                  <a:pt x="1442701" y="55413"/>
                  <a:pt x="1184908" y="58593"/>
                </a:cubicBezTo>
                <a:cubicBezTo>
                  <a:pt x="935792" y="61639"/>
                  <a:pt x="686680" y="59500"/>
                  <a:pt x="437573" y="52177"/>
                </a:cubicBezTo>
                <a:cubicBezTo>
                  <a:pt x="373888" y="50306"/>
                  <a:pt x="310213" y="48100"/>
                  <a:pt x="246545" y="45560"/>
                </a:cubicBezTo>
                <a:cubicBezTo>
                  <a:pt x="207137" y="43991"/>
                  <a:pt x="146670" y="27835"/>
                  <a:pt x="111299" y="48424"/>
                </a:cubicBezTo>
                <a:cubicBezTo>
                  <a:pt x="49237" y="84574"/>
                  <a:pt x="71333" y="155650"/>
                  <a:pt x="138418" y="158637"/>
                </a:cubicBezTo>
                <a:cubicBezTo>
                  <a:pt x="99716" y="164742"/>
                  <a:pt x="46158" y="162228"/>
                  <a:pt x="23233" y="200439"/>
                </a:cubicBezTo>
                <a:cubicBezTo>
                  <a:pt x="9829" y="222772"/>
                  <a:pt x="11177" y="257529"/>
                  <a:pt x="33189" y="274081"/>
                </a:cubicBezTo>
                <a:cubicBezTo>
                  <a:pt x="8053" y="287639"/>
                  <a:pt x="-8294" y="323478"/>
                  <a:pt x="4404" y="350503"/>
                </a:cubicBezTo>
                <a:cubicBezTo>
                  <a:pt x="22649" y="389343"/>
                  <a:pt x="69654" y="380405"/>
                  <a:pt x="105893" y="381131"/>
                </a:cubicBezTo>
                <a:cubicBezTo>
                  <a:pt x="78554" y="411630"/>
                  <a:pt x="85431" y="461008"/>
                  <a:pt x="129493" y="470100"/>
                </a:cubicBezTo>
                <a:cubicBezTo>
                  <a:pt x="30324" y="574221"/>
                  <a:pt x="252722" y="571545"/>
                  <a:pt x="300291" y="574662"/>
                </a:cubicBezTo>
                <a:cubicBezTo>
                  <a:pt x="419601" y="582478"/>
                  <a:pt x="538942" y="589806"/>
                  <a:pt x="658312" y="596645"/>
                </a:cubicBezTo>
                <a:cubicBezTo>
                  <a:pt x="914956" y="611335"/>
                  <a:pt x="1171711" y="623813"/>
                  <a:pt x="1428580" y="634079"/>
                </a:cubicBezTo>
                <a:cubicBezTo>
                  <a:pt x="1676698" y="643964"/>
                  <a:pt x="1924882" y="651741"/>
                  <a:pt x="2173134" y="657409"/>
                </a:cubicBezTo>
                <a:cubicBezTo>
                  <a:pt x="2236097" y="658844"/>
                  <a:pt x="2299066" y="660140"/>
                  <a:pt x="2362042" y="661298"/>
                </a:cubicBezTo>
                <a:cubicBezTo>
                  <a:pt x="2407880" y="662147"/>
                  <a:pt x="2474480" y="677060"/>
                  <a:pt x="2517388" y="661298"/>
                </a:cubicBezTo>
                <a:cubicBezTo>
                  <a:pt x="2542524" y="652043"/>
                  <a:pt x="2566299" y="628136"/>
                  <a:pt x="2567206" y="599620"/>
                </a:cubicBezTo>
                <a:cubicBezTo>
                  <a:pt x="2567939" y="576639"/>
                  <a:pt x="2558184" y="577792"/>
                  <a:pt x="2552357" y="558829"/>
                </a:cubicBezTo>
                <a:lnTo>
                  <a:pt x="2537818" y="550625"/>
                </a:lnTo>
                <a:cubicBezTo>
                  <a:pt x="2546054" y="533870"/>
                  <a:pt x="2545541" y="514141"/>
                  <a:pt x="2536444" y="497838"/>
                </a:cubicBezTo>
                <a:cubicBezTo>
                  <a:pt x="2581900" y="495376"/>
                  <a:pt x="2691492" y="432621"/>
                  <a:pt x="2614056" y="38617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" name="Google Shape;78;p9"/>
          <p:cNvSpPr/>
          <p:nvPr/>
        </p:nvSpPr>
        <p:spPr>
          <a:xfrm>
            <a:off x="1321600" y="-580764"/>
            <a:ext cx="2057299" cy="1918675"/>
          </a:xfrm>
          <a:custGeom>
            <a:avLst/>
            <a:gdLst/>
            <a:ahLst/>
            <a:cxnLst/>
            <a:rect l="l" t="t" r="r" b="b"/>
            <a:pathLst>
              <a:path w="1445409" h="1348015" extrusionOk="0">
                <a:moveTo>
                  <a:pt x="492691" y="421259"/>
                </a:moveTo>
                <a:cubicBezTo>
                  <a:pt x="546736" y="374376"/>
                  <a:pt x="506550" y="328822"/>
                  <a:pt x="452240" y="325297"/>
                </a:cubicBezTo>
                <a:cubicBezTo>
                  <a:pt x="437703" y="338522"/>
                  <a:pt x="422750" y="340218"/>
                  <a:pt x="407380" y="330384"/>
                </a:cubicBezTo>
                <a:cubicBezTo>
                  <a:pt x="394322" y="328376"/>
                  <a:pt x="380960" y="330411"/>
                  <a:pt x="369093" y="336217"/>
                </a:cubicBezTo>
                <a:cubicBezTo>
                  <a:pt x="343775" y="347837"/>
                  <a:pt x="325854" y="378907"/>
                  <a:pt x="318620" y="404493"/>
                </a:cubicBezTo>
                <a:cubicBezTo>
                  <a:pt x="300510" y="468556"/>
                  <a:pt x="338610" y="526138"/>
                  <a:pt x="406304" y="529061"/>
                </a:cubicBezTo>
                <a:cubicBezTo>
                  <a:pt x="452084" y="531070"/>
                  <a:pt x="546853" y="474829"/>
                  <a:pt x="492691" y="421259"/>
                </a:cubicBezTo>
                <a:close/>
                <a:moveTo>
                  <a:pt x="806093" y="553403"/>
                </a:moveTo>
                <a:cubicBezTo>
                  <a:pt x="864032" y="564265"/>
                  <a:pt x="924124" y="521524"/>
                  <a:pt x="930392" y="462341"/>
                </a:cubicBezTo>
                <a:cubicBezTo>
                  <a:pt x="934747" y="421194"/>
                  <a:pt x="911524" y="390637"/>
                  <a:pt x="888008" y="360229"/>
                </a:cubicBezTo>
                <a:cubicBezTo>
                  <a:pt x="878512" y="347947"/>
                  <a:pt x="852689" y="315763"/>
                  <a:pt x="837541" y="307306"/>
                </a:cubicBezTo>
                <a:cubicBezTo>
                  <a:pt x="745236" y="255777"/>
                  <a:pt x="651032" y="524324"/>
                  <a:pt x="806093" y="553403"/>
                </a:cubicBezTo>
                <a:close/>
                <a:moveTo>
                  <a:pt x="1083826" y="830258"/>
                </a:moveTo>
                <a:cubicBezTo>
                  <a:pt x="1079801" y="791969"/>
                  <a:pt x="1070117" y="727213"/>
                  <a:pt x="1030106" y="713603"/>
                </a:cubicBezTo>
                <a:cubicBezTo>
                  <a:pt x="977941" y="695852"/>
                  <a:pt x="917837" y="748911"/>
                  <a:pt x="900705" y="794225"/>
                </a:cubicBezTo>
                <a:cubicBezTo>
                  <a:pt x="846674" y="937153"/>
                  <a:pt x="1095414" y="940497"/>
                  <a:pt x="1083826" y="830258"/>
                </a:cubicBezTo>
                <a:close/>
                <a:moveTo>
                  <a:pt x="1153723" y="365685"/>
                </a:moveTo>
                <a:cubicBezTo>
                  <a:pt x="1227757" y="443844"/>
                  <a:pt x="1373575" y="337889"/>
                  <a:pt x="1313756" y="244001"/>
                </a:cubicBezTo>
                <a:cubicBezTo>
                  <a:pt x="1284024" y="197339"/>
                  <a:pt x="1207625" y="187534"/>
                  <a:pt x="1172242" y="234928"/>
                </a:cubicBezTo>
                <a:cubicBezTo>
                  <a:pt x="1156005" y="256658"/>
                  <a:pt x="1134000" y="344869"/>
                  <a:pt x="1153698" y="365685"/>
                </a:cubicBezTo>
                <a:close/>
                <a:moveTo>
                  <a:pt x="879329" y="119990"/>
                </a:moveTo>
                <a:cubicBezTo>
                  <a:pt x="929335" y="186030"/>
                  <a:pt x="1042129" y="103270"/>
                  <a:pt x="1010012" y="32615"/>
                </a:cubicBezTo>
                <a:cubicBezTo>
                  <a:pt x="971816" y="-51422"/>
                  <a:pt x="822401" y="44832"/>
                  <a:pt x="879329" y="119990"/>
                </a:cubicBezTo>
                <a:close/>
                <a:moveTo>
                  <a:pt x="523622" y="127566"/>
                </a:moveTo>
                <a:cubicBezTo>
                  <a:pt x="522857" y="127800"/>
                  <a:pt x="557437" y="154870"/>
                  <a:pt x="565559" y="156471"/>
                </a:cubicBezTo>
                <a:cubicBezTo>
                  <a:pt x="587395" y="160774"/>
                  <a:pt x="606490" y="152505"/>
                  <a:pt x="622597" y="138039"/>
                </a:cubicBezTo>
                <a:cubicBezTo>
                  <a:pt x="666672" y="98383"/>
                  <a:pt x="639345" y="41475"/>
                  <a:pt x="595666" y="13140"/>
                </a:cubicBezTo>
                <a:cubicBezTo>
                  <a:pt x="560846" y="-9439"/>
                  <a:pt x="521859" y="-469"/>
                  <a:pt x="490417" y="26446"/>
                </a:cubicBezTo>
                <a:cubicBezTo>
                  <a:pt x="450398" y="60671"/>
                  <a:pt x="448746" y="150612"/>
                  <a:pt x="523622" y="127566"/>
                </a:cubicBezTo>
                <a:close/>
                <a:moveTo>
                  <a:pt x="1427224" y="708794"/>
                </a:moveTo>
                <a:cubicBezTo>
                  <a:pt x="1434178" y="634064"/>
                  <a:pt x="1341050" y="658957"/>
                  <a:pt x="1307585" y="686759"/>
                </a:cubicBezTo>
                <a:cubicBezTo>
                  <a:pt x="1271567" y="716669"/>
                  <a:pt x="1247578" y="769125"/>
                  <a:pt x="1256166" y="816000"/>
                </a:cubicBezTo>
                <a:cubicBezTo>
                  <a:pt x="1289651" y="998565"/>
                  <a:pt x="1512373" y="774315"/>
                  <a:pt x="1427224" y="708794"/>
                </a:cubicBezTo>
                <a:close/>
                <a:moveTo>
                  <a:pt x="1181737" y="1055117"/>
                </a:moveTo>
                <a:cubicBezTo>
                  <a:pt x="1114776" y="1051559"/>
                  <a:pt x="1076540" y="1066018"/>
                  <a:pt x="1070292" y="1134780"/>
                </a:cubicBezTo>
                <a:cubicBezTo>
                  <a:pt x="1065670" y="1185693"/>
                  <a:pt x="1064543" y="1219899"/>
                  <a:pt x="1124971" y="1237274"/>
                </a:cubicBezTo>
                <a:cubicBezTo>
                  <a:pt x="1250274" y="1273295"/>
                  <a:pt x="1271132" y="1059868"/>
                  <a:pt x="1181763" y="1055117"/>
                </a:cubicBezTo>
                <a:close/>
                <a:moveTo>
                  <a:pt x="732396" y="1179401"/>
                </a:moveTo>
                <a:cubicBezTo>
                  <a:pt x="721326" y="1189770"/>
                  <a:pt x="679246" y="1175058"/>
                  <a:pt x="656710" y="1194683"/>
                </a:cubicBezTo>
                <a:cubicBezTo>
                  <a:pt x="638768" y="1211590"/>
                  <a:pt x="628956" y="1235391"/>
                  <a:pt x="629772" y="1260029"/>
                </a:cubicBezTo>
                <a:cubicBezTo>
                  <a:pt x="631860" y="1326295"/>
                  <a:pt x="702678" y="1364435"/>
                  <a:pt x="761467" y="1341577"/>
                </a:cubicBezTo>
                <a:cubicBezTo>
                  <a:pt x="880171" y="1295421"/>
                  <a:pt x="820541" y="1096925"/>
                  <a:pt x="732423" y="1179401"/>
                </a:cubicBezTo>
                <a:close/>
                <a:moveTo>
                  <a:pt x="666147" y="797511"/>
                </a:moveTo>
                <a:cubicBezTo>
                  <a:pt x="619045" y="714984"/>
                  <a:pt x="442154" y="856720"/>
                  <a:pt x="477628" y="933744"/>
                </a:cubicBezTo>
                <a:cubicBezTo>
                  <a:pt x="526973" y="1040905"/>
                  <a:pt x="725468" y="901457"/>
                  <a:pt x="666147" y="797511"/>
                </a:cubicBezTo>
                <a:close/>
                <a:moveTo>
                  <a:pt x="224876" y="726668"/>
                </a:moveTo>
                <a:cubicBezTo>
                  <a:pt x="153539" y="650557"/>
                  <a:pt x="11694" y="902481"/>
                  <a:pt x="177748" y="925099"/>
                </a:cubicBezTo>
                <a:cubicBezTo>
                  <a:pt x="298255" y="941515"/>
                  <a:pt x="318212" y="719377"/>
                  <a:pt x="224876" y="726668"/>
                </a:cubicBezTo>
                <a:close/>
                <a:moveTo>
                  <a:pt x="389620" y="1116932"/>
                </a:moveTo>
                <a:cubicBezTo>
                  <a:pt x="327863" y="1101682"/>
                  <a:pt x="237470" y="1169608"/>
                  <a:pt x="295092" y="1232129"/>
                </a:cubicBezTo>
                <a:cubicBezTo>
                  <a:pt x="371640" y="1315187"/>
                  <a:pt x="485089" y="1140515"/>
                  <a:pt x="389627" y="1116932"/>
                </a:cubicBezTo>
                <a:close/>
                <a:moveTo>
                  <a:pt x="161057" y="487078"/>
                </a:moveTo>
                <a:cubicBezTo>
                  <a:pt x="183374" y="457480"/>
                  <a:pt x="208373" y="385089"/>
                  <a:pt x="166748" y="360118"/>
                </a:cubicBezTo>
                <a:cubicBezTo>
                  <a:pt x="135896" y="341603"/>
                  <a:pt x="54616" y="373333"/>
                  <a:pt x="32487" y="391738"/>
                </a:cubicBezTo>
                <a:cubicBezTo>
                  <a:pt x="-65321" y="473164"/>
                  <a:pt x="81391" y="592716"/>
                  <a:pt x="161057" y="487078"/>
                </a:cubicBezTo>
                <a:close/>
                <a:moveTo>
                  <a:pt x="76699" y="484486"/>
                </a:moveTo>
                <a:cubicBezTo>
                  <a:pt x="84953" y="481244"/>
                  <a:pt x="92788" y="477021"/>
                  <a:pt x="100032" y="471906"/>
                </a:cubicBezTo>
                <a:cubicBezTo>
                  <a:pt x="93565" y="478172"/>
                  <a:pt x="85489" y="482526"/>
                  <a:pt x="76699" y="484486"/>
                </a:cubicBezTo>
                <a:close/>
                <a:moveTo>
                  <a:pt x="254484" y="173049"/>
                </a:moveTo>
                <a:cubicBezTo>
                  <a:pt x="323242" y="173049"/>
                  <a:pt x="356337" y="56199"/>
                  <a:pt x="274351" y="56199"/>
                </a:cubicBezTo>
                <a:cubicBezTo>
                  <a:pt x="205587" y="56173"/>
                  <a:pt x="172491" y="173023"/>
                  <a:pt x="254484" y="17302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" name="Google Shape;79;p9"/>
          <p:cNvSpPr/>
          <p:nvPr/>
        </p:nvSpPr>
        <p:spPr>
          <a:xfrm>
            <a:off x="177799" y="5271130"/>
            <a:ext cx="2057451" cy="20284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" name="Google Shape;80;p9"/>
          <p:cNvSpPr/>
          <p:nvPr/>
        </p:nvSpPr>
        <p:spPr>
          <a:xfrm rot="4213030">
            <a:off x="-580974" y="4197226"/>
            <a:ext cx="2445604" cy="1202319"/>
          </a:xfrm>
          <a:custGeom>
            <a:avLst/>
            <a:gdLst/>
            <a:ahLst/>
            <a:cxnLst/>
            <a:rect l="l" t="t" r="r" b="b"/>
            <a:pathLst>
              <a:path w="2728778" h="1341534" extrusionOk="0">
                <a:moveTo>
                  <a:pt x="2727858" y="971865"/>
                </a:moveTo>
                <a:cubicBezTo>
                  <a:pt x="2662022" y="811650"/>
                  <a:pt x="2599698" y="650061"/>
                  <a:pt x="2540889" y="487098"/>
                </a:cubicBezTo>
                <a:cubicBezTo>
                  <a:pt x="2509539" y="400203"/>
                  <a:pt x="2479196" y="312951"/>
                  <a:pt x="2449860" y="225343"/>
                </a:cubicBezTo>
                <a:cubicBezTo>
                  <a:pt x="2433572" y="176691"/>
                  <a:pt x="2413699" y="33711"/>
                  <a:pt x="2369261" y="7263"/>
                </a:cubicBezTo>
                <a:cubicBezTo>
                  <a:pt x="2220183" y="-81480"/>
                  <a:pt x="2022959" y="670486"/>
                  <a:pt x="2005088" y="766409"/>
                </a:cubicBezTo>
                <a:lnTo>
                  <a:pt x="1865337" y="330248"/>
                </a:lnTo>
                <a:cubicBezTo>
                  <a:pt x="1847733" y="275297"/>
                  <a:pt x="1832638" y="161377"/>
                  <a:pt x="1794493" y="120269"/>
                </a:cubicBezTo>
                <a:cubicBezTo>
                  <a:pt x="1743936" y="65765"/>
                  <a:pt x="1696730" y="134449"/>
                  <a:pt x="1673636" y="175317"/>
                </a:cubicBezTo>
                <a:cubicBezTo>
                  <a:pt x="1532725" y="424648"/>
                  <a:pt x="1433672" y="703337"/>
                  <a:pt x="1369342" y="981741"/>
                </a:cubicBezTo>
                <a:cubicBezTo>
                  <a:pt x="1335812" y="807258"/>
                  <a:pt x="1310689" y="631297"/>
                  <a:pt x="1288321" y="455076"/>
                </a:cubicBezTo>
                <a:cubicBezTo>
                  <a:pt x="1277775" y="371868"/>
                  <a:pt x="1286240" y="249841"/>
                  <a:pt x="1254234" y="172978"/>
                </a:cubicBezTo>
                <a:cubicBezTo>
                  <a:pt x="1238347" y="134825"/>
                  <a:pt x="1212978" y="119984"/>
                  <a:pt x="1171917" y="143412"/>
                </a:cubicBezTo>
                <a:cubicBezTo>
                  <a:pt x="1121936" y="171928"/>
                  <a:pt x="1103360" y="253710"/>
                  <a:pt x="1079994" y="303625"/>
                </a:cubicBezTo>
                <a:lnTo>
                  <a:pt x="960796" y="558322"/>
                </a:lnTo>
                <a:cubicBezTo>
                  <a:pt x="886287" y="717505"/>
                  <a:pt x="811785" y="876689"/>
                  <a:pt x="737289" y="1035876"/>
                </a:cubicBezTo>
                <a:cubicBezTo>
                  <a:pt x="703260" y="851023"/>
                  <a:pt x="694251" y="662703"/>
                  <a:pt x="693045" y="475089"/>
                </a:cubicBezTo>
                <a:cubicBezTo>
                  <a:pt x="692644" y="412762"/>
                  <a:pt x="744004" y="92719"/>
                  <a:pt x="611649" y="163840"/>
                </a:cubicBezTo>
                <a:cubicBezTo>
                  <a:pt x="556749" y="193334"/>
                  <a:pt x="524198" y="292679"/>
                  <a:pt x="502867" y="347332"/>
                </a:cubicBezTo>
                <a:cubicBezTo>
                  <a:pt x="477349" y="414675"/>
                  <a:pt x="457547" y="484047"/>
                  <a:pt x="443669" y="554712"/>
                </a:cubicBezTo>
                <a:cubicBezTo>
                  <a:pt x="409499" y="720246"/>
                  <a:pt x="400346" y="890485"/>
                  <a:pt x="355630" y="1053919"/>
                </a:cubicBezTo>
                <a:cubicBezTo>
                  <a:pt x="285715" y="780155"/>
                  <a:pt x="210959" y="507689"/>
                  <a:pt x="131364" y="236523"/>
                </a:cubicBezTo>
                <a:cubicBezTo>
                  <a:pt x="118161" y="191558"/>
                  <a:pt x="113027" y="129290"/>
                  <a:pt x="50577" y="143198"/>
                </a:cubicBezTo>
                <a:cubicBezTo>
                  <a:pt x="-12470" y="157242"/>
                  <a:pt x="-3279" y="216354"/>
                  <a:pt x="8446" y="263094"/>
                </a:cubicBezTo>
                <a:cubicBezTo>
                  <a:pt x="43940" y="404564"/>
                  <a:pt x="90024" y="544084"/>
                  <a:pt x="128772" y="684757"/>
                </a:cubicBezTo>
                <a:cubicBezTo>
                  <a:pt x="166036" y="820038"/>
                  <a:pt x="202099" y="955643"/>
                  <a:pt x="236957" y="1091572"/>
                </a:cubicBezTo>
                <a:cubicBezTo>
                  <a:pt x="252616" y="1152628"/>
                  <a:pt x="281531" y="1400183"/>
                  <a:pt x="388193" y="1271824"/>
                </a:cubicBezTo>
                <a:cubicBezTo>
                  <a:pt x="462849" y="1181987"/>
                  <a:pt x="485276" y="1020568"/>
                  <a:pt x="504863" y="909402"/>
                </a:cubicBezTo>
                <a:cubicBezTo>
                  <a:pt x="529163" y="771484"/>
                  <a:pt x="540778" y="631070"/>
                  <a:pt x="574004" y="494803"/>
                </a:cubicBezTo>
                <a:cubicBezTo>
                  <a:pt x="575241" y="655256"/>
                  <a:pt x="582170" y="816046"/>
                  <a:pt x="604136" y="975125"/>
                </a:cubicBezTo>
                <a:cubicBezTo>
                  <a:pt x="613522" y="1043173"/>
                  <a:pt x="625027" y="1339795"/>
                  <a:pt x="745391" y="1256853"/>
                </a:cubicBezTo>
                <a:cubicBezTo>
                  <a:pt x="794464" y="1223043"/>
                  <a:pt x="818465" y="1123043"/>
                  <a:pt x="843860" y="1068779"/>
                </a:cubicBezTo>
                <a:cubicBezTo>
                  <a:pt x="878736" y="994262"/>
                  <a:pt x="913612" y="919746"/>
                  <a:pt x="948488" y="845229"/>
                </a:cubicBezTo>
                <a:cubicBezTo>
                  <a:pt x="1018243" y="696170"/>
                  <a:pt x="1087996" y="547134"/>
                  <a:pt x="1157748" y="398122"/>
                </a:cubicBezTo>
                <a:cubicBezTo>
                  <a:pt x="1180978" y="586423"/>
                  <a:pt x="1206639" y="774517"/>
                  <a:pt x="1240610" y="961223"/>
                </a:cubicBezTo>
                <a:cubicBezTo>
                  <a:pt x="1257080" y="1051741"/>
                  <a:pt x="1275481" y="1141916"/>
                  <a:pt x="1296488" y="1231474"/>
                </a:cubicBezTo>
                <a:cubicBezTo>
                  <a:pt x="1309192" y="1285680"/>
                  <a:pt x="1339526" y="1397462"/>
                  <a:pt x="1413974" y="1319763"/>
                </a:cubicBezTo>
                <a:cubicBezTo>
                  <a:pt x="1458277" y="1273529"/>
                  <a:pt x="1452573" y="1149479"/>
                  <a:pt x="1464648" y="1088092"/>
                </a:cubicBezTo>
                <a:cubicBezTo>
                  <a:pt x="1481578" y="1002001"/>
                  <a:pt x="1502116" y="916717"/>
                  <a:pt x="1526262" y="832241"/>
                </a:cubicBezTo>
                <a:cubicBezTo>
                  <a:pt x="1577535" y="652900"/>
                  <a:pt x="1644666" y="478475"/>
                  <a:pt x="1726863" y="311033"/>
                </a:cubicBezTo>
                <a:cubicBezTo>
                  <a:pt x="1780566" y="478649"/>
                  <a:pt x="1834269" y="646261"/>
                  <a:pt x="1887972" y="813868"/>
                </a:cubicBezTo>
                <a:cubicBezTo>
                  <a:pt x="1906483" y="871638"/>
                  <a:pt x="1954500" y="1194715"/>
                  <a:pt x="2067072" y="1089466"/>
                </a:cubicBezTo>
                <a:cubicBezTo>
                  <a:pt x="2107505" y="1051663"/>
                  <a:pt x="2094354" y="971930"/>
                  <a:pt x="2100077" y="920070"/>
                </a:cubicBezTo>
                <a:cubicBezTo>
                  <a:pt x="2109631" y="833719"/>
                  <a:pt x="2124428" y="748029"/>
                  <a:pt x="2144386" y="663474"/>
                </a:cubicBezTo>
                <a:cubicBezTo>
                  <a:pt x="2181645" y="504832"/>
                  <a:pt x="2237334" y="351093"/>
                  <a:pt x="2310317" y="205388"/>
                </a:cubicBezTo>
                <a:cubicBezTo>
                  <a:pt x="2376062" y="406506"/>
                  <a:pt x="2447122" y="605783"/>
                  <a:pt x="2523499" y="803220"/>
                </a:cubicBezTo>
                <a:cubicBezTo>
                  <a:pt x="2540467" y="847078"/>
                  <a:pt x="2557696" y="890835"/>
                  <a:pt x="2575183" y="934490"/>
                </a:cubicBezTo>
                <a:cubicBezTo>
                  <a:pt x="2586772" y="963420"/>
                  <a:pt x="2601525" y="1035053"/>
                  <a:pt x="2630783" y="1052519"/>
                </a:cubicBezTo>
                <a:cubicBezTo>
                  <a:pt x="2676789" y="1079978"/>
                  <a:pt x="2749669" y="1024878"/>
                  <a:pt x="2727858" y="97186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" name="Google Shape;81;p9"/>
          <p:cNvSpPr txBox="1">
            <a:spLocks noGrp="1"/>
          </p:cNvSpPr>
          <p:nvPr>
            <p:ph type="body" idx="1"/>
          </p:nvPr>
        </p:nvSpPr>
        <p:spPr>
          <a:xfrm>
            <a:off x="1621367" y="0"/>
            <a:ext cx="1887600" cy="6858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04792">
              <a:spcBef>
                <a:spcPts val="480"/>
              </a:spcBef>
              <a:spcAft>
                <a:spcPts val="0"/>
              </a:spcAft>
              <a:buSzPts val="1400"/>
              <a:buNone/>
              <a:defRPr sz="1867"/>
            </a:lvl1pPr>
          </a:lstStyle>
          <a:p>
            <a:endParaRPr/>
          </a:p>
        </p:txBody>
      </p:sp>
      <p:sp>
        <p:nvSpPr>
          <p:cNvPr id="82" name="Google Shape;82;p9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  <p:sp>
        <p:nvSpPr>
          <p:cNvPr id="83" name="Google Shape;83;p9"/>
          <p:cNvSpPr/>
          <p:nvPr/>
        </p:nvSpPr>
        <p:spPr>
          <a:xfrm rot="-5400000">
            <a:off x="10418833" y="1937999"/>
            <a:ext cx="2774257" cy="2470820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38700733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3044186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with scribbles 1">
  <p:cSld name="Blank with scribbles 1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11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  <p:sp>
        <p:nvSpPr>
          <p:cNvPr id="88" name="Google Shape;88;p11"/>
          <p:cNvSpPr/>
          <p:nvPr/>
        </p:nvSpPr>
        <p:spPr>
          <a:xfrm>
            <a:off x="-395499" y="-351834"/>
            <a:ext cx="2707172" cy="2669027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" name="Google Shape;89;p11"/>
          <p:cNvSpPr/>
          <p:nvPr/>
        </p:nvSpPr>
        <p:spPr>
          <a:xfrm rot="1832534">
            <a:off x="10788152" y="691872"/>
            <a:ext cx="2101739" cy="1839608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" name="Google Shape;90;p11"/>
          <p:cNvSpPr/>
          <p:nvPr/>
        </p:nvSpPr>
        <p:spPr>
          <a:xfrm rot="-2178819">
            <a:off x="9639625" y="3920991"/>
            <a:ext cx="3961344" cy="1953303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" name="Google Shape;91;p11"/>
          <p:cNvSpPr/>
          <p:nvPr/>
        </p:nvSpPr>
        <p:spPr>
          <a:xfrm>
            <a:off x="9010300" y="4939667"/>
            <a:ext cx="2091739" cy="2153908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" name="Google Shape;92;p11"/>
          <p:cNvSpPr/>
          <p:nvPr/>
        </p:nvSpPr>
        <p:spPr>
          <a:xfrm>
            <a:off x="-659268" y="1616967"/>
            <a:ext cx="1682747" cy="1498695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2306830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with scribbles 2">
  <p:cSld name="Blank with scribbles 2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2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  <p:sp>
        <p:nvSpPr>
          <p:cNvPr id="95" name="Google Shape;95;p12"/>
          <p:cNvSpPr/>
          <p:nvPr/>
        </p:nvSpPr>
        <p:spPr>
          <a:xfrm>
            <a:off x="-485300" y="-185837"/>
            <a:ext cx="2301269" cy="2049565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" name="Google Shape;96;p12"/>
          <p:cNvSpPr/>
          <p:nvPr/>
        </p:nvSpPr>
        <p:spPr>
          <a:xfrm>
            <a:off x="-1111000" y="1319782"/>
            <a:ext cx="2297229" cy="2264860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" name="Google Shape;97;p12"/>
          <p:cNvSpPr/>
          <p:nvPr/>
        </p:nvSpPr>
        <p:spPr>
          <a:xfrm rot="3883627">
            <a:off x="7711610" y="5139712"/>
            <a:ext cx="2063084" cy="2549859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" name="Google Shape;98;p12"/>
          <p:cNvSpPr/>
          <p:nvPr/>
        </p:nvSpPr>
        <p:spPr>
          <a:xfrm rot="-10111965">
            <a:off x="9469662" y="-479854"/>
            <a:ext cx="3433601" cy="1686169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12"/>
          <p:cNvSpPr/>
          <p:nvPr/>
        </p:nvSpPr>
        <p:spPr>
          <a:xfrm>
            <a:off x="6317901" y="5511733"/>
            <a:ext cx="1889079" cy="1945224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12"/>
          <p:cNvSpPr/>
          <p:nvPr/>
        </p:nvSpPr>
        <p:spPr>
          <a:xfrm rot="-1859643">
            <a:off x="10463788" y="434312"/>
            <a:ext cx="1261216" cy="1569315"/>
          </a:xfrm>
          <a:custGeom>
            <a:avLst/>
            <a:gdLst/>
            <a:ahLst/>
            <a:cxnLst/>
            <a:rect l="l" t="t" r="r" b="b"/>
            <a:pathLst>
              <a:path w="1166698" h="1451708" extrusionOk="0">
                <a:moveTo>
                  <a:pt x="1104371" y="837588"/>
                </a:moveTo>
                <a:cubicBezTo>
                  <a:pt x="1157339" y="839253"/>
                  <a:pt x="1194466" y="769072"/>
                  <a:pt x="1156120" y="730764"/>
                </a:cubicBezTo>
                <a:cubicBezTo>
                  <a:pt x="1131024" y="705703"/>
                  <a:pt x="1056796" y="697790"/>
                  <a:pt x="1025113" y="689689"/>
                </a:cubicBezTo>
                <a:cubicBezTo>
                  <a:pt x="976107" y="677159"/>
                  <a:pt x="926719" y="666291"/>
                  <a:pt x="876948" y="657083"/>
                </a:cubicBezTo>
                <a:cubicBezTo>
                  <a:pt x="677677" y="619877"/>
                  <a:pt x="474788" y="606805"/>
                  <a:pt x="272508" y="599333"/>
                </a:cubicBezTo>
                <a:cubicBezTo>
                  <a:pt x="414956" y="553740"/>
                  <a:pt x="571313" y="560979"/>
                  <a:pt x="717526" y="532275"/>
                </a:cubicBezTo>
                <a:cubicBezTo>
                  <a:pt x="794658" y="517136"/>
                  <a:pt x="1076999" y="472088"/>
                  <a:pt x="1093897" y="375770"/>
                </a:cubicBezTo>
                <a:cubicBezTo>
                  <a:pt x="1113789" y="262426"/>
                  <a:pt x="822127" y="319425"/>
                  <a:pt x="765977" y="325964"/>
                </a:cubicBezTo>
                <a:cubicBezTo>
                  <a:pt x="606897" y="344506"/>
                  <a:pt x="447882" y="374454"/>
                  <a:pt x="287053" y="368537"/>
                </a:cubicBezTo>
                <a:cubicBezTo>
                  <a:pt x="439431" y="292342"/>
                  <a:pt x="597233" y="251823"/>
                  <a:pt x="756649" y="195920"/>
                </a:cubicBezTo>
                <a:cubicBezTo>
                  <a:pt x="814693" y="175563"/>
                  <a:pt x="895694" y="138493"/>
                  <a:pt x="910718" y="70515"/>
                </a:cubicBezTo>
                <a:cubicBezTo>
                  <a:pt x="930876" y="-20754"/>
                  <a:pt x="835343" y="1047"/>
                  <a:pt x="776717" y="5383"/>
                </a:cubicBezTo>
                <a:cubicBezTo>
                  <a:pt x="687594" y="11976"/>
                  <a:pt x="598499" y="18960"/>
                  <a:pt x="509432" y="26335"/>
                </a:cubicBezTo>
                <a:cubicBezTo>
                  <a:pt x="431931" y="32752"/>
                  <a:pt x="306479" y="19855"/>
                  <a:pt x="236334" y="53937"/>
                </a:cubicBezTo>
                <a:cubicBezTo>
                  <a:pt x="208463" y="67482"/>
                  <a:pt x="182471" y="96160"/>
                  <a:pt x="192129" y="129919"/>
                </a:cubicBezTo>
                <a:cubicBezTo>
                  <a:pt x="204289" y="172414"/>
                  <a:pt x="242686" y="162822"/>
                  <a:pt x="276281" y="161610"/>
                </a:cubicBezTo>
                <a:cubicBezTo>
                  <a:pt x="372209" y="158143"/>
                  <a:pt x="468786" y="144812"/>
                  <a:pt x="564475" y="137119"/>
                </a:cubicBezTo>
                <a:cubicBezTo>
                  <a:pt x="412228" y="187543"/>
                  <a:pt x="265424" y="253112"/>
                  <a:pt x="126269" y="332840"/>
                </a:cubicBezTo>
                <a:cubicBezTo>
                  <a:pt x="90944" y="353093"/>
                  <a:pt x="24111" y="392030"/>
                  <a:pt x="52047" y="444674"/>
                </a:cubicBezTo>
                <a:cubicBezTo>
                  <a:pt x="77365" y="492392"/>
                  <a:pt x="227551" y="483676"/>
                  <a:pt x="273435" y="484376"/>
                </a:cubicBezTo>
                <a:cubicBezTo>
                  <a:pt x="220065" y="499314"/>
                  <a:pt x="-60435" y="618289"/>
                  <a:pt x="47225" y="703305"/>
                </a:cubicBezTo>
                <a:cubicBezTo>
                  <a:pt x="88559" y="735949"/>
                  <a:pt x="224823" y="715074"/>
                  <a:pt x="277084" y="717213"/>
                </a:cubicBezTo>
                <a:cubicBezTo>
                  <a:pt x="367380" y="720900"/>
                  <a:pt x="457637" y="725897"/>
                  <a:pt x="547655" y="733998"/>
                </a:cubicBezTo>
                <a:cubicBezTo>
                  <a:pt x="432420" y="747080"/>
                  <a:pt x="319072" y="773366"/>
                  <a:pt x="209844" y="812339"/>
                </a:cubicBezTo>
                <a:cubicBezTo>
                  <a:pt x="152455" y="833395"/>
                  <a:pt x="3869" y="871742"/>
                  <a:pt x="78" y="949979"/>
                </a:cubicBezTo>
                <a:cubicBezTo>
                  <a:pt x="-4226" y="1038941"/>
                  <a:pt x="171193" y="998229"/>
                  <a:pt x="226618" y="998585"/>
                </a:cubicBezTo>
                <a:cubicBezTo>
                  <a:pt x="358205" y="999423"/>
                  <a:pt x="489566" y="1006593"/>
                  <a:pt x="620703" y="1020095"/>
                </a:cubicBezTo>
                <a:lnTo>
                  <a:pt x="343859" y="1065701"/>
                </a:lnTo>
                <a:cubicBezTo>
                  <a:pt x="293567" y="1073983"/>
                  <a:pt x="218970" y="1068449"/>
                  <a:pt x="193776" y="1122952"/>
                </a:cubicBezTo>
                <a:cubicBezTo>
                  <a:pt x="159896" y="1196238"/>
                  <a:pt x="239990" y="1199050"/>
                  <a:pt x="288304" y="1207126"/>
                </a:cubicBezTo>
                <a:lnTo>
                  <a:pt x="693829" y="1274915"/>
                </a:lnTo>
                <a:cubicBezTo>
                  <a:pt x="633090" y="1284831"/>
                  <a:pt x="504240" y="1280385"/>
                  <a:pt x="458545" y="1324364"/>
                </a:cubicBezTo>
                <a:cubicBezTo>
                  <a:pt x="416096" y="1365193"/>
                  <a:pt x="436721" y="1406761"/>
                  <a:pt x="481807" y="1429710"/>
                </a:cubicBezTo>
                <a:cubicBezTo>
                  <a:pt x="540629" y="1459645"/>
                  <a:pt x="629803" y="1468154"/>
                  <a:pt x="683076" y="1426418"/>
                </a:cubicBezTo>
                <a:lnTo>
                  <a:pt x="693220" y="1408239"/>
                </a:lnTo>
                <a:cubicBezTo>
                  <a:pt x="691327" y="1385228"/>
                  <a:pt x="703536" y="1376803"/>
                  <a:pt x="729848" y="1382964"/>
                </a:cubicBezTo>
                <a:cubicBezTo>
                  <a:pt x="766793" y="1367650"/>
                  <a:pt x="820934" y="1368097"/>
                  <a:pt x="860544" y="1361635"/>
                </a:cubicBezTo>
                <a:cubicBezTo>
                  <a:pt x="920823" y="1351797"/>
                  <a:pt x="1017030" y="1355505"/>
                  <a:pt x="1070673" y="1324837"/>
                </a:cubicBezTo>
                <a:cubicBezTo>
                  <a:pt x="1105855" y="1304746"/>
                  <a:pt x="1127621" y="1251267"/>
                  <a:pt x="1092185" y="1222155"/>
                </a:cubicBezTo>
                <a:cubicBezTo>
                  <a:pt x="1051435" y="1188675"/>
                  <a:pt x="922048" y="1190891"/>
                  <a:pt x="872393" y="1182622"/>
                </a:cubicBezTo>
                <a:lnTo>
                  <a:pt x="601180" y="1137256"/>
                </a:lnTo>
                <a:lnTo>
                  <a:pt x="936334" y="1082045"/>
                </a:lnTo>
                <a:cubicBezTo>
                  <a:pt x="979858" y="1074878"/>
                  <a:pt x="1108889" y="1042376"/>
                  <a:pt x="1044312" y="968747"/>
                </a:cubicBezTo>
                <a:cubicBezTo>
                  <a:pt x="1020517" y="941618"/>
                  <a:pt x="933320" y="941716"/>
                  <a:pt x="899997" y="936343"/>
                </a:cubicBezTo>
                <a:cubicBezTo>
                  <a:pt x="841490" y="926881"/>
                  <a:pt x="782803" y="918642"/>
                  <a:pt x="723936" y="911625"/>
                </a:cubicBezTo>
                <a:cubicBezTo>
                  <a:pt x="600353" y="896901"/>
                  <a:pt x="476300" y="887594"/>
                  <a:pt x="351779" y="883706"/>
                </a:cubicBezTo>
                <a:cubicBezTo>
                  <a:pt x="597012" y="821094"/>
                  <a:pt x="853485" y="829701"/>
                  <a:pt x="1104371" y="83758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1314306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with scribbles 3">
  <p:cSld name="Blank with scribbles 3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13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  <p:sp>
        <p:nvSpPr>
          <p:cNvPr id="103" name="Google Shape;103;p13"/>
          <p:cNvSpPr/>
          <p:nvPr/>
        </p:nvSpPr>
        <p:spPr>
          <a:xfrm flipH="1">
            <a:off x="10446951" y="4482467"/>
            <a:ext cx="2091739" cy="2153908"/>
          </a:xfrm>
          <a:custGeom>
            <a:avLst/>
            <a:gdLst/>
            <a:ahLst/>
            <a:cxnLst/>
            <a:rect l="l" t="t" r="r" b="b"/>
            <a:pathLst>
              <a:path w="2171355" h="2235890" extrusionOk="0">
                <a:moveTo>
                  <a:pt x="521783" y="906652"/>
                </a:moveTo>
                <a:cubicBezTo>
                  <a:pt x="579807" y="973404"/>
                  <a:pt x="695621" y="906418"/>
                  <a:pt x="718612" y="840988"/>
                </a:cubicBezTo>
                <a:cubicBezTo>
                  <a:pt x="735976" y="791591"/>
                  <a:pt x="742160" y="618993"/>
                  <a:pt x="642776" y="689407"/>
                </a:cubicBezTo>
                <a:cubicBezTo>
                  <a:pt x="635646" y="596615"/>
                  <a:pt x="535012" y="675759"/>
                  <a:pt x="515613" y="714268"/>
                </a:cubicBezTo>
                <a:cubicBezTo>
                  <a:pt x="488623" y="767819"/>
                  <a:pt x="478862" y="857280"/>
                  <a:pt x="521783" y="906652"/>
                </a:cubicBezTo>
                <a:close/>
                <a:moveTo>
                  <a:pt x="1112088" y="737126"/>
                </a:moveTo>
                <a:cubicBezTo>
                  <a:pt x="1219281" y="749757"/>
                  <a:pt x="1322093" y="648649"/>
                  <a:pt x="1292115" y="540108"/>
                </a:cubicBezTo>
                <a:cubicBezTo>
                  <a:pt x="1254055" y="402416"/>
                  <a:pt x="1119250" y="455410"/>
                  <a:pt x="1105379" y="575578"/>
                </a:cubicBezTo>
                <a:cubicBezTo>
                  <a:pt x="1097983" y="512636"/>
                  <a:pt x="1183936" y="477069"/>
                  <a:pt x="1169949" y="420180"/>
                </a:cubicBezTo>
                <a:cubicBezTo>
                  <a:pt x="1148054" y="331140"/>
                  <a:pt x="1053733" y="420031"/>
                  <a:pt x="1029945" y="454315"/>
                </a:cubicBezTo>
                <a:cubicBezTo>
                  <a:pt x="964979" y="548047"/>
                  <a:pt x="968097" y="720152"/>
                  <a:pt x="1112088" y="737126"/>
                </a:cubicBezTo>
                <a:close/>
                <a:moveTo>
                  <a:pt x="1602224" y="925777"/>
                </a:moveTo>
                <a:cubicBezTo>
                  <a:pt x="1719801" y="909873"/>
                  <a:pt x="1761504" y="744481"/>
                  <a:pt x="1611460" y="766192"/>
                </a:cubicBezTo>
                <a:cubicBezTo>
                  <a:pt x="1575733" y="771377"/>
                  <a:pt x="1539851" y="786218"/>
                  <a:pt x="1533998" y="827708"/>
                </a:cubicBezTo>
                <a:cubicBezTo>
                  <a:pt x="1529351" y="860650"/>
                  <a:pt x="1561150" y="931337"/>
                  <a:pt x="1602224" y="925777"/>
                </a:cubicBezTo>
                <a:close/>
                <a:moveTo>
                  <a:pt x="1276592" y="992218"/>
                </a:moveTo>
                <a:cubicBezTo>
                  <a:pt x="1097763" y="948641"/>
                  <a:pt x="1023807" y="1258736"/>
                  <a:pt x="1225289" y="1268704"/>
                </a:cubicBezTo>
                <a:cubicBezTo>
                  <a:pt x="1297599" y="1272275"/>
                  <a:pt x="1364645" y="1216280"/>
                  <a:pt x="1375703" y="1144790"/>
                </a:cubicBezTo>
                <a:cubicBezTo>
                  <a:pt x="1382787" y="1098906"/>
                  <a:pt x="1368275" y="1073968"/>
                  <a:pt x="1337993" y="1044039"/>
                </a:cubicBezTo>
                <a:cubicBezTo>
                  <a:pt x="1332269" y="1038381"/>
                  <a:pt x="1317900" y="1040384"/>
                  <a:pt x="1311904" y="1035614"/>
                </a:cubicBezTo>
                <a:cubicBezTo>
                  <a:pt x="1290372" y="1018362"/>
                  <a:pt x="1317038" y="1002076"/>
                  <a:pt x="1276592" y="992218"/>
                </a:cubicBezTo>
                <a:close/>
                <a:moveTo>
                  <a:pt x="1256991" y="1150798"/>
                </a:moveTo>
                <a:cubicBezTo>
                  <a:pt x="1255047" y="1160713"/>
                  <a:pt x="1248319" y="1152509"/>
                  <a:pt x="1239491" y="1148795"/>
                </a:cubicBezTo>
                <a:cubicBezTo>
                  <a:pt x="1252795" y="1143274"/>
                  <a:pt x="1258629" y="1143941"/>
                  <a:pt x="1256991" y="1150798"/>
                </a:cubicBezTo>
                <a:close/>
                <a:moveTo>
                  <a:pt x="874962" y="976042"/>
                </a:moveTo>
                <a:cubicBezTo>
                  <a:pt x="829344" y="966185"/>
                  <a:pt x="775527" y="1015491"/>
                  <a:pt x="794279" y="1062587"/>
                </a:cubicBezTo>
                <a:cubicBezTo>
                  <a:pt x="808084" y="1097279"/>
                  <a:pt x="879097" y="1109586"/>
                  <a:pt x="912135" y="1101271"/>
                </a:cubicBezTo>
                <a:cubicBezTo>
                  <a:pt x="951569" y="1091356"/>
                  <a:pt x="985410" y="1040766"/>
                  <a:pt x="965680" y="1001174"/>
                </a:cubicBezTo>
                <a:cubicBezTo>
                  <a:pt x="942527" y="954733"/>
                  <a:pt x="910579" y="983735"/>
                  <a:pt x="874962" y="976042"/>
                </a:cubicBezTo>
                <a:close/>
                <a:moveTo>
                  <a:pt x="501307" y="1366267"/>
                </a:moveTo>
                <a:cubicBezTo>
                  <a:pt x="580792" y="1337906"/>
                  <a:pt x="649459" y="1248963"/>
                  <a:pt x="630461" y="1161770"/>
                </a:cubicBezTo>
                <a:cubicBezTo>
                  <a:pt x="612811" y="1080721"/>
                  <a:pt x="535991" y="1053650"/>
                  <a:pt x="468050" y="1097921"/>
                </a:cubicBezTo>
                <a:cubicBezTo>
                  <a:pt x="461569" y="1057383"/>
                  <a:pt x="418355" y="1053300"/>
                  <a:pt x="387678" y="1066631"/>
                </a:cubicBezTo>
                <a:cubicBezTo>
                  <a:pt x="337185" y="1088550"/>
                  <a:pt x="306605" y="1162010"/>
                  <a:pt x="304797" y="1211919"/>
                </a:cubicBezTo>
                <a:cubicBezTo>
                  <a:pt x="300940" y="1317550"/>
                  <a:pt x="396434" y="1403681"/>
                  <a:pt x="501307" y="1366267"/>
                </a:cubicBezTo>
                <a:close/>
                <a:moveTo>
                  <a:pt x="512138" y="1224284"/>
                </a:moveTo>
                <a:cubicBezTo>
                  <a:pt x="506059" y="1245412"/>
                  <a:pt x="484397" y="1264057"/>
                  <a:pt x="461582" y="1257492"/>
                </a:cubicBezTo>
                <a:cubicBezTo>
                  <a:pt x="480341" y="1249640"/>
                  <a:pt x="497482" y="1238381"/>
                  <a:pt x="512138" y="1224284"/>
                </a:cubicBezTo>
                <a:close/>
                <a:moveTo>
                  <a:pt x="924716" y="1292216"/>
                </a:moveTo>
                <a:cubicBezTo>
                  <a:pt x="895179" y="1274666"/>
                  <a:pt x="859977" y="1247382"/>
                  <a:pt x="822850" y="1263953"/>
                </a:cubicBezTo>
                <a:cubicBezTo>
                  <a:pt x="779578" y="1283273"/>
                  <a:pt x="769746" y="1335191"/>
                  <a:pt x="789294" y="1375690"/>
                </a:cubicBezTo>
                <a:cubicBezTo>
                  <a:pt x="847597" y="1496460"/>
                  <a:pt x="1007208" y="1341218"/>
                  <a:pt x="924716" y="1292216"/>
                </a:cubicBezTo>
                <a:close/>
                <a:moveTo>
                  <a:pt x="1570930" y="1379993"/>
                </a:moveTo>
                <a:cubicBezTo>
                  <a:pt x="1672783" y="1556654"/>
                  <a:pt x="1967472" y="1327498"/>
                  <a:pt x="1885939" y="1167421"/>
                </a:cubicBezTo>
                <a:cubicBezTo>
                  <a:pt x="1863901" y="1124097"/>
                  <a:pt x="1831908" y="1119217"/>
                  <a:pt x="1789874" y="1105309"/>
                </a:cubicBezTo>
                <a:cubicBezTo>
                  <a:pt x="1749999" y="1092114"/>
                  <a:pt x="1721765" y="1065452"/>
                  <a:pt x="1675667" y="1095244"/>
                </a:cubicBezTo>
                <a:cubicBezTo>
                  <a:pt x="1590265" y="1150506"/>
                  <a:pt x="1515279" y="1283500"/>
                  <a:pt x="1570930" y="1379993"/>
                </a:cubicBezTo>
                <a:close/>
                <a:moveTo>
                  <a:pt x="1764570" y="1221731"/>
                </a:moveTo>
                <a:cubicBezTo>
                  <a:pt x="1804594" y="1233481"/>
                  <a:pt x="1759787" y="1291536"/>
                  <a:pt x="1746279" y="1305684"/>
                </a:cubicBezTo>
                <a:cubicBezTo>
                  <a:pt x="1747024" y="1290791"/>
                  <a:pt x="1725304" y="1210227"/>
                  <a:pt x="1764570" y="1221757"/>
                </a:cubicBezTo>
                <a:close/>
                <a:moveTo>
                  <a:pt x="1451467" y="1581152"/>
                </a:moveTo>
                <a:cubicBezTo>
                  <a:pt x="1402673" y="1552156"/>
                  <a:pt x="1323422" y="1544814"/>
                  <a:pt x="1275879" y="1578884"/>
                </a:cubicBezTo>
                <a:cubicBezTo>
                  <a:pt x="1220202" y="1618792"/>
                  <a:pt x="1197166" y="1700211"/>
                  <a:pt x="1246186" y="1754333"/>
                </a:cubicBezTo>
                <a:cubicBezTo>
                  <a:pt x="1365455" y="1886030"/>
                  <a:pt x="1560586" y="1646012"/>
                  <a:pt x="1451467" y="1581178"/>
                </a:cubicBezTo>
                <a:close/>
                <a:moveTo>
                  <a:pt x="879901" y="1594664"/>
                </a:moveTo>
                <a:cubicBezTo>
                  <a:pt x="825695" y="1596906"/>
                  <a:pt x="754540" y="1653562"/>
                  <a:pt x="740935" y="1706971"/>
                </a:cubicBezTo>
                <a:cubicBezTo>
                  <a:pt x="725411" y="1767891"/>
                  <a:pt x="796372" y="1820910"/>
                  <a:pt x="849042" y="1823957"/>
                </a:cubicBezTo>
                <a:cubicBezTo>
                  <a:pt x="993771" y="1832356"/>
                  <a:pt x="1036356" y="1588203"/>
                  <a:pt x="879901" y="1594690"/>
                </a:cubicBezTo>
                <a:close/>
                <a:moveTo>
                  <a:pt x="601838" y="1494477"/>
                </a:moveTo>
                <a:cubicBezTo>
                  <a:pt x="546303" y="1429429"/>
                  <a:pt x="343512" y="1604547"/>
                  <a:pt x="483224" y="1665228"/>
                </a:cubicBezTo>
                <a:cubicBezTo>
                  <a:pt x="585783" y="1709790"/>
                  <a:pt x="673577" y="1578566"/>
                  <a:pt x="601812" y="1494503"/>
                </a:cubicBezTo>
                <a:close/>
                <a:moveTo>
                  <a:pt x="1938356" y="1635571"/>
                </a:moveTo>
                <a:cubicBezTo>
                  <a:pt x="1900114" y="1552831"/>
                  <a:pt x="1802844" y="1664573"/>
                  <a:pt x="1789862" y="1706815"/>
                </a:cubicBezTo>
                <a:cubicBezTo>
                  <a:pt x="1769278" y="1769489"/>
                  <a:pt x="1803405" y="1836979"/>
                  <a:pt x="1866087" y="1857560"/>
                </a:cubicBezTo>
                <a:cubicBezTo>
                  <a:pt x="1872124" y="1859542"/>
                  <a:pt x="1878309" y="1861040"/>
                  <a:pt x="1884585" y="1862038"/>
                </a:cubicBezTo>
                <a:cubicBezTo>
                  <a:pt x="2053522" y="1891267"/>
                  <a:pt x="2105959" y="1610711"/>
                  <a:pt x="1938311" y="1635597"/>
                </a:cubicBezTo>
                <a:close/>
                <a:moveTo>
                  <a:pt x="1645865" y="1846847"/>
                </a:moveTo>
                <a:cubicBezTo>
                  <a:pt x="1626653" y="1832356"/>
                  <a:pt x="1573082" y="1845434"/>
                  <a:pt x="1554603" y="1852129"/>
                </a:cubicBezTo>
                <a:cubicBezTo>
                  <a:pt x="1524697" y="1862958"/>
                  <a:pt x="1493792" y="1880677"/>
                  <a:pt x="1490733" y="1917183"/>
                </a:cubicBezTo>
                <a:cubicBezTo>
                  <a:pt x="1490169" y="1923937"/>
                  <a:pt x="1502108" y="1988090"/>
                  <a:pt x="1506827" y="1998511"/>
                </a:cubicBezTo>
                <a:cubicBezTo>
                  <a:pt x="1566581" y="2130714"/>
                  <a:pt x="1777845" y="1946477"/>
                  <a:pt x="1645826" y="1846892"/>
                </a:cubicBezTo>
                <a:close/>
                <a:moveTo>
                  <a:pt x="1231039" y="1960177"/>
                </a:moveTo>
                <a:cubicBezTo>
                  <a:pt x="1206765" y="1957339"/>
                  <a:pt x="1186834" y="1968978"/>
                  <a:pt x="1164815" y="1968039"/>
                </a:cubicBezTo>
                <a:cubicBezTo>
                  <a:pt x="1145299" y="1967209"/>
                  <a:pt x="1129536" y="1957514"/>
                  <a:pt x="1107284" y="1958408"/>
                </a:cubicBezTo>
                <a:cubicBezTo>
                  <a:pt x="1066923" y="1960035"/>
                  <a:pt x="1022628" y="2003158"/>
                  <a:pt x="1003837" y="2036340"/>
                </a:cubicBezTo>
                <a:cubicBezTo>
                  <a:pt x="957098" y="2118841"/>
                  <a:pt x="1061660" y="2208270"/>
                  <a:pt x="1137865" y="2229638"/>
                </a:cubicBezTo>
                <a:cubicBezTo>
                  <a:pt x="1331465" y="2283979"/>
                  <a:pt x="1438543" y="1984500"/>
                  <a:pt x="1231000" y="1960223"/>
                </a:cubicBezTo>
                <a:close/>
                <a:moveTo>
                  <a:pt x="711482" y="1954636"/>
                </a:moveTo>
                <a:cubicBezTo>
                  <a:pt x="623610" y="1894144"/>
                  <a:pt x="514984" y="2078706"/>
                  <a:pt x="624531" y="2123786"/>
                </a:cubicBezTo>
                <a:cubicBezTo>
                  <a:pt x="725729" y="2165503"/>
                  <a:pt x="819414" y="1978550"/>
                  <a:pt x="711411" y="1954681"/>
                </a:cubicBezTo>
                <a:close/>
                <a:moveTo>
                  <a:pt x="304122" y="1795467"/>
                </a:moveTo>
                <a:cubicBezTo>
                  <a:pt x="239792" y="1737372"/>
                  <a:pt x="139489" y="1764197"/>
                  <a:pt x="92522" y="1831682"/>
                </a:cubicBezTo>
                <a:cubicBezTo>
                  <a:pt x="70686" y="1863049"/>
                  <a:pt x="75145" y="1901065"/>
                  <a:pt x="77297" y="1934954"/>
                </a:cubicBezTo>
                <a:cubicBezTo>
                  <a:pt x="79961" y="1976976"/>
                  <a:pt x="80823" y="2013858"/>
                  <a:pt x="119732" y="2038919"/>
                </a:cubicBezTo>
                <a:cubicBezTo>
                  <a:pt x="251880" y="2124059"/>
                  <a:pt x="423385" y="1903159"/>
                  <a:pt x="304122" y="1795467"/>
                </a:cubicBezTo>
                <a:close/>
                <a:moveTo>
                  <a:pt x="216121" y="1933995"/>
                </a:moveTo>
                <a:lnTo>
                  <a:pt x="204454" y="1937533"/>
                </a:lnTo>
                <a:cubicBezTo>
                  <a:pt x="213038" y="1931226"/>
                  <a:pt x="220262" y="1923254"/>
                  <a:pt x="225695" y="1914092"/>
                </a:cubicBezTo>
                <a:close/>
                <a:moveTo>
                  <a:pt x="165272" y="1555695"/>
                </a:moveTo>
                <a:cubicBezTo>
                  <a:pt x="191011" y="1516363"/>
                  <a:pt x="190972" y="1454270"/>
                  <a:pt x="149431" y="1424924"/>
                </a:cubicBezTo>
                <a:cubicBezTo>
                  <a:pt x="102076" y="1391470"/>
                  <a:pt x="55733" y="1431652"/>
                  <a:pt x="28289" y="1472267"/>
                </a:cubicBezTo>
                <a:cubicBezTo>
                  <a:pt x="5085" y="1506616"/>
                  <a:pt x="-18184" y="1564431"/>
                  <a:pt x="21250" y="1594658"/>
                </a:cubicBezTo>
                <a:cubicBezTo>
                  <a:pt x="65247" y="1628384"/>
                  <a:pt x="139268" y="1595403"/>
                  <a:pt x="165260" y="1555695"/>
                </a:cubicBezTo>
                <a:close/>
                <a:moveTo>
                  <a:pt x="1627625" y="553945"/>
                </a:moveTo>
                <a:cubicBezTo>
                  <a:pt x="1764479" y="512338"/>
                  <a:pt x="1744691" y="280337"/>
                  <a:pt x="1613969" y="247252"/>
                </a:cubicBezTo>
                <a:cubicBezTo>
                  <a:pt x="1540538" y="228671"/>
                  <a:pt x="1449088" y="247835"/>
                  <a:pt x="1406277" y="314542"/>
                </a:cubicBezTo>
                <a:cubicBezTo>
                  <a:pt x="1368631" y="373187"/>
                  <a:pt x="1384926" y="486544"/>
                  <a:pt x="1477996" y="446104"/>
                </a:cubicBezTo>
                <a:cubicBezTo>
                  <a:pt x="1484089" y="518579"/>
                  <a:pt x="1554856" y="576064"/>
                  <a:pt x="1627625" y="553945"/>
                </a:cubicBezTo>
                <a:close/>
                <a:moveTo>
                  <a:pt x="1596805" y="406473"/>
                </a:moveTo>
                <a:cubicBezTo>
                  <a:pt x="1598206" y="412285"/>
                  <a:pt x="1599257" y="418176"/>
                  <a:pt x="1599955" y="424114"/>
                </a:cubicBezTo>
                <a:cubicBezTo>
                  <a:pt x="1596720" y="418841"/>
                  <a:pt x="1595595" y="412540"/>
                  <a:pt x="1596805" y="406473"/>
                </a:cubicBezTo>
                <a:close/>
                <a:moveTo>
                  <a:pt x="1861257" y="850132"/>
                </a:moveTo>
                <a:cubicBezTo>
                  <a:pt x="1866358" y="968900"/>
                  <a:pt x="2092963" y="894351"/>
                  <a:pt x="2075515" y="773133"/>
                </a:cubicBezTo>
                <a:cubicBezTo>
                  <a:pt x="2066110" y="707793"/>
                  <a:pt x="1991253" y="665486"/>
                  <a:pt x="1930099" y="688921"/>
                </a:cubicBezTo>
                <a:cubicBezTo>
                  <a:pt x="1874985" y="710029"/>
                  <a:pt x="1858943" y="796782"/>
                  <a:pt x="1861231" y="850132"/>
                </a:cubicBezTo>
                <a:close/>
                <a:moveTo>
                  <a:pt x="2172629" y="1284595"/>
                </a:moveTo>
                <a:cubicBezTo>
                  <a:pt x="2154351" y="1248036"/>
                  <a:pt x="2138737" y="1191660"/>
                  <a:pt x="2087220" y="1197752"/>
                </a:cubicBezTo>
                <a:cubicBezTo>
                  <a:pt x="2043689" y="1202936"/>
                  <a:pt x="2022404" y="1248205"/>
                  <a:pt x="2029961" y="1285697"/>
                </a:cubicBezTo>
                <a:cubicBezTo>
                  <a:pt x="2036845" y="1319935"/>
                  <a:pt x="2067244" y="1370259"/>
                  <a:pt x="2104442" y="1372151"/>
                </a:cubicBezTo>
                <a:cubicBezTo>
                  <a:pt x="2143080" y="1374115"/>
                  <a:pt x="2193060" y="1325502"/>
                  <a:pt x="2172603" y="1284595"/>
                </a:cubicBezTo>
                <a:close/>
                <a:moveTo>
                  <a:pt x="803165" y="507775"/>
                </a:moveTo>
                <a:cubicBezTo>
                  <a:pt x="943221" y="476427"/>
                  <a:pt x="945308" y="252255"/>
                  <a:pt x="788497" y="262923"/>
                </a:cubicBezTo>
                <a:cubicBezTo>
                  <a:pt x="808065" y="198393"/>
                  <a:pt x="733059" y="191925"/>
                  <a:pt x="696270" y="218600"/>
                </a:cubicBezTo>
                <a:cubicBezTo>
                  <a:pt x="657859" y="246468"/>
                  <a:pt x="631382" y="305806"/>
                  <a:pt x="626734" y="351716"/>
                </a:cubicBezTo>
                <a:cubicBezTo>
                  <a:pt x="616474" y="452973"/>
                  <a:pt x="703691" y="530043"/>
                  <a:pt x="803165" y="507775"/>
                </a:cubicBezTo>
                <a:close/>
                <a:moveTo>
                  <a:pt x="776396" y="376959"/>
                </a:moveTo>
                <a:cubicBezTo>
                  <a:pt x="780550" y="379124"/>
                  <a:pt x="787635" y="393304"/>
                  <a:pt x="788925" y="395332"/>
                </a:cubicBezTo>
                <a:cubicBezTo>
                  <a:pt x="777255" y="394238"/>
                  <a:pt x="766330" y="389114"/>
                  <a:pt x="758026" y="380841"/>
                </a:cubicBezTo>
                <a:close/>
                <a:moveTo>
                  <a:pt x="280905" y="653491"/>
                </a:moveTo>
                <a:cubicBezTo>
                  <a:pt x="335280" y="646821"/>
                  <a:pt x="402287" y="617846"/>
                  <a:pt x="422445" y="562454"/>
                </a:cubicBezTo>
                <a:cubicBezTo>
                  <a:pt x="447613" y="493323"/>
                  <a:pt x="387846" y="437374"/>
                  <a:pt x="322822" y="428741"/>
                </a:cubicBezTo>
                <a:cubicBezTo>
                  <a:pt x="161461" y="407277"/>
                  <a:pt x="95932" y="676174"/>
                  <a:pt x="280905" y="653491"/>
                </a:cubicBezTo>
                <a:close/>
                <a:moveTo>
                  <a:pt x="188179" y="1073721"/>
                </a:moveTo>
                <a:cubicBezTo>
                  <a:pt x="343570" y="1061725"/>
                  <a:pt x="249664" y="844299"/>
                  <a:pt x="112311" y="875511"/>
                </a:cubicBezTo>
                <a:cubicBezTo>
                  <a:pt x="60458" y="887306"/>
                  <a:pt x="30642" y="948952"/>
                  <a:pt x="43975" y="998647"/>
                </a:cubicBezTo>
                <a:cubicBezTo>
                  <a:pt x="61242" y="1062983"/>
                  <a:pt x="129922" y="1078187"/>
                  <a:pt x="188179" y="1073689"/>
                </a:cubicBezTo>
                <a:close/>
                <a:moveTo>
                  <a:pt x="1216092" y="188859"/>
                </a:moveTo>
                <a:cubicBezTo>
                  <a:pt x="1255533" y="170635"/>
                  <a:pt x="1312170" y="115879"/>
                  <a:pt x="1309597" y="68180"/>
                </a:cubicBezTo>
                <a:cubicBezTo>
                  <a:pt x="1306563" y="11880"/>
                  <a:pt x="1243594" y="6093"/>
                  <a:pt x="1209461" y="42185"/>
                </a:cubicBezTo>
                <a:cubicBezTo>
                  <a:pt x="1199091" y="-50452"/>
                  <a:pt x="1077449" y="30344"/>
                  <a:pt x="1066748" y="86041"/>
                </a:cubicBezTo>
                <a:cubicBezTo>
                  <a:pt x="1049449" y="175904"/>
                  <a:pt x="1139842" y="224076"/>
                  <a:pt x="1216092" y="188859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" name="Google Shape;104;p13"/>
          <p:cNvSpPr/>
          <p:nvPr/>
        </p:nvSpPr>
        <p:spPr>
          <a:xfrm rot="-5400000" flipH="1">
            <a:off x="215754" y="4504730"/>
            <a:ext cx="2434316" cy="2931997"/>
          </a:xfrm>
          <a:custGeom>
            <a:avLst/>
            <a:gdLst/>
            <a:ahLst/>
            <a:cxnLst/>
            <a:rect l="l" t="t" r="r" b="b"/>
            <a:pathLst>
              <a:path w="2080612" h="1821116" extrusionOk="0">
                <a:moveTo>
                  <a:pt x="2048960" y="809683"/>
                </a:moveTo>
                <a:lnTo>
                  <a:pt x="538228" y="597170"/>
                </a:lnTo>
                <a:cubicBezTo>
                  <a:pt x="816109" y="572197"/>
                  <a:pt x="1094535" y="554865"/>
                  <a:pt x="1373506" y="545174"/>
                </a:cubicBezTo>
                <a:cubicBezTo>
                  <a:pt x="1506678" y="540573"/>
                  <a:pt x="1639896" y="537765"/>
                  <a:pt x="1773159" y="536749"/>
                </a:cubicBezTo>
                <a:cubicBezTo>
                  <a:pt x="1822951" y="536354"/>
                  <a:pt x="2018561" y="567177"/>
                  <a:pt x="1996484" y="459828"/>
                </a:cubicBezTo>
                <a:cubicBezTo>
                  <a:pt x="1981045" y="384773"/>
                  <a:pt x="1760396" y="401565"/>
                  <a:pt x="1700428" y="395545"/>
                </a:cubicBezTo>
                <a:cubicBezTo>
                  <a:pt x="1558350" y="381287"/>
                  <a:pt x="1416382" y="365968"/>
                  <a:pt x="1274525" y="349589"/>
                </a:cubicBezTo>
                <a:cubicBezTo>
                  <a:pt x="1000960" y="317997"/>
                  <a:pt x="727896" y="282510"/>
                  <a:pt x="455334" y="243128"/>
                </a:cubicBezTo>
                <a:cubicBezTo>
                  <a:pt x="701507" y="210499"/>
                  <a:pt x="948396" y="184083"/>
                  <a:pt x="1195999" y="163880"/>
                </a:cubicBezTo>
                <a:cubicBezTo>
                  <a:pt x="1313858" y="154246"/>
                  <a:pt x="1431824" y="145998"/>
                  <a:pt x="1549898" y="139136"/>
                </a:cubicBezTo>
                <a:cubicBezTo>
                  <a:pt x="1590622" y="136771"/>
                  <a:pt x="1726770" y="127516"/>
                  <a:pt x="1684632" y="44678"/>
                </a:cubicBezTo>
                <a:cubicBezTo>
                  <a:pt x="1654577" y="-14421"/>
                  <a:pt x="1465189" y="7199"/>
                  <a:pt x="1407515" y="4931"/>
                </a:cubicBezTo>
                <a:cubicBezTo>
                  <a:pt x="1281940" y="1"/>
                  <a:pt x="1156295" y="-1232"/>
                  <a:pt x="1030581" y="1231"/>
                </a:cubicBezTo>
                <a:cubicBezTo>
                  <a:pt x="910925" y="3572"/>
                  <a:pt x="791388" y="9299"/>
                  <a:pt x="671970" y="18411"/>
                </a:cubicBezTo>
                <a:cubicBezTo>
                  <a:pt x="629587" y="21652"/>
                  <a:pt x="354667" y="20680"/>
                  <a:pt x="432577" y="132267"/>
                </a:cubicBezTo>
                <a:cubicBezTo>
                  <a:pt x="357934" y="142334"/>
                  <a:pt x="283367" y="152945"/>
                  <a:pt x="208875" y="164101"/>
                </a:cubicBezTo>
                <a:cubicBezTo>
                  <a:pt x="162557" y="171029"/>
                  <a:pt x="73272" y="169285"/>
                  <a:pt x="33831" y="197322"/>
                </a:cubicBezTo>
                <a:cubicBezTo>
                  <a:pt x="8281" y="215468"/>
                  <a:pt x="-11501" y="256842"/>
                  <a:pt x="7671" y="286193"/>
                </a:cubicBezTo>
                <a:cubicBezTo>
                  <a:pt x="28452" y="318008"/>
                  <a:pt x="142646" y="317833"/>
                  <a:pt x="175974" y="322901"/>
                </a:cubicBezTo>
                <a:cubicBezTo>
                  <a:pt x="469693" y="367606"/>
                  <a:pt x="764042" y="407850"/>
                  <a:pt x="1059022" y="443632"/>
                </a:cubicBezTo>
                <a:cubicBezTo>
                  <a:pt x="879213" y="453768"/>
                  <a:pt x="699623" y="467097"/>
                  <a:pt x="520254" y="483619"/>
                </a:cubicBezTo>
                <a:cubicBezTo>
                  <a:pt x="439194" y="491120"/>
                  <a:pt x="358200" y="499270"/>
                  <a:pt x="277270" y="508071"/>
                </a:cubicBezTo>
                <a:cubicBezTo>
                  <a:pt x="210269" y="515356"/>
                  <a:pt x="108960" y="509283"/>
                  <a:pt x="48383" y="537423"/>
                </a:cubicBezTo>
                <a:cubicBezTo>
                  <a:pt x="-5415" y="562420"/>
                  <a:pt x="-13841" y="617695"/>
                  <a:pt x="35880" y="647345"/>
                </a:cubicBezTo>
                <a:cubicBezTo>
                  <a:pt x="66590" y="665660"/>
                  <a:pt x="139839" y="661965"/>
                  <a:pt x="175747" y="667021"/>
                </a:cubicBezTo>
                <a:lnTo>
                  <a:pt x="280640" y="681777"/>
                </a:lnTo>
                <a:lnTo>
                  <a:pt x="805129" y="755555"/>
                </a:lnTo>
                <a:cubicBezTo>
                  <a:pt x="639309" y="756735"/>
                  <a:pt x="472957" y="770630"/>
                  <a:pt x="311039" y="807558"/>
                </a:cubicBezTo>
                <a:cubicBezTo>
                  <a:pt x="252224" y="820973"/>
                  <a:pt x="129715" y="833935"/>
                  <a:pt x="89204" y="883383"/>
                </a:cubicBezTo>
                <a:cubicBezTo>
                  <a:pt x="34557" y="950091"/>
                  <a:pt x="101409" y="974323"/>
                  <a:pt x="158688" y="980959"/>
                </a:cubicBezTo>
                <a:cubicBezTo>
                  <a:pt x="523527" y="1023240"/>
                  <a:pt x="887881" y="1069470"/>
                  <a:pt x="1251748" y="1119649"/>
                </a:cubicBezTo>
                <a:lnTo>
                  <a:pt x="614283" y="1156843"/>
                </a:lnTo>
                <a:cubicBezTo>
                  <a:pt x="547561" y="1160731"/>
                  <a:pt x="446810" y="1147121"/>
                  <a:pt x="383323" y="1173868"/>
                </a:cubicBezTo>
                <a:cubicBezTo>
                  <a:pt x="345210" y="1189934"/>
                  <a:pt x="317035" y="1242163"/>
                  <a:pt x="352100" y="1276265"/>
                </a:cubicBezTo>
                <a:cubicBezTo>
                  <a:pt x="381151" y="1304515"/>
                  <a:pt x="493472" y="1301975"/>
                  <a:pt x="530540" y="1307276"/>
                </a:cubicBezTo>
                <a:lnTo>
                  <a:pt x="974268" y="1370788"/>
                </a:lnTo>
                <a:cubicBezTo>
                  <a:pt x="913866" y="1373653"/>
                  <a:pt x="472912" y="1350847"/>
                  <a:pt x="537644" y="1479984"/>
                </a:cubicBezTo>
                <a:cubicBezTo>
                  <a:pt x="562741" y="1530061"/>
                  <a:pt x="718359" y="1530029"/>
                  <a:pt x="769176" y="1538862"/>
                </a:cubicBezTo>
                <a:lnTo>
                  <a:pt x="1071461" y="1591441"/>
                </a:lnTo>
                <a:cubicBezTo>
                  <a:pt x="981184" y="1610016"/>
                  <a:pt x="883752" y="1620793"/>
                  <a:pt x="795712" y="1648175"/>
                </a:cubicBezTo>
                <a:cubicBezTo>
                  <a:pt x="744273" y="1664176"/>
                  <a:pt x="694915" y="1716781"/>
                  <a:pt x="751578" y="1760559"/>
                </a:cubicBezTo>
                <a:cubicBezTo>
                  <a:pt x="778308" y="1781207"/>
                  <a:pt x="836916" y="1785465"/>
                  <a:pt x="869512" y="1794357"/>
                </a:cubicBezTo>
                <a:cubicBezTo>
                  <a:pt x="906736" y="1804512"/>
                  <a:pt x="958511" y="1831356"/>
                  <a:pt x="997200" y="1825880"/>
                </a:cubicBezTo>
                <a:cubicBezTo>
                  <a:pt x="1043752" y="1819295"/>
                  <a:pt x="1097439" y="1738874"/>
                  <a:pt x="1036220" y="1713113"/>
                </a:cubicBezTo>
                <a:lnTo>
                  <a:pt x="1283068" y="1662329"/>
                </a:lnTo>
                <a:cubicBezTo>
                  <a:pt x="1333372" y="1651960"/>
                  <a:pt x="1409291" y="1654630"/>
                  <a:pt x="1434881" y="1599841"/>
                </a:cubicBezTo>
                <a:cubicBezTo>
                  <a:pt x="1484842" y="1492874"/>
                  <a:pt x="1189991" y="1489582"/>
                  <a:pt x="1130774" y="1479297"/>
                </a:cubicBezTo>
                <a:lnTo>
                  <a:pt x="1480875" y="1462661"/>
                </a:lnTo>
                <a:cubicBezTo>
                  <a:pt x="1524995" y="1460567"/>
                  <a:pt x="1714940" y="1456316"/>
                  <a:pt x="1644861" y="1358241"/>
                </a:cubicBezTo>
                <a:cubicBezTo>
                  <a:pt x="1622635" y="1327133"/>
                  <a:pt x="1550228" y="1332234"/>
                  <a:pt x="1514216" y="1327088"/>
                </a:cubicBezTo>
                <a:lnTo>
                  <a:pt x="1337073" y="1301735"/>
                </a:lnTo>
                <a:lnTo>
                  <a:pt x="982779" y="1251035"/>
                </a:lnTo>
                <a:lnTo>
                  <a:pt x="1776296" y="1204723"/>
                </a:lnTo>
                <a:cubicBezTo>
                  <a:pt x="1820650" y="1202131"/>
                  <a:pt x="1880754" y="1204930"/>
                  <a:pt x="1894677" y="1149033"/>
                </a:cubicBezTo>
                <a:cubicBezTo>
                  <a:pt x="1915917" y="1063719"/>
                  <a:pt x="1773411" y="1073130"/>
                  <a:pt x="1722362" y="1065651"/>
                </a:cubicBezTo>
                <a:cubicBezTo>
                  <a:pt x="1640719" y="1053691"/>
                  <a:pt x="1559050" y="1041931"/>
                  <a:pt x="1477355" y="1030369"/>
                </a:cubicBezTo>
                <a:cubicBezTo>
                  <a:pt x="1136251" y="982100"/>
                  <a:pt x="794668" y="937336"/>
                  <a:pt x="452605" y="896079"/>
                </a:cubicBezTo>
                <a:cubicBezTo>
                  <a:pt x="756770" y="851420"/>
                  <a:pt x="1065297" y="879229"/>
                  <a:pt x="1369967" y="903098"/>
                </a:cubicBezTo>
                <a:cubicBezTo>
                  <a:pt x="1520283" y="914867"/>
                  <a:pt x="1670716" y="925781"/>
                  <a:pt x="1821551" y="927797"/>
                </a:cubicBezTo>
                <a:cubicBezTo>
                  <a:pt x="1879750" y="928568"/>
                  <a:pt x="1981051" y="944770"/>
                  <a:pt x="2036379" y="920370"/>
                </a:cubicBezTo>
                <a:cubicBezTo>
                  <a:pt x="2073078" y="904193"/>
                  <a:pt x="2116317" y="819158"/>
                  <a:pt x="2048960" y="809683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" name="Google Shape;105;p13"/>
          <p:cNvSpPr/>
          <p:nvPr/>
        </p:nvSpPr>
        <p:spPr>
          <a:xfrm flipH="1">
            <a:off x="9057952" y="-507168"/>
            <a:ext cx="2374037" cy="2114375"/>
          </a:xfrm>
          <a:custGeom>
            <a:avLst/>
            <a:gdLst/>
            <a:ahLst/>
            <a:cxnLst/>
            <a:rect l="l" t="t" r="r" b="b"/>
            <a:pathLst>
              <a:path w="2728778" h="2430315" extrusionOk="0">
                <a:moveTo>
                  <a:pt x="1643749" y="1553993"/>
                </a:moveTo>
                <a:cubicBezTo>
                  <a:pt x="1750586" y="1525081"/>
                  <a:pt x="1702550" y="1183094"/>
                  <a:pt x="1592421" y="1239568"/>
                </a:cubicBezTo>
                <a:cubicBezTo>
                  <a:pt x="1524551" y="1274377"/>
                  <a:pt x="1562397" y="1343261"/>
                  <a:pt x="1571536" y="1399580"/>
                </a:cubicBezTo>
                <a:cubicBezTo>
                  <a:pt x="1579185" y="1446754"/>
                  <a:pt x="1556396" y="1577609"/>
                  <a:pt x="1643749" y="1553993"/>
                </a:cubicBezTo>
                <a:close/>
                <a:moveTo>
                  <a:pt x="2242057" y="1551627"/>
                </a:moveTo>
                <a:cubicBezTo>
                  <a:pt x="2275205" y="1530111"/>
                  <a:pt x="2300392" y="1479463"/>
                  <a:pt x="2260206" y="1451939"/>
                </a:cubicBezTo>
                <a:cubicBezTo>
                  <a:pt x="2222483" y="1426126"/>
                  <a:pt x="2181836" y="1464544"/>
                  <a:pt x="2150018" y="1482127"/>
                </a:cubicBezTo>
                <a:cubicBezTo>
                  <a:pt x="2107096" y="1505944"/>
                  <a:pt x="2061981" y="1525576"/>
                  <a:pt x="2015297" y="1540752"/>
                </a:cubicBezTo>
                <a:cubicBezTo>
                  <a:pt x="1965654" y="1556786"/>
                  <a:pt x="1906781" y="1556306"/>
                  <a:pt x="1859361" y="1575010"/>
                </a:cubicBezTo>
                <a:cubicBezTo>
                  <a:pt x="1824049" y="1588963"/>
                  <a:pt x="1785963" y="1620700"/>
                  <a:pt x="1808123" y="1663201"/>
                </a:cubicBezTo>
                <a:cubicBezTo>
                  <a:pt x="1831652" y="1708327"/>
                  <a:pt x="1901051" y="1682774"/>
                  <a:pt x="1940038" y="1674724"/>
                </a:cubicBezTo>
                <a:cubicBezTo>
                  <a:pt x="2047477" y="1652779"/>
                  <a:pt x="2149893" y="1611036"/>
                  <a:pt x="2242057" y="1551627"/>
                </a:cubicBezTo>
                <a:close/>
                <a:moveTo>
                  <a:pt x="2000881" y="1216944"/>
                </a:moveTo>
                <a:cubicBezTo>
                  <a:pt x="1983589" y="1251421"/>
                  <a:pt x="1918740" y="1337137"/>
                  <a:pt x="1939772" y="1378517"/>
                </a:cubicBezTo>
                <a:cubicBezTo>
                  <a:pt x="1967825" y="1433715"/>
                  <a:pt x="2025116" y="1398387"/>
                  <a:pt x="2050765" y="1362354"/>
                </a:cubicBezTo>
                <a:cubicBezTo>
                  <a:pt x="2072342" y="1332030"/>
                  <a:pt x="2130379" y="1239951"/>
                  <a:pt x="2111874" y="1200780"/>
                </a:cubicBezTo>
                <a:cubicBezTo>
                  <a:pt x="2087204" y="1148577"/>
                  <a:pt x="2021228" y="1176373"/>
                  <a:pt x="2000881" y="1216944"/>
                </a:cubicBezTo>
                <a:close/>
                <a:moveTo>
                  <a:pt x="1290278" y="1526196"/>
                </a:moveTo>
                <a:cubicBezTo>
                  <a:pt x="1309003" y="1553455"/>
                  <a:pt x="1353552" y="1541485"/>
                  <a:pt x="1374067" y="1523792"/>
                </a:cubicBezTo>
                <a:cubicBezTo>
                  <a:pt x="1411601" y="1491388"/>
                  <a:pt x="1397348" y="1452853"/>
                  <a:pt x="1371746" y="1419450"/>
                </a:cubicBezTo>
                <a:cubicBezTo>
                  <a:pt x="1325447" y="1359055"/>
                  <a:pt x="1221080" y="1296120"/>
                  <a:pt x="1141783" y="1303599"/>
                </a:cubicBezTo>
                <a:cubicBezTo>
                  <a:pt x="1095115" y="1308006"/>
                  <a:pt x="1051117" y="1358453"/>
                  <a:pt x="1085704" y="1403404"/>
                </a:cubicBezTo>
                <a:cubicBezTo>
                  <a:pt x="1105382" y="1429003"/>
                  <a:pt x="1155453" y="1424590"/>
                  <a:pt x="1183900" y="1436812"/>
                </a:cubicBezTo>
                <a:cubicBezTo>
                  <a:pt x="1227053" y="1456024"/>
                  <a:pt x="1263920" y="1487002"/>
                  <a:pt x="1290277" y="1526196"/>
                </a:cubicBezTo>
                <a:close/>
                <a:moveTo>
                  <a:pt x="719379" y="1694601"/>
                </a:moveTo>
                <a:cubicBezTo>
                  <a:pt x="770540" y="1816765"/>
                  <a:pt x="1010192" y="1522178"/>
                  <a:pt x="867758" y="1486164"/>
                </a:cubicBezTo>
                <a:cubicBezTo>
                  <a:pt x="793627" y="1467422"/>
                  <a:pt x="796460" y="1555885"/>
                  <a:pt x="773417" y="1594835"/>
                </a:cubicBezTo>
                <a:cubicBezTo>
                  <a:pt x="754407" y="1626909"/>
                  <a:pt x="697971" y="1643519"/>
                  <a:pt x="719360" y="1694601"/>
                </a:cubicBezTo>
                <a:close/>
                <a:moveTo>
                  <a:pt x="1087680" y="1842196"/>
                </a:moveTo>
                <a:cubicBezTo>
                  <a:pt x="1076234" y="1888067"/>
                  <a:pt x="1018372" y="2015500"/>
                  <a:pt x="1107268" y="2018066"/>
                </a:cubicBezTo>
                <a:cubicBezTo>
                  <a:pt x="1159199" y="2019570"/>
                  <a:pt x="1172551" y="1967995"/>
                  <a:pt x="1183628" y="1929155"/>
                </a:cubicBezTo>
                <a:cubicBezTo>
                  <a:pt x="1190707" y="1904347"/>
                  <a:pt x="1208078" y="1864607"/>
                  <a:pt x="1206172" y="1838787"/>
                </a:cubicBezTo>
                <a:cubicBezTo>
                  <a:pt x="1200241" y="1758865"/>
                  <a:pt x="1104974" y="1772779"/>
                  <a:pt x="1087661" y="1842196"/>
                </a:cubicBezTo>
                <a:close/>
                <a:moveTo>
                  <a:pt x="1662428" y="1950594"/>
                </a:moveTo>
                <a:cubicBezTo>
                  <a:pt x="1620794" y="1922577"/>
                  <a:pt x="1581544" y="1891170"/>
                  <a:pt x="1545078" y="1856693"/>
                </a:cubicBezTo>
                <a:cubicBezTo>
                  <a:pt x="1516637" y="1829791"/>
                  <a:pt x="1484889" y="1773013"/>
                  <a:pt x="1449610" y="1757284"/>
                </a:cubicBezTo>
                <a:cubicBezTo>
                  <a:pt x="1378228" y="1725456"/>
                  <a:pt x="1339914" y="1814114"/>
                  <a:pt x="1374798" y="1865151"/>
                </a:cubicBezTo>
                <a:cubicBezTo>
                  <a:pt x="1414466" y="1923187"/>
                  <a:pt x="1524051" y="2039401"/>
                  <a:pt x="1594527" y="2057437"/>
                </a:cubicBezTo>
                <a:cubicBezTo>
                  <a:pt x="1649505" y="2071507"/>
                  <a:pt x="1724446" y="1992383"/>
                  <a:pt x="1662409" y="1950594"/>
                </a:cubicBezTo>
                <a:close/>
                <a:moveTo>
                  <a:pt x="2318269" y="1856447"/>
                </a:moveTo>
                <a:cubicBezTo>
                  <a:pt x="2249784" y="1856447"/>
                  <a:pt x="2177870" y="1849655"/>
                  <a:pt x="2109806" y="1856447"/>
                </a:cubicBezTo>
                <a:cubicBezTo>
                  <a:pt x="2042559" y="1863155"/>
                  <a:pt x="1981962" y="1952876"/>
                  <a:pt x="2074992" y="1973297"/>
                </a:cubicBezTo>
                <a:cubicBezTo>
                  <a:pt x="2131137" y="1985610"/>
                  <a:pt x="2215405" y="1977736"/>
                  <a:pt x="2272865" y="1973297"/>
                </a:cubicBezTo>
                <a:cubicBezTo>
                  <a:pt x="2304774" y="1970827"/>
                  <a:pt x="2330772" y="1973297"/>
                  <a:pt x="2352330" y="1942999"/>
                </a:cubicBezTo>
                <a:cubicBezTo>
                  <a:pt x="2377349" y="1907808"/>
                  <a:pt x="2368372" y="1856447"/>
                  <a:pt x="2318269" y="1856447"/>
                </a:cubicBezTo>
                <a:close/>
                <a:moveTo>
                  <a:pt x="1047494" y="1688878"/>
                </a:moveTo>
                <a:cubicBezTo>
                  <a:pt x="1089495" y="1699378"/>
                  <a:pt x="1139462" y="1719987"/>
                  <a:pt x="1173731" y="1680350"/>
                </a:cubicBezTo>
                <a:cubicBezTo>
                  <a:pt x="1203806" y="1645541"/>
                  <a:pt x="1191634" y="1609760"/>
                  <a:pt x="1156347" y="1589857"/>
                </a:cubicBezTo>
                <a:cubicBezTo>
                  <a:pt x="1124218" y="1571711"/>
                  <a:pt x="1068883" y="1566721"/>
                  <a:pt x="1039846" y="1590642"/>
                </a:cubicBezTo>
                <a:cubicBezTo>
                  <a:pt x="1010316" y="1614945"/>
                  <a:pt x="996879" y="1676228"/>
                  <a:pt x="1047481" y="1688878"/>
                </a:cubicBezTo>
                <a:close/>
                <a:moveTo>
                  <a:pt x="931389" y="1237630"/>
                </a:moveTo>
                <a:cubicBezTo>
                  <a:pt x="859961" y="1185783"/>
                  <a:pt x="754867" y="1109070"/>
                  <a:pt x="665822" y="1095817"/>
                </a:cubicBezTo>
                <a:cubicBezTo>
                  <a:pt x="598289" y="1085758"/>
                  <a:pt x="559931" y="1157780"/>
                  <a:pt x="608194" y="1205006"/>
                </a:cubicBezTo>
                <a:cubicBezTo>
                  <a:pt x="636927" y="1233113"/>
                  <a:pt x="704122" y="1247527"/>
                  <a:pt x="740335" y="1267527"/>
                </a:cubicBezTo>
                <a:cubicBezTo>
                  <a:pt x="777767" y="1288207"/>
                  <a:pt x="823061" y="1334156"/>
                  <a:pt x="863292" y="1344707"/>
                </a:cubicBezTo>
                <a:cubicBezTo>
                  <a:pt x="918749" y="1359250"/>
                  <a:pt x="991422" y="1281240"/>
                  <a:pt x="931375" y="1237630"/>
                </a:cubicBezTo>
                <a:close/>
                <a:moveTo>
                  <a:pt x="1072260" y="1139705"/>
                </a:moveTo>
                <a:cubicBezTo>
                  <a:pt x="1057120" y="1264610"/>
                  <a:pt x="1243376" y="1146646"/>
                  <a:pt x="1268072" y="1094864"/>
                </a:cubicBezTo>
                <a:cubicBezTo>
                  <a:pt x="1286908" y="1055331"/>
                  <a:pt x="1292054" y="995318"/>
                  <a:pt x="1232980" y="992972"/>
                </a:cubicBezTo>
                <a:cubicBezTo>
                  <a:pt x="1188607" y="991216"/>
                  <a:pt x="1172331" y="1038882"/>
                  <a:pt x="1163373" y="1057664"/>
                </a:cubicBezTo>
                <a:cubicBezTo>
                  <a:pt x="1157864" y="1066573"/>
                  <a:pt x="1150354" y="1074075"/>
                  <a:pt x="1141439" y="1079575"/>
                </a:cubicBezTo>
                <a:cubicBezTo>
                  <a:pt x="1109569" y="1083056"/>
                  <a:pt x="1076383" y="1105765"/>
                  <a:pt x="1072248" y="1139705"/>
                </a:cubicBezTo>
                <a:close/>
                <a:moveTo>
                  <a:pt x="1419029" y="1234746"/>
                </a:moveTo>
                <a:cubicBezTo>
                  <a:pt x="1485985" y="1269911"/>
                  <a:pt x="1646179" y="1091403"/>
                  <a:pt x="1570137" y="1042777"/>
                </a:cubicBezTo>
                <a:cubicBezTo>
                  <a:pt x="1504212" y="1000632"/>
                  <a:pt x="1342028" y="1194312"/>
                  <a:pt x="1419023" y="1234772"/>
                </a:cubicBezTo>
                <a:close/>
                <a:moveTo>
                  <a:pt x="1816926" y="1150197"/>
                </a:moveTo>
                <a:cubicBezTo>
                  <a:pt x="1846891" y="1193198"/>
                  <a:pt x="1917501" y="1149316"/>
                  <a:pt x="1924158" y="1108720"/>
                </a:cubicBezTo>
                <a:cubicBezTo>
                  <a:pt x="1930556" y="1069653"/>
                  <a:pt x="1852951" y="954411"/>
                  <a:pt x="1822675" y="933037"/>
                </a:cubicBezTo>
                <a:cubicBezTo>
                  <a:pt x="1784893" y="906381"/>
                  <a:pt x="1724348" y="920173"/>
                  <a:pt x="1715436" y="974514"/>
                </a:cubicBezTo>
                <a:cubicBezTo>
                  <a:pt x="1706258" y="1030515"/>
                  <a:pt x="1787025" y="1107314"/>
                  <a:pt x="1816919" y="1150197"/>
                </a:cubicBezTo>
                <a:close/>
                <a:moveTo>
                  <a:pt x="2499872" y="1127903"/>
                </a:moveTo>
                <a:cubicBezTo>
                  <a:pt x="2466816" y="1170113"/>
                  <a:pt x="2383753" y="1185330"/>
                  <a:pt x="2370486" y="1238078"/>
                </a:cubicBezTo>
                <a:cubicBezTo>
                  <a:pt x="2356680" y="1292989"/>
                  <a:pt x="2403658" y="1307902"/>
                  <a:pt x="2448220" y="1295005"/>
                </a:cubicBezTo>
                <a:cubicBezTo>
                  <a:pt x="2496372" y="1281065"/>
                  <a:pt x="2568345" y="1228207"/>
                  <a:pt x="2593124" y="1182627"/>
                </a:cubicBezTo>
                <a:cubicBezTo>
                  <a:pt x="2632688" y="1109854"/>
                  <a:pt x="2548063" y="1066348"/>
                  <a:pt x="2499866" y="1127903"/>
                </a:cubicBezTo>
                <a:close/>
                <a:moveTo>
                  <a:pt x="2715860" y="1603124"/>
                </a:moveTo>
                <a:cubicBezTo>
                  <a:pt x="2672096" y="1559890"/>
                  <a:pt x="2583939" y="1434052"/>
                  <a:pt x="2520296" y="1425756"/>
                </a:cubicBezTo>
                <a:cubicBezTo>
                  <a:pt x="2462421" y="1418206"/>
                  <a:pt x="2427089" y="1480377"/>
                  <a:pt x="2453211" y="1525334"/>
                </a:cubicBezTo>
                <a:cubicBezTo>
                  <a:pt x="2472863" y="1559151"/>
                  <a:pt x="2519408" y="1590732"/>
                  <a:pt x="2547389" y="1618380"/>
                </a:cubicBezTo>
                <a:cubicBezTo>
                  <a:pt x="2571015" y="1641711"/>
                  <a:pt x="2606275" y="1692909"/>
                  <a:pt x="2640725" y="1700544"/>
                </a:cubicBezTo>
                <a:cubicBezTo>
                  <a:pt x="2687724" y="1711004"/>
                  <a:pt x="2761861" y="1648581"/>
                  <a:pt x="2715854" y="1603124"/>
                </a:cubicBezTo>
                <a:close/>
                <a:moveTo>
                  <a:pt x="2407625" y="1662851"/>
                </a:moveTo>
                <a:cubicBezTo>
                  <a:pt x="2376682" y="1662851"/>
                  <a:pt x="2341162" y="1657667"/>
                  <a:pt x="2313771" y="1674413"/>
                </a:cubicBezTo>
                <a:cubicBezTo>
                  <a:pt x="2258599" y="1708178"/>
                  <a:pt x="2273429" y="1765145"/>
                  <a:pt x="2328179" y="1779701"/>
                </a:cubicBezTo>
                <a:cubicBezTo>
                  <a:pt x="2349536" y="1785372"/>
                  <a:pt x="2390676" y="1783369"/>
                  <a:pt x="2411333" y="1774756"/>
                </a:cubicBezTo>
                <a:cubicBezTo>
                  <a:pt x="2460866" y="1754108"/>
                  <a:pt x="2480680" y="1662851"/>
                  <a:pt x="2407619" y="1662851"/>
                </a:cubicBezTo>
                <a:close/>
                <a:moveTo>
                  <a:pt x="1643917" y="1818969"/>
                </a:moveTo>
                <a:cubicBezTo>
                  <a:pt x="1682703" y="1846486"/>
                  <a:pt x="1742439" y="1911482"/>
                  <a:pt x="1794415" y="1896790"/>
                </a:cubicBezTo>
                <a:cubicBezTo>
                  <a:pt x="1846981" y="1881923"/>
                  <a:pt x="1855809" y="1826376"/>
                  <a:pt x="1824230" y="1789772"/>
                </a:cubicBezTo>
                <a:cubicBezTo>
                  <a:pt x="1796573" y="1757744"/>
                  <a:pt x="1718054" y="1699416"/>
                  <a:pt x="1673733" y="1711957"/>
                </a:cubicBezTo>
                <a:cubicBezTo>
                  <a:pt x="1630221" y="1724251"/>
                  <a:pt x="1600322" y="1788048"/>
                  <a:pt x="1643911" y="1818969"/>
                </a:cubicBezTo>
                <a:close/>
                <a:moveTo>
                  <a:pt x="282814" y="1619475"/>
                </a:moveTo>
                <a:cubicBezTo>
                  <a:pt x="292083" y="1710084"/>
                  <a:pt x="431892" y="1624770"/>
                  <a:pt x="468980" y="1607336"/>
                </a:cubicBezTo>
                <a:cubicBezTo>
                  <a:pt x="512978" y="1586656"/>
                  <a:pt x="654615" y="1539936"/>
                  <a:pt x="621630" y="1466631"/>
                </a:cubicBezTo>
                <a:cubicBezTo>
                  <a:pt x="590784" y="1398050"/>
                  <a:pt x="494693" y="1474978"/>
                  <a:pt x="457475" y="1493455"/>
                </a:cubicBezTo>
                <a:cubicBezTo>
                  <a:pt x="408299" y="1517868"/>
                  <a:pt x="275160" y="1544712"/>
                  <a:pt x="282814" y="1619475"/>
                </a:cubicBezTo>
                <a:close/>
                <a:moveTo>
                  <a:pt x="575655" y="1781988"/>
                </a:moveTo>
                <a:cubicBezTo>
                  <a:pt x="499405" y="1776545"/>
                  <a:pt x="426052" y="1876849"/>
                  <a:pt x="525999" y="1898838"/>
                </a:cubicBezTo>
                <a:cubicBezTo>
                  <a:pt x="609704" y="1917250"/>
                  <a:pt x="669290" y="1781988"/>
                  <a:pt x="575655" y="1781988"/>
                </a:cubicBezTo>
                <a:close/>
                <a:moveTo>
                  <a:pt x="894922" y="1808269"/>
                </a:moveTo>
                <a:cubicBezTo>
                  <a:pt x="875477" y="1757990"/>
                  <a:pt x="807420" y="1782060"/>
                  <a:pt x="787755" y="1819357"/>
                </a:cubicBezTo>
                <a:cubicBezTo>
                  <a:pt x="764142" y="1864075"/>
                  <a:pt x="811005" y="1981670"/>
                  <a:pt x="839906" y="2018527"/>
                </a:cubicBezTo>
                <a:cubicBezTo>
                  <a:pt x="869436" y="2056180"/>
                  <a:pt x="921614" y="2055675"/>
                  <a:pt x="947074" y="2007438"/>
                </a:cubicBezTo>
                <a:cubicBezTo>
                  <a:pt x="976112" y="1952415"/>
                  <a:pt x="915100" y="1860420"/>
                  <a:pt x="894897" y="1808269"/>
                </a:cubicBezTo>
                <a:close/>
                <a:moveTo>
                  <a:pt x="882730" y="844794"/>
                </a:moveTo>
                <a:cubicBezTo>
                  <a:pt x="839472" y="801541"/>
                  <a:pt x="764693" y="855260"/>
                  <a:pt x="774065" y="909428"/>
                </a:cubicBezTo>
                <a:cubicBezTo>
                  <a:pt x="781928" y="954865"/>
                  <a:pt x="875666" y="1034119"/>
                  <a:pt x="923591" y="1014553"/>
                </a:cubicBezTo>
                <a:cubicBezTo>
                  <a:pt x="1027589" y="972084"/>
                  <a:pt x="922308" y="884366"/>
                  <a:pt x="882730" y="844794"/>
                </a:cubicBezTo>
                <a:close/>
                <a:moveTo>
                  <a:pt x="244041" y="1312866"/>
                </a:moveTo>
                <a:cubicBezTo>
                  <a:pt x="287766" y="1334739"/>
                  <a:pt x="351889" y="1385724"/>
                  <a:pt x="401189" y="1350384"/>
                </a:cubicBezTo>
                <a:cubicBezTo>
                  <a:pt x="437940" y="1324046"/>
                  <a:pt x="436131" y="1283443"/>
                  <a:pt x="409200" y="1254234"/>
                </a:cubicBezTo>
                <a:cubicBezTo>
                  <a:pt x="379183" y="1221675"/>
                  <a:pt x="292692" y="1187145"/>
                  <a:pt x="252052" y="1216717"/>
                </a:cubicBezTo>
                <a:cubicBezTo>
                  <a:pt x="224848" y="1236515"/>
                  <a:pt x="205009" y="1293346"/>
                  <a:pt x="244041" y="1312866"/>
                </a:cubicBezTo>
                <a:close/>
                <a:moveTo>
                  <a:pt x="575072" y="836693"/>
                </a:moveTo>
                <a:cubicBezTo>
                  <a:pt x="510061" y="798061"/>
                  <a:pt x="440902" y="919978"/>
                  <a:pt x="408708" y="958241"/>
                </a:cubicBezTo>
                <a:cubicBezTo>
                  <a:pt x="383176" y="988578"/>
                  <a:pt x="319656" y="1050153"/>
                  <a:pt x="376513" y="1085914"/>
                </a:cubicBezTo>
                <a:cubicBezTo>
                  <a:pt x="434375" y="1122297"/>
                  <a:pt x="493604" y="1022927"/>
                  <a:pt x="522422" y="988701"/>
                </a:cubicBezTo>
                <a:cubicBezTo>
                  <a:pt x="547745" y="958572"/>
                  <a:pt x="641373" y="876090"/>
                  <a:pt x="575072" y="836693"/>
                </a:cubicBezTo>
                <a:close/>
                <a:moveTo>
                  <a:pt x="1052038" y="679150"/>
                </a:moveTo>
                <a:cubicBezTo>
                  <a:pt x="1025003" y="619527"/>
                  <a:pt x="953128" y="542657"/>
                  <a:pt x="881142" y="542443"/>
                </a:cubicBezTo>
                <a:cubicBezTo>
                  <a:pt x="837242" y="542314"/>
                  <a:pt x="782265" y="595735"/>
                  <a:pt x="812780" y="640984"/>
                </a:cubicBezTo>
                <a:cubicBezTo>
                  <a:pt x="827844" y="663317"/>
                  <a:pt x="868348" y="665061"/>
                  <a:pt x="890146" y="680615"/>
                </a:cubicBezTo>
                <a:cubicBezTo>
                  <a:pt x="916539" y="699461"/>
                  <a:pt x="925322" y="738677"/>
                  <a:pt x="949277" y="754931"/>
                </a:cubicBezTo>
                <a:cubicBezTo>
                  <a:pt x="995219" y="786097"/>
                  <a:pt x="1078827" y="738230"/>
                  <a:pt x="1052038" y="679150"/>
                </a:cubicBezTo>
                <a:close/>
                <a:moveTo>
                  <a:pt x="1159575" y="883083"/>
                </a:moveTo>
                <a:cubicBezTo>
                  <a:pt x="1226985" y="923154"/>
                  <a:pt x="1282642" y="799784"/>
                  <a:pt x="1319627" y="764341"/>
                </a:cubicBezTo>
                <a:cubicBezTo>
                  <a:pt x="1352852" y="732501"/>
                  <a:pt x="1508243" y="661613"/>
                  <a:pt x="1443070" y="598204"/>
                </a:cubicBezTo>
                <a:cubicBezTo>
                  <a:pt x="1359483" y="516902"/>
                  <a:pt x="1067536" y="828423"/>
                  <a:pt x="1159575" y="883083"/>
                </a:cubicBezTo>
                <a:close/>
                <a:moveTo>
                  <a:pt x="1503965" y="829940"/>
                </a:moveTo>
                <a:cubicBezTo>
                  <a:pt x="1514141" y="929369"/>
                  <a:pt x="1779014" y="806401"/>
                  <a:pt x="1756653" y="716486"/>
                </a:cubicBezTo>
                <a:cubicBezTo>
                  <a:pt x="1737072" y="637744"/>
                  <a:pt x="1656725" y="707011"/>
                  <a:pt x="1624271" y="727504"/>
                </a:cubicBezTo>
                <a:cubicBezTo>
                  <a:pt x="1582419" y="753933"/>
                  <a:pt x="1497095" y="762863"/>
                  <a:pt x="1503965" y="829972"/>
                </a:cubicBezTo>
                <a:close/>
                <a:moveTo>
                  <a:pt x="1975233" y="518458"/>
                </a:moveTo>
                <a:cubicBezTo>
                  <a:pt x="1897032" y="539618"/>
                  <a:pt x="1920788" y="666435"/>
                  <a:pt x="1920788" y="726635"/>
                </a:cubicBezTo>
                <a:cubicBezTo>
                  <a:pt x="1920788" y="775092"/>
                  <a:pt x="1896805" y="904211"/>
                  <a:pt x="1986045" y="883809"/>
                </a:cubicBezTo>
                <a:cubicBezTo>
                  <a:pt x="2064525" y="865850"/>
                  <a:pt x="2040491" y="731703"/>
                  <a:pt x="2040491" y="675625"/>
                </a:cubicBezTo>
                <a:cubicBezTo>
                  <a:pt x="2040491" y="628438"/>
                  <a:pt x="2063449" y="494615"/>
                  <a:pt x="1975233" y="518490"/>
                </a:cubicBezTo>
                <a:close/>
                <a:moveTo>
                  <a:pt x="2268367" y="784736"/>
                </a:moveTo>
                <a:cubicBezTo>
                  <a:pt x="2242732" y="843809"/>
                  <a:pt x="2175679" y="909058"/>
                  <a:pt x="2162405" y="969440"/>
                </a:cubicBezTo>
                <a:cubicBezTo>
                  <a:pt x="2142506" y="1059692"/>
                  <a:pt x="2238790" y="1033600"/>
                  <a:pt x="2275186" y="991216"/>
                </a:cubicBezTo>
                <a:cubicBezTo>
                  <a:pt x="2310186" y="950471"/>
                  <a:pt x="2378892" y="855481"/>
                  <a:pt x="2380389" y="800284"/>
                </a:cubicBezTo>
                <a:cubicBezTo>
                  <a:pt x="2382334" y="727491"/>
                  <a:pt x="2296140" y="720764"/>
                  <a:pt x="2268360" y="784769"/>
                </a:cubicBezTo>
                <a:close/>
                <a:moveTo>
                  <a:pt x="2380681" y="987405"/>
                </a:moveTo>
                <a:cubicBezTo>
                  <a:pt x="2389801" y="1076510"/>
                  <a:pt x="2678980" y="987573"/>
                  <a:pt x="2666088" y="900750"/>
                </a:cubicBezTo>
                <a:cubicBezTo>
                  <a:pt x="2652599" y="809940"/>
                  <a:pt x="2372131" y="903938"/>
                  <a:pt x="2380681" y="987437"/>
                </a:cubicBezTo>
                <a:close/>
                <a:moveTo>
                  <a:pt x="2133302" y="653901"/>
                </a:moveTo>
                <a:cubicBezTo>
                  <a:pt x="2207056" y="692630"/>
                  <a:pt x="2341739" y="507116"/>
                  <a:pt x="2269637" y="461874"/>
                </a:cubicBezTo>
                <a:cubicBezTo>
                  <a:pt x="2196485" y="416009"/>
                  <a:pt x="2061531" y="616241"/>
                  <a:pt x="2133302" y="653933"/>
                </a:cubicBezTo>
                <a:close/>
                <a:moveTo>
                  <a:pt x="1659175" y="588178"/>
                </a:moveTo>
                <a:cubicBezTo>
                  <a:pt x="1692270" y="644828"/>
                  <a:pt x="1777595" y="602987"/>
                  <a:pt x="1777005" y="545580"/>
                </a:cubicBezTo>
                <a:cubicBezTo>
                  <a:pt x="1776765" y="522567"/>
                  <a:pt x="1750962" y="489676"/>
                  <a:pt x="1741609" y="470551"/>
                </a:cubicBezTo>
                <a:cubicBezTo>
                  <a:pt x="1725573" y="437745"/>
                  <a:pt x="1716427" y="377726"/>
                  <a:pt x="1694195" y="350714"/>
                </a:cubicBezTo>
                <a:cubicBezTo>
                  <a:pt x="1663823" y="313832"/>
                  <a:pt x="1606842" y="314557"/>
                  <a:pt x="1584538" y="365102"/>
                </a:cubicBezTo>
                <a:cubicBezTo>
                  <a:pt x="1557322" y="426858"/>
                  <a:pt x="1628945" y="536448"/>
                  <a:pt x="1659175" y="588211"/>
                </a:cubicBezTo>
                <a:close/>
                <a:moveTo>
                  <a:pt x="1169583" y="508010"/>
                </a:moveTo>
                <a:cubicBezTo>
                  <a:pt x="1242735" y="551478"/>
                  <a:pt x="1389927" y="345698"/>
                  <a:pt x="1319750" y="300371"/>
                </a:cubicBezTo>
                <a:cubicBezTo>
                  <a:pt x="1247882" y="253987"/>
                  <a:pt x="1099360" y="466319"/>
                  <a:pt x="1169583" y="508043"/>
                </a:cubicBezTo>
                <a:close/>
                <a:moveTo>
                  <a:pt x="957905" y="439962"/>
                </a:moveTo>
                <a:cubicBezTo>
                  <a:pt x="1027012" y="444725"/>
                  <a:pt x="1058896" y="328699"/>
                  <a:pt x="977771" y="323112"/>
                </a:cubicBezTo>
                <a:cubicBezTo>
                  <a:pt x="989101" y="323890"/>
                  <a:pt x="970590" y="319405"/>
                  <a:pt x="968049" y="319768"/>
                </a:cubicBezTo>
                <a:cubicBezTo>
                  <a:pt x="949770" y="322399"/>
                  <a:pt x="933962" y="267669"/>
                  <a:pt x="884740" y="281777"/>
                </a:cubicBezTo>
                <a:cubicBezTo>
                  <a:pt x="762923" y="316754"/>
                  <a:pt x="886036" y="435036"/>
                  <a:pt x="957905" y="440007"/>
                </a:cubicBezTo>
                <a:close/>
                <a:moveTo>
                  <a:pt x="971516" y="320973"/>
                </a:moveTo>
                <a:cubicBezTo>
                  <a:pt x="970648" y="320552"/>
                  <a:pt x="971380" y="320973"/>
                  <a:pt x="971542" y="321019"/>
                </a:cubicBezTo>
                <a:close/>
                <a:moveTo>
                  <a:pt x="453580" y="476844"/>
                </a:moveTo>
                <a:cubicBezTo>
                  <a:pt x="484771" y="495440"/>
                  <a:pt x="512886" y="518763"/>
                  <a:pt x="536921" y="545982"/>
                </a:cubicBezTo>
                <a:cubicBezTo>
                  <a:pt x="560326" y="572890"/>
                  <a:pt x="573821" y="613584"/>
                  <a:pt x="613463" y="616565"/>
                </a:cubicBezTo>
                <a:cubicBezTo>
                  <a:pt x="702774" y="623279"/>
                  <a:pt x="684301" y="527129"/>
                  <a:pt x="650881" y="483280"/>
                </a:cubicBezTo>
                <a:cubicBezTo>
                  <a:pt x="619770" y="442496"/>
                  <a:pt x="554091" y="362042"/>
                  <a:pt x="496462" y="366663"/>
                </a:cubicBezTo>
                <a:cubicBezTo>
                  <a:pt x="448849" y="370526"/>
                  <a:pt x="402083" y="445820"/>
                  <a:pt x="453606" y="476889"/>
                </a:cubicBezTo>
                <a:close/>
                <a:moveTo>
                  <a:pt x="271056" y="801845"/>
                </a:moveTo>
                <a:cubicBezTo>
                  <a:pt x="334090" y="839298"/>
                  <a:pt x="541342" y="622721"/>
                  <a:pt x="457676" y="570155"/>
                </a:cubicBezTo>
                <a:cubicBezTo>
                  <a:pt x="398045" y="532709"/>
                  <a:pt x="335348" y="638204"/>
                  <a:pt x="306654" y="671464"/>
                </a:cubicBezTo>
                <a:cubicBezTo>
                  <a:pt x="281343" y="700867"/>
                  <a:pt x="211568" y="766531"/>
                  <a:pt x="271082" y="801891"/>
                </a:cubicBezTo>
                <a:close/>
                <a:moveTo>
                  <a:pt x="30120" y="1157060"/>
                </a:moveTo>
                <a:cubicBezTo>
                  <a:pt x="26192" y="1205181"/>
                  <a:pt x="75492" y="1224137"/>
                  <a:pt x="113915" y="1203256"/>
                </a:cubicBezTo>
                <a:cubicBezTo>
                  <a:pt x="173851" y="1170703"/>
                  <a:pt x="150329" y="1069141"/>
                  <a:pt x="133217" y="1018656"/>
                </a:cubicBezTo>
                <a:cubicBezTo>
                  <a:pt x="115451" y="966271"/>
                  <a:pt x="72815" y="921352"/>
                  <a:pt x="20469" y="970010"/>
                </a:cubicBezTo>
                <a:cubicBezTo>
                  <a:pt x="-32758" y="1019556"/>
                  <a:pt x="35234" y="1094728"/>
                  <a:pt x="30146" y="1157106"/>
                </a:cubicBezTo>
                <a:close/>
                <a:moveTo>
                  <a:pt x="195143" y="1540020"/>
                </a:moveTo>
                <a:cubicBezTo>
                  <a:pt x="217829" y="1505898"/>
                  <a:pt x="209105" y="1460422"/>
                  <a:pt x="164031" y="1454764"/>
                </a:cubicBezTo>
                <a:cubicBezTo>
                  <a:pt x="143711" y="1452217"/>
                  <a:pt x="80917" y="1483241"/>
                  <a:pt x="64628" y="1495594"/>
                </a:cubicBezTo>
                <a:cubicBezTo>
                  <a:pt x="31176" y="1520966"/>
                  <a:pt x="10423" y="1572502"/>
                  <a:pt x="57953" y="1596559"/>
                </a:cubicBezTo>
                <a:cubicBezTo>
                  <a:pt x="103804" y="1619793"/>
                  <a:pt x="170850" y="1576630"/>
                  <a:pt x="195169" y="1540065"/>
                </a:cubicBezTo>
                <a:close/>
                <a:moveTo>
                  <a:pt x="271964" y="1783051"/>
                </a:moveTo>
                <a:cubicBezTo>
                  <a:pt x="232309" y="1732702"/>
                  <a:pt x="160162" y="1795365"/>
                  <a:pt x="164466" y="1844257"/>
                </a:cubicBezTo>
                <a:cubicBezTo>
                  <a:pt x="167778" y="1881897"/>
                  <a:pt x="217492" y="1923135"/>
                  <a:pt x="240508" y="1952363"/>
                </a:cubicBezTo>
                <a:cubicBezTo>
                  <a:pt x="272268" y="1992668"/>
                  <a:pt x="309460" y="2062415"/>
                  <a:pt x="351137" y="2092823"/>
                </a:cubicBezTo>
                <a:cubicBezTo>
                  <a:pt x="391972" y="2122635"/>
                  <a:pt x="459952" y="2099304"/>
                  <a:pt x="459816" y="2039797"/>
                </a:cubicBezTo>
                <a:cubicBezTo>
                  <a:pt x="459718" y="1999065"/>
                  <a:pt x="405603" y="1952726"/>
                  <a:pt x="382593" y="1923511"/>
                </a:cubicBezTo>
                <a:cubicBezTo>
                  <a:pt x="345734" y="1876706"/>
                  <a:pt x="308873" y="1829886"/>
                  <a:pt x="272009" y="1783051"/>
                </a:cubicBezTo>
                <a:close/>
                <a:moveTo>
                  <a:pt x="741171" y="2048364"/>
                </a:moveTo>
                <a:cubicBezTo>
                  <a:pt x="722024" y="1981774"/>
                  <a:pt x="632027" y="2040348"/>
                  <a:pt x="625797" y="2085117"/>
                </a:cubicBezTo>
                <a:cubicBezTo>
                  <a:pt x="620820" y="2120853"/>
                  <a:pt x="645930" y="2170366"/>
                  <a:pt x="655671" y="2204242"/>
                </a:cubicBezTo>
                <a:cubicBezTo>
                  <a:pt x="665193" y="2237346"/>
                  <a:pt x="671227" y="2304410"/>
                  <a:pt x="692169" y="2331182"/>
                </a:cubicBezTo>
                <a:cubicBezTo>
                  <a:pt x="729213" y="2378492"/>
                  <a:pt x="798891" y="2356612"/>
                  <a:pt x="807543" y="2294429"/>
                </a:cubicBezTo>
                <a:cubicBezTo>
                  <a:pt x="817117" y="2225693"/>
                  <a:pt x="760324" y="2114916"/>
                  <a:pt x="741197" y="2048384"/>
                </a:cubicBezTo>
                <a:close/>
                <a:moveTo>
                  <a:pt x="1275831" y="2199128"/>
                </a:moveTo>
                <a:cubicBezTo>
                  <a:pt x="1220956" y="2182764"/>
                  <a:pt x="1129636" y="2098481"/>
                  <a:pt x="1074899" y="2114735"/>
                </a:cubicBezTo>
                <a:cubicBezTo>
                  <a:pt x="1002142" y="2136348"/>
                  <a:pt x="1025146" y="2208882"/>
                  <a:pt x="1069713" y="2240502"/>
                </a:cubicBezTo>
                <a:cubicBezTo>
                  <a:pt x="1114697" y="2272426"/>
                  <a:pt x="1209004" y="2332400"/>
                  <a:pt x="1264890" y="2309659"/>
                </a:cubicBezTo>
                <a:cubicBezTo>
                  <a:pt x="1308796" y="2291830"/>
                  <a:pt x="1333750" y="2216406"/>
                  <a:pt x="1275856" y="2199122"/>
                </a:cubicBezTo>
                <a:close/>
                <a:moveTo>
                  <a:pt x="1528291" y="2067735"/>
                </a:moveTo>
                <a:cubicBezTo>
                  <a:pt x="1477268" y="2053905"/>
                  <a:pt x="1419043" y="2027185"/>
                  <a:pt x="1366483" y="2023867"/>
                </a:cubicBezTo>
                <a:cubicBezTo>
                  <a:pt x="1300824" y="2019726"/>
                  <a:pt x="1242683" y="2099388"/>
                  <a:pt x="1315109" y="2137217"/>
                </a:cubicBezTo>
                <a:cubicBezTo>
                  <a:pt x="1353999" y="2157528"/>
                  <a:pt x="1427650" y="2175402"/>
                  <a:pt x="1471045" y="2179491"/>
                </a:cubicBezTo>
                <a:cubicBezTo>
                  <a:pt x="1531227" y="2185168"/>
                  <a:pt x="1614782" y="2091196"/>
                  <a:pt x="1528317" y="2067755"/>
                </a:cubicBezTo>
                <a:close/>
                <a:moveTo>
                  <a:pt x="1871559" y="2036770"/>
                </a:moveTo>
                <a:cubicBezTo>
                  <a:pt x="1800365" y="2019233"/>
                  <a:pt x="1760471" y="2139277"/>
                  <a:pt x="1725722" y="2181604"/>
                </a:cubicBezTo>
                <a:cubicBezTo>
                  <a:pt x="1700586" y="2212232"/>
                  <a:pt x="1571057" y="2324494"/>
                  <a:pt x="1679210" y="2344001"/>
                </a:cubicBezTo>
                <a:cubicBezTo>
                  <a:pt x="1764683" y="2359438"/>
                  <a:pt x="1974327" y="2062104"/>
                  <a:pt x="1871585" y="2036790"/>
                </a:cubicBezTo>
                <a:close/>
                <a:moveTo>
                  <a:pt x="2227863" y="2145000"/>
                </a:moveTo>
                <a:cubicBezTo>
                  <a:pt x="2183204" y="2113536"/>
                  <a:pt x="2072874" y="2018319"/>
                  <a:pt x="2045514" y="2128150"/>
                </a:cubicBezTo>
                <a:cubicBezTo>
                  <a:pt x="2031903" y="2182699"/>
                  <a:pt x="2127870" y="2253055"/>
                  <a:pt x="2174123" y="2255687"/>
                </a:cubicBezTo>
                <a:cubicBezTo>
                  <a:pt x="2227390" y="2258745"/>
                  <a:pt x="2281207" y="2182563"/>
                  <a:pt x="2227889" y="2145000"/>
                </a:cubicBezTo>
                <a:close/>
                <a:moveTo>
                  <a:pt x="1945418" y="2245978"/>
                </a:moveTo>
                <a:cubicBezTo>
                  <a:pt x="1874256" y="2268188"/>
                  <a:pt x="1858220" y="2455413"/>
                  <a:pt x="1956255" y="2432626"/>
                </a:cubicBezTo>
                <a:cubicBezTo>
                  <a:pt x="2032719" y="2414850"/>
                  <a:pt x="2037918" y="2217106"/>
                  <a:pt x="1945444" y="2245978"/>
                </a:cubicBezTo>
                <a:close/>
                <a:moveTo>
                  <a:pt x="2541082" y="1887587"/>
                </a:moveTo>
                <a:cubicBezTo>
                  <a:pt x="2429598" y="1860122"/>
                  <a:pt x="2390708" y="2138552"/>
                  <a:pt x="2494602" y="2135868"/>
                </a:cubicBezTo>
                <a:cubicBezTo>
                  <a:pt x="2538542" y="2134734"/>
                  <a:pt x="2557177" y="2098163"/>
                  <a:pt x="2562245" y="2062149"/>
                </a:cubicBezTo>
                <a:cubicBezTo>
                  <a:pt x="2567943" y="2022020"/>
                  <a:pt x="2596189" y="1901133"/>
                  <a:pt x="2541141" y="1887575"/>
                </a:cubicBezTo>
                <a:close/>
                <a:moveTo>
                  <a:pt x="898429" y="157851"/>
                </a:moveTo>
                <a:cubicBezTo>
                  <a:pt x="941108" y="153833"/>
                  <a:pt x="984019" y="152854"/>
                  <a:pt x="1026837" y="154921"/>
                </a:cubicBezTo>
                <a:cubicBezTo>
                  <a:pt x="1063134" y="156755"/>
                  <a:pt x="1111637" y="173469"/>
                  <a:pt x="1147085" y="165083"/>
                </a:cubicBezTo>
                <a:cubicBezTo>
                  <a:pt x="1208330" y="150592"/>
                  <a:pt x="1227827" y="81876"/>
                  <a:pt x="1171981" y="51358"/>
                </a:cubicBezTo>
                <a:cubicBezTo>
                  <a:pt x="1119784" y="22842"/>
                  <a:pt x="974899" y="26853"/>
                  <a:pt x="918296" y="40988"/>
                </a:cubicBezTo>
                <a:cubicBezTo>
                  <a:pt x="861102" y="55304"/>
                  <a:pt x="810843" y="165926"/>
                  <a:pt x="898487" y="157844"/>
                </a:cubicBezTo>
                <a:close/>
                <a:moveTo>
                  <a:pt x="1383257" y="100262"/>
                </a:moveTo>
                <a:cubicBezTo>
                  <a:pt x="1395721" y="131085"/>
                  <a:pt x="1369062" y="162633"/>
                  <a:pt x="1412120" y="182167"/>
                </a:cubicBezTo>
                <a:cubicBezTo>
                  <a:pt x="1473897" y="210190"/>
                  <a:pt x="1509572" y="127358"/>
                  <a:pt x="1504807" y="80418"/>
                </a:cubicBezTo>
                <a:cubicBezTo>
                  <a:pt x="1490522" y="-60826"/>
                  <a:pt x="1346299" y="8798"/>
                  <a:pt x="1383329" y="100255"/>
                </a:cubicBezTo>
                <a:close/>
                <a:moveTo>
                  <a:pt x="1731173" y="248880"/>
                </a:moveTo>
                <a:cubicBezTo>
                  <a:pt x="1789171" y="266288"/>
                  <a:pt x="1912083" y="331836"/>
                  <a:pt x="1970605" y="300643"/>
                </a:cubicBezTo>
                <a:cubicBezTo>
                  <a:pt x="2020093" y="274246"/>
                  <a:pt x="2018239" y="218388"/>
                  <a:pt x="1974495" y="193210"/>
                </a:cubicBezTo>
                <a:cubicBezTo>
                  <a:pt x="1928786" y="166911"/>
                  <a:pt x="1790921" y="118188"/>
                  <a:pt x="1742153" y="138285"/>
                </a:cubicBezTo>
                <a:cubicBezTo>
                  <a:pt x="1698460" y="156295"/>
                  <a:pt x="1673259" y="231467"/>
                  <a:pt x="1731245" y="248874"/>
                </a:cubicBezTo>
                <a:close/>
                <a:moveTo>
                  <a:pt x="630361" y="236075"/>
                </a:moveTo>
                <a:cubicBezTo>
                  <a:pt x="681566" y="207079"/>
                  <a:pt x="779899" y="37190"/>
                  <a:pt x="661064" y="40839"/>
                </a:cubicBezTo>
                <a:cubicBezTo>
                  <a:pt x="610346" y="42401"/>
                  <a:pt x="610507" y="84721"/>
                  <a:pt x="595866" y="117676"/>
                </a:cubicBezTo>
                <a:cubicBezTo>
                  <a:pt x="595055" y="119497"/>
                  <a:pt x="587737" y="141441"/>
                  <a:pt x="594530" y="127825"/>
                </a:cubicBezTo>
                <a:cubicBezTo>
                  <a:pt x="583971" y="148998"/>
                  <a:pt x="558933" y="154856"/>
                  <a:pt x="552665" y="181778"/>
                </a:cubicBezTo>
                <a:cubicBezTo>
                  <a:pt x="541970" y="227746"/>
                  <a:pt x="587861" y="260164"/>
                  <a:pt x="630361" y="236075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" name="Google Shape;106;p13"/>
          <p:cNvSpPr/>
          <p:nvPr/>
        </p:nvSpPr>
        <p:spPr>
          <a:xfrm flipH="1">
            <a:off x="-725700" y="861251"/>
            <a:ext cx="2088389" cy="2058963"/>
          </a:xfrm>
          <a:custGeom>
            <a:avLst/>
            <a:gdLst/>
            <a:ahLst/>
            <a:cxnLst/>
            <a:rect l="l" t="t" r="r" b="b"/>
            <a:pathLst>
              <a:path w="2320433" h="2287737" extrusionOk="0">
                <a:moveTo>
                  <a:pt x="2153387" y="834165"/>
                </a:moveTo>
                <a:cubicBezTo>
                  <a:pt x="2172723" y="714143"/>
                  <a:pt x="2145915" y="591250"/>
                  <a:pt x="2078348" y="490181"/>
                </a:cubicBezTo>
                <a:cubicBezTo>
                  <a:pt x="2044378" y="439566"/>
                  <a:pt x="2005158" y="399832"/>
                  <a:pt x="1975173" y="346708"/>
                </a:cubicBezTo>
                <a:cubicBezTo>
                  <a:pt x="1941700" y="287459"/>
                  <a:pt x="1899270" y="233738"/>
                  <a:pt x="1849384" y="187448"/>
                </a:cubicBezTo>
                <a:cubicBezTo>
                  <a:pt x="1767537" y="111597"/>
                  <a:pt x="1668889" y="56203"/>
                  <a:pt x="1561514" y="25803"/>
                </a:cubicBezTo>
                <a:cubicBezTo>
                  <a:pt x="1506158" y="9971"/>
                  <a:pt x="1448997" y="1315"/>
                  <a:pt x="1391435" y="48"/>
                </a:cubicBezTo>
                <a:cubicBezTo>
                  <a:pt x="1319139" y="-1248"/>
                  <a:pt x="1249979" y="24027"/>
                  <a:pt x="1180230" y="23703"/>
                </a:cubicBezTo>
                <a:cubicBezTo>
                  <a:pt x="1056560" y="23107"/>
                  <a:pt x="951920" y="27592"/>
                  <a:pt x="835147" y="76088"/>
                </a:cubicBezTo>
                <a:cubicBezTo>
                  <a:pt x="714432" y="126211"/>
                  <a:pt x="602676" y="200364"/>
                  <a:pt x="498340" y="278381"/>
                </a:cubicBezTo>
                <a:cubicBezTo>
                  <a:pt x="316549" y="414323"/>
                  <a:pt x="139756" y="600427"/>
                  <a:pt x="91415" y="829829"/>
                </a:cubicBezTo>
                <a:cubicBezTo>
                  <a:pt x="79003" y="888708"/>
                  <a:pt x="86878" y="939427"/>
                  <a:pt x="88045" y="997586"/>
                </a:cubicBezTo>
                <a:cubicBezTo>
                  <a:pt x="89082" y="1050832"/>
                  <a:pt x="55131" y="1103677"/>
                  <a:pt x="38078" y="1157429"/>
                </a:cubicBezTo>
                <a:cubicBezTo>
                  <a:pt x="11" y="1277448"/>
                  <a:pt x="-14534" y="1408633"/>
                  <a:pt x="17946" y="1531711"/>
                </a:cubicBezTo>
                <a:cubicBezTo>
                  <a:pt x="48089" y="1641594"/>
                  <a:pt x="113118" y="1738713"/>
                  <a:pt x="203243" y="1808443"/>
                </a:cubicBezTo>
                <a:cubicBezTo>
                  <a:pt x="245350" y="1841298"/>
                  <a:pt x="291705" y="1868311"/>
                  <a:pt x="341050" y="1888747"/>
                </a:cubicBezTo>
                <a:cubicBezTo>
                  <a:pt x="363567" y="1898144"/>
                  <a:pt x="396319" y="1902454"/>
                  <a:pt x="416736" y="1914833"/>
                </a:cubicBezTo>
                <a:cubicBezTo>
                  <a:pt x="446785" y="1933044"/>
                  <a:pt x="473775" y="1971922"/>
                  <a:pt x="501270" y="1994994"/>
                </a:cubicBezTo>
                <a:cubicBezTo>
                  <a:pt x="857113" y="2293314"/>
                  <a:pt x="1489723" y="2410721"/>
                  <a:pt x="1891093" y="2139141"/>
                </a:cubicBezTo>
                <a:cubicBezTo>
                  <a:pt x="2280518" y="1875630"/>
                  <a:pt x="2487814" y="1215731"/>
                  <a:pt x="2153387" y="834165"/>
                </a:cubicBezTo>
                <a:close/>
                <a:moveTo>
                  <a:pt x="2071932" y="1234085"/>
                </a:moveTo>
                <a:cubicBezTo>
                  <a:pt x="2062060" y="1212367"/>
                  <a:pt x="2028122" y="1172348"/>
                  <a:pt x="2026437" y="1149931"/>
                </a:cubicBezTo>
                <a:cubicBezTo>
                  <a:pt x="2024382" y="1122523"/>
                  <a:pt x="2046368" y="1102167"/>
                  <a:pt x="2063434" y="1074105"/>
                </a:cubicBezTo>
                <a:cubicBezTo>
                  <a:pt x="2074382" y="1126690"/>
                  <a:pt x="2077247" y="1180636"/>
                  <a:pt x="2071932" y="1234085"/>
                </a:cubicBezTo>
                <a:close/>
                <a:moveTo>
                  <a:pt x="1092968" y="196910"/>
                </a:moveTo>
                <a:cubicBezTo>
                  <a:pt x="1119970" y="180248"/>
                  <a:pt x="1163326" y="150157"/>
                  <a:pt x="1195741" y="147455"/>
                </a:cubicBezTo>
                <a:cubicBezTo>
                  <a:pt x="1226970" y="144862"/>
                  <a:pt x="1272814" y="165601"/>
                  <a:pt x="1302423" y="174817"/>
                </a:cubicBezTo>
                <a:cubicBezTo>
                  <a:pt x="1391072" y="202386"/>
                  <a:pt x="1476462" y="239911"/>
                  <a:pt x="1561041" y="277862"/>
                </a:cubicBezTo>
                <a:cubicBezTo>
                  <a:pt x="1643300" y="314803"/>
                  <a:pt x="1725675" y="353241"/>
                  <a:pt x="1800972" y="403260"/>
                </a:cubicBezTo>
                <a:cubicBezTo>
                  <a:pt x="1885603" y="459494"/>
                  <a:pt x="1917707" y="508716"/>
                  <a:pt x="1937217" y="609280"/>
                </a:cubicBezTo>
                <a:cubicBezTo>
                  <a:pt x="1807996" y="485965"/>
                  <a:pt x="1646365" y="401939"/>
                  <a:pt x="1471186" y="367006"/>
                </a:cubicBezTo>
                <a:cubicBezTo>
                  <a:pt x="1386789" y="350228"/>
                  <a:pt x="1300403" y="345799"/>
                  <a:pt x="1214732" y="353857"/>
                </a:cubicBezTo>
                <a:cubicBezTo>
                  <a:pt x="1115116" y="363403"/>
                  <a:pt x="1018098" y="341880"/>
                  <a:pt x="917302" y="351861"/>
                </a:cubicBezTo>
                <a:cubicBezTo>
                  <a:pt x="967425" y="291374"/>
                  <a:pt x="1026695" y="239093"/>
                  <a:pt x="1092968" y="196910"/>
                </a:cubicBezTo>
                <a:close/>
                <a:moveTo>
                  <a:pt x="1028767" y="1972661"/>
                </a:moveTo>
                <a:cubicBezTo>
                  <a:pt x="1015164" y="1961047"/>
                  <a:pt x="1002039" y="1948915"/>
                  <a:pt x="989391" y="1936265"/>
                </a:cubicBezTo>
                <a:cubicBezTo>
                  <a:pt x="1075597" y="1924029"/>
                  <a:pt x="1163326" y="1891281"/>
                  <a:pt x="1245028" y="1918001"/>
                </a:cubicBezTo>
                <a:cubicBezTo>
                  <a:pt x="1177832" y="1950736"/>
                  <a:pt x="1103053" y="1967398"/>
                  <a:pt x="1028767" y="1972661"/>
                </a:cubicBezTo>
                <a:close/>
                <a:moveTo>
                  <a:pt x="508154" y="1734121"/>
                </a:moveTo>
                <a:cubicBezTo>
                  <a:pt x="416710" y="1643992"/>
                  <a:pt x="338386" y="1495211"/>
                  <a:pt x="358110" y="1365821"/>
                </a:cubicBezTo>
                <a:cubicBezTo>
                  <a:pt x="409756" y="1449893"/>
                  <a:pt x="477297" y="1523094"/>
                  <a:pt x="556954" y="1581328"/>
                </a:cubicBezTo>
                <a:cubicBezTo>
                  <a:pt x="591501" y="1606915"/>
                  <a:pt x="647185" y="1625553"/>
                  <a:pt x="676158" y="1655210"/>
                </a:cubicBezTo>
                <a:cubicBezTo>
                  <a:pt x="708178" y="1688003"/>
                  <a:pt x="721932" y="1765333"/>
                  <a:pt x="743567" y="1809940"/>
                </a:cubicBezTo>
                <a:cubicBezTo>
                  <a:pt x="652727" y="1828696"/>
                  <a:pt x="574636" y="1799648"/>
                  <a:pt x="508154" y="1734121"/>
                </a:cubicBezTo>
                <a:close/>
                <a:moveTo>
                  <a:pt x="1945786" y="824320"/>
                </a:moveTo>
                <a:cubicBezTo>
                  <a:pt x="1939190" y="886486"/>
                  <a:pt x="1924643" y="947548"/>
                  <a:pt x="1902501" y="1006011"/>
                </a:cubicBezTo>
                <a:cubicBezTo>
                  <a:pt x="1886854" y="992641"/>
                  <a:pt x="1840627" y="968927"/>
                  <a:pt x="1829667" y="952797"/>
                </a:cubicBezTo>
                <a:cubicBezTo>
                  <a:pt x="1819251" y="937463"/>
                  <a:pt x="1821675" y="898934"/>
                  <a:pt x="1816120" y="880425"/>
                </a:cubicBezTo>
                <a:cubicBezTo>
                  <a:pt x="1802398" y="833749"/>
                  <a:pt x="1777628" y="791066"/>
                  <a:pt x="1743908" y="755993"/>
                </a:cubicBezTo>
                <a:cubicBezTo>
                  <a:pt x="1815745" y="762071"/>
                  <a:pt x="1885027" y="785520"/>
                  <a:pt x="1945786" y="824320"/>
                </a:cubicBezTo>
                <a:close/>
                <a:moveTo>
                  <a:pt x="865630" y="1769026"/>
                </a:moveTo>
                <a:cubicBezTo>
                  <a:pt x="857684" y="1754194"/>
                  <a:pt x="850269" y="1739098"/>
                  <a:pt x="843385" y="1723738"/>
                </a:cubicBezTo>
                <a:cubicBezTo>
                  <a:pt x="866101" y="1730859"/>
                  <a:pt x="889003" y="1737365"/>
                  <a:pt x="912091" y="1743259"/>
                </a:cubicBezTo>
                <a:cubicBezTo>
                  <a:pt x="897164" y="1752821"/>
                  <a:pt x="881646" y="1761427"/>
                  <a:pt x="865630" y="1769027"/>
                </a:cubicBezTo>
                <a:close/>
                <a:moveTo>
                  <a:pt x="1092488" y="489397"/>
                </a:moveTo>
                <a:cubicBezTo>
                  <a:pt x="1156646" y="518081"/>
                  <a:pt x="1208200" y="569090"/>
                  <a:pt x="1237561" y="632935"/>
                </a:cubicBezTo>
                <a:cubicBezTo>
                  <a:pt x="1263909" y="689545"/>
                  <a:pt x="1248041" y="682772"/>
                  <a:pt x="1196383" y="703712"/>
                </a:cubicBezTo>
                <a:cubicBezTo>
                  <a:pt x="1162240" y="717649"/>
                  <a:pt x="1129084" y="733889"/>
                  <a:pt x="1097142" y="752318"/>
                </a:cubicBezTo>
                <a:cubicBezTo>
                  <a:pt x="1067151" y="769525"/>
                  <a:pt x="1035871" y="801352"/>
                  <a:pt x="1004454" y="813640"/>
                </a:cubicBezTo>
                <a:cubicBezTo>
                  <a:pt x="958752" y="831521"/>
                  <a:pt x="977925" y="829045"/>
                  <a:pt x="925449" y="805863"/>
                </a:cubicBezTo>
                <a:cubicBezTo>
                  <a:pt x="853575" y="773600"/>
                  <a:pt x="778485" y="749039"/>
                  <a:pt x="701437" y="732590"/>
                </a:cubicBezTo>
                <a:cubicBezTo>
                  <a:pt x="801462" y="614730"/>
                  <a:pt x="943624" y="529196"/>
                  <a:pt x="1092488" y="489397"/>
                </a:cubicBezTo>
                <a:close/>
                <a:moveTo>
                  <a:pt x="1641122" y="1285044"/>
                </a:moveTo>
                <a:cubicBezTo>
                  <a:pt x="1622973" y="1291726"/>
                  <a:pt x="1552187" y="1325134"/>
                  <a:pt x="1534583" y="1316800"/>
                </a:cubicBezTo>
                <a:cubicBezTo>
                  <a:pt x="1521697" y="1310688"/>
                  <a:pt x="1500230" y="1245413"/>
                  <a:pt x="1491091" y="1230371"/>
                </a:cubicBezTo>
                <a:cubicBezTo>
                  <a:pt x="1450904" y="1165084"/>
                  <a:pt x="1398699" y="1108010"/>
                  <a:pt x="1337242" y="1062174"/>
                </a:cubicBezTo>
                <a:cubicBezTo>
                  <a:pt x="1424848" y="990178"/>
                  <a:pt x="1531044" y="969893"/>
                  <a:pt x="1639430" y="1002783"/>
                </a:cubicBezTo>
                <a:cubicBezTo>
                  <a:pt x="1652063" y="1006620"/>
                  <a:pt x="1702153" y="1016750"/>
                  <a:pt x="1708913" y="1030366"/>
                </a:cubicBezTo>
                <a:cubicBezTo>
                  <a:pt x="1715933" y="1044488"/>
                  <a:pt x="1698264" y="1104526"/>
                  <a:pt x="1694900" y="1118829"/>
                </a:cubicBezTo>
                <a:cubicBezTo>
                  <a:pt x="1681632" y="1175407"/>
                  <a:pt x="1660865" y="1230449"/>
                  <a:pt x="1641148" y="1285044"/>
                </a:cubicBezTo>
                <a:close/>
                <a:moveTo>
                  <a:pt x="435248" y="1176399"/>
                </a:moveTo>
                <a:cubicBezTo>
                  <a:pt x="444433" y="1164230"/>
                  <a:pt x="454379" y="1152654"/>
                  <a:pt x="465025" y="1141739"/>
                </a:cubicBezTo>
                <a:cubicBezTo>
                  <a:pt x="468011" y="1159250"/>
                  <a:pt x="472248" y="1176524"/>
                  <a:pt x="477703" y="1193430"/>
                </a:cubicBezTo>
                <a:cubicBezTo>
                  <a:pt x="463357" y="1188284"/>
                  <a:pt x="449205" y="1182607"/>
                  <a:pt x="435248" y="1176399"/>
                </a:cubicBezTo>
                <a:close/>
                <a:moveTo>
                  <a:pt x="1612816" y="873795"/>
                </a:moveTo>
                <a:cubicBezTo>
                  <a:pt x="1521101" y="862385"/>
                  <a:pt x="1428166" y="881190"/>
                  <a:pt x="1348105" y="927360"/>
                </a:cubicBezTo>
                <a:cubicBezTo>
                  <a:pt x="1374823" y="861080"/>
                  <a:pt x="1408268" y="839771"/>
                  <a:pt x="1475178" y="808112"/>
                </a:cubicBezTo>
                <a:cubicBezTo>
                  <a:pt x="1559816" y="768119"/>
                  <a:pt x="1574114" y="791722"/>
                  <a:pt x="1612842" y="873795"/>
                </a:cubicBezTo>
                <a:close/>
                <a:moveTo>
                  <a:pt x="934984" y="1028850"/>
                </a:moveTo>
                <a:cubicBezTo>
                  <a:pt x="1009614" y="1040612"/>
                  <a:pt x="1107772" y="1066335"/>
                  <a:pt x="1022486" y="1147727"/>
                </a:cubicBezTo>
                <a:cubicBezTo>
                  <a:pt x="977659" y="1190501"/>
                  <a:pt x="883597" y="1209853"/>
                  <a:pt x="824938" y="1220961"/>
                </a:cubicBezTo>
                <a:cubicBezTo>
                  <a:pt x="851643" y="1151704"/>
                  <a:pt x="888751" y="1086923"/>
                  <a:pt x="934984" y="1028850"/>
                </a:cubicBezTo>
                <a:close/>
                <a:moveTo>
                  <a:pt x="974042" y="1291414"/>
                </a:moveTo>
                <a:cubicBezTo>
                  <a:pt x="965007" y="1318310"/>
                  <a:pt x="967386" y="1321731"/>
                  <a:pt x="944674" y="1330779"/>
                </a:cubicBezTo>
                <a:cubicBezTo>
                  <a:pt x="932391" y="1335672"/>
                  <a:pt x="888141" y="1325037"/>
                  <a:pt x="876441" y="1323650"/>
                </a:cubicBezTo>
                <a:cubicBezTo>
                  <a:pt x="909646" y="1315069"/>
                  <a:pt x="942247" y="1304300"/>
                  <a:pt x="974029" y="1291414"/>
                </a:cubicBezTo>
                <a:close/>
                <a:moveTo>
                  <a:pt x="701061" y="1232594"/>
                </a:moveTo>
                <a:cubicBezTo>
                  <a:pt x="666708" y="1232549"/>
                  <a:pt x="628032" y="1118369"/>
                  <a:pt x="628505" y="1089063"/>
                </a:cubicBezTo>
                <a:cubicBezTo>
                  <a:pt x="629341" y="1037864"/>
                  <a:pt x="626042" y="1043626"/>
                  <a:pt x="682847" y="1032271"/>
                </a:cubicBezTo>
                <a:cubicBezTo>
                  <a:pt x="724041" y="1024151"/>
                  <a:pt x="765900" y="1019873"/>
                  <a:pt x="807885" y="1019491"/>
                </a:cubicBezTo>
                <a:cubicBezTo>
                  <a:pt x="762362" y="1085110"/>
                  <a:pt x="726391" y="1156861"/>
                  <a:pt x="701048" y="1232595"/>
                </a:cubicBezTo>
                <a:close/>
                <a:moveTo>
                  <a:pt x="1150726" y="944262"/>
                </a:moveTo>
                <a:cubicBezTo>
                  <a:pt x="1130821" y="970185"/>
                  <a:pt x="1087335" y="914125"/>
                  <a:pt x="1068597" y="897599"/>
                </a:cubicBezTo>
                <a:cubicBezTo>
                  <a:pt x="1127862" y="851996"/>
                  <a:pt x="1194466" y="816825"/>
                  <a:pt x="1265548" y="793595"/>
                </a:cubicBezTo>
                <a:cubicBezTo>
                  <a:pt x="1260921" y="849641"/>
                  <a:pt x="1185014" y="899608"/>
                  <a:pt x="1150726" y="944262"/>
                </a:cubicBezTo>
                <a:close/>
                <a:moveTo>
                  <a:pt x="821458" y="903024"/>
                </a:moveTo>
                <a:cubicBezTo>
                  <a:pt x="755314" y="903649"/>
                  <a:pt x="689538" y="912937"/>
                  <a:pt x="625809" y="930652"/>
                </a:cubicBezTo>
                <a:cubicBezTo>
                  <a:pt x="634235" y="869972"/>
                  <a:pt x="649460" y="871268"/>
                  <a:pt x="712468" y="875941"/>
                </a:cubicBezTo>
                <a:cubicBezTo>
                  <a:pt x="750180" y="878071"/>
                  <a:pt x="787156" y="887260"/>
                  <a:pt x="821477" y="903030"/>
                </a:cubicBezTo>
                <a:close/>
                <a:moveTo>
                  <a:pt x="1321193" y="1221291"/>
                </a:moveTo>
                <a:cubicBezTo>
                  <a:pt x="1354510" y="1256363"/>
                  <a:pt x="1382693" y="1295973"/>
                  <a:pt x="1404904" y="1338945"/>
                </a:cubicBezTo>
                <a:cubicBezTo>
                  <a:pt x="1370895" y="1342788"/>
                  <a:pt x="1336646" y="1345257"/>
                  <a:pt x="1302449" y="1346586"/>
                </a:cubicBezTo>
                <a:cubicBezTo>
                  <a:pt x="1321177" y="1307665"/>
                  <a:pt x="1327728" y="1264000"/>
                  <a:pt x="1321245" y="1221298"/>
                </a:cubicBezTo>
                <a:close/>
                <a:moveTo>
                  <a:pt x="477178" y="936193"/>
                </a:moveTo>
                <a:cubicBezTo>
                  <a:pt x="470599" y="961520"/>
                  <a:pt x="469717" y="989536"/>
                  <a:pt x="456145" y="1009290"/>
                </a:cubicBezTo>
                <a:cubicBezTo>
                  <a:pt x="443266" y="1028039"/>
                  <a:pt x="411765" y="1043321"/>
                  <a:pt x="395217" y="1059394"/>
                </a:cubicBezTo>
                <a:cubicBezTo>
                  <a:pt x="394569" y="996342"/>
                  <a:pt x="425986" y="969841"/>
                  <a:pt x="477178" y="936193"/>
                </a:cubicBezTo>
                <a:close/>
                <a:moveTo>
                  <a:pt x="577047" y="1342542"/>
                </a:moveTo>
                <a:cubicBezTo>
                  <a:pt x="594677" y="1357136"/>
                  <a:pt x="656979" y="1379346"/>
                  <a:pt x="666319" y="1395879"/>
                </a:cubicBezTo>
                <a:cubicBezTo>
                  <a:pt x="676560" y="1414025"/>
                  <a:pt x="662845" y="1480344"/>
                  <a:pt x="664012" y="1503221"/>
                </a:cubicBezTo>
                <a:cubicBezTo>
                  <a:pt x="592393" y="1456296"/>
                  <a:pt x="530904" y="1395500"/>
                  <a:pt x="483173" y="1324421"/>
                </a:cubicBezTo>
                <a:cubicBezTo>
                  <a:pt x="514059" y="1332400"/>
                  <a:pt x="545411" y="1338452"/>
                  <a:pt x="577047" y="1342542"/>
                </a:cubicBezTo>
                <a:close/>
                <a:moveTo>
                  <a:pt x="795667" y="1573318"/>
                </a:moveTo>
                <a:cubicBezTo>
                  <a:pt x="787932" y="1534199"/>
                  <a:pt x="783743" y="1494461"/>
                  <a:pt x="783151" y="1454589"/>
                </a:cubicBezTo>
                <a:cubicBezTo>
                  <a:pt x="814531" y="1468185"/>
                  <a:pt x="847039" y="1479012"/>
                  <a:pt x="880305" y="1486947"/>
                </a:cubicBezTo>
                <a:cubicBezTo>
                  <a:pt x="894564" y="1490350"/>
                  <a:pt x="936695" y="1490039"/>
                  <a:pt x="947027" y="1498879"/>
                </a:cubicBezTo>
                <a:cubicBezTo>
                  <a:pt x="954267" y="1505055"/>
                  <a:pt x="967217" y="1560324"/>
                  <a:pt x="975073" y="1572028"/>
                </a:cubicBezTo>
                <a:cubicBezTo>
                  <a:pt x="985113" y="1586993"/>
                  <a:pt x="1006930" y="1598528"/>
                  <a:pt x="1014656" y="1612566"/>
                </a:cubicBezTo>
                <a:cubicBezTo>
                  <a:pt x="1042197" y="1662624"/>
                  <a:pt x="988315" y="1635599"/>
                  <a:pt x="950877" y="1625677"/>
                </a:cubicBezTo>
                <a:cubicBezTo>
                  <a:pt x="897958" y="1611945"/>
                  <a:pt x="846090" y="1594447"/>
                  <a:pt x="795667" y="1573318"/>
                </a:cubicBezTo>
                <a:close/>
                <a:moveTo>
                  <a:pt x="1233652" y="1463623"/>
                </a:moveTo>
                <a:cubicBezTo>
                  <a:pt x="1280858" y="1463208"/>
                  <a:pt x="1328096" y="1461141"/>
                  <a:pt x="1375102" y="1456676"/>
                </a:cubicBezTo>
                <a:cubicBezTo>
                  <a:pt x="1414944" y="1452891"/>
                  <a:pt x="1480104" y="1434550"/>
                  <a:pt x="1421880" y="1477725"/>
                </a:cubicBezTo>
                <a:cubicBezTo>
                  <a:pt x="1371653" y="1514965"/>
                  <a:pt x="1271200" y="1532022"/>
                  <a:pt x="1209644" y="1537732"/>
                </a:cubicBezTo>
                <a:cubicBezTo>
                  <a:pt x="1219140" y="1513538"/>
                  <a:pt x="1227157" y="1488789"/>
                  <a:pt x="1233652" y="1463623"/>
                </a:cubicBezTo>
                <a:close/>
                <a:moveTo>
                  <a:pt x="1817650" y="1103068"/>
                </a:moveTo>
                <a:cubicBezTo>
                  <a:pt x="1859067" y="1139121"/>
                  <a:pt x="1819724" y="1165478"/>
                  <a:pt x="1790828" y="1202303"/>
                </a:cubicBezTo>
                <a:cubicBezTo>
                  <a:pt x="1801481" y="1169704"/>
                  <a:pt x="1810427" y="1136572"/>
                  <a:pt x="1817630" y="1103042"/>
                </a:cubicBezTo>
                <a:close/>
                <a:moveTo>
                  <a:pt x="1376651" y="655559"/>
                </a:moveTo>
                <a:cubicBezTo>
                  <a:pt x="1371813" y="631020"/>
                  <a:pt x="1364778" y="606966"/>
                  <a:pt x="1355630" y="583687"/>
                </a:cubicBezTo>
                <a:cubicBezTo>
                  <a:pt x="1386675" y="603799"/>
                  <a:pt x="1416181" y="626192"/>
                  <a:pt x="1443904" y="650679"/>
                </a:cubicBezTo>
                <a:cubicBezTo>
                  <a:pt x="1421408" y="651100"/>
                  <a:pt x="1398952" y="652729"/>
                  <a:pt x="1376631" y="655559"/>
                </a:cubicBezTo>
                <a:close/>
                <a:moveTo>
                  <a:pt x="810283" y="498632"/>
                </a:moveTo>
                <a:cubicBezTo>
                  <a:pt x="813565" y="488309"/>
                  <a:pt x="823797" y="481841"/>
                  <a:pt x="834531" y="483305"/>
                </a:cubicBezTo>
                <a:close/>
                <a:moveTo>
                  <a:pt x="1049489" y="1772086"/>
                </a:moveTo>
                <a:cubicBezTo>
                  <a:pt x="1077768" y="1776862"/>
                  <a:pt x="1074391" y="1784853"/>
                  <a:pt x="1089234" y="1806913"/>
                </a:cubicBezTo>
                <a:cubicBezTo>
                  <a:pt x="1055413" y="1812487"/>
                  <a:pt x="1021436" y="1817199"/>
                  <a:pt x="987472" y="1821709"/>
                </a:cubicBezTo>
                <a:cubicBezTo>
                  <a:pt x="1009214" y="1806559"/>
                  <a:pt x="1029925" y="1789981"/>
                  <a:pt x="1049469" y="1772086"/>
                </a:cubicBezTo>
                <a:close/>
                <a:moveTo>
                  <a:pt x="1450392" y="1646603"/>
                </a:moveTo>
                <a:cubicBezTo>
                  <a:pt x="1405248" y="1695009"/>
                  <a:pt x="1381609" y="1691710"/>
                  <a:pt x="1316125" y="1685275"/>
                </a:cubicBezTo>
                <a:cubicBezTo>
                  <a:pt x="1280793" y="1681807"/>
                  <a:pt x="1167183" y="1684905"/>
                  <a:pt x="1156780" y="1651730"/>
                </a:cubicBezTo>
                <a:cubicBezTo>
                  <a:pt x="1260784" y="1652702"/>
                  <a:pt x="1364977" y="1620460"/>
                  <a:pt x="1459525" y="1579507"/>
                </a:cubicBezTo>
                <a:cubicBezTo>
                  <a:pt x="1459214" y="1590758"/>
                  <a:pt x="1460471" y="1635768"/>
                  <a:pt x="1450373" y="1646603"/>
                </a:cubicBezTo>
                <a:close/>
                <a:moveTo>
                  <a:pt x="1648167" y="643550"/>
                </a:moveTo>
                <a:cubicBezTo>
                  <a:pt x="1603398" y="649752"/>
                  <a:pt x="1577200" y="598301"/>
                  <a:pt x="1544299" y="568165"/>
                </a:cubicBezTo>
                <a:cubicBezTo>
                  <a:pt x="1509324" y="536089"/>
                  <a:pt x="1471701" y="507027"/>
                  <a:pt x="1431829" y="481290"/>
                </a:cubicBezTo>
                <a:cubicBezTo>
                  <a:pt x="1556597" y="507721"/>
                  <a:pt x="1673763" y="562046"/>
                  <a:pt x="1774547" y="640193"/>
                </a:cubicBezTo>
                <a:cubicBezTo>
                  <a:pt x="1732426" y="636617"/>
                  <a:pt x="1690038" y="637743"/>
                  <a:pt x="1648167" y="643551"/>
                </a:cubicBezTo>
                <a:close/>
                <a:moveTo>
                  <a:pt x="581396" y="610433"/>
                </a:moveTo>
                <a:cubicBezTo>
                  <a:pt x="600608" y="597039"/>
                  <a:pt x="620196" y="584214"/>
                  <a:pt x="640159" y="571956"/>
                </a:cubicBezTo>
                <a:cubicBezTo>
                  <a:pt x="623495" y="603285"/>
                  <a:pt x="607582" y="635164"/>
                  <a:pt x="592843" y="667445"/>
                </a:cubicBezTo>
                <a:cubicBezTo>
                  <a:pt x="573320" y="710219"/>
                  <a:pt x="580119" y="708923"/>
                  <a:pt x="542934" y="726077"/>
                </a:cubicBezTo>
                <a:cubicBezTo>
                  <a:pt x="492455" y="749370"/>
                  <a:pt x="446357" y="751048"/>
                  <a:pt x="400940" y="789259"/>
                </a:cubicBezTo>
                <a:cubicBezTo>
                  <a:pt x="447913" y="714911"/>
                  <a:pt x="509644" y="660401"/>
                  <a:pt x="581396" y="610433"/>
                </a:cubicBezTo>
                <a:close/>
                <a:moveTo>
                  <a:pt x="1545122" y="1736933"/>
                </a:moveTo>
                <a:cubicBezTo>
                  <a:pt x="1564120" y="1684899"/>
                  <a:pt x="1587078" y="1648483"/>
                  <a:pt x="1616621" y="1601749"/>
                </a:cubicBezTo>
                <a:cubicBezTo>
                  <a:pt x="1646942" y="1553791"/>
                  <a:pt x="1665110" y="1497188"/>
                  <a:pt x="1695781" y="1450338"/>
                </a:cubicBezTo>
                <a:cubicBezTo>
                  <a:pt x="1749942" y="1367623"/>
                  <a:pt x="1853623" y="1302794"/>
                  <a:pt x="1928065" y="1236204"/>
                </a:cubicBezTo>
                <a:cubicBezTo>
                  <a:pt x="1957044" y="1284272"/>
                  <a:pt x="2015567" y="1382671"/>
                  <a:pt x="2006441" y="1441705"/>
                </a:cubicBezTo>
                <a:cubicBezTo>
                  <a:pt x="1997496" y="1499546"/>
                  <a:pt x="1919010" y="1575735"/>
                  <a:pt x="1880049" y="1616040"/>
                </a:cubicBezTo>
                <a:cubicBezTo>
                  <a:pt x="1779920" y="1719694"/>
                  <a:pt x="1648653" y="1798404"/>
                  <a:pt x="1504761" y="1820387"/>
                </a:cubicBezTo>
                <a:cubicBezTo>
                  <a:pt x="1520921" y="1793962"/>
                  <a:pt x="1534441" y="1766009"/>
                  <a:pt x="1545122" y="1736933"/>
                </a:cubicBezTo>
                <a:close/>
                <a:moveTo>
                  <a:pt x="799245" y="1953134"/>
                </a:moveTo>
                <a:cubicBezTo>
                  <a:pt x="816745" y="1952810"/>
                  <a:pt x="827408" y="1947178"/>
                  <a:pt x="838854" y="1961559"/>
                </a:cubicBezTo>
                <a:cubicBezTo>
                  <a:pt x="825593" y="1959096"/>
                  <a:pt x="812390" y="1956288"/>
                  <a:pt x="799245" y="1953134"/>
                </a:cubicBezTo>
                <a:close/>
                <a:moveTo>
                  <a:pt x="1913274" y="1881631"/>
                </a:moveTo>
                <a:cubicBezTo>
                  <a:pt x="1746604" y="2103613"/>
                  <a:pt x="1417252" y="2183755"/>
                  <a:pt x="1167157" y="2063308"/>
                </a:cubicBezTo>
                <a:cubicBezTo>
                  <a:pt x="1246233" y="2041351"/>
                  <a:pt x="1307939" y="2001423"/>
                  <a:pt x="1377266" y="1960263"/>
                </a:cubicBezTo>
                <a:cubicBezTo>
                  <a:pt x="1440074" y="1922992"/>
                  <a:pt x="1540604" y="1931974"/>
                  <a:pt x="1614949" y="1907490"/>
                </a:cubicBezTo>
                <a:cubicBezTo>
                  <a:pt x="1771591" y="1855908"/>
                  <a:pt x="1909916" y="1753097"/>
                  <a:pt x="2013454" y="1625683"/>
                </a:cubicBezTo>
                <a:cubicBezTo>
                  <a:pt x="2003170" y="1718328"/>
                  <a:pt x="1968613" y="1806617"/>
                  <a:pt x="1913274" y="1881631"/>
                </a:cubicBezTo>
                <a:close/>
                <a:moveTo>
                  <a:pt x="239813" y="737976"/>
                </a:moveTo>
                <a:cubicBezTo>
                  <a:pt x="303547" y="587446"/>
                  <a:pt x="423821" y="465975"/>
                  <a:pt x="552229" y="368419"/>
                </a:cubicBezTo>
                <a:cubicBezTo>
                  <a:pt x="677519" y="273209"/>
                  <a:pt x="826403" y="173851"/>
                  <a:pt x="983408" y="143903"/>
                </a:cubicBezTo>
                <a:cubicBezTo>
                  <a:pt x="915508" y="196888"/>
                  <a:pt x="854237" y="257856"/>
                  <a:pt x="800917" y="325490"/>
                </a:cubicBezTo>
                <a:cubicBezTo>
                  <a:pt x="771069" y="362664"/>
                  <a:pt x="757257" y="384388"/>
                  <a:pt x="712624" y="401964"/>
                </a:cubicBezTo>
                <a:cubicBezTo>
                  <a:pt x="671108" y="418285"/>
                  <a:pt x="630981" y="437938"/>
                  <a:pt x="592636" y="460732"/>
                </a:cubicBezTo>
                <a:cubicBezTo>
                  <a:pt x="443739" y="549254"/>
                  <a:pt x="311260" y="689778"/>
                  <a:pt x="209569" y="828540"/>
                </a:cubicBezTo>
                <a:cubicBezTo>
                  <a:pt x="217050" y="797545"/>
                  <a:pt x="227168" y="767247"/>
                  <a:pt x="239813" y="737976"/>
                </a:cubicBezTo>
                <a:close/>
                <a:moveTo>
                  <a:pt x="130655" y="1472580"/>
                </a:moveTo>
                <a:cubicBezTo>
                  <a:pt x="104288" y="1361051"/>
                  <a:pt x="123357" y="1243683"/>
                  <a:pt x="162927" y="1137708"/>
                </a:cubicBezTo>
                <a:cubicBezTo>
                  <a:pt x="198978" y="1178537"/>
                  <a:pt x="147728" y="1283793"/>
                  <a:pt x="143774" y="1336903"/>
                </a:cubicBezTo>
                <a:cubicBezTo>
                  <a:pt x="137166" y="1421486"/>
                  <a:pt x="148132" y="1506521"/>
                  <a:pt x="175982" y="1586662"/>
                </a:cubicBezTo>
                <a:cubicBezTo>
                  <a:pt x="155362" y="1551062"/>
                  <a:pt x="140090" y="1512623"/>
                  <a:pt x="130655" y="1472580"/>
                </a:cubicBezTo>
                <a:close/>
                <a:moveTo>
                  <a:pt x="924749" y="2090347"/>
                </a:moveTo>
                <a:cubicBezTo>
                  <a:pt x="962622" y="2091714"/>
                  <a:pt x="972811" y="2094494"/>
                  <a:pt x="1003981" y="2115797"/>
                </a:cubicBezTo>
                <a:cubicBezTo>
                  <a:pt x="977322" y="2108169"/>
                  <a:pt x="950851" y="2099692"/>
                  <a:pt x="924749" y="2090347"/>
                </a:cubicBezTo>
                <a:close/>
                <a:moveTo>
                  <a:pt x="2121944" y="1683440"/>
                </a:moveTo>
                <a:cubicBezTo>
                  <a:pt x="2139775" y="1600738"/>
                  <a:pt x="2118444" y="1517926"/>
                  <a:pt x="2130675" y="1438290"/>
                </a:cubicBezTo>
                <a:cubicBezTo>
                  <a:pt x="2142154" y="1363565"/>
                  <a:pt x="2184868" y="1295134"/>
                  <a:pt x="2192653" y="1216386"/>
                </a:cubicBezTo>
                <a:cubicBezTo>
                  <a:pt x="2218242" y="1374706"/>
                  <a:pt x="2185296" y="1537764"/>
                  <a:pt x="2121944" y="1683440"/>
                </a:cubicBezTo>
                <a:close/>
              </a:path>
            </a:pathLst>
          </a:custGeom>
          <a:solidFill>
            <a:srgbClr val="1D1D1B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" name="Google Shape;107;p13"/>
          <p:cNvSpPr/>
          <p:nvPr/>
        </p:nvSpPr>
        <p:spPr>
          <a:xfrm flipH="1">
            <a:off x="8325579" y="5898208"/>
            <a:ext cx="3432363" cy="1394633"/>
          </a:xfrm>
          <a:custGeom>
            <a:avLst/>
            <a:gdLst/>
            <a:ahLst/>
            <a:cxnLst/>
            <a:rect l="l" t="t" r="r" b="b"/>
            <a:pathLst>
              <a:path w="2884338" h="1095262" extrusionOk="0">
                <a:moveTo>
                  <a:pt x="2886374" y="595499"/>
                </a:moveTo>
                <a:cubicBezTo>
                  <a:pt x="2877559" y="509388"/>
                  <a:pt x="2497157" y="610606"/>
                  <a:pt x="2431265" y="621150"/>
                </a:cubicBezTo>
                <a:cubicBezTo>
                  <a:pt x="2253853" y="649536"/>
                  <a:pt x="2076173" y="676188"/>
                  <a:pt x="1898226" y="701104"/>
                </a:cubicBezTo>
                <a:cubicBezTo>
                  <a:pt x="2078615" y="667637"/>
                  <a:pt x="2257925" y="628938"/>
                  <a:pt x="2436158" y="585007"/>
                </a:cubicBezTo>
                <a:cubicBezTo>
                  <a:pt x="2496380" y="570133"/>
                  <a:pt x="2827780" y="532713"/>
                  <a:pt x="2785021" y="422875"/>
                </a:cubicBezTo>
                <a:cubicBezTo>
                  <a:pt x="2761343" y="362040"/>
                  <a:pt x="2662361" y="406356"/>
                  <a:pt x="2618695" y="415208"/>
                </a:cubicBezTo>
                <a:lnTo>
                  <a:pt x="2336425" y="472402"/>
                </a:lnTo>
                <a:lnTo>
                  <a:pt x="1771872" y="586782"/>
                </a:lnTo>
                <a:cubicBezTo>
                  <a:pt x="2000565" y="531274"/>
                  <a:pt x="2227073" y="466498"/>
                  <a:pt x="2449148" y="388469"/>
                </a:cubicBezTo>
                <a:cubicBezTo>
                  <a:pt x="2510775" y="366823"/>
                  <a:pt x="2698173" y="330789"/>
                  <a:pt x="2719672" y="258638"/>
                </a:cubicBezTo>
                <a:cubicBezTo>
                  <a:pt x="2758012" y="129993"/>
                  <a:pt x="2505589" y="246726"/>
                  <a:pt x="2467446" y="259163"/>
                </a:cubicBezTo>
                <a:cubicBezTo>
                  <a:pt x="2520465" y="236998"/>
                  <a:pt x="2573550" y="214775"/>
                  <a:pt x="2627465" y="194840"/>
                </a:cubicBezTo>
                <a:cubicBezTo>
                  <a:pt x="2667100" y="180174"/>
                  <a:pt x="2727450" y="171613"/>
                  <a:pt x="2748574" y="130330"/>
                </a:cubicBezTo>
                <a:cubicBezTo>
                  <a:pt x="2813922" y="2619"/>
                  <a:pt x="2593798" y="90687"/>
                  <a:pt x="2557754" y="103072"/>
                </a:cubicBezTo>
                <a:cubicBezTo>
                  <a:pt x="2589974" y="78749"/>
                  <a:pt x="2595717" y="27531"/>
                  <a:pt x="2557060" y="6339"/>
                </a:cubicBezTo>
                <a:cubicBezTo>
                  <a:pt x="2522429" y="-12650"/>
                  <a:pt x="2430020" y="16624"/>
                  <a:pt x="2393762" y="21355"/>
                </a:cubicBezTo>
                <a:cubicBezTo>
                  <a:pt x="2275925" y="36727"/>
                  <a:pt x="2158175" y="52735"/>
                  <a:pt x="2040511" y="69378"/>
                </a:cubicBezTo>
                <a:cubicBezTo>
                  <a:pt x="1805171" y="102646"/>
                  <a:pt x="1570210" y="138477"/>
                  <a:pt x="1335631" y="176869"/>
                </a:cubicBezTo>
                <a:cubicBezTo>
                  <a:pt x="1108220" y="214082"/>
                  <a:pt x="881219" y="253706"/>
                  <a:pt x="654629" y="295741"/>
                </a:cubicBezTo>
                <a:cubicBezTo>
                  <a:pt x="542890" y="316479"/>
                  <a:pt x="431262" y="337801"/>
                  <a:pt x="319747" y="359707"/>
                </a:cubicBezTo>
                <a:cubicBezTo>
                  <a:pt x="281273" y="367263"/>
                  <a:pt x="221570" y="367257"/>
                  <a:pt x="196402" y="402888"/>
                </a:cubicBezTo>
                <a:cubicBezTo>
                  <a:pt x="179186" y="427256"/>
                  <a:pt x="177605" y="470244"/>
                  <a:pt x="209021" y="485279"/>
                </a:cubicBezTo>
                <a:cubicBezTo>
                  <a:pt x="168310" y="502531"/>
                  <a:pt x="92027" y="527645"/>
                  <a:pt x="72446" y="571533"/>
                </a:cubicBezTo>
                <a:cubicBezTo>
                  <a:pt x="64522" y="585533"/>
                  <a:pt x="63290" y="602347"/>
                  <a:pt x="69089" y="617353"/>
                </a:cubicBezTo>
                <a:lnTo>
                  <a:pt x="45281" y="623114"/>
                </a:lnTo>
                <a:cubicBezTo>
                  <a:pt x="25117" y="644598"/>
                  <a:pt x="-3901" y="651215"/>
                  <a:pt x="435" y="688707"/>
                </a:cubicBezTo>
                <a:cubicBezTo>
                  <a:pt x="10481" y="775608"/>
                  <a:pt x="292525" y="734947"/>
                  <a:pt x="357574" y="733424"/>
                </a:cubicBezTo>
                <a:cubicBezTo>
                  <a:pt x="309980" y="740735"/>
                  <a:pt x="212988" y="744928"/>
                  <a:pt x="228706" y="820916"/>
                </a:cubicBezTo>
                <a:cubicBezTo>
                  <a:pt x="243179" y="890844"/>
                  <a:pt x="391396" y="857856"/>
                  <a:pt x="441142" y="856418"/>
                </a:cubicBezTo>
                <a:cubicBezTo>
                  <a:pt x="397994" y="865160"/>
                  <a:pt x="338940" y="864195"/>
                  <a:pt x="312760" y="905063"/>
                </a:cubicBezTo>
                <a:cubicBezTo>
                  <a:pt x="296906" y="929807"/>
                  <a:pt x="292667" y="977065"/>
                  <a:pt x="328466" y="987084"/>
                </a:cubicBezTo>
                <a:cubicBezTo>
                  <a:pt x="269968" y="1003734"/>
                  <a:pt x="266527" y="1085490"/>
                  <a:pt x="326702" y="1099255"/>
                </a:cubicBezTo>
                <a:cubicBezTo>
                  <a:pt x="373156" y="1109877"/>
                  <a:pt x="454080" y="1077752"/>
                  <a:pt x="500961" y="1069774"/>
                </a:cubicBezTo>
                <a:cubicBezTo>
                  <a:pt x="564529" y="1058972"/>
                  <a:pt x="628201" y="1048819"/>
                  <a:pt x="691977" y="1039314"/>
                </a:cubicBezTo>
                <a:cubicBezTo>
                  <a:pt x="947113" y="1001141"/>
                  <a:pt x="1203457" y="971809"/>
                  <a:pt x="1459404" y="939573"/>
                </a:cubicBezTo>
                <a:cubicBezTo>
                  <a:pt x="1715352" y="907338"/>
                  <a:pt x="1970982" y="872322"/>
                  <a:pt x="2224163" y="822847"/>
                </a:cubicBezTo>
                <a:cubicBezTo>
                  <a:pt x="2344034" y="799425"/>
                  <a:pt x="2463258" y="772705"/>
                  <a:pt x="2581367" y="741558"/>
                </a:cubicBezTo>
                <a:cubicBezTo>
                  <a:pt x="2646520" y="724390"/>
                  <a:pt x="2896486" y="693956"/>
                  <a:pt x="2886374" y="595499"/>
                </a:cubicBezTo>
                <a:close/>
                <a:moveTo>
                  <a:pt x="1690249" y="349622"/>
                </a:moveTo>
                <a:cubicBezTo>
                  <a:pt x="1627798" y="355313"/>
                  <a:pt x="1565198" y="359344"/>
                  <a:pt x="1502566" y="362441"/>
                </a:cubicBezTo>
                <a:cubicBezTo>
                  <a:pt x="1834252" y="276318"/>
                  <a:pt x="2162243" y="167828"/>
                  <a:pt x="2502913" y="121782"/>
                </a:cubicBezTo>
                <a:cubicBezTo>
                  <a:pt x="2368202" y="167226"/>
                  <a:pt x="2232582" y="209820"/>
                  <a:pt x="2096052" y="249565"/>
                </a:cubicBezTo>
                <a:cubicBezTo>
                  <a:pt x="1964364" y="287905"/>
                  <a:pt x="1827148" y="337153"/>
                  <a:pt x="1690249" y="349622"/>
                </a:cubicBezTo>
                <a:close/>
                <a:moveTo>
                  <a:pt x="1068042" y="342934"/>
                </a:moveTo>
                <a:cubicBezTo>
                  <a:pt x="1018982" y="350757"/>
                  <a:pt x="969624" y="356706"/>
                  <a:pt x="920202" y="361761"/>
                </a:cubicBezTo>
                <a:cubicBezTo>
                  <a:pt x="1051792" y="338430"/>
                  <a:pt x="1183528" y="315916"/>
                  <a:pt x="1315408" y="294218"/>
                </a:cubicBezTo>
                <a:cubicBezTo>
                  <a:pt x="1233512" y="313006"/>
                  <a:pt x="1151078" y="329694"/>
                  <a:pt x="1068068" y="342934"/>
                </a:cubicBezTo>
                <a:close/>
                <a:moveTo>
                  <a:pt x="1057302" y="492642"/>
                </a:moveTo>
                <a:cubicBezTo>
                  <a:pt x="787302" y="540682"/>
                  <a:pt x="515627" y="577344"/>
                  <a:pt x="242279" y="602628"/>
                </a:cubicBezTo>
                <a:cubicBezTo>
                  <a:pt x="504754" y="516997"/>
                  <a:pt x="783303" y="500944"/>
                  <a:pt x="1057328" y="49266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4867314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3">
            <a:alphaModFix/>
          </a:blip>
          <a:srcRect b="61089"/>
          <a:stretch/>
        </p:blipFill>
        <p:spPr>
          <a:xfrm rot="-620881">
            <a:off x="2471402" y="53977"/>
            <a:ext cx="2757901" cy="23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Google Shape;11;p2"/>
          <p:cNvPicPr preferRelativeResize="0"/>
          <p:nvPr/>
        </p:nvPicPr>
        <p:blipFill rotWithShape="1">
          <a:blip r:embed="rId4">
            <a:alphaModFix/>
          </a:blip>
          <a:srcRect r="1545" b="6838"/>
          <a:stretch/>
        </p:blipFill>
        <p:spPr>
          <a:xfrm>
            <a:off x="1397183" y="698683"/>
            <a:ext cx="9397635" cy="546936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125233" y="3986034"/>
            <a:ext cx="2113032" cy="2470401"/>
          </a:xfrm>
          <a:prstGeom prst="rect">
            <a:avLst/>
          </a:prstGeom>
          <a:noFill/>
          <a:ln>
            <a:noFill/>
          </a:ln>
          <a:effectLst>
            <a:outerShdw blurRad="57150" dist="19050" dir="3300000" algn="bl" rotWithShape="0">
              <a:srgbClr val="000000">
                <a:alpha val="34000"/>
              </a:srgbClr>
            </a:outerShdw>
          </a:effectLst>
        </p:spPr>
      </p:pic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2042800" y="2304564"/>
            <a:ext cx="8106400" cy="220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2pPr>
            <a:lvl3pPr lvl="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3pPr>
            <a:lvl4pPr lvl="3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4pPr>
            <a:lvl5pPr lvl="4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5pPr>
            <a:lvl6pPr lvl="5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6pPr>
            <a:lvl7pPr lvl="6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7pPr>
            <a:lvl8pPr lvl="7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8pPr>
            <a:lvl9pPr lvl="8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6000"/>
              <a:buNone/>
              <a:defRPr sz="8000">
                <a:solidFill>
                  <a:srgbClr val="0B5394"/>
                </a:solidFill>
              </a:defRPr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230351" y="5025767"/>
            <a:ext cx="190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lvl="2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lvl="3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lvl="4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lvl="5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lvl="6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lvl="7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lvl="8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032452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Google Shape;16;p3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498868" y="596933"/>
            <a:ext cx="7194267" cy="566413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3564000" y="3401200"/>
            <a:ext cx="5064000" cy="10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3916988" y="4409800"/>
            <a:ext cx="4358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2" hasCustomPrompt="1"/>
          </p:nvPr>
        </p:nvSpPr>
        <p:spPr>
          <a:xfrm>
            <a:off x="5037600" y="1871733"/>
            <a:ext cx="2116800" cy="13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4800"/>
              <a:buNone/>
              <a:defRPr sz="6400" b="0">
                <a:solidFill>
                  <a:srgbClr val="595959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64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4818382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oogle Shape;22;p4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Google Shape;23;p4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Google Shape;24;p4"/>
          <p:cNvSpPr txBox="1">
            <a:spLocks noGrp="1"/>
          </p:cNvSpPr>
          <p:nvPr>
            <p:ph type="title"/>
          </p:nvPr>
        </p:nvSpPr>
        <p:spPr>
          <a:xfrm>
            <a:off x="2449200" y="948233"/>
            <a:ext cx="729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>
            <a:off x="1864367" y="1665900"/>
            <a:ext cx="9284400" cy="37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8522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50"/>
              <a:buChar char="●"/>
              <a:defRPr sz="1267">
                <a:solidFill>
                  <a:schemeClr val="dk2"/>
                </a:solidFill>
              </a:defRPr>
            </a:lvl1pPr>
            <a:lvl2pPr marL="1219170" lvl="1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○"/>
              <a:defRPr sz="1267">
                <a:solidFill>
                  <a:schemeClr val="dk2"/>
                </a:solidFill>
              </a:defRPr>
            </a:lvl2pPr>
            <a:lvl3pPr marL="1828754" lvl="2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■"/>
              <a:defRPr sz="1267">
                <a:solidFill>
                  <a:schemeClr val="dk2"/>
                </a:solidFill>
              </a:defRPr>
            </a:lvl3pPr>
            <a:lvl4pPr marL="2438339" lvl="3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●"/>
              <a:defRPr sz="1267">
                <a:solidFill>
                  <a:schemeClr val="dk2"/>
                </a:solidFill>
              </a:defRPr>
            </a:lvl4pPr>
            <a:lvl5pPr marL="3047924" lvl="4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○"/>
              <a:defRPr sz="1267">
                <a:solidFill>
                  <a:schemeClr val="dk2"/>
                </a:solidFill>
              </a:defRPr>
            </a:lvl5pPr>
            <a:lvl6pPr marL="3657509" lvl="5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■"/>
              <a:defRPr sz="1267">
                <a:solidFill>
                  <a:schemeClr val="dk2"/>
                </a:solidFill>
              </a:defRPr>
            </a:lvl6pPr>
            <a:lvl7pPr marL="4267093" lvl="6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●"/>
              <a:defRPr sz="1267">
                <a:solidFill>
                  <a:schemeClr val="dk2"/>
                </a:solidFill>
              </a:defRPr>
            </a:lvl7pPr>
            <a:lvl8pPr marL="4876678" lvl="7" indent="-385224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950"/>
              <a:buChar char="○"/>
              <a:defRPr sz="1267">
                <a:solidFill>
                  <a:schemeClr val="dk2"/>
                </a:solidFill>
              </a:defRPr>
            </a:lvl8pPr>
            <a:lvl9pPr marL="5486263" lvl="8" indent="-385224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950"/>
              <a:buChar char="■"/>
              <a:defRPr sz="1267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8901202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5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Google Shape;28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body" idx="1"/>
          </p:nvPr>
        </p:nvSpPr>
        <p:spPr>
          <a:xfrm>
            <a:off x="992900" y="2068967"/>
            <a:ext cx="4791200" cy="37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body" idx="2"/>
          </p:nvPr>
        </p:nvSpPr>
        <p:spPr>
          <a:xfrm>
            <a:off x="6407900" y="2068967"/>
            <a:ext cx="4791200" cy="37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636086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Google Shape;33;p6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34" name="Google Shape;34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35" name="Google Shape;35;p6"/>
          <p:cNvSpPr txBox="1">
            <a:spLocks noGrp="1"/>
          </p:cNvSpPr>
          <p:nvPr>
            <p:ph type="title"/>
          </p:nvPr>
        </p:nvSpPr>
        <p:spPr>
          <a:xfrm>
            <a:off x="1336433" y="948233"/>
            <a:ext cx="27628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89387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Google Shape;33;p6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34" name="Google Shape;34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35" name="Google Shape;35;p6"/>
          <p:cNvSpPr txBox="1">
            <a:spLocks noGrp="1"/>
          </p:cNvSpPr>
          <p:nvPr>
            <p:ph type="title"/>
          </p:nvPr>
        </p:nvSpPr>
        <p:spPr>
          <a:xfrm>
            <a:off x="1336433" y="948233"/>
            <a:ext cx="27628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90248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Google Shape;37;p7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Google Shape;38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39" name="Google Shape;39;p7"/>
          <p:cNvSpPr txBox="1">
            <a:spLocks noGrp="1"/>
          </p:cNvSpPr>
          <p:nvPr>
            <p:ph type="body" idx="1"/>
          </p:nvPr>
        </p:nvSpPr>
        <p:spPr>
          <a:xfrm>
            <a:off x="1328500" y="2534033"/>
            <a:ext cx="3868800" cy="3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  <a:defRPr sz="2133">
                <a:solidFill>
                  <a:schemeClr val="dk2"/>
                </a:solidFill>
              </a:defRPr>
            </a:lvl1pPr>
            <a:lvl2pPr marL="1219170" lvl="1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○"/>
              <a:defRPr sz="2133">
                <a:solidFill>
                  <a:schemeClr val="dk2"/>
                </a:solidFill>
              </a:defRPr>
            </a:lvl2pPr>
            <a:lvl3pPr marL="1828754" lvl="2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■"/>
              <a:defRPr sz="2133">
                <a:solidFill>
                  <a:schemeClr val="dk2"/>
                </a:solidFill>
              </a:defRPr>
            </a:lvl3pPr>
            <a:lvl4pPr marL="2438339" lvl="3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  <a:defRPr sz="2133">
                <a:solidFill>
                  <a:schemeClr val="dk2"/>
                </a:solidFill>
              </a:defRPr>
            </a:lvl4pPr>
            <a:lvl5pPr marL="3047924" lvl="4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○"/>
              <a:defRPr sz="2133">
                <a:solidFill>
                  <a:schemeClr val="dk2"/>
                </a:solidFill>
              </a:defRPr>
            </a:lvl5pPr>
            <a:lvl6pPr marL="3657509" lvl="5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■"/>
              <a:defRPr sz="2133">
                <a:solidFill>
                  <a:schemeClr val="dk2"/>
                </a:solidFill>
              </a:defRPr>
            </a:lvl6pPr>
            <a:lvl7pPr marL="4267093" lvl="6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  <a:defRPr sz="2133">
                <a:solidFill>
                  <a:schemeClr val="dk2"/>
                </a:solidFill>
              </a:defRPr>
            </a:lvl7pPr>
            <a:lvl8pPr marL="4876678" lvl="7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○"/>
              <a:defRPr sz="2133">
                <a:solidFill>
                  <a:schemeClr val="dk2"/>
                </a:solidFill>
              </a:defRPr>
            </a:lvl8pPr>
            <a:lvl9pPr marL="5486263" lvl="8" indent="-440256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600"/>
              <a:buChar char="■"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title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492656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Google Shape;42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96489">
            <a:off x="8123161" y="-1408947"/>
            <a:ext cx="3837345" cy="4486395"/>
          </a:xfrm>
          <a:prstGeom prst="rect">
            <a:avLst/>
          </a:prstGeom>
          <a:noFill/>
          <a:ln>
            <a:noFill/>
          </a:ln>
          <a:effectLst>
            <a:outerShdw blurRad="85725" dist="57150" dir="5400000" algn="bl" rotWithShape="0">
              <a:srgbClr val="000000">
                <a:alpha val="39000"/>
              </a:srgbClr>
            </a:outerShdw>
          </a:effectLst>
        </p:spPr>
      </p:pic>
      <p:sp>
        <p:nvSpPr>
          <p:cNvPr id="43" name="Google Shape;43;p8"/>
          <p:cNvSpPr txBox="1">
            <a:spLocks noGrp="1"/>
          </p:cNvSpPr>
          <p:nvPr>
            <p:ph type="title"/>
          </p:nvPr>
        </p:nvSpPr>
        <p:spPr>
          <a:xfrm rot="877333">
            <a:off x="8385794" y="582185"/>
            <a:ext cx="2874295" cy="201441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600"/>
              <a:buNone/>
              <a:defRPr sz="3467" b="0"/>
            </a:lvl1pPr>
            <a:lvl2pPr lvl="1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8513293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9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46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9"/>
          <p:cNvSpPr txBox="1">
            <a:spLocks noGrp="1"/>
          </p:cNvSpPr>
          <p:nvPr>
            <p:ph type="subTitle" idx="1"/>
          </p:nvPr>
        </p:nvSpPr>
        <p:spPr>
          <a:xfrm>
            <a:off x="2173267" y="5104133"/>
            <a:ext cx="3110000" cy="9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oncert One"/>
              <a:buNone/>
              <a:defRPr sz="2133">
                <a:latin typeface="Concert One"/>
                <a:ea typeface="Concert One"/>
                <a:cs typeface="Concert One"/>
                <a:sym typeface="Concert One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body" idx="2"/>
          </p:nvPr>
        </p:nvSpPr>
        <p:spPr>
          <a:xfrm>
            <a:off x="6726300" y="719333"/>
            <a:ext cx="42992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9"/>
          <p:cNvSpPr txBox="1">
            <a:spLocks noGrp="1"/>
          </p:cNvSpPr>
          <p:nvPr>
            <p:ph type="title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2972076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Google Shape;51;p10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2" name="Google Shape;52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0"/>
          <p:cNvSpPr txBox="1">
            <a:spLocks noGrp="1"/>
          </p:cNvSpPr>
          <p:nvPr>
            <p:ph type="title"/>
          </p:nvPr>
        </p:nvSpPr>
        <p:spPr>
          <a:xfrm>
            <a:off x="1336433" y="948231"/>
            <a:ext cx="3205200" cy="18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93948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Google Shape;55;p11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6" name="Google Shape;56;p11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6331300" y="640876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57" name="Google Shape;57;p11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7118700" y="793876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58" name="Google Shape;58;p11"/>
          <p:cNvPicPr preferRelativeResize="0"/>
          <p:nvPr/>
        </p:nvPicPr>
        <p:blipFill rotWithShape="1">
          <a:blip r:embed="rId4">
            <a:alphaModFix/>
          </a:blip>
          <a:srcRect b="7123"/>
          <a:stretch/>
        </p:blipFill>
        <p:spPr>
          <a:xfrm>
            <a:off x="2632134" y="432985"/>
            <a:ext cx="6927700" cy="5992033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11"/>
          <p:cNvSpPr txBox="1">
            <a:spLocks noGrp="1"/>
          </p:cNvSpPr>
          <p:nvPr>
            <p:ph type="title" hasCustomPrompt="1"/>
          </p:nvPr>
        </p:nvSpPr>
        <p:spPr>
          <a:xfrm>
            <a:off x="3784367" y="2193796"/>
            <a:ext cx="5335600" cy="15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None/>
              <a:defRPr sz="9600" b="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0" name="Google Shape;60;p11"/>
          <p:cNvSpPr txBox="1">
            <a:spLocks noGrp="1"/>
          </p:cNvSpPr>
          <p:nvPr>
            <p:ph type="body" idx="1"/>
          </p:nvPr>
        </p:nvSpPr>
        <p:spPr>
          <a:xfrm>
            <a:off x="4447567" y="4083933"/>
            <a:ext cx="40092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>
                <a:solidFill>
                  <a:schemeClr val="dk2"/>
                </a:solidFill>
              </a:defRPr>
            </a:lvl1pPr>
            <a:lvl2pPr marL="1219170" lvl="1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○"/>
              <a:defRPr sz="2400">
                <a:solidFill>
                  <a:schemeClr val="dk2"/>
                </a:solidFill>
              </a:defRPr>
            </a:lvl2pPr>
            <a:lvl3pPr marL="1828754" lvl="2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■"/>
              <a:defRPr sz="2400">
                <a:solidFill>
                  <a:schemeClr val="dk2"/>
                </a:solidFill>
              </a:defRPr>
            </a:lvl3pPr>
            <a:lvl4pPr marL="2438339" lvl="3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2400">
                <a:solidFill>
                  <a:schemeClr val="dk2"/>
                </a:solidFill>
              </a:defRPr>
            </a:lvl4pPr>
            <a:lvl5pPr marL="3047924" lvl="4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○"/>
              <a:defRPr sz="2400">
                <a:solidFill>
                  <a:schemeClr val="dk2"/>
                </a:solidFill>
              </a:defRPr>
            </a:lvl5pPr>
            <a:lvl6pPr marL="3657509" lvl="5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■"/>
              <a:defRPr sz="2400">
                <a:solidFill>
                  <a:schemeClr val="dk2"/>
                </a:solidFill>
              </a:defRPr>
            </a:lvl6pPr>
            <a:lvl7pPr marL="4267093" lvl="6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2400">
                <a:solidFill>
                  <a:schemeClr val="dk2"/>
                </a:solidFill>
              </a:defRPr>
            </a:lvl7pPr>
            <a:lvl8pPr marL="4876678" lvl="7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○"/>
              <a:defRPr sz="2400">
                <a:solidFill>
                  <a:schemeClr val="dk2"/>
                </a:solidFill>
              </a:defRPr>
            </a:lvl8pPr>
            <a:lvl9pPr marL="5486263" lvl="8" indent="-457189" algn="ctr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800"/>
              <a:buChar char="■"/>
              <a:defRPr sz="24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6702188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08911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3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64" name="Google Shape;64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65" name="Google Shape;65;p13"/>
          <p:cNvSpPr txBox="1">
            <a:spLocks noGrp="1"/>
          </p:cNvSpPr>
          <p:nvPr>
            <p:ph type="title"/>
          </p:nvPr>
        </p:nvSpPr>
        <p:spPr>
          <a:xfrm>
            <a:off x="1209960" y="2273644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subTitle" idx="1"/>
          </p:nvPr>
        </p:nvSpPr>
        <p:spPr>
          <a:xfrm>
            <a:off x="1239133" y="2881700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title" idx="2"/>
          </p:nvPr>
        </p:nvSpPr>
        <p:spPr>
          <a:xfrm>
            <a:off x="7091640" y="2273644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3"/>
          </p:nvPr>
        </p:nvSpPr>
        <p:spPr>
          <a:xfrm>
            <a:off x="7120816" y="2881700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title" idx="4"/>
          </p:nvPr>
        </p:nvSpPr>
        <p:spPr>
          <a:xfrm>
            <a:off x="1209960" y="4294797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5"/>
          </p:nvPr>
        </p:nvSpPr>
        <p:spPr>
          <a:xfrm>
            <a:off x="1239133" y="4914500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title" idx="6"/>
          </p:nvPr>
        </p:nvSpPr>
        <p:spPr>
          <a:xfrm>
            <a:off x="7091640" y="4294797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subTitle" idx="7"/>
          </p:nvPr>
        </p:nvSpPr>
        <p:spPr>
          <a:xfrm>
            <a:off x="7120816" y="4914499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title" idx="8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7232064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4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" name="Google Shape;76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77" name="Google Shape;77;p14"/>
          <p:cNvSpPr txBox="1">
            <a:spLocks noGrp="1"/>
          </p:cNvSpPr>
          <p:nvPr>
            <p:ph type="title"/>
          </p:nvPr>
        </p:nvSpPr>
        <p:spPr>
          <a:xfrm>
            <a:off x="8018152" y="1117867"/>
            <a:ext cx="31108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1"/>
          </p:nvPr>
        </p:nvSpPr>
        <p:spPr>
          <a:xfrm>
            <a:off x="8018152" y="1599136"/>
            <a:ext cx="311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14"/>
          <p:cNvSpPr txBox="1">
            <a:spLocks noGrp="1"/>
          </p:cNvSpPr>
          <p:nvPr>
            <p:ph type="title" idx="2"/>
          </p:nvPr>
        </p:nvSpPr>
        <p:spPr>
          <a:xfrm>
            <a:off x="8018137" y="2806565"/>
            <a:ext cx="31108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subTitle" idx="3"/>
          </p:nvPr>
        </p:nvSpPr>
        <p:spPr>
          <a:xfrm>
            <a:off x="8018135" y="3287835"/>
            <a:ext cx="311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 idx="4"/>
          </p:nvPr>
        </p:nvSpPr>
        <p:spPr>
          <a:xfrm>
            <a:off x="8018157" y="4495264"/>
            <a:ext cx="31108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subTitle" idx="5"/>
          </p:nvPr>
        </p:nvSpPr>
        <p:spPr>
          <a:xfrm>
            <a:off x="8018153" y="4976533"/>
            <a:ext cx="311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14"/>
          <p:cNvSpPr txBox="1">
            <a:spLocks noGrp="1"/>
          </p:cNvSpPr>
          <p:nvPr>
            <p:ph type="title" idx="6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866222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" name="Google Shape;85;p15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86" name="Google Shape;86;p15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866900" y="620009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87" name="Google Shape;87;p15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1683400" y="620009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88" name="Google Shape;88;p15"/>
          <p:cNvPicPr preferRelativeResize="0"/>
          <p:nvPr/>
        </p:nvPicPr>
        <p:blipFill rotWithShape="1">
          <a:blip r:embed="rId4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5"/>
          <p:cNvSpPr txBox="1">
            <a:spLocks noGrp="1"/>
          </p:cNvSpPr>
          <p:nvPr>
            <p:ph type="title"/>
          </p:nvPr>
        </p:nvSpPr>
        <p:spPr>
          <a:xfrm>
            <a:off x="2563200" y="4718173"/>
            <a:ext cx="2853600" cy="6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nonymous Pro"/>
              <a:buNone/>
              <a:defRPr sz="2133" b="0">
                <a:solidFill>
                  <a:schemeClr val="dk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endParaRPr/>
          </a:p>
        </p:txBody>
      </p:sp>
      <p:sp>
        <p:nvSpPr>
          <p:cNvPr id="90" name="Google Shape;90;p15"/>
          <p:cNvSpPr txBox="1">
            <a:spLocks noGrp="1"/>
          </p:cNvSpPr>
          <p:nvPr>
            <p:ph type="subTitle" idx="1"/>
          </p:nvPr>
        </p:nvSpPr>
        <p:spPr>
          <a:xfrm>
            <a:off x="2563200" y="1692649"/>
            <a:ext cx="4586000" cy="2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Concert One"/>
              <a:buNone/>
              <a:defRPr sz="3200" b="1">
                <a:latin typeface="Concert One"/>
                <a:ea typeface="Concert One"/>
                <a:cs typeface="Concert One"/>
                <a:sym typeface="Concert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9103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 + Four Columns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6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6"/>
          <p:cNvSpPr txBox="1">
            <a:spLocks noGrp="1"/>
          </p:cNvSpPr>
          <p:nvPr>
            <p:ph type="title"/>
          </p:nvPr>
        </p:nvSpPr>
        <p:spPr>
          <a:xfrm>
            <a:off x="803563" y="2680033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95" name="Google Shape;95;p16"/>
          <p:cNvSpPr txBox="1">
            <a:spLocks noGrp="1"/>
          </p:cNvSpPr>
          <p:nvPr>
            <p:ph type="subTitle" idx="1"/>
          </p:nvPr>
        </p:nvSpPr>
        <p:spPr>
          <a:xfrm>
            <a:off x="1118935" y="3186491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16"/>
          <p:cNvSpPr txBox="1">
            <a:spLocks noGrp="1"/>
          </p:cNvSpPr>
          <p:nvPr>
            <p:ph type="title" idx="2"/>
          </p:nvPr>
        </p:nvSpPr>
        <p:spPr>
          <a:xfrm>
            <a:off x="7794037" y="2680033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97" name="Google Shape;97;p16"/>
          <p:cNvSpPr txBox="1">
            <a:spLocks noGrp="1"/>
          </p:cNvSpPr>
          <p:nvPr>
            <p:ph type="subTitle" idx="3"/>
          </p:nvPr>
        </p:nvSpPr>
        <p:spPr>
          <a:xfrm>
            <a:off x="7794029" y="3186500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16"/>
          <p:cNvSpPr txBox="1">
            <a:spLocks noGrp="1"/>
          </p:cNvSpPr>
          <p:nvPr>
            <p:ph type="title" idx="4"/>
          </p:nvPr>
        </p:nvSpPr>
        <p:spPr>
          <a:xfrm>
            <a:off x="803563" y="4599599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99" name="Google Shape;99;p16"/>
          <p:cNvSpPr txBox="1">
            <a:spLocks noGrp="1"/>
          </p:cNvSpPr>
          <p:nvPr>
            <p:ph type="subTitle" idx="5"/>
          </p:nvPr>
        </p:nvSpPr>
        <p:spPr>
          <a:xfrm>
            <a:off x="1118935" y="5117697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0" name="Google Shape;100;p16"/>
          <p:cNvSpPr txBox="1">
            <a:spLocks noGrp="1"/>
          </p:cNvSpPr>
          <p:nvPr>
            <p:ph type="title" idx="6"/>
          </p:nvPr>
        </p:nvSpPr>
        <p:spPr>
          <a:xfrm>
            <a:off x="7794037" y="4599593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101" name="Google Shape;101;p16"/>
          <p:cNvSpPr txBox="1">
            <a:spLocks noGrp="1"/>
          </p:cNvSpPr>
          <p:nvPr>
            <p:ph type="subTitle" idx="7"/>
          </p:nvPr>
        </p:nvSpPr>
        <p:spPr>
          <a:xfrm>
            <a:off x="7794029" y="5117701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6"/>
          <p:cNvSpPr txBox="1">
            <a:spLocks noGrp="1"/>
          </p:cNvSpPr>
          <p:nvPr>
            <p:ph type="title" idx="8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135161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Google Shape;37;p7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Google Shape;38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39" name="Google Shape;39;p7"/>
          <p:cNvSpPr txBox="1">
            <a:spLocks noGrp="1"/>
          </p:cNvSpPr>
          <p:nvPr>
            <p:ph type="body" idx="1"/>
          </p:nvPr>
        </p:nvSpPr>
        <p:spPr>
          <a:xfrm>
            <a:off x="1328500" y="2534033"/>
            <a:ext cx="3868800" cy="30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  <a:defRPr sz="2133">
                <a:solidFill>
                  <a:schemeClr val="dk2"/>
                </a:solidFill>
              </a:defRPr>
            </a:lvl1pPr>
            <a:lvl2pPr marL="1219170" lvl="1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○"/>
              <a:defRPr sz="2133">
                <a:solidFill>
                  <a:schemeClr val="dk2"/>
                </a:solidFill>
              </a:defRPr>
            </a:lvl2pPr>
            <a:lvl3pPr marL="1828754" lvl="2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■"/>
              <a:defRPr sz="2133">
                <a:solidFill>
                  <a:schemeClr val="dk2"/>
                </a:solidFill>
              </a:defRPr>
            </a:lvl3pPr>
            <a:lvl4pPr marL="2438339" lvl="3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  <a:defRPr sz="2133">
                <a:solidFill>
                  <a:schemeClr val="dk2"/>
                </a:solidFill>
              </a:defRPr>
            </a:lvl4pPr>
            <a:lvl5pPr marL="3047924" lvl="4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○"/>
              <a:defRPr sz="2133">
                <a:solidFill>
                  <a:schemeClr val="dk2"/>
                </a:solidFill>
              </a:defRPr>
            </a:lvl5pPr>
            <a:lvl6pPr marL="3657509" lvl="5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■"/>
              <a:defRPr sz="2133">
                <a:solidFill>
                  <a:schemeClr val="dk2"/>
                </a:solidFill>
              </a:defRPr>
            </a:lvl6pPr>
            <a:lvl7pPr marL="4267093" lvl="6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●"/>
              <a:defRPr sz="2133">
                <a:solidFill>
                  <a:schemeClr val="dk2"/>
                </a:solidFill>
              </a:defRPr>
            </a:lvl7pPr>
            <a:lvl8pPr marL="4876678" lvl="7" indent="-44025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600"/>
              <a:buChar char="○"/>
              <a:defRPr sz="2133">
                <a:solidFill>
                  <a:schemeClr val="dk2"/>
                </a:solidFill>
              </a:defRPr>
            </a:lvl8pPr>
            <a:lvl9pPr marL="5486263" lvl="8" indent="-440256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600"/>
              <a:buChar char="■"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title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56240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s">
  <p:cSld name="Percentages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7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7"/>
          <p:cNvPicPr preferRelativeResize="0"/>
          <p:nvPr/>
        </p:nvPicPr>
        <p:blipFill rotWithShape="1">
          <a:blip r:embed="rId3">
            <a:alphaModFix/>
          </a:blip>
          <a:srcRect b="61089"/>
          <a:stretch/>
        </p:blipFill>
        <p:spPr>
          <a:xfrm rot="635655">
            <a:off x="2464736" y="4078045"/>
            <a:ext cx="2757901" cy="23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" name="Google Shape;106;p17"/>
          <p:cNvPicPr preferRelativeResize="0"/>
          <p:nvPr/>
        </p:nvPicPr>
        <p:blipFill rotWithShape="1">
          <a:blip r:embed="rId3">
            <a:alphaModFix/>
          </a:blip>
          <a:srcRect b="61089"/>
          <a:stretch/>
        </p:blipFill>
        <p:spPr>
          <a:xfrm rot="1903775">
            <a:off x="9018635" y="1155545"/>
            <a:ext cx="2757900" cy="23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" name="Google Shape;107;p17"/>
          <p:cNvPicPr preferRelativeResize="0"/>
          <p:nvPr/>
        </p:nvPicPr>
        <p:blipFill rotWithShape="1">
          <a:blip r:embed="rId4">
            <a:alphaModFix/>
          </a:blip>
          <a:srcRect r="1545" b="6838"/>
          <a:stretch/>
        </p:blipFill>
        <p:spPr>
          <a:xfrm>
            <a:off x="17223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108" name="Google Shape;108;p17"/>
          <p:cNvSpPr txBox="1">
            <a:spLocks noGrp="1"/>
          </p:cNvSpPr>
          <p:nvPr>
            <p:ph type="title" hasCustomPrompt="1"/>
          </p:nvPr>
        </p:nvSpPr>
        <p:spPr>
          <a:xfrm>
            <a:off x="1735267" y="3626384"/>
            <a:ext cx="2801600" cy="8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9" name="Google Shape;109;p17"/>
          <p:cNvSpPr txBox="1">
            <a:spLocks noGrp="1"/>
          </p:cNvSpPr>
          <p:nvPr>
            <p:ph type="subTitle" idx="1"/>
          </p:nvPr>
        </p:nvSpPr>
        <p:spPr>
          <a:xfrm>
            <a:off x="1735267" y="4511184"/>
            <a:ext cx="28016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0" name="Google Shape;110;p17"/>
          <p:cNvSpPr txBox="1">
            <a:spLocks noGrp="1"/>
          </p:cNvSpPr>
          <p:nvPr>
            <p:ph type="title" idx="2" hasCustomPrompt="1"/>
          </p:nvPr>
        </p:nvSpPr>
        <p:spPr>
          <a:xfrm>
            <a:off x="4695200" y="3626384"/>
            <a:ext cx="2801600" cy="8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1" name="Google Shape;111;p17"/>
          <p:cNvSpPr txBox="1">
            <a:spLocks noGrp="1"/>
          </p:cNvSpPr>
          <p:nvPr>
            <p:ph type="subTitle" idx="3"/>
          </p:nvPr>
        </p:nvSpPr>
        <p:spPr>
          <a:xfrm>
            <a:off x="4695200" y="4511184"/>
            <a:ext cx="28016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17"/>
          <p:cNvSpPr txBox="1">
            <a:spLocks noGrp="1"/>
          </p:cNvSpPr>
          <p:nvPr>
            <p:ph type="title" idx="4" hasCustomPrompt="1"/>
          </p:nvPr>
        </p:nvSpPr>
        <p:spPr>
          <a:xfrm>
            <a:off x="7655133" y="3626384"/>
            <a:ext cx="2801600" cy="8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3" name="Google Shape;113;p17"/>
          <p:cNvSpPr txBox="1">
            <a:spLocks noGrp="1"/>
          </p:cNvSpPr>
          <p:nvPr>
            <p:ph type="subTitle" idx="5"/>
          </p:nvPr>
        </p:nvSpPr>
        <p:spPr>
          <a:xfrm>
            <a:off x="7655133" y="4511184"/>
            <a:ext cx="28016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093183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">
  <p:cSld name="Title + Two Columns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" name="Google Shape;115;p18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" name="Google Shape;116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117" name="Google Shape;117;p18"/>
          <p:cNvSpPr txBox="1">
            <a:spLocks noGrp="1"/>
          </p:cNvSpPr>
          <p:nvPr>
            <p:ph type="title"/>
          </p:nvPr>
        </p:nvSpPr>
        <p:spPr>
          <a:xfrm>
            <a:off x="8221400" y="1577613"/>
            <a:ext cx="28536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18" name="Google Shape;118;p18"/>
          <p:cNvSpPr txBox="1">
            <a:spLocks noGrp="1"/>
          </p:cNvSpPr>
          <p:nvPr>
            <p:ph type="subTitle" idx="1"/>
          </p:nvPr>
        </p:nvSpPr>
        <p:spPr>
          <a:xfrm>
            <a:off x="8221400" y="2160500"/>
            <a:ext cx="2853600" cy="12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18"/>
          <p:cNvSpPr txBox="1">
            <a:spLocks noGrp="1"/>
          </p:cNvSpPr>
          <p:nvPr>
            <p:ph type="title" idx="2"/>
          </p:nvPr>
        </p:nvSpPr>
        <p:spPr>
          <a:xfrm>
            <a:off x="8221387" y="3571113"/>
            <a:ext cx="28536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20" name="Google Shape;120;p18"/>
          <p:cNvSpPr txBox="1">
            <a:spLocks noGrp="1"/>
          </p:cNvSpPr>
          <p:nvPr>
            <p:ph type="subTitle" idx="3"/>
          </p:nvPr>
        </p:nvSpPr>
        <p:spPr>
          <a:xfrm>
            <a:off x="8221400" y="4154011"/>
            <a:ext cx="2853600" cy="12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8"/>
          <p:cNvSpPr txBox="1">
            <a:spLocks noGrp="1"/>
          </p:cNvSpPr>
          <p:nvPr>
            <p:ph type="title" idx="4"/>
          </p:nvPr>
        </p:nvSpPr>
        <p:spPr>
          <a:xfrm>
            <a:off x="1336433" y="948233"/>
            <a:ext cx="35556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5659152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Two Columns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" name="Google Shape;123;p19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" name="Google Shape;124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19"/>
          <p:cNvSpPr txBox="1">
            <a:spLocks noGrp="1"/>
          </p:cNvSpPr>
          <p:nvPr>
            <p:ph type="title"/>
          </p:nvPr>
        </p:nvSpPr>
        <p:spPr>
          <a:xfrm>
            <a:off x="1209960" y="3686709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126" name="Google Shape;126;p19"/>
          <p:cNvSpPr txBox="1">
            <a:spLocks noGrp="1"/>
          </p:cNvSpPr>
          <p:nvPr>
            <p:ph type="subTitle" idx="1"/>
          </p:nvPr>
        </p:nvSpPr>
        <p:spPr>
          <a:xfrm>
            <a:off x="1517133" y="4306423"/>
            <a:ext cx="3276000" cy="15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7" name="Google Shape;127;p19"/>
          <p:cNvSpPr txBox="1">
            <a:spLocks noGrp="1"/>
          </p:cNvSpPr>
          <p:nvPr>
            <p:ph type="title" idx="2"/>
          </p:nvPr>
        </p:nvSpPr>
        <p:spPr>
          <a:xfrm>
            <a:off x="7091640" y="3686709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128" name="Google Shape;128;p19"/>
          <p:cNvSpPr txBox="1">
            <a:spLocks noGrp="1"/>
          </p:cNvSpPr>
          <p:nvPr>
            <p:ph type="subTitle" idx="3"/>
          </p:nvPr>
        </p:nvSpPr>
        <p:spPr>
          <a:xfrm>
            <a:off x="7398827" y="4306423"/>
            <a:ext cx="3276000" cy="15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72760364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" name="Google Shape;130;p20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" name="Google Shape;131;p20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132" name="Google Shape;132;p20"/>
          <p:cNvSpPr txBox="1">
            <a:spLocks noGrp="1"/>
          </p:cNvSpPr>
          <p:nvPr>
            <p:ph type="title"/>
          </p:nvPr>
        </p:nvSpPr>
        <p:spPr>
          <a:xfrm>
            <a:off x="3077400" y="948233"/>
            <a:ext cx="603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208345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 + Six Columns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21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" name="Google Shape;135;p21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136" name="Google Shape;136;p21"/>
          <p:cNvSpPr txBox="1">
            <a:spLocks noGrp="1"/>
          </p:cNvSpPr>
          <p:nvPr>
            <p:ph type="title"/>
          </p:nvPr>
        </p:nvSpPr>
        <p:spPr>
          <a:xfrm>
            <a:off x="3077400" y="948233"/>
            <a:ext cx="603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21"/>
          <p:cNvSpPr txBox="1">
            <a:spLocks noGrp="1"/>
          </p:cNvSpPr>
          <p:nvPr>
            <p:ph type="title" idx="2"/>
          </p:nvPr>
        </p:nvSpPr>
        <p:spPr>
          <a:xfrm>
            <a:off x="2219100" y="2382967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38" name="Google Shape;138;p21"/>
          <p:cNvSpPr txBox="1">
            <a:spLocks noGrp="1"/>
          </p:cNvSpPr>
          <p:nvPr>
            <p:ph type="subTitle" idx="1"/>
          </p:nvPr>
        </p:nvSpPr>
        <p:spPr>
          <a:xfrm>
            <a:off x="2219112" y="2864264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39" name="Google Shape;139;p21"/>
          <p:cNvSpPr txBox="1">
            <a:spLocks noGrp="1"/>
          </p:cNvSpPr>
          <p:nvPr>
            <p:ph type="title" idx="3"/>
          </p:nvPr>
        </p:nvSpPr>
        <p:spPr>
          <a:xfrm>
            <a:off x="5089945" y="2382967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0" name="Google Shape;140;p21"/>
          <p:cNvSpPr txBox="1">
            <a:spLocks noGrp="1"/>
          </p:cNvSpPr>
          <p:nvPr>
            <p:ph type="subTitle" idx="4"/>
          </p:nvPr>
        </p:nvSpPr>
        <p:spPr>
          <a:xfrm>
            <a:off x="5089957" y="2864264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1" name="Google Shape;141;p21"/>
          <p:cNvSpPr txBox="1">
            <a:spLocks noGrp="1"/>
          </p:cNvSpPr>
          <p:nvPr>
            <p:ph type="title" idx="5"/>
          </p:nvPr>
        </p:nvSpPr>
        <p:spPr>
          <a:xfrm>
            <a:off x="7960789" y="2382967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2" name="Google Shape;142;p21"/>
          <p:cNvSpPr txBox="1">
            <a:spLocks noGrp="1"/>
          </p:cNvSpPr>
          <p:nvPr>
            <p:ph type="subTitle" idx="6"/>
          </p:nvPr>
        </p:nvSpPr>
        <p:spPr>
          <a:xfrm>
            <a:off x="7960803" y="2864264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3" name="Google Shape;143;p21"/>
          <p:cNvSpPr txBox="1">
            <a:spLocks noGrp="1"/>
          </p:cNvSpPr>
          <p:nvPr>
            <p:ph type="title" idx="7"/>
          </p:nvPr>
        </p:nvSpPr>
        <p:spPr>
          <a:xfrm>
            <a:off x="2219100" y="4268033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4" name="Google Shape;144;p21"/>
          <p:cNvSpPr txBox="1">
            <a:spLocks noGrp="1"/>
          </p:cNvSpPr>
          <p:nvPr>
            <p:ph type="subTitle" idx="8"/>
          </p:nvPr>
        </p:nvSpPr>
        <p:spPr>
          <a:xfrm>
            <a:off x="2219112" y="4749331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5" name="Google Shape;145;p21"/>
          <p:cNvSpPr txBox="1">
            <a:spLocks noGrp="1"/>
          </p:cNvSpPr>
          <p:nvPr>
            <p:ph type="title" idx="9"/>
          </p:nvPr>
        </p:nvSpPr>
        <p:spPr>
          <a:xfrm>
            <a:off x="5089945" y="4268033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6" name="Google Shape;146;p21"/>
          <p:cNvSpPr txBox="1">
            <a:spLocks noGrp="1"/>
          </p:cNvSpPr>
          <p:nvPr>
            <p:ph type="subTitle" idx="13"/>
          </p:nvPr>
        </p:nvSpPr>
        <p:spPr>
          <a:xfrm>
            <a:off x="5089957" y="4749331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7" name="Google Shape;147;p21"/>
          <p:cNvSpPr txBox="1">
            <a:spLocks noGrp="1"/>
          </p:cNvSpPr>
          <p:nvPr>
            <p:ph type="title" idx="14"/>
          </p:nvPr>
        </p:nvSpPr>
        <p:spPr>
          <a:xfrm>
            <a:off x="7960789" y="4268033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8" name="Google Shape;148;p21"/>
          <p:cNvSpPr txBox="1">
            <a:spLocks noGrp="1"/>
          </p:cNvSpPr>
          <p:nvPr>
            <p:ph type="subTitle" idx="15"/>
          </p:nvPr>
        </p:nvSpPr>
        <p:spPr>
          <a:xfrm>
            <a:off x="7960803" y="4749331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140597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" name="Google Shape;150;p22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1" name="Google Shape;151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152" name="Google Shape;152;p22"/>
          <p:cNvSpPr txBox="1">
            <a:spLocks noGrp="1"/>
          </p:cNvSpPr>
          <p:nvPr>
            <p:ph type="title"/>
          </p:nvPr>
        </p:nvSpPr>
        <p:spPr>
          <a:xfrm>
            <a:off x="1388867" y="1337896"/>
            <a:ext cx="3736800" cy="9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53" name="Google Shape;153;p22"/>
          <p:cNvSpPr txBox="1">
            <a:spLocks noGrp="1"/>
          </p:cNvSpPr>
          <p:nvPr>
            <p:ph type="subTitle" idx="1"/>
          </p:nvPr>
        </p:nvSpPr>
        <p:spPr>
          <a:xfrm>
            <a:off x="1411267" y="2343136"/>
            <a:ext cx="3692000" cy="1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pic>
        <p:nvPicPr>
          <p:cNvPr id="154" name="Google Shape;154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405240">
            <a:off x="8378803" y="3180518"/>
            <a:ext cx="2615355" cy="305772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5" name="Google Shape;155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417625">
            <a:off x="5838617" y="1766174"/>
            <a:ext cx="3738535" cy="375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6" name="Google Shape;156;p22"/>
          <p:cNvSpPr txBox="1"/>
          <p:nvPr/>
        </p:nvSpPr>
        <p:spPr>
          <a:xfrm rot="420963">
            <a:off x="6065378" y="3111882"/>
            <a:ext cx="3078249" cy="19968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CREDITS: This presentation template was created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, including icons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, and infographics &amp; images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. </a:t>
            </a:r>
            <a:endParaRPr sz="1600">
              <a:solidFill>
                <a:schemeClr val="dk2"/>
              </a:solidFill>
              <a:latin typeface="Roboto Mono"/>
              <a:ea typeface="Roboto Mono"/>
              <a:cs typeface="Roboto Mono"/>
              <a:sym typeface="Roboto Mono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 Mono"/>
              <a:ea typeface="Roboto Mono"/>
              <a:cs typeface="Roboto Mono"/>
              <a:sym typeface="Roboto Mono"/>
            </a:endParaRPr>
          </a:p>
        </p:txBody>
      </p:sp>
    </p:spTree>
    <p:extLst>
      <p:ext uri="{BB962C8B-B14F-4D97-AF65-F5344CB8AC3E}">
        <p14:creationId xmlns:p14="http://schemas.microsoft.com/office/powerpoint/2010/main" val="3915444842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Google Shape;158;p23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62154815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4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" name="Google Shape;161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04048306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" name="Google Shape;163;p25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164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0179497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6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" name="Google Shape;167;p26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5692013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Google Shape;42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96489">
            <a:off x="8123161" y="-1408947"/>
            <a:ext cx="3837345" cy="4486395"/>
          </a:xfrm>
          <a:prstGeom prst="rect">
            <a:avLst/>
          </a:prstGeom>
          <a:noFill/>
          <a:ln>
            <a:noFill/>
          </a:ln>
          <a:effectLst>
            <a:outerShdw blurRad="85725" dist="57150" dir="5400000" algn="bl" rotWithShape="0">
              <a:srgbClr val="000000">
                <a:alpha val="39000"/>
              </a:srgbClr>
            </a:outerShdw>
          </a:effectLst>
        </p:spPr>
      </p:pic>
      <p:sp>
        <p:nvSpPr>
          <p:cNvPr id="43" name="Google Shape;43;p8"/>
          <p:cNvSpPr txBox="1">
            <a:spLocks noGrp="1"/>
          </p:cNvSpPr>
          <p:nvPr>
            <p:ph type="title"/>
          </p:nvPr>
        </p:nvSpPr>
        <p:spPr>
          <a:xfrm rot="877333">
            <a:off x="8385794" y="582185"/>
            <a:ext cx="2874295" cy="201441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600"/>
              <a:buNone/>
              <a:defRPr sz="3467" b="0"/>
            </a:lvl1pPr>
            <a:lvl2pPr lvl="1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1498384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editar el estilo de subtítulo del patrón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91583838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710869490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47453467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87312864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3845701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84800158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1814096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1757117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CL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86564117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5968446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Google Shape;45;p9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46" name="Google Shape;46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9"/>
          <p:cNvSpPr txBox="1">
            <a:spLocks noGrp="1"/>
          </p:cNvSpPr>
          <p:nvPr>
            <p:ph type="subTitle" idx="1"/>
          </p:nvPr>
        </p:nvSpPr>
        <p:spPr>
          <a:xfrm>
            <a:off x="2173267" y="5104133"/>
            <a:ext cx="3110000" cy="9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Concert One"/>
              <a:buNone/>
              <a:defRPr sz="2133">
                <a:latin typeface="Concert One"/>
                <a:ea typeface="Concert One"/>
                <a:cs typeface="Concert One"/>
                <a:sym typeface="Concert One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body" idx="2"/>
          </p:nvPr>
        </p:nvSpPr>
        <p:spPr>
          <a:xfrm>
            <a:off x="6726300" y="719333"/>
            <a:ext cx="42992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>
                <a:solidFill>
                  <a:schemeClr val="dk2"/>
                </a:solidFill>
              </a:defRPr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9"/>
          <p:cNvSpPr txBox="1">
            <a:spLocks noGrp="1"/>
          </p:cNvSpPr>
          <p:nvPr>
            <p:ph type="title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886773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2774002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Google Shape;51;p10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2" name="Google Shape;52;p1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0"/>
          <p:cNvSpPr txBox="1">
            <a:spLocks noGrp="1"/>
          </p:cNvSpPr>
          <p:nvPr>
            <p:ph type="title"/>
          </p:nvPr>
        </p:nvSpPr>
        <p:spPr>
          <a:xfrm>
            <a:off x="1336433" y="948231"/>
            <a:ext cx="3205200" cy="18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79695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484891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Google Shape;55;p11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6" name="Google Shape;56;p11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6331300" y="640876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57" name="Google Shape;57;p11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7118700" y="793876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58" name="Google Shape;58;p11"/>
          <p:cNvPicPr preferRelativeResize="0"/>
          <p:nvPr/>
        </p:nvPicPr>
        <p:blipFill rotWithShape="1">
          <a:blip r:embed="rId4">
            <a:alphaModFix/>
          </a:blip>
          <a:srcRect b="7123"/>
          <a:stretch/>
        </p:blipFill>
        <p:spPr>
          <a:xfrm>
            <a:off x="2632134" y="432985"/>
            <a:ext cx="6927700" cy="5992033"/>
          </a:xfrm>
          <a:prstGeom prst="rect">
            <a:avLst/>
          </a:prstGeom>
          <a:noFill/>
          <a:ln>
            <a:noFill/>
          </a:ln>
        </p:spPr>
      </p:pic>
      <p:sp>
        <p:nvSpPr>
          <p:cNvPr id="59" name="Google Shape;59;p11"/>
          <p:cNvSpPr txBox="1">
            <a:spLocks noGrp="1"/>
          </p:cNvSpPr>
          <p:nvPr>
            <p:ph type="title" hasCustomPrompt="1"/>
          </p:nvPr>
        </p:nvSpPr>
        <p:spPr>
          <a:xfrm>
            <a:off x="3784367" y="2193796"/>
            <a:ext cx="5335600" cy="15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None/>
              <a:defRPr sz="9600" b="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0" name="Google Shape;60;p11"/>
          <p:cNvSpPr txBox="1">
            <a:spLocks noGrp="1"/>
          </p:cNvSpPr>
          <p:nvPr>
            <p:ph type="body" idx="1"/>
          </p:nvPr>
        </p:nvSpPr>
        <p:spPr>
          <a:xfrm>
            <a:off x="4447567" y="4083933"/>
            <a:ext cx="40092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>
                <a:solidFill>
                  <a:schemeClr val="dk2"/>
                </a:solidFill>
              </a:defRPr>
            </a:lvl1pPr>
            <a:lvl2pPr marL="1219170" lvl="1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○"/>
              <a:defRPr sz="2400">
                <a:solidFill>
                  <a:schemeClr val="dk2"/>
                </a:solidFill>
              </a:defRPr>
            </a:lvl2pPr>
            <a:lvl3pPr marL="1828754" lvl="2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■"/>
              <a:defRPr sz="2400">
                <a:solidFill>
                  <a:schemeClr val="dk2"/>
                </a:solidFill>
              </a:defRPr>
            </a:lvl3pPr>
            <a:lvl4pPr marL="2438339" lvl="3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2400">
                <a:solidFill>
                  <a:schemeClr val="dk2"/>
                </a:solidFill>
              </a:defRPr>
            </a:lvl4pPr>
            <a:lvl5pPr marL="3047924" lvl="4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○"/>
              <a:defRPr sz="2400">
                <a:solidFill>
                  <a:schemeClr val="dk2"/>
                </a:solidFill>
              </a:defRPr>
            </a:lvl5pPr>
            <a:lvl6pPr marL="3657509" lvl="5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■"/>
              <a:defRPr sz="2400">
                <a:solidFill>
                  <a:schemeClr val="dk2"/>
                </a:solidFill>
              </a:defRPr>
            </a:lvl6pPr>
            <a:lvl7pPr marL="4267093" lvl="6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2400">
                <a:solidFill>
                  <a:schemeClr val="dk2"/>
                </a:solidFill>
              </a:defRPr>
            </a:lvl7pPr>
            <a:lvl8pPr marL="4876678" lvl="7" indent="-457189" algn="ctr"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800"/>
              <a:buChar char="○"/>
              <a:defRPr sz="2400">
                <a:solidFill>
                  <a:schemeClr val="dk2"/>
                </a:solidFill>
              </a:defRPr>
            </a:lvl8pPr>
            <a:lvl9pPr marL="5486263" lvl="8" indent="-457189" algn="ctr"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800"/>
              <a:buChar char="■"/>
              <a:defRPr sz="24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87645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842583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3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64" name="Google Shape;64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65" name="Google Shape;65;p13"/>
          <p:cNvSpPr txBox="1">
            <a:spLocks noGrp="1"/>
          </p:cNvSpPr>
          <p:nvPr>
            <p:ph type="title"/>
          </p:nvPr>
        </p:nvSpPr>
        <p:spPr>
          <a:xfrm>
            <a:off x="1209960" y="2273644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66" name="Google Shape;66;p13"/>
          <p:cNvSpPr txBox="1">
            <a:spLocks noGrp="1"/>
          </p:cNvSpPr>
          <p:nvPr>
            <p:ph type="subTitle" idx="1"/>
          </p:nvPr>
        </p:nvSpPr>
        <p:spPr>
          <a:xfrm>
            <a:off x="1239133" y="2881700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7" name="Google Shape;67;p13"/>
          <p:cNvSpPr txBox="1">
            <a:spLocks noGrp="1"/>
          </p:cNvSpPr>
          <p:nvPr>
            <p:ph type="title" idx="2"/>
          </p:nvPr>
        </p:nvSpPr>
        <p:spPr>
          <a:xfrm>
            <a:off x="7091640" y="2273644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68" name="Google Shape;68;p13"/>
          <p:cNvSpPr txBox="1">
            <a:spLocks noGrp="1"/>
          </p:cNvSpPr>
          <p:nvPr>
            <p:ph type="subTitle" idx="3"/>
          </p:nvPr>
        </p:nvSpPr>
        <p:spPr>
          <a:xfrm>
            <a:off x="7120816" y="2881700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13"/>
          <p:cNvSpPr txBox="1">
            <a:spLocks noGrp="1"/>
          </p:cNvSpPr>
          <p:nvPr>
            <p:ph type="title" idx="4"/>
          </p:nvPr>
        </p:nvSpPr>
        <p:spPr>
          <a:xfrm>
            <a:off x="1209960" y="4294797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70" name="Google Shape;70;p13"/>
          <p:cNvSpPr txBox="1">
            <a:spLocks noGrp="1"/>
          </p:cNvSpPr>
          <p:nvPr>
            <p:ph type="subTitle" idx="5"/>
          </p:nvPr>
        </p:nvSpPr>
        <p:spPr>
          <a:xfrm>
            <a:off x="1239133" y="4914500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3"/>
          <p:cNvSpPr txBox="1">
            <a:spLocks noGrp="1"/>
          </p:cNvSpPr>
          <p:nvPr>
            <p:ph type="title" idx="6"/>
          </p:nvPr>
        </p:nvSpPr>
        <p:spPr>
          <a:xfrm>
            <a:off x="7091640" y="4294797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subTitle" idx="7"/>
          </p:nvPr>
        </p:nvSpPr>
        <p:spPr>
          <a:xfrm>
            <a:off x="7120816" y="4914499"/>
            <a:ext cx="38320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3"/>
          <p:cNvSpPr txBox="1">
            <a:spLocks noGrp="1"/>
          </p:cNvSpPr>
          <p:nvPr>
            <p:ph type="title" idx="8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561974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">
  <p:cSld name="Title + Three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4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76" name="Google Shape;76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77" name="Google Shape;77;p14"/>
          <p:cNvSpPr txBox="1">
            <a:spLocks noGrp="1"/>
          </p:cNvSpPr>
          <p:nvPr>
            <p:ph type="title"/>
          </p:nvPr>
        </p:nvSpPr>
        <p:spPr>
          <a:xfrm>
            <a:off x="8018152" y="1117867"/>
            <a:ext cx="31108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1"/>
          </p:nvPr>
        </p:nvSpPr>
        <p:spPr>
          <a:xfrm>
            <a:off x="8018152" y="1599136"/>
            <a:ext cx="311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9" name="Google Shape;79;p14"/>
          <p:cNvSpPr txBox="1">
            <a:spLocks noGrp="1"/>
          </p:cNvSpPr>
          <p:nvPr>
            <p:ph type="title" idx="2"/>
          </p:nvPr>
        </p:nvSpPr>
        <p:spPr>
          <a:xfrm>
            <a:off x="8018137" y="2806565"/>
            <a:ext cx="31108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80" name="Google Shape;80;p14"/>
          <p:cNvSpPr txBox="1">
            <a:spLocks noGrp="1"/>
          </p:cNvSpPr>
          <p:nvPr>
            <p:ph type="subTitle" idx="3"/>
          </p:nvPr>
        </p:nvSpPr>
        <p:spPr>
          <a:xfrm>
            <a:off x="8018135" y="3287835"/>
            <a:ext cx="311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1" name="Google Shape;81;p14"/>
          <p:cNvSpPr txBox="1">
            <a:spLocks noGrp="1"/>
          </p:cNvSpPr>
          <p:nvPr>
            <p:ph type="title" idx="4"/>
          </p:nvPr>
        </p:nvSpPr>
        <p:spPr>
          <a:xfrm>
            <a:off x="8018157" y="4495264"/>
            <a:ext cx="31108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subTitle" idx="5"/>
          </p:nvPr>
        </p:nvSpPr>
        <p:spPr>
          <a:xfrm>
            <a:off x="8018153" y="4976533"/>
            <a:ext cx="311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14"/>
          <p:cNvSpPr txBox="1">
            <a:spLocks noGrp="1"/>
          </p:cNvSpPr>
          <p:nvPr>
            <p:ph type="title" idx="6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890978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5" name="Google Shape;85;p15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86" name="Google Shape;86;p15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866900" y="620009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87" name="Google Shape;87;p15"/>
          <p:cNvPicPr preferRelativeResize="0"/>
          <p:nvPr/>
        </p:nvPicPr>
        <p:blipFill rotWithShape="1">
          <a:blip r:embed="rId3">
            <a:alphaModFix/>
          </a:blip>
          <a:srcRect t="16734" r="8892" b="18300"/>
          <a:stretch/>
        </p:blipFill>
        <p:spPr>
          <a:xfrm rot="-5400000">
            <a:off x="1683400" y="620009"/>
            <a:ext cx="2715800" cy="1128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88" name="Google Shape;88;p15"/>
          <p:cNvPicPr preferRelativeResize="0"/>
          <p:nvPr/>
        </p:nvPicPr>
        <p:blipFill rotWithShape="1">
          <a:blip r:embed="rId4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5"/>
          <p:cNvSpPr txBox="1">
            <a:spLocks noGrp="1"/>
          </p:cNvSpPr>
          <p:nvPr>
            <p:ph type="title"/>
          </p:nvPr>
        </p:nvSpPr>
        <p:spPr>
          <a:xfrm>
            <a:off x="2563200" y="4718173"/>
            <a:ext cx="2853600" cy="6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Anonymous Pro"/>
              <a:buNone/>
              <a:defRPr sz="2133" b="0">
                <a:solidFill>
                  <a:schemeClr val="dk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 b="1"/>
            </a:lvl9pPr>
          </a:lstStyle>
          <a:p>
            <a:endParaRPr/>
          </a:p>
        </p:txBody>
      </p:sp>
      <p:sp>
        <p:nvSpPr>
          <p:cNvPr id="90" name="Google Shape;90;p15"/>
          <p:cNvSpPr txBox="1">
            <a:spLocks noGrp="1"/>
          </p:cNvSpPr>
          <p:nvPr>
            <p:ph type="subTitle" idx="1"/>
          </p:nvPr>
        </p:nvSpPr>
        <p:spPr>
          <a:xfrm>
            <a:off x="2563200" y="1692649"/>
            <a:ext cx="4586000" cy="2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Concert One"/>
              <a:buNone/>
              <a:defRPr sz="3200" b="1">
                <a:latin typeface="Concert One"/>
                <a:ea typeface="Concert One"/>
                <a:cs typeface="Concert One"/>
                <a:sym typeface="Concert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None/>
              <a:defRPr sz="3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396921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Title + Four Columns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6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6"/>
          <p:cNvSpPr txBox="1">
            <a:spLocks noGrp="1"/>
          </p:cNvSpPr>
          <p:nvPr>
            <p:ph type="title"/>
          </p:nvPr>
        </p:nvSpPr>
        <p:spPr>
          <a:xfrm>
            <a:off x="803563" y="2680033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95" name="Google Shape;95;p16"/>
          <p:cNvSpPr txBox="1">
            <a:spLocks noGrp="1"/>
          </p:cNvSpPr>
          <p:nvPr>
            <p:ph type="subTitle" idx="1"/>
          </p:nvPr>
        </p:nvSpPr>
        <p:spPr>
          <a:xfrm>
            <a:off x="1118935" y="3186491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16"/>
          <p:cNvSpPr txBox="1">
            <a:spLocks noGrp="1"/>
          </p:cNvSpPr>
          <p:nvPr>
            <p:ph type="title" idx="2"/>
          </p:nvPr>
        </p:nvSpPr>
        <p:spPr>
          <a:xfrm>
            <a:off x="7794037" y="2680033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97" name="Google Shape;97;p16"/>
          <p:cNvSpPr txBox="1">
            <a:spLocks noGrp="1"/>
          </p:cNvSpPr>
          <p:nvPr>
            <p:ph type="subTitle" idx="3"/>
          </p:nvPr>
        </p:nvSpPr>
        <p:spPr>
          <a:xfrm>
            <a:off x="7794029" y="3186500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16"/>
          <p:cNvSpPr txBox="1">
            <a:spLocks noGrp="1"/>
          </p:cNvSpPr>
          <p:nvPr>
            <p:ph type="title" idx="4"/>
          </p:nvPr>
        </p:nvSpPr>
        <p:spPr>
          <a:xfrm>
            <a:off x="803563" y="4599599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99" name="Google Shape;99;p16"/>
          <p:cNvSpPr txBox="1">
            <a:spLocks noGrp="1"/>
          </p:cNvSpPr>
          <p:nvPr>
            <p:ph type="subTitle" idx="5"/>
          </p:nvPr>
        </p:nvSpPr>
        <p:spPr>
          <a:xfrm>
            <a:off x="1118935" y="5117697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0" name="Google Shape;100;p16"/>
          <p:cNvSpPr txBox="1">
            <a:spLocks noGrp="1"/>
          </p:cNvSpPr>
          <p:nvPr>
            <p:ph type="title" idx="6"/>
          </p:nvPr>
        </p:nvSpPr>
        <p:spPr>
          <a:xfrm>
            <a:off x="7794037" y="4599593"/>
            <a:ext cx="3594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101" name="Google Shape;101;p16"/>
          <p:cNvSpPr txBox="1">
            <a:spLocks noGrp="1"/>
          </p:cNvSpPr>
          <p:nvPr>
            <p:ph type="subTitle" idx="7"/>
          </p:nvPr>
        </p:nvSpPr>
        <p:spPr>
          <a:xfrm>
            <a:off x="7794029" y="5117701"/>
            <a:ext cx="32792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6"/>
          <p:cNvSpPr txBox="1">
            <a:spLocks noGrp="1"/>
          </p:cNvSpPr>
          <p:nvPr>
            <p:ph type="title" idx="8"/>
          </p:nvPr>
        </p:nvSpPr>
        <p:spPr>
          <a:xfrm>
            <a:off x="1336433" y="948241"/>
            <a:ext cx="320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057582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s">
  <p:cSld name="Percentages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7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7"/>
          <p:cNvPicPr preferRelativeResize="0"/>
          <p:nvPr/>
        </p:nvPicPr>
        <p:blipFill rotWithShape="1">
          <a:blip r:embed="rId3">
            <a:alphaModFix/>
          </a:blip>
          <a:srcRect b="61089"/>
          <a:stretch/>
        </p:blipFill>
        <p:spPr>
          <a:xfrm rot="635655">
            <a:off x="2464736" y="4078045"/>
            <a:ext cx="2757901" cy="23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" name="Google Shape;106;p17"/>
          <p:cNvPicPr preferRelativeResize="0"/>
          <p:nvPr/>
        </p:nvPicPr>
        <p:blipFill rotWithShape="1">
          <a:blip r:embed="rId3">
            <a:alphaModFix/>
          </a:blip>
          <a:srcRect b="61089"/>
          <a:stretch/>
        </p:blipFill>
        <p:spPr>
          <a:xfrm rot="1903775">
            <a:off x="9018635" y="1155545"/>
            <a:ext cx="2757900" cy="23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" name="Google Shape;107;p17"/>
          <p:cNvPicPr preferRelativeResize="0"/>
          <p:nvPr/>
        </p:nvPicPr>
        <p:blipFill rotWithShape="1">
          <a:blip r:embed="rId4">
            <a:alphaModFix/>
          </a:blip>
          <a:srcRect r="1545" b="6838"/>
          <a:stretch/>
        </p:blipFill>
        <p:spPr>
          <a:xfrm>
            <a:off x="17223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108" name="Google Shape;108;p17"/>
          <p:cNvSpPr txBox="1">
            <a:spLocks noGrp="1"/>
          </p:cNvSpPr>
          <p:nvPr>
            <p:ph type="title" hasCustomPrompt="1"/>
          </p:nvPr>
        </p:nvSpPr>
        <p:spPr>
          <a:xfrm>
            <a:off x="1735267" y="3626384"/>
            <a:ext cx="2801600" cy="8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9" name="Google Shape;109;p17"/>
          <p:cNvSpPr txBox="1">
            <a:spLocks noGrp="1"/>
          </p:cNvSpPr>
          <p:nvPr>
            <p:ph type="subTitle" idx="1"/>
          </p:nvPr>
        </p:nvSpPr>
        <p:spPr>
          <a:xfrm>
            <a:off x="1735267" y="4511184"/>
            <a:ext cx="28016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0" name="Google Shape;110;p17"/>
          <p:cNvSpPr txBox="1">
            <a:spLocks noGrp="1"/>
          </p:cNvSpPr>
          <p:nvPr>
            <p:ph type="title" idx="2" hasCustomPrompt="1"/>
          </p:nvPr>
        </p:nvSpPr>
        <p:spPr>
          <a:xfrm>
            <a:off x="4695200" y="3626384"/>
            <a:ext cx="2801600" cy="8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1" name="Google Shape;111;p17"/>
          <p:cNvSpPr txBox="1">
            <a:spLocks noGrp="1"/>
          </p:cNvSpPr>
          <p:nvPr>
            <p:ph type="subTitle" idx="3"/>
          </p:nvPr>
        </p:nvSpPr>
        <p:spPr>
          <a:xfrm>
            <a:off x="4695200" y="4511184"/>
            <a:ext cx="28016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2" name="Google Shape;112;p17"/>
          <p:cNvSpPr txBox="1">
            <a:spLocks noGrp="1"/>
          </p:cNvSpPr>
          <p:nvPr>
            <p:ph type="title" idx="4" hasCustomPrompt="1"/>
          </p:nvPr>
        </p:nvSpPr>
        <p:spPr>
          <a:xfrm>
            <a:off x="7655133" y="3626384"/>
            <a:ext cx="2801600" cy="8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13" name="Google Shape;113;p17"/>
          <p:cNvSpPr txBox="1">
            <a:spLocks noGrp="1"/>
          </p:cNvSpPr>
          <p:nvPr>
            <p:ph type="subTitle" idx="5"/>
          </p:nvPr>
        </p:nvSpPr>
        <p:spPr>
          <a:xfrm>
            <a:off x="7655133" y="4511184"/>
            <a:ext cx="2801600" cy="95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613789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">
  <p:cSld name="Title + Two Columns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" name="Google Shape;115;p18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" name="Google Shape;116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117" name="Google Shape;117;p18"/>
          <p:cNvSpPr txBox="1">
            <a:spLocks noGrp="1"/>
          </p:cNvSpPr>
          <p:nvPr>
            <p:ph type="title"/>
          </p:nvPr>
        </p:nvSpPr>
        <p:spPr>
          <a:xfrm>
            <a:off x="8221400" y="1577613"/>
            <a:ext cx="28536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18" name="Google Shape;118;p18"/>
          <p:cNvSpPr txBox="1">
            <a:spLocks noGrp="1"/>
          </p:cNvSpPr>
          <p:nvPr>
            <p:ph type="subTitle" idx="1"/>
          </p:nvPr>
        </p:nvSpPr>
        <p:spPr>
          <a:xfrm>
            <a:off x="8221400" y="2160500"/>
            <a:ext cx="2853600" cy="12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9" name="Google Shape;119;p18"/>
          <p:cNvSpPr txBox="1">
            <a:spLocks noGrp="1"/>
          </p:cNvSpPr>
          <p:nvPr>
            <p:ph type="title" idx="2"/>
          </p:nvPr>
        </p:nvSpPr>
        <p:spPr>
          <a:xfrm>
            <a:off x="8221387" y="3571113"/>
            <a:ext cx="28536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20" name="Google Shape;120;p18"/>
          <p:cNvSpPr txBox="1">
            <a:spLocks noGrp="1"/>
          </p:cNvSpPr>
          <p:nvPr>
            <p:ph type="subTitle" idx="3"/>
          </p:nvPr>
        </p:nvSpPr>
        <p:spPr>
          <a:xfrm>
            <a:off x="8221400" y="4154011"/>
            <a:ext cx="2853600" cy="12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8"/>
          <p:cNvSpPr txBox="1">
            <a:spLocks noGrp="1"/>
          </p:cNvSpPr>
          <p:nvPr>
            <p:ph type="title" idx="4"/>
          </p:nvPr>
        </p:nvSpPr>
        <p:spPr>
          <a:xfrm>
            <a:off x="1336433" y="948233"/>
            <a:ext cx="35556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58298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Two Columns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" name="Google Shape;123;p19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" name="Google Shape;124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19"/>
          <p:cNvSpPr txBox="1">
            <a:spLocks noGrp="1"/>
          </p:cNvSpPr>
          <p:nvPr>
            <p:ph type="title"/>
          </p:nvPr>
        </p:nvSpPr>
        <p:spPr>
          <a:xfrm>
            <a:off x="1209960" y="3686709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126" name="Google Shape;126;p19"/>
          <p:cNvSpPr txBox="1">
            <a:spLocks noGrp="1"/>
          </p:cNvSpPr>
          <p:nvPr>
            <p:ph type="subTitle" idx="1"/>
          </p:nvPr>
        </p:nvSpPr>
        <p:spPr>
          <a:xfrm>
            <a:off x="1517133" y="4306423"/>
            <a:ext cx="3276000" cy="15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7" name="Google Shape;127;p19"/>
          <p:cNvSpPr txBox="1">
            <a:spLocks noGrp="1"/>
          </p:cNvSpPr>
          <p:nvPr>
            <p:ph type="title" idx="2"/>
          </p:nvPr>
        </p:nvSpPr>
        <p:spPr>
          <a:xfrm>
            <a:off x="7091640" y="3686709"/>
            <a:ext cx="38904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900"/>
              <a:buNone/>
              <a:defRPr sz="5200"/>
            </a:lvl9pPr>
          </a:lstStyle>
          <a:p>
            <a:endParaRPr/>
          </a:p>
        </p:txBody>
      </p:sp>
      <p:sp>
        <p:nvSpPr>
          <p:cNvPr id="128" name="Google Shape;128;p19"/>
          <p:cNvSpPr txBox="1">
            <a:spLocks noGrp="1"/>
          </p:cNvSpPr>
          <p:nvPr>
            <p:ph type="subTitle" idx="3"/>
          </p:nvPr>
        </p:nvSpPr>
        <p:spPr>
          <a:xfrm>
            <a:off x="7398827" y="4306423"/>
            <a:ext cx="3276000" cy="154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None/>
              <a:defRPr sz="2133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475636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 + Design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" name="Google Shape;130;p20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" name="Google Shape;131;p20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132" name="Google Shape;132;p20"/>
          <p:cNvSpPr txBox="1">
            <a:spLocks noGrp="1"/>
          </p:cNvSpPr>
          <p:nvPr>
            <p:ph type="title"/>
          </p:nvPr>
        </p:nvSpPr>
        <p:spPr>
          <a:xfrm>
            <a:off x="3077400" y="948233"/>
            <a:ext cx="603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28891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189785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Title + Six Columns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21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" name="Google Shape;135;p21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  <p:sp>
        <p:nvSpPr>
          <p:cNvPr id="136" name="Google Shape;136;p21"/>
          <p:cNvSpPr txBox="1">
            <a:spLocks noGrp="1"/>
          </p:cNvSpPr>
          <p:nvPr>
            <p:ph type="title"/>
          </p:nvPr>
        </p:nvSpPr>
        <p:spPr>
          <a:xfrm>
            <a:off x="3077400" y="948233"/>
            <a:ext cx="6037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21"/>
          <p:cNvSpPr txBox="1">
            <a:spLocks noGrp="1"/>
          </p:cNvSpPr>
          <p:nvPr>
            <p:ph type="title" idx="2"/>
          </p:nvPr>
        </p:nvSpPr>
        <p:spPr>
          <a:xfrm>
            <a:off x="2219100" y="2382967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38" name="Google Shape;138;p21"/>
          <p:cNvSpPr txBox="1">
            <a:spLocks noGrp="1"/>
          </p:cNvSpPr>
          <p:nvPr>
            <p:ph type="subTitle" idx="1"/>
          </p:nvPr>
        </p:nvSpPr>
        <p:spPr>
          <a:xfrm>
            <a:off x="2219112" y="2864264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39" name="Google Shape;139;p21"/>
          <p:cNvSpPr txBox="1">
            <a:spLocks noGrp="1"/>
          </p:cNvSpPr>
          <p:nvPr>
            <p:ph type="title" idx="3"/>
          </p:nvPr>
        </p:nvSpPr>
        <p:spPr>
          <a:xfrm>
            <a:off x="5089945" y="2382967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0" name="Google Shape;140;p21"/>
          <p:cNvSpPr txBox="1">
            <a:spLocks noGrp="1"/>
          </p:cNvSpPr>
          <p:nvPr>
            <p:ph type="subTitle" idx="4"/>
          </p:nvPr>
        </p:nvSpPr>
        <p:spPr>
          <a:xfrm>
            <a:off x="5089957" y="2864264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1" name="Google Shape;141;p21"/>
          <p:cNvSpPr txBox="1">
            <a:spLocks noGrp="1"/>
          </p:cNvSpPr>
          <p:nvPr>
            <p:ph type="title" idx="5"/>
          </p:nvPr>
        </p:nvSpPr>
        <p:spPr>
          <a:xfrm>
            <a:off x="7960789" y="2382967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2" name="Google Shape;142;p21"/>
          <p:cNvSpPr txBox="1">
            <a:spLocks noGrp="1"/>
          </p:cNvSpPr>
          <p:nvPr>
            <p:ph type="subTitle" idx="6"/>
          </p:nvPr>
        </p:nvSpPr>
        <p:spPr>
          <a:xfrm>
            <a:off x="7960803" y="2864264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3" name="Google Shape;143;p21"/>
          <p:cNvSpPr txBox="1">
            <a:spLocks noGrp="1"/>
          </p:cNvSpPr>
          <p:nvPr>
            <p:ph type="title" idx="7"/>
          </p:nvPr>
        </p:nvSpPr>
        <p:spPr>
          <a:xfrm>
            <a:off x="2219100" y="4268033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4" name="Google Shape;144;p21"/>
          <p:cNvSpPr txBox="1">
            <a:spLocks noGrp="1"/>
          </p:cNvSpPr>
          <p:nvPr>
            <p:ph type="subTitle" idx="8"/>
          </p:nvPr>
        </p:nvSpPr>
        <p:spPr>
          <a:xfrm>
            <a:off x="2219112" y="4749331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5" name="Google Shape;145;p21"/>
          <p:cNvSpPr txBox="1">
            <a:spLocks noGrp="1"/>
          </p:cNvSpPr>
          <p:nvPr>
            <p:ph type="title" idx="9"/>
          </p:nvPr>
        </p:nvSpPr>
        <p:spPr>
          <a:xfrm>
            <a:off x="5089945" y="4268033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6" name="Google Shape;146;p21"/>
          <p:cNvSpPr txBox="1">
            <a:spLocks noGrp="1"/>
          </p:cNvSpPr>
          <p:nvPr>
            <p:ph type="subTitle" idx="13"/>
          </p:nvPr>
        </p:nvSpPr>
        <p:spPr>
          <a:xfrm>
            <a:off x="5089957" y="4749331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7" name="Google Shape;147;p21"/>
          <p:cNvSpPr txBox="1">
            <a:spLocks noGrp="1"/>
          </p:cNvSpPr>
          <p:nvPr>
            <p:ph type="title" idx="14"/>
          </p:nvPr>
        </p:nvSpPr>
        <p:spPr>
          <a:xfrm>
            <a:off x="7960789" y="4268033"/>
            <a:ext cx="2545200" cy="6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48" name="Google Shape;148;p21"/>
          <p:cNvSpPr txBox="1">
            <a:spLocks noGrp="1"/>
          </p:cNvSpPr>
          <p:nvPr>
            <p:ph type="subTitle" idx="15"/>
          </p:nvPr>
        </p:nvSpPr>
        <p:spPr>
          <a:xfrm>
            <a:off x="7960803" y="4749331"/>
            <a:ext cx="25452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407747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" name="Google Shape;150;p22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1" name="Google Shape;151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  <p:sp>
        <p:nvSpPr>
          <p:cNvPr id="152" name="Google Shape;152;p22"/>
          <p:cNvSpPr txBox="1">
            <a:spLocks noGrp="1"/>
          </p:cNvSpPr>
          <p:nvPr>
            <p:ph type="title"/>
          </p:nvPr>
        </p:nvSpPr>
        <p:spPr>
          <a:xfrm>
            <a:off x="1388867" y="1337896"/>
            <a:ext cx="3736800" cy="96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53" name="Google Shape;153;p22"/>
          <p:cNvSpPr txBox="1">
            <a:spLocks noGrp="1"/>
          </p:cNvSpPr>
          <p:nvPr>
            <p:ph type="subTitle" idx="1"/>
          </p:nvPr>
        </p:nvSpPr>
        <p:spPr>
          <a:xfrm>
            <a:off x="1411267" y="2343136"/>
            <a:ext cx="3692000" cy="18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pic>
        <p:nvPicPr>
          <p:cNvPr id="154" name="Google Shape;154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405240">
            <a:off x="8378803" y="3180518"/>
            <a:ext cx="2615355" cy="305772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5" name="Google Shape;155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417625">
            <a:off x="5838617" y="1766174"/>
            <a:ext cx="3738535" cy="375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6" name="Google Shape;156;p22"/>
          <p:cNvSpPr txBox="1"/>
          <p:nvPr/>
        </p:nvSpPr>
        <p:spPr>
          <a:xfrm rot="420963">
            <a:off x="6065378" y="3111882"/>
            <a:ext cx="3078249" cy="19968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CREDITS: This presentation template was created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, including icons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, and infographics &amp; images by </a:t>
            </a:r>
            <a:r>
              <a:rPr lang="en" sz="1600">
                <a:solidFill>
                  <a:schemeClr val="dk2"/>
                </a:solidFill>
                <a:uFill>
                  <a:noFill/>
                </a:uFill>
                <a:latin typeface="Roboto Mono"/>
                <a:ea typeface="Roboto Mono"/>
                <a:cs typeface="Roboto Mono"/>
                <a:sym typeface="Roboto Mono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600">
                <a:solidFill>
                  <a:schemeClr val="dk2"/>
                </a:solidFill>
                <a:latin typeface="Roboto Mono"/>
                <a:ea typeface="Roboto Mono"/>
                <a:cs typeface="Roboto Mono"/>
                <a:sym typeface="Roboto Mono"/>
              </a:rPr>
              <a:t>. </a:t>
            </a:r>
            <a:endParaRPr sz="1600">
              <a:solidFill>
                <a:schemeClr val="dk2"/>
              </a:solidFill>
              <a:latin typeface="Roboto Mono"/>
              <a:ea typeface="Roboto Mono"/>
              <a:cs typeface="Roboto Mono"/>
              <a:sym typeface="Roboto Mono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endParaRPr sz="1600">
              <a:solidFill>
                <a:schemeClr val="dk2"/>
              </a:solidFill>
              <a:latin typeface="Roboto Mono"/>
              <a:ea typeface="Roboto Mono"/>
              <a:cs typeface="Roboto Mono"/>
              <a:sym typeface="Roboto Mono"/>
            </a:endParaRPr>
          </a:p>
        </p:txBody>
      </p:sp>
    </p:spTree>
    <p:extLst>
      <p:ext uri="{BB962C8B-B14F-4D97-AF65-F5344CB8AC3E}">
        <p14:creationId xmlns:p14="http://schemas.microsoft.com/office/powerpoint/2010/main" val="114334129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" name="Google Shape;158;p23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66493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4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" name="Google Shape;161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033" y="248368"/>
            <a:ext cx="11509931" cy="636126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6310838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" name="Google Shape;163;p25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164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9234" y="268151"/>
            <a:ext cx="11513532" cy="63217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55419429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6"/>
          <p:cNvPicPr preferRelativeResize="0"/>
          <p:nvPr/>
        </p:nvPicPr>
        <p:blipFill rotWithShape="1">
          <a:blip r:embed="rId2">
            <a:alphaModFix amt="28000"/>
          </a:blip>
          <a:srcRect t="3044" b="39510"/>
          <a:stretch/>
        </p:blipFill>
        <p:spPr>
          <a:xfrm>
            <a:off x="-330200" y="-249933"/>
            <a:ext cx="12981939" cy="7360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" name="Google Shape;167;p26"/>
          <p:cNvPicPr preferRelativeResize="0"/>
          <p:nvPr/>
        </p:nvPicPr>
        <p:blipFill rotWithShape="1">
          <a:blip r:embed="rId3">
            <a:alphaModFix/>
          </a:blip>
          <a:srcRect r="1545" b="6838"/>
          <a:stretch/>
        </p:blipFill>
        <p:spPr>
          <a:xfrm>
            <a:off x="513183" y="179867"/>
            <a:ext cx="11165635" cy="649829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1086068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50800" y="817967"/>
            <a:ext cx="8125200" cy="295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>
                <a:latin typeface="Domine"/>
                <a:ea typeface="Domine"/>
                <a:cs typeface="Domine"/>
                <a:sym typeface="Domi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950800" y="4004467"/>
            <a:ext cx="4879200" cy="5908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2400">
                <a:solidFill>
                  <a:schemeClr val="accent5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2400">
                <a:solidFill>
                  <a:schemeClr val="accent5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2400">
                <a:solidFill>
                  <a:schemeClr val="accent5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2400">
                <a:solidFill>
                  <a:schemeClr val="accent5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2400">
                <a:solidFill>
                  <a:schemeClr val="accent5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2400">
                <a:solidFill>
                  <a:schemeClr val="accent5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2400">
                <a:solidFill>
                  <a:schemeClr val="accent5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None/>
              <a:defRPr sz="2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3949495" y="1045733"/>
            <a:ext cx="19477129" cy="7984867"/>
            <a:chOff x="-2962122" y="784300"/>
            <a:chExt cx="14607847" cy="5988650"/>
          </a:xfrm>
        </p:grpSpPr>
        <p:sp>
          <p:nvSpPr>
            <p:cNvPr id="13" name="Google Shape;13;p2"/>
            <p:cNvSpPr/>
            <p:nvPr/>
          </p:nvSpPr>
          <p:spPr>
            <a:xfrm flipH="1">
              <a:off x="-2962122" y="784300"/>
              <a:ext cx="14607847" cy="5988650"/>
            </a:xfrm>
            <a:custGeom>
              <a:avLst/>
              <a:gdLst/>
              <a:ahLst/>
              <a:cxnLst/>
              <a:rect l="l" t="t" r="r" b="b"/>
              <a:pathLst>
                <a:path w="592070" h="239546" extrusionOk="0">
                  <a:moveTo>
                    <a:pt x="0" y="174033"/>
                  </a:moveTo>
                  <a:lnTo>
                    <a:pt x="50321" y="118957"/>
                  </a:lnTo>
                  <a:lnTo>
                    <a:pt x="67160" y="0"/>
                  </a:lnTo>
                  <a:lnTo>
                    <a:pt x="92211" y="16764"/>
                  </a:lnTo>
                  <a:lnTo>
                    <a:pt x="104386" y="51557"/>
                  </a:lnTo>
                  <a:lnTo>
                    <a:pt x="124960" y="56129"/>
                  </a:lnTo>
                  <a:lnTo>
                    <a:pt x="160774" y="71369"/>
                  </a:lnTo>
                  <a:lnTo>
                    <a:pt x="187444" y="93467"/>
                  </a:lnTo>
                  <a:lnTo>
                    <a:pt x="223032" y="126492"/>
                  </a:lnTo>
                  <a:lnTo>
                    <a:pt x="246118" y="141276"/>
                  </a:lnTo>
                  <a:lnTo>
                    <a:pt x="296330" y="144018"/>
                  </a:lnTo>
                  <a:lnTo>
                    <a:pt x="319525" y="147828"/>
                  </a:lnTo>
                  <a:lnTo>
                    <a:pt x="351070" y="145542"/>
                  </a:lnTo>
                  <a:lnTo>
                    <a:pt x="371482" y="150114"/>
                  </a:lnTo>
                  <a:lnTo>
                    <a:pt x="396533" y="150114"/>
                  </a:lnTo>
                  <a:lnTo>
                    <a:pt x="425208" y="152882"/>
                  </a:lnTo>
                  <a:lnTo>
                    <a:pt x="441190" y="145283"/>
                  </a:lnTo>
                  <a:lnTo>
                    <a:pt x="454906" y="139187"/>
                  </a:lnTo>
                  <a:lnTo>
                    <a:pt x="471670" y="138425"/>
                  </a:lnTo>
                  <a:lnTo>
                    <a:pt x="483755" y="136988"/>
                  </a:lnTo>
                  <a:lnTo>
                    <a:pt x="506496" y="155053"/>
                  </a:lnTo>
                  <a:lnTo>
                    <a:pt x="541272" y="140970"/>
                  </a:lnTo>
                  <a:lnTo>
                    <a:pt x="532039" y="153641"/>
                  </a:lnTo>
                  <a:lnTo>
                    <a:pt x="546745" y="158939"/>
                  </a:lnTo>
                  <a:lnTo>
                    <a:pt x="560446" y="160759"/>
                  </a:lnTo>
                  <a:lnTo>
                    <a:pt x="582164" y="169292"/>
                  </a:lnTo>
                  <a:lnTo>
                    <a:pt x="592070" y="214802"/>
                  </a:lnTo>
                  <a:lnTo>
                    <a:pt x="559684" y="234490"/>
                  </a:lnTo>
                  <a:lnTo>
                    <a:pt x="486533" y="237966"/>
                  </a:lnTo>
                  <a:lnTo>
                    <a:pt x="362708" y="233542"/>
                  </a:lnTo>
                  <a:lnTo>
                    <a:pt x="305560" y="238914"/>
                  </a:lnTo>
                  <a:lnTo>
                    <a:pt x="243839" y="239546"/>
                  </a:lnTo>
                  <a:lnTo>
                    <a:pt x="179831" y="237650"/>
                  </a:lnTo>
                  <a:lnTo>
                    <a:pt x="158115" y="233858"/>
                  </a:lnTo>
                  <a:lnTo>
                    <a:pt x="123443" y="230381"/>
                  </a:lnTo>
                  <a:lnTo>
                    <a:pt x="82295" y="234490"/>
                  </a:lnTo>
                  <a:lnTo>
                    <a:pt x="60959" y="234490"/>
                  </a:lnTo>
                  <a:lnTo>
                    <a:pt x="38100" y="227537"/>
                  </a:lnTo>
                  <a:lnTo>
                    <a:pt x="2628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s-CL" sz="2400"/>
            </a:p>
          </p:txBody>
        </p:sp>
        <p:grpSp>
          <p:nvGrpSpPr>
            <p:cNvPr id="14" name="Google Shape;14;p2"/>
            <p:cNvGrpSpPr/>
            <p:nvPr/>
          </p:nvGrpSpPr>
          <p:grpSpPr>
            <a:xfrm>
              <a:off x="-820405" y="1473006"/>
              <a:ext cx="11651231" cy="5130113"/>
              <a:chOff x="-820405" y="1473006"/>
              <a:chExt cx="11651231" cy="5130113"/>
            </a:xfrm>
          </p:grpSpPr>
          <p:grpSp>
            <p:nvGrpSpPr>
              <p:cNvPr id="15" name="Google Shape;15;p2"/>
              <p:cNvGrpSpPr/>
              <p:nvPr/>
            </p:nvGrpSpPr>
            <p:grpSpPr>
              <a:xfrm>
                <a:off x="7638559" y="1473006"/>
                <a:ext cx="3192268" cy="2070476"/>
                <a:chOff x="7638559" y="1473006"/>
                <a:chExt cx="3192268" cy="2070476"/>
              </a:xfrm>
            </p:grpSpPr>
            <p:grpSp>
              <p:nvGrpSpPr>
                <p:cNvPr id="16" name="Google Shape;16;p2"/>
                <p:cNvGrpSpPr/>
                <p:nvPr/>
              </p:nvGrpSpPr>
              <p:grpSpPr>
                <a:xfrm>
                  <a:off x="7660126" y="1489181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17" name="Google Shape;17;p2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" name="Google Shape;18;p2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" name="Google Shape;19;p2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" name="Google Shape;20;p2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" name="Google Shape;21;p2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" name="Google Shape;22;p2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" name="Google Shape;23;p2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" name="Google Shape;24;p2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" name="Google Shape;25;p2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" name="Google Shape;26;p2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" name="Google Shape;27;p2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" name="Google Shape;28;p2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" name="Google Shape;29;p2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0" name="Google Shape;30;p2"/>
                <p:cNvGrpSpPr/>
                <p:nvPr/>
              </p:nvGrpSpPr>
              <p:grpSpPr>
                <a:xfrm>
                  <a:off x="7807918" y="1712456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31" name="Google Shape;31;p2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" name="Google Shape;32;p2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" name="Google Shape;33;p2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" name="Google Shape;34;p2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" name="Google Shape;35;p2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" name="Google Shape;36;p2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" name="Google Shape;37;p2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" name="Google Shape;38;p2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" name="Google Shape;39;p2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" name="Google Shape;40;p2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" name="Google Shape;41;p2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" name="Google Shape;42;p2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" name="Google Shape;43;p2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" name="Google Shape;44;p2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" name="Google Shape;45;p2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" name="Google Shape;46;p2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" name="Google Shape;47;p2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8" name="Google Shape;48;p2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" name="Google Shape;49;p2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" name="Google Shape;50;p2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1" name="Google Shape;51;p2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2" name="Google Shape;52;p2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" name="Google Shape;53;p2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" name="Google Shape;54;p2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" name="Google Shape;55;p2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" name="Google Shape;56;p2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" name="Google Shape;57;p2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" name="Google Shape;58;p2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" name="Google Shape;59;p2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" name="Google Shape;60;p2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" name="Google Shape;61;p2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" name="Google Shape;62;p2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" name="Google Shape;63;p2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" name="Google Shape;64;p2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" name="Google Shape;65;p2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" name="Google Shape;66;p2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" name="Google Shape;67;p2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" name="Google Shape;68;p2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9" name="Google Shape;69;p2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0" name="Google Shape;70;p2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1" name="Google Shape;71;p2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2" name="Google Shape;72;p2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3" name="Google Shape;73;p2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4" name="Google Shape;74;p2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" name="Google Shape;75;p2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" name="Google Shape;76;p2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7" name="Google Shape;77;p2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8" name="Google Shape;78;p2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9" name="Google Shape;79;p2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0" name="Google Shape;80;p2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1" name="Google Shape;81;p2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2" name="Google Shape;82;p2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" name="Google Shape;83;p2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4" name="Google Shape;84;p2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5" name="Google Shape;85;p2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86" name="Google Shape;86;p2"/>
                <p:cNvGrpSpPr/>
                <p:nvPr/>
              </p:nvGrpSpPr>
              <p:grpSpPr>
                <a:xfrm>
                  <a:off x="7638559" y="1473006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87" name="Google Shape;87;p2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8" name="Google Shape;88;p2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9" name="Google Shape;89;p2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0" name="Google Shape;90;p2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1" name="Google Shape;91;p2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2" name="Google Shape;92;p2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3" name="Google Shape;93;p2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4" name="Google Shape;94;p2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5" name="Google Shape;95;p2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96" name="Google Shape;96;p2"/>
              <p:cNvGrpSpPr/>
              <p:nvPr/>
            </p:nvGrpSpPr>
            <p:grpSpPr>
              <a:xfrm>
                <a:off x="713052" y="4366985"/>
                <a:ext cx="3902734" cy="1342925"/>
                <a:chOff x="10320677" y="-52865"/>
                <a:chExt cx="3902734" cy="1342925"/>
              </a:xfrm>
            </p:grpSpPr>
            <p:grpSp>
              <p:nvGrpSpPr>
                <p:cNvPr id="97" name="Google Shape;97;p2"/>
                <p:cNvGrpSpPr/>
                <p:nvPr/>
              </p:nvGrpSpPr>
              <p:grpSpPr>
                <a:xfrm flipH="1">
                  <a:off x="11305437" y="669165"/>
                  <a:ext cx="1141488" cy="334651"/>
                  <a:chOff x="6597922" y="2714372"/>
                  <a:chExt cx="1091289" cy="319934"/>
                </a:xfrm>
              </p:grpSpPr>
              <p:sp>
                <p:nvSpPr>
                  <p:cNvPr id="98" name="Google Shape;98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" name="Google Shape;99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0" name="Google Shape;100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1" name="Google Shape;101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" name="Google Shape;102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" name="Google Shape;103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" name="Google Shape;104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" name="Google Shape;105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" name="Google Shape;106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" name="Google Shape;107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" name="Google Shape;108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09" name="Google Shape;109;p2"/>
                <p:cNvSpPr/>
                <p:nvPr/>
              </p:nvSpPr>
              <p:spPr>
                <a:xfrm flipH="1">
                  <a:off x="12212604" y="172873"/>
                  <a:ext cx="166855" cy="16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 flipH="1">
                  <a:off x="11909808" y="309461"/>
                  <a:ext cx="68354" cy="64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 flipH="1">
                  <a:off x="12280369" y="203135"/>
                  <a:ext cx="371158" cy="1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 flipH="1">
                  <a:off x="12465390" y="346967"/>
                  <a:ext cx="308062" cy="150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 flipH="1">
                  <a:off x="12116730" y="250047"/>
                  <a:ext cx="414917" cy="234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 flipH="1">
                  <a:off x="12064098" y="254720"/>
                  <a:ext cx="92833" cy="130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 flipH="1">
                  <a:off x="11959348" y="264126"/>
                  <a:ext cx="160019" cy="12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 flipH="1">
                  <a:off x="12613427" y="403284"/>
                  <a:ext cx="429522" cy="124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 flipH="1">
                  <a:off x="12533160" y="377696"/>
                  <a:ext cx="257526" cy="132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 flipH="1">
                  <a:off x="12798452" y="327688"/>
                  <a:ext cx="220487" cy="67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 flipH="1">
                  <a:off x="13257586" y="271896"/>
                  <a:ext cx="199688" cy="10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 flipH="1">
                  <a:off x="12906827" y="355847"/>
                  <a:ext cx="41772" cy="42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 flipH="1">
                  <a:off x="12931828" y="338613"/>
                  <a:ext cx="215345" cy="8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 flipH="1">
                  <a:off x="12723909" y="485074"/>
                  <a:ext cx="94411" cy="124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 flipH="1">
                  <a:off x="13200276" y="273473"/>
                  <a:ext cx="106913" cy="73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 flipH="1">
                  <a:off x="13338906" y="297952"/>
                  <a:ext cx="293456" cy="125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 flipH="1">
                  <a:off x="13024072" y="352166"/>
                  <a:ext cx="396689" cy="134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 flipH="1">
                  <a:off x="12773392" y="465795"/>
                  <a:ext cx="104343" cy="1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 flipH="1">
                  <a:off x="12825031" y="452241"/>
                  <a:ext cx="350769" cy="150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 flipH="1">
                  <a:off x="12247543" y="895246"/>
                  <a:ext cx="13087" cy="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 flipH="1">
                  <a:off x="11668004" y="762864"/>
                  <a:ext cx="9932" cy="4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 flipH="1">
                  <a:off x="12183980" y="906696"/>
                  <a:ext cx="28160" cy="6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 flipH="1">
                  <a:off x="12974700" y="69176"/>
                  <a:ext cx="677818" cy="69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 flipH="1">
                  <a:off x="12874929" y="161130"/>
                  <a:ext cx="56027" cy="33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 flipH="1">
                  <a:off x="13204069" y="125903"/>
                  <a:ext cx="319629" cy="34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 flipH="1">
                  <a:off x="13075897" y="143137"/>
                  <a:ext cx="105453" cy="3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 flipH="1">
                  <a:off x="12975063" y="180526"/>
                  <a:ext cx="71334" cy="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 flipH="1">
                  <a:off x="12806399" y="211956"/>
                  <a:ext cx="146232" cy="53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 flipH="1">
                  <a:off x="11128760" y="209620"/>
                  <a:ext cx="747224" cy="6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" name="Google Shape;138;p2"/>
                <p:cNvSpPr/>
                <p:nvPr/>
              </p:nvSpPr>
              <p:spPr>
                <a:xfrm flipH="1">
                  <a:off x="10936566" y="286384"/>
                  <a:ext cx="135423" cy="4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" name="Google Shape;139;p2"/>
                <p:cNvSpPr/>
                <p:nvPr/>
              </p:nvSpPr>
              <p:spPr>
                <a:xfrm flipH="1">
                  <a:off x="11324756" y="484898"/>
                  <a:ext cx="1108216" cy="88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 flipH="1">
                  <a:off x="12493201" y="585090"/>
                  <a:ext cx="183330" cy="19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 flipH="1">
                  <a:off x="11464930" y="605479"/>
                  <a:ext cx="66076" cy="20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 flipH="1">
                  <a:off x="12640817" y="536309"/>
                  <a:ext cx="925179" cy="319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 flipH="1">
                  <a:off x="12426953" y="881634"/>
                  <a:ext cx="119825" cy="41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 flipH="1">
                  <a:off x="12326236" y="935907"/>
                  <a:ext cx="38617" cy="8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 flipH="1">
                  <a:off x="12932518" y="623355"/>
                  <a:ext cx="738344" cy="139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 flipH="1">
                  <a:off x="12794014" y="800137"/>
                  <a:ext cx="96981" cy="5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 flipH="1">
                  <a:off x="13578789" y="571010"/>
                  <a:ext cx="60058" cy="25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 flipH="1">
                  <a:off x="13109771" y="665535"/>
                  <a:ext cx="645335" cy="9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 flipH="1">
                  <a:off x="13011751" y="735407"/>
                  <a:ext cx="74606" cy="38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 flipH="1">
                  <a:off x="10924751" y="638837"/>
                  <a:ext cx="810028" cy="17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 flipH="1">
                  <a:off x="11778126" y="624465"/>
                  <a:ext cx="80156" cy="12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 flipH="1">
                  <a:off x="11387055" y="630191"/>
                  <a:ext cx="35170" cy="13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 flipH="1">
                  <a:off x="11173582" y="576210"/>
                  <a:ext cx="119649" cy="43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 flipH="1">
                  <a:off x="11016536" y="723255"/>
                  <a:ext cx="561382" cy="137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 flipH="1">
                  <a:off x="12408722" y="1102114"/>
                  <a:ext cx="299474" cy="6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 flipH="1">
                  <a:off x="12741611" y="1061453"/>
                  <a:ext cx="87984" cy="31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 flipH="1">
                  <a:off x="11852704" y="1052106"/>
                  <a:ext cx="1390339" cy="237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 flipH="1">
                  <a:off x="11574349" y="1073429"/>
                  <a:ext cx="241460" cy="10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 flipH="1">
                  <a:off x="11453772" y="1033878"/>
                  <a:ext cx="52814" cy="191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 flipH="1">
                  <a:off x="10767015" y="296783"/>
                  <a:ext cx="727477" cy="1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 flipH="1">
                  <a:off x="13202361" y="-49301"/>
                  <a:ext cx="1021050" cy="181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 flipH="1">
                  <a:off x="13839227" y="152075"/>
                  <a:ext cx="273184" cy="45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 flipH="1">
                  <a:off x="13805518" y="-52865"/>
                  <a:ext cx="271431" cy="64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 flipH="1">
                  <a:off x="10856643" y="633404"/>
                  <a:ext cx="271723" cy="68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 flipH="1">
                  <a:off x="10645273" y="981183"/>
                  <a:ext cx="354449" cy="170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 flipH="1">
                  <a:off x="10797232" y="800838"/>
                  <a:ext cx="74839" cy="15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 flipH="1">
                  <a:off x="10320677" y="8068"/>
                  <a:ext cx="3599235" cy="1195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 flipH="1">
                  <a:off x="10911380" y="1011153"/>
                  <a:ext cx="460661" cy="74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 flipH="1">
                  <a:off x="13085766" y="908390"/>
                  <a:ext cx="341655" cy="67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 flipH="1">
                  <a:off x="13778934" y="856630"/>
                  <a:ext cx="357429" cy="4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 flipH="1">
                  <a:off x="13508272" y="920776"/>
                  <a:ext cx="162648" cy="2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" name="Google Shape;172;p2"/>
                <p:cNvSpPr/>
                <p:nvPr/>
              </p:nvSpPr>
              <p:spPr>
                <a:xfrm flipH="1">
                  <a:off x="11070166" y="1103808"/>
                  <a:ext cx="613203" cy="10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" name="Google Shape;173;p2"/>
                <p:cNvSpPr/>
                <p:nvPr/>
              </p:nvSpPr>
              <p:spPr>
                <a:xfrm flipH="1">
                  <a:off x="10923247" y="1135238"/>
                  <a:ext cx="97098" cy="44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4" name="Google Shape;174;p2"/>
              <p:cNvGrpSpPr/>
              <p:nvPr/>
            </p:nvGrpSpPr>
            <p:grpSpPr>
              <a:xfrm>
                <a:off x="3770955" y="3698161"/>
                <a:ext cx="3252377" cy="1342934"/>
                <a:chOff x="-5787433" y="3260936"/>
                <a:chExt cx="3252377" cy="1342934"/>
              </a:xfrm>
            </p:grpSpPr>
            <p:grpSp>
              <p:nvGrpSpPr>
                <p:cNvPr id="175" name="Google Shape;175;p2"/>
                <p:cNvGrpSpPr/>
                <p:nvPr/>
              </p:nvGrpSpPr>
              <p:grpSpPr>
                <a:xfrm>
                  <a:off x="-5787433" y="3260936"/>
                  <a:ext cx="3252377" cy="1342934"/>
                  <a:chOff x="1133650" y="3105500"/>
                  <a:chExt cx="3428608" cy="1415701"/>
                </a:xfrm>
              </p:grpSpPr>
              <p:sp>
                <p:nvSpPr>
                  <p:cNvPr id="176" name="Google Shape;176;p2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" name="Google Shape;177;p2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" name="Google Shape;178;p2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" name="Google Shape;179;p2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" name="Google Shape;180;p2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" name="Google Shape;181;p2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2" name="Google Shape;182;p2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3" name="Google Shape;183;p2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4" name="Google Shape;184;p2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5" name="Google Shape;185;p2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6" name="Google Shape;186;p2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7" name="Google Shape;187;p2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8" name="Google Shape;188;p2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9" name="Google Shape;189;p2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0" name="Google Shape;190;p2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" name="Google Shape;191;p2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2" name="Google Shape;192;p2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3" name="Google Shape;193;p2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194" name="Google Shape;194;p2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195" name="Google Shape;195;p2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6" name="Google Shape;196;p2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7" name="Google Shape;197;p2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98" name="Google Shape;198;p2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sp>
              <p:nvSpPr>
                <p:cNvPr id="199" name="Google Shape;199;p2"/>
                <p:cNvSpPr/>
                <p:nvPr/>
              </p:nvSpPr>
              <p:spPr>
                <a:xfrm>
                  <a:off x="-4336771" y="3537782"/>
                  <a:ext cx="91786" cy="4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0" name="Google Shape;200;p2"/>
                <p:cNvSpPr/>
                <p:nvPr/>
              </p:nvSpPr>
              <p:spPr>
                <a:xfrm>
                  <a:off x="-3658293" y="4077987"/>
                  <a:ext cx="33204" cy="63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1" name="Google Shape;201;p2"/>
                <p:cNvSpPr/>
                <p:nvPr/>
              </p:nvSpPr>
              <p:spPr>
                <a:xfrm>
                  <a:off x="-4614660" y="3381167"/>
                  <a:ext cx="188394" cy="196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2" name="Google Shape;202;p2"/>
                <p:cNvSpPr/>
                <p:nvPr/>
              </p:nvSpPr>
              <p:spPr>
                <a:xfrm>
                  <a:off x="-3824078" y="4056879"/>
                  <a:ext cx="38896" cy="56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3" name="Google Shape;203;p2"/>
                <p:cNvSpPr/>
                <p:nvPr/>
              </p:nvSpPr>
              <p:spPr>
                <a:xfrm>
                  <a:off x="-3805025" y="4058302"/>
                  <a:ext cx="57949" cy="62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4" name="Google Shape;204;p2"/>
                <p:cNvSpPr/>
                <p:nvPr/>
              </p:nvSpPr>
              <p:spPr>
                <a:xfrm>
                  <a:off x="-4298032" y="3556677"/>
                  <a:ext cx="72021" cy="36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5" name="Google Shape;205;p2"/>
                <p:cNvSpPr/>
                <p:nvPr/>
              </p:nvSpPr>
              <p:spPr>
                <a:xfrm>
                  <a:off x="-4622408" y="3410024"/>
                  <a:ext cx="119219" cy="18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6" name="Google Shape;206;p2"/>
                <p:cNvSpPr/>
                <p:nvPr/>
              </p:nvSpPr>
              <p:spPr>
                <a:xfrm>
                  <a:off x="-4944017" y="3771557"/>
                  <a:ext cx="831606" cy="263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7" name="Google Shape;207;p2"/>
                <p:cNvSpPr/>
                <p:nvPr/>
              </p:nvSpPr>
              <p:spPr>
                <a:xfrm>
                  <a:off x="-4623831" y="3433425"/>
                  <a:ext cx="86094" cy="172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8" name="Google Shape;208;p2"/>
                <p:cNvSpPr/>
                <p:nvPr/>
              </p:nvSpPr>
              <p:spPr>
                <a:xfrm>
                  <a:off x="-3810638" y="3527188"/>
                  <a:ext cx="45221" cy="93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09" name="Google Shape;209;p2"/>
                <p:cNvSpPr/>
                <p:nvPr/>
              </p:nvSpPr>
              <p:spPr>
                <a:xfrm>
                  <a:off x="-3628646" y="4091427"/>
                  <a:ext cx="32493" cy="5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0" name="Google Shape;210;p2"/>
                <p:cNvSpPr/>
                <p:nvPr/>
              </p:nvSpPr>
              <p:spPr>
                <a:xfrm>
                  <a:off x="-3657582" y="3416427"/>
                  <a:ext cx="60716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1" name="Google Shape;211;p2"/>
                <p:cNvSpPr/>
                <p:nvPr/>
              </p:nvSpPr>
              <p:spPr>
                <a:xfrm>
                  <a:off x="-3790874" y="3526081"/>
                  <a:ext cx="60005" cy="83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2" name="Google Shape;212;p2"/>
                <p:cNvSpPr/>
                <p:nvPr/>
              </p:nvSpPr>
              <p:spPr>
                <a:xfrm>
                  <a:off x="-4725421" y="4259268"/>
                  <a:ext cx="18420" cy="1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" name="Google Shape;213;p2"/>
                <p:cNvSpPr/>
                <p:nvPr/>
              </p:nvSpPr>
              <p:spPr>
                <a:xfrm>
                  <a:off x="-4771275" y="4127004"/>
                  <a:ext cx="486046" cy="68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" name="Google Shape;214;p2"/>
                <p:cNvSpPr/>
                <p:nvPr/>
              </p:nvSpPr>
              <p:spPr>
                <a:xfrm>
                  <a:off x="-4892550" y="4314846"/>
                  <a:ext cx="1395128" cy="200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5" name="Google Shape;215;p2"/>
                <p:cNvGrpSpPr/>
                <p:nvPr/>
              </p:nvGrpSpPr>
              <p:grpSpPr>
                <a:xfrm>
                  <a:off x="-5377130" y="3274612"/>
                  <a:ext cx="2395882" cy="1139837"/>
                  <a:chOff x="1566186" y="3119918"/>
                  <a:chExt cx="2525703" cy="1201600"/>
                </a:xfrm>
              </p:grpSpPr>
              <p:sp>
                <p:nvSpPr>
                  <p:cNvPr id="216" name="Google Shape;216;p2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" name="Google Shape;217;p2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" name="Google Shape;218;p2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9" name="Google Shape;219;p2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" name="Google Shape;220;p2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1" name="Google Shape;221;p2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" name="Google Shape;222;p2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3" name="Google Shape;223;p2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" name="Google Shape;224;p2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" name="Google Shape;225;p2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" name="Google Shape;226;p2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" name="Google Shape;227;p2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" name="Google Shape;228;p2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" name="Google Shape;229;p2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" name="Google Shape;230;p2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" name="Google Shape;231;p2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2" name="Google Shape;232;p2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" name="Google Shape;233;p2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" name="Google Shape;234;p2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" name="Google Shape;235;p2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" name="Google Shape;236;p2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7" name="Google Shape;237;p2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8" name="Google Shape;238;p2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9" name="Google Shape;239;p2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" name="Google Shape;240;p2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1" name="Google Shape;241;p2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42" name="Google Shape;242;p2"/>
                <p:cNvSpPr/>
                <p:nvPr/>
              </p:nvSpPr>
              <p:spPr>
                <a:xfrm>
                  <a:off x="-4912315" y="4293817"/>
                  <a:ext cx="43798" cy="7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" name="Google Shape;243;p2"/>
                <p:cNvSpPr/>
                <p:nvPr/>
              </p:nvSpPr>
              <p:spPr>
                <a:xfrm>
                  <a:off x="-3479147" y="4154042"/>
                  <a:ext cx="630563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" name="Google Shape;244;p2"/>
                <p:cNvSpPr/>
                <p:nvPr/>
              </p:nvSpPr>
              <p:spPr>
                <a:xfrm>
                  <a:off x="-5075886" y="4211991"/>
                  <a:ext cx="110760" cy="158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45" name="Google Shape;245;p2"/>
              <p:cNvGrpSpPr/>
              <p:nvPr/>
            </p:nvGrpSpPr>
            <p:grpSpPr>
              <a:xfrm>
                <a:off x="2838252" y="4822098"/>
                <a:ext cx="3902734" cy="1342925"/>
                <a:chOff x="10320677" y="-52865"/>
                <a:chExt cx="3902734" cy="1342925"/>
              </a:xfrm>
            </p:grpSpPr>
            <p:grpSp>
              <p:nvGrpSpPr>
                <p:cNvPr id="246" name="Google Shape;246;p2"/>
                <p:cNvGrpSpPr/>
                <p:nvPr/>
              </p:nvGrpSpPr>
              <p:grpSpPr>
                <a:xfrm flipH="1">
                  <a:off x="11305437" y="669165"/>
                  <a:ext cx="1141488" cy="334651"/>
                  <a:chOff x="6597922" y="2714372"/>
                  <a:chExt cx="1091289" cy="319934"/>
                </a:xfrm>
              </p:grpSpPr>
              <p:sp>
                <p:nvSpPr>
                  <p:cNvPr id="247" name="Google Shape;247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" name="Google Shape;248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" name="Google Shape;249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" name="Google Shape;250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" name="Google Shape;251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" name="Google Shape;252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" name="Google Shape;253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" name="Google Shape;254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" name="Google Shape;255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" name="Google Shape;256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" name="Google Shape;257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58" name="Google Shape;258;p2"/>
                <p:cNvSpPr/>
                <p:nvPr/>
              </p:nvSpPr>
              <p:spPr>
                <a:xfrm flipH="1">
                  <a:off x="12212604" y="172873"/>
                  <a:ext cx="166855" cy="16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2"/>
                <p:cNvSpPr/>
                <p:nvPr/>
              </p:nvSpPr>
              <p:spPr>
                <a:xfrm flipH="1">
                  <a:off x="11909808" y="309461"/>
                  <a:ext cx="68354" cy="64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2"/>
                <p:cNvSpPr/>
                <p:nvPr/>
              </p:nvSpPr>
              <p:spPr>
                <a:xfrm flipH="1">
                  <a:off x="12280369" y="203135"/>
                  <a:ext cx="371158" cy="1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" name="Google Shape;261;p2"/>
                <p:cNvSpPr/>
                <p:nvPr/>
              </p:nvSpPr>
              <p:spPr>
                <a:xfrm flipH="1">
                  <a:off x="12465390" y="346967"/>
                  <a:ext cx="308062" cy="150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 flipH="1">
                  <a:off x="12116730" y="250047"/>
                  <a:ext cx="414917" cy="234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 flipH="1">
                  <a:off x="12064098" y="254720"/>
                  <a:ext cx="92833" cy="130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 flipH="1">
                  <a:off x="11959348" y="264126"/>
                  <a:ext cx="160019" cy="121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 flipH="1">
                  <a:off x="12613427" y="403284"/>
                  <a:ext cx="429522" cy="124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 flipH="1">
                  <a:off x="12533160" y="377696"/>
                  <a:ext cx="257526" cy="132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 flipH="1">
                  <a:off x="12798452" y="327688"/>
                  <a:ext cx="220487" cy="67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 flipH="1">
                  <a:off x="13257586" y="271896"/>
                  <a:ext cx="199688" cy="1017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 flipH="1">
                  <a:off x="12906827" y="355847"/>
                  <a:ext cx="41772" cy="42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 flipH="1">
                  <a:off x="12931828" y="338613"/>
                  <a:ext cx="215345" cy="8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 flipH="1">
                  <a:off x="12723909" y="485074"/>
                  <a:ext cx="94411" cy="124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 flipH="1">
                  <a:off x="13200276" y="273473"/>
                  <a:ext cx="106913" cy="73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 flipH="1">
                  <a:off x="13338906" y="297952"/>
                  <a:ext cx="293456" cy="125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 flipH="1">
                  <a:off x="13024072" y="352166"/>
                  <a:ext cx="396689" cy="134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 flipH="1">
                  <a:off x="12773392" y="465795"/>
                  <a:ext cx="104343" cy="1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 flipH="1">
                  <a:off x="12825031" y="452241"/>
                  <a:ext cx="350769" cy="150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 flipH="1">
                  <a:off x="12247543" y="895246"/>
                  <a:ext cx="13087" cy="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 flipH="1">
                  <a:off x="11668004" y="762864"/>
                  <a:ext cx="9932" cy="42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 flipH="1">
                  <a:off x="12183980" y="906696"/>
                  <a:ext cx="28160" cy="6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 flipH="1">
                  <a:off x="12974700" y="69176"/>
                  <a:ext cx="677818" cy="69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 flipH="1">
                  <a:off x="12874929" y="161130"/>
                  <a:ext cx="56027" cy="33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" name="Google Shape;282;p2"/>
                <p:cNvSpPr/>
                <p:nvPr/>
              </p:nvSpPr>
              <p:spPr>
                <a:xfrm flipH="1">
                  <a:off x="13204069" y="125903"/>
                  <a:ext cx="319629" cy="34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" name="Google Shape;283;p2"/>
                <p:cNvSpPr/>
                <p:nvPr/>
              </p:nvSpPr>
              <p:spPr>
                <a:xfrm flipH="1">
                  <a:off x="13075897" y="143137"/>
                  <a:ext cx="105453" cy="3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" name="Google Shape;284;p2"/>
                <p:cNvSpPr/>
                <p:nvPr/>
              </p:nvSpPr>
              <p:spPr>
                <a:xfrm flipH="1">
                  <a:off x="12975063" y="180526"/>
                  <a:ext cx="71334" cy="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" name="Google Shape;285;p2"/>
                <p:cNvSpPr/>
                <p:nvPr/>
              </p:nvSpPr>
              <p:spPr>
                <a:xfrm flipH="1">
                  <a:off x="12806399" y="211956"/>
                  <a:ext cx="146232" cy="53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" name="Google Shape;286;p2"/>
                <p:cNvSpPr/>
                <p:nvPr/>
              </p:nvSpPr>
              <p:spPr>
                <a:xfrm flipH="1">
                  <a:off x="11128760" y="209620"/>
                  <a:ext cx="747224" cy="6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" name="Google Shape;287;p2"/>
                <p:cNvSpPr/>
                <p:nvPr/>
              </p:nvSpPr>
              <p:spPr>
                <a:xfrm flipH="1">
                  <a:off x="10936566" y="286384"/>
                  <a:ext cx="135423" cy="4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" name="Google Shape;288;p2"/>
                <p:cNvSpPr/>
                <p:nvPr/>
              </p:nvSpPr>
              <p:spPr>
                <a:xfrm flipH="1">
                  <a:off x="11324756" y="484898"/>
                  <a:ext cx="1108216" cy="88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" name="Google Shape;289;p2"/>
                <p:cNvSpPr/>
                <p:nvPr/>
              </p:nvSpPr>
              <p:spPr>
                <a:xfrm flipH="1">
                  <a:off x="12493201" y="585090"/>
                  <a:ext cx="183330" cy="19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" name="Google Shape;290;p2"/>
                <p:cNvSpPr/>
                <p:nvPr/>
              </p:nvSpPr>
              <p:spPr>
                <a:xfrm flipH="1">
                  <a:off x="11464930" y="605479"/>
                  <a:ext cx="66076" cy="20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" name="Google Shape;291;p2"/>
                <p:cNvSpPr/>
                <p:nvPr/>
              </p:nvSpPr>
              <p:spPr>
                <a:xfrm flipH="1">
                  <a:off x="12640817" y="536309"/>
                  <a:ext cx="925179" cy="319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" name="Google Shape;292;p2"/>
                <p:cNvSpPr/>
                <p:nvPr/>
              </p:nvSpPr>
              <p:spPr>
                <a:xfrm flipH="1">
                  <a:off x="12426953" y="881634"/>
                  <a:ext cx="119825" cy="41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" name="Google Shape;293;p2"/>
                <p:cNvSpPr/>
                <p:nvPr/>
              </p:nvSpPr>
              <p:spPr>
                <a:xfrm flipH="1">
                  <a:off x="12326236" y="935907"/>
                  <a:ext cx="38617" cy="84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" name="Google Shape;294;p2"/>
                <p:cNvSpPr/>
                <p:nvPr/>
              </p:nvSpPr>
              <p:spPr>
                <a:xfrm flipH="1">
                  <a:off x="12932518" y="623355"/>
                  <a:ext cx="738344" cy="139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" name="Google Shape;295;p2"/>
                <p:cNvSpPr/>
                <p:nvPr/>
              </p:nvSpPr>
              <p:spPr>
                <a:xfrm flipH="1">
                  <a:off x="12794014" y="800137"/>
                  <a:ext cx="96981" cy="5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" name="Google Shape;296;p2"/>
                <p:cNvSpPr/>
                <p:nvPr/>
              </p:nvSpPr>
              <p:spPr>
                <a:xfrm flipH="1">
                  <a:off x="13578789" y="571010"/>
                  <a:ext cx="60058" cy="25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7" name="Google Shape;297;p2"/>
                <p:cNvSpPr/>
                <p:nvPr/>
              </p:nvSpPr>
              <p:spPr>
                <a:xfrm flipH="1">
                  <a:off x="13109771" y="665535"/>
                  <a:ext cx="645335" cy="9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" name="Google Shape;298;p2"/>
                <p:cNvSpPr/>
                <p:nvPr/>
              </p:nvSpPr>
              <p:spPr>
                <a:xfrm flipH="1">
                  <a:off x="13011751" y="735407"/>
                  <a:ext cx="74606" cy="38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" name="Google Shape;299;p2"/>
                <p:cNvSpPr/>
                <p:nvPr/>
              </p:nvSpPr>
              <p:spPr>
                <a:xfrm flipH="1">
                  <a:off x="10924751" y="638837"/>
                  <a:ext cx="810028" cy="17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0" name="Google Shape;300;p2"/>
                <p:cNvSpPr/>
                <p:nvPr/>
              </p:nvSpPr>
              <p:spPr>
                <a:xfrm flipH="1">
                  <a:off x="11778126" y="624465"/>
                  <a:ext cx="80156" cy="12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" name="Google Shape;301;p2"/>
                <p:cNvSpPr/>
                <p:nvPr/>
              </p:nvSpPr>
              <p:spPr>
                <a:xfrm flipH="1">
                  <a:off x="11387055" y="630191"/>
                  <a:ext cx="35170" cy="13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" name="Google Shape;302;p2"/>
                <p:cNvSpPr/>
                <p:nvPr/>
              </p:nvSpPr>
              <p:spPr>
                <a:xfrm flipH="1">
                  <a:off x="11173582" y="576210"/>
                  <a:ext cx="119649" cy="434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" name="Google Shape;303;p2"/>
                <p:cNvSpPr/>
                <p:nvPr/>
              </p:nvSpPr>
              <p:spPr>
                <a:xfrm flipH="1">
                  <a:off x="11016536" y="723255"/>
                  <a:ext cx="561382" cy="137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" name="Google Shape;304;p2"/>
                <p:cNvSpPr/>
                <p:nvPr/>
              </p:nvSpPr>
              <p:spPr>
                <a:xfrm flipH="1">
                  <a:off x="12408722" y="1102114"/>
                  <a:ext cx="299474" cy="657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" name="Google Shape;305;p2"/>
                <p:cNvSpPr/>
                <p:nvPr/>
              </p:nvSpPr>
              <p:spPr>
                <a:xfrm flipH="1">
                  <a:off x="12741611" y="1061453"/>
                  <a:ext cx="87984" cy="31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" name="Google Shape;306;p2"/>
                <p:cNvSpPr/>
                <p:nvPr/>
              </p:nvSpPr>
              <p:spPr>
                <a:xfrm flipH="1">
                  <a:off x="11852704" y="1052106"/>
                  <a:ext cx="1390339" cy="237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" name="Google Shape;307;p2"/>
                <p:cNvSpPr/>
                <p:nvPr/>
              </p:nvSpPr>
              <p:spPr>
                <a:xfrm flipH="1">
                  <a:off x="11574349" y="1073429"/>
                  <a:ext cx="241460" cy="10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2"/>
                <p:cNvSpPr/>
                <p:nvPr/>
              </p:nvSpPr>
              <p:spPr>
                <a:xfrm flipH="1">
                  <a:off x="11453772" y="1033878"/>
                  <a:ext cx="52814" cy="191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" name="Google Shape;309;p2"/>
                <p:cNvSpPr/>
                <p:nvPr/>
              </p:nvSpPr>
              <p:spPr>
                <a:xfrm flipH="1">
                  <a:off x="10767015" y="296783"/>
                  <a:ext cx="727477" cy="174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" name="Google Shape;310;p2"/>
                <p:cNvSpPr/>
                <p:nvPr/>
              </p:nvSpPr>
              <p:spPr>
                <a:xfrm flipH="1">
                  <a:off x="13202361" y="-49301"/>
                  <a:ext cx="1021050" cy="181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2"/>
                <p:cNvSpPr/>
                <p:nvPr/>
              </p:nvSpPr>
              <p:spPr>
                <a:xfrm flipH="1">
                  <a:off x="13839227" y="152075"/>
                  <a:ext cx="273184" cy="45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" name="Google Shape;312;p2"/>
                <p:cNvSpPr/>
                <p:nvPr/>
              </p:nvSpPr>
              <p:spPr>
                <a:xfrm flipH="1">
                  <a:off x="13805518" y="-52865"/>
                  <a:ext cx="271431" cy="64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" name="Google Shape;313;p2"/>
                <p:cNvSpPr/>
                <p:nvPr/>
              </p:nvSpPr>
              <p:spPr>
                <a:xfrm flipH="1">
                  <a:off x="10856643" y="633404"/>
                  <a:ext cx="271723" cy="68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" name="Google Shape;314;p2"/>
                <p:cNvSpPr/>
                <p:nvPr/>
              </p:nvSpPr>
              <p:spPr>
                <a:xfrm flipH="1">
                  <a:off x="10645273" y="981183"/>
                  <a:ext cx="354449" cy="170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" name="Google Shape;315;p2"/>
                <p:cNvSpPr/>
                <p:nvPr/>
              </p:nvSpPr>
              <p:spPr>
                <a:xfrm flipH="1">
                  <a:off x="10797232" y="800838"/>
                  <a:ext cx="74839" cy="15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" name="Google Shape;316;p2"/>
                <p:cNvSpPr/>
                <p:nvPr/>
              </p:nvSpPr>
              <p:spPr>
                <a:xfrm flipH="1">
                  <a:off x="10320677" y="8068"/>
                  <a:ext cx="3599235" cy="1195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" name="Google Shape;317;p2"/>
                <p:cNvSpPr/>
                <p:nvPr/>
              </p:nvSpPr>
              <p:spPr>
                <a:xfrm flipH="1">
                  <a:off x="10911380" y="1011153"/>
                  <a:ext cx="460661" cy="74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" name="Google Shape;318;p2"/>
                <p:cNvSpPr/>
                <p:nvPr/>
              </p:nvSpPr>
              <p:spPr>
                <a:xfrm flipH="1">
                  <a:off x="13085766" y="908390"/>
                  <a:ext cx="341655" cy="67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" name="Google Shape;319;p2"/>
                <p:cNvSpPr/>
                <p:nvPr/>
              </p:nvSpPr>
              <p:spPr>
                <a:xfrm flipH="1">
                  <a:off x="13778934" y="856630"/>
                  <a:ext cx="357429" cy="40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" name="Google Shape;320;p2"/>
                <p:cNvSpPr/>
                <p:nvPr/>
              </p:nvSpPr>
              <p:spPr>
                <a:xfrm flipH="1">
                  <a:off x="13508272" y="920776"/>
                  <a:ext cx="162648" cy="255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" name="Google Shape;321;p2"/>
                <p:cNvSpPr/>
                <p:nvPr/>
              </p:nvSpPr>
              <p:spPr>
                <a:xfrm flipH="1">
                  <a:off x="11070166" y="1103808"/>
                  <a:ext cx="613203" cy="10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 flipH="1">
                  <a:off x="10923247" y="1135238"/>
                  <a:ext cx="97098" cy="44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" name="Google Shape;323;p2"/>
              <p:cNvGrpSpPr/>
              <p:nvPr/>
            </p:nvGrpSpPr>
            <p:grpSpPr>
              <a:xfrm>
                <a:off x="-820405" y="4186998"/>
                <a:ext cx="3252377" cy="1342934"/>
                <a:chOff x="-820405" y="4186998"/>
                <a:chExt cx="3252377" cy="1342934"/>
              </a:xfrm>
            </p:grpSpPr>
            <p:grpSp>
              <p:nvGrpSpPr>
                <p:cNvPr id="324" name="Google Shape;324;p2"/>
                <p:cNvGrpSpPr/>
                <p:nvPr/>
              </p:nvGrpSpPr>
              <p:grpSpPr>
                <a:xfrm flipH="1">
                  <a:off x="-820405" y="4186998"/>
                  <a:ext cx="3252377" cy="1342934"/>
                  <a:chOff x="1133650" y="3105500"/>
                  <a:chExt cx="3428608" cy="1415701"/>
                </a:xfrm>
              </p:grpSpPr>
              <p:sp>
                <p:nvSpPr>
                  <p:cNvPr id="325" name="Google Shape;325;p2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6" name="Google Shape;326;p2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7" name="Google Shape;327;p2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8" name="Google Shape;328;p2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" name="Google Shape;329;p2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0" name="Google Shape;330;p2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" name="Google Shape;331;p2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2" name="Google Shape;332;p2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" name="Google Shape;333;p2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" name="Google Shape;334;p2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5" name="Google Shape;335;p2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6" name="Google Shape;336;p2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7" name="Google Shape;337;p2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8" name="Google Shape;338;p2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9" name="Google Shape;339;p2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0" name="Google Shape;340;p2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1" name="Google Shape;341;p2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" name="Google Shape;342;p2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343" name="Google Shape;343;p2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344" name="Google Shape;344;p2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5" name="Google Shape;345;p2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6" name="Google Shape;346;p2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47" name="Google Shape;347;p2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sp>
              <p:nvSpPr>
                <p:cNvPr id="348" name="Google Shape;348;p2"/>
                <p:cNvSpPr/>
                <p:nvPr/>
              </p:nvSpPr>
              <p:spPr>
                <a:xfrm flipH="1">
                  <a:off x="889525" y="4463844"/>
                  <a:ext cx="91786" cy="43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" name="Google Shape;349;p2"/>
                <p:cNvSpPr/>
                <p:nvPr/>
              </p:nvSpPr>
              <p:spPr>
                <a:xfrm flipH="1">
                  <a:off x="269629" y="5004050"/>
                  <a:ext cx="33204" cy="63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" name="Google Shape;350;p2"/>
                <p:cNvSpPr/>
                <p:nvPr/>
              </p:nvSpPr>
              <p:spPr>
                <a:xfrm flipH="1">
                  <a:off x="1070806" y="4307230"/>
                  <a:ext cx="188394" cy="196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" name="Google Shape;351;p2"/>
                <p:cNvSpPr/>
                <p:nvPr/>
              </p:nvSpPr>
              <p:spPr>
                <a:xfrm flipH="1">
                  <a:off x="429722" y="4982941"/>
                  <a:ext cx="38896" cy="564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" name="Google Shape;352;p2"/>
                <p:cNvSpPr/>
                <p:nvPr/>
              </p:nvSpPr>
              <p:spPr>
                <a:xfrm flipH="1">
                  <a:off x="391616" y="4984364"/>
                  <a:ext cx="57949" cy="62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3" name="Google Shape;353;p2"/>
                <p:cNvSpPr/>
                <p:nvPr/>
              </p:nvSpPr>
              <p:spPr>
                <a:xfrm flipH="1">
                  <a:off x="870550" y="4482739"/>
                  <a:ext cx="72021" cy="36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4" name="Google Shape;354;p2"/>
                <p:cNvSpPr/>
                <p:nvPr/>
              </p:nvSpPr>
              <p:spPr>
                <a:xfrm flipH="1">
                  <a:off x="1147729" y="4336086"/>
                  <a:ext cx="119219" cy="18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5" name="Google Shape;355;p2"/>
                <p:cNvSpPr/>
                <p:nvPr/>
              </p:nvSpPr>
              <p:spPr>
                <a:xfrm flipH="1">
                  <a:off x="756951" y="4697620"/>
                  <a:ext cx="831606" cy="263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" name="Google Shape;356;p2"/>
                <p:cNvSpPr/>
                <p:nvPr/>
              </p:nvSpPr>
              <p:spPr>
                <a:xfrm flipH="1">
                  <a:off x="1182277" y="4359487"/>
                  <a:ext cx="86094" cy="172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" name="Google Shape;357;p2"/>
                <p:cNvSpPr/>
                <p:nvPr/>
              </p:nvSpPr>
              <p:spPr>
                <a:xfrm flipH="1">
                  <a:off x="409957" y="4453251"/>
                  <a:ext cx="45221" cy="93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" name="Google Shape;358;p2"/>
                <p:cNvSpPr/>
                <p:nvPr/>
              </p:nvSpPr>
              <p:spPr>
                <a:xfrm flipH="1">
                  <a:off x="240693" y="5017490"/>
                  <a:ext cx="32493" cy="58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9" name="Google Shape;359;p2"/>
                <p:cNvSpPr/>
                <p:nvPr/>
              </p:nvSpPr>
              <p:spPr>
                <a:xfrm flipH="1">
                  <a:off x="241405" y="4342490"/>
                  <a:ext cx="60716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0" name="Google Shape;360;p2"/>
                <p:cNvSpPr/>
                <p:nvPr/>
              </p:nvSpPr>
              <p:spPr>
                <a:xfrm flipH="1">
                  <a:off x="375409" y="4452144"/>
                  <a:ext cx="60005" cy="83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1" name="Google Shape;361;p2"/>
                <p:cNvSpPr/>
                <p:nvPr/>
              </p:nvSpPr>
              <p:spPr>
                <a:xfrm flipH="1">
                  <a:off x="1351540" y="5185331"/>
                  <a:ext cx="18420" cy="16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" name="Google Shape;362;p2"/>
                <p:cNvSpPr/>
                <p:nvPr/>
              </p:nvSpPr>
              <p:spPr>
                <a:xfrm flipH="1">
                  <a:off x="929769" y="5053066"/>
                  <a:ext cx="486046" cy="68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2"/>
                <p:cNvSpPr/>
                <p:nvPr/>
              </p:nvSpPr>
              <p:spPr>
                <a:xfrm flipH="1">
                  <a:off x="141962" y="5240909"/>
                  <a:ext cx="1395128" cy="200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64" name="Google Shape;364;p2"/>
                <p:cNvGrpSpPr/>
                <p:nvPr/>
              </p:nvGrpSpPr>
              <p:grpSpPr>
                <a:xfrm flipH="1">
                  <a:off x="-374213" y="4200675"/>
                  <a:ext cx="2395882" cy="1139837"/>
                  <a:chOff x="1566186" y="3119918"/>
                  <a:chExt cx="2525703" cy="1201600"/>
                </a:xfrm>
              </p:grpSpPr>
              <p:sp>
                <p:nvSpPr>
                  <p:cNvPr id="365" name="Google Shape;365;p2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" name="Google Shape;366;p2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" name="Google Shape;367;p2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" name="Google Shape;368;p2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" name="Google Shape;369;p2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0" name="Google Shape;370;p2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1" name="Google Shape;371;p2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2" name="Google Shape;372;p2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" name="Google Shape;373;p2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4" name="Google Shape;374;p2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5" name="Google Shape;375;p2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6" name="Google Shape;376;p2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" name="Google Shape;377;p2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" name="Google Shape;378;p2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9" name="Google Shape;379;p2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0" name="Google Shape;380;p2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" name="Google Shape;381;p2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" name="Google Shape;382;p2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3" name="Google Shape;383;p2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" name="Google Shape;384;p2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" name="Google Shape;385;p2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" name="Google Shape;386;p2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" name="Google Shape;387;p2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" name="Google Shape;388;p2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" name="Google Shape;389;p2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" name="Google Shape;390;p2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91" name="Google Shape;391;p2"/>
                <p:cNvSpPr/>
                <p:nvPr/>
              </p:nvSpPr>
              <p:spPr>
                <a:xfrm flipH="1">
                  <a:off x="1513056" y="5219879"/>
                  <a:ext cx="43798" cy="7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" name="Google Shape;392;p2"/>
                <p:cNvSpPr/>
                <p:nvPr/>
              </p:nvSpPr>
              <p:spPr>
                <a:xfrm flipH="1">
                  <a:off x="-506876" y="5080104"/>
                  <a:ext cx="630563" cy="161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3" name="Google Shape;393;p2"/>
              <p:cNvSpPr/>
              <p:nvPr/>
            </p:nvSpPr>
            <p:spPr>
              <a:xfrm flipH="1">
                <a:off x="1609666" y="5138054"/>
                <a:ext cx="110760" cy="15811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" name="Google Shape;394;p2"/>
              <p:cNvGrpSpPr/>
              <p:nvPr/>
            </p:nvGrpSpPr>
            <p:grpSpPr>
              <a:xfrm>
                <a:off x="6262709" y="2743394"/>
                <a:ext cx="3192268" cy="2070476"/>
                <a:chOff x="6262709" y="2743394"/>
                <a:chExt cx="3192268" cy="2070476"/>
              </a:xfrm>
            </p:grpSpPr>
            <p:grpSp>
              <p:nvGrpSpPr>
                <p:cNvPr id="395" name="Google Shape;395;p2"/>
                <p:cNvGrpSpPr/>
                <p:nvPr/>
              </p:nvGrpSpPr>
              <p:grpSpPr>
                <a:xfrm>
                  <a:off x="6284276" y="2759569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396" name="Google Shape;396;p2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7" name="Google Shape;397;p2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8" name="Google Shape;398;p2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" name="Google Shape;399;p2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" name="Google Shape;400;p2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1" name="Google Shape;401;p2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2" name="Google Shape;402;p2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3" name="Google Shape;403;p2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4" name="Google Shape;404;p2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5" name="Google Shape;405;p2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6" name="Google Shape;406;p2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7" name="Google Shape;407;p2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8" name="Google Shape;408;p2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409" name="Google Shape;409;p2"/>
                <p:cNvGrpSpPr/>
                <p:nvPr/>
              </p:nvGrpSpPr>
              <p:grpSpPr>
                <a:xfrm>
                  <a:off x="6432068" y="2982843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410" name="Google Shape;410;p2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1" name="Google Shape;411;p2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2" name="Google Shape;412;p2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3" name="Google Shape;413;p2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4" name="Google Shape;414;p2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5" name="Google Shape;415;p2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6" name="Google Shape;416;p2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7" name="Google Shape;417;p2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8" name="Google Shape;418;p2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19" name="Google Shape;419;p2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0" name="Google Shape;420;p2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1" name="Google Shape;421;p2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2" name="Google Shape;422;p2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3" name="Google Shape;423;p2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4" name="Google Shape;424;p2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5" name="Google Shape;425;p2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6" name="Google Shape;426;p2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7" name="Google Shape;427;p2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8" name="Google Shape;428;p2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29" name="Google Shape;429;p2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0" name="Google Shape;430;p2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" name="Google Shape;431;p2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" name="Google Shape;432;p2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3" name="Google Shape;433;p2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4" name="Google Shape;434;p2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" name="Google Shape;435;p2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6" name="Google Shape;436;p2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7" name="Google Shape;437;p2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8" name="Google Shape;438;p2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9" name="Google Shape;439;p2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0" name="Google Shape;440;p2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1" name="Google Shape;441;p2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2" name="Google Shape;442;p2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3" name="Google Shape;443;p2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4" name="Google Shape;444;p2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5" name="Google Shape;445;p2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6" name="Google Shape;446;p2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7" name="Google Shape;447;p2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8" name="Google Shape;448;p2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49" name="Google Shape;449;p2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0" name="Google Shape;450;p2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1" name="Google Shape;451;p2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2" name="Google Shape;452;p2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3" name="Google Shape;453;p2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4" name="Google Shape;454;p2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5" name="Google Shape;455;p2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6" name="Google Shape;456;p2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7" name="Google Shape;457;p2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8" name="Google Shape;458;p2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59" name="Google Shape;459;p2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0" name="Google Shape;460;p2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1" name="Google Shape;461;p2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2" name="Google Shape;462;p2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3" name="Google Shape;463;p2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4" name="Google Shape;464;p2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465" name="Google Shape;465;p2"/>
                <p:cNvGrpSpPr/>
                <p:nvPr/>
              </p:nvGrpSpPr>
              <p:grpSpPr>
                <a:xfrm>
                  <a:off x="6262709" y="2743394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466" name="Google Shape;466;p2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7" name="Google Shape;467;p2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8" name="Google Shape;468;p2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69" name="Google Shape;469;p2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0" name="Google Shape;470;p2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1" name="Google Shape;471;p2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2" name="Google Shape;472;p2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3" name="Google Shape;473;p2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4" name="Google Shape;474;p2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475" name="Google Shape;475;p2"/>
              <p:cNvGrpSpPr/>
              <p:nvPr/>
            </p:nvGrpSpPr>
            <p:grpSpPr>
              <a:xfrm flipH="1">
                <a:off x="5907497" y="4603957"/>
                <a:ext cx="3902689" cy="1999163"/>
                <a:chOff x="2266783" y="4027842"/>
                <a:chExt cx="4275982" cy="2190383"/>
              </a:xfrm>
            </p:grpSpPr>
            <p:grpSp>
              <p:nvGrpSpPr>
                <p:cNvPr id="476" name="Google Shape;476;p2"/>
                <p:cNvGrpSpPr/>
                <p:nvPr/>
              </p:nvGrpSpPr>
              <p:grpSpPr>
                <a:xfrm>
                  <a:off x="4212859" y="5537808"/>
                  <a:ext cx="1250617" cy="366645"/>
                  <a:chOff x="6597922" y="2714372"/>
                  <a:chExt cx="1091289" cy="319934"/>
                </a:xfrm>
              </p:grpSpPr>
              <p:sp>
                <p:nvSpPr>
                  <p:cNvPr id="477" name="Google Shape;477;p2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8" name="Google Shape;478;p2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9" name="Google Shape;479;p2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80" name="Google Shape;480;p2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81" name="Google Shape;481;p2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82" name="Google Shape;482;p2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83" name="Google Shape;483;p2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84" name="Google Shape;484;p2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85" name="Google Shape;485;p2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86" name="Google Shape;486;p2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87" name="Google Shape;487;p2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488" name="Google Shape;488;p2"/>
                <p:cNvGrpSpPr/>
                <p:nvPr/>
              </p:nvGrpSpPr>
              <p:grpSpPr>
                <a:xfrm>
                  <a:off x="2622547" y="4258722"/>
                  <a:ext cx="806391" cy="384376"/>
                  <a:chOff x="5210215" y="1598241"/>
                  <a:chExt cx="703657" cy="335407"/>
                </a:xfrm>
              </p:grpSpPr>
              <p:sp>
                <p:nvSpPr>
                  <p:cNvPr id="489" name="Google Shape;489;p2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0" name="Google Shape;490;p2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1" name="Google Shape;491;p2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2" name="Google Shape;492;p2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3" name="Google Shape;493;p2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4" name="Google Shape;494;p2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5" name="Google Shape;495;p2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6" name="Google Shape;496;p2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497" name="Google Shape;497;p2"/>
                <p:cNvGrpSpPr/>
                <p:nvPr/>
              </p:nvGrpSpPr>
              <p:grpSpPr>
                <a:xfrm>
                  <a:off x="3431689" y="4040004"/>
                  <a:ext cx="2315607" cy="784112"/>
                  <a:chOff x="5916272" y="1407387"/>
                  <a:chExt cx="2020600" cy="684216"/>
                </a:xfrm>
              </p:grpSpPr>
              <p:sp>
                <p:nvSpPr>
                  <p:cNvPr id="498" name="Google Shape;498;p2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99" name="Google Shape;499;p2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0" name="Google Shape;500;p2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" name="Google Shape;501;p2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" name="Google Shape;502;p2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3" name="Google Shape;503;p2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4" name="Google Shape;504;p2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5" name="Google Shape;505;p2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6" name="Google Shape;506;p2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7" name="Google Shape;507;p2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8" name="Google Shape;508;p2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9" name="Google Shape;509;p2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10" name="Google Shape;510;p2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511" name="Google Shape;511;p2"/>
                <p:cNvSpPr/>
                <p:nvPr/>
              </p:nvSpPr>
              <p:spPr>
                <a:xfrm>
                  <a:off x="4287110" y="4994182"/>
                  <a:ext cx="182813" cy="1788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" name="Google Shape;512;p2"/>
                <p:cNvSpPr/>
                <p:nvPr/>
              </p:nvSpPr>
              <p:spPr>
                <a:xfrm>
                  <a:off x="4726790" y="5143835"/>
                  <a:ext cx="74892" cy="70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" name="Google Shape;513;p2"/>
                <p:cNvSpPr/>
                <p:nvPr/>
              </p:nvSpPr>
              <p:spPr>
                <a:xfrm>
                  <a:off x="3989018" y="5027339"/>
                  <a:ext cx="406656" cy="185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" name="Google Shape;514;p2"/>
                <p:cNvSpPr/>
                <p:nvPr/>
              </p:nvSpPr>
              <p:spPr>
                <a:xfrm>
                  <a:off x="3855431" y="5184928"/>
                  <a:ext cx="337525" cy="165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" name="Google Shape;515;p2"/>
                <p:cNvSpPr/>
                <p:nvPr/>
              </p:nvSpPr>
              <p:spPr>
                <a:xfrm>
                  <a:off x="4120365" y="5078738"/>
                  <a:ext cx="454599" cy="25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6" name="Google Shape;516;p2"/>
                <p:cNvSpPr/>
                <p:nvPr/>
              </p:nvSpPr>
              <p:spPr>
                <a:xfrm>
                  <a:off x="4530921" y="5083858"/>
                  <a:ext cx="101712" cy="142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" name="Google Shape;517;p2"/>
                <p:cNvSpPr/>
                <p:nvPr/>
              </p:nvSpPr>
              <p:spPr>
                <a:xfrm>
                  <a:off x="4572079" y="5094164"/>
                  <a:ext cx="175323" cy="133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" name="Google Shape;518;p2"/>
                <p:cNvSpPr/>
                <p:nvPr/>
              </p:nvSpPr>
              <p:spPr>
                <a:xfrm>
                  <a:off x="3560156" y="5246633"/>
                  <a:ext cx="470602" cy="136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" name="Google Shape;519;p2"/>
                <p:cNvSpPr/>
                <p:nvPr/>
              </p:nvSpPr>
              <p:spPr>
                <a:xfrm>
                  <a:off x="3836548" y="5218597"/>
                  <a:ext cx="282156" cy="1456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" name="Google Shape;520;p2"/>
                <p:cNvSpPr/>
                <p:nvPr/>
              </p:nvSpPr>
              <p:spPr>
                <a:xfrm>
                  <a:off x="3586464" y="5163805"/>
                  <a:ext cx="241574" cy="73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" name="Google Shape;521;p2"/>
                <p:cNvSpPr/>
                <p:nvPr/>
              </p:nvSpPr>
              <p:spPr>
                <a:xfrm>
                  <a:off x="3106201" y="5102677"/>
                  <a:ext cx="218786" cy="111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" name="Google Shape;522;p2"/>
                <p:cNvSpPr/>
                <p:nvPr/>
              </p:nvSpPr>
              <p:spPr>
                <a:xfrm>
                  <a:off x="3663531" y="5194657"/>
                  <a:ext cx="45767" cy="46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" name="Google Shape;523;p2"/>
                <p:cNvSpPr/>
                <p:nvPr/>
              </p:nvSpPr>
              <p:spPr>
                <a:xfrm>
                  <a:off x="3445963" y="5175775"/>
                  <a:ext cx="235941" cy="93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" name="Google Shape;524;p2"/>
                <p:cNvSpPr/>
                <p:nvPr/>
              </p:nvSpPr>
              <p:spPr>
                <a:xfrm>
                  <a:off x="3806272" y="5336245"/>
                  <a:ext cx="103440" cy="135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" name="Google Shape;525;p2"/>
                <p:cNvSpPr/>
                <p:nvPr/>
              </p:nvSpPr>
              <p:spPr>
                <a:xfrm>
                  <a:off x="3270641" y="5104405"/>
                  <a:ext cx="117138" cy="80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6" name="Google Shape;526;p2"/>
                <p:cNvSpPr/>
                <p:nvPr/>
              </p:nvSpPr>
              <p:spPr>
                <a:xfrm>
                  <a:off x="2914365" y="5131225"/>
                  <a:ext cx="321522" cy="1371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7" name="Google Shape;527;p2"/>
                <p:cNvSpPr/>
                <p:nvPr/>
              </p:nvSpPr>
              <p:spPr>
                <a:xfrm>
                  <a:off x="3146207" y="5190625"/>
                  <a:ext cx="434628" cy="147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8" name="Google Shape;528;p2"/>
                <p:cNvSpPr/>
                <p:nvPr/>
              </p:nvSpPr>
              <p:spPr>
                <a:xfrm>
                  <a:off x="3741174" y="5315122"/>
                  <a:ext cx="114322" cy="1565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9" name="Google Shape;529;p2"/>
                <p:cNvSpPr/>
                <p:nvPr/>
              </p:nvSpPr>
              <p:spPr>
                <a:xfrm>
                  <a:off x="3414598" y="5300272"/>
                  <a:ext cx="384316" cy="164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0" name="Google Shape;530;p2"/>
                <p:cNvGrpSpPr/>
                <p:nvPr/>
              </p:nvGrpSpPr>
              <p:grpSpPr>
                <a:xfrm>
                  <a:off x="2266783" y="4027842"/>
                  <a:ext cx="4275982" cy="2190383"/>
                  <a:chOff x="4899775" y="1396775"/>
                  <a:chExt cx="3731223" cy="1911329"/>
                </a:xfrm>
              </p:grpSpPr>
              <p:sp>
                <p:nvSpPr>
                  <p:cNvPr id="531" name="Google Shape;531;p2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2" name="Google Shape;532;p2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3" name="Google Shape;533;p2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4" name="Google Shape;534;p2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" name="Google Shape;535;p2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" name="Google Shape;536;p2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7" name="Google Shape;537;p2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8" name="Google Shape;538;p2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9" name="Google Shape;539;p2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0" name="Google Shape;540;p2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1" name="Google Shape;541;p2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2" name="Google Shape;542;p2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3" name="Google Shape;543;p2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4" name="Google Shape;544;p2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5" name="Google Shape;545;p2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6" name="Google Shape;546;p2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7" name="Google Shape;547;p2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8" name="Google Shape;548;p2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49" name="Google Shape;549;p2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0" name="Google Shape;550;p2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1" name="Google Shape;551;p2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2" name="Google Shape;552;p2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3" name="Google Shape;553;p2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4" name="Google Shape;554;p2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5" name="Google Shape;555;p2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6" name="Google Shape;556;p2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7" name="Google Shape;557;p2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8" name="Google Shape;558;p2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9" name="Google Shape;559;p2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0" name="Google Shape;560;p2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1" name="Google Shape;561;p2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2" name="Google Shape;562;p2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3" name="Google Shape;563;p2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4" name="Google Shape;564;p2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5" name="Google Shape;565;p2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6" name="Google Shape;566;p2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7" name="Google Shape;567;p2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8" name="Google Shape;568;p2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9" name="Google Shape;569;p2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0" name="Google Shape;570;p2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1" name="Google Shape;571;p2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2" name="Google Shape;572;p2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3" name="Google Shape;573;p2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4" name="Google Shape;574;p2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5" name="Google Shape;575;p2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6" name="Google Shape;576;p2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7" name="Google Shape;577;p2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8" name="Google Shape;578;p2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9" name="Google Shape;579;p2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0" name="Google Shape;580;p2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1" name="Google Shape;581;p2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2" name="Google Shape;582;p2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3" name="Google Shape;583;p2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4" name="Google Shape;584;p2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5" name="Google Shape;585;p2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6" name="Google Shape;586;p2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7" name="Google Shape;587;p2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8" name="Google Shape;588;p2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89" name="Google Shape;589;p2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0" name="Google Shape;590;p2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1" name="Google Shape;591;p2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" name="Google Shape;592;p2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3" name="Google Shape;593;p2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4" name="Google Shape;594;p2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5" name="Google Shape;595;p2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6" name="Google Shape;596;p2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7" name="Google Shape;597;p2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8" name="Google Shape;598;p2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9" name="Google Shape;599;p2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93983810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3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02" name="Google Shape;602;p3"/>
          <p:cNvGrpSpPr/>
          <p:nvPr/>
        </p:nvGrpSpPr>
        <p:grpSpPr>
          <a:xfrm>
            <a:off x="-3548333" y="283434"/>
            <a:ext cx="19735667" cy="7989385"/>
            <a:chOff x="-2661250" y="212575"/>
            <a:chExt cx="14801750" cy="5992039"/>
          </a:xfrm>
        </p:grpSpPr>
        <p:sp>
          <p:nvSpPr>
            <p:cNvPr id="603" name="Google Shape;603;p3"/>
            <p:cNvSpPr/>
            <p:nvPr/>
          </p:nvSpPr>
          <p:spPr>
            <a:xfrm>
              <a:off x="-2661250" y="212575"/>
              <a:ext cx="14801750" cy="5988650"/>
            </a:xfrm>
            <a:custGeom>
              <a:avLst/>
              <a:gdLst/>
              <a:ahLst/>
              <a:cxnLst/>
              <a:rect l="l" t="t" r="r" b="b"/>
              <a:pathLst>
                <a:path w="592070" h="239546" extrusionOk="0">
                  <a:moveTo>
                    <a:pt x="0" y="174033"/>
                  </a:moveTo>
                  <a:lnTo>
                    <a:pt x="50321" y="118957"/>
                  </a:lnTo>
                  <a:lnTo>
                    <a:pt x="67160" y="0"/>
                  </a:lnTo>
                  <a:lnTo>
                    <a:pt x="92211" y="16764"/>
                  </a:lnTo>
                  <a:lnTo>
                    <a:pt x="104386" y="51557"/>
                  </a:lnTo>
                  <a:lnTo>
                    <a:pt x="124960" y="56129"/>
                  </a:lnTo>
                  <a:lnTo>
                    <a:pt x="160774" y="71369"/>
                  </a:lnTo>
                  <a:lnTo>
                    <a:pt x="187444" y="93467"/>
                  </a:lnTo>
                  <a:lnTo>
                    <a:pt x="223032" y="126492"/>
                  </a:lnTo>
                  <a:lnTo>
                    <a:pt x="246118" y="141276"/>
                  </a:lnTo>
                  <a:lnTo>
                    <a:pt x="296330" y="144018"/>
                  </a:lnTo>
                  <a:lnTo>
                    <a:pt x="319525" y="147828"/>
                  </a:lnTo>
                  <a:lnTo>
                    <a:pt x="351070" y="145542"/>
                  </a:lnTo>
                  <a:lnTo>
                    <a:pt x="371482" y="150114"/>
                  </a:lnTo>
                  <a:lnTo>
                    <a:pt x="396533" y="150114"/>
                  </a:lnTo>
                  <a:lnTo>
                    <a:pt x="425208" y="152882"/>
                  </a:lnTo>
                  <a:lnTo>
                    <a:pt x="441190" y="145283"/>
                  </a:lnTo>
                  <a:lnTo>
                    <a:pt x="454906" y="139187"/>
                  </a:lnTo>
                  <a:lnTo>
                    <a:pt x="471670" y="138425"/>
                  </a:lnTo>
                  <a:lnTo>
                    <a:pt x="483755" y="136988"/>
                  </a:lnTo>
                  <a:lnTo>
                    <a:pt x="506496" y="155053"/>
                  </a:lnTo>
                  <a:lnTo>
                    <a:pt x="541272" y="140970"/>
                  </a:lnTo>
                  <a:lnTo>
                    <a:pt x="532039" y="153641"/>
                  </a:lnTo>
                  <a:lnTo>
                    <a:pt x="546745" y="158939"/>
                  </a:lnTo>
                  <a:lnTo>
                    <a:pt x="560446" y="160759"/>
                  </a:lnTo>
                  <a:lnTo>
                    <a:pt x="582164" y="169292"/>
                  </a:lnTo>
                  <a:lnTo>
                    <a:pt x="592070" y="214802"/>
                  </a:lnTo>
                  <a:lnTo>
                    <a:pt x="559684" y="234490"/>
                  </a:lnTo>
                  <a:lnTo>
                    <a:pt x="486533" y="237966"/>
                  </a:lnTo>
                  <a:lnTo>
                    <a:pt x="362708" y="233542"/>
                  </a:lnTo>
                  <a:lnTo>
                    <a:pt x="305560" y="238914"/>
                  </a:lnTo>
                  <a:lnTo>
                    <a:pt x="243839" y="239546"/>
                  </a:lnTo>
                  <a:lnTo>
                    <a:pt x="179831" y="237650"/>
                  </a:lnTo>
                  <a:lnTo>
                    <a:pt x="158115" y="233858"/>
                  </a:lnTo>
                  <a:lnTo>
                    <a:pt x="123443" y="230381"/>
                  </a:lnTo>
                  <a:lnTo>
                    <a:pt x="82295" y="234490"/>
                  </a:lnTo>
                  <a:lnTo>
                    <a:pt x="60959" y="234490"/>
                  </a:lnTo>
                  <a:lnTo>
                    <a:pt x="38100" y="227537"/>
                  </a:lnTo>
                  <a:lnTo>
                    <a:pt x="26289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04" name="Google Shape;604;p3"/>
            <p:cNvGrpSpPr/>
            <p:nvPr/>
          </p:nvGrpSpPr>
          <p:grpSpPr>
            <a:xfrm>
              <a:off x="-538178" y="3818513"/>
              <a:ext cx="4676371" cy="1571180"/>
              <a:chOff x="5182448" y="4500764"/>
              <a:chExt cx="3648000" cy="1225665"/>
            </a:xfrm>
          </p:grpSpPr>
          <p:grpSp>
            <p:nvGrpSpPr>
              <p:cNvPr id="605" name="Google Shape;605;p3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606" name="Google Shape;606;p3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" name="Google Shape;607;p3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" name="Google Shape;608;p3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" name="Google Shape;609;p3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" name="Google Shape;610;p3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" name="Google Shape;611;p3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2" name="Google Shape;612;p3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" name="Google Shape;613;p3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" name="Google Shape;614;p3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" name="Google Shape;615;p3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" name="Google Shape;616;p3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7" name="Google Shape;617;p3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618" name="Google Shape;618;p3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" name="Google Shape;619;p3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" name="Google Shape;620;p3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1" name="Google Shape;621;p3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622" name="Google Shape;622;p3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" name="Google Shape;623;p3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" name="Google Shape;624;p3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" name="Google Shape;625;p3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" name="Google Shape;626;p3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" name="Google Shape;627;p3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" name="Google Shape;628;p3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" name="Google Shape;629;p3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" name="Google Shape;630;p3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" name="Google Shape;631;p3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" name="Google Shape;632;p3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" name="Google Shape;633;p3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" name="Google Shape;634;p3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" name="Google Shape;635;p3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" name="Google Shape;636;p3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" name="Google Shape;637;p3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" name="Google Shape;638;p3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" name="Google Shape;639;p3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" name="Google Shape;640;p3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641" name="Google Shape;641;p3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3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3" name="Google Shape;643;p3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" name="Google Shape;644;p3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3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3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3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3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3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3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3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3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3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3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3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3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3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3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3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3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3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" name="Google Shape;674;p3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" name="Google Shape;675;p3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3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" name="Google Shape;677;p3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" name="Google Shape;678;p3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3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3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3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3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3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3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85" name="Google Shape;685;p3"/>
            <p:cNvGrpSpPr/>
            <p:nvPr/>
          </p:nvGrpSpPr>
          <p:grpSpPr>
            <a:xfrm flipH="1">
              <a:off x="-1458255" y="1963290"/>
              <a:ext cx="4642922" cy="2487218"/>
              <a:chOff x="-1951296" y="3403209"/>
              <a:chExt cx="4642922" cy="2487218"/>
            </a:xfrm>
          </p:grpSpPr>
          <p:grpSp>
            <p:nvGrpSpPr>
              <p:cNvPr id="686" name="Google Shape;686;p3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687" name="Google Shape;687;p3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" name="Google Shape;688;p3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9" name="Google Shape;689;p3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0" name="Google Shape;690;p3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1" name="Google Shape;691;p3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2" name="Google Shape;692;p3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3" name="Google Shape;693;p3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4" name="Google Shape;694;p3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5" name="Google Shape;695;p3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6" name="Google Shape;696;p3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7" name="Google Shape;697;p3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8" name="Google Shape;698;p3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9" name="Google Shape;699;p3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0" name="Google Shape;700;p3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1" name="Google Shape;701;p3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2" name="Google Shape;702;p3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3" name="Google Shape;703;p3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4" name="Google Shape;704;p3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5" name="Google Shape;705;p3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6" name="Google Shape;706;p3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07" name="Google Shape;707;p3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708" name="Google Shape;708;p3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09" name="Google Shape;709;p3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0" name="Google Shape;710;p3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1" name="Google Shape;711;p3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2" name="Google Shape;712;p3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3" name="Google Shape;713;p3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3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3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3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3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3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3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3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21" name="Google Shape;721;p3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3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723" name="Google Shape;723;p3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3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3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3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3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3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3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3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3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3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3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3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3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3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3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3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3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3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3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3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3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3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3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3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3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3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3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750" name="Google Shape;750;p3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751" name="Google Shape;751;p3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2" name="Google Shape;752;p3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3" name="Google Shape;753;p3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4" name="Google Shape;754;p3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5" name="Google Shape;755;p3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6" name="Google Shape;756;p3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7" name="Google Shape;757;p3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8" name="Google Shape;758;p3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59" name="Google Shape;759;p3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0" name="Google Shape;760;p3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761" name="Google Shape;761;p3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762" name="Google Shape;762;p3"/>
            <p:cNvGrpSpPr/>
            <p:nvPr/>
          </p:nvGrpSpPr>
          <p:grpSpPr>
            <a:xfrm>
              <a:off x="6297254" y="3717396"/>
              <a:ext cx="4642922" cy="2487218"/>
              <a:chOff x="-1951296" y="3403209"/>
              <a:chExt cx="4642922" cy="2487218"/>
            </a:xfrm>
          </p:grpSpPr>
          <p:grpSp>
            <p:nvGrpSpPr>
              <p:cNvPr id="763" name="Google Shape;763;p3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764" name="Google Shape;764;p3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3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3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3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3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3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3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3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3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3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3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5" name="Google Shape;775;p3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6" name="Google Shape;776;p3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3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8" name="Google Shape;778;p3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9" name="Google Shape;779;p3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3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3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3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3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84" name="Google Shape;784;p3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785" name="Google Shape;785;p3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3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3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3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3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3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3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3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3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3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3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3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3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98" name="Google Shape;798;p3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99" name="Google Shape;799;p3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800" name="Google Shape;800;p3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3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3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3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3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3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3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7" name="Google Shape;807;p3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8" name="Google Shape;808;p3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9" name="Google Shape;809;p3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0" name="Google Shape;810;p3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1" name="Google Shape;811;p3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2" name="Google Shape;812;p3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3" name="Google Shape;813;p3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4" name="Google Shape;814;p3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5" name="Google Shape;815;p3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6" name="Google Shape;816;p3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7" name="Google Shape;817;p3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8" name="Google Shape;818;p3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19" name="Google Shape;819;p3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0" name="Google Shape;820;p3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1" name="Google Shape;821;p3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2" name="Google Shape;822;p3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3" name="Google Shape;823;p3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4" name="Google Shape;824;p3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5" name="Google Shape;825;p3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26" name="Google Shape;826;p3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827" name="Google Shape;827;p3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828" name="Google Shape;828;p3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29" name="Google Shape;829;p3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0" name="Google Shape;830;p3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1" name="Google Shape;831;p3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2" name="Google Shape;832;p3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3" name="Google Shape;833;p3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4" name="Google Shape;834;p3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5" name="Google Shape;835;p3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6" name="Google Shape;836;p3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7" name="Google Shape;837;p3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838" name="Google Shape;838;p3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839" name="Google Shape;839;p3"/>
            <p:cNvGrpSpPr/>
            <p:nvPr/>
          </p:nvGrpSpPr>
          <p:grpSpPr>
            <a:xfrm>
              <a:off x="3118278" y="3885224"/>
              <a:ext cx="4200238" cy="2151583"/>
              <a:chOff x="4899775" y="1396775"/>
              <a:chExt cx="3731223" cy="1911329"/>
            </a:xfrm>
          </p:grpSpPr>
          <p:grpSp>
            <p:nvGrpSpPr>
              <p:cNvPr id="840" name="Google Shape;840;p3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841" name="Google Shape;841;p3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42" name="Google Shape;842;p3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43" name="Google Shape;843;p3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44" name="Google Shape;844;p3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45" name="Google Shape;845;p3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46" name="Google Shape;846;p3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47" name="Google Shape;847;p3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48" name="Google Shape;848;p3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49" name="Google Shape;849;p3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50" name="Google Shape;850;p3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51" name="Google Shape;851;p3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52" name="Google Shape;852;p3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853" name="Google Shape;853;p3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54" name="Google Shape;854;p3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55" name="Google Shape;855;p3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56" name="Google Shape;856;p3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57" name="Google Shape;857;p3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58" name="Google Shape;858;p3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59" name="Google Shape;859;p3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0" name="Google Shape;860;p3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61" name="Google Shape;861;p3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862" name="Google Shape;862;p3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3" name="Google Shape;863;p3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4" name="Google Shape;864;p3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3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3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3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3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3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3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3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3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3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3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75" name="Google Shape;875;p3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876" name="Google Shape;876;p3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7" name="Google Shape;877;p3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8" name="Google Shape;878;p3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79" name="Google Shape;879;p3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880" name="Google Shape;880;p3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1" name="Google Shape;881;p3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2" name="Google Shape;882;p3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3" name="Google Shape;883;p3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4" name="Google Shape;884;p3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5" name="Google Shape;885;p3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6" name="Google Shape;886;p3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7" name="Google Shape;887;p3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8" name="Google Shape;888;p3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9" name="Google Shape;889;p3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0" name="Google Shape;890;p3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1" name="Google Shape;891;p3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2" name="Google Shape;892;p3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3" name="Google Shape;893;p3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4" name="Google Shape;894;p3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5" name="Google Shape;895;p3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6" name="Google Shape;896;p3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7" name="Google Shape;897;p3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98" name="Google Shape;898;p3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99" name="Google Shape;899;p3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900" name="Google Shape;900;p3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1" name="Google Shape;901;p3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2" name="Google Shape;902;p3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3" name="Google Shape;903;p3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4" name="Google Shape;904;p3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5" name="Google Shape;905;p3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6" name="Google Shape;906;p3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7" name="Google Shape;907;p3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8" name="Google Shape;908;p3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09" name="Google Shape;909;p3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0" name="Google Shape;910;p3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1" name="Google Shape;911;p3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2" name="Google Shape;912;p3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3" name="Google Shape;913;p3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4" name="Google Shape;914;p3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5" name="Google Shape;915;p3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6" name="Google Shape;916;p3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7" name="Google Shape;917;p3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8" name="Google Shape;918;p3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19" name="Google Shape;919;p3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0" name="Google Shape;920;p3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1" name="Google Shape;921;p3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2" name="Google Shape;922;p3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3" name="Google Shape;923;p3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4" name="Google Shape;924;p3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5" name="Google Shape;925;p3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6" name="Google Shape;926;p3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7" name="Google Shape;927;p3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8" name="Google Shape;928;p3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29" name="Google Shape;929;p3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0" name="Google Shape;930;p3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1" name="Google Shape;931;p3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2" name="Google Shape;932;p3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3" name="Google Shape;933;p3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4" name="Google Shape;934;p3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" name="Google Shape;935;p3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6" name="Google Shape;936;p3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7" name="Google Shape;937;p3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8" name="Google Shape;938;p3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9" name="Google Shape;939;p3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0" name="Google Shape;940;p3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1" name="Google Shape;941;p3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2" name="Google Shape;942;p3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3" name="Google Shape;943;p3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4" name="Google Shape;944;p3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5" name="Google Shape;945;p3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3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3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3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3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3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3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3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3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3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3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3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7" name="Google Shape;957;p3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8" name="Google Shape;958;p3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9" name="Google Shape;959;p3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60" name="Google Shape;960;p3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61" name="Google Shape;961;p3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62" name="Google Shape;962;p3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63" name="Google Shape;963;p3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64" name="Google Shape;964;p3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65" name="Google Shape;965;p3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66" name="Google Shape;966;p3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67" name="Google Shape;967;p3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68" name="Google Shape;968;p3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969" name="Google Shape;969;p3"/>
          <p:cNvSpPr txBox="1">
            <a:spLocks noGrp="1"/>
          </p:cNvSpPr>
          <p:nvPr>
            <p:ph type="title"/>
          </p:nvPr>
        </p:nvSpPr>
        <p:spPr>
          <a:xfrm>
            <a:off x="5320400" y="2500800"/>
            <a:ext cx="5920800" cy="130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970" name="Google Shape;970;p3"/>
          <p:cNvSpPr txBox="1">
            <a:spLocks noGrp="1"/>
          </p:cNvSpPr>
          <p:nvPr>
            <p:ph type="title" idx="2" hasCustomPrompt="1"/>
          </p:nvPr>
        </p:nvSpPr>
        <p:spPr>
          <a:xfrm>
            <a:off x="7022667" y="719200"/>
            <a:ext cx="2516400" cy="16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71" name="Google Shape;971;p3"/>
          <p:cNvSpPr txBox="1">
            <a:spLocks noGrp="1"/>
          </p:cNvSpPr>
          <p:nvPr>
            <p:ph type="subTitle" idx="1"/>
          </p:nvPr>
        </p:nvSpPr>
        <p:spPr>
          <a:xfrm>
            <a:off x="5320400" y="3789400"/>
            <a:ext cx="5920800" cy="6152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002760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4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4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15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975" name="Google Shape;975;p4"/>
          <p:cNvSpPr txBox="1">
            <a:spLocks noGrp="1"/>
          </p:cNvSpPr>
          <p:nvPr>
            <p:ph type="body" idx="1"/>
          </p:nvPr>
        </p:nvSpPr>
        <p:spPr>
          <a:xfrm>
            <a:off x="959900" y="2224967"/>
            <a:ext cx="10272000" cy="353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●"/>
              <a:defRPr>
                <a:latin typeface="Barlow"/>
                <a:ea typeface="Barlow"/>
                <a:cs typeface="Barlow"/>
                <a:sym typeface="Barlow"/>
              </a:defRPr>
            </a:lvl1pPr>
            <a:lvl2pPr marL="1219170" lvl="1" indent="-406390" rtl="0">
              <a:lnSpc>
                <a:spcPct val="115000"/>
              </a:lnSpc>
              <a:spcBef>
                <a:spcPts val="1333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○"/>
              <a:defRPr>
                <a:latin typeface="Barlow"/>
                <a:ea typeface="Barlow"/>
                <a:cs typeface="Barlow"/>
                <a:sym typeface="Barlow"/>
              </a:defRPr>
            </a:lvl2pPr>
            <a:lvl3pPr marL="1828754" lvl="2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■"/>
              <a:defRPr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●"/>
              <a:defRPr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○"/>
              <a:defRPr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■"/>
              <a:defRPr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●"/>
              <a:defRPr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363634"/>
              </a:buClr>
              <a:buSzPts val="1200"/>
              <a:buFont typeface="Nunito Light"/>
              <a:buChar char="○"/>
              <a:defRPr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363634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grpSp>
        <p:nvGrpSpPr>
          <p:cNvPr id="976" name="Google Shape;976;p4"/>
          <p:cNvGrpSpPr/>
          <p:nvPr/>
        </p:nvGrpSpPr>
        <p:grpSpPr>
          <a:xfrm>
            <a:off x="-3527019" y="4623162"/>
            <a:ext cx="18031420" cy="5161401"/>
            <a:chOff x="-2645265" y="3467371"/>
            <a:chExt cx="13523565" cy="3871051"/>
          </a:xfrm>
        </p:grpSpPr>
        <p:sp>
          <p:nvSpPr>
            <p:cNvPr id="977" name="Google Shape;977;p4"/>
            <p:cNvSpPr/>
            <p:nvPr/>
          </p:nvSpPr>
          <p:spPr>
            <a:xfrm>
              <a:off x="-1399750" y="4186752"/>
              <a:ext cx="12278050" cy="2497200"/>
            </a:xfrm>
            <a:custGeom>
              <a:avLst/>
              <a:gdLst/>
              <a:ahLst/>
              <a:cxnLst/>
              <a:rect l="l" t="t" r="r" b="b"/>
              <a:pathLst>
                <a:path w="491122" h="99888" extrusionOk="0">
                  <a:moveTo>
                    <a:pt x="0" y="34375"/>
                  </a:moveTo>
                  <a:lnTo>
                    <a:pt x="44771" y="5243"/>
                  </a:lnTo>
                  <a:lnTo>
                    <a:pt x="76602" y="15306"/>
                  </a:lnTo>
                  <a:lnTo>
                    <a:pt x="114909" y="15454"/>
                  </a:lnTo>
                  <a:lnTo>
                    <a:pt x="145477" y="21193"/>
                  </a:lnTo>
                  <a:lnTo>
                    <a:pt x="169612" y="20310"/>
                  </a:lnTo>
                  <a:lnTo>
                    <a:pt x="196734" y="13688"/>
                  </a:lnTo>
                  <a:lnTo>
                    <a:pt x="210274" y="14866"/>
                  </a:lnTo>
                  <a:lnTo>
                    <a:pt x="216749" y="18986"/>
                  </a:lnTo>
                  <a:lnTo>
                    <a:pt x="228730" y="22020"/>
                  </a:lnTo>
                  <a:lnTo>
                    <a:pt x="240209" y="24081"/>
                  </a:lnTo>
                  <a:lnTo>
                    <a:pt x="262959" y="20752"/>
                  </a:lnTo>
                  <a:lnTo>
                    <a:pt x="290540" y="17605"/>
                  </a:lnTo>
                  <a:lnTo>
                    <a:pt x="311438" y="24375"/>
                  </a:lnTo>
                  <a:lnTo>
                    <a:pt x="319177" y="18398"/>
                  </a:lnTo>
                  <a:lnTo>
                    <a:pt x="328302" y="16632"/>
                  </a:lnTo>
                  <a:lnTo>
                    <a:pt x="349407" y="23197"/>
                  </a:lnTo>
                  <a:lnTo>
                    <a:pt x="362990" y="17366"/>
                  </a:lnTo>
                  <a:lnTo>
                    <a:pt x="374469" y="13540"/>
                  </a:lnTo>
                  <a:lnTo>
                    <a:pt x="398605" y="11774"/>
                  </a:lnTo>
                  <a:lnTo>
                    <a:pt x="413910" y="1766"/>
                  </a:lnTo>
                  <a:lnTo>
                    <a:pt x="434513" y="0"/>
                  </a:lnTo>
                  <a:lnTo>
                    <a:pt x="441326" y="13983"/>
                  </a:lnTo>
                  <a:lnTo>
                    <a:pt x="453525" y="19281"/>
                  </a:lnTo>
                  <a:lnTo>
                    <a:pt x="464890" y="21101"/>
                  </a:lnTo>
                  <a:lnTo>
                    <a:pt x="482905" y="29634"/>
                  </a:lnTo>
                  <a:lnTo>
                    <a:pt x="491122" y="75144"/>
                  </a:lnTo>
                  <a:lnTo>
                    <a:pt x="464258" y="94832"/>
                  </a:lnTo>
                  <a:lnTo>
                    <a:pt x="403579" y="98308"/>
                  </a:lnTo>
                  <a:lnTo>
                    <a:pt x="300867" y="93884"/>
                  </a:lnTo>
                  <a:lnTo>
                    <a:pt x="253462" y="99256"/>
                  </a:lnTo>
                  <a:lnTo>
                    <a:pt x="202264" y="99888"/>
                  </a:lnTo>
                  <a:lnTo>
                    <a:pt x="149170" y="97992"/>
                  </a:lnTo>
                  <a:lnTo>
                    <a:pt x="131156" y="94200"/>
                  </a:lnTo>
                  <a:lnTo>
                    <a:pt x="102396" y="90723"/>
                  </a:lnTo>
                  <a:lnTo>
                    <a:pt x="68264" y="94832"/>
                  </a:lnTo>
                  <a:lnTo>
                    <a:pt x="50566" y="94832"/>
                  </a:lnTo>
                  <a:lnTo>
                    <a:pt x="31604" y="87879"/>
                  </a:lnTo>
                  <a:lnTo>
                    <a:pt x="21807" y="7808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s-CL" sz="2400"/>
            </a:p>
          </p:txBody>
        </p:sp>
        <p:grpSp>
          <p:nvGrpSpPr>
            <p:cNvPr id="978" name="Google Shape;978;p4"/>
            <p:cNvGrpSpPr/>
            <p:nvPr/>
          </p:nvGrpSpPr>
          <p:grpSpPr>
            <a:xfrm>
              <a:off x="-2645265" y="3467371"/>
              <a:ext cx="13315385" cy="3871051"/>
              <a:chOff x="-2645265" y="3467371"/>
              <a:chExt cx="13315385" cy="3871051"/>
            </a:xfrm>
          </p:grpSpPr>
          <p:grpSp>
            <p:nvGrpSpPr>
              <p:cNvPr id="979" name="Google Shape;979;p4"/>
              <p:cNvGrpSpPr/>
              <p:nvPr/>
            </p:nvGrpSpPr>
            <p:grpSpPr>
              <a:xfrm>
                <a:off x="2009674" y="4294373"/>
                <a:ext cx="3343529" cy="1380571"/>
                <a:chOff x="774669" y="2838468"/>
                <a:chExt cx="4276159" cy="1765662"/>
              </a:xfrm>
            </p:grpSpPr>
            <p:grpSp>
              <p:nvGrpSpPr>
                <p:cNvPr id="980" name="Google Shape;980;p4"/>
                <p:cNvGrpSpPr/>
                <p:nvPr/>
              </p:nvGrpSpPr>
              <p:grpSpPr>
                <a:xfrm>
                  <a:off x="774669" y="2838468"/>
                  <a:ext cx="4276159" cy="1765662"/>
                  <a:chOff x="1133650" y="3105500"/>
                  <a:chExt cx="3428608" cy="1415701"/>
                </a:xfrm>
              </p:grpSpPr>
              <p:sp>
                <p:nvSpPr>
                  <p:cNvPr id="981" name="Google Shape;981;p4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2" name="Google Shape;982;p4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3" name="Google Shape;983;p4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4" name="Google Shape;984;p4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5" name="Google Shape;985;p4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6" name="Google Shape;986;p4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7" name="Google Shape;987;p4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8" name="Google Shape;988;p4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89" name="Google Shape;989;p4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0" name="Google Shape;990;p4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1" name="Google Shape;991;p4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2" name="Google Shape;992;p4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3" name="Google Shape;993;p4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4" name="Google Shape;994;p4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5" name="Google Shape;995;p4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6" name="Google Shape;996;p4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7" name="Google Shape;997;p4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998" name="Google Shape;998;p4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999" name="Google Shape;999;p4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1000" name="Google Shape;1000;p4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1" name="Google Shape;1001;p4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2" name="Google Shape;1002;p4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003" name="Google Shape;1003;p4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sp>
              <p:nvSpPr>
                <p:cNvPr id="1004" name="Google Shape;1004;p4"/>
                <p:cNvSpPr/>
                <p:nvPr/>
              </p:nvSpPr>
              <p:spPr>
                <a:xfrm>
                  <a:off x="2681899" y="3202369"/>
                  <a:ext cx="120677" cy="56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05" name="Google Shape;1005;p4"/>
                <p:cNvSpPr/>
                <p:nvPr/>
              </p:nvSpPr>
              <p:spPr>
                <a:xfrm>
                  <a:off x="3573928" y="3912605"/>
                  <a:ext cx="43656" cy="83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06" name="Google Shape;1006;p4"/>
                <p:cNvSpPr/>
                <p:nvPr/>
              </p:nvSpPr>
              <p:spPr>
                <a:xfrm>
                  <a:off x="2316543" y="2996460"/>
                  <a:ext cx="247695" cy="258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07" name="Google Shape;1007;p4"/>
                <p:cNvSpPr/>
                <p:nvPr/>
              </p:nvSpPr>
              <p:spPr>
                <a:xfrm>
                  <a:off x="3355962" y="3884853"/>
                  <a:ext cx="51140" cy="742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08" name="Google Shape;1008;p4"/>
                <p:cNvSpPr/>
                <p:nvPr/>
              </p:nvSpPr>
              <p:spPr>
                <a:xfrm>
                  <a:off x="3381012" y="3886724"/>
                  <a:ext cx="76190" cy="81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09" name="Google Shape;1009;p4"/>
                <p:cNvSpPr/>
                <p:nvPr/>
              </p:nvSpPr>
              <p:spPr>
                <a:xfrm>
                  <a:off x="2732830" y="3227211"/>
                  <a:ext cx="94692" cy="48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0" name="Google Shape;1010;p4"/>
                <p:cNvSpPr/>
                <p:nvPr/>
              </p:nvSpPr>
              <p:spPr>
                <a:xfrm>
                  <a:off x="2306356" y="3034399"/>
                  <a:ext cx="156745" cy="23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1" name="Google Shape;1011;p4"/>
                <p:cNvSpPr/>
                <p:nvPr/>
              </p:nvSpPr>
              <p:spPr>
                <a:xfrm>
                  <a:off x="1883521" y="3509726"/>
                  <a:ext cx="1093371" cy="346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2" name="Google Shape;1012;p4"/>
                <p:cNvSpPr/>
                <p:nvPr/>
              </p:nvSpPr>
              <p:spPr>
                <a:xfrm>
                  <a:off x="2304485" y="3065166"/>
                  <a:ext cx="113193" cy="226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3" name="Google Shape;1013;p4"/>
                <p:cNvSpPr/>
                <p:nvPr/>
              </p:nvSpPr>
              <p:spPr>
                <a:xfrm>
                  <a:off x="3373632" y="3188441"/>
                  <a:ext cx="59455" cy="122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4" name="Google Shape;1014;p4"/>
                <p:cNvSpPr/>
                <p:nvPr/>
              </p:nvSpPr>
              <p:spPr>
                <a:xfrm>
                  <a:off x="3612906" y="3930275"/>
                  <a:ext cx="42720" cy="77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5" name="Google Shape;1015;p4"/>
                <p:cNvSpPr/>
                <p:nvPr/>
              </p:nvSpPr>
              <p:spPr>
                <a:xfrm>
                  <a:off x="3574863" y="3042818"/>
                  <a:ext cx="79828" cy="21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6" name="Google Shape;1016;p4"/>
                <p:cNvSpPr/>
                <p:nvPr/>
              </p:nvSpPr>
              <p:spPr>
                <a:xfrm>
                  <a:off x="3399617" y="3186986"/>
                  <a:ext cx="78892" cy="1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7" name="Google Shape;1017;p4"/>
                <p:cNvSpPr/>
                <p:nvPr/>
              </p:nvSpPr>
              <p:spPr>
                <a:xfrm>
                  <a:off x="2170920" y="4150944"/>
                  <a:ext cx="24219" cy="21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8" name="Google Shape;1018;p4"/>
                <p:cNvSpPr/>
                <p:nvPr/>
              </p:nvSpPr>
              <p:spPr>
                <a:xfrm>
                  <a:off x="2110634" y="3977049"/>
                  <a:ext cx="639038" cy="89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19" name="Google Shape;1019;p4"/>
                <p:cNvSpPr/>
                <p:nvPr/>
              </p:nvSpPr>
              <p:spPr>
                <a:xfrm>
                  <a:off x="1951187" y="4224016"/>
                  <a:ext cx="1834273" cy="264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020" name="Google Shape;1020;p4"/>
                <p:cNvGrpSpPr/>
                <p:nvPr/>
              </p:nvGrpSpPr>
              <p:grpSpPr>
                <a:xfrm>
                  <a:off x="1314127" y="2856450"/>
                  <a:ext cx="3150057" cy="1498635"/>
                  <a:chOff x="1566186" y="3119918"/>
                  <a:chExt cx="2525703" cy="1201600"/>
                </a:xfrm>
              </p:grpSpPr>
              <p:sp>
                <p:nvSpPr>
                  <p:cNvPr id="1021" name="Google Shape;1021;p4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2" name="Google Shape;1022;p4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3" name="Google Shape;1023;p4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4" name="Google Shape;1024;p4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5" name="Google Shape;1025;p4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6" name="Google Shape;1026;p4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7" name="Google Shape;1027;p4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8" name="Google Shape;1028;p4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29" name="Google Shape;1029;p4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0" name="Google Shape;1030;p4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1" name="Google Shape;1031;p4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2" name="Google Shape;1032;p4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3" name="Google Shape;1033;p4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4" name="Google Shape;1034;p4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5" name="Google Shape;1035;p4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6" name="Google Shape;1036;p4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7" name="Google Shape;1037;p4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8" name="Google Shape;1038;p4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39" name="Google Shape;1039;p4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0" name="Google Shape;1040;p4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1" name="Google Shape;1041;p4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2" name="Google Shape;1042;p4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3" name="Google Shape;1043;p4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4" name="Google Shape;1044;p4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5" name="Google Shape;1045;p4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46" name="Google Shape;1046;p4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047" name="Google Shape;1047;p4"/>
                <p:cNvSpPr/>
                <p:nvPr/>
              </p:nvSpPr>
              <p:spPr>
                <a:xfrm>
                  <a:off x="1925201" y="4196367"/>
                  <a:ext cx="57584" cy="103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4"/>
                <p:cNvSpPr/>
                <p:nvPr/>
              </p:nvSpPr>
              <p:spPr>
                <a:xfrm>
                  <a:off x="3809460" y="4012598"/>
                  <a:ext cx="829045" cy="212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4"/>
                <p:cNvSpPr/>
                <p:nvPr/>
              </p:nvSpPr>
              <p:spPr>
                <a:xfrm>
                  <a:off x="1710146" y="4088787"/>
                  <a:ext cx="145623" cy="207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50" name="Google Shape;1050;p4"/>
              <p:cNvGrpSpPr/>
              <p:nvPr/>
            </p:nvGrpSpPr>
            <p:grpSpPr>
              <a:xfrm>
                <a:off x="-2645265" y="3941373"/>
                <a:ext cx="5229787" cy="2801602"/>
                <a:chOff x="-1951296" y="3403209"/>
                <a:chExt cx="4642922" cy="2487218"/>
              </a:xfrm>
            </p:grpSpPr>
            <p:grpSp>
              <p:nvGrpSpPr>
                <p:cNvPr id="1051" name="Google Shape;1051;p4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052" name="Google Shape;1052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3" name="Google Shape;1053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4" name="Google Shape;1054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5" name="Google Shape;1055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6" name="Google Shape;1056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7" name="Google Shape;1057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8" name="Google Shape;1058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59" name="Google Shape;1059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0" name="Google Shape;1060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1" name="Google Shape;1061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2" name="Google Shape;1062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3" name="Google Shape;1063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4" name="Google Shape;1064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5" name="Google Shape;1065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6" name="Google Shape;1066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7" name="Google Shape;1067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8" name="Google Shape;1068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69" name="Google Shape;1069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0" name="Google Shape;1070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1" name="Google Shape;1071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072" name="Google Shape;1072;p4"/>
                <p:cNvGrpSpPr/>
                <p:nvPr/>
              </p:nvGrpSpPr>
              <p:grpSpPr>
                <a:xfrm flipH="1">
                  <a:off x="-186745" y="3456677"/>
                  <a:ext cx="1439186" cy="608831"/>
                  <a:chOff x="2606636" y="1216407"/>
                  <a:chExt cx="1229128" cy="519968"/>
                </a:xfrm>
              </p:grpSpPr>
              <p:sp>
                <p:nvSpPr>
                  <p:cNvPr id="1073" name="Google Shape;1073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4" name="Google Shape;1074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5" name="Google Shape;1075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6" name="Google Shape;1076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7" name="Google Shape;1077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8" name="Google Shape;1078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79" name="Google Shape;1079;p4"/>
                  <p:cNvSpPr/>
                  <p:nvPr/>
                </p:nvSpPr>
                <p:spPr>
                  <a:xfrm>
                    <a:off x="2619308" y="1523207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0" name="Google Shape;1080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1" name="Google Shape;1081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2" name="Google Shape;1082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3" name="Google Shape;1083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4" name="Google Shape;1084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5" name="Google Shape;1085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086" name="Google Shape;1086;p4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087" name="Google Shape;1087;p4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088" name="Google Shape;1088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89" name="Google Shape;1089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0" name="Google Shape;1090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1" name="Google Shape;1091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2" name="Google Shape;1092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3" name="Google Shape;1093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4" name="Google Shape;1094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5" name="Google Shape;1095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6" name="Google Shape;1096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7" name="Google Shape;1097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8" name="Google Shape;1098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099" name="Google Shape;1099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0" name="Google Shape;1100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1" name="Google Shape;1101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2" name="Google Shape;1102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3" name="Google Shape;1103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4" name="Google Shape;1104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5" name="Google Shape;1105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6" name="Google Shape;1106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7" name="Google Shape;1107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8" name="Google Shape;1108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09" name="Google Shape;1109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0" name="Google Shape;1110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1" name="Google Shape;1111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2" name="Google Shape;1112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3" name="Google Shape;1113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14" name="Google Shape;1114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1115" name="Google Shape;1115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16" name="Google Shape;1116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7" name="Google Shape;1117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8" name="Google Shape;1118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19" name="Google Shape;1119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20" name="Google Shape;1120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21" name="Google Shape;1121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22" name="Google Shape;1122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23" name="Google Shape;1123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24" name="Google Shape;1124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25" name="Google Shape;1125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26" name="Google Shape;1126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1127" name="Google Shape;1127;p4"/>
              <p:cNvGrpSpPr/>
              <p:nvPr/>
            </p:nvGrpSpPr>
            <p:grpSpPr>
              <a:xfrm>
                <a:off x="3160185" y="4536819"/>
                <a:ext cx="5229787" cy="2801602"/>
                <a:chOff x="5683524" y="3609799"/>
                <a:chExt cx="4642922" cy="2487218"/>
              </a:xfrm>
            </p:grpSpPr>
            <p:grpSp>
              <p:nvGrpSpPr>
                <p:cNvPr id="1128" name="Google Shape;1128;p4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129" name="Google Shape;1129;p4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0" name="Google Shape;1130;p4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1" name="Google Shape;1131;p4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2" name="Google Shape;1132;p4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3" name="Google Shape;1133;p4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4" name="Google Shape;1134;p4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5" name="Google Shape;1135;p4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6" name="Google Shape;1136;p4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7" name="Google Shape;1137;p4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8" name="Google Shape;1138;p4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39" name="Google Shape;1139;p4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40" name="Google Shape;1140;p4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41" name="Google Shape;1141;p4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42" name="Google Shape;1142;p4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43" name="Google Shape;1143;p4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44" name="Google Shape;1144;p4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45" name="Google Shape;1145;p4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46" name="Google Shape;1146;p4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47" name="Google Shape;1147;p4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48" name="Google Shape;1148;p4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149" name="Google Shape;1149;p4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150" name="Google Shape;1150;p4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51" name="Google Shape;1151;p4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52" name="Google Shape;1152;p4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53" name="Google Shape;1153;p4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54" name="Google Shape;1154;p4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55" name="Google Shape;1155;p4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56" name="Google Shape;1156;p4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57" name="Google Shape;1157;p4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58" name="Google Shape;1158;p4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59" name="Google Shape;1159;p4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60" name="Google Shape;1160;p4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61" name="Google Shape;1161;p4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62" name="Google Shape;1162;p4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163" name="Google Shape;1163;p4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164" name="Google Shape;1164;p4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165" name="Google Shape;1165;p4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66" name="Google Shape;1166;p4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67" name="Google Shape;1167;p4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68" name="Google Shape;1168;p4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69" name="Google Shape;1169;p4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0" name="Google Shape;1170;p4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1" name="Google Shape;1171;p4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2" name="Google Shape;1172;p4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3" name="Google Shape;1173;p4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4" name="Google Shape;1174;p4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5" name="Google Shape;1175;p4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6" name="Google Shape;1176;p4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7" name="Google Shape;1177;p4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8" name="Google Shape;1178;p4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79" name="Google Shape;1179;p4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0" name="Google Shape;1180;p4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1" name="Google Shape;1181;p4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2" name="Google Shape;1182;p4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3" name="Google Shape;1183;p4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4" name="Google Shape;1184;p4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5" name="Google Shape;1185;p4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6" name="Google Shape;1186;p4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7" name="Google Shape;1187;p4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8" name="Google Shape;1188;p4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89" name="Google Shape;1189;p4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90" name="Google Shape;1190;p4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191" name="Google Shape;1191;p4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1192" name="Google Shape;1192;p4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193" name="Google Shape;1193;p4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4" name="Google Shape;1194;p4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5" name="Google Shape;1195;p4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6" name="Google Shape;1196;p4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7" name="Google Shape;1197;p4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8" name="Google Shape;1198;p4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199" name="Google Shape;1199;p4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0" name="Google Shape;1200;p4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1" name="Google Shape;1201;p4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2" name="Google Shape;1202;p4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203" name="Google Shape;1203;p4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1204" name="Google Shape;1204;p4"/>
              <p:cNvGrpSpPr/>
              <p:nvPr/>
            </p:nvGrpSpPr>
            <p:grpSpPr>
              <a:xfrm>
                <a:off x="7165329" y="3467371"/>
                <a:ext cx="3504791" cy="2273176"/>
                <a:chOff x="5177059" y="2533644"/>
                <a:chExt cx="3192268" cy="2070476"/>
              </a:xfrm>
            </p:grpSpPr>
            <p:grpSp>
              <p:nvGrpSpPr>
                <p:cNvPr id="1205" name="Google Shape;1205;p4"/>
                <p:cNvGrpSpPr/>
                <p:nvPr/>
              </p:nvGrpSpPr>
              <p:grpSpPr>
                <a:xfrm>
                  <a:off x="5198626" y="2549819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1206" name="Google Shape;1206;p4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07" name="Google Shape;1207;p4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08" name="Google Shape;1208;p4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09" name="Google Shape;1209;p4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10" name="Google Shape;1210;p4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11" name="Google Shape;1211;p4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12" name="Google Shape;1212;p4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13" name="Google Shape;1213;p4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14" name="Google Shape;1214;p4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15" name="Google Shape;1215;p4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16" name="Google Shape;1216;p4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17" name="Google Shape;1217;p4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18" name="Google Shape;1218;p4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219" name="Google Shape;1219;p4"/>
                <p:cNvGrpSpPr/>
                <p:nvPr/>
              </p:nvGrpSpPr>
              <p:grpSpPr>
                <a:xfrm>
                  <a:off x="5346418" y="2773093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1220" name="Google Shape;1220;p4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21" name="Google Shape;1221;p4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22" name="Google Shape;1222;p4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23" name="Google Shape;1223;p4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24" name="Google Shape;1224;p4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25" name="Google Shape;1225;p4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26" name="Google Shape;1226;p4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27" name="Google Shape;1227;p4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28" name="Google Shape;1228;p4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29" name="Google Shape;1229;p4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0" name="Google Shape;1230;p4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1" name="Google Shape;1231;p4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2" name="Google Shape;1232;p4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3" name="Google Shape;1233;p4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4" name="Google Shape;1234;p4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5" name="Google Shape;1235;p4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6" name="Google Shape;1236;p4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7" name="Google Shape;1237;p4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8" name="Google Shape;1238;p4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39" name="Google Shape;1239;p4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0" name="Google Shape;1240;p4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1" name="Google Shape;1241;p4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2" name="Google Shape;1242;p4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3" name="Google Shape;1243;p4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4" name="Google Shape;1244;p4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5" name="Google Shape;1245;p4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6" name="Google Shape;1246;p4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7" name="Google Shape;1247;p4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8" name="Google Shape;1248;p4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49" name="Google Shape;1249;p4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0" name="Google Shape;1250;p4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1" name="Google Shape;1251;p4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2" name="Google Shape;1252;p4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3" name="Google Shape;1253;p4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4" name="Google Shape;1254;p4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5" name="Google Shape;1255;p4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6" name="Google Shape;1256;p4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7" name="Google Shape;1257;p4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8" name="Google Shape;1258;p4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59" name="Google Shape;1259;p4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0" name="Google Shape;1260;p4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1" name="Google Shape;1261;p4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2" name="Google Shape;1262;p4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3" name="Google Shape;1263;p4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4" name="Google Shape;1264;p4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5" name="Google Shape;1265;p4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6" name="Google Shape;1266;p4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7" name="Google Shape;1267;p4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8" name="Google Shape;1268;p4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69" name="Google Shape;1269;p4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0" name="Google Shape;1270;p4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1" name="Google Shape;1271;p4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2" name="Google Shape;1272;p4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3" name="Google Shape;1273;p4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4" name="Google Shape;1274;p4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275" name="Google Shape;1275;p4"/>
                <p:cNvGrpSpPr/>
                <p:nvPr/>
              </p:nvGrpSpPr>
              <p:grpSpPr>
                <a:xfrm>
                  <a:off x="5177059" y="2533644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1276" name="Google Shape;1276;p4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7" name="Google Shape;1277;p4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8" name="Google Shape;1278;p4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79" name="Google Shape;1279;p4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0" name="Google Shape;1280;p4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1" name="Google Shape;1281;p4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2" name="Google Shape;1282;p4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3" name="Google Shape;1283;p4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284" name="Google Shape;1284;p4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384683535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5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87" name="Google Shape;1287;p5"/>
          <p:cNvGrpSpPr/>
          <p:nvPr/>
        </p:nvGrpSpPr>
        <p:grpSpPr>
          <a:xfrm>
            <a:off x="-4648518" y="2870687"/>
            <a:ext cx="20436923" cy="6078780"/>
            <a:chOff x="-3486388" y="2153015"/>
            <a:chExt cx="15327692" cy="4559085"/>
          </a:xfrm>
        </p:grpSpPr>
        <p:sp>
          <p:nvSpPr>
            <p:cNvPr id="1288" name="Google Shape;1288;p5"/>
            <p:cNvSpPr/>
            <p:nvPr/>
          </p:nvSpPr>
          <p:spPr>
            <a:xfrm>
              <a:off x="-1377675" y="3197675"/>
              <a:ext cx="12278050" cy="3514425"/>
            </a:xfrm>
            <a:custGeom>
              <a:avLst/>
              <a:gdLst/>
              <a:ahLst/>
              <a:cxnLst/>
              <a:rect l="l" t="t" r="r" b="b"/>
              <a:pathLst>
                <a:path w="491122" h="140577" extrusionOk="0">
                  <a:moveTo>
                    <a:pt x="0" y="75064"/>
                  </a:moveTo>
                  <a:lnTo>
                    <a:pt x="53608" y="0"/>
                  </a:lnTo>
                  <a:lnTo>
                    <a:pt x="65800" y="36576"/>
                  </a:lnTo>
                  <a:lnTo>
                    <a:pt x="96280" y="54102"/>
                  </a:lnTo>
                  <a:lnTo>
                    <a:pt x="144286" y="58674"/>
                  </a:lnTo>
                  <a:lnTo>
                    <a:pt x="171127" y="53789"/>
                  </a:lnTo>
                  <a:lnTo>
                    <a:pt x="196734" y="54377"/>
                  </a:lnTo>
                  <a:lnTo>
                    <a:pt x="210274" y="55555"/>
                  </a:lnTo>
                  <a:lnTo>
                    <a:pt x="219724" y="55626"/>
                  </a:lnTo>
                  <a:lnTo>
                    <a:pt x="240298" y="47244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8590" y="40913"/>
                  </a:lnTo>
                  <a:lnTo>
                    <a:pt x="333307" y="44445"/>
                  </a:lnTo>
                  <a:lnTo>
                    <a:pt x="347141" y="40619"/>
                  </a:lnTo>
                  <a:lnTo>
                    <a:pt x="358031" y="33555"/>
                  </a:lnTo>
                  <a:lnTo>
                    <a:pt x="365684" y="32672"/>
                  </a:lnTo>
                  <a:lnTo>
                    <a:pt x="384227" y="23253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289" name="Google Shape;1289;p5"/>
            <p:cNvGrpSpPr/>
            <p:nvPr/>
          </p:nvGrpSpPr>
          <p:grpSpPr>
            <a:xfrm>
              <a:off x="5173454" y="4377659"/>
              <a:ext cx="3518472" cy="819002"/>
              <a:chOff x="4795000" y="4018475"/>
              <a:chExt cx="3518472" cy="819002"/>
            </a:xfrm>
          </p:grpSpPr>
          <p:grpSp>
            <p:nvGrpSpPr>
              <p:cNvPr id="1290" name="Google Shape;1290;p5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291" name="Google Shape;1291;p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2" name="Google Shape;1292;p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3" name="Google Shape;1293;p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4" name="Google Shape;1294;p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5" name="Google Shape;1295;p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6" name="Google Shape;1296;p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7" name="Google Shape;1297;p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98" name="Google Shape;1298;p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99" name="Google Shape;1299;p5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300" name="Google Shape;1300;p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1" name="Google Shape;1301;p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2" name="Google Shape;1302;p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3" name="Google Shape;1303;p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4" name="Google Shape;1304;p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5" name="Google Shape;1305;p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6" name="Google Shape;1306;p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7" name="Google Shape;1307;p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8" name="Google Shape;1308;p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09" name="Google Shape;1309;p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0" name="Google Shape;1310;p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1" name="Google Shape;1311;p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2" name="Google Shape;1312;p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313" name="Google Shape;1313;p5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5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5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5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5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5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5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5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1" name="Google Shape;1321;p5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2" name="Google Shape;1322;p5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5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" name="Google Shape;1324;p5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5" name="Google Shape;1325;p5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6" name="Google Shape;1326;p5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" name="Google Shape;1327;p5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" name="Google Shape;1328;p5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9" name="Google Shape;1329;p5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0" name="Google Shape;1330;p5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" name="Google Shape;1331;p5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" name="Google Shape;1332;p5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3" name="Google Shape;1333;p5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4" name="Google Shape;1334;p5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5" name="Google Shape;1335;p5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" name="Google Shape;1336;p5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7" name="Google Shape;1337;p5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8" name="Google Shape;1338;p5"/>
            <p:cNvGrpSpPr/>
            <p:nvPr/>
          </p:nvGrpSpPr>
          <p:grpSpPr>
            <a:xfrm>
              <a:off x="-3486388" y="2153015"/>
              <a:ext cx="15327692" cy="4161030"/>
              <a:chOff x="-3486388" y="2153015"/>
              <a:chExt cx="15327692" cy="4161030"/>
            </a:xfrm>
          </p:grpSpPr>
          <p:grpSp>
            <p:nvGrpSpPr>
              <p:cNvPr id="1339" name="Google Shape;1339;p5"/>
              <p:cNvGrpSpPr/>
              <p:nvPr/>
            </p:nvGrpSpPr>
            <p:grpSpPr>
              <a:xfrm>
                <a:off x="259080" y="47477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340" name="Google Shape;1340;p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341" name="Google Shape;1341;p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2" name="Google Shape;1342;p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3" name="Google Shape;1343;p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4" name="Google Shape;1344;p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5" name="Google Shape;1345;p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6" name="Google Shape;1346;p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7" name="Google Shape;1347;p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48" name="Google Shape;1348;p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349" name="Google Shape;1349;p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350" name="Google Shape;1350;p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1" name="Google Shape;1351;p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2" name="Google Shape;1352;p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3" name="Google Shape;1353;p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4" name="Google Shape;1354;p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5" name="Google Shape;1355;p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6" name="Google Shape;1356;p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7" name="Google Shape;1357;p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8" name="Google Shape;1358;p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59" name="Google Shape;1359;p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60" name="Google Shape;1360;p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61" name="Google Shape;1361;p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62" name="Google Shape;1362;p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363" name="Google Shape;1363;p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4" name="Google Shape;1364;p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5" name="Google Shape;1365;p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6" name="Google Shape;1366;p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7" name="Google Shape;1367;p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8" name="Google Shape;1368;p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69" name="Google Shape;1369;p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0" name="Google Shape;1370;p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1" name="Google Shape;1371;p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2" name="Google Shape;1372;p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3" name="Google Shape;1373;p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4" name="Google Shape;1374;p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5" name="Google Shape;1375;p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6" name="Google Shape;1376;p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7" name="Google Shape;1377;p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8" name="Google Shape;1378;p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79" name="Google Shape;1379;p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0" name="Google Shape;1380;p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1" name="Google Shape;1381;p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2" name="Google Shape;1382;p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3" name="Google Shape;1383;p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4" name="Google Shape;1384;p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5" name="Google Shape;1385;p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6" name="Google Shape;1386;p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7" name="Google Shape;1387;p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8" name="Google Shape;1388;p5"/>
              <p:cNvGrpSpPr/>
              <p:nvPr/>
            </p:nvGrpSpPr>
            <p:grpSpPr>
              <a:xfrm rot="1440716">
                <a:off x="-3181248" y="2990004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1389" name="Google Shape;1389;p5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390" name="Google Shape;1390;p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1" name="Google Shape;1391;p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2" name="Google Shape;1392;p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3" name="Google Shape;1393;p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4" name="Google Shape;1394;p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5" name="Google Shape;1395;p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6" name="Google Shape;1396;p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7" name="Google Shape;1397;p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8" name="Google Shape;1398;p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399" name="Google Shape;1399;p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0" name="Google Shape;1400;p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1" name="Google Shape;1401;p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2" name="Google Shape;1402;p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3" name="Google Shape;1403;p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4" name="Google Shape;1404;p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5" name="Google Shape;1405;p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6" name="Google Shape;1406;p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7" name="Google Shape;1407;p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8" name="Google Shape;1408;p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09" name="Google Shape;1409;p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410" name="Google Shape;1410;p5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411" name="Google Shape;1411;p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12" name="Google Shape;1412;p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13" name="Google Shape;1413;p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14" name="Google Shape;1414;p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15" name="Google Shape;1415;p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16" name="Google Shape;1416;p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17" name="Google Shape;1417;p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18" name="Google Shape;1418;p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19" name="Google Shape;1419;p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20" name="Google Shape;1420;p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21" name="Google Shape;1421;p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22" name="Google Shape;1422;p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23" name="Google Shape;1423;p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424" name="Google Shape;1424;p5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425" name="Google Shape;1425;p5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426" name="Google Shape;1426;p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27" name="Google Shape;1427;p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28" name="Google Shape;1428;p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29" name="Google Shape;1429;p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0" name="Google Shape;1430;p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1" name="Google Shape;1431;p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2" name="Google Shape;1432;p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3" name="Google Shape;1433;p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4" name="Google Shape;1434;p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5" name="Google Shape;1435;p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6" name="Google Shape;1436;p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7" name="Google Shape;1437;p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8" name="Google Shape;1438;p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39" name="Google Shape;1439;p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0" name="Google Shape;1440;p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1" name="Google Shape;1441;p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2" name="Google Shape;1442;p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3" name="Google Shape;1443;p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4" name="Google Shape;1444;p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5" name="Google Shape;1445;p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6" name="Google Shape;1446;p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7" name="Google Shape;1447;p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8" name="Google Shape;1448;p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49" name="Google Shape;1449;p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0" name="Google Shape;1450;p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1" name="Google Shape;1451;p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52" name="Google Shape;1452;p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1453" name="Google Shape;1453;p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454" name="Google Shape;1454;p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5" name="Google Shape;1455;p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6" name="Google Shape;1456;p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7" name="Google Shape;1457;p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8" name="Google Shape;1458;p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59" name="Google Shape;1459;p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60" name="Google Shape;1460;p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61" name="Google Shape;1461;p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62" name="Google Shape;1462;p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63" name="Google Shape;1463;p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464" name="Google Shape;1464;p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1465" name="Google Shape;1465;p5"/>
              <p:cNvGrpSpPr/>
              <p:nvPr/>
            </p:nvGrpSpPr>
            <p:grpSpPr>
              <a:xfrm>
                <a:off x="1937942" y="4920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1466" name="Google Shape;1466;p5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1467" name="Google Shape;1467;p5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8" name="Google Shape;1468;p5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69" name="Google Shape;1469;p5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70" name="Google Shape;1470;p5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71" name="Google Shape;1471;p5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72" name="Google Shape;1472;p5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73" name="Google Shape;1473;p5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74" name="Google Shape;1474;p5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475" name="Google Shape;1475;p5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1476" name="Google Shape;1476;p5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77" name="Google Shape;1477;p5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78" name="Google Shape;1478;p5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79" name="Google Shape;1479;p5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80" name="Google Shape;1480;p5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81" name="Google Shape;1481;p5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82" name="Google Shape;1482;p5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83" name="Google Shape;1483;p5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84" name="Google Shape;1484;p5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85" name="Google Shape;1485;p5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86" name="Google Shape;1486;p5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87" name="Google Shape;1487;p5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488" name="Google Shape;1488;p5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489" name="Google Shape;1489;p5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0" name="Google Shape;1490;p5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1" name="Google Shape;1491;p5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2" name="Google Shape;1492;p5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3" name="Google Shape;1493;p5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4" name="Google Shape;1494;p5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5" name="Google Shape;1495;p5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6" name="Google Shape;1496;p5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7" name="Google Shape;1497;p5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8" name="Google Shape;1498;p5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99" name="Google Shape;1499;p5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0" name="Google Shape;1500;p5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1" name="Google Shape;1501;p5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2" name="Google Shape;1502;p5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3" name="Google Shape;1503;p5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4" name="Google Shape;1504;p5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5" name="Google Shape;1505;p5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6" name="Google Shape;1506;p5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7" name="Google Shape;1507;p5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8" name="Google Shape;1508;p5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09" name="Google Shape;1509;p5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0" name="Google Shape;1510;p5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1" name="Google Shape;1511;p5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2" name="Google Shape;1512;p5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3" name="Google Shape;1513;p5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514" name="Google Shape;1514;p5"/>
              <p:cNvGrpSpPr/>
              <p:nvPr/>
            </p:nvGrpSpPr>
            <p:grpSpPr>
              <a:xfrm rot="-401405">
                <a:off x="7069266" y="3270709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1515" name="Google Shape;1515;p5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516" name="Google Shape;1516;p5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7" name="Google Shape;1517;p5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8" name="Google Shape;1518;p5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19" name="Google Shape;1519;p5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0" name="Google Shape;1520;p5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1" name="Google Shape;1521;p5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2" name="Google Shape;1522;p5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3" name="Google Shape;1523;p5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4" name="Google Shape;1524;p5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5" name="Google Shape;1525;p5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6" name="Google Shape;1526;p5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7" name="Google Shape;1527;p5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8" name="Google Shape;1528;p5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29" name="Google Shape;1529;p5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0" name="Google Shape;1530;p5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1" name="Google Shape;1531;p5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2" name="Google Shape;1532;p5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3" name="Google Shape;1533;p5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4" name="Google Shape;1534;p5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5" name="Google Shape;1535;p5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536" name="Google Shape;1536;p5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537" name="Google Shape;1537;p5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8" name="Google Shape;1538;p5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39" name="Google Shape;1539;p5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0" name="Google Shape;1540;p5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1" name="Google Shape;1541;p5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2" name="Google Shape;1542;p5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3" name="Google Shape;1543;p5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4" name="Google Shape;1544;p5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5" name="Google Shape;1545;p5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6" name="Google Shape;1546;p5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7" name="Google Shape;1547;p5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8" name="Google Shape;1548;p5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49" name="Google Shape;1549;p5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1550" name="Google Shape;1550;p5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551" name="Google Shape;1551;p5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1552" name="Google Shape;1552;p5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53" name="Google Shape;1553;p5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54" name="Google Shape;1554;p5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55" name="Google Shape;1555;p5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56" name="Google Shape;1556;p5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57" name="Google Shape;1557;p5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58" name="Google Shape;1558;p5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59" name="Google Shape;1559;p5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0" name="Google Shape;1560;p5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1" name="Google Shape;1561;p5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2" name="Google Shape;1562;p5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3" name="Google Shape;1563;p5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4" name="Google Shape;1564;p5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5" name="Google Shape;1565;p5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6" name="Google Shape;1566;p5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7" name="Google Shape;1567;p5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8" name="Google Shape;1568;p5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69" name="Google Shape;1569;p5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0" name="Google Shape;1570;p5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1" name="Google Shape;1571;p5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2" name="Google Shape;1572;p5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3" name="Google Shape;1573;p5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4" name="Google Shape;1574;p5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5" name="Google Shape;1575;p5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6" name="Google Shape;1576;p5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7" name="Google Shape;1577;p5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578" name="Google Shape;1578;p5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1579" name="Google Shape;1579;p5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1580" name="Google Shape;1580;p5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81" name="Google Shape;1581;p5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82" name="Google Shape;1582;p5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83" name="Google Shape;1583;p5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84" name="Google Shape;1584;p5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85" name="Google Shape;1585;p5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86" name="Google Shape;1586;p5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87" name="Google Shape;1587;p5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88" name="Google Shape;1588;p5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89" name="Google Shape;1589;p5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1590" name="Google Shape;1590;p5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</p:grpSp>
        <p:grpSp>
          <p:nvGrpSpPr>
            <p:cNvPr id="1591" name="Google Shape;1591;p5"/>
            <p:cNvGrpSpPr/>
            <p:nvPr/>
          </p:nvGrpSpPr>
          <p:grpSpPr>
            <a:xfrm>
              <a:off x="3599842" y="4303236"/>
              <a:ext cx="3518472" cy="819002"/>
              <a:chOff x="4795000" y="4018475"/>
              <a:chExt cx="3518472" cy="819002"/>
            </a:xfrm>
          </p:grpSpPr>
          <p:grpSp>
            <p:nvGrpSpPr>
              <p:cNvPr id="1592" name="Google Shape;1592;p5"/>
              <p:cNvGrpSpPr/>
              <p:nvPr/>
            </p:nvGrpSpPr>
            <p:grpSpPr>
              <a:xfrm>
                <a:off x="5105440" y="4219941"/>
                <a:ext cx="703657" cy="335407"/>
                <a:chOff x="5210215" y="1598241"/>
                <a:chExt cx="703657" cy="335407"/>
              </a:xfrm>
            </p:grpSpPr>
            <p:sp>
              <p:nvSpPr>
                <p:cNvPr id="1593" name="Google Shape;1593;p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4" name="Google Shape;1594;p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5" name="Google Shape;1595;p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6" name="Google Shape;1596;p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7" name="Google Shape;1597;p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8" name="Google Shape;1598;p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99" name="Google Shape;1599;p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0" name="Google Shape;1600;p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601" name="Google Shape;1601;p5"/>
              <p:cNvGrpSpPr/>
              <p:nvPr/>
            </p:nvGrpSpPr>
            <p:grpSpPr>
              <a:xfrm>
                <a:off x="5811497" y="40290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1602" name="Google Shape;1602;p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3" name="Google Shape;1603;p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4" name="Google Shape;1604;p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5" name="Google Shape;1605;p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6" name="Google Shape;1606;p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7" name="Google Shape;1607;p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8" name="Google Shape;1608;p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09" name="Google Shape;1609;p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0" name="Google Shape;1610;p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1" name="Google Shape;1611;p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2" name="Google Shape;1612;p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3" name="Google Shape;1613;p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14" name="Google Shape;1614;p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615" name="Google Shape;1615;p5"/>
              <p:cNvSpPr/>
              <p:nvPr/>
            </p:nvSpPr>
            <p:spPr>
              <a:xfrm>
                <a:off x="7943131" y="4371361"/>
                <a:ext cx="332114" cy="66523"/>
              </a:xfrm>
              <a:custGeom>
                <a:avLst/>
                <a:gdLst/>
                <a:ahLst/>
                <a:cxnLst/>
                <a:rect l="l" t="t" r="r" b="b"/>
                <a:pathLst>
                  <a:path w="5946" h="1191" extrusionOk="0">
                    <a:moveTo>
                      <a:pt x="226" y="1"/>
                    </a:moveTo>
                    <a:cubicBezTo>
                      <a:pt x="175" y="1"/>
                      <a:pt x="124" y="1"/>
                      <a:pt x="72" y="2"/>
                    </a:cubicBezTo>
                    <a:cubicBezTo>
                      <a:pt x="1" y="2"/>
                      <a:pt x="1" y="109"/>
                      <a:pt x="72" y="109"/>
                    </a:cubicBezTo>
                    <a:cubicBezTo>
                      <a:pt x="2044" y="207"/>
                      <a:pt x="3953" y="751"/>
                      <a:pt x="5862" y="1188"/>
                    </a:cubicBezTo>
                    <a:cubicBezTo>
                      <a:pt x="5867" y="1190"/>
                      <a:pt x="5872" y="1191"/>
                      <a:pt x="5877" y="1191"/>
                    </a:cubicBezTo>
                    <a:cubicBezTo>
                      <a:pt x="5922" y="1191"/>
                      <a:pt x="5946" y="1123"/>
                      <a:pt x="5898" y="1099"/>
                    </a:cubicBezTo>
                    <a:cubicBezTo>
                      <a:pt x="5122" y="706"/>
                      <a:pt x="4319" y="564"/>
                      <a:pt x="3471" y="394"/>
                    </a:cubicBezTo>
                    <a:cubicBezTo>
                      <a:pt x="2397" y="181"/>
                      <a:pt x="1331" y="1"/>
                      <a:pt x="2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5"/>
              <p:cNvSpPr/>
              <p:nvPr/>
            </p:nvSpPr>
            <p:spPr>
              <a:xfrm>
                <a:off x="7133575" y="4475920"/>
                <a:ext cx="1120116" cy="321166"/>
              </a:xfrm>
              <a:custGeom>
                <a:avLst/>
                <a:gdLst/>
                <a:ahLst/>
                <a:cxnLst/>
                <a:rect l="l" t="t" r="r" b="b"/>
                <a:pathLst>
                  <a:path w="20054" h="5750" extrusionOk="0">
                    <a:moveTo>
                      <a:pt x="15952" y="1"/>
                    </a:moveTo>
                    <a:cubicBezTo>
                      <a:pt x="15606" y="1"/>
                      <a:pt x="15259" y="15"/>
                      <a:pt x="14914" y="30"/>
                    </a:cubicBezTo>
                    <a:cubicBezTo>
                      <a:pt x="13112" y="119"/>
                      <a:pt x="11364" y="556"/>
                      <a:pt x="9651" y="1100"/>
                    </a:cubicBezTo>
                    <a:cubicBezTo>
                      <a:pt x="8018" y="1618"/>
                      <a:pt x="6528" y="2305"/>
                      <a:pt x="5012" y="3108"/>
                    </a:cubicBezTo>
                    <a:cubicBezTo>
                      <a:pt x="3406" y="3973"/>
                      <a:pt x="1791" y="5159"/>
                      <a:pt x="34" y="5686"/>
                    </a:cubicBezTo>
                    <a:cubicBezTo>
                      <a:pt x="1" y="5694"/>
                      <a:pt x="14" y="5749"/>
                      <a:pt x="52" y="5749"/>
                    </a:cubicBezTo>
                    <a:cubicBezTo>
                      <a:pt x="55" y="5749"/>
                      <a:pt x="58" y="5749"/>
                      <a:pt x="61" y="5748"/>
                    </a:cubicBezTo>
                    <a:cubicBezTo>
                      <a:pt x="1577" y="5400"/>
                      <a:pt x="2871" y="4508"/>
                      <a:pt x="4236" y="3795"/>
                    </a:cubicBezTo>
                    <a:cubicBezTo>
                      <a:pt x="5770" y="2992"/>
                      <a:pt x="7331" y="2082"/>
                      <a:pt x="9000" y="1582"/>
                    </a:cubicBezTo>
                    <a:cubicBezTo>
                      <a:pt x="10784" y="1047"/>
                      <a:pt x="12497" y="547"/>
                      <a:pt x="14352" y="351"/>
                    </a:cubicBezTo>
                    <a:cubicBezTo>
                      <a:pt x="14865" y="295"/>
                      <a:pt x="15377" y="265"/>
                      <a:pt x="15890" y="265"/>
                    </a:cubicBezTo>
                    <a:cubicBezTo>
                      <a:pt x="16269" y="265"/>
                      <a:pt x="16649" y="281"/>
                      <a:pt x="17029" y="315"/>
                    </a:cubicBezTo>
                    <a:cubicBezTo>
                      <a:pt x="17876" y="396"/>
                      <a:pt x="18991" y="690"/>
                      <a:pt x="19830" y="815"/>
                    </a:cubicBezTo>
                    <a:cubicBezTo>
                      <a:pt x="19832" y="815"/>
                      <a:pt x="19835" y="816"/>
                      <a:pt x="19838" y="816"/>
                    </a:cubicBezTo>
                    <a:cubicBezTo>
                      <a:pt x="19890" y="816"/>
                      <a:pt x="20054" y="753"/>
                      <a:pt x="19535" y="628"/>
                    </a:cubicBezTo>
                    <a:cubicBezTo>
                      <a:pt x="18777" y="431"/>
                      <a:pt x="18099" y="235"/>
                      <a:pt x="17323" y="101"/>
                    </a:cubicBezTo>
                    <a:cubicBezTo>
                      <a:pt x="16870" y="25"/>
                      <a:pt x="16412" y="1"/>
                      <a:pt x="159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5"/>
              <p:cNvSpPr/>
              <p:nvPr/>
            </p:nvSpPr>
            <p:spPr>
              <a:xfrm>
                <a:off x="7538577" y="4553054"/>
                <a:ext cx="749295" cy="135281"/>
              </a:xfrm>
              <a:custGeom>
                <a:avLst/>
                <a:gdLst/>
                <a:ahLst/>
                <a:cxnLst/>
                <a:rect l="l" t="t" r="r" b="b"/>
                <a:pathLst>
                  <a:path w="13415" h="2422" extrusionOk="0">
                    <a:moveTo>
                      <a:pt x="8811" y="0"/>
                    </a:moveTo>
                    <a:cubicBezTo>
                      <a:pt x="7967" y="0"/>
                      <a:pt x="7118" y="65"/>
                      <a:pt x="6272" y="174"/>
                    </a:cubicBezTo>
                    <a:cubicBezTo>
                      <a:pt x="4050" y="460"/>
                      <a:pt x="1963" y="1138"/>
                      <a:pt x="54" y="2315"/>
                    </a:cubicBezTo>
                    <a:cubicBezTo>
                      <a:pt x="0" y="2346"/>
                      <a:pt x="31" y="2421"/>
                      <a:pt x="80" y="2421"/>
                    </a:cubicBezTo>
                    <a:cubicBezTo>
                      <a:pt x="89" y="2421"/>
                      <a:pt x="98" y="2419"/>
                      <a:pt x="107" y="2414"/>
                    </a:cubicBezTo>
                    <a:cubicBezTo>
                      <a:pt x="2096" y="1254"/>
                      <a:pt x="4282" y="647"/>
                      <a:pt x="6548" y="353"/>
                    </a:cubicBezTo>
                    <a:cubicBezTo>
                      <a:pt x="7337" y="249"/>
                      <a:pt x="8146" y="193"/>
                      <a:pt x="8959" y="193"/>
                    </a:cubicBezTo>
                    <a:cubicBezTo>
                      <a:pt x="10462" y="193"/>
                      <a:pt x="11974" y="385"/>
                      <a:pt x="13382" y="826"/>
                    </a:cubicBezTo>
                    <a:cubicBezTo>
                      <a:pt x="13384" y="826"/>
                      <a:pt x="13386" y="827"/>
                      <a:pt x="13388" y="827"/>
                    </a:cubicBezTo>
                    <a:cubicBezTo>
                      <a:pt x="13410" y="827"/>
                      <a:pt x="13415" y="789"/>
                      <a:pt x="13391" y="781"/>
                    </a:cubicBezTo>
                    <a:cubicBezTo>
                      <a:pt x="11909" y="220"/>
                      <a:pt x="10368" y="0"/>
                      <a:pt x="88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5"/>
              <p:cNvSpPr/>
              <p:nvPr/>
            </p:nvSpPr>
            <p:spPr>
              <a:xfrm>
                <a:off x="7303261" y="4710507"/>
                <a:ext cx="196219" cy="10115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1811" extrusionOk="0">
                    <a:moveTo>
                      <a:pt x="3476" y="1"/>
                    </a:moveTo>
                    <a:cubicBezTo>
                      <a:pt x="3472" y="1"/>
                      <a:pt x="3468" y="2"/>
                      <a:pt x="3464" y="5"/>
                    </a:cubicBezTo>
                    <a:cubicBezTo>
                      <a:pt x="2384" y="638"/>
                      <a:pt x="1242" y="1209"/>
                      <a:pt x="74" y="1673"/>
                    </a:cubicBezTo>
                    <a:cubicBezTo>
                      <a:pt x="1" y="1697"/>
                      <a:pt x="24" y="1810"/>
                      <a:pt x="89" y="1810"/>
                    </a:cubicBezTo>
                    <a:cubicBezTo>
                      <a:pt x="95" y="1810"/>
                      <a:pt x="102" y="1809"/>
                      <a:pt x="109" y="1807"/>
                    </a:cubicBezTo>
                    <a:cubicBezTo>
                      <a:pt x="1305" y="1343"/>
                      <a:pt x="2438" y="781"/>
                      <a:pt x="3490" y="49"/>
                    </a:cubicBezTo>
                    <a:cubicBezTo>
                      <a:pt x="3513" y="35"/>
                      <a:pt x="3498" y="1"/>
                      <a:pt x="34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5"/>
              <p:cNvSpPr/>
              <p:nvPr/>
            </p:nvSpPr>
            <p:spPr>
              <a:xfrm>
                <a:off x="6013635" y="4545570"/>
                <a:ext cx="93166" cy="60938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091" extrusionOk="0">
                    <a:moveTo>
                      <a:pt x="1626" y="1"/>
                    </a:moveTo>
                    <a:cubicBezTo>
                      <a:pt x="1621" y="1"/>
                      <a:pt x="1615" y="2"/>
                      <a:pt x="1609" y="5"/>
                    </a:cubicBezTo>
                    <a:cubicBezTo>
                      <a:pt x="1056" y="299"/>
                      <a:pt x="530" y="638"/>
                      <a:pt x="30" y="1022"/>
                    </a:cubicBezTo>
                    <a:cubicBezTo>
                      <a:pt x="1" y="1044"/>
                      <a:pt x="33" y="1091"/>
                      <a:pt x="65" y="1091"/>
                    </a:cubicBezTo>
                    <a:cubicBezTo>
                      <a:pt x="71" y="1091"/>
                      <a:pt x="78" y="1089"/>
                      <a:pt x="84" y="1084"/>
                    </a:cubicBezTo>
                    <a:cubicBezTo>
                      <a:pt x="628" y="781"/>
                      <a:pt x="1137" y="424"/>
                      <a:pt x="1645" y="59"/>
                    </a:cubicBezTo>
                    <a:cubicBezTo>
                      <a:pt x="1668" y="36"/>
                      <a:pt x="1652" y="1"/>
                      <a:pt x="162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5"/>
              <p:cNvSpPr/>
              <p:nvPr/>
            </p:nvSpPr>
            <p:spPr>
              <a:xfrm>
                <a:off x="6134337" y="4499937"/>
                <a:ext cx="47812" cy="28318"/>
              </a:xfrm>
              <a:custGeom>
                <a:avLst/>
                <a:gdLst/>
                <a:ahLst/>
                <a:cxnLst/>
                <a:rect l="l" t="t" r="r" b="b"/>
                <a:pathLst>
                  <a:path w="856" h="507" extrusionOk="0">
                    <a:moveTo>
                      <a:pt x="797" y="0"/>
                    </a:moveTo>
                    <a:cubicBezTo>
                      <a:pt x="793" y="0"/>
                      <a:pt x="790" y="1"/>
                      <a:pt x="787" y="1"/>
                    </a:cubicBezTo>
                    <a:cubicBezTo>
                      <a:pt x="501" y="91"/>
                      <a:pt x="305" y="296"/>
                      <a:pt x="46" y="430"/>
                    </a:cubicBezTo>
                    <a:cubicBezTo>
                      <a:pt x="1" y="452"/>
                      <a:pt x="26" y="507"/>
                      <a:pt x="67" y="507"/>
                    </a:cubicBezTo>
                    <a:cubicBezTo>
                      <a:pt x="75" y="507"/>
                      <a:pt x="83" y="505"/>
                      <a:pt x="91" y="501"/>
                    </a:cubicBezTo>
                    <a:cubicBezTo>
                      <a:pt x="207" y="438"/>
                      <a:pt x="323" y="358"/>
                      <a:pt x="430" y="278"/>
                    </a:cubicBezTo>
                    <a:cubicBezTo>
                      <a:pt x="555" y="189"/>
                      <a:pt x="697" y="162"/>
                      <a:pt x="822" y="82"/>
                    </a:cubicBezTo>
                    <a:cubicBezTo>
                      <a:pt x="856" y="57"/>
                      <a:pt x="842" y="0"/>
                      <a:pt x="7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5"/>
              <p:cNvSpPr/>
              <p:nvPr/>
            </p:nvSpPr>
            <p:spPr>
              <a:xfrm>
                <a:off x="6353845" y="4451567"/>
                <a:ext cx="462088" cy="222191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3978" extrusionOk="0">
                    <a:moveTo>
                      <a:pt x="8248" y="1"/>
                    </a:moveTo>
                    <a:cubicBezTo>
                      <a:pt x="8246" y="1"/>
                      <a:pt x="8243" y="1"/>
                      <a:pt x="8240" y="2"/>
                    </a:cubicBezTo>
                    <a:cubicBezTo>
                      <a:pt x="5349" y="751"/>
                      <a:pt x="2165" y="1759"/>
                      <a:pt x="15" y="3945"/>
                    </a:cubicBezTo>
                    <a:cubicBezTo>
                      <a:pt x="1" y="3959"/>
                      <a:pt x="14" y="3978"/>
                      <a:pt x="32" y="3978"/>
                    </a:cubicBezTo>
                    <a:cubicBezTo>
                      <a:pt x="38" y="3978"/>
                      <a:pt x="44" y="3976"/>
                      <a:pt x="50" y="3972"/>
                    </a:cubicBezTo>
                    <a:cubicBezTo>
                      <a:pt x="2307" y="1902"/>
                      <a:pt x="5394" y="957"/>
                      <a:pt x="8249" y="38"/>
                    </a:cubicBezTo>
                    <a:cubicBezTo>
                      <a:pt x="8273" y="30"/>
                      <a:pt x="8268" y="1"/>
                      <a:pt x="82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5"/>
              <p:cNvSpPr/>
              <p:nvPr/>
            </p:nvSpPr>
            <p:spPr>
              <a:xfrm>
                <a:off x="6635017" y="4534287"/>
                <a:ext cx="309548" cy="119418"/>
              </a:xfrm>
              <a:custGeom>
                <a:avLst/>
                <a:gdLst/>
                <a:ahLst/>
                <a:cxnLst/>
                <a:rect l="l" t="t" r="r" b="b"/>
                <a:pathLst>
                  <a:path w="5542" h="2138" extrusionOk="0">
                    <a:moveTo>
                      <a:pt x="5514" y="1"/>
                    </a:moveTo>
                    <a:cubicBezTo>
                      <a:pt x="5512" y="1"/>
                      <a:pt x="5510" y="1"/>
                      <a:pt x="5507" y="2"/>
                    </a:cubicBezTo>
                    <a:cubicBezTo>
                      <a:pt x="3572" y="466"/>
                      <a:pt x="1761" y="1090"/>
                      <a:pt x="39" y="2072"/>
                    </a:cubicBezTo>
                    <a:cubicBezTo>
                      <a:pt x="0" y="2095"/>
                      <a:pt x="22" y="2138"/>
                      <a:pt x="51" y="2138"/>
                    </a:cubicBezTo>
                    <a:cubicBezTo>
                      <a:pt x="56" y="2138"/>
                      <a:pt x="61" y="2136"/>
                      <a:pt x="66" y="2134"/>
                    </a:cubicBezTo>
                    <a:cubicBezTo>
                      <a:pt x="1823" y="1215"/>
                      <a:pt x="3652" y="671"/>
                      <a:pt x="5525" y="46"/>
                    </a:cubicBezTo>
                    <a:cubicBezTo>
                      <a:pt x="5542" y="38"/>
                      <a:pt x="5536" y="1"/>
                      <a:pt x="55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5"/>
              <p:cNvSpPr/>
              <p:nvPr/>
            </p:nvSpPr>
            <p:spPr>
              <a:xfrm>
                <a:off x="6973999" y="4513342"/>
                <a:ext cx="62334" cy="13629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244" extrusionOk="0">
                    <a:moveTo>
                      <a:pt x="1006" y="0"/>
                    </a:moveTo>
                    <a:cubicBezTo>
                      <a:pt x="676" y="0"/>
                      <a:pt x="360" y="107"/>
                      <a:pt x="36" y="190"/>
                    </a:cubicBezTo>
                    <a:cubicBezTo>
                      <a:pt x="1" y="198"/>
                      <a:pt x="18" y="243"/>
                      <a:pt x="54" y="243"/>
                    </a:cubicBezTo>
                    <a:cubicBezTo>
                      <a:pt x="393" y="163"/>
                      <a:pt x="732" y="82"/>
                      <a:pt x="1080" y="56"/>
                    </a:cubicBezTo>
                    <a:cubicBezTo>
                      <a:pt x="1116" y="56"/>
                      <a:pt x="1116" y="2"/>
                      <a:pt x="1080" y="2"/>
                    </a:cubicBezTo>
                    <a:cubicBezTo>
                      <a:pt x="1055" y="1"/>
                      <a:pt x="1030" y="0"/>
                      <a:pt x="100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5"/>
              <p:cNvSpPr/>
              <p:nvPr/>
            </p:nvSpPr>
            <p:spPr>
              <a:xfrm>
                <a:off x="7194401" y="4308358"/>
                <a:ext cx="1064094" cy="271958"/>
              </a:xfrm>
              <a:custGeom>
                <a:avLst/>
                <a:gdLst/>
                <a:ahLst/>
                <a:cxnLst/>
                <a:rect l="l" t="t" r="r" b="b"/>
                <a:pathLst>
                  <a:path w="19051" h="4869" extrusionOk="0">
                    <a:moveTo>
                      <a:pt x="12589" y="0"/>
                    </a:moveTo>
                    <a:cubicBezTo>
                      <a:pt x="10700" y="0"/>
                      <a:pt x="8706" y="464"/>
                      <a:pt x="6947" y="1032"/>
                    </a:cubicBezTo>
                    <a:cubicBezTo>
                      <a:pt x="5520" y="1495"/>
                      <a:pt x="4253" y="2209"/>
                      <a:pt x="3004" y="3021"/>
                    </a:cubicBezTo>
                    <a:cubicBezTo>
                      <a:pt x="2041" y="3645"/>
                      <a:pt x="1068" y="4350"/>
                      <a:pt x="24" y="4832"/>
                    </a:cubicBezTo>
                    <a:cubicBezTo>
                      <a:pt x="1" y="4840"/>
                      <a:pt x="19" y="4869"/>
                      <a:pt x="42" y="4869"/>
                    </a:cubicBezTo>
                    <a:cubicBezTo>
                      <a:pt x="45" y="4869"/>
                      <a:pt x="48" y="4869"/>
                      <a:pt x="51" y="4868"/>
                    </a:cubicBezTo>
                    <a:cubicBezTo>
                      <a:pt x="2397" y="3868"/>
                      <a:pt x="4306" y="2138"/>
                      <a:pt x="6733" y="1281"/>
                    </a:cubicBezTo>
                    <a:cubicBezTo>
                      <a:pt x="8595" y="614"/>
                      <a:pt x="10710" y="183"/>
                      <a:pt x="12701" y="183"/>
                    </a:cubicBezTo>
                    <a:cubicBezTo>
                      <a:pt x="12761" y="183"/>
                      <a:pt x="12820" y="183"/>
                      <a:pt x="12880" y="184"/>
                    </a:cubicBezTo>
                    <a:cubicBezTo>
                      <a:pt x="14967" y="211"/>
                      <a:pt x="17028" y="648"/>
                      <a:pt x="19026" y="1219"/>
                    </a:cubicBezTo>
                    <a:cubicBezTo>
                      <a:pt x="19029" y="1220"/>
                      <a:pt x="19031" y="1221"/>
                      <a:pt x="19033" y="1221"/>
                    </a:cubicBezTo>
                    <a:cubicBezTo>
                      <a:pt x="19046" y="1221"/>
                      <a:pt x="19050" y="1200"/>
                      <a:pt x="19035" y="1192"/>
                    </a:cubicBezTo>
                    <a:cubicBezTo>
                      <a:pt x="17099" y="559"/>
                      <a:pt x="15199" y="122"/>
                      <a:pt x="13156" y="15"/>
                    </a:cubicBezTo>
                    <a:cubicBezTo>
                      <a:pt x="12968" y="5"/>
                      <a:pt x="12779" y="0"/>
                      <a:pt x="125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5"/>
              <p:cNvSpPr/>
              <p:nvPr/>
            </p:nvSpPr>
            <p:spPr>
              <a:xfrm>
                <a:off x="6800570" y="4613544"/>
                <a:ext cx="304857" cy="115676"/>
              </a:xfrm>
              <a:custGeom>
                <a:avLst/>
                <a:gdLst/>
                <a:ahLst/>
                <a:cxnLst/>
                <a:rect l="l" t="t" r="r" b="b"/>
                <a:pathLst>
                  <a:path w="5458" h="2071" extrusionOk="0">
                    <a:moveTo>
                      <a:pt x="5408" y="0"/>
                    </a:moveTo>
                    <a:cubicBezTo>
                      <a:pt x="5405" y="0"/>
                      <a:pt x="5401" y="0"/>
                      <a:pt x="5398" y="1"/>
                    </a:cubicBezTo>
                    <a:cubicBezTo>
                      <a:pt x="3659" y="768"/>
                      <a:pt x="1901" y="1723"/>
                      <a:pt x="10" y="2053"/>
                    </a:cubicBezTo>
                    <a:cubicBezTo>
                      <a:pt x="1" y="2053"/>
                      <a:pt x="1" y="2071"/>
                      <a:pt x="10" y="2071"/>
                    </a:cubicBezTo>
                    <a:cubicBezTo>
                      <a:pt x="1910" y="1982"/>
                      <a:pt x="3784" y="902"/>
                      <a:pt x="5425" y="55"/>
                    </a:cubicBezTo>
                    <a:cubicBezTo>
                      <a:pt x="5457" y="39"/>
                      <a:pt x="5438" y="0"/>
                      <a:pt x="5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5"/>
              <p:cNvSpPr/>
              <p:nvPr/>
            </p:nvSpPr>
            <p:spPr>
              <a:xfrm>
                <a:off x="5802561" y="4207485"/>
                <a:ext cx="74287" cy="11506"/>
              </a:xfrm>
              <a:custGeom>
                <a:avLst/>
                <a:gdLst/>
                <a:ahLst/>
                <a:cxnLst/>
                <a:rect l="l" t="t" r="r" b="b"/>
                <a:pathLst>
                  <a:path w="1330" h="206" extrusionOk="0">
                    <a:moveTo>
                      <a:pt x="1252" y="0"/>
                    </a:moveTo>
                    <a:cubicBezTo>
                      <a:pt x="1008" y="0"/>
                      <a:pt x="291" y="84"/>
                      <a:pt x="45" y="152"/>
                    </a:cubicBezTo>
                    <a:cubicBezTo>
                      <a:pt x="9" y="161"/>
                      <a:pt x="0" y="206"/>
                      <a:pt x="45" y="206"/>
                    </a:cubicBezTo>
                    <a:cubicBezTo>
                      <a:pt x="223" y="206"/>
                      <a:pt x="1044" y="90"/>
                      <a:pt x="1285" y="63"/>
                    </a:cubicBezTo>
                    <a:cubicBezTo>
                      <a:pt x="1329" y="63"/>
                      <a:pt x="1329" y="1"/>
                      <a:pt x="1285" y="1"/>
                    </a:cubicBezTo>
                    <a:cubicBezTo>
                      <a:pt x="1275" y="0"/>
                      <a:pt x="1264" y="0"/>
                      <a:pt x="1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5"/>
              <p:cNvSpPr/>
              <p:nvPr/>
            </p:nvSpPr>
            <p:spPr>
              <a:xfrm>
                <a:off x="5514686" y="4416770"/>
                <a:ext cx="553355" cy="7283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1304" extrusionOk="0">
                    <a:moveTo>
                      <a:pt x="6509" y="0"/>
                    </a:moveTo>
                    <a:cubicBezTo>
                      <a:pt x="6091" y="0"/>
                      <a:pt x="5669" y="18"/>
                      <a:pt x="5243" y="54"/>
                    </a:cubicBezTo>
                    <a:cubicBezTo>
                      <a:pt x="3397" y="215"/>
                      <a:pt x="1764" y="598"/>
                      <a:pt x="33" y="1249"/>
                    </a:cubicBezTo>
                    <a:cubicBezTo>
                      <a:pt x="0" y="1258"/>
                      <a:pt x="6" y="1304"/>
                      <a:pt x="35" y="1304"/>
                    </a:cubicBezTo>
                    <a:cubicBezTo>
                      <a:pt x="37" y="1304"/>
                      <a:pt x="40" y="1304"/>
                      <a:pt x="42" y="1303"/>
                    </a:cubicBezTo>
                    <a:cubicBezTo>
                      <a:pt x="1755" y="723"/>
                      <a:pt x="3432" y="313"/>
                      <a:pt x="5243" y="206"/>
                    </a:cubicBezTo>
                    <a:cubicBezTo>
                      <a:pt x="5535" y="191"/>
                      <a:pt x="5824" y="184"/>
                      <a:pt x="6111" y="184"/>
                    </a:cubicBezTo>
                    <a:cubicBezTo>
                      <a:pt x="7367" y="184"/>
                      <a:pt x="8584" y="311"/>
                      <a:pt x="9856" y="420"/>
                    </a:cubicBezTo>
                    <a:cubicBezTo>
                      <a:pt x="9858" y="420"/>
                      <a:pt x="9860" y="420"/>
                      <a:pt x="9862" y="420"/>
                    </a:cubicBezTo>
                    <a:cubicBezTo>
                      <a:pt x="9901" y="420"/>
                      <a:pt x="9907" y="348"/>
                      <a:pt x="9864" y="339"/>
                    </a:cubicBezTo>
                    <a:cubicBezTo>
                      <a:pt x="8740" y="125"/>
                      <a:pt x="7634" y="0"/>
                      <a:pt x="65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5"/>
              <p:cNvSpPr/>
              <p:nvPr/>
            </p:nvSpPr>
            <p:spPr>
              <a:xfrm>
                <a:off x="4795000" y="4649291"/>
                <a:ext cx="976178" cy="173262"/>
              </a:xfrm>
              <a:custGeom>
                <a:avLst/>
                <a:gdLst/>
                <a:ahLst/>
                <a:cxnLst/>
                <a:rect l="l" t="t" r="r" b="b"/>
                <a:pathLst>
                  <a:path w="17477" h="3102" extrusionOk="0">
                    <a:moveTo>
                      <a:pt x="13301" y="0"/>
                    </a:moveTo>
                    <a:cubicBezTo>
                      <a:pt x="11917" y="0"/>
                      <a:pt x="10534" y="190"/>
                      <a:pt x="9234" y="583"/>
                    </a:cubicBezTo>
                    <a:cubicBezTo>
                      <a:pt x="7717" y="1047"/>
                      <a:pt x="6246" y="1645"/>
                      <a:pt x="4720" y="2073"/>
                    </a:cubicBezTo>
                    <a:cubicBezTo>
                      <a:pt x="4024" y="2270"/>
                      <a:pt x="3310" y="2519"/>
                      <a:pt x="2606" y="2662"/>
                    </a:cubicBezTo>
                    <a:cubicBezTo>
                      <a:pt x="1911" y="2799"/>
                      <a:pt x="1119" y="3022"/>
                      <a:pt x="396" y="3022"/>
                    </a:cubicBezTo>
                    <a:cubicBezTo>
                      <a:pt x="274" y="3022"/>
                      <a:pt x="154" y="3015"/>
                      <a:pt x="36" y="3001"/>
                    </a:cubicBezTo>
                    <a:cubicBezTo>
                      <a:pt x="10" y="3001"/>
                      <a:pt x="1" y="3055"/>
                      <a:pt x="28" y="3064"/>
                    </a:cubicBezTo>
                    <a:cubicBezTo>
                      <a:pt x="186" y="3091"/>
                      <a:pt x="341" y="3102"/>
                      <a:pt x="494" y="3102"/>
                    </a:cubicBezTo>
                    <a:cubicBezTo>
                      <a:pt x="1051" y="3102"/>
                      <a:pt x="1586" y="2955"/>
                      <a:pt x="2160" y="2885"/>
                    </a:cubicBezTo>
                    <a:cubicBezTo>
                      <a:pt x="2811" y="2796"/>
                      <a:pt x="3400" y="2591"/>
                      <a:pt x="4033" y="2430"/>
                    </a:cubicBezTo>
                    <a:cubicBezTo>
                      <a:pt x="5559" y="2029"/>
                      <a:pt x="7031" y="1484"/>
                      <a:pt x="8538" y="1021"/>
                    </a:cubicBezTo>
                    <a:cubicBezTo>
                      <a:pt x="10073" y="548"/>
                      <a:pt x="11678" y="209"/>
                      <a:pt x="13302" y="209"/>
                    </a:cubicBezTo>
                    <a:cubicBezTo>
                      <a:pt x="13998" y="218"/>
                      <a:pt x="14712" y="236"/>
                      <a:pt x="15398" y="298"/>
                    </a:cubicBezTo>
                    <a:cubicBezTo>
                      <a:pt x="16094" y="352"/>
                      <a:pt x="16746" y="557"/>
                      <a:pt x="17432" y="637"/>
                    </a:cubicBezTo>
                    <a:cubicBezTo>
                      <a:pt x="17435" y="638"/>
                      <a:pt x="17438" y="638"/>
                      <a:pt x="17441" y="638"/>
                    </a:cubicBezTo>
                    <a:cubicBezTo>
                      <a:pt x="17477" y="638"/>
                      <a:pt x="17475" y="583"/>
                      <a:pt x="17441" y="575"/>
                    </a:cubicBezTo>
                    <a:cubicBezTo>
                      <a:pt x="16119" y="197"/>
                      <a:pt x="14710" y="0"/>
                      <a:pt x="13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5"/>
              <p:cNvSpPr/>
              <p:nvPr/>
            </p:nvSpPr>
            <p:spPr>
              <a:xfrm>
                <a:off x="4935027" y="4645884"/>
                <a:ext cx="259502" cy="61440"/>
              </a:xfrm>
              <a:custGeom>
                <a:avLst/>
                <a:gdLst/>
                <a:ahLst/>
                <a:cxnLst/>
                <a:rect l="l" t="t" r="r" b="b"/>
                <a:pathLst>
                  <a:path w="4646" h="1100" extrusionOk="0">
                    <a:moveTo>
                      <a:pt x="4621" y="1"/>
                    </a:moveTo>
                    <a:cubicBezTo>
                      <a:pt x="4618" y="1"/>
                      <a:pt x="4616" y="1"/>
                      <a:pt x="4613" y="2"/>
                    </a:cubicBezTo>
                    <a:cubicBezTo>
                      <a:pt x="3176" y="457"/>
                      <a:pt x="1580" y="1010"/>
                      <a:pt x="54" y="1019"/>
                    </a:cubicBezTo>
                    <a:cubicBezTo>
                      <a:pt x="1" y="1019"/>
                      <a:pt x="1" y="1099"/>
                      <a:pt x="54" y="1099"/>
                    </a:cubicBezTo>
                    <a:cubicBezTo>
                      <a:pt x="1589" y="1099"/>
                      <a:pt x="3212" y="591"/>
                      <a:pt x="4622" y="38"/>
                    </a:cubicBezTo>
                    <a:cubicBezTo>
                      <a:pt x="4646" y="30"/>
                      <a:pt x="4641" y="1"/>
                      <a:pt x="4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5"/>
              <p:cNvSpPr/>
              <p:nvPr/>
            </p:nvSpPr>
            <p:spPr>
              <a:xfrm>
                <a:off x="5091699" y="4018475"/>
                <a:ext cx="3221772" cy="819002"/>
              </a:xfrm>
              <a:custGeom>
                <a:avLst/>
                <a:gdLst/>
                <a:ahLst/>
                <a:cxnLst/>
                <a:rect l="l" t="t" r="r" b="b"/>
                <a:pathLst>
                  <a:path w="57681" h="14663" extrusionOk="0">
                    <a:moveTo>
                      <a:pt x="41503" y="2032"/>
                    </a:moveTo>
                    <a:cubicBezTo>
                      <a:pt x="42427" y="2032"/>
                      <a:pt x="43354" y="2112"/>
                      <a:pt x="44290" y="2261"/>
                    </a:cubicBezTo>
                    <a:cubicBezTo>
                      <a:pt x="45949" y="2519"/>
                      <a:pt x="47484" y="3055"/>
                      <a:pt x="49054" y="3617"/>
                    </a:cubicBezTo>
                    <a:cubicBezTo>
                      <a:pt x="48875" y="3626"/>
                      <a:pt x="48706" y="3643"/>
                      <a:pt x="48527" y="3661"/>
                    </a:cubicBezTo>
                    <a:cubicBezTo>
                      <a:pt x="47689" y="3733"/>
                      <a:pt x="46850" y="3875"/>
                      <a:pt x="46029" y="4054"/>
                    </a:cubicBezTo>
                    <a:cubicBezTo>
                      <a:pt x="45262" y="3599"/>
                      <a:pt x="44094" y="3527"/>
                      <a:pt x="43246" y="3474"/>
                    </a:cubicBezTo>
                    <a:cubicBezTo>
                      <a:pt x="42938" y="3456"/>
                      <a:pt x="42625" y="3445"/>
                      <a:pt x="42310" y="3445"/>
                    </a:cubicBezTo>
                    <a:cubicBezTo>
                      <a:pt x="41519" y="3445"/>
                      <a:pt x="40718" y="3516"/>
                      <a:pt x="39972" y="3733"/>
                    </a:cubicBezTo>
                    <a:cubicBezTo>
                      <a:pt x="39722" y="3501"/>
                      <a:pt x="39437" y="3304"/>
                      <a:pt x="39116" y="3179"/>
                    </a:cubicBezTo>
                    <a:cubicBezTo>
                      <a:pt x="39053" y="3153"/>
                      <a:pt x="38991" y="3126"/>
                      <a:pt x="38928" y="3108"/>
                    </a:cubicBezTo>
                    <a:cubicBezTo>
                      <a:pt x="38884" y="2814"/>
                      <a:pt x="38768" y="2546"/>
                      <a:pt x="38616" y="2305"/>
                    </a:cubicBezTo>
                    <a:cubicBezTo>
                      <a:pt x="39581" y="2119"/>
                      <a:pt x="40541" y="2032"/>
                      <a:pt x="41503" y="2032"/>
                    </a:cubicBezTo>
                    <a:close/>
                    <a:moveTo>
                      <a:pt x="32202" y="200"/>
                    </a:moveTo>
                    <a:lnTo>
                      <a:pt x="32202" y="200"/>
                    </a:lnTo>
                    <a:cubicBezTo>
                      <a:pt x="31452" y="423"/>
                      <a:pt x="30739" y="842"/>
                      <a:pt x="30105" y="1467"/>
                    </a:cubicBezTo>
                    <a:cubicBezTo>
                      <a:pt x="29347" y="2207"/>
                      <a:pt x="29249" y="3304"/>
                      <a:pt x="29829" y="4170"/>
                    </a:cubicBezTo>
                    <a:cubicBezTo>
                      <a:pt x="29847" y="4205"/>
                      <a:pt x="29873" y="4232"/>
                      <a:pt x="29900" y="4259"/>
                    </a:cubicBezTo>
                    <a:cubicBezTo>
                      <a:pt x="29816" y="4271"/>
                      <a:pt x="29735" y="4278"/>
                      <a:pt x="29656" y="4278"/>
                    </a:cubicBezTo>
                    <a:cubicBezTo>
                      <a:pt x="28896" y="4278"/>
                      <a:pt x="28379" y="3706"/>
                      <a:pt x="28330" y="2849"/>
                    </a:cubicBezTo>
                    <a:cubicBezTo>
                      <a:pt x="28294" y="2100"/>
                      <a:pt x="29017" y="1529"/>
                      <a:pt x="29561" y="1137"/>
                    </a:cubicBezTo>
                    <a:cubicBezTo>
                      <a:pt x="30337" y="566"/>
                      <a:pt x="31247" y="253"/>
                      <a:pt x="32202" y="200"/>
                    </a:cubicBezTo>
                    <a:close/>
                    <a:moveTo>
                      <a:pt x="30025" y="530"/>
                    </a:moveTo>
                    <a:cubicBezTo>
                      <a:pt x="29383" y="869"/>
                      <a:pt x="28812" y="1351"/>
                      <a:pt x="28392" y="1904"/>
                    </a:cubicBezTo>
                    <a:cubicBezTo>
                      <a:pt x="27902" y="2546"/>
                      <a:pt x="28045" y="3358"/>
                      <a:pt x="28473" y="3982"/>
                    </a:cubicBezTo>
                    <a:cubicBezTo>
                      <a:pt x="28589" y="4152"/>
                      <a:pt x="28723" y="4268"/>
                      <a:pt x="28865" y="4357"/>
                    </a:cubicBezTo>
                    <a:cubicBezTo>
                      <a:pt x="28740" y="4366"/>
                      <a:pt x="28616" y="4375"/>
                      <a:pt x="28500" y="4384"/>
                    </a:cubicBezTo>
                    <a:cubicBezTo>
                      <a:pt x="27813" y="4232"/>
                      <a:pt x="27375" y="4018"/>
                      <a:pt x="27161" y="3269"/>
                    </a:cubicBezTo>
                    <a:cubicBezTo>
                      <a:pt x="26974" y="2617"/>
                      <a:pt x="27340" y="2073"/>
                      <a:pt x="27777" y="1636"/>
                    </a:cubicBezTo>
                    <a:cubicBezTo>
                      <a:pt x="28384" y="1038"/>
                      <a:pt x="29195" y="699"/>
                      <a:pt x="30025" y="530"/>
                    </a:cubicBezTo>
                    <a:close/>
                    <a:moveTo>
                      <a:pt x="11341" y="3621"/>
                    </a:moveTo>
                    <a:cubicBezTo>
                      <a:pt x="11537" y="3621"/>
                      <a:pt x="11737" y="3637"/>
                      <a:pt x="11942" y="3670"/>
                    </a:cubicBezTo>
                    <a:cubicBezTo>
                      <a:pt x="12335" y="3733"/>
                      <a:pt x="12611" y="3938"/>
                      <a:pt x="12798" y="4223"/>
                    </a:cubicBezTo>
                    <a:cubicBezTo>
                      <a:pt x="12807" y="4241"/>
                      <a:pt x="12816" y="4250"/>
                      <a:pt x="12825" y="4259"/>
                    </a:cubicBezTo>
                    <a:cubicBezTo>
                      <a:pt x="12477" y="4304"/>
                      <a:pt x="12129" y="4357"/>
                      <a:pt x="11781" y="4428"/>
                    </a:cubicBezTo>
                    <a:cubicBezTo>
                      <a:pt x="11612" y="3973"/>
                      <a:pt x="11005" y="3902"/>
                      <a:pt x="10577" y="3893"/>
                    </a:cubicBezTo>
                    <a:cubicBezTo>
                      <a:pt x="10547" y="3892"/>
                      <a:pt x="10518" y="3892"/>
                      <a:pt x="10488" y="3892"/>
                    </a:cubicBezTo>
                    <a:cubicBezTo>
                      <a:pt x="10232" y="3892"/>
                      <a:pt x="10007" y="3926"/>
                      <a:pt x="9783" y="3982"/>
                    </a:cubicBezTo>
                    <a:cubicBezTo>
                      <a:pt x="10282" y="3746"/>
                      <a:pt x="10795" y="3621"/>
                      <a:pt x="11341" y="3621"/>
                    </a:cubicBezTo>
                    <a:close/>
                    <a:moveTo>
                      <a:pt x="27456" y="1600"/>
                    </a:moveTo>
                    <a:lnTo>
                      <a:pt x="27456" y="1600"/>
                    </a:lnTo>
                    <a:cubicBezTo>
                      <a:pt x="27349" y="1716"/>
                      <a:pt x="27251" y="1841"/>
                      <a:pt x="27161" y="1975"/>
                    </a:cubicBezTo>
                    <a:cubicBezTo>
                      <a:pt x="26822" y="2475"/>
                      <a:pt x="26751" y="3242"/>
                      <a:pt x="27090" y="3777"/>
                    </a:cubicBezTo>
                    <a:cubicBezTo>
                      <a:pt x="27367" y="4223"/>
                      <a:pt x="27652" y="4366"/>
                      <a:pt x="28045" y="4428"/>
                    </a:cubicBezTo>
                    <a:cubicBezTo>
                      <a:pt x="27893" y="4446"/>
                      <a:pt x="27741" y="4455"/>
                      <a:pt x="27590" y="4473"/>
                    </a:cubicBezTo>
                    <a:cubicBezTo>
                      <a:pt x="26849" y="4196"/>
                      <a:pt x="26358" y="3670"/>
                      <a:pt x="26474" y="2796"/>
                    </a:cubicBezTo>
                    <a:cubicBezTo>
                      <a:pt x="26546" y="2314"/>
                      <a:pt x="26992" y="1832"/>
                      <a:pt x="27456" y="1600"/>
                    </a:cubicBezTo>
                    <a:close/>
                    <a:moveTo>
                      <a:pt x="33787" y="208"/>
                    </a:moveTo>
                    <a:cubicBezTo>
                      <a:pt x="33818" y="208"/>
                      <a:pt x="33848" y="208"/>
                      <a:pt x="33879" y="209"/>
                    </a:cubicBezTo>
                    <a:cubicBezTo>
                      <a:pt x="34289" y="218"/>
                      <a:pt x="34673" y="298"/>
                      <a:pt x="35039" y="414"/>
                    </a:cubicBezTo>
                    <a:cubicBezTo>
                      <a:pt x="34971" y="411"/>
                      <a:pt x="34902" y="409"/>
                      <a:pt x="34834" y="409"/>
                    </a:cubicBezTo>
                    <a:cubicBezTo>
                      <a:pt x="33826" y="409"/>
                      <a:pt x="32790" y="772"/>
                      <a:pt x="31997" y="1315"/>
                    </a:cubicBezTo>
                    <a:cubicBezTo>
                      <a:pt x="31363" y="1752"/>
                      <a:pt x="30890" y="2394"/>
                      <a:pt x="30908" y="3179"/>
                    </a:cubicBezTo>
                    <a:cubicBezTo>
                      <a:pt x="30917" y="3831"/>
                      <a:pt x="31363" y="4473"/>
                      <a:pt x="31943" y="4750"/>
                    </a:cubicBezTo>
                    <a:cubicBezTo>
                      <a:pt x="31176" y="4714"/>
                      <a:pt x="30453" y="4580"/>
                      <a:pt x="29980" y="3840"/>
                    </a:cubicBezTo>
                    <a:cubicBezTo>
                      <a:pt x="29240" y="2680"/>
                      <a:pt x="30284" y="1574"/>
                      <a:pt x="31185" y="976"/>
                    </a:cubicBezTo>
                    <a:cubicBezTo>
                      <a:pt x="31944" y="467"/>
                      <a:pt x="32871" y="208"/>
                      <a:pt x="33787" y="208"/>
                    </a:cubicBezTo>
                    <a:close/>
                    <a:moveTo>
                      <a:pt x="26332" y="2537"/>
                    </a:moveTo>
                    <a:lnTo>
                      <a:pt x="26332" y="2537"/>
                    </a:lnTo>
                    <a:cubicBezTo>
                      <a:pt x="26278" y="2671"/>
                      <a:pt x="26243" y="2814"/>
                      <a:pt x="26234" y="2948"/>
                    </a:cubicBezTo>
                    <a:cubicBezTo>
                      <a:pt x="26189" y="3679"/>
                      <a:pt x="26555" y="4295"/>
                      <a:pt x="27170" y="4527"/>
                    </a:cubicBezTo>
                    <a:cubicBezTo>
                      <a:pt x="26653" y="4589"/>
                      <a:pt x="26144" y="4669"/>
                      <a:pt x="25636" y="4759"/>
                    </a:cubicBezTo>
                    <a:cubicBezTo>
                      <a:pt x="25306" y="4571"/>
                      <a:pt x="25101" y="4259"/>
                      <a:pt x="25101" y="3831"/>
                    </a:cubicBezTo>
                    <a:cubicBezTo>
                      <a:pt x="25092" y="3233"/>
                      <a:pt x="25761" y="2689"/>
                      <a:pt x="26332" y="2537"/>
                    </a:cubicBezTo>
                    <a:close/>
                    <a:moveTo>
                      <a:pt x="35003" y="548"/>
                    </a:moveTo>
                    <a:cubicBezTo>
                      <a:pt x="35172" y="548"/>
                      <a:pt x="35340" y="557"/>
                      <a:pt x="35503" y="575"/>
                    </a:cubicBezTo>
                    <a:cubicBezTo>
                      <a:pt x="35565" y="592"/>
                      <a:pt x="35619" y="619"/>
                      <a:pt x="35681" y="637"/>
                    </a:cubicBezTo>
                    <a:cubicBezTo>
                      <a:pt x="35538" y="618"/>
                      <a:pt x="35391" y="609"/>
                      <a:pt x="35242" y="609"/>
                    </a:cubicBezTo>
                    <a:cubicBezTo>
                      <a:pt x="33648" y="609"/>
                      <a:pt x="31823" y="1682"/>
                      <a:pt x="31782" y="3411"/>
                    </a:cubicBezTo>
                    <a:cubicBezTo>
                      <a:pt x="31765" y="3947"/>
                      <a:pt x="32023" y="4428"/>
                      <a:pt x="32398" y="4759"/>
                    </a:cubicBezTo>
                    <a:lnTo>
                      <a:pt x="32077" y="4759"/>
                    </a:lnTo>
                    <a:cubicBezTo>
                      <a:pt x="31042" y="4286"/>
                      <a:pt x="30774" y="2912"/>
                      <a:pt x="31443" y="2047"/>
                    </a:cubicBezTo>
                    <a:cubicBezTo>
                      <a:pt x="31925" y="1440"/>
                      <a:pt x="32612" y="1092"/>
                      <a:pt x="33326" y="833"/>
                    </a:cubicBezTo>
                    <a:cubicBezTo>
                      <a:pt x="33804" y="653"/>
                      <a:pt x="34412" y="548"/>
                      <a:pt x="35003" y="548"/>
                    </a:cubicBezTo>
                    <a:close/>
                    <a:moveTo>
                      <a:pt x="25154" y="3099"/>
                    </a:moveTo>
                    <a:lnTo>
                      <a:pt x="25154" y="3099"/>
                    </a:lnTo>
                    <a:cubicBezTo>
                      <a:pt x="25020" y="3269"/>
                      <a:pt x="24922" y="3474"/>
                      <a:pt x="24904" y="3697"/>
                    </a:cubicBezTo>
                    <a:cubicBezTo>
                      <a:pt x="24851" y="4170"/>
                      <a:pt x="25020" y="4598"/>
                      <a:pt x="25359" y="4812"/>
                    </a:cubicBezTo>
                    <a:cubicBezTo>
                      <a:pt x="25261" y="4830"/>
                      <a:pt x="25163" y="4848"/>
                      <a:pt x="25074" y="4866"/>
                    </a:cubicBezTo>
                    <a:cubicBezTo>
                      <a:pt x="24762" y="4696"/>
                      <a:pt x="24521" y="4428"/>
                      <a:pt x="24503" y="4045"/>
                    </a:cubicBezTo>
                    <a:cubicBezTo>
                      <a:pt x="24476" y="3572"/>
                      <a:pt x="24779" y="3278"/>
                      <a:pt x="25154" y="3099"/>
                    </a:cubicBezTo>
                    <a:close/>
                    <a:moveTo>
                      <a:pt x="35278" y="939"/>
                    </a:moveTo>
                    <a:cubicBezTo>
                      <a:pt x="35921" y="939"/>
                      <a:pt x="36555" y="1131"/>
                      <a:pt x="37135" y="1458"/>
                    </a:cubicBezTo>
                    <a:cubicBezTo>
                      <a:pt x="37992" y="1939"/>
                      <a:pt x="38500" y="2671"/>
                      <a:pt x="38714" y="3037"/>
                    </a:cubicBezTo>
                    <a:cubicBezTo>
                      <a:pt x="38200" y="2870"/>
                      <a:pt x="37673" y="2778"/>
                      <a:pt x="37144" y="2778"/>
                    </a:cubicBezTo>
                    <a:cubicBezTo>
                      <a:pt x="36656" y="2778"/>
                      <a:pt x="36165" y="2856"/>
                      <a:pt x="35681" y="3028"/>
                    </a:cubicBezTo>
                    <a:cubicBezTo>
                      <a:pt x="35342" y="3153"/>
                      <a:pt x="35030" y="3340"/>
                      <a:pt x="34798" y="3599"/>
                    </a:cubicBezTo>
                    <a:cubicBezTo>
                      <a:pt x="34667" y="3253"/>
                      <a:pt x="34290" y="3087"/>
                      <a:pt x="33928" y="3087"/>
                    </a:cubicBezTo>
                    <a:cubicBezTo>
                      <a:pt x="33405" y="3087"/>
                      <a:pt x="32913" y="3435"/>
                      <a:pt x="33246" y="4089"/>
                    </a:cubicBezTo>
                    <a:cubicBezTo>
                      <a:pt x="33264" y="4124"/>
                      <a:pt x="33296" y="4138"/>
                      <a:pt x="33328" y="4138"/>
                    </a:cubicBezTo>
                    <a:cubicBezTo>
                      <a:pt x="33387" y="4138"/>
                      <a:pt x="33447" y="4088"/>
                      <a:pt x="33424" y="4018"/>
                    </a:cubicBezTo>
                    <a:cubicBezTo>
                      <a:pt x="33287" y="3593"/>
                      <a:pt x="33594" y="3370"/>
                      <a:pt x="33910" y="3370"/>
                    </a:cubicBezTo>
                    <a:cubicBezTo>
                      <a:pt x="34211" y="3370"/>
                      <a:pt x="34520" y="3573"/>
                      <a:pt x="34459" y="4000"/>
                    </a:cubicBezTo>
                    <a:cubicBezTo>
                      <a:pt x="34423" y="4259"/>
                      <a:pt x="34263" y="4491"/>
                      <a:pt x="34093" y="4678"/>
                    </a:cubicBezTo>
                    <a:cubicBezTo>
                      <a:pt x="33971" y="4813"/>
                      <a:pt x="33803" y="4868"/>
                      <a:pt x="33618" y="4868"/>
                    </a:cubicBezTo>
                    <a:cubicBezTo>
                      <a:pt x="33143" y="4868"/>
                      <a:pt x="32559" y="4508"/>
                      <a:pt x="32353" y="4232"/>
                    </a:cubicBezTo>
                    <a:cubicBezTo>
                      <a:pt x="31907" y="3643"/>
                      <a:pt x="32273" y="2716"/>
                      <a:pt x="32621" y="2180"/>
                    </a:cubicBezTo>
                    <a:cubicBezTo>
                      <a:pt x="32996" y="1600"/>
                      <a:pt x="33540" y="1377"/>
                      <a:pt x="34155" y="1146"/>
                    </a:cubicBezTo>
                    <a:cubicBezTo>
                      <a:pt x="34527" y="1004"/>
                      <a:pt x="34904" y="939"/>
                      <a:pt x="35278" y="939"/>
                    </a:cubicBezTo>
                    <a:close/>
                    <a:moveTo>
                      <a:pt x="10434" y="4033"/>
                    </a:moveTo>
                    <a:cubicBezTo>
                      <a:pt x="10897" y="4033"/>
                      <a:pt x="11253" y="4167"/>
                      <a:pt x="11603" y="4464"/>
                    </a:cubicBezTo>
                    <a:cubicBezTo>
                      <a:pt x="11023" y="4589"/>
                      <a:pt x="10452" y="4741"/>
                      <a:pt x="9890" y="4919"/>
                    </a:cubicBezTo>
                    <a:cubicBezTo>
                      <a:pt x="9837" y="4866"/>
                      <a:pt x="9774" y="4812"/>
                      <a:pt x="9721" y="4776"/>
                    </a:cubicBezTo>
                    <a:cubicBezTo>
                      <a:pt x="9456" y="4588"/>
                      <a:pt x="9092" y="4490"/>
                      <a:pt x="8741" y="4490"/>
                    </a:cubicBezTo>
                    <a:cubicBezTo>
                      <a:pt x="8725" y="4490"/>
                      <a:pt x="8710" y="4491"/>
                      <a:pt x="8695" y="4491"/>
                    </a:cubicBezTo>
                    <a:cubicBezTo>
                      <a:pt x="9185" y="4295"/>
                      <a:pt x="9640" y="4107"/>
                      <a:pt x="10185" y="4045"/>
                    </a:cubicBezTo>
                    <a:cubicBezTo>
                      <a:pt x="10271" y="4037"/>
                      <a:pt x="10354" y="4033"/>
                      <a:pt x="10434" y="4033"/>
                    </a:cubicBezTo>
                    <a:close/>
                    <a:moveTo>
                      <a:pt x="5453" y="3845"/>
                    </a:moveTo>
                    <a:cubicBezTo>
                      <a:pt x="5712" y="3845"/>
                      <a:pt x="5987" y="3950"/>
                      <a:pt x="6179" y="4107"/>
                    </a:cubicBezTo>
                    <a:cubicBezTo>
                      <a:pt x="6393" y="4286"/>
                      <a:pt x="6509" y="4464"/>
                      <a:pt x="6598" y="4714"/>
                    </a:cubicBezTo>
                    <a:cubicBezTo>
                      <a:pt x="6349" y="4785"/>
                      <a:pt x="6108" y="4874"/>
                      <a:pt x="5885" y="4990"/>
                    </a:cubicBezTo>
                    <a:cubicBezTo>
                      <a:pt x="5947" y="4714"/>
                      <a:pt x="5733" y="4339"/>
                      <a:pt x="5564" y="4152"/>
                    </a:cubicBezTo>
                    <a:cubicBezTo>
                      <a:pt x="5456" y="4045"/>
                      <a:pt x="5349" y="3956"/>
                      <a:pt x="5225" y="3875"/>
                    </a:cubicBezTo>
                    <a:cubicBezTo>
                      <a:pt x="5297" y="3855"/>
                      <a:pt x="5374" y="3845"/>
                      <a:pt x="5453" y="3845"/>
                    </a:cubicBezTo>
                    <a:close/>
                    <a:moveTo>
                      <a:pt x="37331" y="3037"/>
                    </a:moveTo>
                    <a:cubicBezTo>
                      <a:pt x="38928" y="3037"/>
                      <a:pt x="39990" y="3884"/>
                      <a:pt x="40837" y="5106"/>
                    </a:cubicBezTo>
                    <a:cubicBezTo>
                      <a:pt x="39990" y="4518"/>
                      <a:pt x="38884" y="4134"/>
                      <a:pt x="37947" y="4081"/>
                    </a:cubicBezTo>
                    <a:cubicBezTo>
                      <a:pt x="37894" y="4077"/>
                      <a:pt x="37840" y="4076"/>
                      <a:pt x="37786" y="4076"/>
                    </a:cubicBezTo>
                    <a:cubicBezTo>
                      <a:pt x="36788" y="4076"/>
                      <a:pt x="35595" y="4619"/>
                      <a:pt x="35654" y="5668"/>
                    </a:cubicBezTo>
                    <a:cubicBezTo>
                      <a:pt x="34914" y="5535"/>
                      <a:pt x="34619" y="4946"/>
                      <a:pt x="34735" y="4375"/>
                    </a:cubicBezTo>
                    <a:cubicBezTo>
                      <a:pt x="34780" y="4268"/>
                      <a:pt x="34807" y="4179"/>
                      <a:pt x="34825" y="4089"/>
                    </a:cubicBezTo>
                    <a:cubicBezTo>
                      <a:pt x="34923" y="3884"/>
                      <a:pt x="35074" y="3688"/>
                      <a:pt x="35280" y="3536"/>
                    </a:cubicBezTo>
                    <a:cubicBezTo>
                      <a:pt x="35850" y="3117"/>
                      <a:pt x="36653" y="3037"/>
                      <a:pt x="37331" y="3037"/>
                    </a:cubicBezTo>
                    <a:close/>
                    <a:moveTo>
                      <a:pt x="4154" y="3670"/>
                    </a:moveTo>
                    <a:lnTo>
                      <a:pt x="4154" y="3670"/>
                    </a:lnTo>
                    <a:cubicBezTo>
                      <a:pt x="4564" y="3679"/>
                      <a:pt x="4993" y="3857"/>
                      <a:pt x="5278" y="4125"/>
                    </a:cubicBezTo>
                    <a:cubicBezTo>
                      <a:pt x="5564" y="4393"/>
                      <a:pt x="5831" y="4750"/>
                      <a:pt x="5546" y="5133"/>
                    </a:cubicBezTo>
                    <a:cubicBezTo>
                      <a:pt x="5537" y="5151"/>
                      <a:pt x="5144" y="5472"/>
                      <a:pt x="4993" y="5642"/>
                    </a:cubicBezTo>
                    <a:cubicBezTo>
                      <a:pt x="4823" y="5677"/>
                      <a:pt x="4663" y="5713"/>
                      <a:pt x="4520" y="5749"/>
                    </a:cubicBezTo>
                    <a:cubicBezTo>
                      <a:pt x="4948" y="5454"/>
                      <a:pt x="5064" y="4741"/>
                      <a:pt x="4894" y="4295"/>
                    </a:cubicBezTo>
                    <a:cubicBezTo>
                      <a:pt x="4770" y="3965"/>
                      <a:pt x="4484" y="3777"/>
                      <a:pt x="4154" y="3670"/>
                    </a:cubicBezTo>
                    <a:close/>
                    <a:moveTo>
                      <a:pt x="42519" y="3700"/>
                    </a:moveTo>
                    <a:cubicBezTo>
                      <a:pt x="42669" y="3700"/>
                      <a:pt x="42819" y="3702"/>
                      <a:pt x="42969" y="3706"/>
                    </a:cubicBezTo>
                    <a:cubicBezTo>
                      <a:pt x="43558" y="3724"/>
                      <a:pt x="44129" y="3813"/>
                      <a:pt x="44709" y="3929"/>
                    </a:cubicBezTo>
                    <a:cubicBezTo>
                      <a:pt x="45003" y="3991"/>
                      <a:pt x="45307" y="4089"/>
                      <a:pt x="45601" y="4152"/>
                    </a:cubicBezTo>
                    <a:cubicBezTo>
                      <a:pt x="45075" y="4286"/>
                      <a:pt x="44548" y="4437"/>
                      <a:pt x="44040" y="4607"/>
                    </a:cubicBezTo>
                    <a:cubicBezTo>
                      <a:pt x="43184" y="4883"/>
                      <a:pt x="42363" y="5294"/>
                      <a:pt x="41560" y="5749"/>
                    </a:cubicBezTo>
                    <a:cubicBezTo>
                      <a:pt x="41408" y="5579"/>
                      <a:pt x="41230" y="5410"/>
                      <a:pt x="41034" y="5258"/>
                    </a:cubicBezTo>
                    <a:cubicBezTo>
                      <a:pt x="40793" y="4759"/>
                      <a:pt x="40489" y="4259"/>
                      <a:pt x="40088" y="3849"/>
                    </a:cubicBezTo>
                    <a:cubicBezTo>
                      <a:pt x="40901" y="3758"/>
                      <a:pt x="41708" y="3700"/>
                      <a:pt x="42519" y="3700"/>
                    </a:cubicBezTo>
                    <a:close/>
                    <a:moveTo>
                      <a:pt x="8608" y="4602"/>
                    </a:moveTo>
                    <a:cubicBezTo>
                      <a:pt x="8793" y="4602"/>
                      <a:pt x="9039" y="4630"/>
                      <a:pt x="9301" y="4732"/>
                    </a:cubicBezTo>
                    <a:cubicBezTo>
                      <a:pt x="9783" y="4919"/>
                      <a:pt x="10220" y="5383"/>
                      <a:pt x="10113" y="5963"/>
                    </a:cubicBezTo>
                    <a:cubicBezTo>
                      <a:pt x="9944" y="5999"/>
                      <a:pt x="9774" y="6043"/>
                      <a:pt x="9614" y="6088"/>
                    </a:cubicBezTo>
                    <a:cubicBezTo>
                      <a:pt x="9516" y="5213"/>
                      <a:pt x="9025" y="4785"/>
                      <a:pt x="8302" y="4634"/>
                    </a:cubicBezTo>
                    <a:cubicBezTo>
                      <a:pt x="8343" y="4621"/>
                      <a:pt x="8454" y="4602"/>
                      <a:pt x="8608" y="4602"/>
                    </a:cubicBezTo>
                    <a:close/>
                    <a:moveTo>
                      <a:pt x="7554" y="4753"/>
                    </a:moveTo>
                    <a:cubicBezTo>
                      <a:pt x="8467" y="4753"/>
                      <a:pt x="9291" y="5163"/>
                      <a:pt x="9355" y="6159"/>
                    </a:cubicBezTo>
                    <a:cubicBezTo>
                      <a:pt x="8784" y="6320"/>
                      <a:pt x="8213" y="6516"/>
                      <a:pt x="7660" y="6730"/>
                    </a:cubicBezTo>
                    <a:cubicBezTo>
                      <a:pt x="7660" y="5787"/>
                      <a:pt x="6972" y="5512"/>
                      <a:pt x="6161" y="5512"/>
                    </a:cubicBezTo>
                    <a:cubicBezTo>
                      <a:pt x="5859" y="5512"/>
                      <a:pt x="5540" y="5550"/>
                      <a:pt x="5233" y="5606"/>
                    </a:cubicBezTo>
                    <a:cubicBezTo>
                      <a:pt x="5403" y="5454"/>
                      <a:pt x="6099" y="4883"/>
                      <a:pt x="7250" y="4767"/>
                    </a:cubicBezTo>
                    <a:cubicBezTo>
                      <a:pt x="7352" y="4758"/>
                      <a:pt x="7453" y="4753"/>
                      <a:pt x="7554" y="4753"/>
                    </a:cubicBezTo>
                    <a:close/>
                    <a:moveTo>
                      <a:pt x="5757" y="5696"/>
                    </a:moveTo>
                    <a:cubicBezTo>
                      <a:pt x="6357" y="5696"/>
                      <a:pt x="7320" y="5849"/>
                      <a:pt x="7544" y="6784"/>
                    </a:cubicBezTo>
                    <a:cubicBezTo>
                      <a:pt x="7151" y="6935"/>
                      <a:pt x="6777" y="7114"/>
                      <a:pt x="6402" y="7292"/>
                    </a:cubicBezTo>
                    <a:cubicBezTo>
                      <a:pt x="6572" y="6989"/>
                      <a:pt x="6572" y="6614"/>
                      <a:pt x="6259" y="6293"/>
                    </a:cubicBezTo>
                    <a:cubicBezTo>
                      <a:pt x="5858" y="5865"/>
                      <a:pt x="4832" y="5793"/>
                      <a:pt x="4832" y="5793"/>
                    </a:cubicBezTo>
                    <a:cubicBezTo>
                      <a:pt x="4832" y="5793"/>
                      <a:pt x="5002" y="5776"/>
                      <a:pt x="5332" y="5722"/>
                    </a:cubicBezTo>
                    <a:cubicBezTo>
                      <a:pt x="5413" y="5711"/>
                      <a:pt x="5567" y="5696"/>
                      <a:pt x="5757" y="5696"/>
                    </a:cubicBezTo>
                    <a:close/>
                    <a:moveTo>
                      <a:pt x="4855" y="6007"/>
                    </a:moveTo>
                    <a:cubicBezTo>
                      <a:pt x="5434" y="6007"/>
                      <a:pt x="6719" y="6471"/>
                      <a:pt x="6010" y="7372"/>
                    </a:cubicBezTo>
                    <a:cubicBezTo>
                      <a:pt x="5825" y="7591"/>
                      <a:pt x="5576" y="7718"/>
                      <a:pt x="5362" y="7718"/>
                    </a:cubicBezTo>
                    <a:cubicBezTo>
                      <a:pt x="5235" y="7718"/>
                      <a:pt x="5120" y="7674"/>
                      <a:pt x="5037" y="7578"/>
                    </a:cubicBezTo>
                    <a:cubicBezTo>
                      <a:pt x="4814" y="7310"/>
                      <a:pt x="5153" y="6935"/>
                      <a:pt x="5269" y="6828"/>
                    </a:cubicBezTo>
                    <a:cubicBezTo>
                      <a:pt x="5301" y="6797"/>
                      <a:pt x="5263" y="6745"/>
                      <a:pt x="5223" y="6745"/>
                    </a:cubicBezTo>
                    <a:cubicBezTo>
                      <a:pt x="5218" y="6745"/>
                      <a:pt x="5212" y="6746"/>
                      <a:pt x="5207" y="6748"/>
                    </a:cubicBezTo>
                    <a:cubicBezTo>
                      <a:pt x="4663" y="7033"/>
                      <a:pt x="4422" y="7908"/>
                      <a:pt x="5233" y="7952"/>
                    </a:cubicBezTo>
                    <a:cubicBezTo>
                      <a:pt x="4582" y="8380"/>
                      <a:pt x="3815" y="9014"/>
                      <a:pt x="3449" y="9594"/>
                    </a:cubicBezTo>
                    <a:cubicBezTo>
                      <a:pt x="2405" y="9281"/>
                      <a:pt x="1326" y="9076"/>
                      <a:pt x="264" y="8818"/>
                    </a:cubicBezTo>
                    <a:cubicBezTo>
                      <a:pt x="800" y="7640"/>
                      <a:pt x="1915" y="6864"/>
                      <a:pt x="3083" y="6373"/>
                    </a:cubicBezTo>
                    <a:cubicBezTo>
                      <a:pt x="3583" y="6159"/>
                      <a:pt x="4261" y="6016"/>
                      <a:pt x="4823" y="6007"/>
                    </a:cubicBezTo>
                    <a:cubicBezTo>
                      <a:pt x="4833" y="6007"/>
                      <a:pt x="4844" y="6007"/>
                      <a:pt x="4855" y="6007"/>
                    </a:cubicBezTo>
                    <a:close/>
                    <a:moveTo>
                      <a:pt x="37906" y="4309"/>
                    </a:moveTo>
                    <a:cubicBezTo>
                      <a:pt x="39144" y="4309"/>
                      <a:pt x="40619" y="5024"/>
                      <a:pt x="41480" y="5802"/>
                    </a:cubicBezTo>
                    <a:cubicBezTo>
                      <a:pt x="40579" y="6311"/>
                      <a:pt x="39713" y="6882"/>
                      <a:pt x="38848" y="7390"/>
                    </a:cubicBezTo>
                    <a:cubicBezTo>
                      <a:pt x="38491" y="7595"/>
                      <a:pt x="38125" y="7801"/>
                      <a:pt x="37760" y="7997"/>
                    </a:cubicBezTo>
                    <a:cubicBezTo>
                      <a:pt x="35520" y="8024"/>
                      <a:pt x="33308" y="8131"/>
                      <a:pt x="31113" y="8595"/>
                    </a:cubicBezTo>
                    <a:cubicBezTo>
                      <a:pt x="29641" y="8907"/>
                      <a:pt x="28232" y="9504"/>
                      <a:pt x="26903" y="10182"/>
                    </a:cubicBezTo>
                    <a:cubicBezTo>
                      <a:pt x="25582" y="10869"/>
                      <a:pt x="24164" y="11583"/>
                      <a:pt x="22924" y="12413"/>
                    </a:cubicBezTo>
                    <a:cubicBezTo>
                      <a:pt x="22719" y="12404"/>
                      <a:pt x="22505" y="12395"/>
                      <a:pt x="22299" y="12377"/>
                    </a:cubicBezTo>
                    <a:cubicBezTo>
                      <a:pt x="21550" y="12332"/>
                      <a:pt x="20881" y="12136"/>
                      <a:pt x="20194" y="11940"/>
                    </a:cubicBezTo>
                    <a:cubicBezTo>
                      <a:pt x="20319" y="11851"/>
                      <a:pt x="20453" y="11761"/>
                      <a:pt x="20587" y="11672"/>
                    </a:cubicBezTo>
                    <a:cubicBezTo>
                      <a:pt x="20756" y="11556"/>
                      <a:pt x="20917" y="11396"/>
                      <a:pt x="21077" y="11262"/>
                    </a:cubicBezTo>
                    <a:cubicBezTo>
                      <a:pt x="21116" y="11231"/>
                      <a:pt x="21081" y="11187"/>
                      <a:pt x="21042" y="11187"/>
                    </a:cubicBezTo>
                    <a:cubicBezTo>
                      <a:pt x="21036" y="11187"/>
                      <a:pt x="21030" y="11188"/>
                      <a:pt x="21024" y="11191"/>
                    </a:cubicBezTo>
                    <a:cubicBezTo>
                      <a:pt x="20836" y="11289"/>
                      <a:pt x="20622" y="11369"/>
                      <a:pt x="20453" y="11503"/>
                    </a:cubicBezTo>
                    <a:cubicBezTo>
                      <a:pt x="20301" y="11628"/>
                      <a:pt x="20149" y="11753"/>
                      <a:pt x="20007" y="11886"/>
                    </a:cubicBezTo>
                    <a:cubicBezTo>
                      <a:pt x="19766" y="11824"/>
                      <a:pt x="19516" y="11753"/>
                      <a:pt x="19266" y="11699"/>
                    </a:cubicBezTo>
                    <a:cubicBezTo>
                      <a:pt x="18210" y="11456"/>
                      <a:pt x="17136" y="11281"/>
                      <a:pt x="16056" y="11281"/>
                    </a:cubicBezTo>
                    <a:cubicBezTo>
                      <a:pt x="15631" y="11281"/>
                      <a:pt x="15205" y="11308"/>
                      <a:pt x="14779" y="11369"/>
                    </a:cubicBezTo>
                    <a:cubicBezTo>
                      <a:pt x="14574" y="11396"/>
                      <a:pt x="14369" y="11449"/>
                      <a:pt x="14181" y="11538"/>
                    </a:cubicBezTo>
                    <a:cubicBezTo>
                      <a:pt x="13762" y="11351"/>
                      <a:pt x="13334" y="11173"/>
                      <a:pt x="12897" y="11012"/>
                    </a:cubicBezTo>
                    <a:cubicBezTo>
                      <a:pt x="14859" y="10111"/>
                      <a:pt x="16563" y="8648"/>
                      <a:pt x="18437" y="7586"/>
                    </a:cubicBezTo>
                    <a:cubicBezTo>
                      <a:pt x="20578" y="6364"/>
                      <a:pt x="23941" y="5410"/>
                      <a:pt x="24913" y="5187"/>
                    </a:cubicBezTo>
                    <a:cubicBezTo>
                      <a:pt x="26100" y="4919"/>
                      <a:pt x="28669" y="4491"/>
                      <a:pt x="29070" y="4446"/>
                    </a:cubicBezTo>
                    <a:cubicBezTo>
                      <a:pt x="29176" y="4479"/>
                      <a:pt x="29286" y="4494"/>
                      <a:pt x="29400" y="4494"/>
                    </a:cubicBezTo>
                    <a:cubicBezTo>
                      <a:pt x="29593" y="4494"/>
                      <a:pt x="29796" y="4451"/>
                      <a:pt x="29998" y="4384"/>
                    </a:cubicBezTo>
                    <a:cubicBezTo>
                      <a:pt x="30430" y="4845"/>
                      <a:pt x="31030" y="4965"/>
                      <a:pt x="31636" y="4965"/>
                    </a:cubicBezTo>
                    <a:cubicBezTo>
                      <a:pt x="31943" y="4965"/>
                      <a:pt x="32252" y="4934"/>
                      <a:pt x="32541" y="4901"/>
                    </a:cubicBezTo>
                    <a:lnTo>
                      <a:pt x="32568" y="4901"/>
                    </a:lnTo>
                    <a:cubicBezTo>
                      <a:pt x="32862" y="5109"/>
                      <a:pt x="33206" y="5233"/>
                      <a:pt x="33540" y="5233"/>
                    </a:cubicBezTo>
                    <a:cubicBezTo>
                      <a:pt x="33866" y="5233"/>
                      <a:pt x="34181" y="5116"/>
                      <a:pt x="34432" y="4848"/>
                    </a:cubicBezTo>
                    <a:cubicBezTo>
                      <a:pt x="34503" y="5187"/>
                      <a:pt x="34718" y="5437"/>
                      <a:pt x="35003" y="5588"/>
                    </a:cubicBezTo>
                    <a:cubicBezTo>
                      <a:pt x="34254" y="5530"/>
                      <a:pt x="33513" y="5490"/>
                      <a:pt x="32772" y="5490"/>
                    </a:cubicBezTo>
                    <a:cubicBezTo>
                      <a:pt x="32030" y="5490"/>
                      <a:pt x="31287" y="5530"/>
                      <a:pt x="30534" y="5633"/>
                    </a:cubicBezTo>
                    <a:cubicBezTo>
                      <a:pt x="28758" y="5874"/>
                      <a:pt x="27045" y="6293"/>
                      <a:pt x="25350" y="6873"/>
                    </a:cubicBezTo>
                    <a:cubicBezTo>
                      <a:pt x="22763" y="7747"/>
                      <a:pt x="20355" y="8853"/>
                      <a:pt x="18294" y="10691"/>
                    </a:cubicBezTo>
                    <a:cubicBezTo>
                      <a:pt x="18279" y="10706"/>
                      <a:pt x="18295" y="10740"/>
                      <a:pt x="18317" y="10740"/>
                    </a:cubicBezTo>
                    <a:cubicBezTo>
                      <a:pt x="18321" y="10740"/>
                      <a:pt x="18325" y="10738"/>
                      <a:pt x="18330" y="10736"/>
                    </a:cubicBezTo>
                    <a:cubicBezTo>
                      <a:pt x="22909" y="7271"/>
                      <a:pt x="28834" y="5743"/>
                      <a:pt x="34526" y="5743"/>
                    </a:cubicBezTo>
                    <a:cubicBezTo>
                      <a:pt x="34844" y="5743"/>
                      <a:pt x="35160" y="5748"/>
                      <a:pt x="35476" y="5758"/>
                    </a:cubicBezTo>
                    <a:cubicBezTo>
                      <a:pt x="35485" y="5758"/>
                      <a:pt x="35485" y="5749"/>
                      <a:pt x="35494" y="5749"/>
                    </a:cubicBezTo>
                    <a:cubicBezTo>
                      <a:pt x="35547" y="5758"/>
                      <a:pt x="35601" y="5767"/>
                      <a:pt x="35663" y="5767"/>
                    </a:cubicBezTo>
                    <a:cubicBezTo>
                      <a:pt x="35672" y="5838"/>
                      <a:pt x="35681" y="5918"/>
                      <a:pt x="35708" y="5999"/>
                    </a:cubicBezTo>
                    <a:cubicBezTo>
                      <a:pt x="35815" y="6373"/>
                      <a:pt x="36109" y="6659"/>
                      <a:pt x="36466" y="6801"/>
                    </a:cubicBezTo>
                    <a:cubicBezTo>
                      <a:pt x="35622" y="6714"/>
                      <a:pt x="34760" y="6669"/>
                      <a:pt x="33893" y="6669"/>
                    </a:cubicBezTo>
                    <a:cubicBezTo>
                      <a:pt x="29776" y="6669"/>
                      <a:pt x="25524" y="7697"/>
                      <a:pt x="22282" y="10209"/>
                    </a:cubicBezTo>
                    <a:cubicBezTo>
                      <a:pt x="22244" y="10239"/>
                      <a:pt x="22282" y="10307"/>
                      <a:pt x="22327" y="10307"/>
                    </a:cubicBezTo>
                    <a:cubicBezTo>
                      <a:pt x="22335" y="10307"/>
                      <a:pt x="22344" y="10304"/>
                      <a:pt x="22353" y="10298"/>
                    </a:cubicBezTo>
                    <a:cubicBezTo>
                      <a:pt x="26273" y="7628"/>
                      <a:pt x="30970" y="6909"/>
                      <a:pt x="35616" y="6909"/>
                    </a:cubicBezTo>
                    <a:cubicBezTo>
                      <a:pt x="36046" y="6909"/>
                      <a:pt x="36475" y="6915"/>
                      <a:pt x="36903" y="6926"/>
                    </a:cubicBezTo>
                    <a:cubicBezTo>
                      <a:pt x="36912" y="6926"/>
                      <a:pt x="36912" y="6917"/>
                      <a:pt x="36921" y="6917"/>
                    </a:cubicBezTo>
                    <a:cubicBezTo>
                      <a:pt x="36973" y="6923"/>
                      <a:pt x="37025" y="6926"/>
                      <a:pt x="37076" y="6926"/>
                    </a:cubicBezTo>
                    <a:cubicBezTo>
                      <a:pt x="37532" y="6926"/>
                      <a:pt x="37969" y="6710"/>
                      <a:pt x="38161" y="6222"/>
                    </a:cubicBezTo>
                    <a:cubicBezTo>
                      <a:pt x="38370" y="5690"/>
                      <a:pt x="37928" y="5211"/>
                      <a:pt x="37490" y="5211"/>
                    </a:cubicBezTo>
                    <a:cubicBezTo>
                      <a:pt x="37273" y="5211"/>
                      <a:pt x="37057" y="5328"/>
                      <a:pt x="36921" y="5615"/>
                    </a:cubicBezTo>
                    <a:cubicBezTo>
                      <a:pt x="36909" y="5639"/>
                      <a:pt x="36929" y="5663"/>
                      <a:pt x="36951" y="5663"/>
                    </a:cubicBezTo>
                    <a:cubicBezTo>
                      <a:pt x="36963" y="5663"/>
                      <a:pt x="36975" y="5657"/>
                      <a:pt x="36983" y="5642"/>
                    </a:cubicBezTo>
                    <a:cubicBezTo>
                      <a:pt x="37088" y="5468"/>
                      <a:pt x="37277" y="5382"/>
                      <a:pt x="37464" y="5382"/>
                    </a:cubicBezTo>
                    <a:cubicBezTo>
                      <a:pt x="37756" y="5382"/>
                      <a:pt x="38043" y="5593"/>
                      <a:pt x="37983" y="6007"/>
                    </a:cubicBezTo>
                    <a:cubicBezTo>
                      <a:pt x="37910" y="6448"/>
                      <a:pt x="37486" y="6623"/>
                      <a:pt x="37062" y="6623"/>
                    </a:cubicBezTo>
                    <a:cubicBezTo>
                      <a:pt x="36756" y="6623"/>
                      <a:pt x="36451" y="6532"/>
                      <a:pt x="36279" y="6382"/>
                    </a:cubicBezTo>
                    <a:cubicBezTo>
                      <a:pt x="35306" y="5544"/>
                      <a:pt x="36359" y="4616"/>
                      <a:pt x="37224" y="4393"/>
                    </a:cubicBezTo>
                    <a:cubicBezTo>
                      <a:pt x="37439" y="4335"/>
                      <a:pt x="37668" y="4309"/>
                      <a:pt x="37906" y="4309"/>
                    </a:cubicBezTo>
                    <a:close/>
                    <a:moveTo>
                      <a:pt x="37287" y="8247"/>
                    </a:moveTo>
                    <a:lnTo>
                      <a:pt x="37287" y="8247"/>
                    </a:lnTo>
                    <a:cubicBezTo>
                      <a:pt x="35699" y="9067"/>
                      <a:pt x="34040" y="9763"/>
                      <a:pt x="32407" y="10432"/>
                    </a:cubicBezTo>
                    <a:cubicBezTo>
                      <a:pt x="30195" y="11333"/>
                      <a:pt x="27929" y="12011"/>
                      <a:pt x="25556" y="12306"/>
                    </a:cubicBezTo>
                    <a:cubicBezTo>
                      <a:pt x="24864" y="12386"/>
                      <a:pt x="24173" y="12423"/>
                      <a:pt x="23482" y="12423"/>
                    </a:cubicBezTo>
                    <a:cubicBezTo>
                      <a:pt x="23406" y="12423"/>
                      <a:pt x="23330" y="12423"/>
                      <a:pt x="23254" y="12422"/>
                    </a:cubicBezTo>
                    <a:cubicBezTo>
                      <a:pt x="23664" y="12225"/>
                      <a:pt x="24093" y="12056"/>
                      <a:pt x="24503" y="11851"/>
                    </a:cubicBezTo>
                    <a:cubicBezTo>
                      <a:pt x="25217" y="11503"/>
                      <a:pt x="25895" y="11075"/>
                      <a:pt x="26599" y="10700"/>
                    </a:cubicBezTo>
                    <a:cubicBezTo>
                      <a:pt x="28080" y="9888"/>
                      <a:pt x="29597" y="9406"/>
                      <a:pt x="31203" y="8925"/>
                    </a:cubicBezTo>
                    <a:cubicBezTo>
                      <a:pt x="33156" y="8327"/>
                      <a:pt x="35262" y="8505"/>
                      <a:pt x="37287" y="8247"/>
                    </a:cubicBezTo>
                    <a:close/>
                    <a:moveTo>
                      <a:pt x="33578" y="1"/>
                    </a:moveTo>
                    <a:cubicBezTo>
                      <a:pt x="33274" y="1"/>
                      <a:pt x="32972" y="28"/>
                      <a:pt x="32675" y="84"/>
                    </a:cubicBezTo>
                    <a:cubicBezTo>
                      <a:pt x="32443" y="35"/>
                      <a:pt x="32208" y="12"/>
                      <a:pt x="31972" y="12"/>
                    </a:cubicBezTo>
                    <a:cubicBezTo>
                      <a:pt x="31429" y="12"/>
                      <a:pt x="30883" y="136"/>
                      <a:pt x="30373" y="360"/>
                    </a:cubicBezTo>
                    <a:cubicBezTo>
                      <a:pt x="30351" y="360"/>
                      <a:pt x="30329" y="360"/>
                      <a:pt x="30307" y="360"/>
                    </a:cubicBezTo>
                    <a:cubicBezTo>
                      <a:pt x="29303" y="360"/>
                      <a:pt x="28297" y="759"/>
                      <a:pt x="27590" y="1467"/>
                    </a:cubicBezTo>
                    <a:cubicBezTo>
                      <a:pt x="27099" y="1592"/>
                      <a:pt x="26626" y="1957"/>
                      <a:pt x="26394" y="2412"/>
                    </a:cubicBezTo>
                    <a:cubicBezTo>
                      <a:pt x="25993" y="2457"/>
                      <a:pt x="25556" y="2662"/>
                      <a:pt x="25261" y="2974"/>
                    </a:cubicBezTo>
                    <a:cubicBezTo>
                      <a:pt x="24735" y="3126"/>
                      <a:pt x="24342" y="3438"/>
                      <a:pt x="24324" y="4045"/>
                    </a:cubicBezTo>
                    <a:cubicBezTo>
                      <a:pt x="24316" y="4428"/>
                      <a:pt x="24565" y="4732"/>
                      <a:pt x="24887" y="4910"/>
                    </a:cubicBezTo>
                    <a:cubicBezTo>
                      <a:pt x="24387" y="5008"/>
                      <a:pt x="23905" y="5133"/>
                      <a:pt x="23415" y="5258"/>
                    </a:cubicBezTo>
                    <a:cubicBezTo>
                      <a:pt x="23120" y="4937"/>
                      <a:pt x="22433" y="4544"/>
                      <a:pt x="22023" y="4375"/>
                    </a:cubicBezTo>
                    <a:cubicBezTo>
                      <a:pt x="21265" y="4036"/>
                      <a:pt x="20292" y="3804"/>
                      <a:pt x="19480" y="3661"/>
                    </a:cubicBezTo>
                    <a:cubicBezTo>
                      <a:pt x="18336" y="3462"/>
                      <a:pt x="17047" y="3232"/>
                      <a:pt x="15826" y="3232"/>
                    </a:cubicBezTo>
                    <a:cubicBezTo>
                      <a:pt x="15410" y="3232"/>
                      <a:pt x="15002" y="3259"/>
                      <a:pt x="14609" y="3322"/>
                    </a:cubicBezTo>
                    <a:cubicBezTo>
                      <a:pt x="14567" y="3331"/>
                      <a:pt x="14581" y="3394"/>
                      <a:pt x="14620" y="3394"/>
                    </a:cubicBezTo>
                    <a:cubicBezTo>
                      <a:pt x="14622" y="3394"/>
                      <a:pt x="14625" y="3394"/>
                      <a:pt x="14627" y="3394"/>
                    </a:cubicBezTo>
                    <a:cubicBezTo>
                      <a:pt x="14958" y="3344"/>
                      <a:pt x="15301" y="3323"/>
                      <a:pt x="15651" y="3323"/>
                    </a:cubicBezTo>
                    <a:cubicBezTo>
                      <a:pt x="16824" y="3323"/>
                      <a:pt x="18074" y="3558"/>
                      <a:pt x="19159" y="3750"/>
                    </a:cubicBezTo>
                    <a:cubicBezTo>
                      <a:pt x="20524" y="4000"/>
                      <a:pt x="22094" y="4437"/>
                      <a:pt x="23236" y="5312"/>
                    </a:cubicBezTo>
                    <a:cubicBezTo>
                      <a:pt x="21693" y="5740"/>
                      <a:pt x="20194" y="6320"/>
                      <a:pt x="18767" y="7087"/>
                    </a:cubicBezTo>
                    <a:cubicBezTo>
                      <a:pt x="17678" y="7676"/>
                      <a:pt x="16661" y="8363"/>
                      <a:pt x="15644" y="9058"/>
                    </a:cubicBezTo>
                    <a:cubicBezTo>
                      <a:pt x="14699" y="9692"/>
                      <a:pt x="13780" y="10432"/>
                      <a:pt x="12772" y="10959"/>
                    </a:cubicBezTo>
                    <a:cubicBezTo>
                      <a:pt x="11719" y="10575"/>
                      <a:pt x="10640" y="10281"/>
                      <a:pt x="9524" y="10156"/>
                    </a:cubicBezTo>
                    <a:cubicBezTo>
                      <a:pt x="9055" y="10104"/>
                      <a:pt x="8597" y="10080"/>
                      <a:pt x="8145" y="10080"/>
                    </a:cubicBezTo>
                    <a:cubicBezTo>
                      <a:pt x="7205" y="10080"/>
                      <a:pt x="6295" y="10183"/>
                      <a:pt x="5385" y="10352"/>
                    </a:cubicBezTo>
                    <a:cubicBezTo>
                      <a:pt x="4778" y="10049"/>
                      <a:pt x="4261" y="9835"/>
                      <a:pt x="3628" y="9638"/>
                    </a:cubicBezTo>
                    <a:cubicBezTo>
                      <a:pt x="4083" y="8969"/>
                      <a:pt x="4894" y="8336"/>
                      <a:pt x="5617" y="7908"/>
                    </a:cubicBezTo>
                    <a:cubicBezTo>
                      <a:pt x="5804" y="7854"/>
                      <a:pt x="5992" y="7747"/>
                      <a:pt x="6143" y="7613"/>
                    </a:cubicBezTo>
                    <a:cubicBezTo>
                      <a:pt x="7196" y="7051"/>
                      <a:pt x="8347" y="6641"/>
                      <a:pt x="9498" y="6320"/>
                    </a:cubicBezTo>
                    <a:cubicBezTo>
                      <a:pt x="9524" y="6320"/>
                      <a:pt x="9542" y="6311"/>
                      <a:pt x="9560" y="6302"/>
                    </a:cubicBezTo>
                    <a:cubicBezTo>
                      <a:pt x="9747" y="6248"/>
                      <a:pt x="9926" y="6204"/>
                      <a:pt x="10113" y="6159"/>
                    </a:cubicBezTo>
                    <a:cubicBezTo>
                      <a:pt x="11630" y="5776"/>
                      <a:pt x="13209" y="5660"/>
                      <a:pt x="14770" y="5633"/>
                    </a:cubicBezTo>
                    <a:cubicBezTo>
                      <a:pt x="14933" y="5631"/>
                      <a:pt x="15098" y="5630"/>
                      <a:pt x="15264" y="5630"/>
                    </a:cubicBezTo>
                    <a:cubicBezTo>
                      <a:pt x="16656" y="5630"/>
                      <a:pt x="18123" y="5721"/>
                      <a:pt x="19382" y="6311"/>
                    </a:cubicBezTo>
                    <a:cubicBezTo>
                      <a:pt x="19388" y="6313"/>
                      <a:pt x="19394" y="6314"/>
                      <a:pt x="19400" y="6314"/>
                    </a:cubicBezTo>
                    <a:cubicBezTo>
                      <a:pt x="19438" y="6314"/>
                      <a:pt x="19467" y="6270"/>
                      <a:pt x="19436" y="6239"/>
                    </a:cubicBezTo>
                    <a:cubicBezTo>
                      <a:pt x="18446" y="5329"/>
                      <a:pt x="16581" y="5437"/>
                      <a:pt x="15332" y="5410"/>
                    </a:cubicBezTo>
                    <a:cubicBezTo>
                      <a:pt x="15213" y="5408"/>
                      <a:pt x="15093" y="5407"/>
                      <a:pt x="14974" y="5407"/>
                    </a:cubicBezTo>
                    <a:cubicBezTo>
                      <a:pt x="13414" y="5407"/>
                      <a:pt x="11844" y="5570"/>
                      <a:pt x="10327" y="5909"/>
                    </a:cubicBezTo>
                    <a:lnTo>
                      <a:pt x="10318" y="5909"/>
                    </a:lnTo>
                    <a:cubicBezTo>
                      <a:pt x="10399" y="5633"/>
                      <a:pt x="10202" y="5240"/>
                      <a:pt x="9962" y="4990"/>
                    </a:cubicBezTo>
                    <a:cubicBezTo>
                      <a:pt x="10231" y="4915"/>
                      <a:pt x="12724" y="4297"/>
                      <a:pt x="14939" y="4297"/>
                    </a:cubicBezTo>
                    <a:cubicBezTo>
                      <a:pt x="15068" y="4297"/>
                      <a:pt x="15196" y="4299"/>
                      <a:pt x="15323" y="4304"/>
                    </a:cubicBezTo>
                    <a:cubicBezTo>
                      <a:pt x="17759" y="4384"/>
                      <a:pt x="19703" y="4892"/>
                      <a:pt x="21229" y="5356"/>
                    </a:cubicBezTo>
                    <a:cubicBezTo>
                      <a:pt x="21232" y="5357"/>
                      <a:pt x="21235" y="5357"/>
                      <a:pt x="21238" y="5357"/>
                    </a:cubicBezTo>
                    <a:cubicBezTo>
                      <a:pt x="21267" y="5357"/>
                      <a:pt x="21280" y="5319"/>
                      <a:pt x="21256" y="5303"/>
                    </a:cubicBezTo>
                    <a:cubicBezTo>
                      <a:pt x="20462" y="4964"/>
                      <a:pt x="19802" y="4750"/>
                      <a:pt x="18918" y="4553"/>
                    </a:cubicBezTo>
                    <a:cubicBezTo>
                      <a:pt x="17973" y="4339"/>
                      <a:pt x="17090" y="4241"/>
                      <a:pt x="16099" y="4170"/>
                    </a:cubicBezTo>
                    <a:cubicBezTo>
                      <a:pt x="15702" y="4145"/>
                      <a:pt x="15296" y="4131"/>
                      <a:pt x="14887" y="4131"/>
                    </a:cubicBezTo>
                    <a:cubicBezTo>
                      <a:pt x="14269" y="4131"/>
                      <a:pt x="13646" y="4162"/>
                      <a:pt x="13039" y="4232"/>
                    </a:cubicBezTo>
                    <a:cubicBezTo>
                      <a:pt x="13039" y="4214"/>
                      <a:pt x="13039" y="4196"/>
                      <a:pt x="13030" y="4179"/>
                    </a:cubicBezTo>
                    <a:cubicBezTo>
                      <a:pt x="12763" y="3643"/>
                      <a:pt x="12147" y="3501"/>
                      <a:pt x="11594" y="3456"/>
                    </a:cubicBezTo>
                    <a:cubicBezTo>
                      <a:pt x="11537" y="3452"/>
                      <a:pt x="11478" y="3450"/>
                      <a:pt x="11419" y="3450"/>
                    </a:cubicBezTo>
                    <a:cubicBezTo>
                      <a:pt x="10630" y="3450"/>
                      <a:pt x="9757" y="3819"/>
                      <a:pt x="9640" y="4027"/>
                    </a:cubicBezTo>
                    <a:cubicBezTo>
                      <a:pt x="9293" y="4143"/>
                      <a:pt x="8873" y="4277"/>
                      <a:pt x="8606" y="4500"/>
                    </a:cubicBezTo>
                    <a:cubicBezTo>
                      <a:pt x="8454" y="4509"/>
                      <a:pt x="8302" y="4544"/>
                      <a:pt x="8160" y="4607"/>
                    </a:cubicBezTo>
                    <a:cubicBezTo>
                      <a:pt x="7996" y="4577"/>
                      <a:pt x="7826" y="4564"/>
                      <a:pt x="7653" y="4564"/>
                    </a:cubicBezTo>
                    <a:cubicBezTo>
                      <a:pt x="7355" y="4564"/>
                      <a:pt x="7046" y="4605"/>
                      <a:pt x="6741" y="4678"/>
                    </a:cubicBezTo>
                    <a:cubicBezTo>
                      <a:pt x="6768" y="4411"/>
                      <a:pt x="6456" y="4143"/>
                      <a:pt x="6259" y="4000"/>
                    </a:cubicBezTo>
                    <a:cubicBezTo>
                      <a:pt x="6072" y="3860"/>
                      <a:pt x="5807" y="3773"/>
                      <a:pt x="5554" y="3773"/>
                    </a:cubicBezTo>
                    <a:cubicBezTo>
                      <a:pt x="5422" y="3773"/>
                      <a:pt x="5293" y="3797"/>
                      <a:pt x="5180" y="3849"/>
                    </a:cubicBezTo>
                    <a:cubicBezTo>
                      <a:pt x="4918" y="3694"/>
                      <a:pt x="4615" y="3605"/>
                      <a:pt x="4314" y="3605"/>
                    </a:cubicBezTo>
                    <a:cubicBezTo>
                      <a:pt x="4215" y="3605"/>
                      <a:pt x="4117" y="3615"/>
                      <a:pt x="4020" y="3634"/>
                    </a:cubicBezTo>
                    <a:cubicBezTo>
                      <a:pt x="3743" y="3570"/>
                      <a:pt x="3419" y="3532"/>
                      <a:pt x="3134" y="3532"/>
                    </a:cubicBezTo>
                    <a:cubicBezTo>
                      <a:pt x="2987" y="3532"/>
                      <a:pt x="2851" y="3542"/>
                      <a:pt x="2736" y="3563"/>
                    </a:cubicBezTo>
                    <a:cubicBezTo>
                      <a:pt x="1727" y="3724"/>
                      <a:pt x="800" y="4045"/>
                      <a:pt x="77" y="4857"/>
                    </a:cubicBezTo>
                    <a:cubicBezTo>
                      <a:pt x="68" y="4866"/>
                      <a:pt x="229" y="4919"/>
                      <a:pt x="229" y="4919"/>
                    </a:cubicBezTo>
                    <a:cubicBezTo>
                      <a:pt x="898" y="4339"/>
                      <a:pt x="1772" y="3965"/>
                      <a:pt x="2629" y="3804"/>
                    </a:cubicBezTo>
                    <a:cubicBezTo>
                      <a:pt x="2832" y="3766"/>
                      <a:pt x="3064" y="3740"/>
                      <a:pt x="3299" y="3740"/>
                    </a:cubicBezTo>
                    <a:cubicBezTo>
                      <a:pt x="3901" y="3740"/>
                      <a:pt x="4525" y="3912"/>
                      <a:pt x="4743" y="4509"/>
                    </a:cubicBezTo>
                    <a:cubicBezTo>
                      <a:pt x="4974" y="5153"/>
                      <a:pt x="4384" y="5584"/>
                      <a:pt x="3909" y="5584"/>
                    </a:cubicBezTo>
                    <a:cubicBezTo>
                      <a:pt x="3594" y="5584"/>
                      <a:pt x="3330" y="5395"/>
                      <a:pt x="3387" y="4955"/>
                    </a:cubicBezTo>
                    <a:cubicBezTo>
                      <a:pt x="3387" y="4935"/>
                      <a:pt x="3370" y="4923"/>
                      <a:pt x="3352" y="4923"/>
                    </a:cubicBezTo>
                    <a:cubicBezTo>
                      <a:pt x="3338" y="4923"/>
                      <a:pt x="3323" y="4930"/>
                      <a:pt x="3315" y="4946"/>
                    </a:cubicBezTo>
                    <a:cubicBezTo>
                      <a:pt x="3039" y="5428"/>
                      <a:pt x="3431" y="5776"/>
                      <a:pt x="3886" y="5856"/>
                    </a:cubicBezTo>
                    <a:cubicBezTo>
                      <a:pt x="3583" y="5927"/>
                      <a:pt x="3387" y="5990"/>
                      <a:pt x="3119" y="6088"/>
                    </a:cubicBezTo>
                    <a:cubicBezTo>
                      <a:pt x="3012" y="6132"/>
                      <a:pt x="2718" y="6239"/>
                      <a:pt x="2718" y="6239"/>
                    </a:cubicBezTo>
                    <a:cubicBezTo>
                      <a:pt x="2718" y="6239"/>
                      <a:pt x="2102" y="5749"/>
                      <a:pt x="1826" y="5606"/>
                    </a:cubicBezTo>
                    <a:cubicBezTo>
                      <a:pt x="1549" y="5454"/>
                      <a:pt x="1380" y="5312"/>
                      <a:pt x="1076" y="5231"/>
                    </a:cubicBezTo>
                    <a:cubicBezTo>
                      <a:pt x="1067" y="5231"/>
                      <a:pt x="889" y="5258"/>
                      <a:pt x="1067" y="5365"/>
                    </a:cubicBezTo>
                    <a:cubicBezTo>
                      <a:pt x="1433" y="5570"/>
                      <a:pt x="1710" y="5740"/>
                      <a:pt x="2031" y="5954"/>
                    </a:cubicBezTo>
                    <a:cubicBezTo>
                      <a:pt x="2272" y="6106"/>
                      <a:pt x="2539" y="6320"/>
                      <a:pt x="2539" y="6320"/>
                    </a:cubicBezTo>
                    <a:cubicBezTo>
                      <a:pt x="2539" y="6320"/>
                      <a:pt x="487" y="7694"/>
                      <a:pt x="24" y="8764"/>
                    </a:cubicBezTo>
                    <a:cubicBezTo>
                      <a:pt x="15" y="8764"/>
                      <a:pt x="15" y="8782"/>
                      <a:pt x="24" y="8791"/>
                    </a:cubicBezTo>
                    <a:cubicBezTo>
                      <a:pt x="1" y="8870"/>
                      <a:pt x="90" y="8885"/>
                      <a:pt x="158" y="8885"/>
                    </a:cubicBezTo>
                    <a:cubicBezTo>
                      <a:pt x="197" y="8885"/>
                      <a:pt x="229" y="8880"/>
                      <a:pt x="229" y="8880"/>
                    </a:cubicBezTo>
                    <a:cubicBezTo>
                      <a:pt x="229" y="8880"/>
                      <a:pt x="238" y="8862"/>
                      <a:pt x="238" y="8853"/>
                    </a:cubicBezTo>
                    <a:cubicBezTo>
                      <a:pt x="1915" y="9380"/>
                      <a:pt x="3619" y="9754"/>
                      <a:pt x="5269" y="10379"/>
                    </a:cubicBezTo>
                    <a:cubicBezTo>
                      <a:pt x="5028" y="10423"/>
                      <a:pt x="4787" y="10477"/>
                      <a:pt x="4547" y="10530"/>
                    </a:cubicBezTo>
                    <a:lnTo>
                      <a:pt x="4538" y="10530"/>
                    </a:lnTo>
                    <a:cubicBezTo>
                      <a:pt x="4154" y="10504"/>
                      <a:pt x="3806" y="10414"/>
                      <a:pt x="3422" y="10414"/>
                    </a:cubicBezTo>
                    <a:cubicBezTo>
                      <a:pt x="3406" y="10415"/>
                      <a:pt x="3388" y="10415"/>
                      <a:pt x="3371" y="10415"/>
                    </a:cubicBezTo>
                    <a:cubicBezTo>
                      <a:pt x="2848" y="10415"/>
                      <a:pt x="2129" y="10289"/>
                      <a:pt x="1870" y="10281"/>
                    </a:cubicBezTo>
                    <a:cubicBezTo>
                      <a:pt x="1665" y="10281"/>
                      <a:pt x="1772" y="10352"/>
                      <a:pt x="1808" y="10361"/>
                    </a:cubicBezTo>
                    <a:cubicBezTo>
                      <a:pt x="2494" y="10533"/>
                      <a:pt x="3162" y="10611"/>
                      <a:pt x="3848" y="10611"/>
                    </a:cubicBezTo>
                    <a:cubicBezTo>
                      <a:pt x="3982" y="10611"/>
                      <a:pt x="4117" y="10608"/>
                      <a:pt x="4252" y="10602"/>
                    </a:cubicBezTo>
                    <a:lnTo>
                      <a:pt x="4252" y="10602"/>
                    </a:lnTo>
                    <a:cubicBezTo>
                      <a:pt x="3886" y="10691"/>
                      <a:pt x="3342" y="10843"/>
                      <a:pt x="3137" y="10896"/>
                    </a:cubicBezTo>
                    <a:cubicBezTo>
                      <a:pt x="2958" y="10953"/>
                      <a:pt x="3024" y="10995"/>
                      <a:pt x="3071" y="10995"/>
                    </a:cubicBezTo>
                    <a:cubicBezTo>
                      <a:pt x="3075" y="10995"/>
                      <a:pt x="3080" y="10995"/>
                      <a:pt x="3083" y="10994"/>
                    </a:cubicBezTo>
                    <a:cubicBezTo>
                      <a:pt x="4734" y="10548"/>
                      <a:pt x="6366" y="10211"/>
                      <a:pt x="8035" y="10211"/>
                    </a:cubicBezTo>
                    <a:cubicBezTo>
                      <a:pt x="8703" y="10211"/>
                      <a:pt x="9377" y="10265"/>
                      <a:pt x="10060" y="10388"/>
                    </a:cubicBezTo>
                    <a:cubicBezTo>
                      <a:pt x="11086" y="10566"/>
                      <a:pt x="12112" y="10896"/>
                      <a:pt x="13093" y="11262"/>
                    </a:cubicBezTo>
                    <a:cubicBezTo>
                      <a:pt x="13869" y="11547"/>
                      <a:pt x="14565" y="11976"/>
                      <a:pt x="15323" y="12279"/>
                    </a:cubicBezTo>
                    <a:cubicBezTo>
                      <a:pt x="16385" y="12689"/>
                      <a:pt x="17482" y="12993"/>
                      <a:pt x="18570" y="13314"/>
                    </a:cubicBezTo>
                    <a:cubicBezTo>
                      <a:pt x="20453" y="13867"/>
                      <a:pt x="22469" y="14393"/>
                      <a:pt x="24423" y="14589"/>
                    </a:cubicBezTo>
                    <a:cubicBezTo>
                      <a:pt x="24915" y="14639"/>
                      <a:pt x="25411" y="14663"/>
                      <a:pt x="25908" y="14663"/>
                    </a:cubicBezTo>
                    <a:cubicBezTo>
                      <a:pt x="29602" y="14663"/>
                      <a:pt x="33369" y="13364"/>
                      <a:pt x="36671" y="11877"/>
                    </a:cubicBezTo>
                    <a:cubicBezTo>
                      <a:pt x="38696" y="10968"/>
                      <a:pt x="40579" y="9772"/>
                      <a:pt x="42577" y="8818"/>
                    </a:cubicBezTo>
                    <a:cubicBezTo>
                      <a:pt x="44629" y="7845"/>
                      <a:pt x="46725" y="7167"/>
                      <a:pt x="48911" y="6569"/>
                    </a:cubicBezTo>
                    <a:cubicBezTo>
                      <a:pt x="48970" y="6552"/>
                      <a:pt x="48949" y="6471"/>
                      <a:pt x="48893" y="6471"/>
                    </a:cubicBezTo>
                    <a:cubicBezTo>
                      <a:pt x="48890" y="6471"/>
                      <a:pt x="48887" y="6471"/>
                      <a:pt x="48884" y="6471"/>
                    </a:cubicBezTo>
                    <a:cubicBezTo>
                      <a:pt x="46868" y="6846"/>
                      <a:pt x="45021" y="7488"/>
                      <a:pt x="43148" y="8309"/>
                    </a:cubicBezTo>
                    <a:cubicBezTo>
                      <a:pt x="41132" y="9201"/>
                      <a:pt x="39258" y="10370"/>
                      <a:pt x="37287" y="11342"/>
                    </a:cubicBezTo>
                    <a:cubicBezTo>
                      <a:pt x="35288" y="12324"/>
                      <a:pt x="33201" y="13002"/>
                      <a:pt x="31078" y="13644"/>
                    </a:cubicBezTo>
                    <a:cubicBezTo>
                      <a:pt x="29384" y="14159"/>
                      <a:pt x="27603" y="14432"/>
                      <a:pt x="25832" y="14432"/>
                    </a:cubicBezTo>
                    <a:cubicBezTo>
                      <a:pt x="25271" y="14432"/>
                      <a:pt x="24711" y="14404"/>
                      <a:pt x="24155" y="14349"/>
                    </a:cubicBezTo>
                    <a:cubicBezTo>
                      <a:pt x="22264" y="14161"/>
                      <a:pt x="20274" y="13599"/>
                      <a:pt x="18454" y="13064"/>
                    </a:cubicBezTo>
                    <a:cubicBezTo>
                      <a:pt x="17339" y="12734"/>
                      <a:pt x="16135" y="12466"/>
                      <a:pt x="15091" y="11958"/>
                    </a:cubicBezTo>
                    <a:cubicBezTo>
                      <a:pt x="14824" y="11833"/>
                      <a:pt x="14556" y="11708"/>
                      <a:pt x="14288" y="11583"/>
                    </a:cubicBezTo>
                    <a:cubicBezTo>
                      <a:pt x="14613" y="11447"/>
                      <a:pt x="15001" y="11412"/>
                      <a:pt x="15386" y="11412"/>
                    </a:cubicBezTo>
                    <a:cubicBezTo>
                      <a:pt x="15710" y="11412"/>
                      <a:pt x="16032" y="11437"/>
                      <a:pt x="16313" y="11449"/>
                    </a:cubicBezTo>
                    <a:cubicBezTo>
                      <a:pt x="17188" y="11485"/>
                      <a:pt x="18008" y="11708"/>
                      <a:pt x="18865" y="11886"/>
                    </a:cubicBezTo>
                    <a:cubicBezTo>
                      <a:pt x="19703" y="12056"/>
                      <a:pt x="20488" y="12404"/>
                      <a:pt x="21336" y="12555"/>
                    </a:cubicBezTo>
                    <a:cubicBezTo>
                      <a:pt x="22019" y="12681"/>
                      <a:pt x="22723" y="12723"/>
                      <a:pt x="23425" y="12723"/>
                    </a:cubicBezTo>
                    <a:cubicBezTo>
                      <a:pt x="23768" y="12723"/>
                      <a:pt x="24110" y="12713"/>
                      <a:pt x="24449" y="12698"/>
                    </a:cubicBezTo>
                    <a:cubicBezTo>
                      <a:pt x="28919" y="12493"/>
                      <a:pt x="33121" y="10620"/>
                      <a:pt x="37082" y="8675"/>
                    </a:cubicBezTo>
                    <a:cubicBezTo>
                      <a:pt x="39089" y="7685"/>
                      <a:pt x="40944" y="6427"/>
                      <a:pt x="42943" y="5410"/>
                    </a:cubicBezTo>
                    <a:cubicBezTo>
                      <a:pt x="44334" y="4696"/>
                      <a:pt x="45887" y="4357"/>
                      <a:pt x="47430" y="4089"/>
                    </a:cubicBezTo>
                    <a:cubicBezTo>
                      <a:pt x="48199" y="3959"/>
                      <a:pt x="48953" y="3897"/>
                      <a:pt x="49700" y="3897"/>
                    </a:cubicBezTo>
                    <a:cubicBezTo>
                      <a:pt x="50945" y="3897"/>
                      <a:pt x="52174" y="4068"/>
                      <a:pt x="53434" y="4375"/>
                    </a:cubicBezTo>
                    <a:cubicBezTo>
                      <a:pt x="54834" y="4714"/>
                      <a:pt x="56289" y="5098"/>
                      <a:pt x="57600" y="5713"/>
                    </a:cubicBezTo>
                    <a:cubicBezTo>
                      <a:pt x="57607" y="5717"/>
                      <a:pt x="57614" y="5719"/>
                      <a:pt x="57620" y="5719"/>
                    </a:cubicBezTo>
                    <a:cubicBezTo>
                      <a:pt x="57656" y="5719"/>
                      <a:pt x="57681" y="5664"/>
                      <a:pt x="57636" y="5642"/>
                    </a:cubicBezTo>
                    <a:cubicBezTo>
                      <a:pt x="56547" y="4955"/>
                      <a:pt x="55173" y="4589"/>
                      <a:pt x="53951" y="4232"/>
                    </a:cubicBezTo>
                    <a:cubicBezTo>
                      <a:pt x="52571" y="3838"/>
                      <a:pt x="51169" y="3602"/>
                      <a:pt x="49750" y="3602"/>
                    </a:cubicBezTo>
                    <a:cubicBezTo>
                      <a:pt x="49628" y="3602"/>
                      <a:pt x="49506" y="3604"/>
                      <a:pt x="49384" y="3608"/>
                    </a:cubicBezTo>
                    <a:cubicBezTo>
                      <a:pt x="47168" y="2466"/>
                      <a:pt x="44464" y="1734"/>
                      <a:pt x="41852" y="1734"/>
                    </a:cubicBezTo>
                    <a:cubicBezTo>
                      <a:pt x="40710" y="1734"/>
                      <a:pt x="39585" y="1874"/>
                      <a:pt x="38527" y="2180"/>
                    </a:cubicBezTo>
                    <a:cubicBezTo>
                      <a:pt x="38063" y="1556"/>
                      <a:pt x="37278" y="1101"/>
                      <a:pt x="36537" y="851"/>
                    </a:cubicBezTo>
                    <a:cubicBezTo>
                      <a:pt x="36466" y="807"/>
                      <a:pt x="36207" y="664"/>
                      <a:pt x="36154" y="637"/>
                    </a:cubicBezTo>
                    <a:cubicBezTo>
                      <a:pt x="35322" y="221"/>
                      <a:pt x="34442" y="1"/>
                      <a:pt x="335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5"/>
              <p:cNvSpPr/>
              <p:nvPr/>
            </p:nvSpPr>
            <p:spPr>
              <a:xfrm>
                <a:off x="5408730" y="4506919"/>
                <a:ext cx="60379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13" extrusionOk="0">
                    <a:moveTo>
                      <a:pt x="1046" y="0"/>
                    </a:moveTo>
                    <a:cubicBezTo>
                      <a:pt x="1044" y="0"/>
                      <a:pt x="1041" y="1"/>
                      <a:pt x="1038" y="1"/>
                    </a:cubicBezTo>
                    <a:cubicBezTo>
                      <a:pt x="619" y="90"/>
                      <a:pt x="369" y="403"/>
                      <a:pt x="30" y="644"/>
                    </a:cubicBezTo>
                    <a:cubicBezTo>
                      <a:pt x="1" y="666"/>
                      <a:pt x="20" y="712"/>
                      <a:pt x="48" y="712"/>
                    </a:cubicBezTo>
                    <a:cubicBezTo>
                      <a:pt x="54" y="712"/>
                      <a:pt x="60" y="711"/>
                      <a:pt x="66" y="706"/>
                    </a:cubicBezTo>
                    <a:cubicBezTo>
                      <a:pt x="396" y="474"/>
                      <a:pt x="664" y="189"/>
                      <a:pt x="1047" y="55"/>
                    </a:cubicBezTo>
                    <a:cubicBezTo>
                      <a:pt x="1080" y="46"/>
                      <a:pt x="1075" y="0"/>
                      <a:pt x="10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5"/>
              <p:cNvSpPr/>
              <p:nvPr/>
            </p:nvSpPr>
            <p:spPr>
              <a:xfrm>
                <a:off x="5651195" y="4478489"/>
                <a:ext cx="349205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02" extrusionOk="0">
                    <a:moveTo>
                      <a:pt x="3953" y="1"/>
                    </a:moveTo>
                    <a:cubicBezTo>
                      <a:pt x="2632" y="1"/>
                      <a:pt x="1315" y="238"/>
                      <a:pt x="16" y="573"/>
                    </a:cubicBezTo>
                    <a:cubicBezTo>
                      <a:pt x="1" y="580"/>
                      <a:pt x="5" y="601"/>
                      <a:pt x="18" y="601"/>
                    </a:cubicBezTo>
                    <a:cubicBezTo>
                      <a:pt x="20" y="601"/>
                      <a:pt x="22" y="601"/>
                      <a:pt x="25" y="599"/>
                    </a:cubicBezTo>
                    <a:cubicBezTo>
                      <a:pt x="1078" y="367"/>
                      <a:pt x="2130" y="216"/>
                      <a:pt x="3210" y="144"/>
                    </a:cubicBezTo>
                    <a:cubicBezTo>
                      <a:pt x="3381" y="134"/>
                      <a:pt x="3551" y="129"/>
                      <a:pt x="3722" y="129"/>
                    </a:cubicBezTo>
                    <a:cubicBezTo>
                      <a:pt x="4554" y="129"/>
                      <a:pt x="5379" y="241"/>
                      <a:pt x="6216" y="323"/>
                    </a:cubicBezTo>
                    <a:cubicBezTo>
                      <a:pt x="6252" y="323"/>
                      <a:pt x="6252" y="269"/>
                      <a:pt x="6225" y="260"/>
                    </a:cubicBezTo>
                    <a:cubicBezTo>
                      <a:pt x="5468" y="78"/>
                      <a:pt x="4710" y="1"/>
                      <a:pt x="39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5"/>
              <p:cNvSpPr/>
              <p:nvPr/>
            </p:nvSpPr>
            <p:spPr>
              <a:xfrm>
                <a:off x="5561157" y="4526188"/>
                <a:ext cx="29938" cy="14913"/>
              </a:xfrm>
              <a:custGeom>
                <a:avLst/>
                <a:gdLst/>
                <a:ahLst/>
                <a:cxnLst/>
                <a:rect l="l" t="t" r="r" b="b"/>
                <a:pathLst>
                  <a:path w="536" h="267" extrusionOk="0">
                    <a:moveTo>
                      <a:pt x="491" y="1"/>
                    </a:moveTo>
                    <a:cubicBezTo>
                      <a:pt x="487" y="1"/>
                      <a:pt x="482" y="2"/>
                      <a:pt x="477" y="4"/>
                    </a:cubicBezTo>
                    <a:cubicBezTo>
                      <a:pt x="343" y="93"/>
                      <a:pt x="174" y="111"/>
                      <a:pt x="31" y="200"/>
                    </a:cubicBezTo>
                    <a:cubicBezTo>
                      <a:pt x="0" y="223"/>
                      <a:pt x="23" y="266"/>
                      <a:pt x="52" y="266"/>
                    </a:cubicBezTo>
                    <a:cubicBezTo>
                      <a:pt x="57" y="266"/>
                      <a:pt x="62" y="265"/>
                      <a:pt x="67" y="263"/>
                    </a:cubicBezTo>
                    <a:cubicBezTo>
                      <a:pt x="201" y="174"/>
                      <a:pt x="370" y="147"/>
                      <a:pt x="513" y="58"/>
                    </a:cubicBezTo>
                    <a:cubicBezTo>
                      <a:pt x="536" y="42"/>
                      <a:pt x="519" y="1"/>
                      <a:pt x="49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5"/>
              <p:cNvSpPr/>
              <p:nvPr/>
            </p:nvSpPr>
            <p:spPr>
              <a:xfrm>
                <a:off x="5483017" y="4132361"/>
                <a:ext cx="551624" cy="101433"/>
              </a:xfrm>
              <a:custGeom>
                <a:avLst/>
                <a:gdLst/>
                <a:ahLst/>
                <a:cxnLst/>
                <a:rect l="l" t="t" r="r" b="b"/>
                <a:pathLst>
                  <a:path w="9876" h="1816" extrusionOk="0">
                    <a:moveTo>
                      <a:pt x="8192" y="0"/>
                    </a:moveTo>
                    <a:cubicBezTo>
                      <a:pt x="7127" y="0"/>
                      <a:pt x="6029" y="198"/>
                      <a:pt x="5025" y="338"/>
                    </a:cubicBezTo>
                    <a:cubicBezTo>
                      <a:pt x="4169" y="454"/>
                      <a:pt x="3330" y="650"/>
                      <a:pt x="2501" y="891"/>
                    </a:cubicBezTo>
                    <a:cubicBezTo>
                      <a:pt x="1689" y="1123"/>
                      <a:pt x="797" y="1372"/>
                      <a:pt x="38" y="1747"/>
                    </a:cubicBezTo>
                    <a:cubicBezTo>
                      <a:pt x="1" y="1762"/>
                      <a:pt x="27" y="1816"/>
                      <a:pt x="63" y="1816"/>
                    </a:cubicBezTo>
                    <a:cubicBezTo>
                      <a:pt x="69" y="1816"/>
                      <a:pt x="76" y="1814"/>
                      <a:pt x="83" y="1810"/>
                    </a:cubicBezTo>
                    <a:cubicBezTo>
                      <a:pt x="859" y="1479"/>
                      <a:pt x="1742" y="1328"/>
                      <a:pt x="2554" y="1078"/>
                    </a:cubicBezTo>
                    <a:cubicBezTo>
                      <a:pt x="3295" y="846"/>
                      <a:pt x="4053" y="686"/>
                      <a:pt x="4820" y="561"/>
                    </a:cubicBezTo>
                    <a:cubicBezTo>
                      <a:pt x="5970" y="368"/>
                      <a:pt x="7216" y="198"/>
                      <a:pt x="8430" y="198"/>
                    </a:cubicBezTo>
                    <a:cubicBezTo>
                      <a:pt x="8903" y="198"/>
                      <a:pt x="9370" y="224"/>
                      <a:pt x="9825" y="284"/>
                    </a:cubicBezTo>
                    <a:cubicBezTo>
                      <a:pt x="9827" y="285"/>
                      <a:pt x="9830" y="285"/>
                      <a:pt x="9832" y="285"/>
                    </a:cubicBezTo>
                    <a:cubicBezTo>
                      <a:pt x="9870" y="285"/>
                      <a:pt x="9876" y="221"/>
                      <a:pt x="9834" y="204"/>
                    </a:cubicBezTo>
                    <a:cubicBezTo>
                      <a:pt x="9309" y="56"/>
                      <a:pt x="8755" y="0"/>
                      <a:pt x="81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5"/>
              <p:cNvSpPr/>
              <p:nvPr/>
            </p:nvSpPr>
            <p:spPr>
              <a:xfrm>
                <a:off x="6093172" y="4151184"/>
                <a:ext cx="171084" cy="55073"/>
              </a:xfrm>
              <a:custGeom>
                <a:avLst/>
                <a:gdLst/>
                <a:ahLst/>
                <a:cxnLst/>
                <a:rect l="l" t="t" r="r" b="b"/>
                <a:pathLst>
                  <a:path w="3063" h="986" extrusionOk="0">
                    <a:moveTo>
                      <a:pt x="97" y="0"/>
                    </a:moveTo>
                    <a:cubicBezTo>
                      <a:pt x="31" y="0"/>
                      <a:pt x="1" y="99"/>
                      <a:pt x="69" y="108"/>
                    </a:cubicBezTo>
                    <a:cubicBezTo>
                      <a:pt x="1122" y="286"/>
                      <a:pt x="2005" y="616"/>
                      <a:pt x="3004" y="982"/>
                    </a:cubicBezTo>
                    <a:cubicBezTo>
                      <a:pt x="3010" y="984"/>
                      <a:pt x="3015" y="985"/>
                      <a:pt x="3020" y="985"/>
                    </a:cubicBezTo>
                    <a:cubicBezTo>
                      <a:pt x="3053" y="985"/>
                      <a:pt x="3063" y="934"/>
                      <a:pt x="3031" y="911"/>
                    </a:cubicBezTo>
                    <a:cubicBezTo>
                      <a:pt x="2095" y="384"/>
                      <a:pt x="1167" y="161"/>
                      <a:pt x="105" y="1"/>
                    </a:cubicBezTo>
                    <a:cubicBezTo>
                      <a:pt x="102" y="0"/>
                      <a:pt x="100" y="0"/>
                      <a:pt x="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5"/>
              <p:cNvSpPr/>
              <p:nvPr/>
            </p:nvSpPr>
            <p:spPr>
              <a:xfrm>
                <a:off x="7712228" y="4806464"/>
                <a:ext cx="140308" cy="10948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196" extrusionOk="0">
                    <a:moveTo>
                      <a:pt x="716" y="1"/>
                    </a:moveTo>
                    <a:cubicBezTo>
                      <a:pt x="487" y="1"/>
                      <a:pt x="257" y="16"/>
                      <a:pt x="49" y="89"/>
                    </a:cubicBezTo>
                    <a:cubicBezTo>
                      <a:pt x="1" y="105"/>
                      <a:pt x="18" y="172"/>
                      <a:pt x="54" y="172"/>
                    </a:cubicBezTo>
                    <a:cubicBezTo>
                      <a:pt x="58" y="172"/>
                      <a:pt x="63" y="171"/>
                      <a:pt x="67" y="169"/>
                    </a:cubicBezTo>
                    <a:cubicBezTo>
                      <a:pt x="252" y="109"/>
                      <a:pt x="453" y="94"/>
                      <a:pt x="653" y="94"/>
                    </a:cubicBezTo>
                    <a:cubicBezTo>
                      <a:pt x="839" y="94"/>
                      <a:pt x="1024" y="107"/>
                      <a:pt x="1200" y="107"/>
                    </a:cubicBezTo>
                    <a:cubicBezTo>
                      <a:pt x="1628" y="107"/>
                      <a:pt x="2047" y="151"/>
                      <a:pt x="2476" y="196"/>
                    </a:cubicBezTo>
                    <a:cubicBezTo>
                      <a:pt x="2502" y="196"/>
                      <a:pt x="2511" y="151"/>
                      <a:pt x="2485" y="142"/>
                    </a:cubicBezTo>
                    <a:cubicBezTo>
                      <a:pt x="2056" y="26"/>
                      <a:pt x="1646" y="9"/>
                      <a:pt x="1200" y="9"/>
                    </a:cubicBezTo>
                    <a:cubicBezTo>
                      <a:pt x="1044" y="9"/>
                      <a:pt x="880" y="1"/>
                      <a:pt x="7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5"/>
              <p:cNvSpPr/>
              <p:nvPr/>
            </p:nvSpPr>
            <p:spPr>
              <a:xfrm>
                <a:off x="7593035" y="4746979"/>
                <a:ext cx="465272" cy="37144"/>
              </a:xfrm>
              <a:custGeom>
                <a:avLst/>
                <a:gdLst/>
                <a:ahLst/>
                <a:cxnLst/>
                <a:rect l="l" t="t" r="r" b="b"/>
                <a:pathLst>
                  <a:path w="8330" h="665" extrusionOk="0">
                    <a:moveTo>
                      <a:pt x="5002" y="1"/>
                    </a:moveTo>
                    <a:cubicBezTo>
                      <a:pt x="3320" y="1"/>
                      <a:pt x="1641" y="124"/>
                      <a:pt x="33" y="610"/>
                    </a:cubicBezTo>
                    <a:cubicBezTo>
                      <a:pt x="0" y="618"/>
                      <a:pt x="5" y="664"/>
                      <a:pt x="34" y="664"/>
                    </a:cubicBezTo>
                    <a:cubicBezTo>
                      <a:pt x="37" y="664"/>
                      <a:pt x="39" y="664"/>
                      <a:pt x="42" y="663"/>
                    </a:cubicBezTo>
                    <a:cubicBezTo>
                      <a:pt x="1336" y="333"/>
                      <a:pt x="2647" y="208"/>
                      <a:pt x="3985" y="199"/>
                    </a:cubicBezTo>
                    <a:cubicBezTo>
                      <a:pt x="4067" y="198"/>
                      <a:pt x="4149" y="198"/>
                      <a:pt x="4231" y="198"/>
                    </a:cubicBezTo>
                    <a:cubicBezTo>
                      <a:pt x="5017" y="198"/>
                      <a:pt x="5819" y="241"/>
                      <a:pt x="6614" y="241"/>
                    </a:cubicBezTo>
                    <a:cubicBezTo>
                      <a:pt x="7178" y="241"/>
                      <a:pt x="7738" y="219"/>
                      <a:pt x="8285" y="146"/>
                    </a:cubicBezTo>
                    <a:cubicBezTo>
                      <a:pt x="8321" y="146"/>
                      <a:pt x="8330" y="92"/>
                      <a:pt x="8285" y="92"/>
                    </a:cubicBezTo>
                    <a:cubicBezTo>
                      <a:pt x="7203" y="54"/>
                      <a:pt x="6102" y="1"/>
                      <a:pt x="500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5"/>
              <p:cNvSpPr/>
              <p:nvPr/>
            </p:nvSpPr>
            <p:spPr>
              <a:xfrm>
                <a:off x="7858958" y="4704642"/>
                <a:ext cx="158014" cy="8490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152" extrusionOk="0">
                    <a:moveTo>
                      <a:pt x="511" y="1"/>
                    </a:moveTo>
                    <a:cubicBezTo>
                      <a:pt x="364" y="1"/>
                      <a:pt x="218" y="1"/>
                      <a:pt x="72" y="3"/>
                    </a:cubicBezTo>
                    <a:cubicBezTo>
                      <a:pt x="0" y="3"/>
                      <a:pt x="0" y="110"/>
                      <a:pt x="72" y="119"/>
                    </a:cubicBezTo>
                    <a:cubicBezTo>
                      <a:pt x="686" y="125"/>
                      <a:pt x="1293" y="151"/>
                      <a:pt x="1902" y="151"/>
                    </a:cubicBezTo>
                    <a:cubicBezTo>
                      <a:pt x="2195" y="151"/>
                      <a:pt x="2488" y="145"/>
                      <a:pt x="2784" y="128"/>
                    </a:cubicBezTo>
                    <a:cubicBezTo>
                      <a:pt x="2828" y="128"/>
                      <a:pt x="2828" y="65"/>
                      <a:pt x="2784" y="65"/>
                    </a:cubicBezTo>
                    <a:cubicBezTo>
                      <a:pt x="2029" y="20"/>
                      <a:pt x="1268" y="1"/>
                      <a:pt x="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5"/>
              <p:cNvSpPr/>
              <p:nvPr/>
            </p:nvSpPr>
            <p:spPr>
              <a:xfrm>
                <a:off x="7778695" y="4709110"/>
                <a:ext cx="34965" cy="5809"/>
              </a:xfrm>
              <a:custGeom>
                <a:avLst/>
                <a:gdLst/>
                <a:ahLst/>
                <a:cxnLst/>
                <a:rect l="l" t="t" r="r" b="b"/>
                <a:pathLst>
                  <a:path w="626" h="104" extrusionOk="0">
                    <a:moveTo>
                      <a:pt x="478" y="1"/>
                    </a:moveTo>
                    <a:cubicBezTo>
                      <a:pt x="440" y="1"/>
                      <a:pt x="402" y="3"/>
                      <a:pt x="367" y="3"/>
                    </a:cubicBezTo>
                    <a:cubicBezTo>
                      <a:pt x="269" y="12"/>
                      <a:pt x="162" y="12"/>
                      <a:pt x="55" y="12"/>
                    </a:cubicBezTo>
                    <a:cubicBezTo>
                      <a:pt x="1" y="12"/>
                      <a:pt x="1" y="92"/>
                      <a:pt x="55" y="92"/>
                    </a:cubicBezTo>
                    <a:cubicBezTo>
                      <a:pt x="153" y="92"/>
                      <a:pt x="242" y="101"/>
                      <a:pt x="331" y="101"/>
                    </a:cubicBezTo>
                    <a:cubicBezTo>
                      <a:pt x="376" y="101"/>
                      <a:pt x="420" y="103"/>
                      <a:pt x="464" y="103"/>
                    </a:cubicBezTo>
                    <a:cubicBezTo>
                      <a:pt x="507" y="103"/>
                      <a:pt x="550" y="101"/>
                      <a:pt x="590" y="92"/>
                    </a:cubicBezTo>
                    <a:cubicBezTo>
                      <a:pt x="625" y="83"/>
                      <a:pt x="625" y="21"/>
                      <a:pt x="590" y="12"/>
                    </a:cubicBezTo>
                    <a:cubicBezTo>
                      <a:pt x="554" y="3"/>
                      <a:pt x="516" y="1"/>
                      <a:pt x="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640" name="Google Shape;1640;p5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41" name="Google Shape;1641;p5"/>
          <p:cNvSpPr txBox="1">
            <a:spLocks noGrp="1"/>
          </p:cNvSpPr>
          <p:nvPr>
            <p:ph type="subTitle" idx="1"/>
          </p:nvPr>
        </p:nvSpPr>
        <p:spPr>
          <a:xfrm>
            <a:off x="1031933" y="4430849"/>
            <a:ext cx="48228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42" name="Google Shape;1642;p5"/>
          <p:cNvSpPr txBox="1">
            <a:spLocks noGrp="1"/>
          </p:cNvSpPr>
          <p:nvPr>
            <p:ph type="subTitle" idx="2"/>
          </p:nvPr>
        </p:nvSpPr>
        <p:spPr>
          <a:xfrm>
            <a:off x="6337284" y="3669641"/>
            <a:ext cx="4822800" cy="12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43" name="Google Shape;1643;p5"/>
          <p:cNvSpPr txBox="1">
            <a:spLocks noGrp="1"/>
          </p:cNvSpPr>
          <p:nvPr>
            <p:ph type="subTitle" idx="3"/>
          </p:nvPr>
        </p:nvSpPr>
        <p:spPr>
          <a:xfrm>
            <a:off x="1031917" y="4005967"/>
            <a:ext cx="4822800" cy="5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  <p:sp>
        <p:nvSpPr>
          <p:cNvPr id="1644" name="Google Shape;1644;p5"/>
          <p:cNvSpPr txBox="1">
            <a:spLocks noGrp="1"/>
          </p:cNvSpPr>
          <p:nvPr>
            <p:ph type="subTitle" idx="4"/>
          </p:nvPr>
        </p:nvSpPr>
        <p:spPr>
          <a:xfrm>
            <a:off x="6337284" y="3244867"/>
            <a:ext cx="4822800" cy="5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Font typeface="Domine"/>
              <a:buNone/>
              <a:defRPr sz="2667" b="1"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282798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03786615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" name="Google Shape;1646;p6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7" name="Google Shape;1647;p6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648" name="Google Shape;1648;p6"/>
          <p:cNvGrpSpPr/>
          <p:nvPr/>
        </p:nvGrpSpPr>
        <p:grpSpPr>
          <a:xfrm>
            <a:off x="-1836900" y="5929886"/>
            <a:ext cx="16370733" cy="3168481"/>
            <a:chOff x="-1377675" y="4447414"/>
            <a:chExt cx="12278050" cy="2376361"/>
          </a:xfrm>
        </p:grpSpPr>
        <p:sp>
          <p:nvSpPr>
            <p:cNvPr id="1649" name="Google Shape;1649;p6"/>
            <p:cNvSpPr/>
            <p:nvPr/>
          </p:nvSpPr>
          <p:spPr>
            <a:xfrm>
              <a:off x="-1377675" y="4595200"/>
              <a:ext cx="12278050" cy="2228575"/>
            </a:xfrm>
            <a:custGeom>
              <a:avLst/>
              <a:gdLst/>
              <a:ahLst/>
              <a:cxnLst/>
              <a:rect l="l" t="t" r="r" b="b"/>
              <a:pathLst>
                <a:path w="491122" h="89143" extrusionOk="0">
                  <a:moveTo>
                    <a:pt x="0" y="23630"/>
                  </a:moveTo>
                  <a:lnTo>
                    <a:pt x="44269" y="883"/>
                  </a:lnTo>
                  <a:lnTo>
                    <a:pt x="81944" y="10890"/>
                  </a:lnTo>
                  <a:lnTo>
                    <a:pt x="114909" y="4709"/>
                  </a:lnTo>
                  <a:lnTo>
                    <a:pt x="153173" y="5004"/>
                  </a:lnTo>
                  <a:lnTo>
                    <a:pt x="171127" y="2355"/>
                  </a:lnTo>
                  <a:lnTo>
                    <a:pt x="196734" y="2943"/>
                  </a:lnTo>
                  <a:lnTo>
                    <a:pt x="210274" y="4121"/>
                  </a:lnTo>
                  <a:lnTo>
                    <a:pt x="216749" y="8241"/>
                  </a:lnTo>
                  <a:lnTo>
                    <a:pt x="231760" y="2943"/>
                  </a:lnTo>
                  <a:lnTo>
                    <a:pt x="247948" y="3532"/>
                  </a:lnTo>
                  <a:lnTo>
                    <a:pt x="262959" y="10007"/>
                  </a:lnTo>
                  <a:lnTo>
                    <a:pt x="286212" y="2060"/>
                  </a:lnTo>
                  <a:lnTo>
                    <a:pt x="308287" y="2355"/>
                  </a:lnTo>
                  <a:lnTo>
                    <a:pt x="319177" y="7653"/>
                  </a:lnTo>
                  <a:lnTo>
                    <a:pt x="328302" y="5887"/>
                  </a:lnTo>
                  <a:lnTo>
                    <a:pt x="342136" y="3238"/>
                  </a:lnTo>
                  <a:lnTo>
                    <a:pt x="357735" y="5004"/>
                  </a:lnTo>
                  <a:lnTo>
                    <a:pt x="370980" y="5887"/>
                  </a:lnTo>
                  <a:lnTo>
                    <a:pt x="382459" y="6770"/>
                  </a:lnTo>
                  <a:lnTo>
                    <a:pt x="396587" y="4121"/>
                  </a:lnTo>
                  <a:lnTo>
                    <a:pt x="425138" y="0"/>
                  </a:lnTo>
                  <a:lnTo>
                    <a:pt x="441326" y="3238"/>
                  </a:lnTo>
                  <a:lnTo>
                    <a:pt x="453525" y="8536"/>
                  </a:lnTo>
                  <a:lnTo>
                    <a:pt x="464890" y="10356"/>
                  </a:lnTo>
                  <a:lnTo>
                    <a:pt x="482905" y="18889"/>
                  </a:lnTo>
                  <a:lnTo>
                    <a:pt x="491122" y="64399"/>
                  </a:lnTo>
                  <a:lnTo>
                    <a:pt x="464258" y="84087"/>
                  </a:lnTo>
                  <a:lnTo>
                    <a:pt x="403579" y="87563"/>
                  </a:lnTo>
                  <a:lnTo>
                    <a:pt x="300867" y="83139"/>
                  </a:lnTo>
                  <a:lnTo>
                    <a:pt x="253462" y="88511"/>
                  </a:lnTo>
                  <a:lnTo>
                    <a:pt x="202264" y="89143"/>
                  </a:lnTo>
                  <a:lnTo>
                    <a:pt x="149170" y="87247"/>
                  </a:lnTo>
                  <a:lnTo>
                    <a:pt x="131156" y="83455"/>
                  </a:lnTo>
                  <a:lnTo>
                    <a:pt x="102396" y="79978"/>
                  </a:lnTo>
                  <a:lnTo>
                    <a:pt x="68264" y="84087"/>
                  </a:lnTo>
                  <a:lnTo>
                    <a:pt x="50566" y="84087"/>
                  </a:lnTo>
                  <a:lnTo>
                    <a:pt x="31604" y="77134"/>
                  </a:lnTo>
                  <a:lnTo>
                    <a:pt x="21807" y="673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s-CL" sz="2400"/>
            </a:p>
          </p:txBody>
        </p:sp>
        <p:grpSp>
          <p:nvGrpSpPr>
            <p:cNvPr id="1650" name="Google Shape;1650;p6"/>
            <p:cNvGrpSpPr/>
            <p:nvPr/>
          </p:nvGrpSpPr>
          <p:grpSpPr>
            <a:xfrm flipH="1">
              <a:off x="3847193" y="4447414"/>
              <a:ext cx="3648000" cy="1225665"/>
              <a:chOff x="5182448" y="4500764"/>
              <a:chExt cx="3648000" cy="1225665"/>
            </a:xfrm>
          </p:grpSpPr>
          <p:grpSp>
            <p:nvGrpSpPr>
              <p:cNvPr id="1651" name="Google Shape;1651;p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1652" name="Google Shape;1652;p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3" name="Google Shape;1653;p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4" name="Google Shape;1654;p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5" name="Google Shape;1655;p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6" name="Google Shape;1656;p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7" name="Google Shape;1657;p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8" name="Google Shape;1658;p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59" name="Google Shape;1659;p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0" name="Google Shape;1660;p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1" name="Google Shape;1661;p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2" name="Google Shape;1662;p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663" name="Google Shape;1663;p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1664" name="Google Shape;1664;p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5" name="Google Shape;1665;p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6" name="Google Shape;1666;p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667" name="Google Shape;1667;p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1668" name="Google Shape;1668;p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69" name="Google Shape;1669;p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0" name="Google Shape;1670;p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1" name="Google Shape;1671;p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2" name="Google Shape;1672;p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3" name="Google Shape;1673;p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4" name="Google Shape;1674;p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5" name="Google Shape;1675;p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6" name="Google Shape;1676;p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7" name="Google Shape;1677;p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8" name="Google Shape;1678;p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79" name="Google Shape;1679;p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0" name="Google Shape;1680;p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1" name="Google Shape;1681;p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2" name="Google Shape;1682;p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3" name="Google Shape;1683;p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4" name="Google Shape;1684;p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5" name="Google Shape;1685;p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686" name="Google Shape;1686;p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687" name="Google Shape;1687;p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6" name="Google Shape;1696;p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7" name="Google Shape;1697;p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8" name="Google Shape;1698;p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9" name="Google Shape;1699;p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7" name="Google Shape;1707;p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4" name="Google Shape;1714;p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5" name="Google Shape;1715;p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8" name="Google Shape;1718;p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2" name="Google Shape;1722;p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3" name="Google Shape;1723;p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" name="Google Shape;1726;p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7" name="Google Shape;1727;p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" name="Google Shape;1730;p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1" name="Google Shape;1731;p6"/>
            <p:cNvGrpSpPr/>
            <p:nvPr/>
          </p:nvGrpSpPr>
          <p:grpSpPr>
            <a:xfrm>
              <a:off x="6725416" y="4648539"/>
              <a:ext cx="3648000" cy="1225665"/>
              <a:chOff x="5182448" y="4500764"/>
              <a:chExt cx="3648000" cy="1225665"/>
            </a:xfrm>
          </p:grpSpPr>
          <p:grpSp>
            <p:nvGrpSpPr>
              <p:cNvPr id="1732" name="Google Shape;1732;p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1733" name="Google Shape;1733;p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4" name="Google Shape;1734;p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5" name="Google Shape;1735;p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6" name="Google Shape;1736;p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7" name="Google Shape;1737;p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8" name="Google Shape;1738;p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9" name="Google Shape;1739;p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40" name="Google Shape;1740;p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41" name="Google Shape;1741;p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42" name="Google Shape;1742;p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43" name="Google Shape;1743;p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44" name="Google Shape;1744;p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1745" name="Google Shape;1745;p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46" name="Google Shape;1746;p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47" name="Google Shape;1747;p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48" name="Google Shape;1748;p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1749" name="Google Shape;1749;p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0" name="Google Shape;1750;p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1" name="Google Shape;1751;p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2" name="Google Shape;1752;p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3" name="Google Shape;1753;p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4" name="Google Shape;1754;p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5" name="Google Shape;1755;p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6" name="Google Shape;1756;p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7" name="Google Shape;1757;p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8" name="Google Shape;1758;p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59" name="Google Shape;1759;p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0" name="Google Shape;1760;p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1" name="Google Shape;1761;p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2" name="Google Shape;1762;p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3" name="Google Shape;1763;p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4" name="Google Shape;1764;p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5" name="Google Shape;1765;p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6" name="Google Shape;1766;p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67" name="Google Shape;1767;p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768" name="Google Shape;1768;p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" name="Google Shape;1771;p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" name="Google Shape;1775;p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" name="Google Shape;1781;p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6" name="Google Shape;1786;p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2" name="Google Shape;1792;p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3" name="Google Shape;1793;p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" name="Google Shape;1800;p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" name="Google Shape;1801;p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4" name="Google Shape;1804;p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5" name="Google Shape;1805;p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" name="Google Shape;1806;p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" name="Google Shape;1807;p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8" name="Google Shape;1808;p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9" name="Google Shape;1809;p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0" name="Google Shape;1810;p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1" name="Google Shape;1811;p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12" name="Google Shape;1812;p6"/>
            <p:cNvGrpSpPr/>
            <p:nvPr/>
          </p:nvGrpSpPr>
          <p:grpSpPr>
            <a:xfrm>
              <a:off x="-955227" y="4796689"/>
              <a:ext cx="3648000" cy="1225665"/>
              <a:chOff x="5182448" y="4500764"/>
              <a:chExt cx="3648000" cy="1225665"/>
            </a:xfrm>
          </p:grpSpPr>
          <p:grpSp>
            <p:nvGrpSpPr>
              <p:cNvPr id="1813" name="Google Shape;1813;p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1814" name="Google Shape;1814;p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5" name="Google Shape;1815;p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6" name="Google Shape;1816;p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7" name="Google Shape;1817;p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8" name="Google Shape;1818;p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19" name="Google Shape;1819;p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0" name="Google Shape;1820;p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1" name="Google Shape;1821;p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2" name="Google Shape;1822;p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25" name="Google Shape;1825;p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1826" name="Google Shape;1826;p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29" name="Google Shape;1829;p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1830" name="Google Shape;1830;p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8" name="Google Shape;1838;p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9" name="Google Shape;1839;p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8" name="Google Shape;1848;p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849" name="Google Shape;1849;p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0" name="Google Shape;1850;p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1" name="Google Shape;1851;p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2" name="Google Shape;1852;p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3" name="Google Shape;1853;p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4" name="Google Shape;1854;p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5" name="Google Shape;1855;p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6" name="Google Shape;1856;p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7" name="Google Shape;1857;p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8" name="Google Shape;1858;p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9" name="Google Shape;1859;p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1" name="Google Shape;1861;p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2" name="Google Shape;1862;p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4" name="Google Shape;1864;p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5" name="Google Shape;1865;p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7" name="Google Shape;1867;p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8" name="Google Shape;1868;p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1" name="Google Shape;1871;p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2" name="Google Shape;1872;p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5" name="Google Shape;1875;p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9" name="Google Shape;1879;p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0" name="Google Shape;1880;p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3" name="Google Shape;1883;p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4" name="Google Shape;1884;p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7" name="Google Shape;1887;p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1" name="Google Shape;1891;p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2" name="Google Shape;1892;p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3" name="Google Shape;1893;p6"/>
            <p:cNvGrpSpPr/>
            <p:nvPr/>
          </p:nvGrpSpPr>
          <p:grpSpPr>
            <a:xfrm flipH="1">
              <a:off x="1844327" y="4709763"/>
              <a:ext cx="2965944" cy="1224663"/>
              <a:chOff x="774669" y="2838468"/>
              <a:chExt cx="4276159" cy="1765662"/>
            </a:xfrm>
          </p:grpSpPr>
          <p:grpSp>
            <p:nvGrpSpPr>
              <p:cNvPr id="1894" name="Google Shape;1894;p6"/>
              <p:cNvGrpSpPr/>
              <p:nvPr/>
            </p:nvGrpSpPr>
            <p:grpSpPr>
              <a:xfrm>
                <a:off x="774669" y="2838468"/>
                <a:ext cx="4276159" cy="1765662"/>
                <a:chOff x="1133650" y="3105500"/>
                <a:chExt cx="3428608" cy="1415701"/>
              </a:xfrm>
            </p:grpSpPr>
            <p:sp>
              <p:nvSpPr>
                <p:cNvPr id="1895" name="Google Shape;1895;p6"/>
                <p:cNvSpPr/>
                <p:nvPr/>
              </p:nvSpPr>
              <p:spPr>
                <a:xfrm>
                  <a:off x="2240575" y="3413443"/>
                  <a:ext cx="54421" cy="4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" h="528" extrusionOk="0">
                      <a:moveTo>
                        <a:pt x="330" y="74"/>
                      </a:moveTo>
                      <a:cubicBezTo>
                        <a:pt x="465" y="74"/>
                        <a:pt x="480" y="272"/>
                        <a:pt x="384" y="359"/>
                      </a:cubicBezTo>
                      <a:cubicBezTo>
                        <a:pt x="370" y="373"/>
                        <a:pt x="354" y="378"/>
                        <a:pt x="336" y="378"/>
                      </a:cubicBezTo>
                      <a:cubicBezTo>
                        <a:pt x="281" y="378"/>
                        <a:pt x="214" y="328"/>
                        <a:pt x="187" y="288"/>
                      </a:cubicBezTo>
                      <a:cubicBezTo>
                        <a:pt x="170" y="261"/>
                        <a:pt x="170" y="199"/>
                        <a:pt x="196" y="163"/>
                      </a:cubicBezTo>
                      <a:cubicBezTo>
                        <a:pt x="232" y="119"/>
                        <a:pt x="268" y="101"/>
                        <a:pt x="321" y="74"/>
                      </a:cubicBezTo>
                      <a:cubicBezTo>
                        <a:pt x="324" y="74"/>
                        <a:pt x="327" y="74"/>
                        <a:pt x="330" y="74"/>
                      </a:cubicBezTo>
                      <a:close/>
                      <a:moveTo>
                        <a:pt x="227" y="0"/>
                      </a:moveTo>
                      <a:cubicBezTo>
                        <a:pt x="219" y="0"/>
                        <a:pt x="212" y="1"/>
                        <a:pt x="205" y="3"/>
                      </a:cubicBezTo>
                      <a:cubicBezTo>
                        <a:pt x="161" y="12"/>
                        <a:pt x="116" y="38"/>
                        <a:pt x="80" y="74"/>
                      </a:cubicBezTo>
                      <a:cubicBezTo>
                        <a:pt x="9" y="136"/>
                        <a:pt x="0" y="235"/>
                        <a:pt x="27" y="324"/>
                      </a:cubicBezTo>
                      <a:cubicBezTo>
                        <a:pt x="75" y="446"/>
                        <a:pt x="200" y="527"/>
                        <a:pt x="328" y="527"/>
                      </a:cubicBezTo>
                      <a:cubicBezTo>
                        <a:pt x="368" y="527"/>
                        <a:pt x="408" y="519"/>
                        <a:pt x="446" y="502"/>
                      </a:cubicBezTo>
                      <a:cubicBezTo>
                        <a:pt x="653" y="403"/>
                        <a:pt x="584" y="13"/>
                        <a:pt x="374" y="13"/>
                      </a:cubicBezTo>
                      <a:cubicBezTo>
                        <a:pt x="357" y="13"/>
                        <a:pt x="340" y="15"/>
                        <a:pt x="321" y="20"/>
                      </a:cubicBezTo>
                      <a:cubicBezTo>
                        <a:pt x="292" y="13"/>
                        <a:pt x="25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6"/>
                <p:cNvSpPr/>
                <p:nvPr/>
              </p:nvSpPr>
              <p:spPr>
                <a:xfrm>
                  <a:off x="2131982" y="3244012"/>
                  <a:ext cx="49171" cy="4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529" extrusionOk="0">
                      <a:moveTo>
                        <a:pt x="366" y="64"/>
                      </a:moveTo>
                      <a:cubicBezTo>
                        <a:pt x="420" y="64"/>
                        <a:pt x="420" y="118"/>
                        <a:pt x="429" y="162"/>
                      </a:cubicBezTo>
                      <a:cubicBezTo>
                        <a:pt x="447" y="242"/>
                        <a:pt x="411" y="296"/>
                        <a:pt x="349" y="341"/>
                      </a:cubicBezTo>
                      <a:cubicBezTo>
                        <a:pt x="323" y="359"/>
                        <a:pt x="298" y="368"/>
                        <a:pt x="275" y="368"/>
                      </a:cubicBezTo>
                      <a:cubicBezTo>
                        <a:pt x="240" y="368"/>
                        <a:pt x="209" y="348"/>
                        <a:pt x="188" y="305"/>
                      </a:cubicBezTo>
                      <a:cubicBezTo>
                        <a:pt x="152" y="260"/>
                        <a:pt x="206" y="153"/>
                        <a:pt x="250" y="127"/>
                      </a:cubicBezTo>
                      <a:cubicBezTo>
                        <a:pt x="259" y="127"/>
                        <a:pt x="259" y="118"/>
                        <a:pt x="259" y="109"/>
                      </a:cubicBezTo>
                      <a:cubicBezTo>
                        <a:pt x="286" y="91"/>
                        <a:pt x="322" y="64"/>
                        <a:pt x="366" y="64"/>
                      </a:cubicBezTo>
                      <a:close/>
                      <a:moveTo>
                        <a:pt x="398" y="0"/>
                      </a:moveTo>
                      <a:cubicBezTo>
                        <a:pt x="340" y="0"/>
                        <a:pt x="279" y="42"/>
                        <a:pt x="242" y="91"/>
                      </a:cubicBezTo>
                      <a:cubicBezTo>
                        <a:pt x="161" y="91"/>
                        <a:pt x="108" y="109"/>
                        <a:pt x="54" y="171"/>
                      </a:cubicBezTo>
                      <a:cubicBezTo>
                        <a:pt x="1" y="234"/>
                        <a:pt x="19" y="314"/>
                        <a:pt x="45" y="385"/>
                      </a:cubicBezTo>
                      <a:cubicBezTo>
                        <a:pt x="81" y="457"/>
                        <a:pt x="143" y="501"/>
                        <a:pt x="215" y="519"/>
                      </a:cubicBezTo>
                      <a:cubicBezTo>
                        <a:pt x="234" y="525"/>
                        <a:pt x="253" y="528"/>
                        <a:pt x="272" y="528"/>
                      </a:cubicBezTo>
                      <a:cubicBezTo>
                        <a:pt x="333" y="528"/>
                        <a:pt x="392" y="499"/>
                        <a:pt x="447" y="466"/>
                      </a:cubicBezTo>
                      <a:cubicBezTo>
                        <a:pt x="589" y="376"/>
                        <a:pt x="589" y="198"/>
                        <a:pt x="500" y="64"/>
                      </a:cubicBezTo>
                      <a:cubicBezTo>
                        <a:pt x="472" y="18"/>
                        <a:pt x="435" y="0"/>
                        <a:pt x="39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6"/>
                <p:cNvSpPr/>
                <p:nvPr/>
              </p:nvSpPr>
              <p:spPr>
                <a:xfrm>
                  <a:off x="1761118" y="4044079"/>
                  <a:ext cx="51254" cy="50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601" extrusionOk="0">
                      <a:moveTo>
                        <a:pt x="320" y="54"/>
                      </a:moveTo>
                      <a:cubicBezTo>
                        <a:pt x="356" y="54"/>
                        <a:pt x="401" y="54"/>
                        <a:pt x="445" y="72"/>
                      </a:cubicBezTo>
                      <a:cubicBezTo>
                        <a:pt x="508" y="108"/>
                        <a:pt x="499" y="188"/>
                        <a:pt x="490" y="250"/>
                      </a:cubicBezTo>
                      <a:cubicBezTo>
                        <a:pt x="474" y="312"/>
                        <a:pt x="432" y="448"/>
                        <a:pt x="357" y="448"/>
                      </a:cubicBezTo>
                      <a:cubicBezTo>
                        <a:pt x="345" y="448"/>
                        <a:pt x="333" y="445"/>
                        <a:pt x="320" y="438"/>
                      </a:cubicBezTo>
                      <a:cubicBezTo>
                        <a:pt x="213" y="375"/>
                        <a:pt x="222" y="134"/>
                        <a:pt x="320" y="54"/>
                      </a:cubicBezTo>
                      <a:close/>
                      <a:moveTo>
                        <a:pt x="315" y="0"/>
                      </a:moveTo>
                      <a:cubicBezTo>
                        <a:pt x="0" y="0"/>
                        <a:pt x="48" y="572"/>
                        <a:pt x="329" y="598"/>
                      </a:cubicBezTo>
                      <a:cubicBezTo>
                        <a:pt x="341" y="600"/>
                        <a:pt x="352" y="600"/>
                        <a:pt x="362" y="600"/>
                      </a:cubicBezTo>
                      <a:cubicBezTo>
                        <a:pt x="558" y="600"/>
                        <a:pt x="614" y="375"/>
                        <a:pt x="606" y="206"/>
                      </a:cubicBezTo>
                      <a:cubicBezTo>
                        <a:pt x="598" y="69"/>
                        <a:pt x="507" y="4"/>
                        <a:pt x="397" y="4"/>
                      </a:cubicBezTo>
                      <a:cubicBezTo>
                        <a:pt x="378" y="4"/>
                        <a:pt x="358" y="6"/>
                        <a:pt x="338" y="10"/>
                      </a:cubicBezTo>
                      <a:cubicBezTo>
                        <a:pt x="338" y="1"/>
                        <a:pt x="338" y="1"/>
                        <a:pt x="329" y="1"/>
                      </a:cubicBezTo>
                      <a:cubicBezTo>
                        <a:pt x="324" y="0"/>
                        <a:pt x="319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6"/>
                <p:cNvSpPr/>
                <p:nvPr/>
              </p:nvSpPr>
              <p:spPr>
                <a:xfrm>
                  <a:off x="1727866" y="3952404"/>
                  <a:ext cx="44337" cy="39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" h="471" extrusionOk="0">
                      <a:moveTo>
                        <a:pt x="291" y="66"/>
                      </a:moveTo>
                      <a:lnTo>
                        <a:pt x="291" y="66"/>
                      </a:lnTo>
                      <a:cubicBezTo>
                        <a:pt x="425" y="101"/>
                        <a:pt x="345" y="307"/>
                        <a:pt x="246" y="342"/>
                      </a:cubicBezTo>
                      <a:cubicBezTo>
                        <a:pt x="238" y="344"/>
                        <a:pt x="230" y="345"/>
                        <a:pt x="223" y="345"/>
                      </a:cubicBezTo>
                      <a:cubicBezTo>
                        <a:pt x="169" y="345"/>
                        <a:pt x="149" y="290"/>
                        <a:pt x="157" y="235"/>
                      </a:cubicBezTo>
                      <a:cubicBezTo>
                        <a:pt x="175" y="182"/>
                        <a:pt x="229" y="93"/>
                        <a:pt x="291" y="66"/>
                      </a:cubicBezTo>
                      <a:close/>
                      <a:moveTo>
                        <a:pt x="266" y="0"/>
                      </a:moveTo>
                      <a:cubicBezTo>
                        <a:pt x="161" y="0"/>
                        <a:pt x="79" y="111"/>
                        <a:pt x="41" y="209"/>
                      </a:cubicBezTo>
                      <a:cubicBezTo>
                        <a:pt x="0" y="332"/>
                        <a:pt x="88" y="470"/>
                        <a:pt x="221" y="470"/>
                      </a:cubicBezTo>
                      <a:cubicBezTo>
                        <a:pt x="232" y="470"/>
                        <a:pt x="243" y="469"/>
                        <a:pt x="255" y="467"/>
                      </a:cubicBezTo>
                      <a:cubicBezTo>
                        <a:pt x="443" y="432"/>
                        <a:pt x="532" y="75"/>
                        <a:pt x="336" y="12"/>
                      </a:cubicBezTo>
                      <a:lnTo>
                        <a:pt x="327" y="12"/>
                      </a:lnTo>
                      <a:cubicBezTo>
                        <a:pt x="306" y="4"/>
                        <a:pt x="286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6"/>
                <p:cNvSpPr/>
                <p:nvPr/>
              </p:nvSpPr>
              <p:spPr>
                <a:xfrm>
                  <a:off x="1551351" y="3947237"/>
                  <a:ext cx="77423" cy="66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93" extrusionOk="0">
                      <a:moveTo>
                        <a:pt x="511" y="62"/>
                      </a:moveTo>
                      <a:cubicBezTo>
                        <a:pt x="592" y="62"/>
                        <a:pt x="666" y="106"/>
                        <a:pt x="714" y="181"/>
                      </a:cubicBezTo>
                      <a:cubicBezTo>
                        <a:pt x="803" y="315"/>
                        <a:pt x="714" y="502"/>
                        <a:pt x="598" y="583"/>
                      </a:cubicBezTo>
                      <a:cubicBezTo>
                        <a:pt x="562" y="607"/>
                        <a:pt x="526" y="617"/>
                        <a:pt x="492" y="617"/>
                      </a:cubicBezTo>
                      <a:cubicBezTo>
                        <a:pt x="400" y="617"/>
                        <a:pt x="320" y="542"/>
                        <a:pt x="268" y="458"/>
                      </a:cubicBezTo>
                      <a:cubicBezTo>
                        <a:pt x="179" y="324"/>
                        <a:pt x="321" y="137"/>
                        <a:pt x="437" y="74"/>
                      </a:cubicBezTo>
                      <a:cubicBezTo>
                        <a:pt x="462" y="66"/>
                        <a:pt x="487" y="62"/>
                        <a:pt x="511" y="62"/>
                      </a:cubicBezTo>
                      <a:close/>
                      <a:moveTo>
                        <a:pt x="556" y="0"/>
                      </a:moveTo>
                      <a:cubicBezTo>
                        <a:pt x="505" y="0"/>
                        <a:pt x="455" y="13"/>
                        <a:pt x="411" y="39"/>
                      </a:cubicBezTo>
                      <a:cubicBezTo>
                        <a:pt x="206" y="74"/>
                        <a:pt x="0" y="279"/>
                        <a:pt x="98" y="494"/>
                      </a:cubicBezTo>
                      <a:cubicBezTo>
                        <a:pt x="167" y="664"/>
                        <a:pt x="323" y="792"/>
                        <a:pt x="496" y="792"/>
                      </a:cubicBezTo>
                      <a:cubicBezTo>
                        <a:pt x="550" y="792"/>
                        <a:pt x="605" y="780"/>
                        <a:pt x="660" y="752"/>
                      </a:cubicBezTo>
                      <a:cubicBezTo>
                        <a:pt x="875" y="645"/>
                        <a:pt x="928" y="315"/>
                        <a:pt x="803" y="137"/>
                      </a:cubicBezTo>
                      <a:cubicBezTo>
                        <a:pt x="745" y="44"/>
                        <a:pt x="65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0" name="Google Shape;1900;p6"/>
                <p:cNvSpPr/>
                <p:nvPr/>
              </p:nvSpPr>
              <p:spPr>
                <a:xfrm>
                  <a:off x="2244242" y="4151921"/>
                  <a:ext cx="35086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395" extrusionOk="0">
                      <a:moveTo>
                        <a:pt x="197" y="72"/>
                      </a:moveTo>
                      <a:cubicBezTo>
                        <a:pt x="233" y="80"/>
                        <a:pt x="268" y="80"/>
                        <a:pt x="295" y="98"/>
                      </a:cubicBezTo>
                      <a:cubicBezTo>
                        <a:pt x="340" y="116"/>
                        <a:pt x="322" y="161"/>
                        <a:pt x="313" y="196"/>
                      </a:cubicBezTo>
                      <a:cubicBezTo>
                        <a:pt x="300" y="241"/>
                        <a:pt x="256" y="281"/>
                        <a:pt x="212" y="281"/>
                      </a:cubicBezTo>
                      <a:cubicBezTo>
                        <a:pt x="194" y="281"/>
                        <a:pt x="177" y="274"/>
                        <a:pt x="161" y="259"/>
                      </a:cubicBezTo>
                      <a:cubicBezTo>
                        <a:pt x="108" y="214"/>
                        <a:pt x="143" y="125"/>
                        <a:pt x="188" y="72"/>
                      </a:cubicBezTo>
                      <a:close/>
                      <a:moveTo>
                        <a:pt x="197" y="0"/>
                      </a:moveTo>
                      <a:cubicBezTo>
                        <a:pt x="108" y="18"/>
                        <a:pt x="45" y="98"/>
                        <a:pt x="28" y="188"/>
                      </a:cubicBezTo>
                      <a:cubicBezTo>
                        <a:pt x="1" y="303"/>
                        <a:pt x="72" y="375"/>
                        <a:pt x="170" y="393"/>
                      </a:cubicBezTo>
                      <a:cubicBezTo>
                        <a:pt x="178" y="394"/>
                        <a:pt x="187" y="394"/>
                        <a:pt x="194" y="394"/>
                      </a:cubicBezTo>
                      <a:cubicBezTo>
                        <a:pt x="247" y="394"/>
                        <a:pt x="292" y="370"/>
                        <a:pt x="331" y="339"/>
                      </a:cubicBezTo>
                      <a:cubicBezTo>
                        <a:pt x="384" y="286"/>
                        <a:pt x="384" y="232"/>
                        <a:pt x="402" y="170"/>
                      </a:cubicBezTo>
                      <a:cubicBezTo>
                        <a:pt x="420" y="63"/>
                        <a:pt x="304" y="27"/>
                        <a:pt x="224" y="27"/>
                      </a:cubicBezTo>
                      <a:cubicBezTo>
                        <a:pt x="224" y="18"/>
                        <a:pt x="215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1" name="Google Shape;1901;p6"/>
                <p:cNvSpPr/>
                <p:nvPr/>
              </p:nvSpPr>
              <p:spPr>
                <a:xfrm>
                  <a:off x="2011556" y="3329852"/>
                  <a:ext cx="89257" cy="74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888" extrusionOk="0">
                      <a:moveTo>
                        <a:pt x="603" y="93"/>
                      </a:moveTo>
                      <a:cubicBezTo>
                        <a:pt x="674" y="93"/>
                        <a:pt x="745" y="107"/>
                        <a:pt x="794" y="149"/>
                      </a:cubicBezTo>
                      <a:cubicBezTo>
                        <a:pt x="955" y="292"/>
                        <a:pt x="848" y="560"/>
                        <a:pt x="714" y="658"/>
                      </a:cubicBezTo>
                      <a:cubicBezTo>
                        <a:pt x="670" y="691"/>
                        <a:pt x="621" y="705"/>
                        <a:pt x="573" y="705"/>
                      </a:cubicBezTo>
                      <a:cubicBezTo>
                        <a:pt x="464" y="705"/>
                        <a:pt x="354" y="634"/>
                        <a:pt x="286" y="542"/>
                      </a:cubicBezTo>
                      <a:cubicBezTo>
                        <a:pt x="170" y="381"/>
                        <a:pt x="411" y="176"/>
                        <a:pt x="536" y="114"/>
                      </a:cubicBezTo>
                      <a:cubicBezTo>
                        <a:pt x="545" y="105"/>
                        <a:pt x="545" y="105"/>
                        <a:pt x="545" y="96"/>
                      </a:cubicBezTo>
                      <a:cubicBezTo>
                        <a:pt x="564" y="94"/>
                        <a:pt x="583" y="93"/>
                        <a:pt x="603" y="93"/>
                      </a:cubicBezTo>
                      <a:close/>
                      <a:moveTo>
                        <a:pt x="671" y="1"/>
                      </a:moveTo>
                      <a:cubicBezTo>
                        <a:pt x="572" y="1"/>
                        <a:pt x="467" y="34"/>
                        <a:pt x="384" y="78"/>
                      </a:cubicBezTo>
                      <a:cubicBezTo>
                        <a:pt x="170" y="149"/>
                        <a:pt x="0" y="345"/>
                        <a:pt x="99" y="577"/>
                      </a:cubicBezTo>
                      <a:cubicBezTo>
                        <a:pt x="176" y="758"/>
                        <a:pt x="371" y="888"/>
                        <a:pt x="564" y="888"/>
                      </a:cubicBezTo>
                      <a:cubicBezTo>
                        <a:pt x="637" y="888"/>
                        <a:pt x="710" y="869"/>
                        <a:pt x="777" y="827"/>
                      </a:cubicBezTo>
                      <a:cubicBezTo>
                        <a:pt x="1009" y="684"/>
                        <a:pt x="1071" y="363"/>
                        <a:pt x="928" y="131"/>
                      </a:cubicBezTo>
                      <a:cubicBezTo>
                        <a:pt x="869" y="36"/>
                        <a:pt x="774" y="1"/>
                        <a:pt x="6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6"/>
                <p:cNvSpPr/>
                <p:nvPr/>
              </p:nvSpPr>
              <p:spPr>
                <a:xfrm>
                  <a:off x="3067309" y="3251429"/>
                  <a:ext cx="52838" cy="4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25" extrusionOk="0">
                      <a:moveTo>
                        <a:pt x="259" y="73"/>
                      </a:moveTo>
                      <a:cubicBezTo>
                        <a:pt x="339" y="82"/>
                        <a:pt x="420" y="100"/>
                        <a:pt x="455" y="171"/>
                      </a:cubicBezTo>
                      <a:cubicBezTo>
                        <a:pt x="518" y="261"/>
                        <a:pt x="420" y="323"/>
                        <a:pt x="348" y="350"/>
                      </a:cubicBezTo>
                      <a:cubicBezTo>
                        <a:pt x="331" y="355"/>
                        <a:pt x="314" y="357"/>
                        <a:pt x="298" y="357"/>
                      </a:cubicBezTo>
                      <a:cubicBezTo>
                        <a:pt x="233" y="357"/>
                        <a:pt x="184" y="315"/>
                        <a:pt x="170" y="243"/>
                      </a:cubicBezTo>
                      <a:cubicBezTo>
                        <a:pt x="152" y="189"/>
                        <a:pt x="206" y="109"/>
                        <a:pt x="259" y="73"/>
                      </a:cubicBezTo>
                      <a:close/>
                      <a:moveTo>
                        <a:pt x="264" y="1"/>
                      </a:moveTo>
                      <a:cubicBezTo>
                        <a:pt x="250" y="1"/>
                        <a:pt x="237" y="1"/>
                        <a:pt x="223" y="2"/>
                      </a:cubicBezTo>
                      <a:cubicBezTo>
                        <a:pt x="214" y="2"/>
                        <a:pt x="206" y="11"/>
                        <a:pt x="197" y="11"/>
                      </a:cubicBezTo>
                      <a:cubicBezTo>
                        <a:pt x="90" y="38"/>
                        <a:pt x="0" y="136"/>
                        <a:pt x="0" y="252"/>
                      </a:cubicBezTo>
                      <a:cubicBezTo>
                        <a:pt x="0" y="332"/>
                        <a:pt x="54" y="403"/>
                        <a:pt x="107" y="466"/>
                      </a:cubicBezTo>
                      <a:cubicBezTo>
                        <a:pt x="154" y="507"/>
                        <a:pt x="205" y="525"/>
                        <a:pt x="259" y="525"/>
                      </a:cubicBezTo>
                      <a:cubicBezTo>
                        <a:pt x="288" y="525"/>
                        <a:pt x="317" y="520"/>
                        <a:pt x="348" y="510"/>
                      </a:cubicBezTo>
                      <a:cubicBezTo>
                        <a:pt x="491" y="475"/>
                        <a:pt x="634" y="341"/>
                        <a:pt x="580" y="180"/>
                      </a:cubicBezTo>
                      <a:cubicBezTo>
                        <a:pt x="540" y="43"/>
                        <a:pt x="397" y="1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6"/>
                <p:cNvSpPr/>
                <p:nvPr/>
              </p:nvSpPr>
              <p:spPr>
                <a:xfrm>
                  <a:off x="2997387" y="3355354"/>
                  <a:ext cx="69256" cy="56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676" extrusionOk="0">
                      <a:moveTo>
                        <a:pt x="411" y="102"/>
                      </a:moveTo>
                      <a:cubicBezTo>
                        <a:pt x="474" y="138"/>
                        <a:pt x="545" y="164"/>
                        <a:pt x="598" y="209"/>
                      </a:cubicBezTo>
                      <a:cubicBezTo>
                        <a:pt x="723" y="316"/>
                        <a:pt x="634" y="441"/>
                        <a:pt x="500" y="477"/>
                      </a:cubicBezTo>
                      <a:cubicBezTo>
                        <a:pt x="471" y="487"/>
                        <a:pt x="442" y="492"/>
                        <a:pt x="413" y="492"/>
                      </a:cubicBezTo>
                      <a:cubicBezTo>
                        <a:pt x="323" y="492"/>
                        <a:pt x="245" y="440"/>
                        <a:pt x="197" y="352"/>
                      </a:cubicBezTo>
                      <a:cubicBezTo>
                        <a:pt x="117" y="209"/>
                        <a:pt x="286" y="138"/>
                        <a:pt x="411" y="102"/>
                      </a:cubicBezTo>
                      <a:close/>
                      <a:moveTo>
                        <a:pt x="344" y="0"/>
                      </a:moveTo>
                      <a:cubicBezTo>
                        <a:pt x="335" y="0"/>
                        <a:pt x="328" y="6"/>
                        <a:pt x="322" y="13"/>
                      </a:cubicBezTo>
                      <a:cubicBezTo>
                        <a:pt x="306" y="10"/>
                        <a:pt x="291" y="9"/>
                        <a:pt x="275" y="9"/>
                      </a:cubicBezTo>
                      <a:cubicBezTo>
                        <a:pt x="229" y="9"/>
                        <a:pt x="186" y="19"/>
                        <a:pt x="152" y="39"/>
                      </a:cubicBezTo>
                      <a:cubicBezTo>
                        <a:pt x="54" y="93"/>
                        <a:pt x="10" y="182"/>
                        <a:pt x="1" y="289"/>
                      </a:cubicBezTo>
                      <a:cubicBezTo>
                        <a:pt x="1" y="498"/>
                        <a:pt x="196" y="675"/>
                        <a:pt x="397" y="675"/>
                      </a:cubicBezTo>
                      <a:cubicBezTo>
                        <a:pt x="410" y="675"/>
                        <a:pt x="424" y="675"/>
                        <a:pt x="438" y="673"/>
                      </a:cubicBezTo>
                      <a:cubicBezTo>
                        <a:pt x="634" y="637"/>
                        <a:pt x="830" y="494"/>
                        <a:pt x="786" y="280"/>
                      </a:cubicBezTo>
                      <a:cubicBezTo>
                        <a:pt x="750" y="147"/>
                        <a:pt x="616" y="93"/>
                        <a:pt x="491" y="48"/>
                      </a:cubicBezTo>
                      <a:cubicBezTo>
                        <a:pt x="491" y="39"/>
                        <a:pt x="483" y="39"/>
                        <a:pt x="483" y="39"/>
                      </a:cubicBezTo>
                      <a:cubicBezTo>
                        <a:pt x="474" y="39"/>
                        <a:pt x="456" y="31"/>
                        <a:pt x="447" y="31"/>
                      </a:cubicBezTo>
                      <a:cubicBezTo>
                        <a:pt x="420" y="22"/>
                        <a:pt x="384" y="13"/>
                        <a:pt x="358" y="4"/>
                      </a:cubicBezTo>
                      <a:cubicBezTo>
                        <a:pt x="352" y="1"/>
                        <a:pt x="348" y="0"/>
                        <a:pt x="3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6"/>
                <p:cNvSpPr/>
                <p:nvPr/>
              </p:nvSpPr>
              <p:spPr>
                <a:xfrm>
                  <a:off x="3746115" y="3141920"/>
                  <a:ext cx="53588" cy="4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90" extrusionOk="0">
                      <a:moveTo>
                        <a:pt x="321" y="94"/>
                      </a:moveTo>
                      <a:cubicBezTo>
                        <a:pt x="402" y="147"/>
                        <a:pt x="491" y="236"/>
                        <a:pt x="473" y="343"/>
                      </a:cubicBezTo>
                      <a:cubicBezTo>
                        <a:pt x="467" y="397"/>
                        <a:pt x="388" y="435"/>
                        <a:pt x="321" y="435"/>
                      </a:cubicBezTo>
                      <a:cubicBezTo>
                        <a:pt x="289" y="435"/>
                        <a:pt x="259" y="426"/>
                        <a:pt x="241" y="406"/>
                      </a:cubicBezTo>
                      <a:cubicBezTo>
                        <a:pt x="214" y="388"/>
                        <a:pt x="188" y="370"/>
                        <a:pt x="170" y="343"/>
                      </a:cubicBezTo>
                      <a:cubicBezTo>
                        <a:pt x="161" y="308"/>
                        <a:pt x="170" y="272"/>
                        <a:pt x="179" y="236"/>
                      </a:cubicBezTo>
                      <a:cubicBezTo>
                        <a:pt x="188" y="201"/>
                        <a:pt x="232" y="183"/>
                        <a:pt x="259" y="156"/>
                      </a:cubicBezTo>
                      <a:cubicBezTo>
                        <a:pt x="277" y="138"/>
                        <a:pt x="295" y="112"/>
                        <a:pt x="321" y="94"/>
                      </a:cubicBezTo>
                      <a:close/>
                      <a:moveTo>
                        <a:pt x="298" y="1"/>
                      </a:moveTo>
                      <a:cubicBezTo>
                        <a:pt x="193" y="1"/>
                        <a:pt x="83" y="93"/>
                        <a:pt x="36" y="174"/>
                      </a:cubicBezTo>
                      <a:cubicBezTo>
                        <a:pt x="0" y="245"/>
                        <a:pt x="0" y="317"/>
                        <a:pt x="18" y="388"/>
                      </a:cubicBezTo>
                      <a:cubicBezTo>
                        <a:pt x="18" y="424"/>
                        <a:pt x="45" y="459"/>
                        <a:pt x="63" y="486"/>
                      </a:cubicBezTo>
                      <a:cubicBezTo>
                        <a:pt x="78" y="494"/>
                        <a:pt x="87" y="509"/>
                        <a:pt x="101" y="518"/>
                      </a:cubicBezTo>
                      <a:lnTo>
                        <a:pt x="101" y="518"/>
                      </a:lnTo>
                      <a:cubicBezTo>
                        <a:pt x="105" y="522"/>
                        <a:pt x="143" y="551"/>
                        <a:pt x="143" y="558"/>
                      </a:cubicBezTo>
                      <a:cubicBezTo>
                        <a:pt x="183" y="579"/>
                        <a:pt x="232" y="589"/>
                        <a:pt x="282" y="589"/>
                      </a:cubicBezTo>
                      <a:cubicBezTo>
                        <a:pt x="400" y="589"/>
                        <a:pt x="527" y="533"/>
                        <a:pt x="571" y="433"/>
                      </a:cubicBezTo>
                      <a:cubicBezTo>
                        <a:pt x="643" y="281"/>
                        <a:pt x="536" y="138"/>
                        <a:pt x="402" y="58"/>
                      </a:cubicBezTo>
                      <a:cubicBezTo>
                        <a:pt x="402" y="49"/>
                        <a:pt x="402" y="40"/>
                        <a:pt x="393" y="31"/>
                      </a:cubicBezTo>
                      <a:cubicBezTo>
                        <a:pt x="363" y="10"/>
                        <a:pt x="33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6"/>
                <p:cNvSpPr/>
                <p:nvPr/>
              </p:nvSpPr>
              <p:spPr>
                <a:xfrm>
                  <a:off x="3544599" y="3893733"/>
                  <a:ext cx="49171" cy="39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479" extrusionOk="0">
                      <a:moveTo>
                        <a:pt x="340" y="65"/>
                      </a:moveTo>
                      <a:cubicBezTo>
                        <a:pt x="411" y="101"/>
                        <a:pt x="491" y="172"/>
                        <a:pt x="465" y="261"/>
                      </a:cubicBezTo>
                      <a:cubicBezTo>
                        <a:pt x="441" y="324"/>
                        <a:pt x="390" y="352"/>
                        <a:pt x="330" y="352"/>
                      </a:cubicBezTo>
                      <a:cubicBezTo>
                        <a:pt x="321" y="352"/>
                        <a:pt x="313" y="352"/>
                        <a:pt x="304" y="350"/>
                      </a:cubicBezTo>
                      <a:cubicBezTo>
                        <a:pt x="242" y="333"/>
                        <a:pt x="152" y="306"/>
                        <a:pt x="179" y="226"/>
                      </a:cubicBezTo>
                      <a:cubicBezTo>
                        <a:pt x="197" y="163"/>
                        <a:pt x="277" y="83"/>
                        <a:pt x="340" y="65"/>
                      </a:cubicBezTo>
                      <a:close/>
                      <a:moveTo>
                        <a:pt x="310" y="1"/>
                      </a:moveTo>
                      <a:cubicBezTo>
                        <a:pt x="189" y="1"/>
                        <a:pt x="87" y="100"/>
                        <a:pt x="54" y="208"/>
                      </a:cubicBezTo>
                      <a:cubicBezTo>
                        <a:pt x="1" y="342"/>
                        <a:pt x="143" y="466"/>
                        <a:pt x="268" y="475"/>
                      </a:cubicBezTo>
                      <a:cubicBezTo>
                        <a:pt x="282" y="477"/>
                        <a:pt x="296" y="478"/>
                        <a:pt x="310" y="478"/>
                      </a:cubicBezTo>
                      <a:cubicBezTo>
                        <a:pt x="418" y="478"/>
                        <a:pt x="513" y="417"/>
                        <a:pt x="545" y="306"/>
                      </a:cubicBezTo>
                      <a:cubicBezTo>
                        <a:pt x="589" y="172"/>
                        <a:pt x="482" y="65"/>
                        <a:pt x="358" y="20"/>
                      </a:cubicBezTo>
                      <a:cubicBezTo>
                        <a:pt x="358" y="11"/>
                        <a:pt x="349" y="3"/>
                        <a:pt x="340" y="3"/>
                      </a:cubicBezTo>
                      <a:cubicBezTo>
                        <a:pt x="330" y="1"/>
                        <a:pt x="320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6"/>
                <p:cNvSpPr/>
                <p:nvPr/>
              </p:nvSpPr>
              <p:spPr>
                <a:xfrm>
                  <a:off x="3482927" y="3827644"/>
                  <a:ext cx="27586" cy="25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05" extrusionOk="0">
                      <a:moveTo>
                        <a:pt x="205" y="73"/>
                      </a:moveTo>
                      <a:cubicBezTo>
                        <a:pt x="223" y="91"/>
                        <a:pt x="241" y="109"/>
                        <a:pt x="250" y="127"/>
                      </a:cubicBezTo>
                      <a:cubicBezTo>
                        <a:pt x="264" y="162"/>
                        <a:pt x="245" y="208"/>
                        <a:pt x="214" y="208"/>
                      </a:cubicBezTo>
                      <a:cubicBezTo>
                        <a:pt x="206" y="208"/>
                        <a:pt x="197" y="205"/>
                        <a:pt x="188" y="198"/>
                      </a:cubicBezTo>
                      <a:cubicBezTo>
                        <a:pt x="170" y="189"/>
                        <a:pt x="161" y="162"/>
                        <a:pt x="152" y="144"/>
                      </a:cubicBezTo>
                      <a:cubicBezTo>
                        <a:pt x="143" y="135"/>
                        <a:pt x="134" y="100"/>
                        <a:pt x="134" y="91"/>
                      </a:cubicBezTo>
                      <a:cubicBezTo>
                        <a:pt x="152" y="91"/>
                        <a:pt x="161" y="91"/>
                        <a:pt x="179" y="82"/>
                      </a:cubicBezTo>
                      <a:cubicBezTo>
                        <a:pt x="188" y="82"/>
                        <a:pt x="196" y="73"/>
                        <a:pt x="205" y="73"/>
                      </a:cubicBezTo>
                      <a:close/>
                      <a:moveTo>
                        <a:pt x="120" y="0"/>
                      </a:moveTo>
                      <a:cubicBezTo>
                        <a:pt x="80" y="0"/>
                        <a:pt x="43" y="33"/>
                        <a:pt x="27" y="73"/>
                      </a:cubicBezTo>
                      <a:cubicBezTo>
                        <a:pt x="0" y="162"/>
                        <a:pt x="72" y="269"/>
                        <a:pt x="161" y="296"/>
                      </a:cubicBezTo>
                      <a:cubicBezTo>
                        <a:pt x="176" y="302"/>
                        <a:pt x="190" y="305"/>
                        <a:pt x="204" y="305"/>
                      </a:cubicBezTo>
                      <a:cubicBezTo>
                        <a:pt x="275" y="305"/>
                        <a:pt x="330" y="237"/>
                        <a:pt x="330" y="162"/>
                      </a:cubicBezTo>
                      <a:cubicBezTo>
                        <a:pt x="330" y="100"/>
                        <a:pt x="286" y="55"/>
                        <a:pt x="232" y="28"/>
                      </a:cubicBezTo>
                      <a:lnTo>
                        <a:pt x="223" y="28"/>
                      </a:lnTo>
                      <a:cubicBezTo>
                        <a:pt x="214" y="19"/>
                        <a:pt x="214" y="19"/>
                        <a:pt x="205" y="19"/>
                      </a:cubicBezTo>
                      <a:cubicBezTo>
                        <a:pt x="188" y="11"/>
                        <a:pt x="170" y="2"/>
                        <a:pt x="152" y="2"/>
                      </a:cubicBezTo>
                      <a:lnTo>
                        <a:pt x="134" y="2"/>
                      </a:lnTo>
                      <a:cubicBezTo>
                        <a:pt x="129" y="1"/>
                        <a:pt x="125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6"/>
                <p:cNvSpPr/>
                <p:nvPr/>
              </p:nvSpPr>
              <p:spPr>
                <a:xfrm>
                  <a:off x="3630106" y="3872231"/>
                  <a:ext cx="25252" cy="18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27" extrusionOk="0">
                      <a:moveTo>
                        <a:pt x="179" y="55"/>
                      </a:moveTo>
                      <a:cubicBezTo>
                        <a:pt x="215" y="73"/>
                        <a:pt x="250" y="91"/>
                        <a:pt x="224" y="118"/>
                      </a:cubicBezTo>
                      <a:cubicBezTo>
                        <a:pt x="204" y="138"/>
                        <a:pt x="178" y="148"/>
                        <a:pt x="152" y="148"/>
                      </a:cubicBezTo>
                      <a:cubicBezTo>
                        <a:pt x="143" y="148"/>
                        <a:pt x="134" y="147"/>
                        <a:pt x="125" y="145"/>
                      </a:cubicBezTo>
                      <a:cubicBezTo>
                        <a:pt x="81" y="127"/>
                        <a:pt x="143" y="73"/>
                        <a:pt x="161" y="64"/>
                      </a:cubicBezTo>
                      <a:cubicBezTo>
                        <a:pt x="170" y="64"/>
                        <a:pt x="170" y="64"/>
                        <a:pt x="179" y="55"/>
                      </a:cubicBezTo>
                      <a:close/>
                      <a:moveTo>
                        <a:pt x="135" y="0"/>
                      </a:moveTo>
                      <a:cubicBezTo>
                        <a:pt x="125" y="0"/>
                        <a:pt x="116" y="1"/>
                        <a:pt x="108" y="2"/>
                      </a:cubicBezTo>
                      <a:cubicBezTo>
                        <a:pt x="90" y="2"/>
                        <a:pt x="90" y="11"/>
                        <a:pt x="90" y="20"/>
                      </a:cubicBezTo>
                      <a:cubicBezTo>
                        <a:pt x="54" y="29"/>
                        <a:pt x="27" y="55"/>
                        <a:pt x="18" y="91"/>
                      </a:cubicBezTo>
                      <a:cubicBezTo>
                        <a:pt x="1" y="154"/>
                        <a:pt x="54" y="216"/>
                        <a:pt x="117" y="225"/>
                      </a:cubicBezTo>
                      <a:cubicBezTo>
                        <a:pt x="123" y="226"/>
                        <a:pt x="129" y="226"/>
                        <a:pt x="136" y="226"/>
                      </a:cubicBezTo>
                      <a:cubicBezTo>
                        <a:pt x="199" y="226"/>
                        <a:pt x="287" y="190"/>
                        <a:pt x="295" y="118"/>
                      </a:cubicBezTo>
                      <a:cubicBezTo>
                        <a:pt x="303" y="31"/>
                        <a:pt x="207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6"/>
                <p:cNvSpPr/>
                <p:nvPr/>
              </p:nvSpPr>
              <p:spPr>
                <a:xfrm>
                  <a:off x="2978052" y="3923319"/>
                  <a:ext cx="31336" cy="2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56" extrusionOk="0">
                      <a:moveTo>
                        <a:pt x="197" y="67"/>
                      </a:moveTo>
                      <a:cubicBezTo>
                        <a:pt x="242" y="94"/>
                        <a:pt x="286" y="129"/>
                        <a:pt x="260" y="192"/>
                      </a:cubicBezTo>
                      <a:cubicBezTo>
                        <a:pt x="247" y="222"/>
                        <a:pt x="219" y="248"/>
                        <a:pt x="188" y="248"/>
                      </a:cubicBezTo>
                      <a:cubicBezTo>
                        <a:pt x="173" y="248"/>
                        <a:pt x="158" y="242"/>
                        <a:pt x="144" y="227"/>
                      </a:cubicBezTo>
                      <a:cubicBezTo>
                        <a:pt x="135" y="210"/>
                        <a:pt x="135" y="174"/>
                        <a:pt x="144" y="156"/>
                      </a:cubicBezTo>
                      <a:cubicBezTo>
                        <a:pt x="152" y="120"/>
                        <a:pt x="161" y="103"/>
                        <a:pt x="188" y="85"/>
                      </a:cubicBezTo>
                      <a:cubicBezTo>
                        <a:pt x="188" y="76"/>
                        <a:pt x="197" y="76"/>
                        <a:pt x="197" y="67"/>
                      </a:cubicBezTo>
                      <a:close/>
                      <a:moveTo>
                        <a:pt x="184" y="1"/>
                      </a:moveTo>
                      <a:cubicBezTo>
                        <a:pt x="174" y="1"/>
                        <a:pt x="168" y="9"/>
                        <a:pt x="161" y="22"/>
                      </a:cubicBezTo>
                      <a:cubicBezTo>
                        <a:pt x="152" y="19"/>
                        <a:pt x="142" y="17"/>
                        <a:pt x="132" y="17"/>
                      </a:cubicBezTo>
                      <a:cubicBezTo>
                        <a:pt x="72" y="17"/>
                        <a:pt x="17" y="84"/>
                        <a:pt x="10" y="138"/>
                      </a:cubicBezTo>
                      <a:cubicBezTo>
                        <a:pt x="1" y="219"/>
                        <a:pt x="37" y="308"/>
                        <a:pt x="108" y="334"/>
                      </a:cubicBezTo>
                      <a:cubicBezTo>
                        <a:pt x="137" y="349"/>
                        <a:pt x="161" y="356"/>
                        <a:pt x="186" y="356"/>
                      </a:cubicBezTo>
                      <a:cubicBezTo>
                        <a:pt x="206" y="356"/>
                        <a:pt x="227" y="351"/>
                        <a:pt x="251" y="343"/>
                      </a:cubicBezTo>
                      <a:cubicBezTo>
                        <a:pt x="295" y="317"/>
                        <a:pt x="331" y="254"/>
                        <a:pt x="349" y="210"/>
                      </a:cubicBezTo>
                      <a:cubicBezTo>
                        <a:pt x="376" y="103"/>
                        <a:pt x="286" y="31"/>
                        <a:pt x="197" y="4"/>
                      </a:cubicBezTo>
                      <a:cubicBezTo>
                        <a:pt x="192" y="2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6"/>
                <p:cNvSpPr/>
                <p:nvPr/>
              </p:nvSpPr>
              <p:spPr>
                <a:xfrm>
                  <a:off x="3033057" y="3887982"/>
                  <a:ext cx="19418" cy="20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42" extrusionOk="0">
                      <a:moveTo>
                        <a:pt x="153" y="72"/>
                      </a:moveTo>
                      <a:cubicBezTo>
                        <a:pt x="162" y="72"/>
                        <a:pt x="170" y="80"/>
                        <a:pt x="170" y="98"/>
                      </a:cubicBezTo>
                      <a:cubicBezTo>
                        <a:pt x="179" y="116"/>
                        <a:pt x="170" y="125"/>
                        <a:pt x="153" y="143"/>
                      </a:cubicBezTo>
                      <a:cubicBezTo>
                        <a:pt x="144" y="152"/>
                        <a:pt x="135" y="161"/>
                        <a:pt x="126" y="170"/>
                      </a:cubicBezTo>
                      <a:cubicBezTo>
                        <a:pt x="117" y="161"/>
                        <a:pt x="117" y="161"/>
                        <a:pt x="108" y="161"/>
                      </a:cubicBezTo>
                      <a:cubicBezTo>
                        <a:pt x="99" y="143"/>
                        <a:pt x="126" y="116"/>
                        <a:pt x="126" y="98"/>
                      </a:cubicBezTo>
                      <a:cubicBezTo>
                        <a:pt x="135" y="80"/>
                        <a:pt x="144" y="80"/>
                        <a:pt x="153" y="72"/>
                      </a:cubicBezTo>
                      <a:close/>
                      <a:moveTo>
                        <a:pt x="141" y="0"/>
                      </a:moveTo>
                      <a:cubicBezTo>
                        <a:pt x="91" y="0"/>
                        <a:pt x="35" y="61"/>
                        <a:pt x="28" y="98"/>
                      </a:cubicBezTo>
                      <a:cubicBezTo>
                        <a:pt x="1" y="161"/>
                        <a:pt x="37" y="232"/>
                        <a:pt x="108" y="241"/>
                      </a:cubicBezTo>
                      <a:cubicBezTo>
                        <a:pt x="111" y="242"/>
                        <a:pt x="114" y="242"/>
                        <a:pt x="118" y="242"/>
                      </a:cubicBezTo>
                      <a:cubicBezTo>
                        <a:pt x="177" y="242"/>
                        <a:pt x="233" y="167"/>
                        <a:pt x="233" y="116"/>
                      </a:cubicBezTo>
                      <a:cubicBezTo>
                        <a:pt x="224" y="80"/>
                        <a:pt x="206" y="45"/>
                        <a:pt x="179" y="27"/>
                      </a:cubicBezTo>
                      <a:cubicBezTo>
                        <a:pt x="179" y="27"/>
                        <a:pt x="179" y="18"/>
                        <a:pt x="170" y="9"/>
                      </a:cubicBezTo>
                      <a:cubicBezTo>
                        <a:pt x="161" y="3"/>
                        <a:pt x="151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6"/>
                <p:cNvSpPr/>
                <p:nvPr/>
              </p:nvSpPr>
              <p:spPr>
                <a:xfrm>
                  <a:off x="3648691" y="3157504"/>
                  <a:ext cx="31336" cy="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282" extrusionOk="0">
                      <a:moveTo>
                        <a:pt x="215" y="58"/>
                      </a:moveTo>
                      <a:lnTo>
                        <a:pt x="215" y="58"/>
                      </a:lnTo>
                      <a:cubicBezTo>
                        <a:pt x="286" y="67"/>
                        <a:pt x="233" y="183"/>
                        <a:pt x="188" y="192"/>
                      </a:cubicBezTo>
                      <a:cubicBezTo>
                        <a:pt x="185" y="194"/>
                        <a:pt x="181" y="195"/>
                        <a:pt x="178" y="195"/>
                      </a:cubicBezTo>
                      <a:cubicBezTo>
                        <a:pt x="164" y="195"/>
                        <a:pt x="151" y="182"/>
                        <a:pt x="143" y="174"/>
                      </a:cubicBezTo>
                      <a:cubicBezTo>
                        <a:pt x="126" y="156"/>
                        <a:pt x="126" y="148"/>
                        <a:pt x="134" y="121"/>
                      </a:cubicBezTo>
                      <a:cubicBezTo>
                        <a:pt x="152" y="94"/>
                        <a:pt x="179" y="67"/>
                        <a:pt x="215" y="58"/>
                      </a:cubicBezTo>
                      <a:close/>
                      <a:moveTo>
                        <a:pt x="199" y="1"/>
                      </a:moveTo>
                      <a:cubicBezTo>
                        <a:pt x="133" y="1"/>
                        <a:pt x="59" y="41"/>
                        <a:pt x="36" y="94"/>
                      </a:cubicBezTo>
                      <a:cubicBezTo>
                        <a:pt x="1" y="183"/>
                        <a:pt x="90" y="281"/>
                        <a:pt x="179" y="281"/>
                      </a:cubicBezTo>
                      <a:cubicBezTo>
                        <a:pt x="313" y="264"/>
                        <a:pt x="375" y="23"/>
                        <a:pt x="233" y="5"/>
                      </a:cubicBezTo>
                      <a:cubicBezTo>
                        <a:pt x="222" y="2"/>
                        <a:pt x="210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6"/>
                <p:cNvSpPr/>
                <p:nvPr/>
              </p:nvSpPr>
              <p:spPr>
                <a:xfrm>
                  <a:off x="3000387" y="3233177"/>
                  <a:ext cx="27586" cy="22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266" extrusionOk="0">
                      <a:moveTo>
                        <a:pt x="259" y="60"/>
                      </a:moveTo>
                      <a:cubicBezTo>
                        <a:pt x="286" y="60"/>
                        <a:pt x="259" y="96"/>
                        <a:pt x="259" y="105"/>
                      </a:cubicBezTo>
                      <a:cubicBezTo>
                        <a:pt x="241" y="132"/>
                        <a:pt x="223" y="149"/>
                        <a:pt x="206" y="167"/>
                      </a:cubicBezTo>
                      <a:cubicBezTo>
                        <a:pt x="195" y="174"/>
                        <a:pt x="188" y="177"/>
                        <a:pt x="181" y="177"/>
                      </a:cubicBezTo>
                      <a:cubicBezTo>
                        <a:pt x="171" y="177"/>
                        <a:pt x="163" y="169"/>
                        <a:pt x="152" y="158"/>
                      </a:cubicBezTo>
                      <a:cubicBezTo>
                        <a:pt x="143" y="149"/>
                        <a:pt x="143" y="149"/>
                        <a:pt x="152" y="141"/>
                      </a:cubicBezTo>
                      <a:cubicBezTo>
                        <a:pt x="152" y="132"/>
                        <a:pt x="161" y="123"/>
                        <a:pt x="179" y="114"/>
                      </a:cubicBezTo>
                      <a:cubicBezTo>
                        <a:pt x="197" y="105"/>
                        <a:pt x="206" y="78"/>
                        <a:pt x="223" y="69"/>
                      </a:cubicBezTo>
                      <a:lnTo>
                        <a:pt x="232" y="69"/>
                      </a:lnTo>
                      <a:cubicBezTo>
                        <a:pt x="241" y="60"/>
                        <a:pt x="250" y="60"/>
                        <a:pt x="259" y="60"/>
                      </a:cubicBezTo>
                      <a:close/>
                      <a:moveTo>
                        <a:pt x="233" y="1"/>
                      </a:moveTo>
                      <a:cubicBezTo>
                        <a:pt x="212" y="1"/>
                        <a:pt x="191" y="5"/>
                        <a:pt x="170" y="16"/>
                      </a:cubicBezTo>
                      <a:cubicBezTo>
                        <a:pt x="134" y="33"/>
                        <a:pt x="90" y="42"/>
                        <a:pt x="63" y="78"/>
                      </a:cubicBezTo>
                      <a:cubicBezTo>
                        <a:pt x="0" y="149"/>
                        <a:pt x="81" y="265"/>
                        <a:pt x="161" y="265"/>
                      </a:cubicBezTo>
                      <a:cubicBezTo>
                        <a:pt x="250" y="265"/>
                        <a:pt x="322" y="167"/>
                        <a:pt x="331" y="87"/>
                      </a:cubicBezTo>
                      <a:cubicBezTo>
                        <a:pt x="331" y="42"/>
                        <a:pt x="313" y="25"/>
                        <a:pt x="286" y="25"/>
                      </a:cubicBezTo>
                      <a:cubicBezTo>
                        <a:pt x="286" y="16"/>
                        <a:pt x="286" y="7"/>
                        <a:pt x="277" y="7"/>
                      </a:cubicBezTo>
                      <a:cubicBezTo>
                        <a:pt x="262" y="3"/>
                        <a:pt x="247" y="1"/>
                        <a:pt x="2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6"/>
                <p:cNvSpPr/>
                <p:nvPr/>
              </p:nvSpPr>
              <p:spPr>
                <a:xfrm>
                  <a:off x="3844207" y="3361605"/>
                  <a:ext cx="67755" cy="58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698" extrusionOk="0">
                      <a:moveTo>
                        <a:pt x="390" y="133"/>
                      </a:moveTo>
                      <a:cubicBezTo>
                        <a:pt x="410" y="133"/>
                        <a:pt x="429" y="134"/>
                        <a:pt x="447" y="134"/>
                      </a:cubicBezTo>
                      <a:cubicBezTo>
                        <a:pt x="527" y="143"/>
                        <a:pt x="590" y="205"/>
                        <a:pt x="634" y="268"/>
                      </a:cubicBezTo>
                      <a:cubicBezTo>
                        <a:pt x="634" y="268"/>
                        <a:pt x="634" y="277"/>
                        <a:pt x="643" y="277"/>
                      </a:cubicBezTo>
                      <a:cubicBezTo>
                        <a:pt x="670" y="330"/>
                        <a:pt x="670" y="402"/>
                        <a:pt x="607" y="464"/>
                      </a:cubicBezTo>
                      <a:cubicBezTo>
                        <a:pt x="567" y="513"/>
                        <a:pt x="511" y="536"/>
                        <a:pt x="454" y="536"/>
                      </a:cubicBezTo>
                      <a:cubicBezTo>
                        <a:pt x="388" y="536"/>
                        <a:pt x="321" y="504"/>
                        <a:pt x="277" y="446"/>
                      </a:cubicBezTo>
                      <a:cubicBezTo>
                        <a:pt x="224" y="366"/>
                        <a:pt x="179" y="250"/>
                        <a:pt x="251" y="170"/>
                      </a:cubicBezTo>
                      <a:cubicBezTo>
                        <a:pt x="289" y="138"/>
                        <a:pt x="341" y="133"/>
                        <a:pt x="390" y="133"/>
                      </a:cubicBezTo>
                      <a:close/>
                      <a:moveTo>
                        <a:pt x="362" y="0"/>
                      </a:moveTo>
                      <a:cubicBezTo>
                        <a:pt x="305" y="0"/>
                        <a:pt x="248" y="12"/>
                        <a:pt x="197" y="36"/>
                      </a:cubicBezTo>
                      <a:cubicBezTo>
                        <a:pt x="1" y="134"/>
                        <a:pt x="54" y="393"/>
                        <a:pt x="153" y="535"/>
                      </a:cubicBezTo>
                      <a:cubicBezTo>
                        <a:pt x="222" y="641"/>
                        <a:pt x="331" y="697"/>
                        <a:pt x="440" y="697"/>
                      </a:cubicBezTo>
                      <a:cubicBezTo>
                        <a:pt x="543" y="697"/>
                        <a:pt x="645" y="648"/>
                        <a:pt x="715" y="544"/>
                      </a:cubicBezTo>
                      <a:cubicBezTo>
                        <a:pt x="813" y="393"/>
                        <a:pt x="759" y="241"/>
                        <a:pt x="643" y="143"/>
                      </a:cubicBezTo>
                      <a:cubicBezTo>
                        <a:pt x="590" y="48"/>
                        <a:pt x="477" y="0"/>
                        <a:pt x="3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1913" name="Google Shape;1913;p6"/>
                <p:cNvGrpSpPr/>
                <p:nvPr/>
              </p:nvGrpSpPr>
              <p:grpSpPr>
                <a:xfrm>
                  <a:off x="1133650" y="3105500"/>
                  <a:ext cx="3428608" cy="1415701"/>
                  <a:chOff x="911100" y="2701063"/>
                  <a:chExt cx="3428608" cy="1415701"/>
                </a:xfrm>
              </p:grpSpPr>
              <p:sp>
                <p:nvSpPr>
                  <p:cNvPr id="1914" name="Google Shape;1914;p6"/>
                  <p:cNvSpPr/>
                  <p:nvPr/>
                </p:nvSpPr>
                <p:spPr>
                  <a:xfrm>
                    <a:off x="1285631" y="3840408"/>
                    <a:ext cx="859569" cy="276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4" h="3316" extrusionOk="0">
                        <a:moveTo>
                          <a:pt x="19" y="0"/>
                        </a:moveTo>
                        <a:cubicBezTo>
                          <a:pt x="10" y="0"/>
                          <a:pt x="1" y="27"/>
                          <a:pt x="19" y="27"/>
                        </a:cubicBezTo>
                        <a:cubicBezTo>
                          <a:pt x="536" y="125"/>
                          <a:pt x="1054" y="188"/>
                          <a:pt x="1571" y="286"/>
                        </a:cubicBezTo>
                        <a:cubicBezTo>
                          <a:pt x="2615" y="482"/>
                          <a:pt x="3605" y="901"/>
                          <a:pt x="4515" y="1428"/>
                        </a:cubicBezTo>
                        <a:cubicBezTo>
                          <a:pt x="5880" y="2222"/>
                          <a:pt x="7316" y="2962"/>
                          <a:pt x="8860" y="3212"/>
                        </a:cubicBezTo>
                        <a:cubicBezTo>
                          <a:pt x="8735" y="3221"/>
                          <a:pt x="8610" y="3239"/>
                          <a:pt x="8485" y="3239"/>
                        </a:cubicBezTo>
                        <a:cubicBezTo>
                          <a:pt x="8119" y="3230"/>
                          <a:pt x="7753" y="3203"/>
                          <a:pt x="7396" y="3167"/>
                        </a:cubicBezTo>
                        <a:cubicBezTo>
                          <a:pt x="6433" y="3069"/>
                          <a:pt x="5577" y="2801"/>
                          <a:pt x="4738" y="2311"/>
                        </a:cubicBezTo>
                        <a:cubicBezTo>
                          <a:pt x="4131" y="1954"/>
                          <a:pt x="3489" y="1615"/>
                          <a:pt x="2856" y="1303"/>
                        </a:cubicBezTo>
                        <a:cubicBezTo>
                          <a:pt x="2366" y="1066"/>
                          <a:pt x="1786" y="814"/>
                          <a:pt x="1227" y="814"/>
                        </a:cubicBezTo>
                        <a:cubicBezTo>
                          <a:pt x="1175" y="814"/>
                          <a:pt x="1123" y="816"/>
                          <a:pt x="1071" y="821"/>
                        </a:cubicBezTo>
                        <a:cubicBezTo>
                          <a:pt x="1063" y="821"/>
                          <a:pt x="1063" y="839"/>
                          <a:pt x="1071" y="839"/>
                        </a:cubicBezTo>
                        <a:cubicBezTo>
                          <a:pt x="1758" y="839"/>
                          <a:pt x="2561" y="1258"/>
                          <a:pt x="3150" y="1579"/>
                        </a:cubicBezTo>
                        <a:cubicBezTo>
                          <a:pt x="3855" y="1972"/>
                          <a:pt x="4560" y="2382"/>
                          <a:pt x="5273" y="2739"/>
                        </a:cubicBezTo>
                        <a:cubicBezTo>
                          <a:pt x="6138" y="3165"/>
                          <a:pt x="7092" y="3315"/>
                          <a:pt x="8043" y="3315"/>
                        </a:cubicBezTo>
                        <a:cubicBezTo>
                          <a:pt x="8406" y="3315"/>
                          <a:pt x="8769" y="3293"/>
                          <a:pt x="9127" y="3256"/>
                        </a:cubicBezTo>
                        <a:cubicBezTo>
                          <a:pt x="9389" y="3287"/>
                          <a:pt x="9651" y="3301"/>
                          <a:pt x="9916" y="3301"/>
                        </a:cubicBezTo>
                        <a:cubicBezTo>
                          <a:pt x="10039" y="3301"/>
                          <a:pt x="10163" y="3298"/>
                          <a:pt x="10287" y="3292"/>
                        </a:cubicBezTo>
                        <a:cubicBezTo>
                          <a:pt x="10314" y="3292"/>
                          <a:pt x="10314" y="3256"/>
                          <a:pt x="10287" y="3256"/>
                        </a:cubicBezTo>
                        <a:cubicBezTo>
                          <a:pt x="9181" y="3176"/>
                          <a:pt x="8092" y="2944"/>
                          <a:pt x="7049" y="2552"/>
                        </a:cubicBezTo>
                        <a:cubicBezTo>
                          <a:pt x="6558" y="2364"/>
                          <a:pt x="6094" y="2070"/>
                          <a:pt x="5621" y="1838"/>
                        </a:cubicBezTo>
                        <a:cubicBezTo>
                          <a:pt x="5131" y="1597"/>
                          <a:pt x="4658" y="1321"/>
                          <a:pt x="4176" y="1053"/>
                        </a:cubicBezTo>
                        <a:cubicBezTo>
                          <a:pt x="2909" y="339"/>
                          <a:pt x="1455" y="54"/>
                          <a:pt x="1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5" name="Google Shape;1915;p6"/>
                  <p:cNvSpPr/>
                  <p:nvPr/>
                </p:nvSpPr>
                <p:spPr>
                  <a:xfrm>
                    <a:off x="911100" y="2701063"/>
                    <a:ext cx="3428608" cy="14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0" h="16870" extrusionOk="0">
                        <a:moveTo>
                          <a:pt x="15296" y="1520"/>
                        </a:moveTo>
                        <a:cubicBezTo>
                          <a:pt x="15495" y="1520"/>
                          <a:pt x="15715" y="1622"/>
                          <a:pt x="15878" y="1699"/>
                        </a:cubicBezTo>
                        <a:cubicBezTo>
                          <a:pt x="16770" y="2092"/>
                          <a:pt x="17216" y="3002"/>
                          <a:pt x="16904" y="3912"/>
                        </a:cubicBezTo>
                        <a:cubicBezTo>
                          <a:pt x="16681" y="3930"/>
                          <a:pt x="16458" y="3965"/>
                          <a:pt x="16226" y="4010"/>
                        </a:cubicBezTo>
                        <a:cubicBezTo>
                          <a:pt x="16485" y="3599"/>
                          <a:pt x="16306" y="2921"/>
                          <a:pt x="16092" y="2529"/>
                        </a:cubicBezTo>
                        <a:cubicBezTo>
                          <a:pt x="15930" y="2242"/>
                          <a:pt x="15471" y="1815"/>
                          <a:pt x="15074" y="1815"/>
                        </a:cubicBezTo>
                        <a:cubicBezTo>
                          <a:pt x="14990" y="1815"/>
                          <a:pt x="14909" y="1834"/>
                          <a:pt x="14834" y="1878"/>
                        </a:cubicBezTo>
                        <a:cubicBezTo>
                          <a:pt x="14924" y="1690"/>
                          <a:pt x="15075" y="1539"/>
                          <a:pt x="15272" y="1521"/>
                        </a:cubicBezTo>
                        <a:cubicBezTo>
                          <a:pt x="15280" y="1521"/>
                          <a:pt x="15288" y="1520"/>
                          <a:pt x="15296" y="1520"/>
                        </a:cubicBezTo>
                        <a:close/>
                        <a:moveTo>
                          <a:pt x="26976" y="1967"/>
                        </a:moveTo>
                        <a:cubicBezTo>
                          <a:pt x="27440" y="2493"/>
                          <a:pt x="27707" y="3359"/>
                          <a:pt x="27511" y="3956"/>
                        </a:cubicBezTo>
                        <a:cubicBezTo>
                          <a:pt x="27440" y="3956"/>
                          <a:pt x="27368" y="3965"/>
                          <a:pt x="27306" y="3965"/>
                        </a:cubicBezTo>
                        <a:cubicBezTo>
                          <a:pt x="27181" y="3983"/>
                          <a:pt x="27056" y="3992"/>
                          <a:pt x="26940" y="4010"/>
                        </a:cubicBezTo>
                        <a:cubicBezTo>
                          <a:pt x="27360" y="3662"/>
                          <a:pt x="27333" y="2904"/>
                          <a:pt x="27226" y="2449"/>
                        </a:cubicBezTo>
                        <a:cubicBezTo>
                          <a:pt x="27181" y="2297"/>
                          <a:pt x="27092" y="2128"/>
                          <a:pt x="26976" y="1967"/>
                        </a:cubicBezTo>
                        <a:close/>
                        <a:moveTo>
                          <a:pt x="19331" y="3501"/>
                        </a:moveTo>
                        <a:cubicBezTo>
                          <a:pt x="19393" y="3537"/>
                          <a:pt x="19456" y="3573"/>
                          <a:pt x="19509" y="3617"/>
                        </a:cubicBezTo>
                        <a:cubicBezTo>
                          <a:pt x="19495" y="3617"/>
                          <a:pt x="19481" y="3616"/>
                          <a:pt x="19467" y="3616"/>
                        </a:cubicBezTo>
                        <a:cubicBezTo>
                          <a:pt x="19318" y="3616"/>
                          <a:pt x="19160" y="3657"/>
                          <a:pt x="19054" y="3698"/>
                        </a:cubicBezTo>
                        <a:cubicBezTo>
                          <a:pt x="18876" y="3778"/>
                          <a:pt x="18715" y="3885"/>
                          <a:pt x="18706" y="4046"/>
                        </a:cubicBezTo>
                        <a:cubicBezTo>
                          <a:pt x="18590" y="4019"/>
                          <a:pt x="18465" y="3992"/>
                          <a:pt x="18349" y="3974"/>
                        </a:cubicBezTo>
                        <a:cubicBezTo>
                          <a:pt x="18367" y="3903"/>
                          <a:pt x="18385" y="3823"/>
                          <a:pt x="18430" y="3769"/>
                        </a:cubicBezTo>
                        <a:cubicBezTo>
                          <a:pt x="18528" y="3653"/>
                          <a:pt x="18697" y="3608"/>
                          <a:pt x="18831" y="3573"/>
                        </a:cubicBezTo>
                        <a:cubicBezTo>
                          <a:pt x="18983" y="3528"/>
                          <a:pt x="19161" y="3519"/>
                          <a:pt x="19331" y="3501"/>
                        </a:cubicBezTo>
                        <a:close/>
                        <a:moveTo>
                          <a:pt x="26341" y="332"/>
                        </a:moveTo>
                        <a:cubicBezTo>
                          <a:pt x="26729" y="332"/>
                          <a:pt x="27248" y="626"/>
                          <a:pt x="27208" y="977"/>
                        </a:cubicBezTo>
                        <a:cubicBezTo>
                          <a:pt x="27190" y="1012"/>
                          <a:pt x="27181" y="1057"/>
                          <a:pt x="27172" y="1102"/>
                        </a:cubicBezTo>
                        <a:cubicBezTo>
                          <a:pt x="27160" y="1155"/>
                          <a:pt x="27213" y="1205"/>
                          <a:pt x="27262" y="1205"/>
                        </a:cubicBezTo>
                        <a:cubicBezTo>
                          <a:pt x="27286" y="1205"/>
                          <a:pt x="27309" y="1193"/>
                          <a:pt x="27324" y="1164"/>
                        </a:cubicBezTo>
                        <a:cubicBezTo>
                          <a:pt x="27324" y="1155"/>
                          <a:pt x="27324" y="1146"/>
                          <a:pt x="27324" y="1146"/>
                        </a:cubicBezTo>
                        <a:lnTo>
                          <a:pt x="27333" y="1146"/>
                        </a:lnTo>
                        <a:cubicBezTo>
                          <a:pt x="27333" y="1128"/>
                          <a:pt x="27333" y="1119"/>
                          <a:pt x="27342" y="1111"/>
                        </a:cubicBezTo>
                        <a:cubicBezTo>
                          <a:pt x="27342" y="1102"/>
                          <a:pt x="27342" y="1084"/>
                          <a:pt x="27351" y="1075"/>
                        </a:cubicBezTo>
                        <a:cubicBezTo>
                          <a:pt x="27423" y="864"/>
                          <a:pt x="27579" y="792"/>
                          <a:pt x="27756" y="792"/>
                        </a:cubicBezTo>
                        <a:cubicBezTo>
                          <a:pt x="27970" y="792"/>
                          <a:pt x="28215" y="897"/>
                          <a:pt x="28385" y="995"/>
                        </a:cubicBezTo>
                        <a:cubicBezTo>
                          <a:pt x="28769" y="1209"/>
                          <a:pt x="28948" y="1610"/>
                          <a:pt x="28948" y="2038"/>
                        </a:cubicBezTo>
                        <a:cubicBezTo>
                          <a:pt x="28948" y="2591"/>
                          <a:pt x="28644" y="3225"/>
                          <a:pt x="28287" y="3644"/>
                        </a:cubicBezTo>
                        <a:cubicBezTo>
                          <a:pt x="28265" y="3666"/>
                          <a:pt x="28286" y="3713"/>
                          <a:pt x="28314" y="3713"/>
                        </a:cubicBezTo>
                        <a:cubicBezTo>
                          <a:pt x="28320" y="3713"/>
                          <a:pt x="28326" y="3711"/>
                          <a:pt x="28332" y="3707"/>
                        </a:cubicBezTo>
                        <a:cubicBezTo>
                          <a:pt x="28653" y="3492"/>
                          <a:pt x="28894" y="3153"/>
                          <a:pt x="29037" y="2770"/>
                        </a:cubicBezTo>
                        <a:cubicBezTo>
                          <a:pt x="29358" y="2458"/>
                          <a:pt x="29759" y="2154"/>
                          <a:pt x="30196" y="2101"/>
                        </a:cubicBezTo>
                        <a:cubicBezTo>
                          <a:pt x="30218" y="2099"/>
                          <a:pt x="30239" y="2098"/>
                          <a:pt x="30260" y="2098"/>
                        </a:cubicBezTo>
                        <a:cubicBezTo>
                          <a:pt x="30539" y="2098"/>
                          <a:pt x="30800" y="2258"/>
                          <a:pt x="30990" y="2449"/>
                        </a:cubicBezTo>
                        <a:cubicBezTo>
                          <a:pt x="31097" y="2556"/>
                          <a:pt x="31187" y="2672"/>
                          <a:pt x="31276" y="2797"/>
                        </a:cubicBezTo>
                        <a:cubicBezTo>
                          <a:pt x="31311" y="3018"/>
                          <a:pt x="31286" y="3127"/>
                          <a:pt x="31198" y="3127"/>
                        </a:cubicBezTo>
                        <a:cubicBezTo>
                          <a:pt x="31173" y="3127"/>
                          <a:pt x="31142" y="3118"/>
                          <a:pt x="31106" y="3100"/>
                        </a:cubicBezTo>
                        <a:cubicBezTo>
                          <a:pt x="31100" y="3098"/>
                          <a:pt x="31094" y="3098"/>
                          <a:pt x="31087" y="3098"/>
                        </a:cubicBezTo>
                        <a:cubicBezTo>
                          <a:pt x="31022" y="3098"/>
                          <a:pt x="30959" y="3178"/>
                          <a:pt x="30999" y="3243"/>
                        </a:cubicBezTo>
                        <a:cubicBezTo>
                          <a:pt x="31124" y="3421"/>
                          <a:pt x="31454" y="3805"/>
                          <a:pt x="31169" y="4028"/>
                        </a:cubicBezTo>
                        <a:cubicBezTo>
                          <a:pt x="31099" y="4079"/>
                          <a:pt x="31024" y="4099"/>
                          <a:pt x="30948" y="4099"/>
                        </a:cubicBezTo>
                        <a:cubicBezTo>
                          <a:pt x="30772" y="4099"/>
                          <a:pt x="30590" y="3990"/>
                          <a:pt x="30446" y="3903"/>
                        </a:cubicBezTo>
                        <a:cubicBezTo>
                          <a:pt x="30256" y="3671"/>
                          <a:pt x="30020" y="3516"/>
                          <a:pt x="29702" y="3516"/>
                        </a:cubicBezTo>
                        <a:cubicBezTo>
                          <a:pt x="29677" y="3516"/>
                          <a:pt x="29651" y="3517"/>
                          <a:pt x="29626" y="3519"/>
                        </a:cubicBezTo>
                        <a:cubicBezTo>
                          <a:pt x="29304" y="3537"/>
                          <a:pt x="28867" y="3724"/>
                          <a:pt x="28769" y="4063"/>
                        </a:cubicBezTo>
                        <a:cubicBezTo>
                          <a:pt x="28440" y="3991"/>
                          <a:pt x="28096" y="3955"/>
                          <a:pt x="27738" y="3955"/>
                        </a:cubicBezTo>
                        <a:cubicBezTo>
                          <a:pt x="27698" y="3955"/>
                          <a:pt x="27658" y="3955"/>
                          <a:pt x="27618" y="3956"/>
                        </a:cubicBezTo>
                        <a:cubicBezTo>
                          <a:pt x="28011" y="3216"/>
                          <a:pt x="27306" y="1904"/>
                          <a:pt x="26592" y="1592"/>
                        </a:cubicBezTo>
                        <a:cubicBezTo>
                          <a:pt x="26427" y="1473"/>
                          <a:pt x="26243" y="1396"/>
                          <a:pt x="26060" y="1396"/>
                        </a:cubicBezTo>
                        <a:cubicBezTo>
                          <a:pt x="25928" y="1396"/>
                          <a:pt x="25797" y="1436"/>
                          <a:pt x="25673" y="1530"/>
                        </a:cubicBezTo>
                        <a:cubicBezTo>
                          <a:pt x="25665" y="1530"/>
                          <a:pt x="25665" y="1539"/>
                          <a:pt x="25665" y="1548"/>
                        </a:cubicBezTo>
                        <a:cubicBezTo>
                          <a:pt x="25621" y="1557"/>
                          <a:pt x="25576" y="1562"/>
                          <a:pt x="25531" y="1562"/>
                        </a:cubicBezTo>
                        <a:cubicBezTo>
                          <a:pt x="25154" y="1562"/>
                          <a:pt x="24750" y="1244"/>
                          <a:pt x="25156" y="798"/>
                        </a:cubicBezTo>
                        <a:cubicBezTo>
                          <a:pt x="25276" y="662"/>
                          <a:pt x="25489" y="562"/>
                          <a:pt x="25673" y="562"/>
                        </a:cubicBezTo>
                        <a:cubicBezTo>
                          <a:pt x="25695" y="562"/>
                          <a:pt x="25716" y="564"/>
                          <a:pt x="25736" y="566"/>
                        </a:cubicBezTo>
                        <a:cubicBezTo>
                          <a:pt x="25744" y="567"/>
                          <a:pt x="25752" y="567"/>
                          <a:pt x="25759" y="567"/>
                        </a:cubicBezTo>
                        <a:cubicBezTo>
                          <a:pt x="25871" y="567"/>
                          <a:pt x="25947" y="508"/>
                          <a:pt x="26030" y="433"/>
                        </a:cubicBezTo>
                        <a:cubicBezTo>
                          <a:pt x="26105" y="363"/>
                          <a:pt x="26216" y="332"/>
                          <a:pt x="26341" y="332"/>
                        </a:cubicBezTo>
                        <a:close/>
                        <a:moveTo>
                          <a:pt x="15008" y="1886"/>
                        </a:moveTo>
                        <a:cubicBezTo>
                          <a:pt x="15449" y="1886"/>
                          <a:pt x="15931" y="2411"/>
                          <a:pt x="16048" y="2761"/>
                        </a:cubicBezTo>
                        <a:cubicBezTo>
                          <a:pt x="16181" y="3153"/>
                          <a:pt x="16244" y="3617"/>
                          <a:pt x="16146" y="4028"/>
                        </a:cubicBezTo>
                        <a:cubicBezTo>
                          <a:pt x="15985" y="4063"/>
                          <a:pt x="15825" y="4108"/>
                          <a:pt x="15673" y="4162"/>
                        </a:cubicBezTo>
                        <a:cubicBezTo>
                          <a:pt x="15887" y="3858"/>
                          <a:pt x="15834" y="3403"/>
                          <a:pt x="15771" y="3046"/>
                        </a:cubicBezTo>
                        <a:cubicBezTo>
                          <a:pt x="15691" y="2565"/>
                          <a:pt x="15200" y="2235"/>
                          <a:pt x="14736" y="2145"/>
                        </a:cubicBezTo>
                        <a:cubicBezTo>
                          <a:pt x="14754" y="2065"/>
                          <a:pt x="14781" y="1994"/>
                          <a:pt x="14817" y="1922"/>
                        </a:cubicBezTo>
                        <a:cubicBezTo>
                          <a:pt x="14879" y="1897"/>
                          <a:pt x="14943" y="1886"/>
                          <a:pt x="15008" y="1886"/>
                        </a:cubicBezTo>
                        <a:close/>
                        <a:moveTo>
                          <a:pt x="15040" y="174"/>
                        </a:moveTo>
                        <a:cubicBezTo>
                          <a:pt x="15303" y="174"/>
                          <a:pt x="15540" y="281"/>
                          <a:pt x="15735" y="540"/>
                        </a:cubicBezTo>
                        <a:cubicBezTo>
                          <a:pt x="15765" y="583"/>
                          <a:pt x="15815" y="597"/>
                          <a:pt x="15870" y="597"/>
                        </a:cubicBezTo>
                        <a:cubicBezTo>
                          <a:pt x="15951" y="597"/>
                          <a:pt x="16043" y="568"/>
                          <a:pt x="16101" y="557"/>
                        </a:cubicBezTo>
                        <a:cubicBezTo>
                          <a:pt x="16167" y="545"/>
                          <a:pt x="16229" y="539"/>
                          <a:pt x="16289" y="539"/>
                        </a:cubicBezTo>
                        <a:cubicBezTo>
                          <a:pt x="16709" y="539"/>
                          <a:pt x="16989" y="829"/>
                          <a:pt x="17145" y="1235"/>
                        </a:cubicBezTo>
                        <a:cubicBezTo>
                          <a:pt x="17172" y="1316"/>
                          <a:pt x="17198" y="1325"/>
                          <a:pt x="17279" y="1342"/>
                        </a:cubicBezTo>
                        <a:cubicBezTo>
                          <a:pt x="17475" y="1387"/>
                          <a:pt x="17725" y="1423"/>
                          <a:pt x="17885" y="1557"/>
                        </a:cubicBezTo>
                        <a:cubicBezTo>
                          <a:pt x="18215" y="1833"/>
                          <a:pt x="18082" y="2243"/>
                          <a:pt x="17903" y="2556"/>
                        </a:cubicBezTo>
                        <a:cubicBezTo>
                          <a:pt x="17876" y="2591"/>
                          <a:pt x="17859" y="2627"/>
                          <a:pt x="17832" y="2654"/>
                        </a:cubicBezTo>
                        <a:cubicBezTo>
                          <a:pt x="17814" y="2681"/>
                          <a:pt x="17841" y="2698"/>
                          <a:pt x="17859" y="2698"/>
                        </a:cubicBezTo>
                        <a:cubicBezTo>
                          <a:pt x="17874" y="2739"/>
                          <a:pt x="17915" y="2765"/>
                          <a:pt x="17957" y="2765"/>
                        </a:cubicBezTo>
                        <a:cubicBezTo>
                          <a:pt x="17987" y="2765"/>
                          <a:pt x="18018" y="2751"/>
                          <a:pt x="18037" y="2716"/>
                        </a:cubicBezTo>
                        <a:cubicBezTo>
                          <a:pt x="18100" y="2591"/>
                          <a:pt x="18162" y="2467"/>
                          <a:pt x="18198" y="2342"/>
                        </a:cubicBezTo>
                        <a:cubicBezTo>
                          <a:pt x="18287" y="2243"/>
                          <a:pt x="18394" y="2154"/>
                          <a:pt x="18510" y="2083"/>
                        </a:cubicBezTo>
                        <a:cubicBezTo>
                          <a:pt x="18658" y="1988"/>
                          <a:pt x="18829" y="1942"/>
                          <a:pt x="18995" y="1942"/>
                        </a:cubicBezTo>
                        <a:cubicBezTo>
                          <a:pt x="19389" y="1942"/>
                          <a:pt x="19761" y="2199"/>
                          <a:pt x="19768" y="2663"/>
                        </a:cubicBezTo>
                        <a:cubicBezTo>
                          <a:pt x="19768" y="2712"/>
                          <a:pt x="19811" y="2745"/>
                          <a:pt x="19852" y="2745"/>
                        </a:cubicBezTo>
                        <a:cubicBezTo>
                          <a:pt x="19870" y="2745"/>
                          <a:pt x="19888" y="2739"/>
                          <a:pt x="19902" y="2725"/>
                        </a:cubicBezTo>
                        <a:cubicBezTo>
                          <a:pt x="19964" y="2659"/>
                          <a:pt x="20033" y="2635"/>
                          <a:pt x="20104" y="2635"/>
                        </a:cubicBezTo>
                        <a:cubicBezTo>
                          <a:pt x="20244" y="2635"/>
                          <a:pt x="20390" y="2731"/>
                          <a:pt x="20508" y="2797"/>
                        </a:cubicBezTo>
                        <a:cubicBezTo>
                          <a:pt x="20660" y="2877"/>
                          <a:pt x="20731" y="3020"/>
                          <a:pt x="20722" y="3225"/>
                        </a:cubicBezTo>
                        <a:cubicBezTo>
                          <a:pt x="20660" y="3305"/>
                          <a:pt x="20651" y="3287"/>
                          <a:pt x="20597" y="3376"/>
                        </a:cubicBezTo>
                        <a:cubicBezTo>
                          <a:pt x="20526" y="3492"/>
                          <a:pt x="20704" y="3769"/>
                          <a:pt x="20713" y="3912"/>
                        </a:cubicBezTo>
                        <a:cubicBezTo>
                          <a:pt x="20735" y="4088"/>
                          <a:pt x="20643" y="4173"/>
                          <a:pt x="20445" y="4173"/>
                        </a:cubicBezTo>
                        <a:cubicBezTo>
                          <a:pt x="20403" y="4173"/>
                          <a:pt x="20355" y="4169"/>
                          <a:pt x="20303" y="4162"/>
                        </a:cubicBezTo>
                        <a:cubicBezTo>
                          <a:pt x="20169" y="4099"/>
                          <a:pt x="20071" y="3956"/>
                          <a:pt x="19991" y="3840"/>
                        </a:cubicBezTo>
                        <a:cubicBezTo>
                          <a:pt x="19928" y="3751"/>
                          <a:pt x="19741" y="3519"/>
                          <a:pt x="19589" y="3466"/>
                        </a:cubicBezTo>
                        <a:cubicBezTo>
                          <a:pt x="19458" y="3412"/>
                          <a:pt x="19327" y="3344"/>
                          <a:pt x="19213" y="3344"/>
                        </a:cubicBezTo>
                        <a:cubicBezTo>
                          <a:pt x="19196" y="3344"/>
                          <a:pt x="19178" y="3346"/>
                          <a:pt x="19161" y="3350"/>
                        </a:cubicBezTo>
                        <a:cubicBezTo>
                          <a:pt x="19134" y="3359"/>
                          <a:pt x="19125" y="3385"/>
                          <a:pt x="19134" y="3403"/>
                        </a:cubicBezTo>
                        <a:cubicBezTo>
                          <a:pt x="18938" y="3403"/>
                          <a:pt x="18733" y="3412"/>
                          <a:pt x="18563" y="3501"/>
                        </a:cubicBezTo>
                        <a:cubicBezTo>
                          <a:pt x="18349" y="3617"/>
                          <a:pt x="18242" y="3760"/>
                          <a:pt x="18242" y="3956"/>
                        </a:cubicBezTo>
                        <a:cubicBezTo>
                          <a:pt x="17935" y="3917"/>
                          <a:pt x="17628" y="3892"/>
                          <a:pt x="17318" y="3892"/>
                        </a:cubicBezTo>
                        <a:cubicBezTo>
                          <a:pt x="17204" y="3892"/>
                          <a:pt x="17090" y="3896"/>
                          <a:pt x="16975" y="3903"/>
                        </a:cubicBezTo>
                        <a:cubicBezTo>
                          <a:pt x="17448" y="2814"/>
                          <a:pt x="16735" y="1815"/>
                          <a:pt x="15646" y="1441"/>
                        </a:cubicBezTo>
                        <a:cubicBezTo>
                          <a:pt x="15542" y="1406"/>
                          <a:pt x="15444" y="1390"/>
                          <a:pt x="15354" y="1390"/>
                        </a:cubicBezTo>
                        <a:cubicBezTo>
                          <a:pt x="15021" y="1390"/>
                          <a:pt x="14784" y="1613"/>
                          <a:pt x="14629" y="1985"/>
                        </a:cubicBezTo>
                        <a:cubicBezTo>
                          <a:pt x="14504" y="2288"/>
                          <a:pt x="14549" y="2663"/>
                          <a:pt x="14478" y="2984"/>
                        </a:cubicBezTo>
                        <a:cubicBezTo>
                          <a:pt x="14421" y="3222"/>
                          <a:pt x="14201" y="3347"/>
                          <a:pt x="14002" y="3347"/>
                        </a:cubicBezTo>
                        <a:cubicBezTo>
                          <a:pt x="13790" y="3347"/>
                          <a:pt x="13602" y="3206"/>
                          <a:pt x="13657" y="2913"/>
                        </a:cubicBezTo>
                        <a:cubicBezTo>
                          <a:pt x="13701" y="2681"/>
                          <a:pt x="13898" y="2538"/>
                          <a:pt x="14049" y="2377"/>
                        </a:cubicBezTo>
                        <a:cubicBezTo>
                          <a:pt x="14076" y="2351"/>
                          <a:pt x="14085" y="2288"/>
                          <a:pt x="14049" y="2261"/>
                        </a:cubicBezTo>
                        <a:cubicBezTo>
                          <a:pt x="13782" y="2012"/>
                          <a:pt x="13675" y="1699"/>
                          <a:pt x="13639" y="1342"/>
                        </a:cubicBezTo>
                        <a:cubicBezTo>
                          <a:pt x="13585" y="780"/>
                          <a:pt x="14130" y="424"/>
                          <a:pt x="14585" y="263"/>
                        </a:cubicBezTo>
                        <a:cubicBezTo>
                          <a:pt x="14743" y="206"/>
                          <a:pt x="14895" y="174"/>
                          <a:pt x="15040" y="174"/>
                        </a:cubicBezTo>
                        <a:close/>
                        <a:moveTo>
                          <a:pt x="19630" y="3740"/>
                        </a:moveTo>
                        <a:cubicBezTo>
                          <a:pt x="19641" y="3740"/>
                          <a:pt x="19651" y="3741"/>
                          <a:pt x="19661" y="3742"/>
                        </a:cubicBezTo>
                        <a:cubicBezTo>
                          <a:pt x="19687" y="3769"/>
                          <a:pt x="19714" y="3796"/>
                          <a:pt x="19750" y="3831"/>
                        </a:cubicBezTo>
                        <a:cubicBezTo>
                          <a:pt x="19580" y="3876"/>
                          <a:pt x="19456" y="3974"/>
                          <a:pt x="19357" y="4126"/>
                        </a:cubicBezTo>
                        <a:cubicBezTo>
                          <a:pt x="19348" y="4153"/>
                          <a:pt x="19340" y="4179"/>
                          <a:pt x="19331" y="4206"/>
                        </a:cubicBezTo>
                        <a:cubicBezTo>
                          <a:pt x="19170" y="4153"/>
                          <a:pt x="19009" y="4117"/>
                          <a:pt x="18840" y="4072"/>
                        </a:cubicBezTo>
                        <a:cubicBezTo>
                          <a:pt x="18893" y="3947"/>
                          <a:pt x="19009" y="3876"/>
                          <a:pt x="19161" y="3823"/>
                        </a:cubicBezTo>
                        <a:cubicBezTo>
                          <a:pt x="19259" y="3787"/>
                          <a:pt x="19357" y="3778"/>
                          <a:pt x="19447" y="3769"/>
                        </a:cubicBezTo>
                        <a:cubicBezTo>
                          <a:pt x="19500" y="3761"/>
                          <a:pt x="19567" y="3740"/>
                          <a:pt x="19630" y="3740"/>
                        </a:cubicBezTo>
                        <a:close/>
                        <a:moveTo>
                          <a:pt x="25818" y="1928"/>
                        </a:moveTo>
                        <a:cubicBezTo>
                          <a:pt x="25860" y="1928"/>
                          <a:pt x="25898" y="1929"/>
                          <a:pt x="25932" y="1931"/>
                        </a:cubicBezTo>
                        <a:cubicBezTo>
                          <a:pt x="26485" y="1967"/>
                          <a:pt x="26985" y="2440"/>
                          <a:pt x="27065" y="2814"/>
                        </a:cubicBezTo>
                        <a:cubicBezTo>
                          <a:pt x="27145" y="3189"/>
                          <a:pt x="27119" y="3341"/>
                          <a:pt x="27056" y="3537"/>
                        </a:cubicBezTo>
                        <a:cubicBezTo>
                          <a:pt x="26994" y="3742"/>
                          <a:pt x="26896" y="3930"/>
                          <a:pt x="26789" y="4037"/>
                        </a:cubicBezTo>
                        <a:cubicBezTo>
                          <a:pt x="26530" y="4090"/>
                          <a:pt x="26280" y="4153"/>
                          <a:pt x="26030" y="4233"/>
                        </a:cubicBezTo>
                        <a:cubicBezTo>
                          <a:pt x="26178" y="3668"/>
                          <a:pt x="25904" y="3223"/>
                          <a:pt x="25320" y="3223"/>
                        </a:cubicBezTo>
                        <a:cubicBezTo>
                          <a:pt x="25268" y="3223"/>
                          <a:pt x="25213" y="3226"/>
                          <a:pt x="25156" y="3234"/>
                        </a:cubicBezTo>
                        <a:cubicBezTo>
                          <a:pt x="24933" y="3252"/>
                          <a:pt x="24817" y="3287"/>
                          <a:pt x="24755" y="3501"/>
                        </a:cubicBezTo>
                        <a:cubicBezTo>
                          <a:pt x="24719" y="3608"/>
                          <a:pt x="24701" y="3733"/>
                          <a:pt x="24674" y="3840"/>
                        </a:cubicBezTo>
                        <a:cubicBezTo>
                          <a:pt x="24648" y="3930"/>
                          <a:pt x="24621" y="4010"/>
                          <a:pt x="24585" y="4090"/>
                        </a:cubicBezTo>
                        <a:cubicBezTo>
                          <a:pt x="24541" y="4204"/>
                          <a:pt x="24474" y="4260"/>
                          <a:pt x="24386" y="4260"/>
                        </a:cubicBezTo>
                        <a:cubicBezTo>
                          <a:pt x="24315" y="4260"/>
                          <a:pt x="24229" y="4224"/>
                          <a:pt x="24130" y="4153"/>
                        </a:cubicBezTo>
                        <a:cubicBezTo>
                          <a:pt x="24005" y="3796"/>
                          <a:pt x="24184" y="3350"/>
                          <a:pt x="24496" y="3162"/>
                        </a:cubicBezTo>
                        <a:cubicBezTo>
                          <a:pt x="24558" y="3118"/>
                          <a:pt x="24541" y="3011"/>
                          <a:pt x="24451" y="3011"/>
                        </a:cubicBezTo>
                        <a:cubicBezTo>
                          <a:pt x="24166" y="3011"/>
                          <a:pt x="24086" y="2761"/>
                          <a:pt x="24451" y="2725"/>
                        </a:cubicBezTo>
                        <a:cubicBezTo>
                          <a:pt x="24485" y="2721"/>
                          <a:pt x="24521" y="2719"/>
                          <a:pt x="24556" y="2719"/>
                        </a:cubicBezTo>
                        <a:cubicBezTo>
                          <a:pt x="24679" y="2719"/>
                          <a:pt x="24809" y="2740"/>
                          <a:pt x="24933" y="2761"/>
                        </a:cubicBezTo>
                        <a:cubicBezTo>
                          <a:pt x="24940" y="2763"/>
                          <a:pt x="24946" y="2764"/>
                          <a:pt x="24953" y="2764"/>
                        </a:cubicBezTo>
                        <a:cubicBezTo>
                          <a:pt x="25009" y="2764"/>
                          <a:pt x="25062" y="2701"/>
                          <a:pt x="25022" y="2645"/>
                        </a:cubicBezTo>
                        <a:cubicBezTo>
                          <a:pt x="24640" y="2068"/>
                          <a:pt x="25392" y="1928"/>
                          <a:pt x="25818" y="1928"/>
                        </a:cubicBezTo>
                        <a:close/>
                        <a:moveTo>
                          <a:pt x="14736" y="2181"/>
                        </a:moveTo>
                        <a:cubicBezTo>
                          <a:pt x="15673" y="2458"/>
                          <a:pt x="15807" y="3368"/>
                          <a:pt x="15557" y="4197"/>
                        </a:cubicBezTo>
                        <a:cubicBezTo>
                          <a:pt x="15477" y="4233"/>
                          <a:pt x="15388" y="4260"/>
                          <a:pt x="15307" y="4295"/>
                        </a:cubicBezTo>
                        <a:cubicBezTo>
                          <a:pt x="15263" y="4313"/>
                          <a:pt x="15209" y="4340"/>
                          <a:pt x="15164" y="4358"/>
                        </a:cubicBezTo>
                        <a:cubicBezTo>
                          <a:pt x="15272" y="4144"/>
                          <a:pt x="15280" y="3814"/>
                          <a:pt x="15280" y="3653"/>
                        </a:cubicBezTo>
                        <a:cubicBezTo>
                          <a:pt x="15289" y="3216"/>
                          <a:pt x="15102" y="2716"/>
                          <a:pt x="14718" y="2475"/>
                        </a:cubicBezTo>
                        <a:cubicBezTo>
                          <a:pt x="14718" y="2440"/>
                          <a:pt x="14718" y="2395"/>
                          <a:pt x="14718" y="2359"/>
                        </a:cubicBezTo>
                        <a:cubicBezTo>
                          <a:pt x="14718" y="2306"/>
                          <a:pt x="14718" y="2243"/>
                          <a:pt x="14736" y="2181"/>
                        </a:cubicBezTo>
                        <a:close/>
                        <a:moveTo>
                          <a:pt x="25354" y="3353"/>
                        </a:moveTo>
                        <a:cubicBezTo>
                          <a:pt x="25489" y="3353"/>
                          <a:pt x="25621" y="3383"/>
                          <a:pt x="25736" y="3448"/>
                        </a:cubicBezTo>
                        <a:cubicBezTo>
                          <a:pt x="26012" y="3591"/>
                          <a:pt x="25977" y="3974"/>
                          <a:pt x="25950" y="4260"/>
                        </a:cubicBezTo>
                        <a:cubicBezTo>
                          <a:pt x="25807" y="4304"/>
                          <a:pt x="25665" y="4358"/>
                          <a:pt x="25531" y="4411"/>
                        </a:cubicBezTo>
                        <a:cubicBezTo>
                          <a:pt x="25602" y="4277"/>
                          <a:pt x="25647" y="4117"/>
                          <a:pt x="25647" y="4019"/>
                        </a:cubicBezTo>
                        <a:cubicBezTo>
                          <a:pt x="25638" y="3742"/>
                          <a:pt x="25504" y="3475"/>
                          <a:pt x="25254" y="3359"/>
                        </a:cubicBezTo>
                        <a:cubicBezTo>
                          <a:pt x="25287" y="3355"/>
                          <a:pt x="25321" y="3353"/>
                          <a:pt x="25354" y="3353"/>
                        </a:cubicBezTo>
                        <a:close/>
                        <a:moveTo>
                          <a:pt x="25174" y="3368"/>
                        </a:moveTo>
                        <a:cubicBezTo>
                          <a:pt x="25442" y="3492"/>
                          <a:pt x="25575" y="3805"/>
                          <a:pt x="25486" y="4090"/>
                        </a:cubicBezTo>
                        <a:cubicBezTo>
                          <a:pt x="25459" y="4170"/>
                          <a:pt x="25406" y="4367"/>
                          <a:pt x="25326" y="4501"/>
                        </a:cubicBezTo>
                        <a:cubicBezTo>
                          <a:pt x="25290" y="4509"/>
                          <a:pt x="25254" y="4527"/>
                          <a:pt x="25210" y="4545"/>
                        </a:cubicBezTo>
                        <a:cubicBezTo>
                          <a:pt x="25290" y="4447"/>
                          <a:pt x="25334" y="4322"/>
                          <a:pt x="25343" y="4224"/>
                        </a:cubicBezTo>
                        <a:cubicBezTo>
                          <a:pt x="25361" y="3876"/>
                          <a:pt x="25254" y="3644"/>
                          <a:pt x="25004" y="3421"/>
                        </a:cubicBezTo>
                        <a:cubicBezTo>
                          <a:pt x="25040" y="3403"/>
                          <a:pt x="25076" y="3385"/>
                          <a:pt x="25120" y="3376"/>
                        </a:cubicBezTo>
                        <a:cubicBezTo>
                          <a:pt x="25138" y="3376"/>
                          <a:pt x="25156" y="3368"/>
                          <a:pt x="25174" y="3368"/>
                        </a:cubicBezTo>
                        <a:close/>
                        <a:moveTo>
                          <a:pt x="17331" y="4093"/>
                        </a:moveTo>
                        <a:cubicBezTo>
                          <a:pt x="17645" y="4093"/>
                          <a:pt x="17958" y="4120"/>
                          <a:pt x="18269" y="4170"/>
                        </a:cubicBezTo>
                        <a:cubicBezTo>
                          <a:pt x="18274" y="4181"/>
                          <a:pt x="18283" y="4185"/>
                          <a:pt x="18290" y="4185"/>
                        </a:cubicBezTo>
                        <a:cubicBezTo>
                          <a:pt x="18296" y="4185"/>
                          <a:pt x="18301" y="4183"/>
                          <a:pt x="18305" y="4179"/>
                        </a:cubicBezTo>
                        <a:cubicBezTo>
                          <a:pt x="18465" y="4206"/>
                          <a:pt x="18617" y="4233"/>
                          <a:pt x="18778" y="4269"/>
                        </a:cubicBezTo>
                        <a:cubicBezTo>
                          <a:pt x="18786" y="4277"/>
                          <a:pt x="18795" y="4277"/>
                          <a:pt x="18804" y="4277"/>
                        </a:cubicBezTo>
                        <a:cubicBezTo>
                          <a:pt x="19009" y="4322"/>
                          <a:pt x="19206" y="4385"/>
                          <a:pt x="19411" y="4447"/>
                        </a:cubicBezTo>
                        <a:cubicBezTo>
                          <a:pt x="19429" y="4456"/>
                          <a:pt x="19447" y="4465"/>
                          <a:pt x="19473" y="4465"/>
                        </a:cubicBezTo>
                        <a:cubicBezTo>
                          <a:pt x="20606" y="4831"/>
                          <a:pt x="21721" y="5410"/>
                          <a:pt x="22783" y="5946"/>
                        </a:cubicBezTo>
                        <a:cubicBezTo>
                          <a:pt x="22596" y="6071"/>
                          <a:pt x="22399" y="6187"/>
                          <a:pt x="22212" y="6303"/>
                        </a:cubicBezTo>
                        <a:cubicBezTo>
                          <a:pt x="22132" y="6356"/>
                          <a:pt x="22052" y="6410"/>
                          <a:pt x="21971" y="6463"/>
                        </a:cubicBezTo>
                        <a:cubicBezTo>
                          <a:pt x="20704" y="5981"/>
                          <a:pt x="19438" y="5491"/>
                          <a:pt x="18082" y="5402"/>
                        </a:cubicBezTo>
                        <a:cubicBezTo>
                          <a:pt x="17983" y="5395"/>
                          <a:pt x="17886" y="5392"/>
                          <a:pt x="17790" y="5392"/>
                        </a:cubicBezTo>
                        <a:cubicBezTo>
                          <a:pt x="16821" y="5392"/>
                          <a:pt x="15958" y="5713"/>
                          <a:pt x="15147" y="6240"/>
                        </a:cubicBezTo>
                        <a:cubicBezTo>
                          <a:pt x="14139" y="6900"/>
                          <a:pt x="13202" y="7641"/>
                          <a:pt x="12149" y="8229"/>
                        </a:cubicBezTo>
                        <a:cubicBezTo>
                          <a:pt x="11516" y="8586"/>
                          <a:pt x="10856" y="8899"/>
                          <a:pt x="10213" y="9238"/>
                        </a:cubicBezTo>
                        <a:cubicBezTo>
                          <a:pt x="10204" y="9238"/>
                          <a:pt x="10204" y="9229"/>
                          <a:pt x="10195" y="9229"/>
                        </a:cubicBezTo>
                        <a:cubicBezTo>
                          <a:pt x="9812" y="8961"/>
                          <a:pt x="9393" y="8738"/>
                          <a:pt x="8973" y="8542"/>
                        </a:cubicBezTo>
                        <a:cubicBezTo>
                          <a:pt x="11391" y="8051"/>
                          <a:pt x="12836" y="5848"/>
                          <a:pt x="14915" y="4715"/>
                        </a:cubicBezTo>
                        <a:cubicBezTo>
                          <a:pt x="15722" y="4272"/>
                          <a:pt x="16530" y="4093"/>
                          <a:pt x="17331" y="4093"/>
                        </a:cubicBezTo>
                        <a:close/>
                        <a:moveTo>
                          <a:pt x="17912" y="5589"/>
                        </a:moveTo>
                        <a:cubicBezTo>
                          <a:pt x="19241" y="5589"/>
                          <a:pt x="20544" y="6115"/>
                          <a:pt x="21784" y="6588"/>
                        </a:cubicBezTo>
                        <a:cubicBezTo>
                          <a:pt x="21614" y="6695"/>
                          <a:pt x="21454" y="6802"/>
                          <a:pt x="21302" y="6918"/>
                        </a:cubicBezTo>
                        <a:cubicBezTo>
                          <a:pt x="20713" y="6749"/>
                          <a:pt x="20125" y="6561"/>
                          <a:pt x="19527" y="6419"/>
                        </a:cubicBezTo>
                        <a:cubicBezTo>
                          <a:pt x="19222" y="6345"/>
                          <a:pt x="18915" y="6313"/>
                          <a:pt x="18609" y="6313"/>
                        </a:cubicBezTo>
                        <a:cubicBezTo>
                          <a:pt x="17841" y="6313"/>
                          <a:pt x="17076" y="6513"/>
                          <a:pt x="16342" y="6749"/>
                        </a:cubicBezTo>
                        <a:cubicBezTo>
                          <a:pt x="15209" y="7114"/>
                          <a:pt x="14246" y="7757"/>
                          <a:pt x="13220" y="8354"/>
                        </a:cubicBezTo>
                        <a:cubicBezTo>
                          <a:pt x="12791" y="8604"/>
                          <a:pt x="12345" y="8827"/>
                          <a:pt x="11882" y="9015"/>
                        </a:cubicBezTo>
                        <a:cubicBezTo>
                          <a:pt x="11480" y="9175"/>
                          <a:pt x="11061" y="9443"/>
                          <a:pt x="10624" y="9541"/>
                        </a:cubicBezTo>
                        <a:cubicBezTo>
                          <a:pt x="10534" y="9469"/>
                          <a:pt x="10436" y="9398"/>
                          <a:pt x="10338" y="9327"/>
                        </a:cubicBezTo>
                        <a:cubicBezTo>
                          <a:pt x="11962" y="8586"/>
                          <a:pt x="13434" y="7641"/>
                          <a:pt x="14915" y="6642"/>
                        </a:cubicBezTo>
                        <a:cubicBezTo>
                          <a:pt x="15272" y="6392"/>
                          <a:pt x="15628" y="6151"/>
                          <a:pt x="16021" y="5955"/>
                        </a:cubicBezTo>
                        <a:cubicBezTo>
                          <a:pt x="16592" y="5660"/>
                          <a:pt x="17279" y="5589"/>
                          <a:pt x="17912" y="5589"/>
                        </a:cubicBezTo>
                        <a:close/>
                        <a:moveTo>
                          <a:pt x="18567" y="6458"/>
                        </a:moveTo>
                        <a:cubicBezTo>
                          <a:pt x="18878" y="6458"/>
                          <a:pt x="19187" y="6490"/>
                          <a:pt x="19491" y="6561"/>
                        </a:cubicBezTo>
                        <a:cubicBezTo>
                          <a:pt x="20053" y="6695"/>
                          <a:pt x="20633" y="6838"/>
                          <a:pt x="21186" y="6998"/>
                        </a:cubicBezTo>
                        <a:cubicBezTo>
                          <a:pt x="21008" y="7123"/>
                          <a:pt x="20838" y="7257"/>
                          <a:pt x="20660" y="7391"/>
                        </a:cubicBezTo>
                        <a:cubicBezTo>
                          <a:pt x="20116" y="7293"/>
                          <a:pt x="19571" y="7114"/>
                          <a:pt x="19018" y="7061"/>
                        </a:cubicBezTo>
                        <a:cubicBezTo>
                          <a:pt x="18886" y="7048"/>
                          <a:pt x="18751" y="7042"/>
                          <a:pt x="18614" y="7042"/>
                        </a:cubicBezTo>
                        <a:cubicBezTo>
                          <a:pt x="17898" y="7042"/>
                          <a:pt x="17131" y="7211"/>
                          <a:pt x="16503" y="7480"/>
                        </a:cubicBezTo>
                        <a:cubicBezTo>
                          <a:pt x="15682" y="7828"/>
                          <a:pt x="14906" y="8265"/>
                          <a:pt x="14094" y="8649"/>
                        </a:cubicBezTo>
                        <a:cubicBezTo>
                          <a:pt x="13095" y="9131"/>
                          <a:pt x="12033" y="9505"/>
                          <a:pt x="10963" y="9791"/>
                        </a:cubicBezTo>
                        <a:cubicBezTo>
                          <a:pt x="10865" y="9719"/>
                          <a:pt x="10766" y="9639"/>
                          <a:pt x="10668" y="9568"/>
                        </a:cubicBezTo>
                        <a:cubicBezTo>
                          <a:pt x="10998" y="9523"/>
                          <a:pt x="11311" y="9371"/>
                          <a:pt x="11614" y="9246"/>
                        </a:cubicBezTo>
                        <a:cubicBezTo>
                          <a:pt x="12060" y="9050"/>
                          <a:pt x="12506" y="8872"/>
                          <a:pt x="12943" y="8649"/>
                        </a:cubicBezTo>
                        <a:cubicBezTo>
                          <a:pt x="13398" y="8417"/>
                          <a:pt x="13826" y="8149"/>
                          <a:pt x="14263" y="7890"/>
                        </a:cubicBezTo>
                        <a:cubicBezTo>
                          <a:pt x="14817" y="7551"/>
                          <a:pt x="15361" y="7284"/>
                          <a:pt x="15958" y="7043"/>
                        </a:cubicBezTo>
                        <a:cubicBezTo>
                          <a:pt x="16772" y="6719"/>
                          <a:pt x="17675" y="6458"/>
                          <a:pt x="18567" y="6458"/>
                        </a:cubicBezTo>
                        <a:close/>
                        <a:moveTo>
                          <a:pt x="18733" y="7203"/>
                        </a:moveTo>
                        <a:cubicBezTo>
                          <a:pt x="18751" y="7203"/>
                          <a:pt x="18769" y="7203"/>
                          <a:pt x="18786" y="7204"/>
                        </a:cubicBezTo>
                        <a:cubicBezTo>
                          <a:pt x="19357" y="7204"/>
                          <a:pt x="19937" y="7400"/>
                          <a:pt x="20508" y="7525"/>
                        </a:cubicBezTo>
                        <a:cubicBezTo>
                          <a:pt x="20401" y="7605"/>
                          <a:pt x="20303" y="7685"/>
                          <a:pt x="20205" y="7775"/>
                        </a:cubicBezTo>
                        <a:cubicBezTo>
                          <a:pt x="19723" y="8194"/>
                          <a:pt x="18778" y="8836"/>
                          <a:pt x="18349" y="9068"/>
                        </a:cubicBezTo>
                        <a:cubicBezTo>
                          <a:pt x="18039" y="9240"/>
                          <a:pt x="17737" y="9363"/>
                          <a:pt x="17701" y="9363"/>
                        </a:cubicBezTo>
                        <a:cubicBezTo>
                          <a:pt x="17700" y="9363"/>
                          <a:pt x="17699" y="9363"/>
                          <a:pt x="17698" y="9362"/>
                        </a:cubicBezTo>
                        <a:cubicBezTo>
                          <a:pt x="17377" y="9255"/>
                          <a:pt x="17047" y="9157"/>
                          <a:pt x="16708" y="9086"/>
                        </a:cubicBezTo>
                        <a:cubicBezTo>
                          <a:pt x="16371" y="9010"/>
                          <a:pt x="16042" y="8976"/>
                          <a:pt x="15719" y="8976"/>
                        </a:cubicBezTo>
                        <a:cubicBezTo>
                          <a:pt x="14265" y="8976"/>
                          <a:pt x="12939" y="9662"/>
                          <a:pt x="11596" y="10246"/>
                        </a:cubicBezTo>
                        <a:cubicBezTo>
                          <a:pt x="11587" y="10255"/>
                          <a:pt x="11578" y="10263"/>
                          <a:pt x="11569" y="10263"/>
                        </a:cubicBezTo>
                        <a:cubicBezTo>
                          <a:pt x="11409" y="10139"/>
                          <a:pt x="11239" y="10005"/>
                          <a:pt x="11070" y="9871"/>
                        </a:cubicBezTo>
                        <a:cubicBezTo>
                          <a:pt x="12836" y="9443"/>
                          <a:pt x="14424" y="8631"/>
                          <a:pt x="16057" y="7846"/>
                        </a:cubicBezTo>
                        <a:cubicBezTo>
                          <a:pt x="16897" y="7434"/>
                          <a:pt x="17798" y="7203"/>
                          <a:pt x="18733" y="7203"/>
                        </a:cubicBezTo>
                        <a:close/>
                        <a:moveTo>
                          <a:pt x="25156" y="10067"/>
                        </a:moveTo>
                        <a:cubicBezTo>
                          <a:pt x="25299" y="10201"/>
                          <a:pt x="25326" y="10433"/>
                          <a:pt x="25192" y="10585"/>
                        </a:cubicBezTo>
                        <a:cubicBezTo>
                          <a:pt x="25085" y="10692"/>
                          <a:pt x="24969" y="10745"/>
                          <a:pt x="24835" y="10781"/>
                        </a:cubicBezTo>
                        <a:cubicBezTo>
                          <a:pt x="24995" y="10629"/>
                          <a:pt x="25040" y="10326"/>
                          <a:pt x="25031" y="10121"/>
                        </a:cubicBezTo>
                        <a:cubicBezTo>
                          <a:pt x="25031" y="10112"/>
                          <a:pt x="25031" y="10103"/>
                          <a:pt x="25022" y="10094"/>
                        </a:cubicBezTo>
                        <a:cubicBezTo>
                          <a:pt x="25067" y="10067"/>
                          <a:pt x="25111" y="10067"/>
                          <a:pt x="25156" y="10067"/>
                        </a:cubicBezTo>
                        <a:close/>
                        <a:moveTo>
                          <a:pt x="25227" y="10085"/>
                        </a:moveTo>
                        <a:lnTo>
                          <a:pt x="25227" y="10085"/>
                        </a:lnTo>
                        <a:cubicBezTo>
                          <a:pt x="25290" y="10103"/>
                          <a:pt x="25352" y="10139"/>
                          <a:pt x="25406" y="10165"/>
                        </a:cubicBezTo>
                        <a:cubicBezTo>
                          <a:pt x="25486" y="10219"/>
                          <a:pt x="25566" y="10272"/>
                          <a:pt x="25638" y="10335"/>
                        </a:cubicBezTo>
                        <a:cubicBezTo>
                          <a:pt x="25807" y="10495"/>
                          <a:pt x="25718" y="10701"/>
                          <a:pt x="25611" y="10870"/>
                        </a:cubicBezTo>
                        <a:cubicBezTo>
                          <a:pt x="25433" y="10843"/>
                          <a:pt x="25254" y="10825"/>
                          <a:pt x="25076" y="10817"/>
                        </a:cubicBezTo>
                        <a:cubicBezTo>
                          <a:pt x="25192" y="10754"/>
                          <a:pt x="25281" y="10656"/>
                          <a:pt x="25326" y="10549"/>
                        </a:cubicBezTo>
                        <a:cubicBezTo>
                          <a:pt x="25397" y="10397"/>
                          <a:pt x="25343" y="10201"/>
                          <a:pt x="25227" y="10085"/>
                        </a:cubicBezTo>
                        <a:close/>
                        <a:moveTo>
                          <a:pt x="24380" y="8820"/>
                        </a:moveTo>
                        <a:cubicBezTo>
                          <a:pt x="24563" y="8820"/>
                          <a:pt x="24741" y="8881"/>
                          <a:pt x="24862" y="9023"/>
                        </a:cubicBezTo>
                        <a:cubicBezTo>
                          <a:pt x="24865" y="9027"/>
                          <a:pt x="24871" y="9029"/>
                          <a:pt x="24876" y="9029"/>
                        </a:cubicBezTo>
                        <a:cubicBezTo>
                          <a:pt x="24884" y="9029"/>
                          <a:pt x="24892" y="9025"/>
                          <a:pt x="24897" y="9015"/>
                        </a:cubicBezTo>
                        <a:cubicBezTo>
                          <a:pt x="24962" y="8916"/>
                          <a:pt x="25083" y="8885"/>
                          <a:pt x="25211" y="8885"/>
                        </a:cubicBezTo>
                        <a:cubicBezTo>
                          <a:pt x="25349" y="8885"/>
                          <a:pt x="25496" y="8920"/>
                          <a:pt x="25593" y="8943"/>
                        </a:cubicBezTo>
                        <a:cubicBezTo>
                          <a:pt x="25807" y="8988"/>
                          <a:pt x="26004" y="9166"/>
                          <a:pt x="26155" y="9300"/>
                        </a:cubicBezTo>
                        <a:cubicBezTo>
                          <a:pt x="26512" y="9612"/>
                          <a:pt x="26414" y="9942"/>
                          <a:pt x="26485" y="10344"/>
                        </a:cubicBezTo>
                        <a:cubicBezTo>
                          <a:pt x="26490" y="10364"/>
                          <a:pt x="26509" y="10375"/>
                          <a:pt x="26528" y="10375"/>
                        </a:cubicBezTo>
                        <a:cubicBezTo>
                          <a:pt x="26543" y="10375"/>
                          <a:pt x="26558" y="10368"/>
                          <a:pt x="26566" y="10353"/>
                        </a:cubicBezTo>
                        <a:cubicBezTo>
                          <a:pt x="26690" y="10112"/>
                          <a:pt x="26664" y="9853"/>
                          <a:pt x="26566" y="9630"/>
                        </a:cubicBezTo>
                        <a:cubicBezTo>
                          <a:pt x="26557" y="9541"/>
                          <a:pt x="26557" y="9487"/>
                          <a:pt x="26628" y="9362"/>
                        </a:cubicBezTo>
                        <a:cubicBezTo>
                          <a:pt x="26700" y="9242"/>
                          <a:pt x="26830" y="9183"/>
                          <a:pt x="26957" y="9183"/>
                        </a:cubicBezTo>
                        <a:cubicBezTo>
                          <a:pt x="27112" y="9183"/>
                          <a:pt x="27263" y="9271"/>
                          <a:pt x="27297" y="9443"/>
                        </a:cubicBezTo>
                        <a:cubicBezTo>
                          <a:pt x="27308" y="9480"/>
                          <a:pt x="27335" y="9495"/>
                          <a:pt x="27363" y="9495"/>
                        </a:cubicBezTo>
                        <a:cubicBezTo>
                          <a:pt x="27381" y="9495"/>
                          <a:pt x="27399" y="9489"/>
                          <a:pt x="27413" y="9478"/>
                        </a:cubicBezTo>
                        <a:cubicBezTo>
                          <a:pt x="27475" y="9430"/>
                          <a:pt x="27553" y="9405"/>
                          <a:pt x="27624" y="9405"/>
                        </a:cubicBezTo>
                        <a:cubicBezTo>
                          <a:pt x="27738" y="9405"/>
                          <a:pt x="27834" y="9470"/>
                          <a:pt x="27823" y="9612"/>
                        </a:cubicBezTo>
                        <a:cubicBezTo>
                          <a:pt x="27823" y="9657"/>
                          <a:pt x="27859" y="9684"/>
                          <a:pt x="27895" y="9684"/>
                        </a:cubicBezTo>
                        <a:cubicBezTo>
                          <a:pt x="28278" y="9684"/>
                          <a:pt x="28573" y="10005"/>
                          <a:pt x="28234" y="10353"/>
                        </a:cubicBezTo>
                        <a:cubicBezTo>
                          <a:pt x="28116" y="10464"/>
                          <a:pt x="27994" y="10515"/>
                          <a:pt x="27868" y="10515"/>
                        </a:cubicBezTo>
                        <a:cubicBezTo>
                          <a:pt x="27812" y="10515"/>
                          <a:pt x="27756" y="10506"/>
                          <a:pt x="27699" y="10486"/>
                        </a:cubicBezTo>
                        <a:cubicBezTo>
                          <a:pt x="27699" y="10473"/>
                          <a:pt x="27689" y="10465"/>
                          <a:pt x="27677" y="10465"/>
                        </a:cubicBezTo>
                        <a:cubicBezTo>
                          <a:pt x="27672" y="10465"/>
                          <a:pt x="27668" y="10466"/>
                          <a:pt x="27663" y="10469"/>
                        </a:cubicBezTo>
                        <a:cubicBezTo>
                          <a:pt x="27609" y="10442"/>
                          <a:pt x="27556" y="10415"/>
                          <a:pt x="27502" y="10371"/>
                        </a:cubicBezTo>
                        <a:cubicBezTo>
                          <a:pt x="27395" y="10290"/>
                          <a:pt x="27368" y="10174"/>
                          <a:pt x="27261" y="10112"/>
                        </a:cubicBezTo>
                        <a:cubicBezTo>
                          <a:pt x="27256" y="10108"/>
                          <a:pt x="27249" y="10106"/>
                          <a:pt x="27243" y="10106"/>
                        </a:cubicBezTo>
                        <a:cubicBezTo>
                          <a:pt x="27221" y="10106"/>
                          <a:pt x="27201" y="10129"/>
                          <a:pt x="27208" y="10156"/>
                        </a:cubicBezTo>
                        <a:cubicBezTo>
                          <a:pt x="27208" y="10183"/>
                          <a:pt x="27217" y="10210"/>
                          <a:pt x="27226" y="10237"/>
                        </a:cubicBezTo>
                        <a:cubicBezTo>
                          <a:pt x="27083" y="10281"/>
                          <a:pt x="26958" y="10397"/>
                          <a:pt x="26869" y="10522"/>
                        </a:cubicBezTo>
                        <a:cubicBezTo>
                          <a:pt x="26753" y="10710"/>
                          <a:pt x="26798" y="10933"/>
                          <a:pt x="26931" y="11075"/>
                        </a:cubicBezTo>
                        <a:cubicBezTo>
                          <a:pt x="26530" y="11004"/>
                          <a:pt x="26128" y="10933"/>
                          <a:pt x="25718" y="10879"/>
                        </a:cubicBezTo>
                        <a:cubicBezTo>
                          <a:pt x="25914" y="10647"/>
                          <a:pt x="25870" y="10335"/>
                          <a:pt x="25602" y="10147"/>
                        </a:cubicBezTo>
                        <a:cubicBezTo>
                          <a:pt x="25486" y="10067"/>
                          <a:pt x="25272" y="9907"/>
                          <a:pt x="25129" y="9907"/>
                        </a:cubicBezTo>
                        <a:cubicBezTo>
                          <a:pt x="24918" y="9907"/>
                          <a:pt x="24757" y="10324"/>
                          <a:pt x="24536" y="10324"/>
                        </a:cubicBezTo>
                        <a:cubicBezTo>
                          <a:pt x="24477" y="10324"/>
                          <a:pt x="24414" y="10294"/>
                          <a:pt x="24344" y="10219"/>
                        </a:cubicBezTo>
                        <a:cubicBezTo>
                          <a:pt x="24338" y="10213"/>
                          <a:pt x="24323" y="10206"/>
                          <a:pt x="24311" y="10206"/>
                        </a:cubicBezTo>
                        <a:cubicBezTo>
                          <a:pt x="24306" y="10206"/>
                          <a:pt x="24302" y="10207"/>
                          <a:pt x="24300" y="10210"/>
                        </a:cubicBezTo>
                        <a:lnTo>
                          <a:pt x="24291" y="10210"/>
                        </a:lnTo>
                        <a:cubicBezTo>
                          <a:pt x="24166" y="10228"/>
                          <a:pt x="24059" y="10255"/>
                          <a:pt x="23943" y="10272"/>
                        </a:cubicBezTo>
                        <a:cubicBezTo>
                          <a:pt x="23890" y="10284"/>
                          <a:pt x="23840" y="10289"/>
                          <a:pt x="23790" y="10289"/>
                        </a:cubicBezTo>
                        <a:cubicBezTo>
                          <a:pt x="23730" y="10289"/>
                          <a:pt x="23671" y="10282"/>
                          <a:pt x="23613" y="10272"/>
                        </a:cubicBezTo>
                        <a:cubicBezTo>
                          <a:pt x="23408" y="10228"/>
                          <a:pt x="23425" y="9969"/>
                          <a:pt x="23577" y="9871"/>
                        </a:cubicBezTo>
                        <a:cubicBezTo>
                          <a:pt x="23764" y="9764"/>
                          <a:pt x="23987" y="9693"/>
                          <a:pt x="24184" y="9612"/>
                        </a:cubicBezTo>
                        <a:cubicBezTo>
                          <a:pt x="24184" y="9603"/>
                          <a:pt x="24193" y="9603"/>
                          <a:pt x="24202" y="9603"/>
                        </a:cubicBezTo>
                        <a:cubicBezTo>
                          <a:pt x="24275" y="9563"/>
                          <a:pt x="24237" y="9448"/>
                          <a:pt x="24162" y="9448"/>
                        </a:cubicBezTo>
                        <a:cubicBezTo>
                          <a:pt x="24155" y="9448"/>
                          <a:pt x="24147" y="9449"/>
                          <a:pt x="24139" y="9452"/>
                        </a:cubicBezTo>
                        <a:cubicBezTo>
                          <a:pt x="24032" y="9487"/>
                          <a:pt x="23925" y="9505"/>
                          <a:pt x="23818" y="9514"/>
                        </a:cubicBezTo>
                        <a:cubicBezTo>
                          <a:pt x="23802" y="9516"/>
                          <a:pt x="23787" y="9516"/>
                          <a:pt x="23773" y="9516"/>
                        </a:cubicBezTo>
                        <a:cubicBezTo>
                          <a:pt x="23455" y="9516"/>
                          <a:pt x="23698" y="9135"/>
                          <a:pt x="23809" y="9032"/>
                        </a:cubicBezTo>
                        <a:cubicBezTo>
                          <a:pt x="23956" y="8899"/>
                          <a:pt x="24171" y="8820"/>
                          <a:pt x="24380" y="8820"/>
                        </a:cubicBezTo>
                        <a:close/>
                        <a:moveTo>
                          <a:pt x="27279" y="10335"/>
                        </a:moveTo>
                        <a:cubicBezTo>
                          <a:pt x="27297" y="10371"/>
                          <a:pt x="27324" y="10406"/>
                          <a:pt x="27351" y="10442"/>
                        </a:cubicBezTo>
                        <a:cubicBezTo>
                          <a:pt x="27235" y="10576"/>
                          <a:pt x="27199" y="10817"/>
                          <a:pt x="27181" y="10986"/>
                        </a:cubicBezTo>
                        <a:cubicBezTo>
                          <a:pt x="27181" y="11040"/>
                          <a:pt x="27199" y="11093"/>
                          <a:pt x="27235" y="11138"/>
                        </a:cubicBezTo>
                        <a:cubicBezTo>
                          <a:pt x="27154" y="11120"/>
                          <a:pt x="27074" y="11102"/>
                          <a:pt x="26985" y="11093"/>
                        </a:cubicBezTo>
                        <a:cubicBezTo>
                          <a:pt x="26994" y="11084"/>
                          <a:pt x="26994" y="11075"/>
                          <a:pt x="26994" y="11075"/>
                        </a:cubicBezTo>
                        <a:cubicBezTo>
                          <a:pt x="26949" y="10924"/>
                          <a:pt x="26931" y="10772"/>
                          <a:pt x="26994" y="10620"/>
                        </a:cubicBezTo>
                        <a:cubicBezTo>
                          <a:pt x="27038" y="10513"/>
                          <a:pt x="27154" y="10379"/>
                          <a:pt x="27279" y="10335"/>
                        </a:cubicBezTo>
                        <a:close/>
                        <a:moveTo>
                          <a:pt x="27422" y="10504"/>
                        </a:moveTo>
                        <a:cubicBezTo>
                          <a:pt x="27476" y="10549"/>
                          <a:pt x="27529" y="10585"/>
                          <a:pt x="27592" y="10611"/>
                        </a:cubicBezTo>
                        <a:cubicBezTo>
                          <a:pt x="27538" y="10754"/>
                          <a:pt x="27520" y="10906"/>
                          <a:pt x="27592" y="11049"/>
                        </a:cubicBezTo>
                        <a:cubicBezTo>
                          <a:pt x="27618" y="11120"/>
                          <a:pt x="27663" y="11182"/>
                          <a:pt x="27716" y="11245"/>
                        </a:cubicBezTo>
                        <a:cubicBezTo>
                          <a:pt x="27618" y="11227"/>
                          <a:pt x="27520" y="11200"/>
                          <a:pt x="27413" y="11182"/>
                        </a:cubicBezTo>
                        <a:cubicBezTo>
                          <a:pt x="27351" y="11102"/>
                          <a:pt x="27306" y="11013"/>
                          <a:pt x="27306" y="10933"/>
                        </a:cubicBezTo>
                        <a:cubicBezTo>
                          <a:pt x="27306" y="10817"/>
                          <a:pt x="27342" y="10620"/>
                          <a:pt x="27422" y="10504"/>
                        </a:cubicBezTo>
                        <a:close/>
                        <a:moveTo>
                          <a:pt x="15550" y="9163"/>
                        </a:moveTo>
                        <a:cubicBezTo>
                          <a:pt x="16134" y="9163"/>
                          <a:pt x="16714" y="9266"/>
                          <a:pt x="17297" y="9434"/>
                        </a:cubicBezTo>
                        <a:cubicBezTo>
                          <a:pt x="18242" y="9710"/>
                          <a:pt x="19134" y="10130"/>
                          <a:pt x="20053" y="10469"/>
                        </a:cubicBezTo>
                        <a:cubicBezTo>
                          <a:pt x="20606" y="10674"/>
                          <a:pt x="21249" y="10915"/>
                          <a:pt x="21882" y="10986"/>
                        </a:cubicBezTo>
                        <a:cubicBezTo>
                          <a:pt x="21418" y="11066"/>
                          <a:pt x="20963" y="11164"/>
                          <a:pt x="20508" y="11280"/>
                        </a:cubicBezTo>
                        <a:cubicBezTo>
                          <a:pt x="19054" y="11066"/>
                          <a:pt x="17752" y="10362"/>
                          <a:pt x="16315" y="10094"/>
                        </a:cubicBezTo>
                        <a:cubicBezTo>
                          <a:pt x="15959" y="10027"/>
                          <a:pt x="15605" y="9999"/>
                          <a:pt x="15250" y="9999"/>
                        </a:cubicBezTo>
                        <a:cubicBezTo>
                          <a:pt x="14940" y="9999"/>
                          <a:pt x="14629" y="10021"/>
                          <a:pt x="14317" y="10058"/>
                        </a:cubicBezTo>
                        <a:cubicBezTo>
                          <a:pt x="13594" y="10139"/>
                          <a:pt x="12899" y="10522"/>
                          <a:pt x="12238" y="10763"/>
                        </a:cubicBezTo>
                        <a:cubicBezTo>
                          <a:pt x="12229" y="10763"/>
                          <a:pt x="12221" y="10772"/>
                          <a:pt x="12221" y="10772"/>
                        </a:cubicBezTo>
                        <a:cubicBezTo>
                          <a:pt x="12158" y="10727"/>
                          <a:pt x="12096" y="10674"/>
                          <a:pt x="12033" y="10629"/>
                        </a:cubicBezTo>
                        <a:cubicBezTo>
                          <a:pt x="11926" y="10540"/>
                          <a:pt x="11810" y="10460"/>
                          <a:pt x="11703" y="10371"/>
                        </a:cubicBezTo>
                        <a:cubicBezTo>
                          <a:pt x="12568" y="9996"/>
                          <a:pt x="13407" y="9577"/>
                          <a:pt x="14317" y="9327"/>
                        </a:cubicBezTo>
                        <a:cubicBezTo>
                          <a:pt x="14732" y="9213"/>
                          <a:pt x="15142" y="9163"/>
                          <a:pt x="15550" y="9163"/>
                        </a:cubicBezTo>
                        <a:close/>
                        <a:moveTo>
                          <a:pt x="15130" y="10159"/>
                        </a:moveTo>
                        <a:cubicBezTo>
                          <a:pt x="15630" y="10159"/>
                          <a:pt x="16138" y="10237"/>
                          <a:pt x="16610" y="10335"/>
                        </a:cubicBezTo>
                        <a:cubicBezTo>
                          <a:pt x="17805" y="10576"/>
                          <a:pt x="18911" y="11129"/>
                          <a:pt x="20107" y="11388"/>
                        </a:cubicBezTo>
                        <a:cubicBezTo>
                          <a:pt x="19857" y="11450"/>
                          <a:pt x="19616" y="11521"/>
                          <a:pt x="19375" y="11593"/>
                        </a:cubicBezTo>
                        <a:cubicBezTo>
                          <a:pt x="19366" y="11593"/>
                          <a:pt x="19357" y="11593"/>
                          <a:pt x="19357" y="11602"/>
                        </a:cubicBezTo>
                        <a:cubicBezTo>
                          <a:pt x="18956" y="11602"/>
                          <a:pt x="18537" y="11521"/>
                          <a:pt x="18180" y="11414"/>
                        </a:cubicBezTo>
                        <a:cubicBezTo>
                          <a:pt x="17493" y="11209"/>
                          <a:pt x="16797" y="11049"/>
                          <a:pt x="16092" y="10933"/>
                        </a:cubicBezTo>
                        <a:cubicBezTo>
                          <a:pt x="15674" y="10868"/>
                          <a:pt x="15275" y="10834"/>
                          <a:pt x="14870" y="10834"/>
                        </a:cubicBezTo>
                        <a:cubicBezTo>
                          <a:pt x="14662" y="10834"/>
                          <a:pt x="14452" y="10843"/>
                          <a:pt x="14237" y="10861"/>
                        </a:cubicBezTo>
                        <a:cubicBezTo>
                          <a:pt x="13978" y="10879"/>
                          <a:pt x="13728" y="10906"/>
                          <a:pt x="13469" y="10968"/>
                        </a:cubicBezTo>
                        <a:cubicBezTo>
                          <a:pt x="13238" y="11022"/>
                          <a:pt x="13015" y="11138"/>
                          <a:pt x="12791" y="11200"/>
                        </a:cubicBezTo>
                        <a:cubicBezTo>
                          <a:pt x="12640" y="11102"/>
                          <a:pt x="12506" y="10995"/>
                          <a:pt x="12363" y="10888"/>
                        </a:cubicBezTo>
                        <a:cubicBezTo>
                          <a:pt x="12970" y="10674"/>
                          <a:pt x="13559" y="10433"/>
                          <a:pt x="14183" y="10272"/>
                        </a:cubicBezTo>
                        <a:cubicBezTo>
                          <a:pt x="14488" y="10192"/>
                          <a:pt x="14807" y="10159"/>
                          <a:pt x="15130" y="10159"/>
                        </a:cubicBezTo>
                        <a:close/>
                        <a:moveTo>
                          <a:pt x="14810" y="10954"/>
                        </a:moveTo>
                        <a:cubicBezTo>
                          <a:pt x="15462" y="10954"/>
                          <a:pt x="16097" y="11052"/>
                          <a:pt x="16744" y="11191"/>
                        </a:cubicBezTo>
                        <a:cubicBezTo>
                          <a:pt x="17448" y="11343"/>
                          <a:pt x="18126" y="11557"/>
                          <a:pt x="18831" y="11691"/>
                        </a:cubicBezTo>
                        <a:cubicBezTo>
                          <a:pt x="18876" y="11700"/>
                          <a:pt x="18938" y="11709"/>
                          <a:pt x="19001" y="11709"/>
                        </a:cubicBezTo>
                        <a:cubicBezTo>
                          <a:pt x="18974" y="11718"/>
                          <a:pt x="18938" y="11727"/>
                          <a:pt x="18911" y="11735"/>
                        </a:cubicBezTo>
                        <a:lnTo>
                          <a:pt x="18902" y="11735"/>
                        </a:lnTo>
                        <a:cubicBezTo>
                          <a:pt x="18876" y="11753"/>
                          <a:pt x="18858" y="11762"/>
                          <a:pt x="18840" y="11762"/>
                        </a:cubicBezTo>
                        <a:cubicBezTo>
                          <a:pt x="18831" y="11771"/>
                          <a:pt x="18822" y="11771"/>
                          <a:pt x="18813" y="11771"/>
                        </a:cubicBezTo>
                        <a:cubicBezTo>
                          <a:pt x="18723" y="11803"/>
                          <a:pt x="18617" y="11815"/>
                          <a:pt x="18504" y="11815"/>
                        </a:cubicBezTo>
                        <a:cubicBezTo>
                          <a:pt x="18166" y="11815"/>
                          <a:pt x="17762" y="11706"/>
                          <a:pt x="17529" y="11673"/>
                        </a:cubicBezTo>
                        <a:cubicBezTo>
                          <a:pt x="16993" y="11593"/>
                          <a:pt x="16458" y="11495"/>
                          <a:pt x="15914" y="11423"/>
                        </a:cubicBezTo>
                        <a:cubicBezTo>
                          <a:pt x="15476" y="11363"/>
                          <a:pt x="15052" y="11341"/>
                          <a:pt x="14618" y="11341"/>
                        </a:cubicBezTo>
                        <a:cubicBezTo>
                          <a:pt x="14539" y="11341"/>
                          <a:pt x="14459" y="11342"/>
                          <a:pt x="14379" y="11343"/>
                        </a:cubicBezTo>
                        <a:cubicBezTo>
                          <a:pt x="14344" y="11343"/>
                          <a:pt x="14308" y="11343"/>
                          <a:pt x="14272" y="11343"/>
                        </a:cubicBezTo>
                        <a:cubicBezTo>
                          <a:pt x="13914" y="11343"/>
                          <a:pt x="13554" y="11350"/>
                          <a:pt x="13238" y="11512"/>
                        </a:cubicBezTo>
                        <a:cubicBezTo>
                          <a:pt x="13104" y="11432"/>
                          <a:pt x="12979" y="11343"/>
                          <a:pt x="12854" y="11254"/>
                        </a:cubicBezTo>
                        <a:cubicBezTo>
                          <a:pt x="13023" y="11218"/>
                          <a:pt x="13202" y="11164"/>
                          <a:pt x="13371" y="11120"/>
                        </a:cubicBezTo>
                        <a:cubicBezTo>
                          <a:pt x="13710" y="11040"/>
                          <a:pt x="14040" y="10995"/>
                          <a:pt x="14388" y="10968"/>
                        </a:cubicBezTo>
                        <a:cubicBezTo>
                          <a:pt x="14530" y="10959"/>
                          <a:pt x="14670" y="10954"/>
                          <a:pt x="14810" y="10954"/>
                        </a:cubicBezTo>
                        <a:close/>
                        <a:moveTo>
                          <a:pt x="13993" y="11420"/>
                        </a:moveTo>
                        <a:cubicBezTo>
                          <a:pt x="14288" y="11420"/>
                          <a:pt x="14590" y="11450"/>
                          <a:pt x="14861" y="11450"/>
                        </a:cubicBezTo>
                        <a:cubicBezTo>
                          <a:pt x="15477" y="11450"/>
                          <a:pt x="16110" y="11557"/>
                          <a:pt x="16717" y="11664"/>
                        </a:cubicBezTo>
                        <a:cubicBezTo>
                          <a:pt x="17198" y="11744"/>
                          <a:pt x="17662" y="11842"/>
                          <a:pt x="18144" y="11905"/>
                        </a:cubicBezTo>
                        <a:cubicBezTo>
                          <a:pt x="18215" y="11914"/>
                          <a:pt x="18305" y="11923"/>
                          <a:pt x="18394" y="11923"/>
                        </a:cubicBezTo>
                        <a:cubicBezTo>
                          <a:pt x="17814" y="12137"/>
                          <a:pt x="17243" y="12378"/>
                          <a:pt x="16663" y="12601"/>
                        </a:cubicBezTo>
                        <a:cubicBezTo>
                          <a:pt x="15825" y="12601"/>
                          <a:pt x="15066" y="12467"/>
                          <a:pt x="14281" y="12110"/>
                        </a:cubicBezTo>
                        <a:cubicBezTo>
                          <a:pt x="13924" y="11950"/>
                          <a:pt x="13585" y="11744"/>
                          <a:pt x="13255" y="11530"/>
                        </a:cubicBezTo>
                        <a:cubicBezTo>
                          <a:pt x="13480" y="11443"/>
                          <a:pt x="13734" y="11420"/>
                          <a:pt x="13993" y="11420"/>
                        </a:cubicBezTo>
                        <a:close/>
                        <a:moveTo>
                          <a:pt x="31938" y="11296"/>
                        </a:moveTo>
                        <a:cubicBezTo>
                          <a:pt x="32593" y="11296"/>
                          <a:pt x="33272" y="11393"/>
                          <a:pt x="33890" y="11521"/>
                        </a:cubicBezTo>
                        <a:cubicBezTo>
                          <a:pt x="34693" y="11691"/>
                          <a:pt x="35469" y="12137"/>
                          <a:pt x="36174" y="12547"/>
                        </a:cubicBezTo>
                        <a:cubicBezTo>
                          <a:pt x="36477" y="12726"/>
                          <a:pt x="36816" y="12940"/>
                          <a:pt x="37173" y="13091"/>
                        </a:cubicBezTo>
                        <a:cubicBezTo>
                          <a:pt x="36744" y="13127"/>
                          <a:pt x="36316" y="13207"/>
                          <a:pt x="35906" y="13332"/>
                        </a:cubicBezTo>
                        <a:cubicBezTo>
                          <a:pt x="35831" y="13337"/>
                          <a:pt x="35755" y="13339"/>
                          <a:pt x="35680" y="13339"/>
                        </a:cubicBezTo>
                        <a:cubicBezTo>
                          <a:pt x="34895" y="13339"/>
                          <a:pt x="34094" y="13099"/>
                          <a:pt x="33346" y="12895"/>
                        </a:cubicBezTo>
                        <a:cubicBezTo>
                          <a:pt x="32329" y="12619"/>
                          <a:pt x="31356" y="12217"/>
                          <a:pt x="30348" y="11941"/>
                        </a:cubicBezTo>
                        <a:cubicBezTo>
                          <a:pt x="29965" y="11834"/>
                          <a:pt x="29590" y="11727"/>
                          <a:pt x="29197" y="11619"/>
                        </a:cubicBezTo>
                        <a:cubicBezTo>
                          <a:pt x="29367" y="11611"/>
                          <a:pt x="29527" y="11575"/>
                          <a:pt x="29697" y="11539"/>
                        </a:cubicBezTo>
                        <a:cubicBezTo>
                          <a:pt x="30179" y="11414"/>
                          <a:pt x="30705" y="11414"/>
                          <a:pt x="31196" y="11343"/>
                        </a:cubicBezTo>
                        <a:cubicBezTo>
                          <a:pt x="31436" y="11311"/>
                          <a:pt x="31686" y="11296"/>
                          <a:pt x="31938" y="11296"/>
                        </a:cubicBezTo>
                        <a:close/>
                        <a:moveTo>
                          <a:pt x="9562" y="11352"/>
                        </a:moveTo>
                        <a:lnTo>
                          <a:pt x="9562" y="11352"/>
                        </a:lnTo>
                        <a:cubicBezTo>
                          <a:pt x="10303" y="12119"/>
                          <a:pt x="9839" y="13466"/>
                          <a:pt x="8848" y="13796"/>
                        </a:cubicBezTo>
                        <a:cubicBezTo>
                          <a:pt x="8590" y="13680"/>
                          <a:pt x="8322" y="13564"/>
                          <a:pt x="8045" y="13457"/>
                        </a:cubicBezTo>
                        <a:cubicBezTo>
                          <a:pt x="8777" y="13341"/>
                          <a:pt x="9348" y="12984"/>
                          <a:pt x="9589" y="12235"/>
                        </a:cubicBezTo>
                        <a:cubicBezTo>
                          <a:pt x="9660" y="11985"/>
                          <a:pt x="9696" y="11602"/>
                          <a:pt x="9562" y="11352"/>
                        </a:cubicBezTo>
                        <a:close/>
                        <a:moveTo>
                          <a:pt x="10017" y="12030"/>
                        </a:moveTo>
                        <a:lnTo>
                          <a:pt x="10017" y="12030"/>
                        </a:lnTo>
                        <a:cubicBezTo>
                          <a:pt x="10178" y="12333"/>
                          <a:pt x="10401" y="12583"/>
                          <a:pt x="10285" y="13002"/>
                        </a:cubicBezTo>
                        <a:cubicBezTo>
                          <a:pt x="10169" y="13448"/>
                          <a:pt x="9785" y="13903"/>
                          <a:pt x="9330" y="14028"/>
                        </a:cubicBezTo>
                        <a:cubicBezTo>
                          <a:pt x="9223" y="13975"/>
                          <a:pt x="9107" y="13921"/>
                          <a:pt x="9000" y="13868"/>
                        </a:cubicBezTo>
                        <a:cubicBezTo>
                          <a:pt x="9428" y="13769"/>
                          <a:pt x="9758" y="13413"/>
                          <a:pt x="9919" y="12993"/>
                        </a:cubicBezTo>
                        <a:cubicBezTo>
                          <a:pt x="10044" y="12672"/>
                          <a:pt x="10079" y="12333"/>
                          <a:pt x="10017" y="12030"/>
                        </a:cubicBezTo>
                        <a:close/>
                        <a:moveTo>
                          <a:pt x="11569" y="13065"/>
                        </a:moveTo>
                        <a:cubicBezTo>
                          <a:pt x="11569" y="13065"/>
                          <a:pt x="11427" y="13377"/>
                          <a:pt x="11435" y="13555"/>
                        </a:cubicBezTo>
                        <a:cubicBezTo>
                          <a:pt x="11435" y="13707"/>
                          <a:pt x="11462" y="13859"/>
                          <a:pt x="11578" y="13975"/>
                        </a:cubicBezTo>
                        <a:cubicBezTo>
                          <a:pt x="11596" y="13992"/>
                          <a:pt x="11614" y="14010"/>
                          <a:pt x="11623" y="14019"/>
                        </a:cubicBezTo>
                        <a:cubicBezTo>
                          <a:pt x="11480" y="14028"/>
                          <a:pt x="11328" y="14046"/>
                          <a:pt x="11177" y="14055"/>
                        </a:cubicBezTo>
                        <a:cubicBezTo>
                          <a:pt x="11070" y="13600"/>
                          <a:pt x="11186" y="13341"/>
                          <a:pt x="11320" y="13207"/>
                        </a:cubicBezTo>
                        <a:cubicBezTo>
                          <a:pt x="11435" y="13091"/>
                          <a:pt x="11569" y="13065"/>
                          <a:pt x="11569" y="13065"/>
                        </a:cubicBezTo>
                        <a:close/>
                        <a:moveTo>
                          <a:pt x="9638" y="10261"/>
                        </a:moveTo>
                        <a:cubicBezTo>
                          <a:pt x="9839" y="10261"/>
                          <a:pt x="9963" y="10518"/>
                          <a:pt x="10026" y="10665"/>
                        </a:cubicBezTo>
                        <a:cubicBezTo>
                          <a:pt x="10079" y="10790"/>
                          <a:pt x="10187" y="10805"/>
                          <a:pt x="10308" y="10805"/>
                        </a:cubicBezTo>
                        <a:cubicBezTo>
                          <a:pt x="10349" y="10805"/>
                          <a:pt x="10391" y="10804"/>
                          <a:pt x="10433" y="10804"/>
                        </a:cubicBezTo>
                        <a:cubicBezTo>
                          <a:pt x="10518" y="10804"/>
                          <a:pt x="10603" y="10811"/>
                          <a:pt x="10677" y="10852"/>
                        </a:cubicBezTo>
                        <a:cubicBezTo>
                          <a:pt x="11266" y="11182"/>
                          <a:pt x="10713" y="11200"/>
                          <a:pt x="10909" y="11396"/>
                        </a:cubicBezTo>
                        <a:cubicBezTo>
                          <a:pt x="11052" y="11539"/>
                          <a:pt x="11204" y="11664"/>
                          <a:pt x="11346" y="11807"/>
                        </a:cubicBezTo>
                        <a:cubicBezTo>
                          <a:pt x="11774" y="12226"/>
                          <a:pt x="11105" y="12503"/>
                          <a:pt x="10891" y="12636"/>
                        </a:cubicBezTo>
                        <a:cubicBezTo>
                          <a:pt x="10856" y="12663"/>
                          <a:pt x="10865" y="12726"/>
                          <a:pt x="10909" y="12726"/>
                        </a:cubicBezTo>
                        <a:cubicBezTo>
                          <a:pt x="11195" y="12699"/>
                          <a:pt x="11480" y="12565"/>
                          <a:pt x="11596" y="12289"/>
                        </a:cubicBezTo>
                        <a:cubicBezTo>
                          <a:pt x="11662" y="12274"/>
                          <a:pt x="11727" y="12267"/>
                          <a:pt x="11791" y="12267"/>
                        </a:cubicBezTo>
                        <a:cubicBezTo>
                          <a:pt x="12006" y="12267"/>
                          <a:pt x="12209" y="12349"/>
                          <a:pt x="12381" y="12520"/>
                        </a:cubicBezTo>
                        <a:cubicBezTo>
                          <a:pt x="12497" y="12636"/>
                          <a:pt x="12568" y="12797"/>
                          <a:pt x="12604" y="12949"/>
                        </a:cubicBezTo>
                        <a:cubicBezTo>
                          <a:pt x="12631" y="13056"/>
                          <a:pt x="12622" y="13163"/>
                          <a:pt x="12604" y="13270"/>
                        </a:cubicBezTo>
                        <a:cubicBezTo>
                          <a:pt x="12588" y="13350"/>
                          <a:pt x="12550" y="13376"/>
                          <a:pt x="12506" y="13376"/>
                        </a:cubicBezTo>
                        <a:cubicBezTo>
                          <a:pt x="12432" y="13376"/>
                          <a:pt x="12340" y="13301"/>
                          <a:pt x="12301" y="13279"/>
                        </a:cubicBezTo>
                        <a:cubicBezTo>
                          <a:pt x="12185" y="13199"/>
                          <a:pt x="11867" y="12917"/>
                          <a:pt x="11661" y="12917"/>
                        </a:cubicBezTo>
                        <a:cubicBezTo>
                          <a:pt x="11615" y="12917"/>
                          <a:pt x="11574" y="12932"/>
                          <a:pt x="11543" y="12967"/>
                        </a:cubicBezTo>
                        <a:cubicBezTo>
                          <a:pt x="11537" y="12966"/>
                          <a:pt x="11531" y="12966"/>
                          <a:pt x="11525" y="12966"/>
                        </a:cubicBezTo>
                        <a:cubicBezTo>
                          <a:pt x="11346" y="12966"/>
                          <a:pt x="11209" y="13097"/>
                          <a:pt x="11114" y="13270"/>
                        </a:cubicBezTo>
                        <a:cubicBezTo>
                          <a:pt x="10972" y="13520"/>
                          <a:pt x="10954" y="13823"/>
                          <a:pt x="11088" y="14064"/>
                        </a:cubicBezTo>
                        <a:cubicBezTo>
                          <a:pt x="10650" y="14108"/>
                          <a:pt x="10213" y="14189"/>
                          <a:pt x="9776" y="14269"/>
                        </a:cubicBezTo>
                        <a:cubicBezTo>
                          <a:pt x="9660" y="14207"/>
                          <a:pt x="9544" y="14144"/>
                          <a:pt x="9428" y="14082"/>
                        </a:cubicBezTo>
                        <a:cubicBezTo>
                          <a:pt x="9830" y="14001"/>
                          <a:pt x="10142" y="13716"/>
                          <a:pt x="10311" y="13314"/>
                        </a:cubicBezTo>
                        <a:cubicBezTo>
                          <a:pt x="10401" y="13091"/>
                          <a:pt x="10454" y="12886"/>
                          <a:pt x="10427" y="12645"/>
                        </a:cubicBezTo>
                        <a:cubicBezTo>
                          <a:pt x="10383" y="12271"/>
                          <a:pt x="10044" y="12074"/>
                          <a:pt x="9928" y="11744"/>
                        </a:cubicBezTo>
                        <a:cubicBezTo>
                          <a:pt x="9928" y="11735"/>
                          <a:pt x="9919" y="11727"/>
                          <a:pt x="9910" y="11727"/>
                        </a:cubicBezTo>
                        <a:cubicBezTo>
                          <a:pt x="9812" y="11530"/>
                          <a:pt x="9669" y="11352"/>
                          <a:pt x="9455" y="11200"/>
                        </a:cubicBezTo>
                        <a:lnTo>
                          <a:pt x="9446" y="11200"/>
                        </a:lnTo>
                        <a:cubicBezTo>
                          <a:pt x="9371" y="11130"/>
                          <a:pt x="9287" y="11092"/>
                          <a:pt x="9201" y="11092"/>
                        </a:cubicBezTo>
                        <a:cubicBezTo>
                          <a:pt x="9124" y="11092"/>
                          <a:pt x="9045" y="11123"/>
                          <a:pt x="8973" y="11191"/>
                        </a:cubicBezTo>
                        <a:cubicBezTo>
                          <a:pt x="8908" y="11210"/>
                          <a:pt x="8848" y="11218"/>
                          <a:pt x="8792" y="11218"/>
                        </a:cubicBezTo>
                        <a:cubicBezTo>
                          <a:pt x="8292" y="11218"/>
                          <a:pt x="8194" y="10532"/>
                          <a:pt x="8813" y="10460"/>
                        </a:cubicBezTo>
                        <a:cubicBezTo>
                          <a:pt x="8838" y="10456"/>
                          <a:pt x="8860" y="10454"/>
                          <a:pt x="8881" y="10454"/>
                        </a:cubicBezTo>
                        <a:cubicBezTo>
                          <a:pt x="8964" y="10454"/>
                          <a:pt x="9020" y="10483"/>
                          <a:pt x="9098" y="10540"/>
                        </a:cubicBezTo>
                        <a:cubicBezTo>
                          <a:pt x="9106" y="10548"/>
                          <a:pt x="9116" y="10550"/>
                          <a:pt x="9128" y="10550"/>
                        </a:cubicBezTo>
                        <a:cubicBezTo>
                          <a:pt x="9143" y="10550"/>
                          <a:pt x="9159" y="10545"/>
                          <a:pt x="9170" y="10540"/>
                        </a:cubicBezTo>
                        <a:cubicBezTo>
                          <a:pt x="9286" y="10486"/>
                          <a:pt x="9348" y="10388"/>
                          <a:pt x="9455" y="10326"/>
                        </a:cubicBezTo>
                        <a:cubicBezTo>
                          <a:pt x="9522" y="10280"/>
                          <a:pt x="9583" y="10261"/>
                          <a:pt x="9638" y="10261"/>
                        </a:cubicBezTo>
                        <a:close/>
                        <a:moveTo>
                          <a:pt x="24101" y="10977"/>
                        </a:moveTo>
                        <a:cubicBezTo>
                          <a:pt x="25032" y="10977"/>
                          <a:pt x="25971" y="11097"/>
                          <a:pt x="26869" y="11263"/>
                        </a:cubicBezTo>
                        <a:cubicBezTo>
                          <a:pt x="27493" y="11379"/>
                          <a:pt x="28118" y="11548"/>
                          <a:pt x="28724" y="11718"/>
                        </a:cubicBezTo>
                        <a:cubicBezTo>
                          <a:pt x="29349" y="11896"/>
                          <a:pt x="30000" y="12021"/>
                          <a:pt x="30607" y="12244"/>
                        </a:cubicBezTo>
                        <a:cubicBezTo>
                          <a:pt x="31570" y="12592"/>
                          <a:pt x="32552" y="12895"/>
                          <a:pt x="33542" y="13163"/>
                        </a:cubicBezTo>
                        <a:cubicBezTo>
                          <a:pt x="34132" y="13319"/>
                          <a:pt x="34799" y="13475"/>
                          <a:pt x="35443" y="13475"/>
                        </a:cubicBezTo>
                        <a:cubicBezTo>
                          <a:pt x="35460" y="13475"/>
                          <a:pt x="35478" y="13475"/>
                          <a:pt x="35496" y="13475"/>
                        </a:cubicBezTo>
                        <a:lnTo>
                          <a:pt x="35496" y="13475"/>
                        </a:lnTo>
                        <a:cubicBezTo>
                          <a:pt x="35478" y="13484"/>
                          <a:pt x="35469" y="13484"/>
                          <a:pt x="35451" y="13493"/>
                        </a:cubicBezTo>
                        <a:cubicBezTo>
                          <a:pt x="35074" y="13571"/>
                          <a:pt x="34699" y="13609"/>
                          <a:pt x="34319" y="13609"/>
                        </a:cubicBezTo>
                        <a:cubicBezTo>
                          <a:pt x="33962" y="13609"/>
                          <a:pt x="33601" y="13576"/>
                          <a:pt x="33230" y="13511"/>
                        </a:cubicBezTo>
                        <a:cubicBezTo>
                          <a:pt x="32355" y="13359"/>
                          <a:pt x="31517" y="13083"/>
                          <a:pt x="30669" y="12877"/>
                        </a:cubicBezTo>
                        <a:cubicBezTo>
                          <a:pt x="28903" y="12440"/>
                          <a:pt x="27038" y="11905"/>
                          <a:pt x="25210" y="11905"/>
                        </a:cubicBezTo>
                        <a:cubicBezTo>
                          <a:pt x="23934" y="11905"/>
                          <a:pt x="22649" y="12199"/>
                          <a:pt x="21418" y="12512"/>
                        </a:cubicBezTo>
                        <a:cubicBezTo>
                          <a:pt x="20187" y="12815"/>
                          <a:pt x="18956" y="13145"/>
                          <a:pt x="17716" y="13448"/>
                        </a:cubicBezTo>
                        <a:cubicBezTo>
                          <a:pt x="16538" y="13743"/>
                          <a:pt x="15334" y="13903"/>
                          <a:pt x="14147" y="14153"/>
                        </a:cubicBezTo>
                        <a:cubicBezTo>
                          <a:pt x="12881" y="14412"/>
                          <a:pt x="11614" y="14438"/>
                          <a:pt x="10338" y="14590"/>
                        </a:cubicBezTo>
                        <a:cubicBezTo>
                          <a:pt x="10240" y="14528"/>
                          <a:pt x="10133" y="14474"/>
                          <a:pt x="10035" y="14412"/>
                        </a:cubicBezTo>
                        <a:cubicBezTo>
                          <a:pt x="9990" y="14385"/>
                          <a:pt x="9946" y="14367"/>
                          <a:pt x="9901" y="14340"/>
                        </a:cubicBezTo>
                        <a:cubicBezTo>
                          <a:pt x="10847" y="14224"/>
                          <a:pt x="11810" y="14215"/>
                          <a:pt x="12738" y="14037"/>
                        </a:cubicBezTo>
                        <a:cubicBezTo>
                          <a:pt x="13889" y="13814"/>
                          <a:pt x="14977" y="13341"/>
                          <a:pt x="16092" y="13002"/>
                        </a:cubicBezTo>
                        <a:cubicBezTo>
                          <a:pt x="16619" y="12851"/>
                          <a:pt x="17118" y="12628"/>
                          <a:pt x="17627" y="12422"/>
                        </a:cubicBezTo>
                        <a:cubicBezTo>
                          <a:pt x="18135" y="12226"/>
                          <a:pt x="18653" y="12074"/>
                          <a:pt x="19170" y="11896"/>
                        </a:cubicBezTo>
                        <a:cubicBezTo>
                          <a:pt x="19687" y="11709"/>
                          <a:pt x="20241" y="11602"/>
                          <a:pt x="20785" y="11468"/>
                        </a:cubicBezTo>
                        <a:cubicBezTo>
                          <a:pt x="21516" y="11298"/>
                          <a:pt x="22248" y="11129"/>
                          <a:pt x="22988" y="11040"/>
                        </a:cubicBezTo>
                        <a:cubicBezTo>
                          <a:pt x="23356" y="10996"/>
                          <a:pt x="23728" y="10977"/>
                          <a:pt x="24101" y="10977"/>
                        </a:cubicBezTo>
                        <a:close/>
                        <a:moveTo>
                          <a:pt x="25445" y="12047"/>
                        </a:moveTo>
                        <a:cubicBezTo>
                          <a:pt x="26481" y="12047"/>
                          <a:pt x="27565" y="12284"/>
                          <a:pt x="28573" y="12512"/>
                        </a:cubicBezTo>
                        <a:cubicBezTo>
                          <a:pt x="29358" y="12690"/>
                          <a:pt x="30134" y="12868"/>
                          <a:pt x="30910" y="13065"/>
                        </a:cubicBezTo>
                        <a:cubicBezTo>
                          <a:pt x="31784" y="13279"/>
                          <a:pt x="32641" y="13555"/>
                          <a:pt x="33542" y="13662"/>
                        </a:cubicBezTo>
                        <a:cubicBezTo>
                          <a:pt x="33751" y="13692"/>
                          <a:pt x="33958" y="13706"/>
                          <a:pt x="34163" y="13706"/>
                        </a:cubicBezTo>
                        <a:cubicBezTo>
                          <a:pt x="34517" y="13706"/>
                          <a:pt x="34866" y="13664"/>
                          <a:pt x="35210" y="13591"/>
                        </a:cubicBezTo>
                        <a:lnTo>
                          <a:pt x="35210" y="13591"/>
                        </a:lnTo>
                        <a:cubicBezTo>
                          <a:pt x="34925" y="13725"/>
                          <a:pt x="34648" y="13876"/>
                          <a:pt x="34380" y="14037"/>
                        </a:cubicBezTo>
                        <a:cubicBezTo>
                          <a:pt x="33849" y="14112"/>
                          <a:pt x="33314" y="14145"/>
                          <a:pt x="32779" y="14145"/>
                        </a:cubicBezTo>
                        <a:cubicBezTo>
                          <a:pt x="31096" y="14145"/>
                          <a:pt x="29403" y="13826"/>
                          <a:pt x="27752" y="13529"/>
                        </a:cubicBezTo>
                        <a:cubicBezTo>
                          <a:pt x="26666" y="13333"/>
                          <a:pt x="25523" y="13170"/>
                          <a:pt x="24408" y="13170"/>
                        </a:cubicBezTo>
                        <a:cubicBezTo>
                          <a:pt x="24351" y="13170"/>
                          <a:pt x="24294" y="13171"/>
                          <a:pt x="24237" y="13172"/>
                        </a:cubicBezTo>
                        <a:cubicBezTo>
                          <a:pt x="23176" y="13190"/>
                          <a:pt x="22105" y="13457"/>
                          <a:pt x="21070" y="13698"/>
                        </a:cubicBezTo>
                        <a:cubicBezTo>
                          <a:pt x="19661" y="14028"/>
                          <a:pt x="18224" y="14296"/>
                          <a:pt x="16788" y="14537"/>
                        </a:cubicBezTo>
                        <a:cubicBezTo>
                          <a:pt x="15994" y="14670"/>
                          <a:pt x="15200" y="14813"/>
                          <a:pt x="14406" y="14956"/>
                        </a:cubicBezTo>
                        <a:cubicBezTo>
                          <a:pt x="13759" y="15069"/>
                          <a:pt x="13122" y="15114"/>
                          <a:pt x="12483" y="15114"/>
                        </a:cubicBezTo>
                        <a:cubicBezTo>
                          <a:pt x="12064" y="15114"/>
                          <a:pt x="11645" y="15095"/>
                          <a:pt x="11221" y="15063"/>
                        </a:cubicBezTo>
                        <a:cubicBezTo>
                          <a:pt x="10954" y="14929"/>
                          <a:pt x="10686" y="14786"/>
                          <a:pt x="10427" y="14635"/>
                        </a:cubicBezTo>
                        <a:lnTo>
                          <a:pt x="10427" y="14635"/>
                        </a:lnTo>
                        <a:cubicBezTo>
                          <a:pt x="10667" y="14658"/>
                          <a:pt x="10911" y="14668"/>
                          <a:pt x="11156" y="14668"/>
                        </a:cubicBezTo>
                        <a:cubicBezTo>
                          <a:pt x="12061" y="14668"/>
                          <a:pt x="12992" y="14529"/>
                          <a:pt x="13862" y="14367"/>
                        </a:cubicBezTo>
                        <a:cubicBezTo>
                          <a:pt x="15057" y="14135"/>
                          <a:pt x="16253" y="13912"/>
                          <a:pt x="17448" y="13671"/>
                        </a:cubicBezTo>
                        <a:cubicBezTo>
                          <a:pt x="20089" y="13136"/>
                          <a:pt x="22658" y="12057"/>
                          <a:pt x="25388" y="12048"/>
                        </a:cubicBezTo>
                        <a:cubicBezTo>
                          <a:pt x="25407" y="12048"/>
                          <a:pt x="25426" y="12047"/>
                          <a:pt x="25445" y="12047"/>
                        </a:cubicBezTo>
                        <a:close/>
                        <a:moveTo>
                          <a:pt x="24469" y="13330"/>
                        </a:moveTo>
                        <a:cubicBezTo>
                          <a:pt x="25385" y="13330"/>
                          <a:pt x="26301" y="13472"/>
                          <a:pt x="27208" y="13609"/>
                        </a:cubicBezTo>
                        <a:cubicBezTo>
                          <a:pt x="27797" y="13689"/>
                          <a:pt x="28377" y="13796"/>
                          <a:pt x="28965" y="13885"/>
                        </a:cubicBezTo>
                        <a:cubicBezTo>
                          <a:pt x="28329" y="13807"/>
                          <a:pt x="27693" y="13772"/>
                          <a:pt x="27058" y="13772"/>
                        </a:cubicBezTo>
                        <a:cubicBezTo>
                          <a:pt x="24564" y="13772"/>
                          <a:pt x="22083" y="14320"/>
                          <a:pt x="19687" y="15009"/>
                        </a:cubicBezTo>
                        <a:cubicBezTo>
                          <a:pt x="18456" y="15357"/>
                          <a:pt x="17198" y="15786"/>
                          <a:pt x="15914" y="15848"/>
                        </a:cubicBezTo>
                        <a:cubicBezTo>
                          <a:pt x="15658" y="15863"/>
                          <a:pt x="15402" y="15870"/>
                          <a:pt x="15146" y="15870"/>
                        </a:cubicBezTo>
                        <a:cubicBezTo>
                          <a:pt x="14652" y="15870"/>
                          <a:pt x="14159" y="15845"/>
                          <a:pt x="13666" y="15803"/>
                        </a:cubicBezTo>
                        <a:cubicBezTo>
                          <a:pt x="13318" y="15768"/>
                          <a:pt x="12934" y="15759"/>
                          <a:pt x="12568" y="15696"/>
                        </a:cubicBezTo>
                        <a:cubicBezTo>
                          <a:pt x="12140" y="15518"/>
                          <a:pt x="11730" y="15322"/>
                          <a:pt x="11320" y="15116"/>
                        </a:cubicBezTo>
                        <a:lnTo>
                          <a:pt x="11320" y="15116"/>
                        </a:lnTo>
                        <a:cubicBezTo>
                          <a:pt x="11819" y="15194"/>
                          <a:pt x="12302" y="15244"/>
                          <a:pt x="12808" y="15244"/>
                        </a:cubicBezTo>
                        <a:cubicBezTo>
                          <a:pt x="12943" y="15244"/>
                          <a:pt x="13080" y="15240"/>
                          <a:pt x="13220" y="15232"/>
                        </a:cubicBezTo>
                        <a:cubicBezTo>
                          <a:pt x="14156" y="15179"/>
                          <a:pt x="15075" y="14992"/>
                          <a:pt x="16003" y="14831"/>
                        </a:cubicBezTo>
                        <a:cubicBezTo>
                          <a:pt x="17484" y="14590"/>
                          <a:pt x="18956" y="14331"/>
                          <a:pt x="20419" y="14019"/>
                        </a:cubicBezTo>
                        <a:cubicBezTo>
                          <a:pt x="21436" y="13796"/>
                          <a:pt x="22435" y="13529"/>
                          <a:pt x="23461" y="13395"/>
                        </a:cubicBezTo>
                        <a:cubicBezTo>
                          <a:pt x="23797" y="13349"/>
                          <a:pt x="24133" y="13330"/>
                          <a:pt x="24469" y="13330"/>
                        </a:cubicBezTo>
                        <a:close/>
                        <a:moveTo>
                          <a:pt x="27135" y="13895"/>
                        </a:moveTo>
                        <a:cubicBezTo>
                          <a:pt x="27926" y="13895"/>
                          <a:pt x="28718" y="13936"/>
                          <a:pt x="29510" y="14010"/>
                        </a:cubicBezTo>
                        <a:cubicBezTo>
                          <a:pt x="29424" y="14009"/>
                          <a:pt x="29339" y="14009"/>
                          <a:pt x="29254" y="14009"/>
                        </a:cubicBezTo>
                        <a:cubicBezTo>
                          <a:pt x="27473" y="14009"/>
                          <a:pt x="25683" y="14194"/>
                          <a:pt x="24023" y="14867"/>
                        </a:cubicBezTo>
                        <a:cubicBezTo>
                          <a:pt x="22114" y="15643"/>
                          <a:pt x="20196" y="16392"/>
                          <a:pt x="18153" y="16651"/>
                        </a:cubicBezTo>
                        <a:cubicBezTo>
                          <a:pt x="17828" y="16677"/>
                          <a:pt x="17504" y="16690"/>
                          <a:pt x="17183" y="16690"/>
                        </a:cubicBezTo>
                        <a:cubicBezTo>
                          <a:pt x="16173" y="16690"/>
                          <a:pt x="15178" y="16558"/>
                          <a:pt x="14183" y="16267"/>
                        </a:cubicBezTo>
                        <a:cubicBezTo>
                          <a:pt x="13701" y="16133"/>
                          <a:pt x="13238" y="15973"/>
                          <a:pt x="12774" y="15786"/>
                        </a:cubicBezTo>
                        <a:lnTo>
                          <a:pt x="12774" y="15786"/>
                        </a:lnTo>
                        <a:cubicBezTo>
                          <a:pt x="12943" y="15812"/>
                          <a:pt x="13113" y="15839"/>
                          <a:pt x="13273" y="15857"/>
                        </a:cubicBezTo>
                        <a:cubicBezTo>
                          <a:pt x="13978" y="15964"/>
                          <a:pt x="14701" y="15973"/>
                          <a:pt x="15405" y="15973"/>
                        </a:cubicBezTo>
                        <a:cubicBezTo>
                          <a:pt x="16681" y="15964"/>
                          <a:pt x="17885" y="15625"/>
                          <a:pt x="19108" y="15286"/>
                        </a:cubicBezTo>
                        <a:cubicBezTo>
                          <a:pt x="20678" y="14840"/>
                          <a:pt x="22230" y="14394"/>
                          <a:pt x="23845" y="14144"/>
                        </a:cubicBezTo>
                        <a:cubicBezTo>
                          <a:pt x="24939" y="13973"/>
                          <a:pt x="26036" y="13895"/>
                          <a:pt x="27135" y="13895"/>
                        </a:cubicBezTo>
                        <a:close/>
                        <a:moveTo>
                          <a:pt x="15158" y="1"/>
                        </a:moveTo>
                        <a:cubicBezTo>
                          <a:pt x="15083" y="1"/>
                          <a:pt x="15002" y="9"/>
                          <a:pt x="14915" y="22"/>
                        </a:cubicBezTo>
                        <a:cubicBezTo>
                          <a:pt x="14210" y="129"/>
                          <a:pt x="13318" y="638"/>
                          <a:pt x="13478" y="1494"/>
                        </a:cubicBezTo>
                        <a:cubicBezTo>
                          <a:pt x="13523" y="1699"/>
                          <a:pt x="13559" y="1887"/>
                          <a:pt x="13657" y="2065"/>
                        </a:cubicBezTo>
                        <a:cubicBezTo>
                          <a:pt x="13657" y="2065"/>
                          <a:pt x="13657" y="2065"/>
                          <a:pt x="13657" y="2065"/>
                        </a:cubicBezTo>
                        <a:cubicBezTo>
                          <a:pt x="13662" y="2065"/>
                          <a:pt x="13764" y="2244"/>
                          <a:pt x="13782" y="2261"/>
                        </a:cubicBezTo>
                        <a:cubicBezTo>
                          <a:pt x="13880" y="2342"/>
                          <a:pt x="13898" y="2306"/>
                          <a:pt x="13782" y="2386"/>
                        </a:cubicBezTo>
                        <a:cubicBezTo>
                          <a:pt x="13577" y="2529"/>
                          <a:pt x="13505" y="2868"/>
                          <a:pt x="13514" y="3091"/>
                        </a:cubicBezTo>
                        <a:cubicBezTo>
                          <a:pt x="13519" y="3381"/>
                          <a:pt x="13720" y="3500"/>
                          <a:pt x="13947" y="3500"/>
                        </a:cubicBezTo>
                        <a:cubicBezTo>
                          <a:pt x="14168" y="3500"/>
                          <a:pt x="14412" y="3387"/>
                          <a:pt x="14522" y="3207"/>
                        </a:cubicBezTo>
                        <a:cubicBezTo>
                          <a:pt x="14629" y="3037"/>
                          <a:pt x="14701" y="2779"/>
                          <a:pt x="14718" y="2547"/>
                        </a:cubicBezTo>
                        <a:cubicBezTo>
                          <a:pt x="15245" y="3011"/>
                          <a:pt x="15182" y="3885"/>
                          <a:pt x="14924" y="4465"/>
                        </a:cubicBezTo>
                        <a:cubicBezTo>
                          <a:pt x="12729" y="5553"/>
                          <a:pt x="11320" y="7819"/>
                          <a:pt x="8857" y="8488"/>
                        </a:cubicBezTo>
                        <a:cubicBezTo>
                          <a:pt x="8518" y="8337"/>
                          <a:pt x="8179" y="8203"/>
                          <a:pt x="7831" y="8078"/>
                        </a:cubicBezTo>
                        <a:cubicBezTo>
                          <a:pt x="6829" y="7723"/>
                          <a:pt x="5780" y="7551"/>
                          <a:pt x="4733" y="7551"/>
                        </a:cubicBezTo>
                        <a:cubicBezTo>
                          <a:pt x="3095" y="7551"/>
                          <a:pt x="1460" y="7970"/>
                          <a:pt x="8" y="8765"/>
                        </a:cubicBezTo>
                        <a:cubicBezTo>
                          <a:pt x="0" y="8765"/>
                          <a:pt x="5" y="8776"/>
                          <a:pt x="11" y="8776"/>
                        </a:cubicBezTo>
                        <a:cubicBezTo>
                          <a:pt x="13" y="8776"/>
                          <a:pt x="15" y="8775"/>
                          <a:pt x="17" y="8774"/>
                        </a:cubicBezTo>
                        <a:cubicBezTo>
                          <a:pt x="1346" y="8131"/>
                          <a:pt x="2898" y="7739"/>
                          <a:pt x="4379" y="7676"/>
                        </a:cubicBezTo>
                        <a:cubicBezTo>
                          <a:pt x="4485" y="7672"/>
                          <a:pt x="4590" y="7669"/>
                          <a:pt x="4696" y="7669"/>
                        </a:cubicBezTo>
                        <a:cubicBezTo>
                          <a:pt x="6007" y="7669"/>
                          <a:pt x="7303" y="8021"/>
                          <a:pt x="8500" y="8533"/>
                        </a:cubicBezTo>
                        <a:cubicBezTo>
                          <a:pt x="9999" y="9175"/>
                          <a:pt x="11177" y="10263"/>
                          <a:pt x="12470" y="11218"/>
                        </a:cubicBezTo>
                        <a:cubicBezTo>
                          <a:pt x="12256" y="11093"/>
                          <a:pt x="12033" y="10959"/>
                          <a:pt x="11819" y="10834"/>
                        </a:cubicBezTo>
                        <a:cubicBezTo>
                          <a:pt x="10686" y="10156"/>
                          <a:pt x="9553" y="9478"/>
                          <a:pt x="8331" y="8970"/>
                        </a:cubicBezTo>
                        <a:cubicBezTo>
                          <a:pt x="7057" y="8438"/>
                          <a:pt x="5777" y="8032"/>
                          <a:pt x="4421" y="8032"/>
                        </a:cubicBezTo>
                        <a:cubicBezTo>
                          <a:pt x="4163" y="8032"/>
                          <a:pt x="3903" y="8046"/>
                          <a:pt x="3639" y="8078"/>
                        </a:cubicBezTo>
                        <a:cubicBezTo>
                          <a:pt x="2969" y="8158"/>
                          <a:pt x="2309" y="8310"/>
                          <a:pt x="1658" y="8470"/>
                        </a:cubicBezTo>
                        <a:cubicBezTo>
                          <a:pt x="1221" y="8568"/>
                          <a:pt x="766" y="8667"/>
                          <a:pt x="373" y="8872"/>
                        </a:cubicBezTo>
                        <a:cubicBezTo>
                          <a:pt x="356" y="8881"/>
                          <a:pt x="364" y="8899"/>
                          <a:pt x="382" y="8899"/>
                        </a:cubicBezTo>
                        <a:cubicBezTo>
                          <a:pt x="1435" y="8497"/>
                          <a:pt x="2657" y="8328"/>
                          <a:pt x="3763" y="8194"/>
                        </a:cubicBezTo>
                        <a:cubicBezTo>
                          <a:pt x="3997" y="8166"/>
                          <a:pt x="4230" y="8153"/>
                          <a:pt x="4461" y="8153"/>
                        </a:cubicBezTo>
                        <a:cubicBezTo>
                          <a:pt x="5954" y="8153"/>
                          <a:pt x="7399" y="8690"/>
                          <a:pt x="8750" y="9300"/>
                        </a:cubicBezTo>
                        <a:cubicBezTo>
                          <a:pt x="9901" y="9817"/>
                          <a:pt x="10972" y="10486"/>
                          <a:pt x="12051" y="11129"/>
                        </a:cubicBezTo>
                        <a:cubicBezTo>
                          <a:pt x="12560" y="11441"/>
                          <a:pt x="13077" y="11735"/>
                          <a:pt x="13603" y="12021"/>
                        </a:cubicBezTo>
                        <a:cubicBezTo>
                          <a:pt x="13889" y="12173"/>
                          <a:pt x="14183" y="12360"/>
                          <a:pt x="14495" y="12431"/>
                        </a:cubicBezTo>
                        <a:cubicBezTo>
                          <a:pt x="14498" y="12434"/>
                          <a:pt x="14501" y="12435"/>
                          <a:pt x="14504" y="12435"/>
                        </a:cubicBezTo>
                        <a:cubicBezTo>
                          <a:pt x="14510" y="12435"/>
                          <a:pt x="14516" y="12431"/>
                          <a:pt x="14522" y="12431"/>
                        </a:cubicBezTo>
                        <a:cubicBezTo>
                          <a:pt x="15048" y="12638"/>
                          <a:pt x="15599" y="12762"/>
                          <a:pt x="16159" y="12762"/>
                        </a:cubicBezTo>
                        <a:cubicBezTo>
                          <a:pt x="16175" y="12762"/>
                          <a:pt x="16192" y="12762"/>
                          <a:pt x="16208" y="12761"/>
                        </a:cubicBezTo>
                        <a:lnTo>
                          <a:pt x="16208" y="12761"/>
                        </a:lnTo>
                        <a:cubicBezTo>
                          <a:pt x="15102" y="13154"/>
                          <a:pt x="13978" y="13573"/>
                          <a:pt x="12845" y="13850"/>
                        </a:cubicBezTo>
                        <a:cubicBezTo>
                          <a:pt x="12515" y="13930"/>
                          <a:pt x="12185" y="13966"/>
                          <a:pt x="11855" y="14001"/>
                        </a:cubicBezTo>
                        <a:cubicBezTo>
                          <a:pt x="11766" y="13975"/>
                          <a:pt x="11694" y="13939"/>
                          <a:pt x="11632" y="13850"/>
                        </a:cubicBezTo>
                        <a:cubicBezTo>
                          <a:pt x="11569" y="13760"/>
                          <a:pt x="11569" y="13618"/>
                          <a:pt x="11551" y="13511"/>
                        </a:cubicBezTo>
                        <a:cubicBezTo>
                          <a:pt x="11534" y="13350"/>
                          <a:pt x="11551" y="13172"/>
                          <a:pt x="11667" y="13065"/>
                        </a:cubicBezTo>
                        <a:cubicBezTo>
                          <a:pt x="11899" y="13118"/>
                          <a:pt x="12247" y="13493"/>
                          <a:pt x="12408" y="13529"/>
                        </a:cubicBezTo>
                        <a:cubicBezTo>
                          <a:pt x="12440" y="13536"/>
                          <a:pt x="12469" y="13540"/>
                          <a:pt x="12497" y="13540"/>
                        </a:cubicBezTo>
                        <a:cubicBezTo>
                          <a:pt x="12719" y="13540"/>
                          <a:pt x="12782" y="13296"/>
                          <a:pt x="12774" y="13074"/>
                        </a:cubicBezTo>
                        <a:cubicBezTo>
                          <a:pt x="12765" y="12744"/>
                          <a:pt x="12542" y="12449"/>
                          <a:pt x="12283" y="12280"/>
                        </a:cubicBezTo>
                        <a:cubicBezTo>
                          <a:pt x="12161" y="12200"/>
                          <a:pt x="12030" y="12168"/>
                          <a:pt x="11896" y="12168"/>
                        </a:cubicBezTo>
                        <a:cubicBezTo>
                          <a:pt x="11805" y="12168"/>
                          <a:pt x="11713" y="12183"/>
                          <a:pt x="11623" y="12208"/>
                        </a:cubicBezTo>
                        <a:cubicBezTo>
                          <a:pt x="11739" y="11789"/>
                          <a:pt x="11355" y="11593"/>
                          <a:pt x="11079" y="11325"/>
                        </a:cubicBezTo>
                        <a:cubicBezTo>
                          <a:pt x="11070" y="11316"/>
                          <a:pt x="11123" y="11236"/>
                          <a:pt x="11105" y="11173"/>
                        </a:cubicBezTo>
                        <a:cubicBezTo>
                          <a:pt x="11061" y="11013"/>
                          <a:pt x="10998" y="10906"/>
                          <a:pt x="10873" y="10790"/>
                        </a:cubicBezTo>
                        <a:cubicBezTo>
                          <a:pt x="10784" y="10710"/>
                          <a:pt x="10633" y="10602"/>
                          <a:pt x="10499" y="10594"/>
                        </a:cubicBezTo>
                        <a:cubicBezTo>
                          <a:pt x="10473" y="10591"/>
                          <a:pt x="10450" y="10590"/>
                          <a:pt x="10427" y="10590"/>
                        </a:cubicBezTo>
                        <a:cubicBezTo>
                          <a:pt x="10388" y="10590"/>
                          <a:pt x="10354" y="10593"/>
                          <a:pt x="10324" y="10593"/>
                        </a:cubicBezTo>
                        <a:cubicBezTo>
                          <a:pt x="10246" y="10593"/>
                          <a:pt x="10192" y="10577"/>
                          <a:pt x="10142" y="10460"/>
                        </a:cubicBezTo>
                        <a:cubicBezTo>
                          <a:pt x="10055" y="10279"/>
                          <a:pt x="9833" y="10109"/>
                          <a:pt x="9619" y="10109"/>
                        </a:cubicBezTo>
                        <a:cubicBezTo>
                          <a:pt x="9569" y="10109"/>
                          <a:pt x="9520" y="10118"/>
                          <a:pt x="9473" y="10139"/>
                        </a:cubicBezTo>
                        <a:cubicBezTo>
                          <a:pt x="9396" y="10177"/>
                          <a:pt x="9234" y="10321"/>
                          <a:pt x="9127" y="10321"/>
                        </a:cubicBezTo>
                        <a:cubicBezTo>
                          <a:pt x="9110" y="10321"/>
                          <a:pt x="9094" y="10317"/>
                          <a:pt x="9080" y="10308"/>
                        </a:cubicBezTo>
                        <a:cubicBezTo>
                          <a:pt x="9044" y="10289"/>
                          <a:pt x="8998" y="10281"/>
                          <a:pt x="8946" y="10281"/>
                        </a:cubicBezTo>
                        <a:cubicBezTo>
                          <a:pt x="8804" y="10281"/>
                          <a:pt x="8623" y="10338"/>
                          <a:pt x="8518" y="10371"/>
                        </a:cubicBezTo>
                        <a:cubicBezTo>
                          <a:pt x="7885" y="10584"/>
                          <a:pt x="8211" y="11313"/>
                          <a:pt x="8726" y="11313"/>
                        </a:cubicBezTo>
                        <a:cubicBezTo>
                          <a:pt x="8813" y="11313"/>
                          <a:pt x="8906" y="11293"/>
                          <a:pt x="9000" y="11245"/>
                        </a:cubicBezTo>
                        <a:cubicBezTo>
                          <a:pt x="9031" y="11241"/>
                          <a:pt x="9061" y="11239"/>
                          <a:pt x="9089" y="11239"/>
                        </a:cubicBezTo>
                        <a:cubicBezTo>
                          <a:pt x="9605" y="11239"/>
                          <a:pt x="9505" y="11920"/>
                          <a:pt x="9446" y="12199"/>
                        </a:cubicBezTo>
                        <a:cubicBezTo>
                          <a:pt x="9384" y="12458"/>
                          <a:pt x="9241" y="12690"/>
                          <a:pt x="9062" y="12886"/>
                        </a:cubicBezTo>
                        <a:cubicBezTo>
                          <a:pt x="8813" y="13172"/>
                          <a:pt x="8340" y="13341"/>
                          <a:pt x="7947" y="13421"/>
                        </a:cubicBezTo>
                        <a:cubicBezTo>
                          <a:pt x="6866" y="13015"/>
                          <a:pt x="5714" y="12749"/>
                          <a:pt x="4587" y="12749"/>
                        </a:cubicBezTo>
                        <a:cubicBezTo>
                          <a:pt x="4106" y="12749"/>
                          <a:pt x="3630" y="12797"/>
                          <a:pt x="3166" y="12904"/>
                        </a:cubicBezTo>
                        <a:cubicBezTo>
                          <a:pt x="3124" y="12912"/>
                          <a:pt x="3137" y="12967"/>
                          <a:pt x="3175" y="12967"/>
                        </a:cubicBezTo>
                        <a:cubicBezTo>
                          <a:pt x="3178" y="12967"/>
                          <a:pt x="3181" y="12967"/>
                          <a:pt x="3184" y="12967"/>
                        </a:cubicBezTo>
                        <a:cubicBezTo>
                          <a:pt x="3627" y="12871"/>
                          <a:pt x="4069" y="12828"/>
                          <a:pt x="4508" y="12828"/>
                        </a:cubicBezTo>
                        <a:cubicBezTo>
                          <a:pt x="6692" y="12828"/>
                          <a:pt x="8805" y="13900"/>
                          <a:pt x="10677" y="14947"/>
                        </a:cubicBezTo>
                        <a:cubicBezTo>
                          <a:pt x="12566" y="16000"/>
                          <a:pt x="14759" y="16870"/>
                          <a:pt x="16958" y="16870"/>
                        </a:cubicBezTo>
                        <a:cubicBezTo>
                          <a:pt x="17366" y="16870"/>
                          <a:pt x="17774" y="16840"/>
                          <a:pt x="18180" y="16776"/>
                        </a:cubicBezTo>
                        <a:cubicBezTo>
                          <a:pt x="18840" y="16731"/>
                          <a:pt x="19518" y="16588"/>
                          <a:pt x="20134" y="16437"/>
                        </a:cubicBezTo>
                        <a:cubicBezTo>
                          <a:pt x="20785" y="16285"/>
                          <a:pt x="21409" y="16044"/>
                          <a:pt x="22034" y="15803"/>
                        </a:cubicBezTo>
                        <a:cubicBezTo>
                          <a:pt x="22631" y="15580"/>
                          <a:pt x="23220" y="15268"/>
                          <a:pt x="23836" y="15090"/>
                        </a:cubicBezTo>
                        <a:cubicBezTo>
                          <a:pt x="25085" y="14733"/>
                          <a:pt x="26316" y="14233"/>
                          <a:pt x="27645" y="14215"/>
                        </a:cubicBezTo>
                        <a:cubicBezTo>
                          <a:pt x="28323" y="14207"/>
                          <a:pt x="29001" y="14153"/>
                          <a:pt x="29679" y="14135"/>
                        </a:cubicBezTo>
                        <a:cubicBezTo>
                          <a:pt x="29792" y="14129"/>
                          <a:pt x="29905" y="14127"/>
                          <a:pt x="30018" y="14127"/>
                        </a:cubicBezTo>
                        <a:cubicBezTo>
                          <a:pt x="30244" y="14127"/>
                          <a:pt x="30470" y="14135"/>
                          <a:pt x="30696" y="14135"/>
                        </a:cubicBezTo>
                        <a:cubicBezTo>
                          <a:pt x="31297" y="14209"/>
                          <a:pt x="31900" y="14256"/>
                          <a:pt x="32508" y="14256"/>
                        </a:cubicBezTo>
                        <a:cubicBezTo>
                          <a:pt x="33001" y="14256"/>
                          <a:pt x="33497" y="14225"/>
                          <a:pt x="33997" y="14153"/>
                        </a:cubicBezTo>
                        <a:cubicBezTo>
                          <a:pt x="34086" y="14144"/>
                          <a:pt x="34175" y="14126"/>
                          <a:pt x="34264" y="14108"/>
                        </a:cubicBezTo>
                        <a:lnTo>
                          <a:pt x="34264" y="14108"/>
                        </a:lnTo>
                        <a:cubicBezTo>
                          <a:pt x="33845" y="14367"/>
                          <a:pt x="33426" y="14644"/>
                          <a:pt x="32980" y="14876"/>
                        </a:cubicBezTo>
                        <a:cubicBezTo>
                          <a:pt x="32507" y="15125"/>
                          <a:pt x="32088" y="15438"/>
                          <a:pt x="31579" y="15616"/>
                        </a:cubicBezTo>
                        <a:cubicBezTo>
                          <a:pt x="31089" y="15794"/>
                          <a:pt x="30607" y="15919"/>
                          <a:pt x="30098" y="16026"/>
                        </a:cubicBezTo>
                        <a:cubicBezTo>
                          <a:pt x="30072" y="16035"/>
                          <a:pt x="30080" y="16071"/>
                          <a:pt x="30107" y="16071"/>
                        </a:cubicBezTo>
                        <a:cubicBezTo>
                          <a:pt x="30571" y="15991"/>
                          <a:pt x="31035" y="15919"/>
                          <a:pt x="31490" y="15777"/>
                        </a:cubicBezTo>
                        <a:cubicBezTo>
                          <a:pt x="31927" y="15634"/>
                          <a:pt x="32284" y="15420"/>
                          <a:pt x="32685" y="15206"/>
                        </a:cubicBezTo>
                        <a:cubicBezTo>
                          <a:pt x="33622" y="14688"/>
                          <a:pt x="34487" y="14046"/>
                          <a:pt x="35487" y="13636"/>
                        </a:cubicBezTo>
                        <a:cubicBezTo>
                          <a:pt x="36125" y="13373"/>
                          <a:pt x="36776" y="13268"/>
                          <a:pt x="37434" y="13268"/>
                        </a:cubicBezTo>
                        <a:cubicBezTo>
                          <a:pt x="37558" y="13268"/>
                          <a:pt x="37682" y="13272"/>
                          <a:pt x="37806" y="13279"/>
                        </a:cubicBezTo>
                        <a:cubicBezTo>
                          <a:pt x="37877" y="13288"/>
                          <a:pt x="37949" y="13297"/>
                          <a:pt x="38020" y="13297"/>
                        </a:cubicBezTo>
                        <a:cubicBezTo>
                          <a:pt x="38270" y="13314"/>
                          <a:pt x="38520" y="13350"/>
                          <a:pt x="38778" y="13404"/>
                        </a:cubicBezTo>
                        <a:cubicBezTo>
                          <a:pt x="39139" y="13467"/>
                          <a:pt x="39521" y="13519"/>
                          <a:pt x="39899" y="13519"/>
                        </a:cubicBezTo>
                        <a:cubicBezTo>
                          <a:pt x="40315" y="13519"/>
                          <a:pt x="40728" y="13456"/>
                          <a:pt x="41107" y="13279"/>
                        </a:cubicBezTo>
                        <a:cubicBezTo>
                          <a:pt x="41140" y="13262"/>
                          <a:pt x="41120" y="13215"/>
                          <a:pt x="41088" y="13215"/>
                        </a:cubicBezTo>
                        <a:cubicBezTo>
                          <a:pt x="41085" y="13215"/>
                          <a:pt x="41083" y="13216"/>
                          <a:pt x="41080" y="13216"/>
                        </a:cubicBezTo>
                        <a:cubicBezTo>
                          <a:pt x="40705" y="13295"/>
                          <a:pt x="40347" y="13326"/>
                          <a:pt x="39993" y="13326"/>
                        </a:cubicBezTo>
                        <a:cubicBezTo>
                          <a:pt x="39421" y="13326"/>
                          <a:pt x="38862" y="13244"/>
                          <a:pt x="38261" y="13145"/>
                        </a:cubicBezTo>
                        <a:cubicBezTo>
                          <a:pt x="38118" y="13118"/>
                          <a:pt x="37976" y="13100"/>
                          <a:pt x="37824" y="13091"/>
                        </a:cubicBezTo>
                        <a:cubicBezTo>
                          <a:pt x="37547" y="13011"/>
                          <a:pt x="37280" y="12913"/>
                          <a:pt x="37003" y="12797"/>
                        </a:cubicBezTo>
                        <a:cubicBezTo>
                          <a:pt x="36593" y="12619"/>
                          <a:pt x="36218" y="12369"/>
                          <a:pt x="35817" y="12155"/>
                        </a:cubicBezTo>
                        <a:cubicBezTo>
                          <a:pt x="35121" y="11780"/>
                          <a:pt x="34416" y="11432"/>
                          <a:pt x="33631" y="11298"/>
                        </a:cubicBezTo>
                        <a:cubicBezTo>
                          <a:pt x="33082" y="11206"/>
                          <a:pt x="32509" y="11138"/>
                          <a:pt x="31948" y="11138"/>
                        </a:cubicBezTo>
                        <a:cubicBezTo>
                          <a:pt x="31752" y="11138"/>
                          <a:pt x="31557" y="11146"/>
                          <a:pt x="31365" y="11164"/>
                        </a:cubicBezTo>
                        <a:cubicBezTo>
                          <a:pt x="30955" y="11200"/>
                          <a:pt x="30553" y="11280"/>
                          <a:pt x="30143" y="11334"/>
                        </a:cubicBezTo>
                        <a:cubicBezTo>
                          <a:pt x="29759" y="11388"/>
                          <a:pt x="29385" y="11503"/>
                          <a:pt x="28992" y="11566"/>
                        </a:cubicBezTo>
                        <a:cubicBezTo>
                          <a:pt x="28653" y="11477"/>
                          <a:pt x="28305" y="11388"/>
                          <a:pt x="27966" y="11307"/>
                        </a:cubicBezTo>
                        <a:cubicBezTo>
                          <a:pt x="27734" y="11138"/>
                          <a:pt x="27592" y="10915"/>
                          <a:pt x="27654" y="10638"/>
                        </a:cubicBezTo>
                        <a:lnTo>
                          <a:pt x="27654" y="10638"/>
                        </a:lnTo>
                        <a:cubicBezTo>
                          <a:pt x="27723" y="10666"/>
                          <a:pt x="27795" y="10682"/>
                          <a:pt x="27866" y="10682"/>
                        </a:cubicBezTo>
                        <a:cubicBezTo>
                          <a:pt x="27931" y="10682"/>
                          <a:pt x="27995" y="10668"/>
                          <a:pt x="28055" y="10638"/>
                        </a:cubicBezTo>
                        <a:cubicBezTo>
                          <a:pt x="28314" y="10531"/>
                          <a:pt x="28716" y="10156"/>
                          <a:pt x="28519" y="9844"/>
                        </a:cubicBezTo>
                        <a:cubicBezTo>
                          <a:pt x="28439" y="9710"/>
                          <a:pt x="28341" y="9639"/>
                          <a:pt x="28198" y="9585"/>
                        </a:cubicBezTo>
                        <a:cubicBezTo>
                          <a:pt x="28145" y="9568"/>
                          <a:pt x="28082" y="9550"/>
                          <a:pt x="28029" y="9550"/>
                        </a:cubicBezTo>
                        <a:cubicBezTo>
                          <a:pt x="28018" y="9548"/>
                          <a:pt x="28009" y="9547"/>
                          <a:pt x="28001" y="9547"/>
                        </a:cubicBezTo>
                        <a:cubicBezTo>
                          <a:pt x="27979" y="9547"/>
                          <a:pt x="27969" y="9554"/>
                          <a:pt x="27966" y="9558"/>
                        </a:cubicBezTo>
                        <a:lnTo>
                          <a:pt x="27966" y="9558"/>
                        </a:lnTo>
                        <a:cubicBezTo>
                          <a:pt x="27968" y="9553"/>
                          <a:pt x="27972" y="9541"/>
                          <a:pt x="27975" y="9514"/>
                        </a:cubicBezTo>
                        <a:cubicBezTo>
                          <a:pt x="27991" y="9311"/>
                          <a:pt x="27869" y="9238"/>
                          <a:pt x="27721" y="9238"/>
                        </a:cubicBezTo>
                        <a:cubicBezTo>
                          <a:pt x="27616" y="9238"/>
                          <a:pt x="27497" y="9275"/>
                          <a:pt x="27404" y="9327"/>
                        </a:cubicBezTo>
                        <a:cubicBezTo>
                          <a:pt x="27323" y="9097"/>
                          <a:pt x="27164" y="9000"/>
                          <a:pt x="27003" y="9000"/>
                        </a:cubicBezTo>
                        <a:cubicBezTo>
                          <a:pt x="26759" y="9000"/>
                          <a:pt x="26510" y="9223"/>
                          <a:pt x="26521" y="9541"/>
                        </a:cubicBezTo>
                        <a:cubicBezTo>
                          <a:pt x="26414" y="9354"/>
                          <a:pt x="26262" y="9184"/>
                          <a:pt x="26102" y="9068"/>
                        </a:cubicBezTo>
                        <a:cubicBezTo>
                          <a:pt x="25929" y="8941"/>
                          <a:pt x="25561" y="8754"/>
                          <a:pt x="25261" y="8754"/>
                        </a:cubicBezTo>
                        <a:cubicBezTo>
                          <a:pt x="25097" y="8754"/>
                          <a:pt x="24952" y="8810"/>
                          <a:pt x="24871" y="8961"/>
                        </a:cubicBezTo>
                        <a:cubicBezTo>
                          <a:pt x="24743" y="8767"/>
                          <a:pt x="24551" y="8688"/>
                          <a:pt x="24348" y="8688"/>
                        </a:cubicBezTo>
                        <a:cubicBezTo>
                          <a:pt x="24083" y="8688"/>
                          <a:pt x="23799" y="8823"/>
                          <a:pt x="23613" y="9015"/>
                        </a:cubicBezTo>
                        <a:cubicBezTo>
                          <a:pt x="23479" y="9148"/>
                          <a:pt x="23345" y="9425"/>
                          <a:pt x="23515" y="9585"/>
                        </a:cubicBezTo>
                        <a:cubicBezTo>
                          <a:pt x="23550" y="9621"/>
                          <a:pt x="23595" y="9648"/>
                          <a:pt x="23639" y="9657"/>
                        </a:cubicBezTo>
                        <a:cubicBezTo>
                          <a:pt x="23416" y="9764"/>
                          <a:pt x="23220" y="9907"/>
                          <a:pt x="23247" y="10121"/>
                        </a:cubicBezTo>
                        <a:cubicBezTo>
                          <a:pt x="23270" y="10347"/>
                          <a:pt x="23478" y="10422"/>
                          <a:pt x="23710" y="10422"/>
                        </a:cubicBezTo>
                        <a:cubicBezTo>
                          <a:pt x="23935" y="10422"/>
                          <a:pt x="24181" y="10352"/>
                          <a:pt x="24300" y="10281"/>
                        </a:cubicBezTo>
                        <a:cubicBezTo>
                          <a:pt x="24392" y="10353"/>
                          <a:pt x="24478" y="10404"/>
                          <a:pt x="24571" y="10404"/>
                        </a:cubicBezTo>
                        <a:cubicBezTo>
                          <a:pt x="24639" y="10404"/>
                          <a:pt x="24711" y="10376"/>
                          <a:pt x="24790" y="10308"/>
                        </a:cubicBezTo>
                        <a:cubicBezTo>
                          <a:pt x="24853" y="10255"/>
                          <a:pt x="24906" y="10192"/>
                          <a:pt x="24969" y="10139"/>
                        </a:cubicBezTo>
                        <a:lnTo>
                          <a:pt x="24969" y="10139"/>
                        </a:lnTo>
                        <a:cubicBezTo>
                          <a:pt x="24942" y="10424"/>
                          <a:pt x="24826" y="10665"/>
                          <a:pt x="24567" y="10781"/>
                        </a:cubicBezTo>
                        <a:cubicBezTo>
                          <a:pt x="24398" y="10773"/>
                          <a:pt x="24229" y="10769"/>
                          <a:pt x="24060" y="10769"/>
                        </a:cubicBezTo>
                        <a:cubicBezTo>
                          <a:pt x="23649" y="10769"/>
                          <a:pt x="23239" y="10793"/>
                          <a:pt x="22828" y="10843"/>
                        </a:cubicBezTo>
                        <a:cubicBezTo>
                          <a:pt x="22756" y="10852"/>
                          <a:pt x="22694" y="10861"/>
                          <a:pt x="22631" y="10870"/>
                        </a:cubicBezTo>
                        <a:cubicBezTo>
                          <a:pt x="22132" y="10763"/>
                          <a:pt x="21623" y="10718"/>
                          <a:pt x="21124" y="10594"/>
                        </a:cubicBezTo>
                        <a:cubicBezTo>
                          <a:pt x="20615" y="10460"/>
                          <a:pt x="20116" y="10272"/>
                          <a:pt x="19625" y="10085"/>
                        </a:cubicBezTo>
                        <a:cubicBezTo>
                          <a:pt x="19340" y="9978"/>
                          <a:pt x="19054" y="9862"/>
                          <a:pt x="18769" y="9755"/>
                        </a:cubicBezTo>
                        <a:lnTo>
                          <a:pt x="18769" y="9755"/>
                        </a:lnTo>
                        <a:cubicBezTo>
                          <a:pt x="18826" y="9758"/>
                          <a:pt x="18884" y="9759"/>
                          <a:pt x="18942" y="9759"/>
                        </a:cubicBezTo>
                        <a:cubicBezTo>
                          <a:pt x="19389" y="9759"/>
                          <a:pt x="19848" y="9675"/>
                          <a:pt x="20258" y="9612"/>
                        </a:cubicBezTo>
                        <a:cubicBezTo>
                          <a:pt x="21463" y="9416"/>
                          <a:pt x="22631" y="9077"/>
                          <a:pt x="23773" y="8640"/>
                        </a:cubicBezTo>
                        <a:cubicBezTo>
                          <a:pt x="24772" y="8256"/>
                          <a:pt x="25745" y="7766"/>
                          <a:pt x="26815" y="7578"/>
                        </a:cubicBezTo>
                        <a:cubicBezTo>
                          <a:pt x="27078" y="7533"/>
                          <a:pt x="27337" y="7511"/>
                          <a:pt x="27592" y="7511"/>
                        </a:cubicBezTo>
                        <a:cubicBezTo>
                          <a:pt x="28535" y="7511"/>
                          <a:pt x="29433" y="7801"/>
                          <a:pt x="30304" y="8229"/>
                        </a:cubicBezTo>
                        <a:cubicBezTo>
                          <a:pt x="31160" y="8658"/>
                          <a:pt x="31990" y="9122"/>
                          <a:pt x="32917" y="9380"/>
                        </a:cubicBezTo>
                        <a:cubicBezTo>
                          <a:pt x="33381" y="9514"/>
                          <a:pt x="33863" y="9612"/>
                          <a:pt x="34345" y="9675"/>
                        </a:cubicBezTo>
                        <a:cubicBezTo>
                          <a:pt x="34666" y="9716"/>
                          <a:pt x="35010" y="9743"/>
                          <a:pt x="35357" y="9743"/>
                        </a:cubicBezTo>
                        <a:cubicBezTo>
                          <a:pt x="36437" y="9743"/>
                          <a:pt x="37553" y="9478"/>
                          <a:pt x="38154" y="8533"/>
                        </a:cubicBezTo>
                        <a:cubicBezTo>
                          <a:pt x="38172" y="8509"/>
                          <a:pt x="38154" y="8489"/>
                          <a:pt x="38132" y="8489"/>
                        </a:cubicBezTo>
                        <a:cubicBezTo>
                          <a:pt x="38121" y="8489"/>
                          <a:pt x="38109" y="8494"/>
                          <a:pt x="38100" y="8506"/>
                        </a:cubicBezTo>
                        <a:cubicBezTo>
                          <a:pt x="37492" y="9349"/>
                          <a:pt x="36488" y="9593"/>
                          <a:pt x="35476" y="9593"/>
                        </a:cubicBezTo>
                        <a:cubicBezTo>
                          <a:pt x="34946" y="9593"/>
                          <a:pt x="34413" y="9526"/>
                          <a:pt x="33934" y="9443"/>
                        </a:cubicBezTo>
                        <a:cubicBezTo>
                          <a:pt x="33533" y="9371"/>
                          <a:pt x="33131" y="9273"/>
                          <a:pt x="32739" y="9166"/>
                        </a:cubicBezTo>
                        <a:cubicBezTo>
                          <a:pt x="31660" y="8854"/>
                          <a:pt x="30714" y="8212"/>
                          <a:pt x="29688" y="7783"/>
                        </a:cubicBezTo>
                        <a:cubicBezTo>
                          <a:pt x="29030" y="7508"/>
                          <a:pt x="28347" y="7374"/>
                          <a:pt x="27647" y="7374"/>
                        </a:cubicBezTo>
                        <a:cubicBezTo>
                          <a:pt x="27416" y="7374"/>
                          <a:pt x="27183" y="7389"/>
                          <a:pt x="26949" y="7418"/>
                        </a:cubicBezTo>
                        <a:cubicBezTo>
                          <a:pt x="26021" y="7534"/>
                          <a:pt x="25165" y="7926"/>
                          <a:pt x="24309" y="8283"/>
                        </a:cubicBezTo>
                        <a:cubicBezTo>
                          <a:pt x="23265" y="8702"/>
                          <a:pt x="22221" y="9041"/>
                          <a:pt x="21133" y="9309"/>
                        </a:cubicBezTo>
                        <a:cubicBezTo>
                          <a:pt x="20482" y="9473"/>
                          <a:pt x="19660" y="9707"/>
                          <a:pt x="18907" y="9707"/>
                        </a:cubicBezTo>
                        <a:cubicBezTo>
                          <a:pt x="18803" y="9707"/>
                          <a:pt x="18700" y="9702"/>
                          <a:pt x="18599" y="9693"/>
                        </a:cubicBezTo>
                        <a:cubicBezTo>
                          <a:pt x="18528" y="9657"/>
                          <a:pt x="18447" y="9630"/>
                          <a:pt x="18376" y="9603"/>
                        </a:cubicBezTo>
                        <a:lnTo>
                          <a:pt x="18376" y="9603"/>
                        </a:lnTo>
                        <a:cubicBezTo>
                          <a:pt x="18406" y="9605"/>
                          <a:pt x="18436" y="9606"/>
                          <a:pt x="18466" y="9606"/>
                        </a:cubicBezTo>
                        <a:cubicBezTo>
                          <a:pt x="19065" y="9606"/>
                          <a:pt x="19704" y="9278"/>
                          <a:pt x="20205" y="9023"/>
                        </a:cubicBezTo>
                        <a:cubicBezTo>
                          <a:pt x="21017" y="8613"/>
                          <a:pt x="21775" y="8096"/>
                          <a:pt x="22587" y="7659"/>
                        </a:cubicBezTo>
                        <a:cubicBezTo>
                          <a:pt x="23372" y="7230"/>
                          <a:pt x="24184" y="6847"/>
                          <a:pt x="24995" y="6472"/>
                        </a:cubicBezTo>
                        <a:cubicBezTo>
                          <a:pt x="25843" y="6088"/>
                          <a:pt x="26664" y="5776"/>
                          <a:pt x="27600" y="5749"/>
                        </a:cubicBezTo>
                        <a:cubicBezTo>
                          <a:pt x="27630" y="5749"/>
                          <a:pt x="27660" y="5748"/>
                          <a:pt x="27690" y="5748"/>
                        </a:cubicBezTo>
                        <a:cubicBezTo>
                          <a:pt x="29667" y="5748"/>
                          <a:pt x="31355" y="7199"/>
                          <a:pt x="33033" y="8060"/>
                        </a:cubicBezTo>
                        <a:cubicBezTo>
                          <a:pt x="33917" y="8511"/>
                          <a:pt x="35039" y="8983"/>
                          <a:pt x="36096" y="8983"/>
                        </a:cubicBezTo>
                        <a:cubicBezTo>
                          <a:pt x="36692" y="8983"/>
                          <a:pt x="37269" y="8833"/>
                          <a:pt x="37770" y="8444"/>
                        </a:cubicBezTo>
                        <a:cubicBezTo>
                          <a:pt x="37794" y="8428"/>
                          <a:pt x="37776" y="8398"/>
                          <a:pt x="37752" y="8398"/>
                        </a:cubicBezTo>
                        <a:cubicBezTo>
                          <a:pt x="37749" y="8398"/>
                          <a:pt x="37747" y="8398"/>
                          <a:pt x="37744" y="8399"/>
                        </a:cubicBezTo>
                        <a:cubicBezTo>
                          <a:pt x="37243" y="8699"/>
                          <a:pt x="36712" y="8820"/>
                          <a:pt x="36173" y="8820"/>
                        </a:cubicBezTo>
                        <a:cubicBezTo>
                          <a:pt x="34967" y="8820"/>
                          <a:pt x="33722" y="8214"/>
                          <a:pt x="32685" y="7659"/>
                        </a:cubicBezTo>
                        <a:cubicBezTo>
                          <a:pt x="31038" y="6782"/>
                          <a:pt x="29510" y="5561"/>
                          <a:pt x="27562" y="5561"/>
                        </a:cubicBezTo>
                        <a:cubicBezTo>
                          <a:pt x="27527" y="5561"/>
                          <a:pt x="27493" y="5561"/>
                          <a:pt x="27458" y="5562"/>
                        </a:cubicBezTo>
                        <a:cubicBezTo>
                          <a:pt x="25905" y="5589"/>
                          <a:pt x="24353" y="6526"/>
                          <a:pt x="23015" y="7221"/>
                        </a:cubicBezTo>
                        <a:cubicBezTo>
                          <a:pt x="22275" y="7605"/>
                          <a:pt x="21588" y="8051"/>
                          <a:pt x="20874" y="8470"/>
                        </a:cubicBezTo>
                        <a:cubicBezTo>
                          <a:pt x="20428" y="8738"/>
                          <a:pt x="19973" y="8979"/>
                          <a:pt x="19491" y="9193"/>
                        </a:cubicBezTo>
                        <a:cubicBezTo>
                          <a:pt x="19143" y="9349"/>
                          <a:pt x="18745" y="9529"/>
                          <a:pt x="18349" y="9529"/>
                        </a:cubicBezTo>
                        <a:cubicBezTo>
                          <a:pt x="18268" y="9529"/>
                          <a:pt x="18188" y="9522"/>
                          <a:pt x="18108" y="9505"/>
                        </a:cubicBezTo>
                        <a:cubicBezTo>
                          <a:pt x="18046" y="9487"/>
                          <a:pt x="17984" y="9461"/>
                          <a:pt x="17921" y="9443"/>
                        </a:cubicBezTo>
                        <a:cubicBezTo>
                          <a:pt x="18001" y="9425"/>
                          <a:pt x="18662" y="9166"/>
                          <a:pt x="19322" y="8676"/>
                        </a:cubicBezTo>
                        <a:cubicBezTo>
                          <a:pt x="20098" y="8096"/>
                          <a:pt x="20981" y="7302"/>
                          <a:pt x="21793" y="6811"/>
                        </a:cubicBezTo>
                        <a:cubicBezTo>
                          <a:pt x="21873" y="6766"/>
                          <a:pt x="21953" y="6713"/>
                          <a:pt x="22025" y="6668"/>
                        </a:cubicBezTo>
                        <a:cubicBezTo>
                          <a:pt x="22043" y="6668"/>
                          <a:pt x="22060" y="6650"/>
                          <a:pt x="22078" y="6642"/>
                        </a:cubicBezTo>
                        <a:cubicBezTo>
                          <a:pt x="23720" y="5633"/>
                          <a:pt x="25334" y="4402"/>
                          <a:pt x="27306" y="4179"/>
                        </a:cubicBezTo>
                        <a:cubicBezTo>
                          <a:pt x="27481" y="4159"/>
                          <a:pt x="27653" y="4149"/>
                          <a:pt x="27820" y="4149"/>
                        </a:cubicBezTo>
                        <a:cubicBezTo>
                          <a:pt x="31273" y="4149"/>
                          <a:pt x="33103" y="8273"/>
                          <a:pt x="36588" y="8273"/>
                        </a:cubicBezTo>
                        <a:cubicBezTo>
                          <a:pt x="36715" y="8273"/>
                          <a:pt x="36845" y="8268"/>
                          <a:pt x="36976" y="8256"/>
                        </a:cubicBezTo>
                        <a:cubicBezTo>
                          <a:pt x="37048" y="8256"/>
                          <a:pt x="37048" y="8158"/>
                          <a:pt x="36976" y="8158"/>
                        </a:cubicBezTo>
                        <a:cubicBezTo>
                          <a:pt x="35959" y="8078"/>
                          <a:pt x="35050" y="7882"/>
                          <a:pt x="34148" y="7391"/>
                        </a:cubicBezTo>
                        <a:cubicBezTo>
                          <a:pt x="33328" y="6954"/>
                          <a:pt x="32623" y="6320"/>
                          <a:pt x="31900" y="5723"/>
                        </a:cubicBezTo>
                        <a:cubicBezTo>
                          <a:pt x="30955" y="4955"/>
                          <a:pt x="29947" y="4322"/>
                          <a:pt x="28805" y="4072"/>
                        </a:cubicBezTo>
                        <a:cubicBezTo>
                          <a:pt x="28948" y="3805"/>
                          <a:pt x="29349" y="3662"/>
                          <a:pt x="29626" y="3635"/>
                        </a:cubicBezTo>
                        <a:cubicBezTo>
                          <a:pt x="29644" y="3634"/>
                          <a:pt x="29661" y="3633"/>
                          <a:pt x="29679" y="3633"/>
                        </a:cubicBezTo>
                        <a:cubicBezTo>
                          <a:pt x="29991" y="3633"/>
                          <a:pt x="30227" y="3851"/>
                          <a:pt x="30455" y="4046"/>
                        </a:cubicBezTo>
                        <a:cubicBezTo>
                          <a:pt x="30491" y="4081"/>
                          <a:pt x="30527" y="4117"/>
                          <a:pt x="30571" y="4144"/>
                        </a:cubicBezTo>
                        <a:cubicBezTo>
                          <a:pt x="30678" y="4212"/>
                          <a:pt x="30804" y="4248"/>
                          <a:pt x="30933" y="4248"/>
                        </a:cubicBezTo>
                        <a:cubicBezTo>
                          <a:pt x="31039" y="4248"/>
                          <a:pt x="31148" y="4223"/>
                          <a:pt x="31249" y="4170"/>
                        </a:cubicBezTo>
                        <a:cubicBezTo>
                          <a:pt x="31606" y="4001"/>
                          <a:pt x="31436" y="3608"/>
                          <a:pt x="31276" y="3323"/>
                        </a:cubicBezTo>
                        <a:cubicBezTo>
                          <a:pt x="31401" y="3323"/>
                          <a:pt x="31490" y="3260"/>
                          <a:pt x="31552" y="3100"/>
                        </a:cubicBezTo>
                        <a:cubicBezTo>
                          <a:pt x="31660" y="2814"/>
                          <a:pt x="31178" y="2395"/>
                          <a:pt x="31017" y="2235"/>
                        </a:cubicBezTo>
                        <a:cubicBezTo>
                          <a:pt x="30796" y="2026"/>
                          <a:pt x="30563" y="1941"/>
                          <a:pt x="30330" y="1941"/>
                        </a:cubicBezTo>
                        <a:cubicBezTo>
                          <a:pt x="29878" y="1941"/>
                          <a:pt x="29429" y="2262"/>
                          <a:pt x="29081" y="2609"/>
                        </a:cubicBezTo>
                        <a:cubicBezTo>
                          <a:pt x="29215" y="2145"/>
                          <a:pt x="29188" y="1646"/>
                          <a:pt x="28939" y="1253"/>
                        </a:cubicBezTo>
                        <a:cubicBezTo>
                          <a:pt x="28733" y="939"/>
                          <a:pt x="28195" y="610"/>
                          <a:pt x="27760" y="610"/>
                        </a:cubicBezTo>
                        <a:cubicBezTo>
                          <a:pt x="27591" y="610"/>
                          <a:pt x="27436" y="660"/>
                          <a:pt x="27324" y="780"/>
                        </a:cubicBezTo>
                        <a:cubicBezTo>
                          <a:pt x="27235" y="513"/>
                          <a:pt x="26949" y="299"/>
                          <a:pt x="26690" y="227"/>
                        </a:cubicBezTo>
                        <a:cubicBezTo>
                          <a:pt x="26582" y="197"/>
                          <a:pt x="26462" y="175"/>
                          <a:pt x="26344" y="175"/>
                        </a:cubicBezTo>
                        <a:cubicBezTo>
                          <a:pt x="26219" y="175"/>
                          <a:pt x="26095" y="199"/>
                          <a:pt x="25986" y="263"/>
                        </a:cubicBezTo>
                        <a:cubicBezTo>
                          <a:pt x="25772" y="388"/>
                          <a:pt x="25584" y="379"/>
                          <a:pt x="25361" y="468"/>
                        </a:cubicBezTo>
                        <a:cubicBezTo>
                          <a:pt x="25004" y="620"/>
                          <a:pt x="24621" y="1093"/>
                          <a:pt x="24969" y="1458"/>
                        </a:cubicBezTo>
                        <a:cubicBezTo>
                          <a:pt x="25131" y="1637"/>
                          <a:pt x="25301" y="1720"/>
                          <a:pt x="25532" y="1720"/>
                        </a:cubicBezTo>
                        <a:cubicBezTo>
                          <a:pt x="25555" y="1720"/>
                          <a:pt x="25578" y="1719"/>
                          <a:pt x="25602" y="1717"/>
                        </a:cubicBezTo>
                        <a:cubicBezTo>
                          <a:pt x="25745" y="1717"/>
                          <a:pt x="25798" y="1592"/>
                          <a:pt x="25879" y="1521"/>
                        </a:cubicBezTo>
                        <a:cubicBezTo>
                          <a:pt x="25919" y="1511"/>
                          <a:pt x="25959" y="1506"/>
                          <a:pt x="25998" y="1506"/>
                        </a:cubicBezTo>
                        <a:cubicBezTo>
                          <a:pt x="26265" y="1506"/>
                          <a:pt x="26515" y="1723"/>
                          <a:pt x="26717" y="1887"/>
                        </a:cubicBezTo>
                        <a:cubicBezTo>
                          <a:pt x="26931" y="2065"/>
                          <a:pt x="27021" y="2288"/>
                          <a:pt x="27083" y="2538"/>
                        </a:cubicBezTo>
                        <a:cubicBezTo>
                          <a:pt x="26860" y="2074"/>
                          <a:pt x="26289" y="1851"/>
                          <a:pt x="25772" y="1789"/>
                        </a:cubicBezTo>
                        <a:cubicBezTo>
                          <a:pt x="25728" y="1784"/>
                          <a:pt x="25684" y="1782"/>
                          <a:pt x="25640" y="1782"/>
                        </a:cubicBezTo>
                        <a:cubicBezTo>
                          <a:pt x="25128" y="1782"/>
                          <a:pt x="24586" y="2065"/>
                          <a:pt x="24799" y="2574"/>
                        </a:cubicBezTo>
                        <a:cubicBezTo>
                          <a:pt x="24704" y="2561"/>
                          <a:pt x="24593" y="2549"/>
                          <a:pt x="24484" y="2549"/>
                        </a:cubicBezTo>
                        <a:cubicBezTo>
                          <a:pt x="24287" y="2549"/>
                          <a:pt x="24098" y="2587"/>
                          <a:pt x="24023" y="2725"/>
                        </a:cubicBezTo>
                        <a:cubicBezTo>
                          <a:pt x="23898" y="2957"/>
                          <a:pt x="24050" y="3100"/>
                          <a:pt x="24255" y="3145"/>
                        </a:cubicBezTo>
                        <a:cubicBezTo>
                          <a:pt x="24005" y="3385"/>
                          <a:pt x="23889" y="3751"/>
                          <a:pt x="23952" y="4099"/>
                        </a:cubicBezTo>
                        <a:cubicBezTo>
                          <a:pt x="23993" y="4315"/>
                          <a:pt x="24151" y="4488"/>
                          <a:pt x="24331" y="4488"/>
                        </a:cubicBezTo>
                        <a:cubicBezTo>
                          <a:pt x="24427" y="4488"/>
                          <a:pt x="24528" y="4440"/>
                          <a:pt x="24621" y="4322"/>
                        </a:cubicBezTo>
                        <a:cubicBezTo>
                          <a:pt x="24799" y="4081"/>
                          <a:pt x="24772" y="3626"/>
                          <a:pt x="24978" y="3448"/>
                        </a:cubicBezTo>
                        <a:cubicBezTo>
                          <a:pt x="25147" y="3617"/>
                          <a:pt x="25245" y="3796"/>
                          <a:pt x="25245" y="4054"/>
                        </a:cubicBezTo>
                        <a:cubicBezTo>
                          <a:pt x="25245" y="4242"/>
                          <a:pt x="25165" y="4474"/>
                          <a:pt x="25031" y="4634"/>
                        </a:cubicBezTo>
                        <a:cubicBezTo>
                          <a:pt x="24317" y="4973"/>
                          <a:pt x="23639" y="5393"/>
                          <a:pt x="22979" y="5821"/>
                        </a:cubicBezTo>
                        <a:cubicBezTo>
                          <a:pt x="21846" y="5241"/>
                          <a:pt x="20678" y="4625"/>
                          <a:pt x="19464" y="4242"/>
                        </a:cubicBezTo>
                        <a:cubicBezTo>
                          <a:pt x="19482" y="4197"/>
                          <a:pt x="19491" y="4153"/>
                          <a:pt x="19527" y="4099"/>
                        </a:cubicBezTo>
                        <a:cubicBezTo>
                          <a:pt x="19589" y="4001"/>
                          <a:pt x="19696" y="3938"/>
                          <a:pt x="19803" y="3903"/>
                        </a:cubicBezTo>
                        <a:cubicBezTo>
                          <a:pt x="19839" y="3938"/>
                          <a:pt x="19866" y="3974"/>
                          <a:pt x="19893" y="4010"/>
                        </a:cubicBezTo>
                        <a:cubicBezTo>
                          <a:pt x="20035" y="4206"/>
                          <a:pt x="20196" y="4331"/>
                          <a:pt x="20437" y="4376"/>
                        </a:cubicBezTo>
                        <a:cubicBezTo>
                          <a:pt x="20465" y="4381"/>
                          <a:pt x="20491" y="4383"/>
                          <a:pt x="20516" y="4383"/>
                        </a:cubicBezTo>
                        <a:cubicBezTo>
                          <a:pt x="20805" y="4383"/>
                          <a:pt x="20915" y="4068"/>
                          <a:pt x="20874" y="3814"/>
                        </a:cubicBezTo>
                        <a:cubicBezTo>
                          <a:pt x="20838" y="3591"/>
                          <a:pt x="20704" y="3475"/>
                          <a:pt x="20838" y="3341"/>
                        </a:cubicBezTo>
                        <a:cubicBezTo>
                          <a:pt x="20981" y="3216"/>
                          <a:pt x="20919" y="3020"/>
                          <a:pt x="20838" y="2868"/>
                        </a:cubicBezTo>
                        <a:cubicBezTo>
                          <a:pt x="20727" y="2659"/>
                          <a:pt x="20405" y="2483"/>
                          <a:pt x="20128" y="2483"/>
                        </a:cubicBezTo>
                        <a:cubicBezTo>
                          <a:pt x="20050" y="2483"/>
                          <a:pt x="19975" y="2497"/>
                          <a:pt x="19910" y="2529"/>
                        </a:cubicBezTo>
                        <a:cubicBezTo>
                          <a:pt x="19839" y="2172"/>
                          <a:pt x="19536" y="1833"/>
                          <a:pt x="19161" y="1789"/>
                        </a:cubicBezTo>
                        <a:cubicBezTo>
                          <a:pt x="19124" y="1785"/>
                          <a:pt x="19087" y="1784"/>
                          <a:pt x="19052" y="1784"/>
                        </a:cubicBezTo>
                        <a:cubicBezTo>
                          <a:pt x="18707" y="1784"/>
                          <a:pt x="18453" y="1936"/>
                          <a:pt x="18242" y="2154"/>
                        </a:cubicBezTo>
                        <a:cubicBezTo>
                          <a:pt x="18278" y="1860"/>
                          <a:pt x="18198" y="1574"/>
                          <a:pt x="17894" y="1351"/>
                        </a:cubicBezTo>
                        <a:cubicBezTo>
                          <a:pt x="17814" y="1289"/>
                          <a:pt x="17662" y="1271"/>
                          <a:pt x="17564" y="1244"/>
                        </a:cubicBezTo>
                        <a:cubicBezTo>
                          <a:pt x="17377" y="1191"/>
                          <a:pt x="17306" y="1209"/>
                          <a:pt x="17279" y="1128"/>
                        </a:cubicBezTo>
                        <a:cubicBezTo>
                          <a:pt x="17172" y="834"/>
                          <a:pt x="16993" y="575"/>
                          <a:pt x="16699" y="450"/>
                        </a:cubicBezTo>
                        <a:cubicBezTo>
                          <a:pt x="16593" y="412"/>
                          <a:pt x="16455" y="355"/>
                          <a:pt x="16328" y="355"/>
                        </a:cubicBezTo>
                        <a:cubicBezTo>
                          <a:pt x="16305" y="355"/>
                          <a:pt x="16283" y="357"/>
                          <a:pt x="16262" y="361"/>
                        </a:cubicBezTo>
                        <a:cubicBezTo>
                          <a:pt x="16153" y="378"/>
                          <a:pt x="16070" y="400"/>
                          <a:pt x="15995" y="400"/>
                        </a:cubicBezTo>
                        <a:cubicBezTo>
                          <a:pt x="15909" y="400"/>
                          <a:pt x="15834" y="371"/>
                          <a:pt x="15744" y="272"/>
                        </a:cubicBezTo>
                        <a:cubicBezTo>
                          <a:pt x="15570" y="71"/>
                          <a:pt x="15386" y="1"/>
                          <a:pt x="151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6" name="Google Shape;1916;p6"/>
                  <p:cNvSpPr/>
                  <p:nvPr/>
                </p:nvSpPr>
                <p:spPr>
                  <a:xfrm>
                    <a:off x="3553318" y="3838158"/>
                    <a:ext cx="724975" cy="201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99" h="2418" extrusionOk="0">
                        <a:moveTo>
                          <a:pt x="8182" y="1"/>
                        </a:moveTo>
                        <a:cubicBezTo>
                          <a:pt x="6817" y="1"/>
                          <a:pt x="5424" y="208"/>
                          <a:pt x="4139" y="679"/>
                        </a:cubicBezTo>
                        <a:cubicBezTo>
                          <a:pt x="3524" y="910"/>
                          <a:pt x="2944" y="1232"/>
                          <a:pt x="2382" y="1580"/>
                        </a:cubicBezTo>
                        <a:cubicBezTo>
                          <a:pt x="1795" y="1944"/>
                          <a:pt x="1146" y="2376"/>
                          <a:pt x="445" y="2376"/>
                        </a:cubicBezTo>
                        <a:cubicBezTo>
                          <a:pt x="305" y="2376"/>
                          <a:pt x="162" y="2359"/>
                          <a:pt x="18" y="2320"/>
                        </a:cubicBezTo>
                        <a:cubicBezTo>
                          <a:pt x="9" y="2320"/>
                          <a:pt x="0" y="2338"/>
                          <a:pt x="9" y="2338"/>
                        </a:cubicBezTo>
                        <a:cubicBezTo>
                          <a:pt x="182" y="2393"/>
                          <a:pt x="353" y="2417"/>
                          <a:pt x="521" y="2417"/>
                        </a:cubicBezTo>
                        <a:cubicBezTo>
                          <a:pt x="926" y="2417"/>
                          <a:pt x="1317" y="2277"/>
                          <a:pt x="1695" y="2088"/>
                        </a:cubicBezTo>
                        <a:cubicBezTo>
                          <a:pt x="2355" y="1749"/>
                          <a:pt x="2962" y="1330"/>
                          <a:pt x="3622" y="1000"/>
                        </a:cubicBezTo>
                        <a:cubicBezTo>
                          <a:pt x="5183" y="241"/>
                          <a:pt x="6967" y="143"/>
                          <a:pt x="8662" y="63"/>
                        </a:cubicBezTo>
                        <a:cubicBezTo>
                          <a:pt x="8698" y="63"/>
                          <a:pt x="8698" y="18"/>
                          <a:pt x="8662" y="9"/>
                        </a:cubicBezTo>
                        <a:cubicBezTo>
                          <a:pt x="8503" y="4"/>
                          <a:pt x="8342" y="1"/>
                          <a:pt x="818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17" name="Google Shape;1917;p6"/>
                  <p:cNvSpPr/>
                  <p:nvPr/>
                </p:nvSpPr>
                <p:spPr>
                  <a:xfrm>
                    <a:off x="3692329" y="3888579"/>
                    <a:ext cx="534459" cy="170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13" h="2040" extrusionOk="0">
                        <a:moveTo>
                          <a:pt x="6378" y="0"/>
                        </a:moveTo>
                        <a:cubicBezTo>
                          <a:pt x="6375" y="0"/>
                          <a:pt x="6372" y="1"/>
                          <a:pt x="6370" y="2"/>
                        </a:cubicBezTo>
                        <a:cubicBezTo>
                          <a:pt x="5371" y="261"/>
                          <a:pt x="4300" y="305"/>
                          <a:pt x="3355" y="752"/>
                        </a:cubicBezTo>
                        <a:cubicBezTo>
                          <a:pt x="2240" y="1269"/>
                          <a:pt x="1303" y="1938"/>
                          <a:pt x="27" y="1992"/>
                        </a:cubicBezTo>
                        <a:cubicBezTo>
                          <a:pt x="0" y="2000"/>
                          <a:pt x="0" y="2036"/>
                          <a:pt x="27" y="2036"/>
                        </a:cubicBezTo>
                        <a:cubicBezTo>
                          <a:pt x="80" y="2038"/>
                          <a:pt x="131" y="2040"/>
                          <a:pt x="183" y="2040"/>
                        </a:cubicBezTo>
                        <a:cubicBezTo>
                          <a:pt x="1301" y="2040"/>
                          <a:pt x="2160" y="1496"/>
                          <a:pt x="3141" y="992"/>
                        </a:cubicBezTo>
                        <a:cubicBezTo>
                          <a:pt x="3801" y="653"/>
                          <a:pt x="4604" y="448"/>
                          <a:pt x="5344" y="359"/>
                        </a:cubicBezTo>
                        <a:cubicBezTo>
                          <a:pt x="5665" y="314"/>
                          <a:pt x="6183" y="323"/>
                          <a:pt x="6397" y="38"/>
                        </a:cubicBezTo>
                        <a:cubicBezTo>
                          <a:pt x="6412" y="22"/>
                          <a:pt x="6394" y="0"/>
                          <a:pt x="637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1918" name="Google Shape;1918;p6"/>
              <p:cNvSpPr/>
              <p:nvPr/>
            </p:nvSpPr>
            <p:spPr>
              <a:xfrm>
                <a:off x="2681899" y="3202369"/>
                <a:ext cx="120677" cy="56649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545" extrusionOk="0">
                    <a:moveTo>
                      <a:pt x="982" y="0"/>
                    </a:moveTo>
                    <a:cubicBezTo>
                      <a:pt x="812" y="18"/>
                      <a:pt x="634" y="27"/>
                      <a:pt x="482" y="72"/>
                    </a:cubicBezTo>
                    <a:cubicBezTo>
                      <a:pt x="348" y="107"/>
                      <a:pt x="179" y="152"/>
                      <a:pt x="81" y="268"/>
                    </a:cubicBezTo>
                    <a:cubicBezTo>
                      <a:pt x="36" y="322"/>
                      <a:pt x="18" y="402"/>
                      <a:pt x="0" y="473"/>
                    </a:cubicBezTo>
                    <a:cubicBezTo>
                      <a:pt x="116" y="491"/>
                      <a:pt x="241" y="518"/>
                      <a:pt x="357" y="545"/>
                    </a:cubicBezTo>
                    <a:cubicBezTo>
                      <a:pt x="366" y="384"/>
                      <a:pt x="527" y="277"/>
                      <a:pt x="705" y="197"/>
                    </a:cubicBezTo>
                    <a:cubicBezTo>
                      <a:pt x="811" y="156"/>
                      <a:pt x="969" y="115"/>
                      <a:pt x="1118" y="115"/>
                    </a:cubicBezTo>
                    <a:cubicBezTo>
                      <a:pt x="1132" y="115"/>
                      <a:pt x="1146" y="116"/>
                      <a:pt x="1160" y="116"/>
                    </a:cubicBezTo>
                    <a:cubicBezTo>
                      <a:pt x="1107" y="72"/>
                      <a:pt x="1044" y="36"/>
                      <a:pt x="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9" name="Google Shape;1919;p6"/>
              <p:cNvSpPr/>
              <p:nvPr/>
            </p:nvSpPr>
            <p:spPr>
              <a:xfrm>
                <a:off x="3573928" y="3912605"/>
                <a:ext cx="43656" cy="8357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" name="Google Shape;1920;p6"/>
              <p:cNvSpPr/>
              <p:nvPr/>
            </p:nvSpPr>
            <p:spPr>
              <a:xfrm>
                <a:off x="2316543" y="2996460"/>
                <a:ext cx="247695" cy="258817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490" extrusionOk="0">
                    <a:moveTo>
                      <a:pt x="462" y="0"/>
                    </a:moveTo>
                    <a:cubicBezTo>
                      <a:pt x="454" y="0"/>
                      <a:pt x="446" y="1"/>
                      <a:pt x="438" y="1"/>
                    </a:cubicBezTo>
                    <a:cubicBezTo>
                      <a:pt x="241" y="19"/>
                      <a:pt x="90" y="170"/>
                      <a:pt x="0" y="358"/>
                    </a:cubicBezTo>
                    <a:cubicBezTo>
                      <a:pt x="75" y="314"/>
                      <a:pt x="156" y="295"/>
                      <a:pt x="240" y="295"/>
                    </a:cubicBezTo>
                    <a:cubicBezTo>
                      <a:pt x="637" y="295"/>
                      <a:pt x="1096" y="722"/>
                      <a:pt x="1258" y="1009"/>
                    </a:cubicBezTo>
                    <a:cubicBezTo>
                      <a:pt x="1472" y="1401"/>
                      <a:pt x="1651" y="2079"/>
                      <a:pt x="1392" y="2490"/>
                    </a:cubicBezTo>
                    <a:cubicBezTo>
                      <a:pt x="1624" y="2445"/>
                      <a:pt x="1847" y="2410"/>
                      <a:pt x="2070" y="2392"/>
                    </a:cubicBezTo>
                    <a:cubicBezTo>
                      <a:pt x="2382" y="1482"/>
                      <a:pt x="1936" y="572"/>
                      <a:pt x="1044" y="179"/>
                    </a:cubicBezTo>
                    <a:cubicBezTo>
                      <a:pt x="881" y="102"/>
                      <a:pt x="661" y="0"/>
                      <a:pt x="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" name="Google Shape;1921;p6"/>
              <p:cNvSpPr/>
              <p:nvPr/>
            </p:nvSpPr>
            <p:spPr>
              <a:xfrm>
                <a:off x="3355962" y="3884853"/>
                <a:ext cx="51140" cy="7421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14" extrusionOk="0">
                    <a:moveTo>
                      <a:pt x="322" y="0"/>
                    </a:moveTo>
                    <a:cubicBezTo>
                      <a:pt x="277" y="0"/>
                      <a:pt x="233" y="0"/>
                      <a:pt x="188" y="27"/>
                    </a:cubicBezTo>
                    <a:cubicBezTo>
                      <a:pt x="197" y="36"/>
                      <a:pt x="197" y="45"/>
                      <a:pt x="197" y="54"/>
                    </a:cubicBezTo>
                    <a:cubicBezTo>
                      <a:pt x="206" y="259"/>
                      <a:pt x="161" y="562"/>
                      <a:pt x="1" y="714"/>
                    </a:cubicBezTo>
                    <a:cubicBezTo>
                      <a:pt x="135" y="678"/>
                      <a:pt x="251" y="625"/>
                      <a:pt x="358" y="518"/>
                    </a:cubicBezTo>
                    <a:cubicBezTo>
                      <a:pt x="492" y="366"/>
                      <a:pt x="465" y="134"/>
                      <a:pt x="3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2" name="Google Shape;1922;p6"/>
              <p:cNvSpPr/>
              <p:nvPr/>
            </p:nvSpPr>
            <p:spPr>
              <a:xfrm>
                <a:off x="3381012" y="3886724"/>
                <a:ext cx="76190" cy="81699"/>
              </a:xfrm>
              <a:custGeom>
                <a:avLst/>
                <a:gdLst/>
                <a:ahLst/>
                <a:cxnLst/>
                <a:rect l="l" t="t" r="r" b="b"/>
                <a:pathLst>
                  <a:path w="733" h="786" extrusionOk="0">
                    <a:moveTo>
                      <a:pt x="152" y="0"/>
                    </a:moveTo>
                    <a:lnTo>
                      <a:pt x="152" y="0"/>
                    </a:lnTo>
                    <a:cubicBezTo>
                      <a:pt x="268" y="116"/>
                      <a:pt x="322" y="312"/>
                      <a:pt x="251" y="464"/>
                    </a:cubicBezTo>
                    <a:cubicBezTo>
                      <a:pt x="206" y="571"/>
                      <a:pt x="117" y="669"/>
                      <a:pt x="1" y="732"/>
                    </a:cubicBezTo>
                    <a:cubicBezTo>
                      <a:pt x="179" y="740"/>
                      <a:pt x="358" y="758"/>
                      <a:pt x="536" y="785"/>
                    </a:cubicBezTo>
                    <a:cubicBezTo>
                      <a:pt x="634" y="616"/>
                      <a:pt x="732" y="410"/>
                      <a:pt x="563" y="250"/>
                    </a:cubicBezTo>
                    <a:cubicBezTo>
                      <a:pt x="491" y="187"/>
                      <a:pt x="411" y="134"/>
                      <a:pt x="331" y="80"/>
                    </a:cubicBezTo>
                    <a:cubicBezTo>
                      <a:pt x="277" y="54"/>
                      <a:pt x="215" y="18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" name="Google Shape;1923;p6"/>
              <p:cNvSpPr/>
              <p:nvPr/>
            </p:nvSpPr>
            <p:spPr>
              <a:xfrm>
                <a:off x="2732830" y="3227211"/>
                <a:ext cx="94692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467" extrusionOk="0">
                    <a:moveTo>
                      <a:pt x="791" y="0"/>
                    </a:moveTo>
                    <a:cubicBezTo>
                      <a:pt x="728" y="0"/>
                      <a:pt x="661" y="21"/>
                      <a:pt x="608" y="29"/>
                    </a:cubicBezTo>
                    <a:cubicBezTo>
                      <a:pt x="518" y="38"/>
                      <a:pt x="420" y="47"/>
                      <a:pt x="322" y="83"/>
                    </a:cubicBezTo>
                    <a:cubicBezTo>
                      <a:pt x="170" y="136"/>
                      <a:pt x="54" y="207"/>
                      <a:pt x="1" y="332"/>
                    </a:cubicBezTo>
                    <a:cubicBezTo>
                      <a:pt x="170" y="377"/>
                      <a:pt x="331" y="413"/>
                      <a:pt x="492" y="466"/>
                    </a:cubicBezTo>
                    <a:cubicBezTo>
                      <a:pt x="501" y="439"/>
                      <a:pt x="509" y="413"/>
                      <a:pt x="518" y="386"/>
                    </a:cubicBezTo>
                    <a:cubicBezTo>
                      <a:pt x="608" y="234"/>
                      <a:pt x="741" y="136"/>
                      <a:pt x="911" y="91"/>
                    </a:cubicBezTo>
                    <a:cubicBezTo>
                      <a:pt x="875" y="56"/>
                      <a:pt x="848" y="29"/>
                      <a:pt x="822" y="2"/>
                    </a:cubicBezTo>
                    <a:cubicBezTo>
                      <a:pt x="812" y="1"/>
                      <a:pt x="802" y="0"/>
                      <a:pt x="7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4" name="Google Shape;1924;p6"/>
              <p:cNvSpPr/>
              <p:nvPr/>
            </p:nvSpPr>
            <p:spPr>
              <a:xfrm>
                <a:off x="2306356" y="3034399"/>
                <a:ext cx="156745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277" extrusionOk="0">
                    <a:moveTo>
                      <a:pt x="272" y="1"/>
                    </a:moveTo>
                    <a:cubicBezTo>
                      <a:pt x="207" y="1"/>
                      <a:pt x="143" y="12"/>
                      <a:pt x="81" y="37"/>
                    </a:cubicBezTo>
                    <a:cubicBezTo>
                      <a:pt x="45" y="109"/>
                      <a:pt x="18" y="180"/>
                      <a:pt x="0" y="260"/>
                    </a:cubicBezTo>
                    <a:cubicBezTo>
                      <a:pt x="464" y="350"/>
                      <a:pt x="955" y="680"/>
                      <a:pt x="1035" y="1161"/>
                    </a:cubicBezTo>
                    <a:cubicBezTo>
                      <a:pt x="1098" y="1518"/>
                      <a:pt x="1151" y="1973"/>
                      <a:pt x="937" y="2277"/>
                    </a:cubicBezTo>
                    <a:cubicBezTo>
                      <a:pt x="1089" y="2223"/>
                      <a:pt x="1249" y="2178"/>
                      <a:pt x="1410" y="2143"/>
                    </a:cubicBezTo>
                    <a:cubicBezTo>
                      <a:pt x="1508" y="1732"/>
                      <a:pt x="1445" y="1268"/>
                      <a:pt x="1312" y="876"/>
                    </a:cubicBezTo>
                    <a:cubicBezTo>
                      <a:pt x="1195" y="526"/>
                      <a:pt x="713" y="1"/>
                      <a:pt x="2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5" name="Google Shape;1925;p6"/>
              <p:cNvSpPr/>
              <p:nvPr/>
            </p:nvSpPr>
            <p:spPr>
              <a:xfrm>
                <a:off x="1883521" y="3509726"/>
                <a:ext cx="1093371" cy="346440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3333" extrusionOk="0">
                    <a:moveTo>
                      <a:pt x="7899" y="0"/>
                    </a:moveTo>
                    <a:cubicBezTo>
                      <a:pt x="7007" y="0"/>
                      <a:pt x="6104" y="261"/>
                      <a:pt x="5290" y="585"/>
                    </a:cubicBezTo>
                    <a:cubicBezTo>
                      <a:pt x="4693" y="826"/>
                      <a:pt x="4149" y="1093"/>
                      <a:pt x="3595" y="1432"/>
                    </a:cubicBezTo>
                    <a:cubicBezTo>
                      <a:pt x="3158" y="1691"/>
                      <a:pt x="2730" y="1959"/>
                      <a:pt x="2275" y="2191"/>
                    </a:cubicBezTo>
                    <a:cubicBezTo>
                      <a:pt x="1838" y="2414"/>
                      <a:pt x="1392" y="2592"/>
                      <a:pt x="946" y="2788"/>
                    </a:cubicBezTo>
                    <a:cubicBezTo>
                      <a:pt x="643" y="2913"/>
                      <a:pt x="330" y="3065"/>
                      <a:pt x="0" y="3110"/>
                    </a:cubicBezTo>
                    <a:cubicBezTo>
                      <a:pt x="98" y="3181"/>
                      <a:pt x="197" y="3261"/>
                      <a:pt x="295" y="3333"/>
                    </a:cubicBezTo>
                    <a:cubicBezTo>
                      <a:pt x="1365" y="3047"/>
                      <a:pt x="2427" y="2673"/>
                      <a:pt x="3426" y="2191"/>
                    </a:cubicBezTo>
                    <a:cubicBezTo>
                      <a:pt x="4238" y="1807"/>
                      <a:pt x="5014" y="1370"/>
                      <a:pt x="5835" y="1022"/>
                    </a:cubicBezTo>
                    <a:cubicBezTo>
                      <a:pt x="6463" y="753"/>
                      <a:pt x="7230" y="584"/>
                      <a:pt x="7946" y="584"/>
                    </a:cubicBezTo>
                    <a:cubicBezTo>
                      <a:pt x="8083" y="584"/>
                      <a:pt x="8218" y="590"/>
                      <a:pt x="8350" y="603"/>
                    </a:cubicBezTo>
                    <a:cubicBezTo>
                      <a:pt x="8903" y="656"/>
                      <a:pt x="9448" y="835"/>
                      <a:pt x="9992" y="933"/>
                    </a:cubicBezTo>
                    <a:cubicBezTo>
                      <a:pt x="10170" y="799"/>
                      <a:pt x="10340" y="665"/>
                      <a:pt x="10518" y="540"/>
                    </a:cubicBezTo>
                    <a:cubicBezTo>
                      <a:pt x="9965" y="380"/>
                      <a:pt x="9385" y="237"/>
                      <a:pt x="8823" y="103"/>
                    </a:cubicBezTo>
                    <a:cubicBezTo>
                      <a:pt x="8519" y="32"/>
                      <a:pt x="8210" y="0"/>
                      <a:pt x="7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6" name="Google Shape;1926;p6"/>
              <p:cNvSpPr/>
              <p:nvPr/>
            </p:nvSpPr>
            <p:spPr>
              <a:xfrm>
                <a:off x="2304485" y="3065166"/>
                <a:ext cx="113193" cy="226283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2177" extrusionOk="0">
                    <a:moveTo>
                      <a:pt x="18" y="0"/>
                    </a:moveTo>
                    <a:cubicBezTo>
                      <a:pt x="0" y="62"/>
                      <a:pt x="0" y="125"/>
                      <a:pt x="0" y="178"/>
                    </a:cubicBezTo>
                    <a:cubicBezTo>
                      <a:pt x="0" y="214"/>
                      <a:pt x="0" y="259"/>
                      <a:pt x="0" y="294"/>
                    </a:cubicBezTo>
                    <a:cubicBezTo>
                      <a:pt x="384" y="535"/>
                      <a:pt x="571" y="1035"/>
                      <a:pt x="562" y="1472"/>
                    </a:cubicBezTo>
                    <a:cubicBezTo>
                      <a:pt x="562" y="1633"/>
                      <a:pt x="554" y="1963"/>
                      <a:pt x="446" y="2177"/>
                    </a:cubicBezTo>
                    <a:cubicBezTo>
                      <a:pt x="491" y="2159"/>
                      <a:pt x="545" y="2132"/>
                      <a:pt x="589" y="2114"/>
                    </a:cubicBezTo>
                    <a:cubicBezTo>
                      <a:pt x="670" y="2079"/>
                      <a:pt x="759" y="2052"/>
                      <a:pt x="839" y="2016"/>
                    </a:cubicBezTo>
                    <a:cubicBezTo>
                      <a:pt x="1089" y="1187"/>
                      <a:pt x="955" y="277"/>
                      <a:pt x="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7" name="Google Shape;1927;p6"/>
              <p:cNvSpPr/>
              <p:nvPr/>
            </p:nvSpPr>
            <p:spPr>
              <a:xfrm>
                <a:off x="3373632" y="3188441"/>
                <a:ext cx="59455" cy="12254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179" extrusionOk="0">
                    <a:moveTo>
                      <a:pt x="170" y="1"/>
                    </a:moveTo>
                    <a:cubicBezTo>
                      <a:pt x="152" y="1"/>
                      <a:pt x="134" y="9"/>
                      <a:pt x="116" y="9"/>
                    </a:cubicBezTo>
                    <a:cubicBezTo>
                      <a:pt x="72" y="18"/>
                      <a:pt x="36" y="36"/>
                      <a:pt x="0" y="54"/>
                    </a:cubicBezTo>
                    <a:cubicBezTo>
                      <a:pt x="250" y="277"/>
                      <a:pt x="357" y="509"/>
                      <a:pt x="339" y="857"/>
                    </a:cubicBezTo>
                    <a:cubicBezTo>
                      <a:pt x="330" y="955"/>
                      <a:pt x="286" y="1080"/>
                      <a:pt x="206" y="1178"/>
                    </a:cubicBezTo>
                    <a:cubicBezTo>
                      <a:pt x="250" y="1160"/>
                      <a:pt x="286" y="1142"/>
                      <a:pt x="322" y="1134"/>
                    </a:cubicBezTo>
                    <a:cubicBezTo>
                      <a:pt x="402" y="1000"/>
                      <a:pt x="455" y="803"/>
                      <a:pt x="482" y="723"/>
                    </a:cubicBezTo>
                    <a:cubicBezTo>
                      <a:pt x="571" y="438"/>
                      <a:pt x="438" y="125"/>
                      <a:pt x="1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" name="Google Shape;1928;p6"/>
              <p:cNvSpPr/>
              <p:nvPr/>
            </p:nvSpPr>
            <p:spPr>
              <a:xfrm>
                <a:off x="3612906" y="3930275"/>
                <a:ext cx="42720" cy="77021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6"/>
              <p:cNvSpPr/>
              <p:nvPr/>
            </p:nvSpPr>
            <p:spPr>
              <a:xfrm>
                <a:off x="3574863" y="3042818"/>
                <a:ext cx="79828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0" name="Google Shape;1930;p6"/>
              <p:cNvSpPr/>
              <p:nvPr/>
            </p:nvSpPr>
            <p:spPr>
              <a:xfrm>
                <a:off x="3399617" y="3186986"/>
                <a:ext cx="78892" cy="1100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1" name="Google Shape;1931;p6"/>
              <p:cNvSpPr/>
              <p:nvPr/>
            </p:nvSpPr>
            <p:spPr>
              <a:xfrm>
                <a:off x="2170920" y="4150944"/>
                <a:ext cx="24219" cy="2182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0" extrusionOk="0">
                    <a:moveTo>
                      <a:pt x="81" y="1"/>
                    </a:moveTo>
                    <a:cubicBezTo>
                      <a:pt x="36" y="54"/>
                      <a:pt x="1" y="143"/>
                      <a:pt x="54" y="188"/>
                    </a:cubicBezTo>
                    <a:cubicBezTo>
                      <a:pt x="70" y="203"/>
                      <a:pt x="87" y="210"/>
                      <a:pt x="105" y="210"/>
                    </a:cubicBezTo>
                    <a:cubicBezTo>
                      <a:pt x="149" y="210"/>
                      <a:pt x="193" y="170"/>
                      <a:pt x="206" y="125"/>
                    </a:cubicBezTo>
                    <a:cubicBezTo>
                      <a:pt x="215" y="90"/>
                      <a:pt x="233" y="45"/>
                      <a:pt x="188" y="27"/>
                    </a:cubicBezTo>
                    <a:cubicBezTo>
                      <a:pt x="161" y="9"/>
                      <a:pt x="126" y="9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2" name="Google Shape;1932;p6"/>
              <p:cNvSpPr/>
              <p:nvPr/>
            </p:nvSpPr>
            <p:spPr>
              <a:xfrm>
                <a:off x="2110634" y="3977049"/>
                <a:ext cx="639038" cy="89494"/>
              </a:xfrm>
              <a:custGeom>
                <a:avLst/>
                <a:gdLst/>
                <a:ahLst/>
                <a:cxnLst/>
                <a:rect l="l" t="t" r="r" b="b"/>
                <a:pathLst>
                  <a:path w="6148" h="861" extrusionOk="0">
                    <a:moveTo>
                      <a:pt x="1957" y="0"/>
                    </a:moveTo>
                    <a:cubicBezTo>
                      <a:pt x="1817" y="0"/>
                      <a:pt x="1677" y="5"/>
                      <a:pt x="1535" y="14"/>
                    </a:cubicBezTo>
                    <a:cubicBezTo>
                      <a:pt x="1187" y="41"/>
                      <a:pt x="857" y="86"/>
                      <a:pt x="518" y="166"/>
                    </a:cubicBezTo>
                    <a:cubicBezTo>
                      <a:pt x="349" y="210"/>
                      <a:pt x="170" y="264"/>
                      <a:pt x="1" y="300"/>
                    </a:cubicBezTo>
                    <a:cubicBezTo>
                      <a:pt x="126" y="389"/>
                      <a:pt x="251" y="478"/>
                      <a:pt x="385" y="558"/>
                    </a:cubicBezTo>
                    <a:cubicBezTo>
                      <a:pt x="701" y="396"/>
                      <a:pt x="1061" y="389"/>
                      <a:pt x="1419" y="389"/>
                    </a:cubicBezTo>
                    <a:cubicBezTo>
                      <a:pt x="1455" y="389"/>
                      <a:pt x="1491" y="389"/>
                      <a:pt x="1526" y="389"/>
                    </a:cubicBezTo>
                    <a:cubicBezTo>
                      <a:pt x="1606" y="388"/>
                      <a:pt x="1686" y="387"/>
                      <a:pt x="1765" y="387"/>
                    </a:cubicBezTo>
                    <a:cubicBezTo>
                      <a:pt x="2199" y="387"/>
                      <a:pt x="2623" y="409"/>
                      <a:pt x="3061" y="469"/>
                    </a:cubicBezTo>
                    <a:cubicBezTo>
                      <a:pt x="3605" y="541"/>
                      <a:pt x="4140" y="639"/>
                      <a:pt x="4676" y="719"/>
                    </a:cubicBezTo>
                    <a:cubicBezTo>
                      <a:pt x="4909" y="752"/>
                      <a:pt x="5313" y="861"/>
                      <a:pt x="5651" y="861"/>
                    </a:cubicBezTo>
                    <a:cubicBezTo>
                      <a:pt x="5764" y="861"/>
                      <a:pt x="5870" y="849"/>
                      <a:pt x="5960" y="817"/>
                    </a:cubicBezTo>
                    <a:lnTo>
                      <a:pt x="5987" y="808"/>
                    </a:lnTo>
                    <a:cubicBezTo>
                      <a:pt x="6005" y="808"/>
                      <a:pt x="6023" y="799"/>
                      <a:pt x="6049" y="781"/>
                    </a:cubicBezTo>
                    <a:lnTo>
                      <a:pt x="6058" y="781"/>
                    </a:lnTo>
                    <a:cubicBezTo>
                      <a:pt x="6085" y="773"/>
                      <a:pt x="6121" y="764"/>
                      <a:pt x="6148" y="755"/>
                    </a:cubicBezTo>
                    <a:cubicBezTo>
                      <a:pt x="6085" y="755"/>
                      <a:pt x="6023" y="746"/>
                      <a:pt x="5978" y="737"/>
                    </a:cubicBezTo>
                    <a:cubicBezTo>
                      <a:pt x="5273" y="603"/>
                      <a:pt x="4595" y="389"/>
                      <a:pt x="3891" y="237"/>
                    </a:cubicBezTo>
                    <a:cubicBezTo>
                      <a:pt x="3244" y="98"/>
                      <a:pt x="2609" y="0"/>
                      <a:pt x="1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3" name="Google Shape;1933;p6"/>
              <p:cNvSpPr/>
              <p:nvPr/>
            </p:nvSpPr>
            <p:spPr>
              <a:xfrm>
                <a:off x="1951187" y="4224016"/>
                <a:ext cx="1834273" cy="264118"/>
              </a:xfrm>
              <a:custGeom>
                <a:avLst/>
                <a:gdLst/>
                <a:ahLst/>
                <a:cxnLst/>
                <a:rect l="l" t="t" r="r" b="b"/>
                <a:pathLst>
                  <a:path w="17647" h="2541" extrusionOk="0">
                    <a:moveTo>
                      <a:pt x="13150" y="0"/>
                    </a:moveTo>
                    <a:cubicBezTo>
                      <a:pt x="12814" y="0"/>
                      <a:pt x="12478" y="19"/>
                      <a:pt x="12142" y="65"/>
                    </a:cubicBezTo>
                    <a:cubicBezTo>
                      <a:pt x="11116" y="199"/>
                      <a:pt x="10117" y="466"/>
                      <a:pt x="9100" y="689"/>
                    </a:cubicBezTo>
                    <a:cubicBezTo>
                      <a:pt x="7637" y="1001"/>
                      <a:pt x="6165" y="1260"/>
                      <a:pt x="4684" y="1501"/>
                    </a:cubicBezTo>
                    <a:cubicBezTo>
                      <a:pt x="3756" y="1662"/>
                      <a:pt x="2837" y="1849"/>
                      <a:pt x="1901" y="1902"/>
                    </a:cubicBezTo>
                    <a:cubicBezTo>
                      <a:pt x="1771" y="1909"/>
                      <a:pt x="1644" y="1913"/>
                      <a:pt x="1519" y="1913"/>
                    </a:cubicBezTo>
                    <a:cubicBezTo>
                      <a:pt x="1002" y="1913"/>
                      <a:pt x="510" y="1858"/>
                      <a:pt x="1" y="1786"/>
                    </a:cubicBezTo>
                    <a:lnTo>
                      <a:pt x="1" y="1786"/>
                    </a:lnTo>
                    <a:cubicBezTo>
                      <a:pt x="411" y="1992"/>
                      <a:pt x="821" y="2188"/>
                      <a:pt x="1249" y="2366"/>
                    </a:cubicBezTo>
                    <a:cubicBezTo>
                      <a:pt x="1615" y="2429"/>
                      <a:pt x="1999" y="2438"/>
                      <a:pt x="2347" y="2473"/>
                    </a:cubicBezTo>
                    <a:cubicBezTo>
                      <a:pt x="2840" y="2515"/>
                      <a:pt x="3333" y="2540"/>
                      <a:pt x="3827" y="2540"/>
                    </a:cubicBezTo>
                    <a:cubicBezTo>
                      <a:pt x="4083" y="2540"/>
                      <a:pt x="4339" y="2533"/>
                      <a:pt x="4595" y="2518"/>
                    </a:cubicBezTo>
                    <a:cubicBezTo>
                      <a:pt x="5879" y="2456"/>
                      <a:pt x="7137" y="2027"/>
                      <a:pt x="8368" y="1679"/>
                    </a:cubicBezTo>
                    <a:cubicBezTo>
                      <a:pt x="10764" y="990"/>
                      <a:pt x="13245" y="442"/>
                      <a:pt x="15739" y="442"/>
                    </a:cubicBezTo>
                    <a:cubicBezTo>
                      <a:pt x="16374" y="442"/>
                      <a:pt x="17010" y="477"/>
                      <a:pt x="17646" y="555"/>
                    </a:cubicBezTo>
                    <a:cubicBezTo>
                      <a:pt x="17058" y="466"/>
                      <a:pt x="16478" y="359"/>
                      <a:pt x="15889" y="279"/>
                    </a:cubicBezTo>
                    <a:cubicBezTo>
                      <a:pt x="14982" y="142"/>
                      <a:pt x="14066" y="0"/>
                      <a:pt x="131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934" name="Google Shape;1934;p6"/>
              <p:cNvGrpSpPr/>
              <p:nvPr/>
            </p:nvGrpSpPr>
            <p:grpSpPr>
              <a:xfrm>
                <a:off x="1314127" y="2856450"/>
                <a:ext cx="3150057" cy="1498635"/>
                <a:chOff x="1566186" y="3119918"/>
                <a:chExt cx="2525703" cy="1201600"/>
              </a:xfrm>
            </p:grpSpPr>
            <p:sp>
              <p:nvSpPr>
                <p:cNvPr id="1935" name="Google Shape;1935;p6"/>
                <p:cNvSpPr/>
                <p:nvPr/>
              </p:nvSpPr>
              <p:spPr>
                <a:xfrm>
                  <a:off x="3084394" y="3840478"/>
                  <a:ext cx="430534" cy="18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2257" extrusionOk="0">
                      <a:moveTo>
                        <a:pt x="973" y="1"/>
                      </a:moveTo>
                      <a:cubicBezTo>
                        <a:pt x="764" y="1"/>
                        <a:pt x="549" y="80"/>
                        <a:pt x="402" y="213"/>
                      </a:cubicBezTo>
                      <a:cubicBezTo>
                        <a:pt x="291" y="316"/>
                        <a:pt x="48" y="697"/>
                        <a:pt x="366" y="697"/>
                      </a:cubicBezTo>
                      <a:cubicBezTo>
                        <a:pt x="380" y="697"/>
                        <a:pt x="395" y="697"/>
                        <a:pt x="411" y="695"/>
                      </a:cubicBezTo>
                      <a:cubicBezTo>
                        <a:pt x="518" y="686"/>
                        <a:pt x="625" y="668"/>
                        <a:pt x="732" y="633"/>
                      </a:cubicBezTo>
                      <a:cubicBezTo>
                        <a:pt x="740" y="630"/>
                        <a:pt x="748" y="629"/>
                        <a:pt x="755" y="629"/>
                      </a:cubicBezTo>
                      <a:cubicBezTo>
                        <a:pt x="830" y="629"/>
                        <a:pt x="868" y="744"/>
                        <a:pt x="795" y="784"/>
                      </a:cubicBezTo>
                      <a:cubicBezTo>
                        <a:pt x="786" y="784"/>
                        <a:pt x="777" y="784"/>
                        <a:pt x="777" y="793"/>
                      </a:cubicBezTo>
                      <a:cubicBezTo>
                        <a:pt x="580" y="874"/>
                        <a:pt x="357" y="945"/>
                        <a:pt x="170" y="1052"/>
                      </a:cubicBezTo>
                      <a:cubicBezTo>
                        <a:pt x="18" y="1150"/>
                        <a:pt x="1" y="1409"/>
                        <a:pt x="206" y="1453"/>
                      </a:cubicBezTo>
                      <a:cubicBezTo>
                        <a:pt x="264" y="1463"/>
                        <a:pt x="323" y="1470"/>
                        <a:pt x="383" y="1470"/>
                      </a:cubicBezTo>
                      <a:cubicBezTo>
                        <a:pt x="433" y="1470"/>
                        <a:pt x="483" y="1465"/>
                        <a:pt x="536" y="1453"/>
                      </a:cubicBezTo>
                      <a:cubicBezTo>
                        <a:pt x="652" y="1436"/>
                        <a:pt x="759" y="1409"/>
                        <a:pt x="884" y="1391"/>
                      </a:cubicBezTo>
                      <a:lnTo>
                        <a:pt x="893" y="1391"/>
                      </a:lnTo>
                      <a:cubicBezTo>
                        <a:pt x="895" y="1388"/>
                        <a:pt x="899" y="1387"/>
                        <a:pt x="904" y="1387"/>
                      </a:cubicBezTo>
                      <a:cubicBezTo>
                        <a:pt x="916" y="1387"/>
                        <a:pt x="931" y="1394"/>
                        <a:pt x="937" y="1400"/>
                      </a:cubicBezTo>
                      <a:cubicBezTo>
                        <a:pt x="1007" y="1475"/>
                        <a:pt x="1070" y="1505"/>
                        <a:pt x="1129" y="1505"/>
                      </a:cubicBezTo>
                      <a:cubicBezTo>
                        <a:pt x="1350" y="1505"/>
                        <a:pt x="1511" y="1088"/>
                        <a:pt x="1722" y="1088"/>
                      </a:cubicBezTo>
                      <a:cubicBezTo>
                        <a:pt x="1865" y="1088"/>
                        <a:pt x="2079" y="1248"/>
                        <a:pt x="2195" y="1328"/>
                      </a:cubicBezTo>
                      <a:cubicBezTo>
                        <a:pt x="2463" y="1516"/>
                        <a:pt x="2507" y="1828"/>
                        <a:pt x="2311" y="2060"/>
                      </a:cubicBezTo>
                      <a:cubicBezTo>
                        <a:pt x="2721" y="2114"/>
                        <a:pt x="3123" y="2185"/>
                        <a:pt x="3524" y="2256"/>
                      </a:cubicBezTo>
                      <a:cubicBezTo>
                        <a:pt x="3391" y="2114"/>
                        <a:pt x="3346" y="1891"/>
                        <a:pt x="3462" y="1703"/>
                      </a:cubicBezTo>
                      <a:cubicBezTo>
                        <a:pt x="3551" y="1578"/>
                        <a:pt x="3676" y="1462"/>
                        <a:pt x="3819" y="1418"/>
                      </a:cubicBezTo>
                      <a:cubicBezTo>
                        <a:pt x="3810" y="1391"/>
                        <a:pt x="3801" y="1364"/>
                        <a:pt x="3801" y="1337"/>
                      </a:cubicBezTo>
                      <a:cubicBezTo>
                        <a:pt x="3794" y="1310"/>
                        <a:pt x="3814" y="1287"/>
                        <a:pt x="3836" y="1287"/>
                      </a:cubicBezTo>
                      <a:cubicBezTo>
                        <a:pt x="3842" y="1287"/>
                        <a:pt x="3849" y="1289"/>
                        <a:pt x="3854" y="1293"/>
                      </a:cubicBezTo>
                      <a:cubicBezTo>
                        <a:pt x="3961" y="1355"/>
                        <a:pt x="3988" y="1471"/>
                        <a:pt x="4095" y="1552"/>
                      </a:cubicBezTo>
                      <a:cubicBezTo>
                        <a:pt x="4149" y="1596"/>
                        <a:pt x="4202" y="1623"/>
                        <a:pt x="4256" y="1650"/>
                      </a:cubicBezTo>
                      <a:cubicBezTo>
                        <a:pt x="4261" y="1647"/>
                        <a:pt x="4265" y="1646"/>
                        <a:pt x="4270" y="1646"/>
                      </a:cubicBezTo>
                      <a:cubicBezTo>
                        <a:pt x="4282" y="1646"/>
                        <a:pt x="4292" y="1654"/>
                        <a:pt x="4292" y="1667"/>
                      </a:cubicBezTo>
                      <a:cubicBezTo>
                        <a:pt x="4349" y="1687"/>
                        <a:pt x="4405" y="1696"/>
                        <a:pt x="4461" y="1696"/>
                      </a:cubicBezTo>
                      <a:cubicBezTo>
                        <a:pt x="4587" y="1696"/>
                        <a:pt x="4709" y="1645"/>
                        <a:pt x="4827" y="1534"/>
                      </a:cubicBezTo>
                      <a:cubicBezTo>
                        <a:pt x="5166" y="1186"/>
                        <a:pt x="4871" y="865"/>
                        <a:pt x="4488" y="865"/>
                      </a:cubicBezTo>
                      <a:cubicBezTo>
                        <a:pt x="4452" y="865"/>
                        <a:pt x="4416" y="838"/>
                        <a:pt x="4416" y="793"/>
                      </a:cubicBezTo>
                      <a:cubicBezTo>
                        <a:pt x="4427" y="651"/>
                        <a:pt x="4331" y="586"/>
                        <a:pt x="4217" y="586"/>
                      </a:cubicBezTo>
                      <a:cubicBezTo>
                        <a:pt x="4146" y="586"/>
                        <a:pt x="4068" y="611"/>
                        <a:pt x="4006" y="659"/>
                      </a:cubicBezTo>
                      <a:cubicBezTo>
                        <a:pt x="3992" y="670"/>
                        <a:pt x="3974" y="676"/>
                        <a:pt x="3956" y="676"/>
                      </a:cubicBezTo>
                      <a:cubicBezTo>
                        <a:pt x="3928" y="676"/>
                        <a:pt x="3901" y="661"/>
                        <a:pt x="3890" y="624"/>
                      </a:cubicBezTo>
                      <a:cubicBezTo>
                        <a:pt x="3856" y="452"/>
                        <a:pt x="3705" y="364"/>
                        <a:pt x="3550" y="364"/>
                      </a:cubicBezTo>
                      <a:cubicBezTo>
                        <a:pt x="3423" y="364"/>
                        <a:pt x="3293" y="423"/>
                        <a:pt x="3221" y="543"/>
                      </a:cubicBezTo>
                      <a:cubicBezTo>
                        <a:pt x="3150" y="668"/>
                        <a:pt x="3150" y="722"/>
                        <a:pt x="3159" y="811"/>
                      </a:cubicBezTo>
                      <a:cubicBezTo>
                        <a:pt x="3257" y="1034"/>
                        <a:pt x="3283" y="1293"/>
                        <a:pt x="3159" y="1534"/>
                      </a:cubicBezTo>
                      <a:cubicBezTo>
                        <a:pt x="3151" y="1549"/>
                        <a:pt x="3136" y="1556"/>
                        <a:pt x="3121" y="1556"/>
                      </a:cubicBezTo>
                      <a:cubicBezTo>
                        <a:pt x="3102" y="1556"/>
                        <a:pt x="3083" y="1545"/>
                        <a:pt x="3078" y="1525"/>
                      </a:cubicBezTo>
                      <a:cubicBezTo>
                        <a:pt x="3007" y="1123"/>
                        <a:pt x="3105" y="793"/>
                        <a:pt x="2748" y="481"/>
                      </a:cubicBezTo>
                      <a:cubicBezTo>
                        <a:pt x="2597" y="347"/>
                        <a:pt x="2400" y="169"/>
                        <a:pt x="2186" y="124"/>
                      </a:cubicBezTo>
                      <a:cubicBezTo>
                        <a:pt x="2089" y="101"/>
                        <a:pt x="1942" y="66"/>
                        <a:pt x="1804" y="66"/>
                      </a:cubicBezTo>
                      <a:cubicBezTo>
                        <a:pt x="1676" y="66"/>
                        <a:pt x="1555" y="97"/>
                        <a:pt x="1490" y="196"/>
                      </a:cubicBezTo>
                      <a:cubicBezTo>
                        <a:pt x="1485" y="206"/>
                        <a:pt x="1477" y="210"/>
                        <a:pt x="1469" y="210"/>
                      </a:cubicBezTo>
                      <a:cubicBezTo>
                        <a:pt x="1464" y="210"/>
                        <a:pt x="1458" y="208"/>
                        <a:pt x="1455" y="204"/>
                      </a:cubicBezTo>
                      <a:cubicBezTo>
                        <a:pt x="1334" y="62"/>
                        <a:pt x="1156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6" name="Google Shape;1936;p6"/>
                <p:cNvSpPr/>
                <p:nvPr/>
              </p:nvSpPr>
              <p:spPr>
                <a:xfrm>
                  <a:off x="2265827" y="3119918"/>
                  <a:ext cx="595964" cy="33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1" h="4001" extrusionOk="0">
                      <a:moveTo>
                        <a:pt x="1455" y="1"/>
                      </a:moveTo>
                      <a:cubicBezTo>
                        <a:pt x="1310" y="1"/>
                        <a:pt x="1158" y="33"/>
                        <a:pt x="1000" y="90"/>
                      </a:cubicBezTo>
                      <a:cubicBezTo>
                        <a:pt x="545" y="251"/>
                        <a:pt x="0" y="607"/>
                        <a:pt x="54" y="1169"/>
                      </a:cubicBezTo>
                      <a:cubicBezTo>
                        <a:pt x="90" y="1526"/>
                        <a:pt x="197" y="1839"/>
                        <a:pt x="464" y="2088"/>
                      </a:cubicBezTo>
                      <a:cubicBezTo>
                        <a:pt x="500" y="2115"/>
                        <a:pt x="491" y="2178"/>
                        <a:pt x="464" y="2204"/>
                      </a:cubicBezTo>
                      <a:cubicBezTo>
                        <a:pt x="313" y="2365"/>
                        <a:pt x="116" y="2508"/>
                        <a:pt x="72" y="2740"/>
                      </a:cubicBezTo>
                      <a:cubicBezTo>
                        <a:pt x="17" y="3033"/>
                        <a:pt x="205" y="3174"/>
                        <a:pt x="417" y="3174"/>
                      </a:cubicBezTo>
                      <a:cubicBezTo>
                        <a:pt x="616" y="3174"/>
                        <a:pt x="836" y="3049"/>
                        <a:pt x="893" y="2811"/>
                      </a:cubicBezTo>
                      <a:cubicBezTo>
                        <a:pt x="964" y="2490"/>
                        <a:pt x="919" y="2115"/>
                        <a:pt x="1044" y="1812"/>
                      </a:cubicBezTo>
                      <a:cubicBezTo>
                        <a:pt x="1199" y="1445"/>
                        <a:pt x="1438" y="1218"/>
                        <a:pt x="1773" y="1218"/>
                      </a:cubicBezTo>
                      <a:cubicBezTo>
                        <a:pt x="1862" y="1218"/>
                        <a:pt x="1958" y="1234"/>
                        <a:pt x="2061" y="1268"/>
                      </a:cubicBezTo>
                      <a:cubicBezTo>
                        <a:pt x="3150" y="1642"/>
                        <a:pt x="3863" y="2641"/>
                        <a:pt x="3390" y="3730"/>
                      </a:cubicBezTo>
                      <a:cubicBezTo>
                        <a:pt x="3505" y="3723"/>
                        <a:pt x="3619" y="3719"/>
                        <a:pt x="3733" y="3719"/>
                      </a:cubicBezTo>
                      <a:cubicBezTo>
                        <a:pt x="4043" y="3719"/>
                        <a:pt x="4350" y="3744"/>
                        <a:pt x="4657" y="3783"/>
                      </a:cubicBezTo>
                      <a:cubicBezTo>
                        <a:pt x="4657" y="3587"/>
                        <a:pt x="4764" y="3444"/>
                        <a:pt x="4978" y="3328"/>
                      </a:cubicBezTo>
                      <a:cubicBezTo>
                        <a:pt x="5148" y="3239"/>
                        <a:pt x="5353" y="3230"/>
                        <a:pt x="5549" y="3230"/>
                      </a:cubicBezTo>
                      <a:cubicBezTo>
                        <a:pt x="5540" y="3212"/>
                        <a:pt x="5549" y="3186"/>
                        <a:pt x="5576" y="3177"/>
                      </a:cubicBezTo>
                      <a:cubicBezTo>
                        <a:pt x="5593" y="3173"/>
                        <a:pt x="5611" y="3171"/>
                        <a:pt x="5628" y="3171"/>
                      </a:cubicBezTo>
                      <a:cubicBezTo>
                        <a:pt x="5742" y="3171"/>
                        <a:pt x="5873" y="3239"/>
                        <a:pt x="6004" y="3293"/>
                      </a:cubicBezTo>
                      <a:cubicBezTo>
                        <a:pt x="6156" y="3346"/>
                        <a:pt x="6343" y="3578"/>
                        <a:pt x="6406" y="3667"/>
                      </a:cubicBezTo>
                      <a:cubicBezTo>
                        <a:pt x="6486" y="3783"/>
                        <a:pt x="6584" y="3926"/>
                        <a:pt x="6718" y="3989"/>
                      </a:cubicBezTo>
                      <a:cubicBezTo>
                        <a:pt x="6770" y="3996"/>
                        <a:pt x="6818" y="4000"/>
                        <a:pt x="6860" y="4000"/>
                      </a:cubicBezTo>
                      <a:cubicBezTo>
                        <a:pt x="7058" y="4000"/>
                        <a:pt x="7150" y="3915"/>
                        <a:pt x="7128" y="3739"/>
                      </a:cubicBezTo>
                      <a:cubicBezTo>
                        <a:pt x="7119" y="3596"/>
                        <a:pt x="6941" y="3319"/>
                        <a:pt x="7012" y="3203"/>
                      </a:cubicBezTo>
                      <a:cubicBezTo>
                        <a:pt x="7066" y="3114"/>
                        <a:pt x="7075" y="3132"/>
                        <a:pt x="7137" y="3052"/>
                      </a:cubicBezTo>
                      <a:cubicBezTo>
                        <a:pt x="7146" y="2847"/>
                        <a:pt x="7075" y="2704"/>
                        <a:pt x="6923" y="2624"/>
                      </a:cubicBezTo>
                      <a:cubicBezTo>
                        <a:pt x="6805" y="2558"/>
                        <a:pt x="6659" y="2466"/>
                        <a:pt x="6519" y="2466"/>
                      </a:cubicBezTo>
                      <a:cubicBezTo>
                        <a:pt x="6448" y="2466"/>
                        <a:pt x="6379" y="2489"/>
                        <a:pt x="6317" y="2552"/>
                      </a:cubicBezTo>
                      <a:cubicBezTo>
                        <a:pt x="6303" y="2566"/>
                        <a:pt x="6285" y="2572"/>
                        <a:pt x="6267" y="2572"/>
                      </a:cubicBezTo>
                      <a:cubicBezTo>
                        <a:pt x="6226" y="2572"/>
                        <a:pt x="6183" y="2539"/>
                        <a:pt x="6183" y="2490"/>
                      </a:cubicBezTo>
                      <a:cubicBezTo>
                        <a:pt x="6176" y="2026"/>
                        <a:pt x="5804" y="1769"/>
                        <a:pt x="5410" y="1769"/>
                      </a:cubicBezTo>
                      <a:cubicBezTo>
                        <a:pt x="5244" y="1769"/>
                        <a:pt x="5073" y="1815"/>
                        <a:pt x="4925" y="1910"/>
                      </a:cubicBezTo>
                      <a:cubicBezTo>
                        <a:pt x="4809" y="1981"/>
                        <a:pt x="4702" y="2070"/>
                        <a:pt x="4613" y="2169"/>
                      </a:cubicBezTo>
                      <a:cubicBezTo>
                        <a:pt x="4577" y="2294"/>
                        <a:pt x="4515" y="2418"/>
                        <a:pt x="4452" y="2543"/>
                      </a:cubicBezTo>
                      <a:cubicBezTo>
                        <a:pt x="4433" y="2578"/>
                        <a:pt x="4402" y="2592"/>
                        <a:pt x="4372" y="2592"/>
                      </a:cubicBezTo>
                      <a:cubicBezTo>
                        <a:pt x="4330" y="2592"/>
                        <a:pt x="4289" y="2566"/>
                        <a:pt x="4274" y="2525"/>
                      </a:cubicBezTo>
                      <a:cubicBezTo>
                        <a:pt x="4256" y="2525"/>
                        <a:pt x="4229" y="2508"/>
                        <a:pt x="4247" y="2481"/>
                      </a:cubicBezTo>
                      <a:cubicBezTo>
                        <a:pt x="4274" y="2454"/>
                        <a:pt x="4291" y="2418"/>
                        <a:pt x="4318" y="2383"/>
                      </a:cubicBezTo>
                      <a:cubicBezTo>
                        <a:pt x="4497" y="2070"/>
                        <a:pt x="4630" y="1660"/>
                        <a:pt x="4300" y="1384"/>
                      </a:cubicBezTo>
                      <a:cubicBezTo>
                        <a:pt x="4140" y="1250"/>
                        <a:pt x="3890" y="1214"/>
                        <a:pt x="3694" y="1169"/>
                      </a:cubicBezTo>
                      <a:cubicBezTo>
                        <a:pt x="3613" y="1152"/>
                        <a:pt x="3587" y="1143"/>
                        <a:pt x="3560" y="1062"/>
                      </a:cubicBezTo>
                      <a:cubicBezTo>
                        <a:pt x="3404" y="656"/>
                        <a:pt x="3124" y="366"/>
                        <a:pt x="2704" y="366"/>
                      </a:cubicBezTo>
                      <a:cubicBezTo>
                        <a:pt x="2644" y="366"/>
                        <a:pt x="2582" y="372"/>
                        <a:pt x="2516" y="384"/>
                      </a:cubicBezTo>
                      <a:cubicBezTo>
                        <a:pt x="2458" y="395"/>
                        <a:pt x="2366" y="424"/>
                        <a:pt x="2285" y="424"/>
                      </a:cubicBezTo>
                      <a:cubicBezTo>
                        <a:pt x="2230" y="424"/>
                        <a:pt x="2180" y="410"/>
                        <a:pt x="2150" y="367"/>
                      </a:cubicBezTo>
                      <a:cubicBezTo>
                        <a:pt x="1955" y="108"/>
                        <a:pt x="1718" y="1"/>
                        <a:pt x="145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7" name="Google Shape;1937;p6"/>
                <p:cNvSpPr/>
                <p:nvPr/>
              </p:nvSpPr>
              <p:spPr>
                <a:xfrm>
                  <a:off x="2108980" y="3869064"/>
                  <a:ext cx="848401" cy="176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0" h="2119" extrusionOk="0">
                      <a:moveTo>
                        <a:pt x="3847" y="1"/>
                      </a:moveTo>
                      <a:cubicBezTo>
                        <a:pt x="3439" y="1"/>
                        <a:pt x="3029" y="51"/>
                        <a:pt x="2614" y="165"/>
                      </a:cubicBezTo>
                      <a:cubicBezTo>
                        <a:pt x="1704" y="415"/>
                        <a:pt x="865" y="834"/>
                        <a:pt x="0" y="1209"/>
                      </a:cubicBezTo>
                      <a:cubicBezTo>
                        <a:pt x="107" y="1298"/>
                        <a:pt x="223" y="1378"/>
                        <a:pt x="330" y="1467"/>
                      </a:cubicBezTo>
                      <a:cubicBezTo>
                        <a:pt x="393" y="1512"/>
                        <a:pt x="455" y="1565"/>
                        <a:pt x="518" y="1610"/>
                      </a:cubicBezTo>
                      <a:cubicBezTo>
                        <a:pt x="518" y="1610"/>
                        <a:pt x="526" y="1601"/>
                        <a:pt x="535" y="1601"/>
                      </a:cubicBezTo>
                      <a:cubicBezTo>
                        <a:pt x="1196" y="1360"/>
                        <a:pt x="1891" y="977"/>
                        <a:pt x="2614" y="896"/>
                      </a:cubicBezTo>
                      <a:cubicBezTo>
                        <a:pt x="2926" y="859"/>
                        <a:pt x="3237" y="837"/>
                        <a:pt x="3547" y="837"/>
                      </a:cubicBezTo>
                      <a:cubicBezTo>
                        <a:pt x="3902" y="837"/>
                        <a:pt x="4256" y="865"/>
                        <a:pt x="4612" y="932"/>
                      </a:cubicBezTo>
                      <a:cubicBezTo>
                        <a:pt x="6049" y="1200"/>
                        <a:pt x="7351" y="1904"/>
                        <a:pt x="8805" y="2118"/>
                      </a:cubicBezTo>
                      <a:cubicBezTo>
                        <a:pt x="9260" y="2002"/>
                        <a:pt x="9715" y="1904"/>
                        <a:pt x="10179" y="1824"/>
                      </a:cubicBezTo>
                      <a:cubicBezTo>
                        <a:pt x="9546" y="1753"/>
                        <a:pt x="8903" y="1512"/>
                        <a:pt x="8350" y="1307"/>
                      </a:cubicBezTo>
                      <a:cubicBezTo>
                        <a:pt x="7431" y="968"/>
                        <a:pt x="6539" y="548"/>
                        <a:pt x="5594" y="272"/>
                      </a:cubicBezTo>
                      <a:cubicBezTo>
                        <a:pt x="5011" y="104"/>
                        <a:pt x="4431" y="1"/>
                        <a:pt x="38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8" name="Google Shape;1938;p6"/>
                <p:cNvSpPr/>
                <p:nvPr/>
              </p:nvSpPr>
              <p:spPr>
                <a:xfrm>
                  <a:off x="3079977" y="3257513"/>
                  <a:ext cx="30502" cy="23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85" extrusionOk="0">
                      <a:moveTo>
                        <a:pt x="107" y="0"/>
                      </a:moveTo>
                      <a:cubicBezTo>
                        <a:pt x="54" y="36"/>
                        <a:pt x="0" y="116"/>
                        <a:pt x="18" y="170"/>
                      </a:cubicBezTo>
                      <a:cubicBezTo>
                        <a:pt x="32" y="242"/>
                        <a:pt x="81" y="284"/>
                        <a:pt x="146" y="284"/>
                      </a:cubicBezTo>
                      <a:cubicBezTo>
                        <a:pt x="162" y="284"/>
                        <a:pt x="179" y="282"/>
                        <a:pt x="196" y="277"/>
                      </a:cubicBezTo>
                      <a:cubicBezTo>
                        <a:pt x="268" y="250"/>
                        <a:pt x="366" y="188"/>
                        <a:pt x="303" y="98"/>
                      </a:cubicBezTo>
                      <a:cubicBezTo>
                        <a:pt x="268" y="27"/>
                        <a:pt x="187" y="9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39" name="Google Shape;1939;p6"/>
                <p:cNvSpPr/>
                <p:nvPr/>
              </p:nvSpPr>
              <p:spPr>
                <a:xfrm>
                  <a:off x="2254659" y="3419526"/>
                  <a:ext cx="25919" cy="25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306" extrusionOk="0">
                      <a:moveTo>
                        <a:pt x="161" y="1"/>
                      </a:moveTo>
                      <a:cubicBezTo>
                        <a:pt x="158" y="1"/>
                        <a:pt x="155" y="1"/>
                        <a:pt x="152" y="1"/>
                      </a:cubicBezTo>
                      <a:cubicBezTo>
                        <a:pt x="99" y="28"/>
                        <a:pt x="63" y="46"/>
                        <a:pt x="27" y="90"/>
                      </a:cubicBezTo>
                      <a:cubicBezTo>
                        <a:pt x="1" y="126"/>
                        <a:pt x="1" y="188"/>
                        <a:pt x="18" y="215"/>
                      </a:cubicBezTo>
                      <a:cubicBezTo>
                        <a:pt x="45" y="255"/>
                        <a:pt x="112" y="305"/>
                        <a:pt x="167" y="305"/>
                      </a:cubicBezTo>
                      <a:cubicBezTo>
                        <a:pt x="185" y="305"/>
                        <a:pt x="201" y="300"/>
                        <a:pt x="215" y="286"/>
                      </a:cubicBezTo>
                      <a:cubicBezTo>
                        <a:pt x="311" y="199"/>
                        <a:pt x="29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0" name="Google Shape;1940;p6"/>
                <p:cNvSpPr/>
                <p:nvPr/>
              </p:nvSpPr>
              <p:spPr>
                <a:xfrm>
                  <a:off x="3007054" y="3363772"/>
                  <a:ext cx="50671" cy="3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392" extrusionOk="0">
                      <a:moveTo>
                        <a:pt x="295" y="1"/>
                      </a:moveTo>
                      <a:cubicBezTo>
                        <a:pt x="170" y="37"/>
                        <a:pt x="1" y="108"/>
                        <a:pt x="81" y="251"/>
                      </a:cubicBezTo>
                      <a:cubicBezTo>
                        <a:pt x="129" y="339"/>
                        <a:pt x="207" y="391"/>
                        <a:pt x="297" y="391"/>
                      </a:cubicBezTo>
                      <a:cubicBezTo>
                        <a:pt x="326" y="391"/>
                        <a:pt x="355" y="386"/>
                        <a:pt x="384" y="376"/>
                      </a:cubicBezTo>
                      <a:cubicBezTo>
                        <a:pt x="518" y="340"/>
                        <a:pt x="607" y="215"/>
                        <a:pt x="482" y="108"/>
                      </a:cubicBezTo>
                      <a:cubicBezTo>
                        <a:pt x="429" y="63"/>
                        <a:pt x="358" y="37"/>
                        <a:pt x="2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1" name="Google Shape;1941;p6"/>
                <p:cNvSpPr/>
                <p:nvPr/>
              </p:nvSpPr>
              <p:spPr>
                <a:xfrm>
                  <a:off x="3012305" y="3238178"/>
                  <a:ext cx="11918" cy="9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18" extrusionOk="0">
                      <a:moveTo>
                        <a:pt x="116" y="0"/>
                      </a:moveTo>
                      <a:cubicBezTo>
                        <a:pt x="107" y="0"/>
                        <a:pt x="98" y="0"/>
                        <a:pt x="89" y="9"/>
                      </a:cubicBezTo>
                      <a:lnTo>
                        <a:pt x="80" y="9"/>
                      </a:lnTo>
                      <a:cubicBezTo>
                        <a:pt x="63" y="18"/>
                        <a:pt x="54" y="45"/>
                        <a:pt x="36" y="54"/>
                      </a:cubicBezTo>
                      <a:cubicBezTo>
                        <a:pt x="18" y="63"/>
                        <a:pt x="9" y="72"/>
                        <a:pt x="9" y="81"/>
                      </a:cubicBezTo>
                      <a:cubicBezTo>
                        <a:pt x="0" y="89"/>
                        <a:pt x="0" y="89"/>
                        <a:pt x="9" y="98"/>
                      </a:cubicBezTo>
                      <a:cubicBezTo>
                        <a:pt x="20" y="109"/>
                        <a:pt x="28" y="117"/>
                        <a:pt x="38" y="117"/>
                      </a:cubicBezTo>
                      <a:cubicBezTo>
                        <a:pt x="45" y="117"/>
                        <a:pt x="52" y="114"/>
                        <a:pt x="63" y="107"/>
                      </a:cubicBezTo>
                      <a:cubicBezTo>
                        <a:pt x="80" y="89"/>
                        <a:pt x="98" y="72"/>
                        <a:pt x="116" y="45"/>
                      </a:cubicBezTo>
                      <a:cubicBezTo>
                        <a:pt x="116" y="36"/>
                        <a:pt x="143" y="0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2" name="Google Shape;1942;p6"/>
                <p:cNvSpPr/>
                <p:nvPr/>
              </p:nvSpPr>
              <p:spPr>
                <a:xfrm>
                  <a:off x="3859125" y="3372689"/>
                  <a:ext cx="40920" cy="3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03" extrusionOk="0">
                      <a:moveTo>
                        <a:pt x="211" y="0"/>
                      </a:moveTo>
                      <a:cubicBezTo>
                        <a:pt x="162" y="0"/>
                        <a:pt x="110" y="5"/>
                        <a:pt x="72" y="37"/>
                      </a:cubicBezTo>
                      <a:cubicBezTo>
                        <a:pt x="0" y="117"/>
                        <a:pt x="45" y="233"/>
                        <a:pt x="98" y="313"/>
                      </a:cubicBezTo>
                      <a:cubicBezTo>
                        <a:pt x="142" y="371"/>
                        <a:pt x="209" y="403"/>
                        <a:pt x="275" y="403"/>
                      </a:cubicBezTo>
                      <a:cubicBezTo>
                        <a:pt x="332" y="403"/>
                        <a:pt x="388" y="380"/>
                        <a:pt x="428" y="331"/>
                      </a:cubicBezTo>
                      <a:cubicBezTo>
                        <a:pt x="491" y="269"/>
                        <a:pt x="491" y="197"/>
                        <a:pt x="464" y="144"/>
                      </a:cubicBezTo>
                      <a:cubicBezTo>
                        <a:pt x="455" y="144"/>
                        <a:pt x="455" y="135"/>
                        <a:pt x="455" y="135"/>
                      </a:cubicBezTo>
                      <a:cubicBezTo>
                        <a:pt x="411" y="72"/>
                        <a:pt x="348" y="10"/>
                        <a:pt x="268" y="1"/>
                      </a:cubicBezTo>
                      <a:cubicBezTo>
                        <a:pt x="250" y="1"/>
                        <a:pt x="231" y="0"/>
                        <a:pt x="2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3" name="Google Shape;1943;p6"/>
                <p:cNvSpPr/>
                <p:nvPr/>
              </p:nvSpPr>
              <p:spPr>
                <a:xfrm>
                  <a:off x="3759450" y="3149670"/>
                  <a:ext cx="27586" cy="2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43" extrusionOk="0">
                      <a:moveTo>
                        <a:pt x="161" y="1"/>
                      </a:moveTo>
                      <a:cubicBezTo>
                        <a:pt x="135" y="19"/>
                        <a:pt x="117" y="45"/>
                        <a:pt x="99" y="63"/>
                      </a:cubicBezTo>
                      <a:cubicBezTo>
                        <a:pt x="72" y="90"/>
                        <a:pt x="28" y="108"/>
                        <a:pt x="19" y="143"/>
                      </a:cubicBezTo>
                      <a:cubicBezTo>
                        <a:pt x="10" y="179"/>
                        <a:pt x="1" y="215"/>
                        <a:pt x="10" y="250"/>
                      </a:cubicBezTo>
                      <a:cubicBezTo>
                        <a:pt x="28" y="277"/>
                        <a:pt x="54" y="295"/>
                        <a:pt x="81" y="313"/>
                      </a:cubicBezTo>
                      <a:cubicBezTo>
                        <a:pt x="99" y="333"/>
                        <a:pt x="129" y="342"/>
                        <a:pt x="161" y="342"/>
                      </a:cubicBezTo>
                      <a:cubicBezTo>
                        <a:pt x="228" y="342"/>
                        <a:pt x="307" y="304"/>
                        <a:pt x="313" y="250"/>
                      </a:cubicBezTo>
                      <a:cubicBezTo>
                        <a:pt x="331" y="143"/>
                        <a:pt x="242" y="54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4" name="Google Shape;1944;p6"/>
                <p:cNvSpPr/>
                <p:nvPr/>
              </p:nvSpPr>
              <p:spPr>
                <a:xfrm>
                  <a:off x="3659108" y="3162338"/>
                  <a:ext cx="13501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" h="137" extrusionOk="0">
                      <a:moveTo>
                        <a:pt x="90" y="0"/>
                      </a:moveTo>
                      <a:lnTo>
                        <a:pt x="90" y="0"/>
                      </a:lnTo>
                      <a:cubicBezTo>
                        <a:pt x="54" y="9"/>
                        <a:pt x="27" y="36"/>
                        <a:pt x="18" y="63"/>
                      </a:cubicBezTo>
                      <a:cubicBezTo>
                        <a:pt x="1" y="90"/>
                        <a:pt x="1" y="98"/>
                        <a:pt x="18" y="116"/>
                      </a:cubicBezTo>
                      <a:cubicBezTo>
                        <a:pt x="26" y="124"/>
                        <a:pt x="39" y="137"/>
                        <a:pt x="53" y="137"/>
                      </a:cubicBezTo>
                      <a:cubicBezTo>
                        <a:pt x="56" y="137"/>
                        <a:pt x="60" y="136"/>
                        <a:pt x="63" y="134"/>
                      </a:cubicBezTo>
                      <a:cubicBezTo>
                        <a:pt x="108" y="125"/>
                        <a:pt x="161" y="9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5" name="Google Shape;1945;p6"/>
                <p:cNvSpPr/>
                <p:nvPr/>
              </p:nvSpPr>
              <p:spPr>
                <a:xfrm>
                  <a:off x="3134232" y="3266097"/>
                  <a:ext cx="261771" cy="19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1" h="2334" extrusionOk="0">
                      <a:moveTo>
                        <a:pt x="1813" y="1"/>
                      </a:moveTo>
                      <a:cubicBezTo>
                        <a:pt x="1387" y="1"/>
                        <a:pt x="635" y="141"/>
                        <a:pt x="1017" y="718"/>
                      </a:cubicBezTo>
                      <a:cubicBezTo>
                        <a:pt x="1057" y="774"/>
                        <a:pt x="1004" y="837"/>
                        <a:pt x="948" y="837"/>
                      </a:cubicBezTo>
                      <a:cubicBezTo>
                        <a:pt x="941" y="837"/>
                        <a:pt x="935" y="836"/>
                        <a:pt x="928" y="834"/>
                      </a:cubicBezTo>
                      <a:cubicBezTo>
                        <a:pt x="804" y="813"/>
                        <a:pt x="674" y="792"/>
                        <a:pt x="551" y="792"/>
                      </a:cubicBezTo>
                      <a:cubicBezTo>
                        <a:pt x="516" y="792"/>
                        <a:pt x="480" y="794"/>
                        <a:pt x="446" y="798"/>
                      </a:cubicBezTo>
                      <a:cubicBezTo>
                        <a:pt x="81" y="834"/>
                        <a:pt x="161" y="1084"/>
                        <a:pt x="446" y="1084"/>
                      </a:cubicBezTo>
                      <a:cubicBezTo>
                        <a:pt x="536" y="1084"/>
                        <a:pt x="553" y="1191"/>
                        <a:pt x="491" y="1235"/>
                      </a:cubicBezTo>
                      <a:cubicBezTo>
                        <a:pt x="179" y="1423"/>
                        <a:pt x="0" y="1869"/>
                        <a:pt x="125" y="2226"/>
                      </a:cubicBezTo>
                      <a:cubicBezTo>
                        <a:pt x="224" y="2297"/>
                        <a:pt x="310" y="2333"/>
                        <a:pt x="381" y="2333"/>
                      </a:cubicBezTo>
                      <a:cubicBezTo>
                        <a:pt x="469" y="2333"/>
                        <a:pt x="536" y="2277"/>
                        <a:pt x="580" y="2163"/>
                      </a:cubicBezTo>
                      <a:cubicBezTo>
                        <a:pt x="616" y="2083"/>
                        <a:pt x="643" y="2003"/>
                        <a:pt x="669" y="1913"/>
                      </a:cubicBezTo>
                      <a:cubicBezTo>
                        <a:pt x="696" y="1806"/>
                        <a:pt x="714" y="1681"/>
                        <a:pt x="750" y="1574"/>
                      </a:cubicBezTo>
                      <a:cubicBezTo>
                        <a:pt x="812" y="1360"/>
                        <a:pt x="928" y="1325"/>
                        <a:pt x="1151" y="1307"/>
                      </a:cubicBezTo>
                      <a:cubicBezTo>
                        <a:pt x="1208" y="1299"/>
                        <a:pt x="1263" y="1296"/>
                        <a:pt x="1315" y="1296"/>
                      </a:cubicBezTo>
                      <a:cubicBezTo>
                        <a:pt x="1899" y="1296"/>
                        <a:pt x="2173" y="1741"/>
                        <a:pt x="2025" y="2306"/>
                      </a:cubicBezTo>
                      <a:cubicBezTo>
                        <a:pt x="2275" y="2226"/>
                        <a:pt x="2525" y="2163"/>
                        <a:pt x="2784" y="2110"/>
                      </a:cubicBezTo>
                      <a:cubicBezTo>
                        <a:pt x="2891" y="2003"/>
                        <a:pt x="2989" y="1815"/>
                        <a:pt x="3051" y="1610"/>
                      </a:cubicBezTo>
                      <a:cubicBezTo>
                        <a:pt x="3114" y="1414"/>
                        <a:pt x="3140" y="1262"/>
                        <a:pt x="3060" y="887"/>
                      </a:cubicBezTo>
                      <a:cubicBezTo>
                        <a:pt x="2980" y="513"/>
                        <a:pt x="2480" y="40"/>
                        <a:pt x="1927" y="4"/>
                      </a:cubicBezTo>
                      <a:cubicBezTo>
                        <a:pt x="1893" y="2"/>
                        <a:pt x="1855" y="1"/>
                        <a:pt x="1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6" name="Google Shape;1946;p6"/>
                <p:cNvSpPr/>
                <p:nvPr/>
              </p:nvSpPr>
              <p:spPr>
                <a:xfrm>
                  <a:off x="2144650" y="3249345"/>
                  <a:ext cx="24585" cy="25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04" extrusionOk="0">
                      <a:moveTo>
                        <a:pt x="214" y="0"/>
                      </a:moveTo>
                      <a:cubicBezTo>
                        <a:pt x="170" y="0"/>
                        <a:pt x="134" y="27"/>
                        <a:pt x="107" y="45"/>
                      </a:cubicBezTo>
                      <a:cubicBezTo>
                        <a:pt x="107" y="54"/>
                        <a:pt x="107" y="63"/>
                        <a:pt x="98" y="63"/>
                      </a:cubicBezTo>
                      <a:cubicBezTo>
                        <a:pt x="54" y="89"/>
                        <a:pt x="0" y="196"/>
                        <a:pt x="36" y="241"/>
                      </a:cubicBezTo>
                      <a:cubicBezTo>
                        <a:pt x="57" y="284"/>
                        <a:pt x="88" y="304"/>
                        <a:pt x="123" y="304"/>
                      </a:cubicBezTo>
                      <a:cubicBezTo>
                        <a:pt x="146" y="304"/>
                        <a:pt x="171" y="295"/>
                        <a:pt x="197" y="277"/>
                      </a:cubicBezTo>
                      <a:cubicBezTo>
                        <a:pt x="259" y="232"/>
                        <a:pt x="295" y="178"/>
                        <a:pt x="277" y="98"/>
                      </a:cubicBezTo>
                      <a:cubicBezTo>
                        <a:pt x="268" y="54"/>
                        <a:pt x="268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7" name="Google Shape;1947;p6"/>
                <p:cNvSpPr/>
                <p:nvPr/>
              </p:nvSpPr>
              <p:spPr>
                <a:xfrm>
                  <a:off x="2025640" y="3337519"/>
                  <a:ext cx="65589" cy="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" h="614" extrusionOk="0">
                      <a:moveTo>
                        <a:pt x="434" y="1"/>
                      </a:moveTo>
                      <a:cubicBezTo>
                        <a:pt x="414" y="1"/>
                        <a:pt x="395" y="2"/>
                        <a:pt x="376" y="4"/>
                      </a:cubicBezTo>
                      <a:cubicBezTo>
                        <a:pt x="376" y="13"/>
                        <a:pt x="376" y="13"/>
                        <a:pt x="367" y="22"/>
                      </a:cubicBezTo>
                      <a:cubicBezTo>
                        <a:pt x="242" y="84"/>
                        <a:pt x="1" y="289"/>
                        <a:pt x="117" y="450"/>
                      </a:cubicBezTo>
                      <a:cubicBezTo>
                        <a:pt x="185" y="542"/>
                        <a:pt x="295" y="613"/>
                        <a:pt x="404" y="613"/>
                      </a:cubicBezTo>
                      <a:cubicBezTo>
                        <a:pt x="452" y="613"/>
                        <a:pt x="501" y="599"/>
                        <a:pt x="545" y="566"/>
                      </a:cubicBezTo>
                      <a:cubicBezTo>
                        <a:pt x="679" y="468"/>
                        <a:pt x="786" y="200"/>
                        <a:pt x="625" y="57"/>
                      </a:cubicBezTo>
                      <a:cubicBezTo>
                        <a:pt x="576" y="15"/>
                        <a:pt x="505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8" name="Google Shape;1948;p6"/>
                <p:cNvSpPr/>
                <p:nvPr/>
              </p:nvSpPr>
              <p:spPr>
                <a:xfrm>
                  <a:off x="3196320" y="3133086"/>
                  <a:ext cx="558795" cy="31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5" h="3769" extrusionOk="0">
                      <a:moveTo>
                        <a:pt x="1591" y="1"/>
                      </a:moveTo>
                      <a:cubicBezTo>
                        <a:pt x="1466" y="1"/>
                        <a:pt x="1355" y="32"/>
                        <a:pt x="1280" y="102"/>
                      </a:cubicBezTo>
                      <a:cubicBezTo>
                        <a:pt x="1197" y="177"/>
                        <a:pt x="1121" y="236"/>
                        <a:pt x="1009" y="236"/>
                      </a:cubicBezTo>
                      <a:cubicBezTo>
                        <a:pt x="1002" y="236"/>
                        <a:pt x="994" y="236"/>
                        <a:pt x="986" y="235"/>
                      </a:cubicBezTo>
                      <a:cubicBezTo>
                        <a:pt x="966" y="233"/>
                        <a:pt x="945" y="231"/>
                        <a:pt x="923" y="231"/>
                      </a:cubicBezTo>
                      <a:cubicBezTo>
                        <a:pt x="739" y="231"/>
                        <a:pt x="526" y="331"/>
                        <a:pt x="406" y="467"/>
                      </a:cubicBezTo>
                      <a:cubicBezTo>
                        <a:pt x="0" y="913"/>
                        <a:pt x="404" y="1231"/>
                        <a:pt x="781" y="1231"/>
                      </a:cubicBezTo>
                      <a:cubicBezTo>
                        <a:pt x="826" y="1231"/>
                        <a:pt x="871" y="1226"/>
                        <a:pt x="915" y="1217"/>
                      </a:cubicBezTo>
                      <a:cubicBezTo>
                        <a:pt x="915" y="1208"/>
                        <a:pt x="915" y="1199"/>
                        <a:pt x="923" y="1199"/>
                      </a:cubicBezTo>
                      <a:cubicBezTo>
                        <a:pt x="1047" y="1105"/>
                        <a:pt x="1178" y="1065"/>
                        <a:pt x="1310" y="1065"/>
                      </a:cubicBezTo>
                      <a:cubicBezTo>
                        <a:pt x="1493" y="1065"/>
                        <a:pt x="1677" y="1142"/>
                        <a:pt x="1842" y="1261"/>
                      </a:cubicBezTo>
                      <a:cubicBezTo>
                        <a:pt x="2556" y="1573"/>
                        <a:pt x="3261" y="2885"/>
                        <a:pt x="2868" y="3625"/>
                      </a:cubicBezTo>
                      <a:cubicBezTo>
                        <a:pt x="2908" y="3624"/>
                        <a:pt x="2948" y="3624"/>
                        <a:pt x="2988" y="3624"/>
                      </a:cubicBezTo>
                      <a:cubicBezTo>
                        <a:pt x="3346" y="3624"/>
                        <a:pt x="3690" y="3660"/>
                        <a:pt x="4019" y="3732"/>
                      </a:cubicBezTo>
                      <a:cubicBezTo>
                        <a:pt x="4117" y="3393"/>
                        <a:pt x="4554" y="3206"/>
                        <a:pt x="4876" y="3188"/>
                      </a:cubicBezTo>
                      <a:cubicBezTo>
                        <a:pt x="4901" y="3186"/>
                        <a:pt x="4927" y="3185"/>
                        <a:pt x="4952" y="3185"/>
                      </a:cubicBezTo>
                      <a:cubicBezTo>
                        <a:pt x="5270" y="3185"/>
                        <a:pt x="5506" y="3340"/>
                        <a:pt x="5696" y="3572"/>
                      </a:cubicBezTo>
                      <a:cubicBezTo>
                        <a:pt x="5840" y="3659"/>
                        <a:pt x="6022" y="3768"/>
                        <a:pt x="6198" y="3768"/>
                      </a:cubicBezTo>
                      <a:cubicBezTo>
                        <a:pt x="6274" y="3768"/>
                        <a:pt x="6349" y="3748"/>
                        <a:pt x="6419" y="3697"/>
                      </a:cubicBezTo>
                      <a:cubicBezTo>
                        <a:pt x="6704" y="3474"/>
                        <a:pt x="6374" y="3090"/>
                        <a:pt x="6249" y="2912"/>
                      </a:cubicBezTo>
                      <a:cubicBezTo>
                        <a:pt x="6209" y="2847"/>
                        <a:pt x="6272" y="2767"/>
                        <a:pt x="6337" y="2767"/>
                      </a:cubicBezTo>
                      <a:cubicBezTo>
                        <a:pt x="6344" y="2767"/>
                        <a:pt x="6350" y="2767"/>
                        <a:pt x="6356" y="2769"/>
                      </a:cubicBezTo>
                      <a:cubicBezTo>
                        <a:pt x="6392" y="2787"/>
                        <a:pt x="6423" y="2796"/>
                        <a:pt x="6448" y="2796"/>
                      </a:cubicBezTo>
                      <a:cubicBezTo>
                        <a:pt x="6536" y="2796"/>
                        <a:pt x="6559" y="2687"/>
                        <a:pt x="6517" y="2466"/>
                      </a:cubicBezTo>
                      <a:cubicBezTo>
                        <a:pt x="6437" y="2341"/>
                        <a:pt x="6347" y="2225"/>
                        <a:pt x="6240" y="2118"/>
                      </a:cubicBezTo>
                      <a:cubicBezTo>
                        <a:pt x="6050" y="1927"/>
                        <a:pt x="5789" y="1767"/>
                        <a:pt x="5510" y="1767"/>
                      </a:cubicBezTo>
                      <a:cubicBezTo>
                        <a:pt x="5489" y="1767"/>
                        <a:pt x="5468" y="1768"/>
                        <a:pt x="5446" y="1770"/>
                      </a:cubicBezTo>
                      <a:cubicBezTo>
                        <a:pt x="5009" y="1823"/>
                        <a:pt x="4608" y="2127"/>
                        <a:pt x="4287" y="2439"/>
                      </a:cubicBezTo>
                      <a:cubicBezTo>
                        <a:pt x="4144" y="2822"/>
                        <a:pt x="3903" y="3161"/>
                        <a:pt x="3582" y="3376"/>
                      </a:cubicBezTo>
                      <a:cubicBezTo>
                        <a:pt x="3576" y="3380"/>
                        <a:pt x="3570" y="3382"/>
                        <a:pt x="3564" y="3382"/>
                      </a:cubicBezTo>
                      <a:cubicBezTo>
                        <a:pt x="3536" y="3382"/>
                        <a:pt x="3515" y="3335"/>
                        <a:pt x="3537" y="3313"/>
                      </a:cubicBezTo>
                      <a:cubicBezTo>
                        <a:pt x="3894" y="2894"/>
                        <a:pt x="4198" y="2260"/>
                        <a:pt x="4198" y="1707"/>
                      </a:cubicBezTo>
                      <a:cubicBezTo>
                        <a:pt x="4198" y="1279"/>
                        <a:pt x="4019" y="878"/>
                        <a:pt x="3635" y="664"/>
                      </a:cubicBezTo>
                      <a:cubicBezTo>
                        <a:pt x="3465" y="566"/>
                        <a:pt x="3220" y="461"/>
                        <a:pt x="3006" y="461"/>
                      </a:cubicBezTo>
                      <a:cubicBezTo>
                        <a:pt x="2829" y="461"/>
                        <a:pt x="2673" y="533"/>
                        <a:pt x="2601" y="744"/>
                      </a:cubicBezTo>
                      <a:cubicBezTo>
                        <a:pt x="2592" y="753"/>
                        <a:pt x="2592" y="771"/>
                        <a:pt x="2592" y="780"/>
                      </a:cubicBezTo>
                      <a:cubicBezTo>
                        <a:pt x="2583" y="788"/>
                        <a:pt x="2583" y="797"/>
                        <a:pt x="2583" y="815"/>
                      </a:cubicBezTo>
                      <a:lnTo>
                        <a:pt x="2574" y="815"/>
                      </a:lnTo>
                      <a:cubicBezTo>
                        <a:pt x="2574" y="815"/>
                        <a:pt x="2574" y="824"/>
                        <a:pt x="2574" y="833"/>
                      </a:cubicBezTo>
                      <a:cubicBezTo>
                        <a:pt x="2559" y="862"/>
                        <a:pt x="2536" y="874"/>
                        <a:pt x="2512" y="874"/>
                      </a:cubicBezTo>
                      <a:cubicBezTo>
                        <a:pt x="2463" y="874"/>
                        <a:pt x="2410" y="824"/>
                        <a:pt x="2422" y="771"/>
                      </a:cubicBezTo>
                      <a:cubicBezTo>
                        <a:pt x="2431" y="726"/>
                        <a:pt x="2440" y="681"/>
                        <a:pt x="2458" y="646"/>
                      </a:cubicBezTo>
                      <a:cubicBezTo>
                        <a:pt x="2498" y="295"/>
                        <a:pt x="1979" y="1"/>
                        <a:pt x="159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49" name="Google Shape;1949;p6"/>
                <p:cNvSpPr/>
                <p:nvPr/>
              </p:nvSpPr>
              <p:spPr>
                <a:xfrm>
                  <a:off x="1881462" y="3446529"/>
                  <a:ext cx="1151009" cy="428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5146" extrusionOk="0">
                      <a:moveTo>
                        <a:pt x="8358" y="1"/>
                      </a:moveTo>
                      <a:cubicBezTo>
                        <a:pt x="7557" y="1"/>
                        <a:pt x="6749" y="180"/>
                        <a:pt x="5942" y="623"/>
                      </a:cubicBezTo>
                      <a:cubicBezTo>
                        <a:pt x="3863" y="1756"/>
                        <a:pt x="2418" y="3959"/>
                        <a:pt x="0" y="4450"/>
                      </a:cubicBezTo>
                      <a:cubicBezTo>
                        <a:pt x="420" y="4646"/>
                        <a:pt x="839" y="4869"/>
                        <a:pt x="1222" y="5137"/>
                      </a:cubicBezTo>
                      <a:cubicBezTo>
                        <a:pt x="1231" y="5137"/>
                        <a:pt x="1231" y="5146"/>
                        <a:pt x="1240" y="5146"/>
                      </a:cubicBezTo>
                      <a:cubicBezTo>
                        <a:pt x="1883" y="4807"/>
                        <a:pt x="2543" y="4494"/>
                        <a:pt x="3176" y="4137"/>
                      </a:cubicBezTo>
                      <a:cubicBezTo>
                        <a:pt x="4229" y="3549"/>
                        <a:pt x="5166" y="2808"/>
                        <a:pt x="6174" y="2148"/>
                      </a:cubicBezTo>
                      <a:cubicBezTo>
                        <a:pt x="6985" y="1621"/>
                        <a:pt x="7848" y="1300"/>
                        <a:pt x="8817" y="1300"/>
                      </a:cubicBezTo>
                      <a:cubicBezTo>
                        <a:pt x="8913" y="1300"/>
                        <a:pt x="9010" y="1303"/>
                        <a:pt x="9109" y="1310"/>
                      </a:cubicBezTo>
                      <a:cubicBezTo>
                        <a:pt x="10465" y="1399"/>
                        <a:pt x="11731" y="1889"/>
                        <a:pt x="12998" y="2371"/>
                      </a:cubicBezTo>
                      <a:cubicBezTo>
                        <a:pt x="13079" y="2318"/>
                        <a:pt x="13159" y="2264"/>
                        <a:pt x="13239" y="2211"/>
                      </a:cubicBezTo>
                      <a:cubicBezTo>
                        <a:pt x="13426" y="2095"/>
                        <a:pt x="13623" y="1979"/>
                        <a:pt x="13810" y="1854"/>
                      </a:cubicBezTo>
                      <a:cubicBezTo>
                        <a:pt x="12748" y="1318"/>
                        <a:pt x="11633" y="739"/>
                        <a:pt x="10500" y="373"/>
                      </a:cubicBezTo>
                      <a:cubicBezTo>
                        <a:pt x="10474" y="373"/>
                        <a:pt x="10456" y="364"/>
                        <a:pt x="10438" y="355"/>
                      </a:cubicBezTo>
                      <a:cubicBezTo>
                        <a:pt x="10233" y="293"/>
                        <a:pt x="10036" y="230"/>
                        <a:pt x="9831" y="185"/>
                      </a:cubicBezTo>
                      <a:cubicBezTo>
                        <a:pt x="9822" y="185"/>
                        <a:pt x="9813" y="185"/>
                        <a:pt x="9805" y="177"/>
                      </a:cubicBezTo>
                      <a:cubicBezTo>
                        <a:pt x="9644" y="141"/>
                        <a:pt x="9492" y="114"/>
                        <a:pt x="9332" y="87"/>
                      </a:cubicBezTo>
                      <a:cubicBezTo>
                        <a:pt x="9328" y="91"/>
                        <a:pt x="9323" y="93"/>
                        <a:pt x="9317" y="93"/>
                      </a:cubicBezTo>
                      <a:cubicBezTo>
                        <a:pt x="9310" y="93"/>
                        <a:pt x="9301" y="89"/>
                        <a:pt x="9296" y="78"/>
                      </a:cubicBezTo>
                      <a:cubicBezTo>
                        <a:pt x="8985" y="28"/>
                        <a:pt x="8672" y="1"/>
                        <a:pt x="8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0" name="Google Shape;1950;p6"/>
                <p:cNvSpPr/>
                <p:nvPr/>
              </p:nvSpPr>
              <p:spPr>
                <a:xfrm>
                  <a:off x="3636773" y="3876815"/>
                  <a:ext cx="14251" cy="7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93" extrusionOk="0">
                      <a:moveTo>
                        <a:pt x="99" y="0"/>
                      </a:moveTo>
                      <a:cubicBezTo>
                        <a:pt x="90" y="9"/>
                        <a:pt x="90" y="9"/>
                        <a:pt x="81" y="9"/>
                      </a:cubicBezTo>
                      <a:cubicBezTo>
                        <a:pt x="63" y="18"/>
                        <a:pt x="1" y="72"/>
                        <a:pt x="45" y="90"/>
                      </a:cubicBezTo>
                      <a:cubicBezTo>
                        <a:pt x="54" y="92"/>
                        <a:pt x="63" y="93"/>
                        <a:pt x="72" y="93"/>
                      </a:cubicBezTo>
                      <a:cubicBezTo>
                        <a:pt x="98" y="93"/>
                        <a:pt x="124" y="83"/>
                        <a:pt x="144" y="63"/>
                      </a:cubicBezTo>
                      <a:cubicBezTo>
                        <a:pt x="170" y="36"/>
                        <a:pt x="135" y="18"/>
                        <a:pt x="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1" name="Google Shape;1951;p6"/>
                <p:cNvSpPr/>
                <p:nvPr/>
              </p:nvSpPr>
              <p:spPr>
                <a:xfrm>
                  <a:off x="1778870" y="4048579"/>
                  <a:ext cx="24585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95" extrusionOk="0">
                      <a:moveTo>
                        <a:pt x="107" y="0"/>
                      </a:moveTo>
                      <a:cubicBezTo>
                        <a:pt x="9" y="80"/>
                        <a:pt x="0" y="321"/>
                        <a:pt x="107" y="384"/>
                      </a:cubicBezTo>
                      <a:cubicBezTo>
                        <a:pt x="120" y="391"/>
                        <a:pt x="132" y="394"/>
                        <a:pt x="144" y="394"/>
                      </a:cubicBezTo>
                      <a:cubicBezTo>
                        <a:pt x="219" y="394"/>
                        <a:pt x="261" y="258"/>
                        <a:pt x="277" y="196"/>
                      </a:cubicBezTo>
                      <a:cubicBezTo>
                        <a:pt x="286" y="134"/>
                        <a:pt x="295" y="54"/>
                        <a:pt x="232" y="18"/>
                      </a:cubicBezTo>
                      <a:cubicBezTo>
                        <a:pt x="188" y="0"/>
                        <a:pt x="143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2" name="Google Shape;1952;p6"/>
                <p:cNvSpPr/>
                <p:nvPr/>
              </p:nvSpPr>
              <p:spPr>
                <a:xfrm>
                  <a:off x="1566186" y="3952404"/>
                  <a:ext cx="52171" cy="4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56" extrusionOk="0">
                      <a:moveTo>
                        <a:pt x="333" y="0"/>
                      </a:moveTo>
                      <a:cubicBezTo>
                        <a:pt x="309" y="0"/>
                        <a:pt x="284" y="4"/>
                        <a:pt x="259" y="12"/>
                      </a:cubicBezTo>
                      <a:cubicBezTo>
                        <a:pt x="143" y="75"/>
                        <a:pt x="1" y="262"/>
                        <a:pt x="90" y="396"/>
                      </a:cubicBezTo>
                      <a:cubicBezTo>
                        <a:pt x="142" y="480"/>
                        <a:pt x="222" y="555"/>
                        <a:pt x="314" y="555"/>
                      </a:cubicBezTo>
                      <a:cubicBezTo>
                        <a:pt x="348" y="555"/>
                        <a:pt x="384" y="545"/>
                        <a:pt x="420" y="521"/>
                      </a:cubicBezTo>
                      <a:cubicBezTo>
                        <a:pt x="536" y="440"/>
                        <a:pt x="625" y="253"/>
                        <a:pt x="536" y="119"/>
                      </a:cubicBezTo>
                      <a:cubicBezTo>
                        <a:pt x="488" y="44"/>
                        <a:pt x="414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3" name="Google Shape;1953;p6"/>
                <p:cNvSpPr/>
                <p:nvPr/>
              </p:nvSpPr>
              <p:spPr>
                <a:xfrm>
                  <a:off x="1740283" y="3957822"/>
                  <a:ext cx="23002" cy="2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81" extrusionOk="0">
                      <a:moveTo>
                        <a:pt x="142" y="1"/>
                      </a:moveTo>
                      <a:lnTo>
                        <a:pt x="142" y="1"/>
                      </a:lnTo>
                      <a:cubicBezTo>
                        <a:pt x="80" y="28"/>
                        <a:pt x="26" y="117"/>
                        <a:pt x="8" y="170"/>
                      </a:cubicBezTo>
                      <a:cubicBezTo>
                        <a:pt x="0" y="225"/>
                        <a:pt x="20" y="280"/>
                        <a:pt x="74" y="280"/>
                      </a:cubicBezTo>
                      <a:cubicBezTo>
                        <a:pt x="81" y="280"/>
                        <a:pt x="89" y="279"/>
                        <a:pt x="97" y="277"/>
                      </a:cubicBezTo>
                      <a:cubicBezTo>
                        <a:pt x="196" y="242"/>
                        <a:pt x="276" y="36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4" name="Google Shape;1954;p6"/>
                <p:cNvSpPr/>
                <p:nvPr/>
              </p:nvSpPr>
              <p:spPr>
                <a:xfrm>
                  <a:off x="3557266" y="3899150"/>
                  <a:ext cx="28336" cy="2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288" extrusionOk="0">
                      <a:moveTo>
                        <a:pt x="188" y="0"/>
                      </a:moveTo>
                      <a:cubicBezTo>
                        <a:pt x="125" y="18"/>
                        <a:pt x="45" y="98"/>
                        <a:pt x="27" y="161"/>
                      </a:cubicBezTo>
                      <a:cubicBezTo>
                        <a:pt x="0" y="241"/>
                        <a:pt x="90" y="268"/>
                        <a:pt x="152" y="285"/>
                      </a:cubicBezTo>
                      <a:cubicBezTo>
                        <a:pt x="161" y="287"/>
                        <a:pt x="169" y="287"/>
                        <a:pt x="178" y="287"/>
                      </a:cubicBezTo>
                      <a:cubicBezTo>
                        <a:pt x="238" y="287"/>
                        <a:pt x="289" y="259"/>
                        <a:pt x="313" y="196"/>
                      </a:cubicBezTo>
                      <a:cubicBezTo>
                        <a:pt x="339" y="107"/>
                        <a:pt x="259" y="36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5" name="Google Shape;1955;p6"/>
                <p:cNvSpPr/>
                <p:nvPr/>
              </p:nvSpPr>
              <p:spPr>
                <a:xfrm>
                  <a:off x="3041307" y="3893899"/>
                  <a:ext cx="6751" cy="7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90" extrusionOk="0">
                      <a:moveTo>
                        <a:pt x="54" y="1"/>
                      </a:moveTo>
                      <a:cubicBezTo>
                        <a:pt x="45" y="9"/>
                        <a:pt x="36" y="9"/>
                        <a:pt x="27" y="27"/>
                      </a:cubicBezTo>
                      <a:cubicBezTo>
                        <a:pt x="27" y="45"/>
                        <a:pt x="0" y="72"/>
                        <a:pt x="9" y="90"/>
                      </a:cubicBezTo>
                      <a:lnTo>
                        <a:pt x="27" y="90"/>
                      </a:lnTo>
                      <a:cubicBezTo>
                        <a:pt x="36" y="90"/>
                        <a:pt x="45" y="81"/>
                        <a:pt x="54" y="72"/>
                      </a:cubicBezTo>
                      <a:cubicBezTo>
                        <a:pt x="71" y="54"/>
                        <a:pt x="80" y="45"/>
                        <a:pt x="71" y="27"/>
                      </a:cubicBezTo>
                      <a:cubicBezTo>
                        <a:pt x="71" y="9"/>
                        <a:pt x="63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6" name="Google Shape;1956;p6"/>
                <p:cNvSpPr/>
                <p:nvPr/>
              </p:nvSpPr>
              <p:spPr>
                <a:xfrm>
                  <a:off x="3494095" y="3833644"/>
                  <a:ext cx="10918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" h="137" extrusionOk="0">
                      <a:moveTo>
                        <a:pt x="71" y="1"/>
                      </a:moveTo>
                      <a:cubicBezTo>
                        <a:pt x="62" y="1"/>
                        <a:pt x="54" y="10"/>
                        <a:pt x="45" y="10"/>
                      </a:cubicBezTo>
                      <a:cubicBezTo>
                        <a:pt x="27" y="19"/>
                        <a:pt x="18" y="19"/>
                        <a:pt x="9" y="19"/>
                      </a:cubicBezTo>
                      <a:lnTo>
                        <a:pt x="0" y="19"/>
                      </a:lnTo>
                      <a:cubicBezTo>
                        <a:pt x="0" y="28"/>
                        <a:pt x="9" y="63"/>
                        <a:pt x="18" y="72"/>
                      </a:cubicBezTo>
                      <a:cubicBezTo>
                        <a:pt x="27" y="90"/>
                        <a:pt x="36" y="117"/>
                        <a:pt x="54" y="126"/>
                      </a:cubicBezTo>
                      <a:cubicBezTo>
                        <a:pt x="63" y="133"/>
                        <a:pt x="72" y="136"/>
                        <a:pt x="80" y="136"/>
                      </a:cubicBezTo>
                      <a:cubicBezTo>
                        <a:pt x="111" y="136"/>
                        <a:pt x="130" y="90"/>
                        <a:pt x="116" y="55"/>
                      </a:cubicBezTo>
                      <a:cubicBezTo>
                        <a:pt x="107" y="37"/>
                        <a:pt x="89" y="19"/>
                        <a:pt x="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7" name="Google Shape;1957;p6"/>
                <p:cNvSpPr/>
                <p:nvPr/>
              </p:nvSpPr>
              <p:spPr>
                <a:xfrm>
                  <a:off x="2989220" y="3928819"/>
                  <a:ext cx="12751" cy="15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182" extrusionOk="0">
                      <a:moveTo>
                        <a:pt x="63" y="1"/>
                      </a:moveTo>
                      <a:cubicBezTo>
                        <a:pt x="63" y="10"/>
                        <a:pt x="54" y="10"/>
                        <a:pt x="54" y="19"/>
                      </a:cubicBezTo>
                      <a:cubicBezTo>
                        <a:pt x="27" y="37"/>
                        <a:pt x="18" y="54"/>
                        <a:pt x="10" y="90"/>
                      </a:cubicBezTo>
                      <a:cubicBezTo>
                        <a:pt x="1" y="108"/>
                        <a:pt x="1" y="144"/>
                        <a:pt x="10" y="161"/>
                      </a:cubicBezTo>
                      <a:cubicBezTo>
                        <a:pt x="24" y="176"/>
                        <a:pt x="39" y="182"/>
                        <a:pt x="54" y="182"/>
                      </a:cubicBezTo>
                      <a:cubicBezTo>
                        <a:pt x="85" y="182"/>
                        <a:pt x="113" y="156"/>
                        <a:pt x="126" y="126"/>
                      </a:cubicBezTo>
                      <a:cubicBezTo>
                        <a:pt x="152" y="63"/>
                        <a:pt x="108" y="28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8" name="Google Shape;1958;p6"/>
                <p:cNvSpPr/>
                <p:nvPr/>
              </p:nvSpPr>
              <p:spPr>
                <a:xfrm>
                  <a:off x="1804122" y="4051496"/>
                  <a:ext cx="188182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446" extrusionOk="0">
                      <a:moveTo>
                        <a:pt x="1517" y="1"/>
                      </a:moveTo>
                      <a:lnTo>
                        <a:pt x="1517" y="1"/>
                      </a:lnTo>
                      <a:cubicBezTo>
                        <a:pt x="1651" y="251"/>
                        <a:pt x="1615" y="634"/>
                        <a:pt x="1544" y="884"/>
                      </a:cubicBezTo>
                      <a:cubicBezTo>
                        <a:pt x="1303" y="1633"/>
                        <a:pt x="732" y="1990"/>
                        <a:pt x="0" y="2106"/>
                      </a:cubicBezTo>
                      <a:cubicBezTo>
                        <a:pt x="277" y="2213"/>
                        <a:pt x="545" y="2329"/>
                        <a:pt x="803" y="2445"/>
                      </a:cubicBezTo>
                      <a:cubicBezTo>
                        <a:pt x="1794" y="2115"/>
                        <a:pt x="2258" y="768"/>
                        <a:pt x="15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59" name="Google Shape;1959;p6"/>
                <p:cNvSpPr/>
                <p:nvPr/>
              </p:nvSpPr>
              <p:spPr>
                <a:xfrm>
                  <a:off x="1816540" y="3960572"/>
                  <a:ext cx="369780" cy="334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4009" extrusionOk="0">
                      <a:moveTo>
                        <a:pt x="1444" y="1"/>
                      </a:moveTo>
                      <a:cubicBezTo>
                        <a:pt x="1389" y="1"/>
                        <a:pt x="1328" y="20"/>
                        <a:pt x="1261" y="66"/>
                      </a:cubicBezTo>
                      <a:cubicBezTo>
                        <a:pt x="1154" y="128"/>
                        <a:pt x="1092" y="226"/>
                        <a:pt x="976" y="280"/>
                      </a:cubicBezTo>
                      <a:cubicBezTo>
                        <a:pt x="965" y="285"/>
                        <a:pt x="949" y="290"/>
                        <a:pt x="934" y="290"/>
                      </a:cubicBezTo>
                      <a:cubicBezTo>
                        <a:pt x="922" y="290"/>
                        <a:pt x="912" y="288"/>
                        <a:pt x="904" y="280"/>
                      </a:cubicBezTo>
                      <a:cubicBezTo>
                        <a:pt x="826" y="223"/>
                        <a:pt x="770" y="194"/>
                        <a:pt x="687" y="194"/>
                      </a:cubicBezTo>
                      <a:cubicBezTo>
                        <a:pt x="666" y="194"/>
                        <a:pt x="644" y="196"/>
                        <a:pt x="619" y="200"/>
                      </a:cubicBezTo>
                      <a:cubicBezTo>
                        <a:pt x="0" y="272"/>
                        <a:pt x="98" y="958"/>
                        <a:pt x="598" y="958"/>
                      </a:cubicBezTo>
                      <a:cubicBezTo>
                        <a:pt x="654" y="958"/>
                        <a:pt x="714" y="950"/>
                        <a:pt x="779" y="931"/>
                      </a:cubicBezTo>
                      <a:cubicBezTo>
                        <a:pt x="851" y="863"/>
                        <a:pt x="930" y="832"/>
                        <a:pt x="1007" y="832"/>
                      </a:cubicBezTo>
                      <a:cubicBezTo>
                        <a:pt x="1093" y="832"/>
                        <a:pt x="1177" y="870"/>
                        <a:pt x="1252" y="940"/>
                      </a:cubicBezTo>
                      <a:lnTo>
                        <a:pt x="1261" y="940"/>
                      </a:lnTo>
                      <a:cubicBezTo>
                        <a:pt x="1475" y="1092"/>
                        <a:pt x="1618" y="1270"/>
                        <a:pt x="1716" y="1467"/>
                      </a:cubicBezTo>
                      <a:cubicBezTo>
                        <a:pt x="1725" y="1467"/>
                        <a:pt x="1734" y="1475"/>
                        <a:pt x="1734" y="1484"/>
                      </a:cubicBezTo>
                      <a:cubicBezTo>
                        <a:pt x="1850" y="1814"/>
                        <a:pt x="2189" y="2011"/>
                        <a:pt x="2233" y="2385"/>
                      </a:cubicBezTo>
                      <a:cubicBezTo>
                        <a:pt x="2260" y="2626"/>
                        <a:pt x="2207" y="2831"/>
                        <a:pt x="2117" y="3054"/>
                      </a:cubicBezTo>
                      <a:cubicBezTo>
                        <a:pt x="1948" y="3456"/>
                        <a:pt x="1636" y="3741"/>
                        <a:pt x="1234" y="3822"/>
                      </a:cubicBezTo>
                      <a:cubicBezTo>
                        <a:pt x="1350" y="3884"/>
                        <a:pt x="1466" y="3947"/>
                        <a:pt x="1582" y="4009"/>
                      </a:cubicBezTo>
                      <a:cubicBezTo>
                        <a:pt x="2019" y="3929"/>
                        <a:pt x="2456" y="3848"/>
                        <a:pt x="2894" y="3804"/>
                      </a:cubicBezTo>
                      <a:cubicBezTo>
                        <a:pt x="2760" y="3563"/>
                        <a:pt x="2778" y="3260"/>
                        <a:pt x="2920" y="3010"/>
                      </a:cubicBezTo>
                      <a:cubicBezTo>
                        <a:pt x="3015" y="2837"/>
                        <a:pt x="3152" y="2706"/>
                        <a:pt x="3331" y="2706"/>
                      </a:cubicBezTo>
                      <a:cubicBezTo>
                        <a:pt x="3337" y="2706"/>
                        <a:pt x="3343" y="2706"/>
                        <a:pt x="3349" y="2707"/>
                      </a:cubicBezTo>
                      <a:cubicBezTo>
                        <a:pt x="3380" y="2672"/>
                        <a:pt x="3421" y="2657"/>
                        <a:pt x="3467" y="2657"/>
                      </a:cubicBezTo>
                      <a:cubicBezTo>
                        <a:pt x="3673" y="2657"/>
                        <a:pt x="3991" y="2939"/>
                        <a:pt x="4107" y="3019"/>
                      </a:cubicBezTo>
                      <a:cubicBezTo>
                        <a:pt x="4146" y="3041"/>
                        <a:pt x="4238" y="3116"/>
                        <a:pt x="4312" y="3116"/>
                      </a:cubicBezTo>
                      <a:cubicBezTo>
                        <a:pt x="4356" y="3116"/>
                        <a:pt x="4394" y="3090"/>
                        <a:pt x="4410" y="3010"/>
                      </a:cubicBezTo>
                      <a:cubicBezTo>
                        <a:pt x="4428" y="2903"/>
                        <a:pt x="4437" y="2796"/>
                        <a:pt x="4410" y="2689"/>
                      </a:cubicBezTo>
                      <a:cubicBezTo>
                        <a:pt x="4366" y="2537"/>
                        <a:pt x="4303" y="2376"/>
                        <a:pt x="4187" y="2260"/>
                      </a:cubicBezTo>
                      <a:cubicBezTo>
                        <a:pt x="4015" y="2089"/>
                        <a:pt x="3812" y="2007"/>
                        <a:pt x="3597" y="2007"/>
                      </a:cubicBezTo>
                      <a:cubicBezTo>
                        <a:pt x="3533" y="2007"/>
                        <a:pt x="3468" y="2014"/>
                        <a:pt x="3402" y="2029"/>
                      </a:cubicBezTo>
                      <a:cubicBezTo>
                        <a:pt x="3286" y="2305"/>
                        <a:pt x="3001" y="2439"/>
                        <a:pt x="2715" y="2457"/>
                      </a:cubicBezTo>
                      <a:cubicBezTo>
                        <a:pt x="2712" y="2457"/>
                        <a:pt x="2709" y="2458"/>
                        <a:pt x="2707" y="2458"/>
                      </a:cubicBezTo>
                      <a:cubicBezTo>
                        <a:pt x="2670" y="2458"/>
                        <a:pt x="2664" y="2401"/>
                        <a:pt x="2697" y="2376"/>
                      </a:cubicBezTo>
                      <a:cubicBezTo>
                        <a:pt x="2911" y="2243"/>
                        <a:pt x="3580" y="1966"/>
                        <a:pt x="3152" y="1547"/>
                      </a:cubicBezTo>
                      <a:cubicBezTo>
                        <a:pt x="3010" y="1404"/>
                        <a:pt x="2858" y="1279"/>
                        <a:pt x="2715" y="1136"/>
                      </a:cubicBezTo>
                      <a:cubicBezTo>
                        <a:pt x="2519" y="940"/>
                        <a:pt x="3072" y="922"/>
                        <a:pt x="2483" y="592"/>
                      </a:cubicBezTo>
                      <a:cubicBezTo>
                        <a:pt x="2409" y="551"/>
                        <a:pt x="2324" y="544"/>
                        <a:pt x="2239" y="544"/>
                      </a:cubicBezTo>
                      <a:cubicBezTo>
                        <a:pt x="2197" y="544"/>
                        <a:pt x="2155" y="545"/>
                        <a:pt x="2114" y="545"/>
                      </a:cubicBezTo>
                      <a:cubicBezTo>
                        <a:pt x="1993" y="545"/>
                        <a:pt x="1885" y="530"/>
                        <a:pt x="1832" y="405"/>
                      </a:cubicBezTo>
                      <a:cubicBezTo>
                        <a:pt x="1769" y="258"/>
                        <a:pt x="1645" y="1"/>
                        <a:pt x="14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60" name="Google Shape;1960;p6"/>
                <p:cNvSpPr/>
                <p:nvPr/>
              </p:nvSpPr>
              <p:spPr>
                <a:xfrm>
                  <a:off x="1958801" y="4020243"/>
                  <a:ext cx="2133087" cy="30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95" h="3615" extrusionOk="0">
                      <a:moveTo>
                        <a:pt x="14200" y="1"/>
                      </a:moveTo>
                      <a:cubicBezTo>
                        <a:pt x="13827" y="1"/>
                        <a:pt x="13455" y="20"/>
                        <a:pt x="13087" y="64"/>
                      </a:cubicBezTo>
                      <a:cubicBezTo>
                        <a:pt x="12347" y="153"/>
                        <a:pt x="11615" y="322"/>
                        <a:pt x="10884" y="492"/>
                      </a:cubicBezTo>
                      <a:cubicBezTo>
                        <a:pt x="10340" y="626"/>
                        <a:pt x="9786" y="733"/>
                        <a:pt x="9269" y="920"/>
                      </a:cubicBezTo>
                      <a:cubicBezTo>
                        <a:pt x="8752" y="1098"/>
                        <a:pt x="8234" y="1250"/>
                        <a:pt x="7726" y="1446"/>
                      </a:cubicBezTo>
                      <a:cubicBezTo>
                        <a:pt x="7217" y="1652"/>
                        <a:pt x="6718" y="1875"/>
                        <a:pt x="6191" y="2026"/>
                      </a:cubicBezTo>
                      <a:cubicBezTo>
                        <a:pt x="5076" y="2365"/>
                        <a:pt x="3988" y="2838"/>
                        <a:pt x="2837" y="3061"/>
                      </a:cubicBezTo>
                      <a:cubicBezTo>
                        <a:pt x="1909" y="3239"/>
                        <a:pt x="946" y="3248"/>
                        <a:pt x="0" y="3364"/>
                      </a:cubicBezTo>
                      <a:cubicBezTo>
                        <a:pt x="45" y="3391"/>
                        <a:pt x="89" y="3409"/>
                        <a:pt x="134" y="3436"/>
                      </a:cubicBezTo>
                      <a:cubicBezTo>
                        <a:pt x="232" y="3498"/>
                        <a:pt x="339" y="3552"/>
                        <a:pt x="437" y="3614"/>
                      </a:cubicBezTo>
                      <a:cubicBezTo>
                        <a:pt x="1713" y="3462"/>
                        <a:pt x="2980" y="3436"/>
                        <a:pt x="4246" y="3177"/>
                      </a:cubicBezTo>
                      <a:cubicBezTo>
                        <a:pt x="5433" y="2927"/>
                        <a:pt x="6637" y="2767"/>
                        <a:pt x="7815" y="2472"/>
                      </a:cubicBezTo>
                      <a:cubicBezTo>
                        <a:pt x="9055" y="2169"/>
                        <a:pt x="10286" y="1839"/>
                        <a:pt x="11517" y="1536"/>
                      </a:cubicBezTo>
                      <a:cubicBezTo>
                        <a:pt x="12748" y="1223"/>
                        <a:pt x="14033" y="929"/>
                        <a:pt x="15309" y="929"/>
                      </a:cubicBezTo>
                      <a:cubicBezTo>
                        <a:pt x="15323" y="929"/>
                        <a:pt x="15338" y="929"/>
                        <a:pt x="15353" y="929"/>
                      </a:cubicBezTo>
                      <a:cubicBezTo>
                        <a:pt x="17168" y="929"/>
                        <a:pt x="19016" y="1468"/>
                        <a:pt x="20768" y="1901"/>
                      </a:cubicBezTo>
                      <a:cubicBezTo>
                        <a:pt x="21616" y="2107"/>
                        <a:pt x="22454" y="2383"/>
                        <a:pt x="23329" y="2535"/>
                      </a:cubicBezTo>
                      <a:cubicBezTo>
                        <a:pt x="23700" y="2600"/>
                        <a:pt x="24061" y="2633"/>
                        <a:pt x="24418" y="2633"/>
                      </a:cubicBezTo>
                      <a:cubicBezTo>
                        <a:pt x="24798" y="2633"/>
                        <a:pt x="25173" y="2595"/>
                        <a:pt x="25550" y="2517"/>
                      </a:cubicBezTo>
                      <a:cubicBezTo>
                        <a:pt x="25568" y="2508"/>
                        <a:pt x="25577" y="2508"/>
                        <a:pt x="25595" y="2499"/>
                      </a:cubicBezTo>
                      <a:lnTo>
                        <a:pt x="25595" y="2499"/>
                      </a:lnTo>
                      <a:cubicBezTo>
                        <a:pt x="25577" y="2499"/>
                        <a:pt x="25559" y="2499"/>
                        <a:pt x="25542" y="2499"/>
                      </a:cubicBezTo>
                      <a:cubicBezTo>
                        <a:pt x="24898" y="2499"/>
                        <a:pt x="24231" y="2343"/>
                        <a:pt x="23641" y="2187"/>
                      </a:cubicBezTo>
                      <a:cubicBezTo>
                        <a:pt x="22651" y="1919"/>
                        <a:pt x="21669" y="1616"/>
                        <a:pt x="20706" y="1268"/>
                      </a:cubicBezTo>
                      <a:cubicBezTo>
                        <a:pt x="20099" y="1045"/>
                        <a:pt x="19448" y="920"/>
                        <a:pt x="18823" y="742"/>
                      </a:cubicBezTo>
                      <a:cubicBezTo>
                        <a:pt x="18217" y="572"/>
                        <a:pt x="17592" y="403"/>
                        <a:pt x="16968" y="287"/>
                      </a:cubicBezTo>
                      <a:cubicBezTo>
                        <a:pt x="16070" y="121"/>
                        <a:pt x="15131" y="1"/>
                        <a:pt x="142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961" name="Google Shape;1961;p6"/>
              <p:cNvSpPr/>
              <p:nvPr/>
            </p:nvSpPr>
            <p:spPr>
              <a:xfrm>
                <a:off x="1925201" y="4196367"/>
                <a:ext cx="57584" cy="103007"/>
              </a:xfrm>
              <a:custGeom>
                <a:avLst/>
                <a:gdLst/>
                <a:ahLst/>
                <a:cxnLst/>
                <a:rect l="l" t="t" r="r" b="b"/>
                <a:pathLst>
                  <a:path w="554" h="991" extrusionOk="0">
                    <a:moveTo>
                      <a:pt x="500" y="1"/>
                    </a:moveTo>
                    <a:cubicBezTo>
                      <a:pt x="500" y="1"/>
                      <a:pt x="366" y="27"/>
                      <a:pt x="251" y="143"/>
                    </a:cubicBezTo>
                    <a:cubicBezTo>
                      <a:pt x="117" y="277"/>
                      <a:pt x="1" y="536"/>
                      <a:pt x="108" y="991"/>
                    </a:cubicBezTo>
                    <a:cubicBezTo>
                      <a:pt x="259" y="982"/>
                      <a:pt x="411" y="964"/>
                      <a:pt x="554" y="955"/>
                    </a:cubicBezTo>
                    <a:cubicBezTo>
                      <a:pt x="545" y="946"/>
                      <a:pt x="527" y="928"/>
                      <a:pt x="509" y="911"/>
                    </a:cubicBezTo>
                    <a:cubicBezTo>
                      <a:pt x="393" y="795"/>
                      <a:pt x="366" y="643"/>
                      <a:pt x="366" y="491"/>
                    </a:cubicBezTo>
                    <a:cubicBezTo>
                      <a:pt x="358" y="313"/>
                      <a:pt x="500" y="1"/>
                      <a:pt x="5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6"/>
              <p:cNvSpPr/>
              <p:nvPr/>
            </p:nvSpPr>
            <p:spPr>
              <a:xfrm>
                <a:off x="3809460" y="4012598"/>
                <a:ext cx="829045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976" h="2044" extrusionOk="0">
                    <a:moveTo>
                      <a:pt x="2741" y="0"/>
                    </a:moveTo>
                    <a:cubicBezTo>
                      <a:pt x="2489" y="0"/>
                      <a:pt x="2239" y="15"/>
                      <a:pt x="1999" y="47"/>
                    </a:cubicBezTo>
                    <a:cubicBezTo>
                      <a:pt x="1508" y="118"/>
                      <a:pt x="982" y="118"/>
                      <a:pt x="500" y="243"/>
                    </a:cubicBezTo>
                    <a:cubicBezTo>
                      <a:pt x="330" y="279"/>
                      <a:pt x="170" y="315"/>
                      <a:pt x="0" y="323"/>
                    </a:cubicBezTo>
                    <a:cubicBezTo>
                      <a:pt x="393" y="431"/>
                      <a:pt x="768" y="538"/>
                      <a:pt x="1151" y="645"/>
                    </a:cubicBezTo>
                    <a:cubicBezTo>
                      <a:pt x="2159" y="921"/>
                      <a:pt x="3132" y="1323"/>
                      <a:pt x="4149" y="1599"/>
                    </a:cubicBezTo>
                    <a:cubicBezTo>
                      <a:pt x="4897" y="1803"/>
                      <a:pt x="5698" y="2043"/>
                      <a:pt x="6483" y="2043"/>
                    </a:cubicBezTo>
                    <a:cubicBezTo>
                      <a:pt x="6558" y="2043"/>
                      <a:pt x="6634" y="2041"/>
                      <a:pt x="6709" y="2036"/>
                    </a:cubicBezTo>
                    <a:cubicBezTo>
                      <a:pt x="7119" y="1911"/>
                      <a:pt x="7547" y="1831"/>
                      <a:pt x="7976" y="1795"/>
                    </a:cubicBezTo>
                    <a:cubicBezTo>
                      <a:pt x="7619" y="1644"/>
                      <a:pt x="7280" y="1430"/>
                      <a:pt x="6977" y="1251"/>
                    </a:cubicBezTo>
                    <a:cubicBezTo>
                      <a:pt x="6272" y="841"/>
                      <a:pt x="5496" y="395"/>
                      <a:pt x="4693" y="225"/>
                    </a:cubicBezTo>
                    <a:cubicBezTo>
                      <a:pt x="4075" y="97"/>
                      <a:pt x="3396" y="0"/>
                      <a:pt x="274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6"/>
              <p:cNvSpPr/>
              <p:nvPr/>
            </p:nvSpPr>
            <p:spPr>
              <a:xfrm>
                <a:off x="1710146" y="4088787"/>
                <a:ext cx="145623" cy="20788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580994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5" name="Google Shape;1965;p7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66" name="Google Shape;1966;p7"/>
          <p:cNvGrpSpPr/>
          <p:nvPr/>
        </p:nvGrpSpPr>
        <p:grpSpPr>
          <a:xfrm>
            <a:off x="-4006599" y="1121633"/>
            <a:ext cx="20855681" cy="7984867"/>
            <a:chOff x="-3004950" y="688825"/>
            <a:chExt cx="15641761" cy="5988650"/>
          </a:xfrm>
        </p:grpSpPr>
        <p:sp>
          <p:nvSpPr>
            <p:cNvPr id="1967" name="Google Shape;1967;p7"/>
            <p:cNvSpPr/>
            <p:nvPr/>
          </p:nvSpPr>
          <p:spPr>
            <a:xfrm>
              <a:off x="-3004950" y="688825"/>
              <a:ext cx="15488550" cy="5988650"/>
            </a:xfrm>
            <a:custGeom>
              <a:avLst/>
              <a:gdLst/>
              <a:ahLst/>
              <a:cxnLst/>
              <a:rect l="l" t="t" r="r" b="b"/>
              <a:pathLst>
                <a:path w="619542" h="239546" extrusionOk="0">
                  <a:moveTo>
                    <a:pt x="619542" y="174033"/>
                  </a:moveTo>
                  <a:lnTo>
                    <a:pt x="566886" y="118957"/>
                  </a:lnTo>
                  <a:lnTo>
                    <a:pt x="549266" y="0"/>
                  </a:lnTo>
                  <a:lnTo>
                    <a:pt x="523052" y="16764"/>
                  </a:lnTo>
                  <a:lnTo>
                    <a:pt x="510312" y="51557"/>
                  </a:lnTo>
                  <a:lnTo>
                    <a:pt x="487704" y="97560"/>
                  </a:lnTo>
                  <a:lnTo>
                    <a:pt x="428268" y="103656"/>
                  </a:lnTo>
                  <a:lnTo>
                    <a:pt x="415314" y="115848"/>
                  </a:lnTo>
                  <a:lnTo>
                    <a:pt x="383310" y="123468"/>
                  </a:lnTo>
                  <a:lnTo>
                    <a:pt x="362004" y="141276"/>
                  </a:lnTo>
                  <a:lnTo>
                    <a:pt x="309462" y="144018"/>
                  </a:lnTo>
                  <a:lnTo>
                    <a:pt x="285191" y="147828"/>
                  </a:lnTo>
                  <a:lnTo>
                    <a:pt x="252182" y="145542"/>
                  </a:lnTo>
                  <a:lnTo>
                    <a:pt x="230823" y="150114"/>
                  </a:lnTo>
                  <a:lnTo>
                    <a:pt x="204610" y="150114"/>
                  </a:lnTo>
                  <a:lnTo>
                    <a:pt x="174604" y="152882"/>
                  </a:lnTo>
                  <a:lnTo>
                    <a:pt x="157881" y="145283"/>
                  </a:lnTo>
                  <a:lnTo>
                    <a:pt x="143528" y="139187"/>
                  </a:lnTo>
                  <a:lnTo>
                    <a:pt x="125987" y="138425"/>
                  </a:lnTo>
                  <a:lnTo>
                    <a:pt x="113341" y="136988"/>
                  </a:lnTo>
                  <a:lnTo>
                    <a:pt x="89545" y="155053"/>
                  </a:lnTo>
                  <a:lnTo>
                    <a:pt x="53155" y="140970"/>
                  </a:lnTo>
                  <a:lnTo>
                    <a:pt x="62816" y="153641"/>
                  </a:lnTo>
                  <a:lnTo>
                    <a:pt x="47428" y="158939"/>
                  </a:lnTo>
                  <a:lnTo>
                    <a:pt x="33091" y="160759"/>
                  </a:lnTo>
                  <a:lnTo>
                    <a:pt x="10366" y="169292"/>
                  </a:lnTo>
                  <a:lnTo>
                    <a:pt x="0" y="214802"/>
                  </a:lnTo>
                  <a:lnTo>
                    <a:pt x="33889" y="234490"/>
                  </a:lnTo>
                  <a:lnTo>
                    <a:pt x="110434" y="237966"/>
                  </a:lnTo>
                  <a:lnTo>
                    <a:pt x="240004" y="233542"/>
                  </a:lnTo>
                  <a:lnTo>
                    <a:pt x="299804" y="238914"/>
                  </a:lnTo>
                  <a:lnTo>
                    <a:pt x="364389" y="239546"/>
                  </a:lnTo>
                  <a:lnTo>
                    <a:pt x="431367" y="237650"/>
                  </a:lnTo>
                  <a:lnTo>
                    <a:pt x="454090" y="233858"/>
                  </a:lnTo>
                  <a:lnTo>
                    <a:pt x="490371" y="230381"/>
                  </a:lnTo>
                  <a:lnTo>
                    <a:pt x="533429" y="234490"/>
                  </a:lnTo>
                  <a:lnTo>
                    <a:pt x="555755" y="234490"/>
                  </a:lnTo>
                  <a:lnTo>
                    <a:pt x="579674" y="227537"/>
                  </a:lnTo>
                  <a:lnTo>
                    <a:pt x="592033" y="2177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1968" name="Google Shape;1968;p7"/>
            <p:cNvGrpSpPr/>
            <p:nvPr/>
          </p:nvGrpSpPr>
          <p:grpSpPr>
            <a:xfrm>
              <a:off x="-271761" y="2705754"/>
              <a:ext cx="12908572" cy="3830995"/>
              <a:chOff x="-271761" y="2705754"/>
              <a:chExt cx="12908572" cy="3830995"/>
            </a:xfrm>
          </p:grpSpPr>
          <p:grpSp>
            <p:nvGrpSpPr>
              <p:cNvPr id="1969" name="Google Shape;1969;p7"/>
              <p:cNvGrpSpPr/>
              <p:nvPr/>
            </p:nvGrpSpPr>
            <p:grpSpPr>
              <a:xfrm>
                <a:off x="4261346" y="3827671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1970" name="Google Shape;1970;p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1971" name="Google Shape;1971;p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2" name="Google Shape;1972;p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3" name="Google Shape;1973;p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4" name="Google Shape;1974;p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5" name="Google Shape;1975;p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6" name="Google Shape;1976;p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7" name="Google Shape;1977;p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8" name="Google Shape;1978;p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79" name="Google Shape;1979;p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0" name="Google Shape;1980;p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1" name="Google Shape;1981;p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2" name="Google Shape;1982;p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3" name="Google Shape;1983;p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4" name="Google Shape;1984;p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5" name="Google Shape;1985;p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6" name="Google Shape;1986;p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7" name="Google Shape;1987;p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8" name="Google Shape;1988;p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89" name="Google Shape;1989;p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0" name="Google Shape;1990;p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991" name="Google Shape;1991;p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1992" name="Google Shape;1992;p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3" name="Google Shape;1993;p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4" name="Google Shape;1994;p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5" name="Google Shape;1995;p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6" name="Google Shape;1996;p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7" name="Google Shape;1997;p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8" name="Google Shape;1998;p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999" name="Google Shape;1999;p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0" name="Google Shape;2000;p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1" name="Google Shape;2001;p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2" name="Google Shape;2002;p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3" name="Google Shape;2003;p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4" name="Google Shape;2004;p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005" name="Google Shape;2005;p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006" name="Google Shape;2006;p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007" name="Google Shape;2007;p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8" name="Google Shape;2008;p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09" name="Google Shape;2009;p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0" name="Google Shape;2010;p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1" name="Google Shape;2011;p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2" name="Google Shape;2012;p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3" name="Google Shape;2013;p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4" name="Google Shape;2014;p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5" name="Google Shape;2015;p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6" name="Google Shape;2016;p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7" name="Google Shape;2017;p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8" name="Google Shape;2018;p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19" name="Google Shape;2019;p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0" name="Google Shape;2020;p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1" name="Google Shape;2021;p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2" name="Google Shape;2022;p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3" name="Google Shape;2023;p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4" name="Google Shape;2024;p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5" name="Google Shape;2025;p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6" name="Google Shape;2026;p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7" name="Google Shape;2027;p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8" name="Google Shape;2028;p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29" name="Google Shape;2029;p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0" name="Google Shape;2030;p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1" name="Google Shape;2031;p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2" name="Google Shape;2032;p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33" name="Google Shape;2033;p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2034" name="Google Shape;2034;p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035" name="Google Shape;2035;p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36" name="Google Shape;2036;p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37" name="Google Shape;2037;p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38" name="Google Shape;2038;p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39" name="Google Shape;2039;p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40" name="Google Shape;2040;p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41" name="Google Shape;2041;p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42" name="Google Shape;2042;p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43" name="Google Shape;2043;p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44" name="Google Shape;2044;p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045" name="Google Shape;2045;p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2046" name="Google Shape;2046;p7"/>
              <p:cNvGrpSpPr/>
              <p:nvPr/>
            </p:nvGrpSpPr>
            <p:grpSpPr>
              <a:xfrm>
                <a:off x="-271761" y="4241451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047" name="Google Shape;2047;p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048" name="Google Shape;2048;p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49" name="Google Shape;2049;p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0" name="Google Shape;2050;p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1" name="Google Shape;2051;p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2" name="Google Shape;2052;p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3" name="Google Shape;2053;p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4" name="Google Shape;2054;p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5" name="Google Shape;2055;p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6" name="Google Shape;2056;p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7" name="Google Shape;2057;p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58" name="Google Shape;2058;p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059" name="Google Shape;2059;p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060" name="Google Shape;2060;p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1" name="Google Shape;2061;p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2" name="Google Shape;2062;p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3" name="Google Shape;2063;p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4" name="Google Shape;2064;p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5" name="Google Shape;2065;p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6" name="Google Shape;2066;p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67" name="Google Shape;2067;p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068" name="Google Shape;2068;p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069" name="Google Shape;2069;p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0" name="Google Shape;2070;p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1" name="Google Shape;2071;p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2" name="Google Shape;2072;p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3" name="Google Shape;2073;p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4" name="Google Shape;2074;p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5" name="Google Shape;2075;p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6" name="Google Shape;2076;p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7" name="Google Shape;2077;p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8" name="Google Shape;2078;p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79" name="Google Shape;2079;p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0" name="Google Shape;2080;p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1" name="Google Shape;2081;p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082" name="Google Shape;2082;p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083" name="Google Shape;2083;p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4" name="Google Shape;2084;p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5" name="Google Shape;2085;p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086" name="Google Shape;2086;p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087" name="Google Shape;2087;p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8" name="Google Shape;2088;p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89" name="Google Shape;2089;p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0" name="Google Shape;2090;p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1" name="Google Shape;2091;p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2" name="Google Shape;2092;p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3" name="Google Shape;2093;p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4" name="Google Shape;2094;p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5" name="Google Shape;2095;p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6" name="Google Shape;2096;p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7" name="Google Shape;2097;p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8" name="Google Shape;2098;p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099" name="Google Shape;2099;p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0" name="Google Shape;2100;p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1" name="Google Shape;2101;p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2" name="Google Shape;2102;p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3" name="Google Shape;2103;p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4" name="Google Shape;2104;p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5" name="Google Shape;2105;p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106" name="Google Shape;2106;p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107" name="Google Shape;2107;p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8" name="Google Shape;2108;p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09" name="Google Shape;2109;p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0" name="Google Shape;2110;p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1" name="Google Shape;2111;p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2" name="Google Shape;2112;p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3" name="Google Shape;2113;p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4" name="Google Shape;2114;p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5" name="Google Shape;2115;p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6" name="Google Shape;2116;p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7" name="Google Shape;2117;p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8" name="Google Shape;2118;p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19" name="Google Shape;2119;p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0" name="Google Shape;2120;p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1" name="Google Shape;2121;p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2" name="Google Shape;2122;p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3" name="Google Shape;2123;p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4" name="Google Shape;2124;p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5" name="Google Shape;2125;p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6" name="Google Shape;2126;p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7" name="Google Shape;2127;p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8" name="Google Shape;2128;p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29" name="Google Shape;2129;p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0" name="Google Shape;2130;p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1" name="Google Shape;2131;p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2" name="Google Shape;2132;p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3" name="Google Shape;2133;p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4" name="Google Shape;2134;p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5" name="Google Shape;2135;p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6" name="Google Shape;2136;p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7" name="Google Shape;2137;p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8" name="Google Shape;2138;p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39" name="Google Shape;2139;p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0" name="Google Shape;2140;p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1" name="Google Shape;2141;p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2" name="Google Shape;2142;p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3" name="Google Shape;2143;p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4" name="Google Shape;2144;p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5" name="Google Shape;2145;p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6" name="Google Shape;2146;p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7" name="Google Shape;2147;p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8" name="Google Shape;2148;p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49" name="Google Shape;2149;p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0" name="Google Shape;2150;p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1" name="Google Shape;2151;p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2" name="Google Shape;2152;p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3" name="Google Shape;2153;p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4" name="Google Shape;2154;p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5" name="Google Shape;2155;p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6" name="Google Shape;2156;p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7" name="Google Shape;2157;p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8" name="Google Shape;2158;p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59" name="Google Shape;2159;p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0" name="Google Shape;2160;p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1" name="Google Shape;2161;p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2" name="Google Shape;2162;p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3" name="Google Shape;2163;p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4" name="Google Shape;2164;p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5" name="Google Shape;2165;p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6" name="Google Shape;2176;p7"/>
              <p:cNvGrpSpPr/>
              <p:nvPr/>
            </p:nvGrpSpPr>
            <p:grpSpPr>
              <a:xfrm flipH="1">
                <a:off x="2461928" y="424145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177" name="Google Shape;2177;p7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178" name="Google Shape;2178;p7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9" name="Google Shape;2179;p7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0" name="Google Shape;2180;p7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1" name="Google Shape;2181;p7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2" name="Google Shape;2182;p7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3" name="Google Shape;2183;p7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4" name="Google Shape;2184;p7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5" name="Google Shape;2185;p7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6" name="Google Shape;2186;p7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7" name="Google Shape;2187;p7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88" name="Google Shape;2188;p7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189" name="Google Shape;2189;p7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190" name="Google Shape;2190;p7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91" name="Google Shape;2191;p7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92" name="Google Shape;2192;p7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93" name="Google Shape;2193;p7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94" name="Google Shape;2194;p7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95" name="Google Shape;2195;p7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96" name="Google Shape;2196;p7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97" name="Google Shape;2197;p7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198" name="Google Shape;2198;p7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199" name="Google Shape;2199;p7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0" name="Google Shape;2200;p7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1" name="Google Shape;2201;p7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2" name="Google Shape;2202;p7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3" name="Google Shape;2203;p7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4" name="Google Shape;2204;p7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5" name="Google Shape;2205;p7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6" name="Google Shape;2206;p7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7" name="Google Shape;2207;p7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8" name="Google Shape;2208;p7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09" name="Google Shape;2209;p7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10" name="Google Shape;2210;p7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11" name="Google Shape;2211;p7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212" name="Google Shape;2212;p7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213" name="Google Shape;2213;p7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14" name="Google Shape;2214;p7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15" name="Google Shape;2215;p7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216" name="Google Shape;2216;p7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217" name="Google Shape;2217;p7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18" name="Google Shape;2218;p7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19" name="Google Shape;2219;p7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0" name="Google Shape;2220;p7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1" name="Google Shape;2221;p7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2" name="Google Shape;2222;p7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3" name="Google Shape;2223;p7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4" name="Google Shape;2224;p7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5" name="Google Shape;2225;p7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6" name="Google Shape;2226;p7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7" name="Google Shape;2227;p7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8" name="Google Shape;2228;p7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29" name="Google Shape;2229;p7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30" name="Google Shape;2230;p7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31" name="Google Shape;2231;p7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32" name="Google Shape;2232;p7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33" name="Google Shape;2233;p7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34" name="Google Shape;2234;p7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35" name="Google Shape;2235;p7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236" name="Google Shape;2236;p7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237" name="Google Shape;2237;p7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38" name="Google Shape;2238;p7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39" name="Google Shape;2239;p7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0" name="Google Shape;2240;p7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1" name="Google Shape;2241;p7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2" name="Google Shape;2242;p7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3" name="Google Shape;2243;p7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4" name="Google Shape;2244;p7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5" name="Google Shape;2245;p7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6" name="Google Shape;2246;p7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7" name="Google Shape;2247;p7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8" name="Google Shape;2248;p7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49" name="Google Shape;2249;p7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0" name="Google Shape;2250;p7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1" name="Google Shape;2251;p7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2" name="Google Shape;2252;p7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3" name="Google Shape;2253;p7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4" name="Google Shape;2254;p7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5" name="Google Shape;2255;p7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6" name="Google Shape;2256;p7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7" name="Google Shape;2257;p7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8" name="Google Shape;2258;p7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59" name="Google Shape;2259;p7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0" name="Google Shape;2260;p7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1" name="Google Shape;2261;p7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2" name="Google Shape;2262;p7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3" name="Google Shape;2263;p7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4" name="Google Shape;2264;p7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5" name="Google Shape;2265;p7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6" name="Google Shape;2266;p7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7" name="Google Shape;2267;p7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8" name="Google Shape;2268;p7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69" name="Google Shape;2269;p7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0" name="Google Shape;2270;p7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1" name="Google Shape;2271;p7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2" name="Google Shape;2272;p7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3" name="Google Shape;2273;p7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4" name="Google Shape;2274;p7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5" name="Google Shape;2275;p7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6" name="Google Shape;2276;p7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7" name="Google Shape;2277;p7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8" name="Google Shape;2278;p7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79" name="Google Shape;2279;p7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0" name="Google Shape;2280;p7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1" name="Google Shape;2281;p7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2" name="Google Shape;2282;p7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3" name="Google Shape;2283;p7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4" name="Google Shape;2284;p7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5" name="Google Shape;2285;p7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6" name="Google Shape;2286;p7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7" name="Google Shape;2287;p7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8" name="Google Shape;2288;p7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89" name="Google Shape;2289;p7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0" name="Google Shape;2290;p7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1" name="Google Shape;2291;p7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2" name="Google Shape;2292;p7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3" name="Google Shape;2293;p7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4" name="Google Shape;2294;p7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5" name="Google Shape;2295;p7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6" name="Google Shape;2296;p7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7" name="Google Shape;2297;p7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8" name="Google Shape;2298;p7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299" name="Google Shape;2299;p7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0" name="Google Shape;2300;p7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1" name="Google Shape;2301;p7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2" name="Google Shape;2302;p7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3" name="Google Shape;2303;p7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4" name="Google Shape;2304;p7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5" name="Google Shape;2305;p7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306" name="Google Shape;2306;p7"/>
              <p:cNvGrpSpPr/>
              <p:nvPr/>
            </p:nvGrpSpPr>
            <p:grpSpPr>
              <a:xfrm flipH="1">
                <a:off x="7579740" y="2705754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307" name="Google Shape;2307;p7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308" name="Google Shape;2308;p7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09" name="Google Shape;2309;p7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0" name="Google Shape;2310;p7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1" name="Google Shape;2311;p7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2" name="Google Shape;2312;p7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3" name="Google Shape;2313;p7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4" name="Google Shape;2314;p7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5" name="Google Shape;2315;p7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6" name="Google Shape;2316;p7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7" name="Google Shape;2317;p7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8" name="Google Shape;2318;p7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19" name="Google Shape;2319;p7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20" name="Google Shape;2320;p7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21" name="Google Shape;2321;p7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22" name="Google Shape;2322;p7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23" name="Google Shape;2323;p7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24" name="Google Shape;2324;p7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25" name="Google Shape;2325;p7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26" name="Google Shape;2326;p7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27" name="Google Shape;2327;p7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328" name="Google Shape;2328;p7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329" name="Google Shape;2329;p7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0" name="Google Shape;2330;p7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1" name="Google Shape;2331;p7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2" name="Google Shape;2332;p7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3" name="Google Shape;2333;p7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4" name="Google Shape;2334;p7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5" name="Google Shape;2335;p7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6" name="Google Shape;2336;p7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7" name="Google Shape;2337;p7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8" name="Google Shape;2338;p7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39" name="Google Shape;2339;p7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0" name="Google Shape;2340;p7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1" name="Google Shape;2341;p7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342" name="Google Shape;2342;p7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343" name="Google Shape;2343;p7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344" name="Google Shape;2344;p7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5" name="Google Shape;2345;p7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6" name="Google Shape;2346;p7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7" name="Google Shape;2347;p7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8" name="Google Shape;2348;p7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49" name="Google Shape;2349;p7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0" name="Google Shape;2350;p7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1" name="Google Shape;2351;p7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2" name="Google Shape;2352;p7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3" name="Google Shape;2353;p7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4" name="Google Shape;2354;p7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5" name="Google Shape;2355;p7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6" name="Google Shape;2356;p7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7" name="Google Shape;2357;p7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8" name="Google Shape;2358;p7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59" name="Google Shape;2359;p7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0" name="Google Shape;2360;p7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1" name="Google Shape;2361;p7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2" name="Google Shape;2362;p7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3" name="Google Shape;2363;p7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4" name="Google Shape;2364;p7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5" name="Google Shape;2365;p7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6" name="Google Shape;2366;p7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7" name="Google Shape;2367;p7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8" name="Google Shape;2368;p7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69" name="Google Shape;2369;p7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70" name="Google Shape;2370;p7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2371" name="Google Shape;2371;p7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372" name="Google Shape;2372;p7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3" name="Google Shape;2373;p7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4" name="Google Shape;2374;p7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5" name="Google Shape;2375;p7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6" name="Google Shape;2376;p7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7" name="Google Shape;2377;p7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8" name="Google Shape;2378;p7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79" name="Google Shape;2379;p7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0" name="Google Shape;2380;p7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1" name="Google Shape;2381;p7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382" name="Google Shape;2382;p7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</p:grpSp>
      </p:grpSp>
      <p:sp>
        <p:nvSpPr>
          <p:cNvPr id="2383" name="Google Shape;2383;p7"/>
          <p:cNvSpPr txBox="1">
            <a:spLocks noGrp="1"/>
          </p:cNvSpPr>
          <p:nvPr>
            <p:ph type="body" idx="1"/>
          </p:nvPr>
        </p:nvSpPr>
        <p:spPr>
          <a:xfrm>
            <a:off x="5428933" y="1902167"/>
            <a:ext cx="5689200" cy="30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84" name="Google Shape;2384;p7"/>
          <p:cNvSpPr txBox="1">
            <a:spLocks noGrp="1"/>
          </p:cNvSpPr>
          <p:nvPr>
            <p:ph type="title"/>
          </p:nvPr>
        </p:nvSpPr>
        <p:spPr>
          <a:xfrm>
            <a:off x="5428933" y="1019367"/>
            <a:ext cx="5689200" cy="88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385" name="Google Shape;2385;p7"/>
          <p:cNvSpPr>
            <a:spLocks noGrp="1"/>
          </p:cNvSpPr>
          <p:nvPr>
            <p:ph type="pic" idx="2"/>
          </p:nvPr>
        </p:nvSpPr>
        <p:spPr>
          <a:xfrm>
            <a:off x="1093633" y="1001567"/>
            <a:ext cx="3557200" cy="3986800"/>
          </a:xfrm>
          <a:prstGeom prst="rect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sp>
    </p:spTree>
    <p:extLst>
      <p:ext uri="{BB962C8B-B14F-4D97-AF65-F5344CB8AC3E}">
        <p14:creationId xmlns:p14="http://schemas.microsoft.com/office/powerpoint/2010/main" val="319945360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7" name="Google Shape;2387;p8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88" name="Google Shape;2388;p8"/>
          <p:cNvGrpSpPr/>
          <p:nvPr/>
        </p:nvGrpSpPr>
        <p:grpSpPr>
          <a:xfrm>
            <a:off x="-3175345" y="2491201"/>
            <a:ext cx="18761636" cy="5673036"/>
            <a:chOff x="-2381509" y="1868400"/>
            <a:chExt cx="14071227" cy="4254777"/>
          </a:xfrm>
        </p:grpSpPr>
        <p:sp>
          <p:nvSpPr>
            <p:cNvPr id="2389" name="Google Shape;2389;p8"/>
            <p:cNvSpPr/>
            <p:nvPr/>
          </p:nvSpPr>
          <p:spPr>
            <a:xfrm>
              <a:off x="-1399750" y="1868400"/>
              <a:ext cx="12278050" cy="4254700"/>
            </a:xfrm>
            <a:custGeom>
              <a:avLst/>
              <a:gdLst/>
              <a:ahLst/>
              <a:cxnLst/>
              <a:rect l="l" t="t" r="r" b="b"/>
              <a:pathLst>
                <a:path w="491122" h="170188" extrusionOk="0">
                  <a:moveTo>
                    <a:pt x="0" y="92805"/>
                  </a:moveTo>
                  <a:lnTo>
                    <a:pt x="49719" y="0"/>
                  </a:lnTo>
                  <a:lnTo>
                    <a:pt x="77386" y="15992"/>
                  </a:lnTo>
                  <a:lnTo>
                    <a:pt x="94752" y="36505"/>
                  </a:lnTo>
                  <a:lnTo>
                    <a:pt x="117122" y="36852"/>
                  </a:lnTo>
                  <a:lnTo>
                    <a:pt x="139886" y="51264"/>
                  </a:lnTo>
                  <a:lnTo>
                    <a:pt x="162549" y="63037"/>
                  </a:lnTo>
                  <a:lnTo>
                    <a:pt x="163138" y="80992"/>
                  </a:lnTo>
                  <a:lnTo>
                    <a:pt x="195221" y="88644"/>
                  </a:lnTo>
                  <a:lnTo>
                    <a:pt x="222888" y="78637"/>
                  </a:lnTo>
                  <a:lnTo>
                    <a:pt x="240548" y="84229"/>
                  </a:lnTo>
                  <a:lnTo>
                    <a:pt x="263112" y="91437"/>
                  </a:lnTo>
                  <a:lnTo>
                    <a:pt x="290540" y="72996"/>
                  </a:lnTo>
                  <a:lnTo>
                    <a:pt x="311438" y="80993"/>
                  </a:lnTo>
                  <a:lnTo>
                    <a:pt x="319177" y="73932"/>
                  </a:lnTo>
                  <a:lnTo>
                    <a:pt x="328302" y="71846"/>
                  </a:lnTo>
                  <a:lnTo>
                    <a:pt x="340522" y="49368"/>
                  </a:lnTo>
                  <a:lnTo>
                    <a:pt x="360537" y="49368"/>
                  </a:lnTo>
                  <a:lnTo>
                    <a:pt x="370838" y="40677"/>
                  </a:lnTo>
                  <a:lnTo>
                    <a:pt x="385555" y="32680"/>
                  </a:lnTo>
                  <a:lnTo>
                    <a:pt x="424475" y="6231"/>
                  </a:lnTo>
                  <a:lnTo>
                    <a:pt x="440890" y="16688"/>
                  </a:lnTo>
                  <a:lnTo>
                    <a:pt x="441326" y="68717"/>
                  </a:lnTo>
                  <a:lnTo>
                    <a:pt x="453525" y="74975"/>
                  </a:lnTo>
                  <a:lnTo>
                    <a:pt x="464890" y="77125"/>
                  </a:lnTo>
                  <a:lnTo>
                    <a:pt x="482905" y="87204"/>
                  </a:lnTo>
                  <a:lnTo>
                    <a:pt x="491122" y="140961"/>
                  </a:lnTo>
                  <a:lnTo>
                    <a:pt x="464258" y="164216"/>
                  </a:lnTo>
                  <a:lnTo>
                    <a:pt x="403579" y="168322"/>
                  </a:lnTo>
                  <a:lnTo>
                    <a:pt x="300867" y="163097"/>
                  </a:lnTo>
                  <a:lnTo>
                    <a:pt x="253462" y="169442"/>
                  </a:lnTo>
                  <a:lnTo>
                    <a:pt x="202264" y="170188"/>
                  </a:lnTo>
                  <a:lnTo>
                    <a:pt x="149170" y="167949"/>
                  </a:lnTo>
                  <a:lnTo>
                    <a:pt x="131156" y="163470"/>
                  </a:lnTo>
                  <a:lnTo>
                    <a:pt x="102396" y="159363"/>
                  </a:lnTo>
                  <a:lnTo>
                    <a:pt x="68264" y="164216"/>
                  </a:lnTo>
                  <a:lnTo>
                    <a:pt x="50566" y="164216"/>
                  </a:lnTo>
                  <a:lnTo>
                    <a:pt x="31604" y="156003"/>
                  </a:lnTo>
                  <a:lnTo>
                    <a:pt x="21807" y="1444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390" name="Google Shape;2390;p8"/>
            <p:cNvGrpSpPr/>
            <p:nvPr/>
          </p:nvGrpSpPr>
          <p:grpSpPr>
            <a:xfrm>
              <a:off x="-2381509" y="2434429"/>
              <a:ext cx="14071227" cy="3688748"/>
              <a:chOff x="-2381509" y="2434429"/>
              <a:chExt cx="14071227" cy="3688748"/>
            </a:xfrm>
          </p:grpSpPr>
          <p:grpSp>
            <p:nvGrpSpPr>
              <p:cNvPr id="2391" name="Google Shape;2391;p8"/>
              <p:cNvGrpSpPr/>
              <p:nvPr/>
            </p:nvGrpSpPr>
            <p:grpSpPr>
              <a:xfrm>
                <a:off x="-2381509" y="2434429"/>
                <a:ext cx="5057071" cy="2709078"/>
                <a:chOff x="-1951296" y="3403209"/>
                <a:chExt cx="4642922" cy="2487218"/>
              </a:xfrm>
            </p:grpSpPr>
            <p:grpSp>
              <p:nvGrpSpPr>
                <p:cNvPr id="2392" name="Google Shape;2392;p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393" name="Google Shape;2393;p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94" name="Google Shape;2394;p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95" name="Google Shape;2395;p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96" name="Google Shape;2396;p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97" name="Google Shape;2397;p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98" name="Google Shape;2398;p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399" name="Google Shape;2399;p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0" name="Google Shape;2400;p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1" name="Google Shape;2401;p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2" name="Google Shape;2402;p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3" name="Google Shape;2403;p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4" name="Google Shape;2404;p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5" name="Google Shape;2405;p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6" name="Google Shape;2406;p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7" name="Google Shape;2407;p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8" name="Google Shape;2408;p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09" name="Google Shape;2409;p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10" name="Google Shape;2410;p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11" name="Google Shape;2411;p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12" name="Google Shape;2412;p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13" name="Google Shape;2413;p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414" name="Google Shape;2414;p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15" name="Google Shape;2415;p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16" name="Google Shape;2416;p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17" name="Google Shape;2417;p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18" name="Google Shape;2418;p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19" name="Google Shape;2419;p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0" name="Google Shape;2420;p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1" name="Google Shape;2421;p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2" name="Google Shape;2422;p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3" name="Google Shape;2423;p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4" name="Google Shape;2424;p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5" name="Google Shape;2425;p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427" name="Google Shape;2427;p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428" name="Google Shape;2428;p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429" name="Google Shape;2429;p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3" name="Google Shape;2433;p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4" name="Google Shape;2434;p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2456" name="Google Shape;2456;p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457" name="Google Shape;2457;p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8" name="Google Shape;2458;p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59" name="Google Shape;2459;p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0" name="Google Shape;2460;p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1" name="Google Shape;2461;p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2" name="Google Shape;2462;p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3" name="Google Shape;2463;p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4" name="Google Shape;2464;p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5" name="Google Shape;2465;p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6" name="Google Shape;2466;p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467" name="Google Shape;2467;p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2468" name="Google Shape;2468;p8"/>
              <p:cNvGrpSpPr/>
              <p:nvPr/>
            </p:nvGrpSpPr>
            <p:grpSpPr>
              <a:xfrm flipH="1">
                <a:off x="6598290" y="2434429"/>
                <a:ext cx="5091428" cy="2709078"/>
                <a:chOff x="-1951296" y="3403209"/>
                <a:chExt cx="4642922" cy="2487218"/>
              </a:xfrm>
            </p:grpSpPr>
            <p:grpSp>
              <p:nvGrpSpPr>
                <p:cNvPr id="2469" name="Google Shape;2469;p8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2470" name="Google Shape;2470;p8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8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8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8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8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8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8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8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8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8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8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8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8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8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8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8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8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7" name="Google Shape;2487;p8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8" name="Google Shape;2488;p8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8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0" name="Google Shape;2490;p8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2491" name="Google Shape;2491;p8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8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8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4" name="Google Shape;2494;p8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5" name="Google Shape;2495;p8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8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8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8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8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8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8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8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8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2504" name="Google Shape;2504;p8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505" name="Google Shape;2505;p8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2506" name="Google Shape;2506;p8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8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8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8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0" name="Google Shape;2510;p8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1" name="Google Shape;2511;p8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8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8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8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8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8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7" name="Google Shape;2517;p8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8" name="Google Shape;2518;p8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8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8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8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8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8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4" name="Google Shape;2524;p8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5" name="Google Shape;2525;p8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8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8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8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8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8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8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8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2533" name="Google Shape;2533;p8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2534" name="Google Shape;2534;p8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5" name="Google Shape;2535;p8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6" name="Google Shape;2536;p8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7" name="Google Shape;2537;p8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8" name="Google Shape;2538;p8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39" name="Google Shape;2539;p8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0" name="Google Shape;2540;p8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1" name="Google Shape;2541;p8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2" name="Google Shape;2542;p8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3" name="Google Shape;2543;p8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2544" name="Google Shape;2544;p8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2545" name="Google Shape;2545;p8"/>
              <p:cNvGrpSpPr/>
              <p:nvPr/>
            </p:nvGrpSpPr>
            <p:grpSpPr>
              <a:xfrm>
                <a:off x="497139" y="4035814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546" name="Google Shape;2546;p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547" name="Google Shape;2547;p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58" name="Google Shape;2558;p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559" name="Google Shape;2559;p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67" name="Google Shape;2567;p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568" name="Google Shape;2568;p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9" name="Google Shape;2569;p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0" name="Google Shape;2570;p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1" name="Google Shape;2571;p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2" name="Google Shape;2572;p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3" name="Google Shape;2573;p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4" name="Google Shape;2574;p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5" name="Google Shape;2575;p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6" name="Google Shape;2576;p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7" name="Google Shape;2577;p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8" name="Google Shape;2578;p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79" name="Google Shape;2579;p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80" name="Google Shape;2580;p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81" name="Google Shape;2581;p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582" name="Google Shape;2582;p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83" name="Google Shape;2583;p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84" name="Google Shape;2584;p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85" name="Google Shape;2585;p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586" name="Google Shape;2586;p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87" name="Google Shape;2587;p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88" name="Google Shape;2588;p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89" name="Google Shape;2589;p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0" name="Google Shape;2590;p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1" name="Google Shape;2591;p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2" name="Google Shape;2592;p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3" name="Google Shape;2593;p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4" name="Google Shape;2594;p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5" name="Google Shape;2595;p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6" name="Google Shape;2596;p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7" name="Google Shape;2597;p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8" name="Google Shape;2598;p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99" name="Google Shape;2599;p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0" name="Google Shape;2600;p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1" name="Google Shape;2601;p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2" name="Google Shape;2602;p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3" name="Google Shape;2603;p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4" name="Google Shape;2604;p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605" name="Google Shape;2605;p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606" name="Google Shape;2606;p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7" name="Google Shape;2607;p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8" name="Google Shape;2608;p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09" name="Google Shape;2609;p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0" name="Google Shape;2610;p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1" name="Google Shape;2611;p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2" name="Google Shape;2612;p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3" name="Google Shape;2613;p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4" name="Google Shape;2614;p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5" name="Google Shape;2615;p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6" name="Google Shape;2616;p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7" name="Google Shape;2617;p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8" name="Google Shape;2618;p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19" name="Google Shape;2619;p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0" name="Google Shape;2620;p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1" name="Google Shape;2621;p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2" name="Google Shape;2622;p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3" name="Google Shape;2623;p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4" name="Google Shape;2624;p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5" name="Google Shape;2625;p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6" name="Google Shape;2626;p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7" name="Google Shape;2627;p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8" name="Google Shape;2628;p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29" name="Google Shape;2629;p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0" name="Google Shape;2630;p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1" name="Google Shape;2631;p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2" name="Google Shape;2632;p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3" name="Google Shape;2633;p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4" name="Google Shape;2634;p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5" name="Google Shape;2635;p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6" name="Google Shape;2636;p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7" name="Google Shape;2637;p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8" name="Google Shape;2638;p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39" name="Google Shape;2639;p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0" name="Google Shape;2640;p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1" name="Google Shape;2641;p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2" name="Google Shape;2642;p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3" name="Google Shape;2643;p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4" name="Google Shape;2644;p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5" name="Google Shape;2645;p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6" name="Google Shape;2646;p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7" name="Google Shape;2647;p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8" name="Google Shape;2648;p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49" name="Google Shape;2649;p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0" name="Google Shape;2650;p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1" name="Google Shape;2651;p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2" name="Google Shape;2652;p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3" name="Google Shape;2653;p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4" name="Google Shape;2654;p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5" name="Google Shape;2655;p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6" name="Google Shape;2656;p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7" name="Google Shape;2657;p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8" name="Google Shape;2658;p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59" name="Google Shape;2659;p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0" name="Google Shape;2660;p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1" name="Google Shape;2661;p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2" name="Google Shape;2662;p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3" name="Google Shape;2663;p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4" name="Google Shape;2664;p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5" name="Google Shape;2665;p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6" name="Google Shape;2666;p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7" name="Google Shape;2667;p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8" name="Google Shape;2668;p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69" name="Google Shape;2669;p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0" name="Google Shape;2670;p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1" name="Google Shape;2671;p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2" name="Google Shape;2672;p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3" name="Google Shape;2673;p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4" name="Google Shape;2674;p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675" name="Google Shape;2675;p8"/>
              <p:cNvGrpSpPr/>
              <p:nvPr/>
            </p:nvGrpSpPr>
            <p:grpSpPr>
              <a:xfrm flipH="1">
                <a:off x="3530541" y="3720629"/>
                <a:ext cx="4074869" cy="2087363"/>
                <a:chOff x="4899775" y="1396775"/>
                <a:chExt cx="3731223" cy="1911329"/>
              </a:xfrm>
            </p:grpSpPr>
            <p:grpSp>
              <p:nvGrpSpPr>
                <p:cNvPr id="2676" name="Google Shape;2676;p8"/>
                <p:cNvGrpSpPr/>
                <p:nvPr/>
              </p:nvGrpSpPr>
              <p:grpSpPr>
                <a:xfrm>
                  <a:off x="6597922" y="2714372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2677" name="Google Shape;2677;p8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8" name="Google Shape;2678;p8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79" name="Google Shape;2679;p8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0" name="Google Shape;2680;p8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1" name="Google Shape;2681;p8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2" name="Google Shape;2682;p8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3" name="Google Shape;2683;p8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4" name="Google Shape;2684;p8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5" name="Google Shape;2685;p8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6" name="Google Shape;2686;p8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87" name="Google Shape;2687;p8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688" name="Google Shape;2688;p8"/>
                <p:cNvGrpSpPr/>
                <p:nvPr/>
              </p:nvGrpSpPr>
              <p:grpSpPr>
                <a:xfrm>
                  <a:off x="5210215" y="15982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2689" name="Google Shape;2689;p8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0" name="Google Shape;2690;p8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1" name="Google Shape;2691;p8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2" name="Google Shape;2692;p8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3" name="Google Shape;2693;p8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4" name="Google Shape;2694;p8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5" name="Google Shape;2695;p8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6" name="Google Shape;2696;p8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697" name="Google Shape;2697;p8"/>
                <p:cNvGrpSpPr/>
                <p:nvPr/>
              </p:nvGrpSpPr>
              <p:grpSpPr>
                <a:xfrm>
                  <a:off x="5916272" y="14073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2698" name="Google Shape;2698;p8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699" name="Google Shape;2699;p8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0" name="Google Shape;2700;p8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1" name="Google Shape;2701;p8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2" name="Google Shape;2702;p8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3" name="Google Shape;2703;p8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4" name="Google Shape;2704;p8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5" name="Google Shape;2705;p8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6" name="Google Shape;2706;p8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7" name="Google Shape;2707;p8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8" name="Google Shape;2708;p8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09" name="Google Shape;2709;p8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0" name="Google Shape;2710;p8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711" name="Google Shape;2711;p8"/>
                <p:cNvGrpSpPr/>
                <p:nvPr/>
              </p:nvGrpSpPr>
              <p:grpSpPr>
                <a:xfrm>
                  <a:off x="8149562" y="2680022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2712" name="Google Shape;2712;p8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3" name="Google Shape;2713;p8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4" name="Google Shape;2714;p8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715" name="Google Shape;2715;p8"/>
                <p:cNvGrpSpPr/>
                <p:nvPr/>
              </p:nvGrpSpPr>
              <p:grpSpPr>
                <a:xfrm>
                  <a:off x="5464856" y="2240004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2716" name="Google Shape;2716;p8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7" name="Google Shape;2717;p8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8" name="Google Shape;2718;p8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19" name="Google Shape;2719;p8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0" name="Google Shape;2720;p8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1" name="Google Shape;2721;p8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2" name="Google Shape;2722;p8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3" name="Google Shape;2723;p8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4" name="Google Shape;2724;p8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5" name="Google Shape;2725;p8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6" name="Google Shape;2726;p8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7" name="Google Shape;2727;p8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8" name="Google Shape;2728;p8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29" name="Google Shape;2729;p8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0" name="Google Shape;2730;p8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1" name="Google Shape;2731;p8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2" name="Google Shape;2732;p8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3" name="Google Shape;2733;p8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4" name="Google Shape;2734;p8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735" name="Google Shape;2735;p8"/>
                <p:cNvGrpSpPr/>
                <p:nvPr/>
              </p:nvGrpSpPr>
              <p:grpSpPr>
                <a:xfrm>
                  <a:off x="4899775" y="1396775"/>
                  <a:ext cx="3731223" cy="1911329"/>
                  <a:chOff x="4899775" y="1396775"/>
                  <a:chExt cx="3731223" cy="1911329"/>
                </a:xfrm>
              </p:grpSpPr>
              <p:sp>
                <p:nvSpPr>
                  <p:cNvPr id="2736" name="Google Shape;2736;p8"/>
                  <p:cNvSpPr/>
                  <p:nvPr/>
                </p:nvSpPr>
                <p:spPr>
                  <a:xfrm>
                    <a:off x="6776321" y="2930639"/>
                    <a:ext cx="12512" cy="55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99" extrusionOk="0">
                        <a:moveTo>
                          <a:pt x="18" y="0"/>
                        </a:moveTo>
                        <a:cubicBezTo>
                          <a:pt x="9" y="9"/>
                          <a:pt x="9" y="9"/>
                          <a:pt x="9" y="18"/>
                        </a:cubicBezTo>
                        <a:cubicBezTo>
                          <a:pt x="9" y="27"/>
                          <a:pt x="9" y="36"/>
                          <a:pt x="9" y="36"/>
                        </a:cubicBezTo>
                        <a:cubicBezTo>
                          <a:pt x="0" y="45"/>
                          <a:pt x="0" y="45"/>
                          <a:pt x="0" y="54"/>
                        </a:cubicBezTo>
                        <a:cubicBezTo>
                          <a:pt x="9" y="54"/>
                          <a:pt x="9" y="63"/>
                          <a:pt x="18" y="63"/>
                        </a:cubicBezTo>
                        <a:cubicBezTo>
                          <a:pt x="18" y="63"/>
                          <a:pt x="206" y="99"/>
                          <a:pt x="215" y="99"/>
                        </a:cubicBezTo>
                        <a:cubicBezTo>
                          <a:pt x="215" y="99"/>
                          <a:pt x="223" y="99"/>
                          <a:pt x="223" y="90"/>
                        </a:cubicBezTo>
                        <a:cubicBezTo>
                          <a:pt x="223" y="81"/>
                          <a:pt x="223" y="81"/>
                          <a:pt x="215" y="72"/>
                        </a:cubicBezTo>
                        <a:cubicBezTo>
                          <a:pt x="152" y="54"/>
                          <a:pt x="90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7" name="Google Shape;2737;p8"/>
                  <p:cNvSpPr/>
                  <p:nvPr/>
                </p:nvSpPr>
                <p:spPr>
                  <a:xfrm>
                    <a:off x="7333415" y="2804074"/>
                    <a:ext cx="9495" cy="40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72" extrusionOk="0">
                        <a:moveTo>
                          <a:pt x="9" y="1"/>
                        </a:moveTo>
                        <a:cubicBezTo>
                          <a:pt x="0" y="1"/>
                          <a:pt x="9" y="9"/>
                          <a:pt x="0" y="9"/>
                        </a:cubicBezTo>
                        <a:cubicBezTo>
                          <a:pt x="0" y="18"/>
                          <a:pt x="9" y="36"/>
                          <a:pt x="9" y="36"/>
                        </a:cubicBezTo>
                        <a:cubicBezTo>
                          <a:pt x="63" y="45"/>
                          <a:pt x="107" y="63"/>
                          <a:pt x="152" y="72"/>
                        </a:cubicBezTo>
                        <a:cubicBezTo>
                          <a:pt x="161" y="72"/>
                          <a:pt x="161" y="63"/>
                          <a:pt x="170" y="54"/>
                        </a:cubicBezTo>
                        <a:cubicBezTo>
                          <a:pt x="170" y="54"/>
                          <a:pt x="161" y="45"/>
                          <a:pt x="161" y="36"/>
                        </a:cubicBezTo>
                        <a:cubicBezTo>
                          <a:pt x="107" y="27"/>
                          <a:pt x="54" y="9"/>
                          <a:pt x="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8" name="Google Shape;2738;p8"/>
                  <p:cNvSpPr/>
                  <p:nvPr/>
                </p:nvSpPr>
                <p:spPr>
                  <a:xfrm>
                    <a:off x="6822680" y="2941586"/>
                    <a:ext cx="26922" cy="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" h="117" extrusionOk="0">
                        <a:moveTo>
                          <a:pt x="18" y="1"/>
                        </a:moveTo>
                        <a:cubicBezTo>
                          <a:pt x="9" y="1"/>
                          <a:pt x="0" y="10"/>
                          <a:pt x="0" y="19"/>
                        </a:cubicBezTo>
                        <a:cubicBezTo>
                          <a:pt x="0" y="27"/>
                          <a:pt x="0" y="36"/>
                          <a:pt x="9" y="36"/>
                        </a:cubicBezTo>
                        <a:cubicBezTo>
                          <a:pt x="161" y="63"/>
                          <a:pt x="312" y="90"/>
                          <a:pt x="464" y="117"/>
                        </a:cubicBezTo>
                        <a:lnTo>
                          <a:pt x="473" y="117"/>
                        </a:lnTo>
                        <a:cubicBezTo>
                          <a:pt x="473" y="117"/>
                          <a:pt x="482" y="108"/>
                          <a:pt x="482" y="108"/>
                        </a:cubicBezTo>
                        <a:cubicBezTo>
                          <a:pt x="482" y="99"/>
                          <a:pt x="482" y="90"/>
                          <a:pt x="473" y="90"/>
                        </a:cubicBezTo>
                        <a:cubicBezTo>
                          <a:pt x="428" y="63"/>
                          <a:pt x="384" y="36"/>
                          <a:pt x="330" y="10"/>
                        </a:cubicBezTo>
                        <a:lnTo>
                          <a:pt x="179" y="10"/>
                        </a:lnTo>
                        <a:cubicBezTo>
                          <a:pt x="125" y="10"/>
                          <a:pt x="71" y="10"/>
                          <a:pt x="1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39" name="Google Shape;2739;p8"/>
                  <p:cNvSpPr/>
                  <p:nvPr/>
                </p:nvSpPr>
                <p:spPr>
                  <a:xfrm>
                    <a:off x="8047906" y="1749661"/>
                    <a:ext cx="332114" cy="665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6" h="1191" extrusionOk="0">
                        <a:moveTo>
                          <a:pt x="226" y="1"/>
                        </a:moveTo>
                        <a:cubicBezTo>
                          <a:pt x="175" y="1"/>
                          <a:pt x="124" y="1"/>
                          <a:pt x="72" y="2"/>
                        </a:cubicBezTo>
                        <a:cubicBezTo>
                          <a:pt x="1" y="2"/>
                          <a:pt x="1" y="109"/>
                          <a:pt x="72" y="109"/>
                        </a:cubicBezTo>
                        <a:cubicBezTo>
                          <a:pt x="2044" y="207"/>
                          <a:pt x="3953" y="751"/>
                          <a:pt x="5862" y="1188"/>
                        </a:cubicBezTo>
                        <a:cubicBezTo>
                          <a:pt x="5867" y="1190"/>
                          <a:pt x="5872" y="1191"/>
                          <a:pt x="5877" y="1191"/>
                        </a:cubicBezTo>
                        <a:cubicBezTo>
                          <a:pt x="5922" y="1191"/>
                          <a:pt x="5946" y="1123"/>
                          <a:pt x="5898" y="1099"/>
                        </a:cubicBezTo>
                        <a:cubicBezTo>
                          <a:pt x="5122" y="706"/>
                          <a:pt x="4319" y="564"/>
                          <a:pt x="3471" y="394"/>
                        </a:cubicBezTo>
                        <a:cubicBezTo>
                          <a:pt x="2397" y="181"/>
                          <a:pt x="1331" y="1"/>
                          <a:pt x="2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0" name="Google Shape;2740;p8"/>
                  <p:cNvSpPr/>
                  <p:nvPr/>
                </p:nvSpPr>
                <p:spPr>
                  <a:xfrm>
                    <a:off x="7238350" y="1854220"/>
                    <a:ext cx="1120116" cy="3211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54" h="5750" extrusionOk="0">
                        <a:moveTo>
                          <a:pt x="15952" y="1"/>
                        </a:moveTo>
                        <a:cubicBezTo>
                          <a:pt x="15606" y="1"/>
                          <a:pt x="15259" y="15"/>
                          <a:pt x="14914" y="30"/>
                        </a:cubicBezTo>
                        <a:cubicBezTo>
                          <a:pt x="13112" y="119"/>
                          <a:pt x="11364" y="556"/>
                          <a:pt x="9651" y="1100"/>
                        </a:cubicBezTo>
                        <a:cubicBezTo>
                          <a:pt x="8018" y="1618"/>
                          <a:pt x="6528" y="2305"/>
                          <a:pt x="5012" y="3108"/>
                        </a:cubicBezTo>
                        <a:cubicBezTo>
                          <a:pt x="3406" y="3973"/>
                          <a:pt x="1791" y="5159"/>
                          <a:pt x="34" y="5686"/>
                        </a:cubicBezTo>
                        <a:cubicBezTo>
                          <a:pt x="1" y="5694"/>
                          <a:pt x="14" y="5749"/>
                          <a:pt x="52" y="5749"/>
                        </a:cubicBezTo>
                        <a:cubicBezTo>
                          <a:pt x="55" y="5749"/>
                          <a:pt x="58" y="5749"/>
                          <a:pt x="61" y="5748"/>
                        </a:cubicBezTo>
                        <a:cubicBezTo>
                          <a:pt x="1577" y="5400"/>
                          <a:pt x="2871" y="4508"/>
                          <a:pt x="4236" y="3795"/>
                        </a:cubicBezTo>
                        <a:cubicBezTo>
                          <a:pt x="5770" y="2992"/>
                          <a:pt x="7331" y="2082"/>
                          <a:pt x="9000" y="1582"/>
                        </a:cubicBezTo>
                        <a:cubicBezTo>
                          <a:pt x="10784" y="1047"/>
                          <a:pt x="12497" y="547"/>
                          <a:pt x="14352" y="351"/>
                        </a:cubicBezTo>
                        <a:cubicBezTo>
                          <a:pt x="14865" y="295"/>
                          <a:pt x="15377" y="265"/>
                          <a:pt x="15890" y="265"/>
                        </a:cubicBezTo>
                        <a:cubicBezTo>
                          <a:pt x="16269" y="265"/>
                          <a:pt x="16649" y="281"/>
                          <a:pt x="17029" y="315"/>
                        </a:cubicBezTo>
                        <a:cubicBezTo>
                          <a:pt x="17876" y="396"/>
                          <a:pt x="18991" y="690"/>
                          <a:pt x="19830" y="815"/>
                        </a:cubicBezTo>
                        <a:cubicBezTo>
                          <a:pt x="19832" y="815"/>
                          <a:pt x="19835" y="816"/>
                          <a:pt x="19838" y="816"/>
                        </a:cubicBezTo>
                        <a:cubicBezTo>
                          <a:pt x="19890" y="816"/>
                          <a:pt x="20054" y="753"/>
                          <a:pt x="19535" y="628"/>
                        </a:cubicBezTo>
                        <a:cubicBezTo>
                          <a:pt x="18777" y="431"/>
                          <a:pt x="18099" y="235"/>
                          <a:pt x="17323" y="101"/>
                        </a:cubicBezTo>
                        <a:cubicBezTo>
                          <a:pt x="16870" y="25"/>
                          <a:pt x="16412" y="1"/>
                          <a:pt x="1595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1" name="Google Shape;2741;p8"/>
                  <p:cNvSpPr/>
                  <p:nvPr/>
                </p:nvSpPr>
                <p:spPr>
                  <a:xfrm>
                    <a:off x="7643352" y="1931354"/>
                    <a:ext cx="749295" cy="135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5" h="2422" extrusionOk="0">
                        <a:moveTo>
                          <a:pt x="8811" y="0"/>
                        </a:moveTo>
                        <a:cubicBezTo>
                          <a:pt x="7967" y="0"/>
                          <a:pt x="7118" y="65"/>
                          <a:pt x="6272" y="174"/>
                        </a:cubicBezTo>
                        <a:cubicBezTo>
                          <a:pt x="4050" y="460"/>
                          <a:pt x="1963" y="1138"/>
                          <a:pt x="54" y="2315"/>
                        </a:cubicBezTo>
                        <a:cubicBezTo>
                          <a:pt x="0" y="2346"/>
                          <a:pt x="31" y="2421"/>
                          <a:pt x="80" y="2421"/>
                        </a:cubicBezTo>
                        <a:cubicBezTo>
                          <a:pt x="89" y="2421"/>
                          <a:pt x="98" y="2419"/>
                          <a:pt x="107" y="2414"/>
                        </a:cubicBezTo>
                        <a:cubicBezTo>
                          <a:pt x="2096" y="1254"/>
                          <a:pt x="4282" y="647"/>
                          <a:pt x="6548" y="353"/>
                        </a:cubicBezTo>
                        <a:cubicBezTo>
                          <a:pt x="7337" y="249"/>
                          <a:pt x="8146" y="193"/>
                          <a:pt x="8959" y="193"/>
                        </a:cubicBezTo>
                        <a:cubicBezTo>
                          <a:pt x="10462" y="193"/>
                          <a:pt x="11974" y="385"/>
                          <a:pt x="13382" y="826"/>
                        </a:cubicBezTo>
                        <a:cubicBezTo>
                          <a:pt x="13384" y="826"/>
                          <a:pt x="13386" y="827"/>
                          <a:pt x="13388" y="827"/>
                        </a:cubicBezTo>
                        <a:cubicBezTo>
                          <a:pt x="13410" y="827"/>
                          <a:pt x="13415" y="789"/>
                          <a:pt x="13391" y="781"/>
                        </a:cubicBezTo>
                        <a:cubicBezTo>
                          <a:pt x="11909" y="220"/>
                          <a:pt x="10368" y="0"/>
                          <a:pt x="88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2" name="Google Shape;2742;p8"/>
                  <p:cNvSpPr/>
                  <p:nvPr/>
                </p:nvSpPr>
                <p:spPr>
                  <a:xfrm>
                    <a:off x="7408036" y="2088807"/>
                    <a:ext cx="196219" cy="1011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13" h="1811" extrusionOk="0">
                        <a:moveTo>
                          <a:pt x="3476" y="1"/>
                        </a:moveTo>
                        <a:cubicBezTo>
                          <a:pt x="3472" y="1"/>
                          <a:pt x="3468" y="2"/>
                          <a:pt x="3464" y="5"/>
                        </a:cubicBezTo>
                        <a:cubicBezTo>
                          <a:pt x="2384" y="638"/>
                          <a:pt x="1242" y="1209"/>
                          <a:pt x="74" y="1673"/>
                        </a:cubicBezTo>
                        <a:cubicBezTo>
                          <a:pt x="1" y="1697"/>
                          <a:pt x="24" y="1810"/>
                          <a:pt x="89" y="1810"/>
                        </a:cubicBezTo>
                        <a:cubicBezTo>
                          <a:pt x="95" y="1810"/>
                          <a:pt x="102" y="1809"/>
                          <a:pt x="109" y="1807"/>
                        </a:cubicBezTo>
                        <a:cubicBezTo>
                          <a:pt x="1305" y="1343"/>
                          <a:pt x="2438" y="781"/>
                          <a:pt x="3490" y="49"/>
                        </a:cubicBezTo>
                        <a:cubicBezTo>
                          <a:pt x="3513" y="35"/>
                          <a:pt x="3498" y="1"/>
                          <a:pt x="347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3" name="Google Shape;2743;p8"/>
                  <p:cNvSpPr/>
                  <p:nvPr/>
                </p:nvSpPr>
                <p:spPr>
                  <a:xfrm>
                    <a:off x="6118410" y="1923870"/>
                    <a:ext cx="93166" cy="609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8" h="1091" extrusionOk="0">
                        <a:moveTo>
                          <a:pt x="1626" y="1"/>
                        </a:moveTo>
                        <a:cubicBezTo>
                          <a:pt x="1621" y="1"/>
                          <a:pt x="1615" y="2"/>
                          <a:pt x="1609" y="5"/>
                        </a:cubicBezTo>
                        <a:cubicBezTo>
                          <a:pt x="1056" y="299"/>
                          <a:pt x="530" y="638"/>
                          <a:pt x="30" y="1022"/>
                        </a:cubicBezTo>
                        <a:cubicBezTo>
                          <a:pt x="1" y="1044"/>
                          <a:pt x="33" y="1091"/>
                          <a:pt x="65" y="1091"/>
                        </a:cubicBezTo>
                        <a:cubicBezTo>
                          <a:pt x="71" y="1091"/>
                          <a:pt x="78" y="1089"/>
                          <a:pt x="84" y="1084"/>
                        </a:cubicBezTo>
                        <a:cubicBezTo>
                          <a:pt x="628" y="781"/>
                          <a:pt x="1137" y="424"/>
                          <a:pt x="1645" y="59"/>
                        </a:cubicBezTo>
                        <a:cubicBezTo>
                          <a:pt x="1668" y="36"/>
                          <a:pt x="1652" y="1"/>
                          <a:pt x="162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4" name="Google Shape;2744;p8"/>
                  <p:cNvSpPr/>
                  <p:nvPr/>
                </p:nvSpPr>
                <p:spPr>
                  <a:xfrm>
                    <a:off x="6239112" y="1878237"/>
                    <a:ext cx="47812" cy="283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6" h="507" extrusionOk="0">
                        <a:moveTo>
                          <a:pt x="797" y="0"/>
                        </a:moveTo>
                        <a:cubicBezTo>
                          <a:pt x="793" y="0"/>
                          <a:pt x="790" y="1"/>
                          <a:pt x="787" y="1"/>
                        </a:cubicBezTo>
                        <a:cubicBezTo>
                          <a:pt x="501" y="91"/>
                          <a:pt x="305" y="296"/>
                          <a:pt x="46" y="430"/>
                        </a:cubicBezTo>
                        <a:cubicBezTo>
                          <a:pt x="1" y="452"/>
                          <a:pt x="26" y="507"/>
                          <a:pt x="67" y="507"/>
                        </a:cubicBezTo>
                        <a:cubicBezTo>
                          <a:pt x="75" y="507"/>
                          <a:pt x="83" y="505"/>
                          <a:pt x="91" y="501"/>
                        </a:cubicBezTo>
                        <a:cubicBezTo>
                          <a:pt x="207" y="438"/>
                          <a:pt x="323" y="358"/>
                          <a:pt x="430" y="278"/>
                        </a:cubicBezTo>
                        <a:cubicBezTo>
                          <a:pt x="555" y="189"/>
                          <a:pt x="697" y="162"/>
                          <a:pt x="822" y="82"/>
                        </a:cubicBezTo>
                        <a:cubicBezTo>
                          <a:pt x="856" y="57"/>
                          <a:pt x="842" y="0"/>
                          <a:pt x="7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5" name="Google Shape;2745;p8"/>
                  <p:cNvSpPr/>
                  <p:nvPr/>
                </p:nvSpPr>
                <p:spPr>
                  <a:xfrm>
                    <a:off x="6458620" y="1829867"/>
                    <a:ext cx="462088" cy="2221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73" h="3978" extrusionOk="0">
                        <a:moveTo>
                          <a:pt x="8248" y="1"/>
                        </a:moveTo>
                        <a:cubicBezTo>
                          <a:pt x="8246" y="1"/>
                          <a:pt x="8243" y="1"/>
                          <a:pt x="8240" y="2"/>
                        </a:cubicBezTo>
                        <a:cubicBezTo>
                          <a:pt x="5349" y="751"/>
                          <a:pt x="2165" y="1759"/>
                          <a:pt x="15" y="3945"/>
                        </a:cubicBezTo>
                        <a:cubicBezTo>
                          <a:pt x="1" y="3959"/>
                          <a:pt x="14" y="3978"/>
                          <a:pt x="32" y="3978"/>
                        </a:cubicBezTo>
                        <a:cubicBezTo>
                          <a:pt x="38" y="3978"/>
                          <a:pt x="44" y="3976"/>
                          <a:pt x="50" y="3972"/>
                        </a:cubicBezTo>
                        <a:cubicBezTo>
                          <a:pt x="2307" y="1902"/>
                          <a:pt x="5394" y="957"/>
                          <a:pt x="8249" y="38"/>
                        </a:cubicBezTo>
                        <a:cubicBezTo>
                          <a:pt x="8273" y="30"/>
                          <a:pt x="8268" y="1"/>
                          <a:pt x="82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6" name="Google Shape;2746;p8"/>
                  <p:cNvSpPr/>
                  <p:nvPr/>
                </p:nvSpPr>
                <p:spPr>
                  <a:xfrm>
                    <a:off x="6739792" y="1912587"/>
                    <a:ext cx="309548" cy="119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2" h="2138" extrusionOk="0">
                        <a:moveTo>
                          <a:pt x="5514" y="1"/>
                        </a:moveTo>
                        <a:cubicBezTo>
                          <a:pt x="5512" y="1"/>
                          <a:pt x="5510" y="1"/>
                          <a:pt x="5507" y="2"/>
                        </a:cubicBezTo>
                        <a:cubicBezTo>
                          <a:pt x="3572" y="466"/>
                          <a:pt x="1761" y="1090"/>
                          <a:pt x="39" y="2072"/>
                        </a:cubicBezTo>
                        <a:cubicBezTo>
                          <a:pt x="0" y="2095"/>
                          <a:pt x="22" y="2138"/>
                          <a:pt x="51" y="2138"/>
                        </a:cubicBezTo>
                        <a:cubicBezTo>
                          <a:pt x="56" y="2138"/>
                          <a:pt x="61" y="2136"/>
                          <a:pt x="66" y="2134"/>
                        </a:cubicBezTo>
                        <a:cubicBezTo>
                          <a:pt x="1823" y="1215"/>
                          <a:pt x="3652" y="671"/>
                          <a:pt x="5525" y="46"/>
                        </a:cubicBezTo>
                        <a:cubicBezTo>
                          <a:pt x="5542" y="38"/>
                          <a:pt x="5536" y="1"/>
                          <a:pt x="551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7" name="Google Shape;2747;p8"/>
                  <p:cNvSpPr/>
                  <p:nvPr/>
                </p:nvSpPr>
                <p:spPr>
                  <a:xfrm>
                    <a:off x="7078774" y="1891642"/>
                    <a:ext cx="62334" cy="136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6" h="244" extrusionOk="0">
                        <a:moveTo>
                          <a:pt x="1006" y="0"/>
                        </a:moveTo>
                        <a:cubicBezTo>
                          <a:pt x="676" y="0"/>
                          <a:pt x="360" y="107"/>
                          <a:pt x="36" y="190"/>
                        </a:cubicBezTo>
                        <a:cubicBezTo>
                          <a:pt x="1" y="198"/>
                          <a:pt x="18" y="243"/>
                          <a:pt x="54" y="243"/>
                        </a:cubicBezTo>
                        <a:cubicBezTo>
                          <a:pt x="393" y="163"/>
                          <a:pt x="732" y="82"/>
                          <a:pt x="1080" y="56"/>
                        </a:cubicBezTo>
                        <a:cubicBezTo>
                          <a:pt x="1116" y="56"/>
                          <a:pt x="1116" y="2"/>
                          <a:pt x="1080" y="2"/>
                        </a:cubicBezTo>
                        <a:cubicBezTo>
                          <a:pt x="1055" y="1"/>
                          <a:pt x="1030" y="0"/>
                          <a:pt x="100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8" name="Google Shape;2748;p8"/>
                  <p:cNvSpPr/>
                  <p:nvPr/>
                </p:nvSpPr>
                <p:spPr>
                  <a:xfrm>
                    <a:off x="7299176" y="1686658"/>
                    <a:ext cx="1064094" cy="2719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1" h="4869" extrusionOk="0">
                        <a:moveTo>
                          <a:pt x="12589" y="0"/>
                        </a:moveTo>
                        <a:cubicBezTo>
                          <a:pt x="10700" y="0"/>
                          <a:pt x="8706" y="464"/>
                          <a:pt x="6947" y="1032"/>
                        </a:cubicBezTo>
                        <a:cubicBezTo>
                          <a:pt x="5520" y="1495"/>
                          <a:pt x="4253" y="2209"/>
                          <a:pt x="3004" y="3021"/>
                        </a:cubicBezTo>
                        <a:cubicBezTo>
                          <a:pt x="2041" y="3645"/>
                          <a:pt x="1068" y="4350"/>
                          <a:pt x="24" y="4832"/>
                        </a:cubicBezTo>
                        <a:cubicBezTo>
                          <a:pt x="1" y="4840"/>
                          <a:pt x="19" y="4869"/>
                          <a:pt x="42" y="4869"/>
                        </a:cubicBezTo>
                        <a:cubicBezTo>
                          <a:pt x="45" y="4869"/>
                          <a:pt x="48" y="4869"/>
                          <a:pt x="51" y="4868"/>
                        </a:cubicBezTo>
                        <a:cubicBezTo>
                          <a:pt x="2397" y="3868"/>
                          <a:pt x="4306" y="2138"/>
                          <a:pt x="6733" y="1281"/>
                        </a:cubicBezTo>
                        <a:cubicBezTo>
                          <a:pt x="8595" y="614"/>
                          <a:pt x="10710" y="183"/>
                          <a:pt x="12701" y="183"/>
                        </a:cubicBezTo>
                        <a:cubicBezTo>
                          <a:pt x="12761" y="183"/>
                          <a:pt x="12820" y="183"/>
                          <a:pt x="12880" y="184"/>
                        </a:cubicBezTo>
                        <a:cubicBezTo>
                          <a:pt x="14967" y="211"/>
                          <a:pt x="17028" y="648"/>
                          <a:pt x="19026" y="1219"/>
                        </a:cubicBezTo>
                        <a:cubicBezTo>
                          <a:pt x="19029" y="1220"/>
                          <a:pt x="19031" y="1221"/>
                          <a:pt x="19033" y="1221"/>
                        </a:cubicBezTo>
                        <a:cubicBezTo>
                          <a:pt x="19046" y="1221"/>
                          <a:pt x="19050" y="1200"/>
                          <a:pt x="19035" y="1192"/>
                        </a:cubicBezTo>
                        <a:cubicBezTo>
                          <a:pt x="17099" y="559"/>
                          <a:pt x="15199" y="122"/>
                          <a:pt x="13156" y="15"/>
                        </a:cubicBezTo>
                        <a:cubicBezTo>
                          <a:pt x="12968" y="5"/>
                          <a:pt x="12779" y="0"/>
                          <a:pt x="1258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49" name="Google Shape;2749;p8"/>
                  <p:cNvSpPr/>
                  <p:nvPr/>
                </p:nvSpPr>
                <p:spPr>
                  <a:xfrm>
                    <a:off x="6905345" y="1991844"/>
                    <a:ext cx="304857" cy="1156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58" h="2071" extrusionOk="0">
                        <a:moveTo>
                          <a:pt x="5408" y="0"/>
                        </a:moveTo>
                        <a:cubicBezTo>
                          <a:pt x="5405" y="0"/>
                          <a:pt x="5401" y="0"/>
                          <a:pt x="5398" y="1"/>
                        </a:cubicBezTo>
                        <a:cubicBezTo>
                          <a:pt x="3659" y="768"/>
                          <a:pt x="1901" y="1723"/>
                          <a:pt x="10" y="2053"/>
                        </a:cubicBezTo>
                        <a:cubicBezTo>
                          <a:pt x="1" y="2053"/>
                          <a:pt x="1" y="2071"/>
                          <a:pt x="10" y="2071"/>
                        </a:cubicBezTo>
                        <a:cubicBezTo>
                          <a:pt x="1910" y="1982"/>
                          <a:pt x="3784" y="902"/>
                          <a:pt x="5425" y="55"/>
                        </a:cubicBezTo>
                        <a:cubicBezTo>
                          <a:pt x="5457" y="39"/>
                          <a:pt x="5438" y="0"/>
                          <a:pt x="540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0" name="Google Shape;2750;p8"/>
                  <p:cNvSpPr/>
                  <p:nvPr/>
                </p:nvSpPr>
                <p:spPr>
                  <a:xfrm>
                    <a:off x="5445586" y="2140863"/>
                    <a:ext cx="648030" cy="66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02" h="1198" extrusionOk="0">
                        <a:moveTo>
                          <a:pt x="6680" y="1"/>
                        </a:moveTo>
                        <a:cubicBezTo>
                          <a:pt x="6437" y="1"/>
                          <a:pt x="6193" y="5"/>
                          <a:pt x="5948" y="10"/>
                        </a:cubicBezTo>
                        <a:cubicBezTo>
                          <a:pt x="3931" y="36"/>
                          <a:pt x="1906" y="447"/>
                          <a:pt x="24" y="1160"/>
                        </a:cubicBezTo>
                        <a:cubicBezTo>
                          <a:pt x="0" y="1168"/>
                          <a:pt x="5" y="1197"/>
                          <a:pt x="25" y="1197"/>
                        </a:cubicBezTo>
                        <a:cubicBezTo>
                          <a:pt x="27" y="1197"/>
                          <a:pt x="30" y="1197"/>
                          <a:pt x="33" y="1196"/>
                        </a:cubicBezTo>
                        <a:cubicBezTo>
                          <a:pt x="1960" y="643"/>
                          <a:pt x="3940" y="250"/>
                          <a:pt x="5948" y="170"/>
                        </a:cubicBezTo>
                        <a:cubicBezTo>
                          <a:pt x="6131" y="165"/>
                          <a:pt x="6314" y="162"/>
                          <a:pt x="6496" y="162"/>
                        </a:cubicBezTo>
                        <a:cubicBezTo>
                          <a:pt x="7278" y="162"/>
                          <a:pt x="8048" y="214"/>
                          <a:pt x="8829" y="366"/>
                        </a:cubicBezTo>
                        <a:cubicBezTo>
                          <a:pt x="9775" y="554"/>
                          <a:pt x="10658" y="911"/>
                          <a:pt x="11568" y="1196"/>
                        </a:cubicBezTo>
                        <a:cubicBezTo>
                          <a:pt x="11571" y="1197"/>
                          <a:pt x="11574" y="1197"/>
                          <a:pt x="11576" y="1197"/>
                        </a:cubicBezTo>
                        <a:cubicBezTo>
                          <a:pt x="11596" y="1197"/>
                          <a:pt x="11602" y="1168"/>
                          <a:pt x="11586" y="1160"/>
                        </a:cubicBezTo>
                        <a:cubicBezTo>
                          <a:pt x="10604" y="786"/>
                          <a:pt x="9677" y="366"/>
                          <a:pt x="8642" y="161"/>
                        </a:cubicBezTo>
                        <a:cubicBezTo>
                          <a:pt x="7984" y="31"/>
                          <a:pt x="7336" y="1"/>
                          <a:pt x="66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1" name="Google Shape;2751;p8"/>
                  <p:cNvSpPr/>
                  <p:nvPr/>
                </p:nvSpPr>
                <p:spPr>
                  <a:xfrm>
                    <a:off x="6135446" y="2228777"/>
                    <a:ext cx="53565" cy="31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9" h="567" extrusionOk="0">
                        <a:moveTo>
                          <a:pt x="70" y="0"/>
                        </a:moveTo>
                        <a:cubicBezTo>
                          <a:pt x="27" y="0"/>
                          <a:pt x="0" y="64"/>
                          <a:pt x="47" y="95"/>
                        </a:cubicBezTo>
                        <a:cubicBezTo>
                          <a:pt x="323" y="264"/>
                          <a:pt x="600" y="425"/>
                          <a:pt x="894" y="559"/>
                        </a:cubicBezTo>
                        <a:cubicBezTo>
                          <a:pt x="901" y="564"/>
                          <a:pt x="908" y="566"/>
                          <a:pt x="914" y="566"/>
                        </a:cubicBezTo>
                        <a:cubicBezTo>
                          <a:pt x="941" y="566"/>
                          <a:pt x="959" y="527"/>
                          <a:pt x="930" y="505"/>
                        </a:cubicBezTo>
                        <a:cubicBezTo>
                          <a:pt x="662" y="309"/>
                          <a:pt x="377" y="175"/>
                          <a:pt x="91" y="6"/>
                        </a:cubicBezTo>
                        <a:cubicBezTo>
                          <a:pt x="84" y="2"/>
                          <a:pt x="77" y="0"/>
                          <a:pt x="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2" name="Google Shape;2752;p8"/>
                  <p:cNvSpPr/>
                  <p:nvPr/>
                </p:nvSpPr>
                <p:spPr>
                  <a:xfrm>
                    <a:off x="5568745" y="2195097"/>
                    <a:ext cx="305583" cy="33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1" h="594" extrusionOk="0">
                        <a:moveTo>
                          <a:pt x="3654" y="1"/>
                        </a:moveTo>
                        <a:cubicBezTo>
                          <a:pt x="3460" y="1"/>
                          <a:pt x="3267" y="3"/>
                          <a:pt x="3073" y="3"/>
                        </a:cubicBezTo>
                        <a:cubicBezTo>
                          <a:pt x="3005" y="3"/>
                          <a:pt x="2937" y="3"/>
                          <a:pt x="2868" y="2"/>
                        </a:cubicBezTo>
                        <a:cubicBezTo>
                          <a:pt x="2849" y="2"/>
                          <a:pt x="2829" y="2"/>
                          <a:pt x="2809" y="2"/>
                        </a:cubicBezTo>
                        <a:cubicBezTo>
                          <a:pt x="1958" y="2"/>
                          <a:pt x="816" y="188"/>
                          <a:pt x="40" y="511"/>
                        </a:cubicBezTo>
                        <a:cubicBezTo>
                          <a:pt x="0" y="527"/>
                          <a:pt x="11" y="593"/>
                          <a:pt x="52" y="593"/>
                        </a:cubicBezTo>
                        <a:cubicBezTo>
                          <a:pt x="57" y="593"/>
                          <a:pt x="62" y="593"/>
                          <a:pt x="67" y="591"/>
                        </a:cubicBezTo>
                        <a:cubicBezTo>
                          <a:pt x="808" y="314"/>
                          <a:pt x="1628" y="323"/>
                          <a:pt x="2404" y="216"/>
                        </a:cubicBezTo>
                        <a:cubicBezTo>
                          <a:pt x="2902" y="148"/>
                          <a:pt x="3423" y="108"/>
                          <a:pt x="3943" y="108"/>
                        </a:cubicBezTo>
                        <a:cubicBezTo>
                          <a:pt x="4449" y="108"/>
                          <a:pt x="4954" y="146"/>
                          <a:pt x="5438" y="234"/>
                        </a:cubicBezTo>
                        <a:cubicBezTo>
                          <a:pt x="5440" y="235"/>
                          <a:pt x="5442" y="235"/>
                          <a:pt x="5444" y="235"/>
                        </a:cubicBezTo>
                        <a:cubicBezTo>
                          <a:pt x="5466" y="235"/>
                          <a:pt x="5471" y="198"/>
                          <a:pt x="5447" y="189"/>
                        </a:cubicBezTo>
                        <a:cubicBezTo>
                          <a:pt x="4861" y="21"/>
                          <a:pt x="4259" y="1"/>
                          <a:pt x="365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3" name="Google Shape;2753;p8"/>
                  <p:cNvSpPr/>
                  <p:nvPr/>
                </p:nvSpPr>
                <p:spPr>
                  <a:xfrm>
                    <a:off x="5896053" y="2211574"/>
                    <a:ext cx="100818" cy="292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5" h="523" extrusionOk="0">
                        <a:moveTo>
                          <a:pt x="59" y="1"/>
                        </a:moveTo>
                        <a:cubicBezTo>
                          <a:pt x="13" y="1"/>
                          <a:pt x="0" y="65"/>
                          <a:pt x="50" y="82"/>
                        </a:cubicBezTo>
                        <a:cubicBezTo>
                          <a:pt x="595" y="296"/>
                          <a:pt x="1210" y="305"/>
                          <a:pt x="1754" y="519"/>
                        </a:cubicBezTo>
                        <a:cubicBezTo>
                          <a:pt x="1761" y="521"/>
                          <a:pt x="1766" y="522"/>
                          <a:pt x="1771" y="522"/>
                        </a:cubicBezTo>
                        <a:cubicBezTo>
                          <a:pt x="1801" y="522"/>
                          <a:pt x="1804" y="479"/>
                          <a:pt x="1781" y="456"/>
                        </a:cubicBezTo>
                        <a:cubicBezTo>
                          <a:pt x="1273" y="82"/>
                          <a:pt x="648" y="162"/>
                          <a:pt x="68" y="1"/>
                        </a:cubicBezTo>
                        <a:cubicBezTo>
                          <a:pt x="65" y="1"/>
                          <a:pt x="62" y="1"/>
                          <a:pt x="5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4" name="Google Shape;2754;p8"/>
                  <p:cNvSpPr/>
                  <p:nvPr/>
                </p:nvSpPr>
                <p:spPr>
                  <a:xfrm>
                    <a:off x="6025077" y="2247320"/>
                    <a:ext cx="68199" cy="2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1" h="377" extrusionOk="0">
                        <a:moveTo>
                          <a:pt x="175" y="1"/>
                        </a:moveTo>
                        <a:cubicBezTo>
                          <a:pt x="132" y="1"/>
                          <a:pt x="90" y="4"/>
                          <a:pt x="51" y="13"/>
                        </a:cubicBezTo>
                        <a:cubicBezTo>
                          <a:pt x="0" y="21"/>
                          <a:pt x="6" y="94"/>
                          <a:pt x="52" y="94"/>
                        </a:cubicBezTo>
                        <a:cubicBezTo>
                          <a:pt x="54" y="94"/>
                          <a:pt x="57" y="93"/>
                          <a:pt x="60" y="93"/>
                        </a:cubicBezTo>
                        <a:cubicBezTo>
                          <a:pt x="77" y="91"/>
                          <a:pt x="95" y="90"/>
                          <a:pt x="112" y="90"/>
                        </a:cubicBezTo>
                        <a:cubicBezTo>
                          <a:pt x="260" y="90"/>
                          <a:pt x="425" y="152"/>
                          <a:pt x="568" y="200"/>
                        </a:cubicBezTo>
                        <a:cubicBezTo>
                          <a:pt x="756" y="254"/>
                          <a:pt x="970" y="289"/>
                          <a:pt x="1148" y="370"/>
                        </a:cubicBezTo>
                        <a:cubicBezTo>
                          <a:pt x="1157" y="375"/>
                          <a:pt x="1165" y="377"/>
                          <a:pt x="1172" y="377"/>
                        </a:cubicBezTo>
                        <a:cubicBezTo>
                          <a:pt x="1204" y="377"/>
                          <a:pt x="1220" y="338"/>
                          <a:pt x="1184" y="316"/>
                        </a:cubicBezTo>
                        <a:cubicBezTo>
                          <a:pt x="1014" y="182"/>
                          <a:pt x="809" y="111"/>
                          <a:pt x="604" y="66"/>
                        </a:cubicBezTo>
                        <a:cubicBezTo>
                          <a:pt x="474" y="39"/>
                          <a:pt x="318" y="1"/>
                          <a:pt x="17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5" name="Google Shape;2755;p8"/>
                  <p:cNvSpPr/>
                  <p:nvPr/>
                </p:nvSpPr>
                <p:spPr>
                  <a:xfrm>
                    <a:off x="6114724" y="2277370"/>
                    <a:ext cx="139805" cy="509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3" h="913" extrusionOk="0">
                        <a:moveTo>
                          <a:pt x="44" y="0"/>
                        </a:moveTo>
                        <a:cubicBezTo>
                          <a:pt x="14" y="0"/>
                          <a:pt x="1" y="47"/>
                          <a:pt x="34" y="63"/>
                        </a:cubicBezTo>
                        <a:cubicBezTo>
                          <a:pt x="846" y="331"/>
                          <a:pt x="1649" y="697"/>
                          <a:pt x="2469" y="911"/>
                        </a:cubicBezTo>
                        <a:cubicBezTo>
                          <a:pt x="2472" y="912"/>
                          <a:pt x="2474" y="912"/>
                          <a:pt x="2476" y="912"/>
                        </a:cubicBezTo>
                        <a:cubicBezTo>
                          <a:pt x="2497" y="912"/>
                          <a:pt x="2503" y="874"/>
                          <a:pt x="2478" y="866"/>
                        </a:cubicBezTo>
                        <a:cubicBezTo>
                          <a:pt x="2077" y="724"/>
                          <a:pt x="1729" y="474"/>
                          <a:pt x="1319" y="358"/>
                        </a:cubicBezTo>
                        <a:cubicBezTo>
                          <a:pt x="899" y="233"/>
                          <a:pt x="471" y="117"/>
                          <a:pt x="52" y="1"/>
                        </a:cubicBezTo>
                        <a:cubicBezTo>
                          <a:pt x="49" y="0"/>
                          <a:pt x="46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6" name="Google Shape;2756;p8"/>
                  <p:cNvSpPr/>
                  <p:nvPr/>
                </p:nvSpPr>
                <p:spPr>
                  <a:xfrm>
                    <a:off x="7144068" y="2275136"/>
                    <a:ext cx="714385" cy="6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0" h="1122" extrusionOk="0">
                        <a:moveTo>
                          <a:pt x="4696" y="0"/>
                        </a:moveTo>
                        <a:cubicBezTo>
                          <a:pt x="3898" y="0"/>
                          <a:pt x="3101" y="33"/>
                          <a:pt x="2320" y="148"/>
                        </a:cubicBezTo>
                        <a:cubicBezTo>
                          <a:pt x="1544" y="264"/>
                          <a:pt x="785" y="442"/>
                          <a:pt x="18" y="621"/>
                        </a:cubicBezTo>
                        <a:cubicBezTo>
                          <a:pt x="0" y="621"/>
                          <a:pt x="9" y="648"/>
                          <a:pt x="27" y="648"/>
                        </a:cubicBezTo>
                        <a:cubicBezTo>
                          <a:pt x="758" y="532"/>
                          <a:pt x="1490" y="425"/>
                          <a:pt x="2222" y="309"/>
                        </a:cubicBezTo>
                        <a:cubicBezTo>
                          <a:pt x="2992" y="184"/>
                          <a:pt x="3774" y="150"/>
                          <a:pt x="4557" y="150"/>
                        </a:cubicBezTo>
                        <a:cubicBezTo>
                          <a:pt x="5289" y="150"/>
                          <a:pt x="6021" y="180"/>
                          <a:pt x="6744" y="193"/>
                        </a:cubicBezTo>
                        <a:cubicBezTo>
                          <a:pt x="8778" y="228"/>
                          <a:pt x="10777" y="701"/>
                          <a:pt x="12757" y="1120"/>
                        </a:cubicBezTo>
                        <a:cubicBezTo>
                          <a:pt x="12760" y="1121"/>
                          <a:pt x="12763" y="1122"/>
                          <a:pt x="12765" y="1122"/>
                        </a:cubicBezTo>
                        <a:cubicBezTo>
                          <a:pt x="12786" y="1122"/>
                          <a:pt x="12790" y="1093"/>
                          <a:pt x="12766" y="1085"/>
                        </a:cubicBezTo>
                        <a:cubicBezTo>
                          <a:pt x="10768" y="550"/>
                          <a:pt x="8823" y="95"/>
                          <a:pt x="6744" y="41"/>
                        </a:cubicBezTo>
                        <a:cubicBezTo>
                          <a:pt x="6068" y="25"/>
                          <a:pt x="5382" y="0"/>
                          <a:pt x="46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7" name="Google Shape;2757;p8"/>
                  <p:cNvSpPr/>
                  <p:nvPr/>
                </p:nvSpPr>
                <p:spPr>
                  <a:xfrm>
                    <a:off x="7912738" y="2348528"/>
                    <a:ext cx="129472" cy="47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8" h="854" extrusionOk="0">
                        <a:moveTo>
                          <a:pt x="68" y="0"/>
                        </a:moveTo>
                        <a:cubicBezTo>
                          <a:pt x="17" y="0"/>
                          <a:pt x="0" y="76"/>
                          <a:pt x="57" y="92"/>
                        </a:cubicBezTo>
                        <a:cubicBezTo>
                          <a:pt x="414" y="226"/>
                          <a:pt x="753" y="386"/>
                          <a:pt x="1110" y="511"/>
                        </a:cubicBezTo>
                        <a:cubicBezTo>
                          <a:pt x="1484" y="645"/>
                          <a:pt x="1877" y="725"/>
                          <a:pt x="2260" y="850"/>
                        </a:cubicBezTo>
                        <a:cubicBezTo>
                          <a:pt x="2265" y="853"/>
                          <a:pt x="2270" y="854"/>
                          <a:pt x="2274" y="854"/>
                        </a:cubicBezTo>
                        <a:cubicBezTo>
                          <a:pt x="2302" y="854"/>
                          <a:pt x="2318" y="811"/>
                          <a:pt x="2287" y="788"/>
                        </a:cubicBezTo>
                        <a:cubicBezTo>
                          <a:pt x="1984" y="592"/>
                          <a:pt x="1645" y="484"/>
                          <a:pt x="1297" y="395"/>
                        </a:cubicBezTo>
                        <a:cubicBezTo>
                          <a:pt x="887" y="297"/>
                          <a:pt x="485" y="128"/>
                          <a:pt x="84" y="3"/>
                        </a:cubicBezTo>
                        <a:cubicBezTo>
                          <a:pt x="78" y="1"/>
                          <a:pt x="73" y="0"/>
                          <a:pt x="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8" name="Google Shape;2758;p8"/>
                  <p:cNvSpPr/>
                  <p:nvPr/>
                </p:nvSpPr>
                <p:spPr>
                  <a:xfrm>
                    <a:off x="6611550" y="2538320"/>
                    <a:ext cx="1059513" cy="8501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69" h="1522" extrusionOk="0">
                        <a:moveTo>
                          <a:pt x="10194" y="0"/>
                        </a:moveTo>
                        <a:cubicBezTo>
                          <a:pt x="9942" y="0"/>
                          <a:pt x="9689" y="2"/>
                          <a:pt x="9436" y="4"/>
                        </a:cubicBezTo>
                        <a:cubicBezTo>
                          <a:pt x="6233" y="30"/>
                          <a:pt x="3111" y="628"/>
                          <a:pt x="33" y="1467"/>
                        </a:cubicBezTo>
                        <a:cubicBezTo>
                          <a:pt x="0" y="1475"/>
                          <a:pt x="13" y="1521"/>
                          <a:pt x="43" y="1521"/>
                        </a:cubicBezTo>
                        <a:cubicBezTo>
                          <a:pt x="46" y="1521"/>
                          <a:pt x="48" y="1521"/>
                          <a:pt x="51" y="1520"/>
                        </a:cubicBezTo>
                        <a:cubicBezTo>
                          <a:pt x="3129" y="762"/>
                          <a:pt x="6260" y="200"/>
                          <a:pt x="9436" y="173"/>
                        </a:cubicBezTo>
                        <a:cubicBezTo>
                          <a:pt x="9786" y="169"/>
                          <a:pt x="10136" y="166"/>
                          <a:pt x="10487" y="166"/>
                        </a:cubicBezTo>
                        <a:cubicBezTo>
                          <a:pt x="11697" y="166"/>
                          <a:pt x="12907" y="198"/>
                          <a:pt x="14111" y="316"/>
                        </a:cubicBezTo>
                        <a:cubicBezTo>
                          <a:pt x="15770" y="476"/>
                          <a:pt x="17322" y="940"/>
                          <a:pt x="18919" y="1377"/>
                        </a:cubicBezTo>
                        <a:cubicBezTo>
                          <a:pt x="18925" y="1380"/>
                          <a:pt x="18930" y="1381"/>
                          <a:pt x="18934" y="1381"/>
                        </a:cubicBezTo>
                        <a:cubicBezTo>
                          <a:pt x="18965" y="1381"/>
                          <a:pt x="18968" y="1331"/>
                          <a:pt x="18937" y="1315"/>
                        </a:cubicBezTo>
                        <a:cubicBezTo>
                          <a:pt x="16123" y="180"/>
                          <a:pt x="13188" y="0"/>
                          <a:pt x="1019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59" name="Google Shape;2759;p8"/>
                  <p:cNvSpPr/>
                  <p:nvPr/>
                </p:nvSpPr>
                <p:spPr>
                  <a:xfrm>
                    <a:off x="5907336" y="1585785"/>
                    <a:ext cx="74287" cy="115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30" h="206" extrusionOk="0">
                        <a:moveTo>
                          <a:pt x="1252" y="0"/>
                        </a:moveTo>
                        <a:cubicBezTo>
                          <a:pt x="1008" y="0"/>
                          <a:pt x="291" y="84"/>
                          <a:pt x="45" y="152"/>
                        </a:cubicBezTo>
                        <a:cubicBezTo>
                          <a:pt x="9" y="161"/>
                          <a:pt x="0" y="206"/>
                          <a:pt x="45" y="206"/>
                        </a:cubicBezTo>
                        <a:cubicBezTo>
                          <a:pt x="223" y="206"/>
                          <a:pt x="1044" y="90"/>
                          <a:pt x="1285" y="63"/>
                        </a:cubicBezTo>
                        <a:cubicBezTo>
                          <a:pt x="1329" y="63"/>
                          <a:pt x="1329" y="1"/>
                          <a:pt x="1285" y="1"/>
                        </a:cubicBezTo>
                        <a:cubicBezTo>
                          <a:pt x="1275" y="0"/>
                          <a:pt x="1264" y="0"/>
                          <a:pt x="12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0" name="Google Shape;2760;p8"/>
                  <p:cNvSpPr/>
                  <p:nvPr/>
                </p:nvSpPr>
                <p:spPr>
                  <a:xfrm>
                    <a:off x="5619461" y="1795070"/>
                    <a:ext cx="553355" cy="728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907" h="1304" extrusionOk="0">
                        <a:moveTo>
                          <a:pt x="6509" y="0"/>
                        </a:moveTo>
                        <a:cubicBezTo>
                          <a:pt x="6091" y="0"/>
                          <a:pt x="5669" y="18"/>
                          <a:pt x="5243" y="54"/>
                        </a:cubicBezTo>
                        <a:cubicBezTo>
                          <a:pt x="3397" y="215"/>
                          <a:pt x="1764" y="598"/>
                          <a:pt x="33" y="1249"/>
                        </a:cubicBezTo>
                        <a:cubicBezTo>
                          <a:pt x="0" y="1258"/>
                          <a:pt x="6" y="1304"/>
                          <a:pt x="35" y="1304"/>
                        </a:cubicBezTo>
                        <a:cubicBezTo>
                          <a:pt x="37" y="1304"/>
                          <a:pt x="40" y="1304"/>
                          <a:pt x="42" y="1303"/>
                        </a:cubicBezTo>
                        <a:cubicBezTo>
                          <a:pt x="1755" y="723"/>
                          <a:pt x="3432" y="313"/>
                          <a:pt x="5243" y="206"/>
                        </a:cubicBezTo>
                        <a:cubicBezTo>
                          <a:pt x="5535" y="191"/>
                          <a:pt x="5824" y="184"/>
                          <a:pt x="6111" y="184"/>
                        </a:cubicBezTo>
                        <a:cubicBezTo>
                          <a:pt x="7367" y="184"/>
                          <a:pt x="8584" y="311"/>
                          <a:pt x="9856" y="420"/>
                        </a:cubicBezTo>
                        <a:cubicBezTo>
                          <a:pt x="9858" y="420"/>
                          <a:pt x="9860" y="420"/>
                          <a:pt x="9862" y="420"/>
                        </a:cubicBezTo>
                        <a:cubicBezTo>
                          <a:pt x="9901" y="420"/>
                          <a:pt x="9907" y="348"/>
                          <a:pt x="9864" y="339"/>
                        </a:cubicBezTo>
                        <a:cubicBezTo>
                          <a:pt x="8740" y="125"/>
                          <a:pt x="7634" y="0"/>
                          <a:pt x="650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1" name="Google Shape;2761;p8"/>
                  <p:cNvSpPr/>
                  <p:nvPr/>
                </p:nvSpPr>
                <p:spPr>
                  <a:xfrm>
                    <a:off x="6378692" y="2634110"/>
                    <a:ext cx="175273" cy="18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8" h="333" extrusionOk="0">
                        <a:moveTo>
                          <a:pt x="3095" y="0"/>
                        </a:moveTo>
                        <a:cubicBezTo>
                          <a:pt x="3092" y="0"/>
                          <a:pt x="3090" y="1"/>
                          <a:pt x="3087" y="1"/>
                        </a:cubicBezTo>
                        <a:cubicBezTo>
                          <a:pt x="2115" y="224"/>
                          <a:pt x="1071" y="216"/>
                          <a:pt x="72" y="224"/>
                        </a:cubicBezTo>
                        <a:cubicBezTo>
                          <a:pt x="0" y="224"/>
                          <a:pt x="0" y="332"/>
                          <a:pt x="72" y="332"/>
                        </a:cubicBezTo>
                        <a:cubicBezTo>
                          <a:pt x="258" y="332"/>
                          <a:pt x="446" y="333"/>
                          <a:pt x="636" y="333"/>
                        </a:cubicBezTo>
                        <a:cubicBezTo>
                          <a:pt x="1466" y="333"/>
                          <a:pt x="2321" y="309"/>
                          <a:pt x="3105" y="55"/>
                        </a:cubicBezTo>
                        <a:cubicBezTo>
                          <a:pt x="3138" y="47"/>
                          <a:pt x="3125" y="0"/>
                          <a:pt x="309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2" name="Google Shape;2762;p8"/>
                  <p:cNvSpPr/>
                  <p:nvPr/>
                </p:nvSpPr>
                <p:spPr>
                  <a:xfrm>
                    <a:off x="7473889" y="2653603"/>
                    <a:ext cx="63172" cy="200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31" h="359" extrusionOk="0">
                        <a:moveTo>
                          <a:pt x="45" y="0"/>
                        </a:moveTo>
                        <a:cubicBezTo>
                          <a:pt x="10" y="0"/>
                          <a:pt x="1" y="45"/>
                          <a:pt x="37" y="54"/>
                        </a:cubicBezTo>
                        <a:cubicBezTo>
                          <a:pt x="197" y="81"/>
                          <a:pt x="322" y="179"/>
                          <a:pt x="474" y="223"/>
                        </a:cubicBezTo>
                        <a:cubicBezTo>
                          <a:pt x="670" y="286"/>
                          <a:pt x="875" y="322"/>
                          <a:pt x="1071" y="357"/>
                        </a:cubicBezTo>
                        <a:cubicBezTo>
                          <a:pt x="1074" y="358"/>
                          <a:pt x="1077" y="358"/>
                          <a:pt x="1080" y="358"/>
                        </a:cubicBezTo>
                        <a:cubicBezTo>
                          <a:pt x="1118" y="358"/>
                          <a:pt x="1131" y="303"/>
                          <a:pt x="1089" y="295"/>
                        </a:cubicBezTo>
                        <a:cubicBezTo>
                          <a:pt x="893" y="223"/>
                          <a:pt x="706" y="161"/>
                          <a:pt x="500" y="125"/>
                        </a:cubicBezTo>
                        <a:cubicBezTo>
                          <a:pt x="340" y="90"/>
                          <a:pt x="206" y="9"/>
                          <a:pt x="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3" name="Google Shape;2763;p8"/>
                  <p:cNvSpPr/>
                  <p:nvPr/>
                </p:nvSpPr>
                <p:spPr>
                  <a:xfrm>
                    <a:off x="5528307" y="2587472"/>
                    <a:ext cx="884520" cy="3055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36" h="5470" extrusionOk="0">
                        <a:moveTo>
                          <a:pt x="2837" y="1"/>
                        </a:moveTo>
                        <a:cubicBezTo>
                          <a:pt x="1885" y="1"/>
                          <a:pt x="938" y="145"/>
                          <a:pt x="24" y="489"/>
                        </a:cubicBezTo>
                        <a:cubicBezTo>
                          <a:pt x="1" y="504"/>
                          <a:pt x="4" y="546"/>
                          <a:pt x="28" y="546"/>
                        </a:cubicBezTo>
                        <a:cubicBezTo>
                          <a:pt x="32" y="546"/>
                          <a:pt x="37" y="545"/>
                          <a:pt x="42" y="542"/>
                        </a:cubicBezTo>
                        <a:cubicBezTo>
                          <a:pt x="902" y="234"/>
                          <a:pt x="1776" y="105"/>
                          <a:pt x="2651" y="105"/>
                        </a:cubicBezTo>
                        <a:cubicBezTo>
                          <a:pt x="4510" y="105"/>
                          <a:pt x="6372" y="684"/>
                          <a:pt x="8106" y="1345"/>
                        </a:cubicBezTo>
                        <a:cubicBezTo>
                          <a:pt x="10845" y="2398"/>
                          <a:pt x="13093" y="4316"/>
                          <a:pt x="15761" y="5466"/>
                        </a:cubicBezTo>
                        <a:cubicBezTo>
                          <a:pt x="15766" y="5469"/>
                          <a:pt x="15772" y="5470"/>
                          <a:pt x="15777" y="5470"/>
                        </a:cubicBezTo>
                        <a:cubicBezTo>
                          <a:pt x="15813" y="5470"/>
                          <a:pt x="15836" y="5420"/>
                          <a:pt x="15796" y="5404"/>
                        </a:cubicBezTo>
                        <a:cubicBezTo>
                          <a:pt x="14494" y="4771"/>
                          <a:pt x="13307" y="3932"/>
                          <a:pt x="12076" y="3174"/>
                        </a:cubicBezTo>
                        <a:cubicBezTo>
                          <a:pt x="10836" y="2407"/>
                          <a:pt x="9507" y="1737"/>
                          <a:pt x="8151" y="1193"/>
                        </a:cubicBezTo>
                        <a:cubicBezTo>
                          <a:pt x="6489" y="526"/>
                          <a:pt x="4653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4" name="Google Shape;2764;p8"/>
                  <p:cNvSpPr/>
                  <p:nvPr/>
                </p:nvSpPr>
                <p:spPr>
                  <a:xfrm>
                    <a:off x="6502745" y="2917625"/>
                    <a:ext cx="114559" cy="395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51" h="708" extrusionOk="0">
                        <a:moveTo>
                          <a:pt x="72" y="1"/>
                        </a:moveTo>
                        <a:cubicBezTo>
                          <a:pt x="34" y="1"/>
                          <a:pt x="0" y="53"/>
                          <a:pt x="36" y="82"/>
                        </a:cubicBezTo>
                        <a:cubicBezTo>
                          <a:pt x="598" y="537"/>
                          <a:pt x="1321" y="635"/>
                          <a:pt x="2017" y="706"/>
                        </a:cubicBezTo>
                        <a:cubicBezTo>
                          <a:pt x="2019" y="707"/>
                          <a:pt x="2021" y="707"/>
                          <a:pt x="2023" y="707"/>
                        </a:cubicBezTo>
                        <a:cubicBezTo>
                          <a:pt x="2045" y="707"/>
                          <a:pt x="2051" y="661"/>
                          <a:pt x="2026" y="653"/>
                        </a:cubicBezTo>
                        <a:cubicBezTo>
                          <a:pt x="1687" y="572"/>
                          <a:pt x="1357" y="448"/>
                          <a:pt x="1018" y="385"/>
                        </a:cubicBezTo>
                        <a:cubicBezTo>
                          <a:pt x="697" y="332"/>
                          <a:pt x="358" y="189"/>
                          <a:pt x="99" y="10"/>
                        </a:cubicBezTo>
                        <a:cubicBezTo>
                          <a:pt x="90" y="4"/>
                          <a:pt x="81" y="1"/>
                          <a:pt x="7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5" name="Google Shape;2765;p8"/>
                  <p:cNvSpPr/>
                  <p:nvPr/>
                </p:nvSpPr>
                <p:spPr>
                  <a:xfrm>
                    <a:off x="6676677" y="2969513"/>
                    <a:ext cx="36920" cy="8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1" h="144" extrusionOk="0">
                        <a:moveTo>
                          <a:pt x="27" y="0"/>
                        </a:moveTo>
                        <a:cubicBezTo>
                          <a:pt x="9" y="0"/>
                          <a:pt x="0" y="27"/>
                          <a:pt x="18" y="27"/>
                        </a:cubicBezTo>
                        <a:cubicBezTo>
                          <a:pt x="211" y="77"/>
                          <a:pt x="405" y="144"/>
                          <a:pt x="598" y="144"/>
                        </a:cubicBezTo>
                        <a:cubicBezTo>
                          <a:pt x="610" y="144"/>
                          <a:pt x="622" y="144"/>
                          <a:pt x="634" y="143"/>
                        </a:cubicBezTo>
                        <a:cubicBezTo>
                          <a:pt x="660" y="134"/>
                          <a:pt x="660" y="98"/>
                          <a:pt x="634" y="98"/>
                        </a:cubicBezTo>
                        <a:cubicBezTo>
                          <a:pt x="428" y="81"/>
                          <a:pt x="232" y="45"/>
                          <a:pt x="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6" name="Google Shape;2766;p8"/>
                  <p:cNvSpPr/>
                  <p:nvPr/>
                </p:nvSpPr>
                <p:spPr>
                  <a:xfrm>
                    <a:off x="5428048" y="2670694"/>
                    <a:ext cx="705895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38" h="2382" extrusionOk="0">
                        <a:moveTo>
                          <a:pt x="4774" y="1"/>
                        </a:moveTo>
                        <a:cubicBezTo>
                          <a:pt x="4253" y="1"/>
                          <a:pt x="3732" y="32"/>
                          <a:pt x="3246" y="105"/>
                        </a:cubicBezTo>
                        <a:cubicBezTo>
                          <a:pt x="2096" y="283"/>
                          <a:pt x="1141" y="640"/>
                          <a:pt x="44" y="988"/>
                        </a:cubicBezTo>
                        <a:cubicBezTo>
                          <a:pt x="1" y="997"/>
                          <a:pt x="16" y="1104"/>
                          <a:pt x="57" y="1104"/>
                        </a:cubicBezTo>
                        <a:cubicBezTo>
                          <a:pt x="58" y="1104"/>
                          <a:pt x="60" y="1104"/>
                          <a:pt x="62" y="1104"/>
                        </a:cubicBezTo>
                        <a:cubicBezTo>
                          <a:pt x="1025" y="845"/>
                          <a:pt x="1872" y="497"/>
                          <a:pt x="2854" y="328"/>
                        </a:cubicBezTo>
                        <a:cubicBezTo>
                          <a:pt x="3516" y="215"/>
                          <a:pt x="4233" y="162"/>
                          <a:pt x="4934" y="162"/>
                        </a:cubicBezTo>
                        <a:cubicBezTo>
                          <a:pt x="5292" y="162"/>
                          <a:pt x="5645" y="176"/>
                          <a:pt x="5985" y="203"/>
                        </a:cubicBezTo>
                        <a:cubicBezTo>
                          <a:pt x="8394" y="417"/>
                          <a:pt x="10437" y="1398"/>
                          <a:pt x="12613" y="2380"/>
                        </a:cubicBezTo>
                        <a:cubicBezTo>
                          <a:pt x="12616" y="2381"/>
                          <a:pt x="12618" y="2381"/>
                          <a:pt x="12620" y="2381"/>
                        </a:cubicBezTo>
                        <a:cubicBezTo>
                          <a:pt x="12633" y="2381"/>
                          <a:pt x="12638" y="2361"/>
                          <a:pt x="12622" y="2353"/>
                        </a:cubicBezTo>
                        <a:cubicBezTo>
                          <a:pt x="10535" y="1318"/>
                          <a:pt x="8608" y="301"/>
                          <a:pt x="6244" y="78"/>
                        </a:cubicBezTo>
                        <a:cubicBezTo>
                          <a:pt x="5775" y="30"/>
                          <a:pt x="5275" y="1"/>
                          <a:pt x="47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7" name="Google Shape;2767;p8"/>
                  <p:cNvSpPr/>
                  <p:nvPr/>
                </p:nvSpPr>
                <p:spPr>
                  <a:xfrm>
                    <a:off x="6173650" y="2839708"/>
                    <a:ext cx="92719" cy="498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0" h="893" extrusionOk="0">
                        <a:moveTo>
                          <a:pt x="37" y="1"/>
                        </a:moveTo>
                        <a:cubicBezTo>
                          <a:pt x="15" y="1"/>
                          <a:pt x="0" y="34"/>
                          <a:pt x="23" y="49"/>
                        </a:cubicBezTo>
                        <a:cubicBezTo>
                          <a:pt x="299" y="201"/>
                          <a:pt x="567" y="371"/>
                          <a:pt x="835" y="531"/>
                        </a:cubicBezTo>
                        <a:cubicBezTo>
                          <a:pt x="1084" y="665"/>
                          <a:pt x="1361" y="745"/>
                          <a:pt x="1611" y="888"/>
                        </a:cubicBezTo>
                        <a:cubicBezTo>
                          <a:pt x="1616" y="891"/>
                          <a:pt x="1621" y="893"/>
                          <a:pt x="1625" y="893"/>
                        </a:cubicBezTo>
                        <a:cubicBezTo>
                          <a:pt x="1646" y="893"/>
                          <a:pt x="1659" y="865"/>
                          <a:pt x="1637" y="843"/>
                        </a:cubicBezTo>
                        <a:cubicBezTo>
                          <a:pt x="1441" y="683"/>
                          <a:pt x="1209" y="629"/>
                          <a:pt x="977" y="522"/>
                        </a:cubicBezTo>
                        <a:cubicBezTo>
                          <a:pt x="656" y="371"/>
                          <a:pt x="362" y="165"/>
                          <a:pt x="49" y="5"/>
                        </a:cubicBezTo>
                        <a:cubicBezTo>
                          <a:pt x="45" y="2"/>
                          <a:pt x="41" y="1"/>
                          <a:pt x="3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8" name="Google Shape;2768;p8"/>
                  <p:cNvSpPr/>
                  <p:nvPr/>
                </p:nvSpPr>
                <p:spPr>
                  <a:xfrm>
                    <a:off x="5458656" y="2620649"/>
                    <a:ext cx="57419" cy="242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8" h="434" extrusionOk="0">
                        <a:moveTo>
                          <a:pt x="993" y="1"/>
                        </a:moveTo>
                        <a:cubicBezTo>
                          <a:pt x="991" y="1"/>
                          <a:pt x="988" y="1"/>
                          <a:pt x="986" y="2"/>
                        </a:cubicBezTo>
                        <a:cubicBezTo>
                          <a:pt x="664" y="46"/>
                          <a:pt x="343" y="144"/>
                          <a:pt x="67" y="305"/>
                        </a:cubicBezTo>
                        <a:cubicBezTo>
                          <a:pt x="0" y="342"/>
                          <a:pt x="38" y="434"/>
                          <a:pt x="93" y="434"/>
                        </a:cubicBezTo>
                        <a:cubicBezTo>
                          <a:pt x="105" y="434"/>
                          <a:pt x="117" y="430"/>
                          <a:pt x="129" y="421"/>
                        </a:cubicBezTo>
                        <a:cubicBezTo>
                          <a:pt x="397" y="260"/>
                          <a:pt x="709" y="162"/>
                          <a:pt x="994" y="55"/>
                        </a:cubicBezTo>
                        <a:cubicBezTo>
                          <a:pt x="1027" y="47"/>
                          <a:pt x="1022" y="1"/>
                          <a:pt x="9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69" name="Google Shape;2769;p8"/>
                  <p:cNvSpPr/>
                  <p:nvPr/>
                </p:nvSpPr>
                <p:spPr>
                  <a:xfrm>
                    <a:off x="5347505" y="2711021"/>
                    <a:ext cx="616974" cy="952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6" h="1706" extrusionOk="0">
                        <a:moveTo>
                          <a:pt x="6513" y="0"/>
                        </a:moveTo>
                        <a:cubicBezTo>
                          <a:pt x="5722" y="0"/>
                          <a:pt x="4918" y="84"/>
                          <a:pt x="4091" y="248"/>
                        </a:cubicBezTo>
                        <a:cubicBezTo>
                          <a:pt x="2690" y="525"/>
                          <a:pt x="1343" y="1033"/>
                          <a:pt x="40" y="1622"/>
                        </a:cubicBezTo>
                        <a:cubicBezTo>
                          <a:pt x="1" y="1646"/>
                          <a:pt x="25" y="1705"/>
                          <a:pt x="62" y="1705"/>
                        </a:cubicBezTo>
                        <a:cubicBezTo>
                          <a:pt x="67" y="1705"/>
                          <a:pt x="71" y="1704"/>
                          <a:pt x="76" y="1702"/>
                        </a:cubicBezTo>
                        <a:cubicBezTo>
                          <a:pt x="1254" y="1336"/>
                          <a:pt x="2405" y="873"/>
                          <a:pt x="3609" y="578"/>
                        </a:cubicBezTo>
                        <a:cubicBezTo>
                          <a:pt x="4602" y="342"/>
                          <a:pt x="5607" y="215"/>
                          <a:pt x="6623" y="215"/>
                        </a:cubicBezTo>
                        <a:cubicBezTo>
                          <a:pt x="6875" y="215"/>
                          <a:pt x="7129" y="223"/>
                          <a:pt x="7382" y="239"/>
                        </a:cubicBezTo>
                        <a:cubicBezTo>
                          <a:pt x="8631" y="319"/>
                          <a:pt x="9791" y="712"/>
                          <a:pt x="10996" y="1006"/>
                        </a:cubicBezTo>
                        <a:cubicBezTo>
                          <a:pt x="10998" y="1007"/>
                          <a:pt x="11000" y="1008"/>
                          <a:pt x="11003" y="1008"/>
                        </a:cubicBezTo>
                        <a:cubicBezTo>
                          <a:pt x="11027" y="1008"/>
                          <a:pt x="11046" y="969"/>
                          <a:pt x="11013" y="953"/>
                        </a:cubicBezTo>
                        <a:cubicBezTo>
                          <a:pt x="9520" y="312"/>
                          <a:pt x="8042" y="0"/>
                          <a:pt x="651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0" name="Google Shape;2770;p8"/>
                  <p:cNvSpPr/>
                  <p:nvPr/>
                </p:nvSpPr>
                <p:spPr>
                  <a:xfrm>
                    <a:off x="5986873" y="2777822"/>
                    <a:ext cx="71327" cy="36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" h="660" extrusionOk="0">
                        <a:moveTo>
                          <a:pt x="48" y="0"/>
                        </a:moveTo>
                        <a:cubicBezTo>
                          <a:pt x="20" y="0"/>
                          <a:pt x="1" y="45"/>
                          <a:pt x="30" y="60"/>
                        </a:cubicBezTo>
                        <a:cubicBezTo>
                          <a:pt x="432" y="274"/>
                          <a:pt x="815" y="488"/>
                          <a:pt x="1235" y="658"/>
                        </a:cubicBezTo>
                        <a:cubicBezTo>
                          <a:pt x="1237" y="659"/>
                          <a:pt x="1239" y="659"/>
                          <a:pt x="1242" y="659"/>
                        </a:cubicBezTo>
                        <a:cubicBezTo>
                          <a:pt x="1264" y="659"/>
                          <a:pt x="1277" y="621"/>
                          <a:pt x="1252" y="604"/>
                        </a:cubicBezTo>
                        <a:cubicBezTo>
                          <a:pt x="869" y="372"/>
                          <a:pt x="476" y="194"/>
                          <a:pt x="66" y="7"/>
                        </a:cubicBezTo>
                        <a:cubicBezTo>
                          <a:pt x="60" y="2"/>
                          <a:pt x="54" y="0"/>
                          <a:pt x="4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1" name="Google Shape;2771;p8"/>
                  <p:cNvSpPr/>
                  <p:nvPr/>
                </p:nvSpPr>
                <p:spPr>
                  <a:xfrm>
                    <a:off x="7279068" y="2685495"/>
                    <a:ext cx="774430" cy="171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5" h="3062" extrusionOk="0">
                        <a:moveTo>
                          <a:pt x="63" y="0"/>
                        </a:moveTo>
                        <a:cubicBezTo>
                          <a:pt x="1" y="0"/>
                          <a:pt x="1" y="98"/>
                          <a:pt x="63" y="98"/>
                        </a:cubicBezTo>
                        <a:cubicBezTo>
                          <a:pt x="1036" y="152"/>
                          <a:pt x="2035" y="411"/>
                          <a:pt x="2998" y="607"/>
                        </a:cubicBezTo>
                        <a:cubicBezTo>
                          <a:pt x="4140" y="830"/>
                          <a:pt x="5273" y="1115"/>
                          <a:pt x="6397" y="1410"/>
                        </a:cubicBezTo>
                        <a:cubicBezTo>
                          <a:pt x="8604" y="1966"/>
                          <a:pt x="10996" y="3062"/>
                          <a:pt x="13315" y="3062"/>
                        </a:cubicBezTo>
                        <a:cubicBezTo>
                          <a:pt x="13490" y="3062"/>
                          <a:pt x="13664" y="3055"/>
                          <a:pt x="13837" y="3042"/>
                        </a:cubicBezTo>
                        <a:cubicBezTo>
                          <a:pt x="13864" y="3042"/>
                          <a:pt x="13864" y="3007"/>
                          <a:pt x="13837" y="3007"/>
                        </a:cubicBezTo>
                        <a:cubicBezTo>
                          <a:pt x="13789" y="3008"/>
                          <a:pt x="13740" y="3009"/>
                          <a:pt x="13692" y="3009"/>
                        </a:cubicBezTo>
                        <a:cubicBezTo>
                          <a:pt x="12364" y="3009"/>
                          <a:pt x="10999" y="2547"/>
                          <a:pt x="9734" y="2177"/>
                        </a:cubicBezTo>
                        <a:cubicBezTo>
                          <a:pt x="8511" y="1811"/>
                          <a:pt x="7280" y="1446"/>
                          <a:pt x="6040" y="1133"/>
                        </a:cubicBezTo>
                        <a:cubicBezTo>
                          <a:pt x="4113" y="643"/>
                          <a:pt x="2053" y="72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2" name="Google Shape;2772;p8"/>
                  <p:cNvSpPr/>
                  <p:nvPr/>
                </p:nvSpPr>
                <p:spPr>
                  <a:xfrm>
                    <a:off x="7160992" y="2671755"/>
                    <a:ext cx="76633" cy="12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2" h="221" extrusionOk="0">
                        <a:moveTo>
                          <a:pt x="381" y="0"/>
                        </a:moveTo>
                        <a:cubicBezTo>
                          <a:pt x="273" y="0"/>
                          <a:pt x="161" y="5"/>
                          <a:pt x="45" y="14"/>
                        </a:cubicBezTo>
                        <a:cubicBezTo>
                          <a:pt x="0" y="14"/>
                          <a:pt x="0" y="77"/>
                          <a:pt x="45" y="86"/>
                        </a:cubicBezTo>
                        <a:cubicBezTo>
                          <a:pt x="473" y="112"/>
                          <a:pt x="910" y="121"/>
                          <a:pt x="1330" y="220"/>
                        </a:cubicBezTo>
                        <a:cubicBezTo>
                          <a:pt x="1333" y="220"/>
                          <a:pt x="1336" y="221"/>
                          <a:pt x="1339" y="221"/>
                        </a:cubicBezTo>
                        <a:cubicBezTo>
                          <a:pt x="1367" y="221"/>
                          <a:pt x="1371" y="182"/>
                          <a:pt x="1339" y="166"/>
                        </a:cubicBezTo>
                        <a:cubicBezTo>
                          <a:pt x="1011" y="46"/>
                          <a:pt x="708" y="0"/>
                          <a:pt x="3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3" name="Google Shape;2773;p8"/>
                  <p:cNvSpPr/>
                  <p:nvPr/>
                </p:nvSpPr>
                <p:spPr>
                  <a:xfrm>
                    <a:off x="7577890" y="2677229"/>
                    <a:ext cx="33625" cy="128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2" h="230" extrusionOk="0">
                        <a:moveTo>
                          <a:pt x="57" y="1"/>
                        </a:moveTo>
                        <a:cubicBezTo>
                          <a:pt x="16" y="1"/>
                          <a:pt x="1" y="79"/>
                          <a:pt x="48" y="95"/>
                        </a:cubicBezTo>
                        <a:cubicBezTo>
                          <a:pt x="210" y="146"/>
                          <a:pt x="371" y="229"/>
                          <a:pt x="533" y="229"/>
                        </a:cubicBezTo>
                        <a:cubicBezTo>
                          <a:pt x="541" y="229"/>
                          <a:pt x="549" y="229"/>
                          <a:pt x="556" y="229"/>
                        </a:cubicBezTo>
                        <a:cubicBezTo>
                          <a:pt x="601" y="220"/>
                          <a:pt x="592" y="175"/>
                          <a:pt x="556" y="166"/>
                        </a:cubicBezTo>
                        <a:cubicBezTo>
                          <a:pt x="387" y="148"/>
                          <a:pt x="235" y="59"/>
                          <a:pt x="75" y="6"/>
                        </a:cubicBezTo>
                        <a:cubicBezTo>
                          <a:pt x="68" y="2"/>
                          <a:pt x="62" y="1"/>
                          <a:pt x="5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4" name="Google Shape;2774;p8"/>
                  <p:cNvSpPr/>
                  <p:nvPr/>
                </p:nvSpPr>
                <p:spPr>
                  <a:xfrm>
                    <a:off x="7701217" y="2625620"/>
                    <a:ext cx="114391" cy="415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" h="744" extrusionOk="0">
                        <a:moveTo>
                          <a:pt x="36" y="1"/>
                        </a:moveTo>
                        <a:cubicBezTo>
                          <a:pt x="7" y="1"/>
                          <a:pt x="1" y="47"/>
                          <a:pt x="26" y="55"/>
                        </a:cubicBezTo>
                        <a:cubicBezTo>
                          <a:pt x="695" y="287"/>
                          <a:pt x="1328" y="564"/>
                          <a:pt x="2015" y="742"/>
                        </a:cubicBezTo>
                        <a:cubicBezTo>
                          <a:pt x="2018" y="743"/>
                          <a:pt x="2021" y="744"/>
                          <a:pt x="2023" y="744"/>
                        </a:cubicBezTo>
                        <a:cubicBezTo>
                          <a:pt x="2043" y="744"/>
                          <a:pt x="2048" y="714"/>
                          <a:pt x="2024" y="707"/>
                        </a:cubicBezTo>
                        <a:cubicBezTo>
                          <a:pt x="1373" y="457"/>
                          <a:pt x="730" y="180"/>
                          <a:pt x="43" y="2"/>
                        </a:cubicBezTo>
                        <a:cubicBezTo>
                          <a:pt x="41" y="1"/>
                          <a:pt x="38" y="1"/>
                          <a:pt x="3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5" name="Google Shape;2775;p8"/>
                  <p:cNvSpPr/>
                  <p:nvPr/>
                </p:nvSpPr>
                <p:spPr>
                  <a:xfrm>
                    <a:off x="7429038" y="2766205"/>
                    <a:ext cx="536711" cy="1311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09" h="2348" extrusionOk="0">
                        <a:moveTo>
                          <a:pt x="55" y="1"/>
                        </a:moveTo>
                        <a:cubicBezTo>
                          <a:pt x="1" y="1"/>
                          <a:pt x="1" y="81"/>
                          <a:pt x="55" y="81"/>
                        </a:cubicBezTo>
                        <a:cubicBezTo>
                          <a:pt x="1616" y="241"/>
                          <a:pt x="3186" y="821"/>
                          <a:pt x="4693" y="1232"/>
                        </a:cubicBezTo>
                        <a:cubicBezTo>
                          <a:pt x="6235" y="1641"/>
                          <a:pt x="7845" y="2348"/>
                          <a:pt x="9456" y="2348"/>
                        </a:cubicBezTo>
                        <a:cubicBezTo>
                          <a:pt x="9495" y="2348"/>
                          <a:pt x="9534" y="2348"/>
                          <a:pt x="9573" y="2347"/>
                        </a:cubicBezTo>
                        <a:cubicBezTo>
                          <a:pt x="9609" y="2347"/>
                          <a:pt x="9600" y="2293"/>
                          <a:pt x="9573" y="2293"/>
                        </a:cubicBezTo>
                        <a:cubicBezTo>
                          <a:pt x="7860" y="2159"/>
                          <a:pt x="6130" y="1437"/>
                          <a:pt x="4479" y="982"/>
                        </a:cubicBezTo>
                        <a:cubicBezTo>
                          <a:pt x="3043" y="589"/>
                          <a:pt x="1544" y="99"/>
                          <a:pt x="5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6" name="Google Shape;2776;p8"/>
                  <p:cNvSpPr/>
                  <p:nvPr/>
                </p:nvSpPr>
                <p:spPr>
                  <a:xfrm>
                    <a:off x="6348419" y="3128418"/>
                    <a:ext cx="286313" cy="62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26" h="1126" extrusionOk="0">
                        <a:moveTo>
                          <a:pt x="80" y="1"/>
                        </a:moveTo>
                        <a:cubicBezTo>
                          <a:pt x="23" y="1"/>
                          <a:pt x="1" y="91"/>
                          <a:pt x="61" y="99"/>
                        </a:cubicBezTo>
                        <a:cubicBezTo>
                          <a:pt x="1747" y="367"/>
                          <a:pt x="3379" y="947"/>
                          <a:pt x="5074" y="1125"/>
                        </a:cubicBezTo>
                        <a:cubicBezTo>
                          <a:pt x="5077" y="1126"/>
                          <a:pt x="5079" y="1126"/>
                          <a:pt x="5082" y="1126"/>
                        </a:cubicBezTo>
                        <a:cubicBezTo>
                          <a:pt x="5120" y="1126"/>
                          <a:pt x="5125" y="1062"/>
                          <a:pt x="5083" y="1054"/>
                        </a:cubicBezTo>
                        <a:cubicBezTo>
                          <a:pt x="3424" y="706"/>
                          <a:pt x="1765" y="260"/>
                          <a:pt x="87" y="1"/>
                        </a:cubicBezTo>
                        <a:cubicBezTo>
                          <a:pt x="85" y="1"/>
                          <a:pt x="82" y="1"/>
                          <a:pt x="8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7" name="Google Shape;2777;p8"/>
                  <p:cNvSpPr/>
                  <p:nvPr/>
                </p:nvSpPr>
                <p:spPr>
                  <a:xfrm>
                    <a:off x="6232353" y="3089544"/>
                    <a:ext cx="84118" cy="299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06" h="537" extrusionOk="0">
                        <a:moveTo>
                          <a:pt x="69" y="1"/>
                        </a:moveTo>
                        <a:cubicBezTo>
                          <a:pt x="14" y="1"/>
                          <a:pt x="0" y="82"/>
                          <a:pt x="51" y="99"/>
                        </a:cubicBezTo>
                        <a:cubicBezTo>
                          <a:pt x="283" y="153"/>
                          <a:pt x="479" y="278"/>
                          <a:pt x="702" y="349"/>
                        </a:cubicBezTo>
                        <a:cubicBezTo>
                          <a:pt x="952" y="421"/>
                          <a:pt x="1193" y="501"/>
                          <a:pt x="1452" y="537"/>
                        </a:cubicBezTo>
                        <a:cubicBezTo>
                          <a:pt x="1496" y="537"/>
                          <a:pt x="1505" y="474"/>
                          <a:pt x="1461" y="465"/>
                        </a:cubicBezTo>
                        <a:cubicBezTo>
                          <a:pt x="1220" y="394"/>
                          <a:pt x="970" y="340"/>
                          <a:pt x="729" y="251"/>
                        </a:cubicBezTo>
                        <a:cubicBezTo>
                          <a:pt x="506" y="171"/>
                          <a:pt x="301" y="64"/>
                          <a:pt x="78" y="1"/>
                        </a:cubicBezTo>
                        <a:cubicBezTo>
                          <a:pt x="75" y="1"/>
                          <a:pt x="72" y="1"/>
                          <a:pt x="6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8" name="Google Shape;2778;p8"/>
                  <p:cNvSpPr/>
                  <p:nvPr/>
                </p:nvSpPr>
                <p:spPr>
                  <a:xfrm>
                    <a:off x="5837071" y="3080607"/>
                    <a:ext cx="1329237" cy="2274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98" h="4073" extrusionOk="0">
                        <a:moveTo>
                          <a:pt x="73" y="0"/>
                        </a:moveTo>
                        <a:cubicBezTo>
                          <a:pt x="0" y="0"/>
                          <a:pt x="3" y="117"/>
                          <a:pt x="81" y="126"/>
                        </a:cubicBezTo>
                        <a:cubicBezTo>
                          <a:pt x="1802" y="358"/>
                          <a:pt x="3506" y="1018"/>
                          <a:pt x="5148" y="1580"/>
                        </a:cubicBezTo>
                        <a:cubicBezTo>
                          <a:pt x="6941" y="2195"/>
                          <a:pt x="8680" y="2820"/>
                          <a:pt x="10554" y="3230"/>
                        </a:cubicBezTo>
                        <a:cubicBezTo>
                          <a:pt x="12848" y="3730"/>
                          <a:pt x="15197" y="4073"/>
                          <a:pt x="17550" y="4073"/>
                        </a:cubicBezTo>
                        <a:cubicBezTo>
                          <a:pt x="18052" y="4073"/>
                          <a:pt x="18554" y="4057"/>
                          <a:pt x="19056" y="4024"/>
                        </a:cubicBezTo>
                        <a:cubicBezTo>
                          <a:pt x="20099" y="3953"/>
                          <a:pt x="21072" y="3730"/>
                          <a:pt x="22044" y="3346"/>
                        </a:cubicBezTo>
                        <a:cubicBezTo>
                          <a:pt x="22615" y="3114"/>
                          <a:pt x="23311" y="2882"/>
                          <a:pt x="23775" y="2463"/>
                        </a:cubicBezTo>
                        <a:cubicBezTo>
                          <a:pt x="23798" y="2448"/>
                          <a:pt x="23775" y="2406"/>
                          <a:pt x="23745" y="2406"/>
                        </a:cubicBezTo>
                        <a:cubicBezTo>
                          <a:pt x="23740" y="2406"/>
                          <a:pt x="23735" y="2407"/>
                          <a:pt x="23730" y="2409"/>
                        </a:cubicBezTo>
                        <a:cubicBezTo>
                          <a:pt x="23168" y="2829"/>
                          <a:pt x="22321" y="3052"/>
                          <a:pt x="21678" y="3293"/>
                        </a:cubicBezTo>
                        <a:cubicBezTo>
                          <a:pt x="20572" y="3721"/>
                          <a:pt x="19395" y="3828"/>
                          <a:pt x="18226" y="3855"/>
                        </a:cubicBezTo>
                        <a:cubicBezTo>
                          <a:pt x="18023" y="3859"/>
                          <a:pt x="17820" y="3862"/>
                          <a:pt x="17617" y="3862"/>
                        </a:cubicBezTo>
                        <a:cubicBezTo>
                          <a:pt x="14882" y="3862"/>
                          <a:pt x="12132" y="3423"/>
                          <a:pt x="9483" y="2784"/>
                        </a:cubicBezTo>
                        <a:cubicBezTo>
                          <a:pt x="6325" y="2026"/>
                          <a:pt x="3319" y="411"/>
                          <a:pt x="81" y="1"/>
                        </a:cubicBezTo>
                        <a:cubicBezTo>
                          <a:pt x="78" y="0"/>
                          <a:pt x="75" y="0"/>
                          <a:pt x="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79" name="Google Shape;2779;p8"/>
                  <p:cNvSpPr/>
                  <p:nvPr/>
                </p:nvSpPr>
                <p:spPr>
                  <a:xfrm>
                    <a:off x="7201598" y="3100994"/>
                    <a:ext cx="230849" cy="964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33" h="1726" extrusionOk="0">
                        <a:moveTo>
                          <a:pt x="4073" y="1"/>
                        </a:moveTo>
                        <a:cubicBezTo>
                          <a:pt x="4070" y="1"/>
                          <a:pt x="4067" y="1"/>
                          <a:pt x="4064" y="1"/>
                        </a:cubicBezTo>
                        <a:cubicBezTo>
                          <a:pt x="3297" y="242"/>
                          <a:pt x="2512" y="421"/>
                          <a:pt x="1771" y="751"/>
                        </a:cubicBezTo>
                        <a:cubicBezTo>
                          <a:pt x="1174" y="1018"/>
                          <a:pt x="629" y="1375"/>
                          <a:pt x="41" y="1643"/>
                        </a:cubicBezTo>
                        <a:cubicBezTo>
                          <a:pt x="0" y="1659"/>
                          <a:pt x="25" y="1726"/>
                          <a:pt x="63" y="1726"/>
                        </a:cubicBezTo>
                        <a:cubicBezTo>
                          <a:pt x="68" y="1726"/>
                          <a:pt x="72" y="1725"/>
                          <a:pt x="76" y="1723"/>
                        </a:cubicBezTo>
                        <a:cubicBezTo>
                          <a:pt x="585" y="1536"/>
                          <a:pt x="1076" y="1286"/>
                          <a:pt x="1566" y="1045"/>
                        </a:cubicBezTo>
                        <a:cubicBezTo>
                          <a:pt x="2369" y="644"/>
                          <a:pt x="3252" y="385"/>
                          <a:pt x="4091" y="82"/>
                        </a:cubicBezTo>
                        <a:cubicBezTo>
                          <a:pt x="4133" y="65"/>
                          <a:pt x="4119" y="1"/>
                          <a:pt x="407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0" name="Google Shape;2780;p8"/>
                  <p:cNvSpPr/>
                  <p:nvPr/>
                </p:nvSpPr>
                <p:spPr>
                  <a:xfrm>
                    <a:off x="7497236" y="3063181"/>
                    <a:ext cx="50493" cy="182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4" h="327" extrusionOk="0">
                        <a:moveTo>
                          <a:pt x="859" y="0"/>
                        </a:moveTo>
                        <a:cubicBezTo>
                          <a:pt x="582" y="45"/>
                          <a:pt x="323" y="134"/>
                          <a:pt x="56" y="232"/>
                        </a:cubicBezTo>
                        <a:cubicBezTo>
                          <a:pt x="1" y="248"/>
                          <a:pt x="22" y="326"/>
                          <a:pt x="77" y="326"/>
                        </a:cubicBezTo>
                        <a:cubicBezTo>
                          <a:pt x="84" y="326"/>
                          <a:pt x="92" y="325"/>
                          <a:pt x="100" y="322"/>
                        </a:cubicBezTo>
                        <a:cubicBezTo>
                          <a:pt x="350" y="215"/>
                          <a:pt x="600" y="107"/>
                          <a:pt x="868" y="54"/>
                        </a:cubicBezTo>
                        <a:cubicBezTo>
                          <a:pt x="903" y="45"/>
                          <a:pt x="894" y="0"/>
                          <a:pt x="8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1" name="Google Shape;2781;p8"/>
                  <p:cNvSpPr/>
                  <p:nvPr/>
                </p:nvSpPr>
                <p:spPr>
                  <a:xfrm>
                    <a:off x="7508798" y="2358470"/>
                    <a:ext cx="695506" cy="1671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452" h="2993" extrusionOk="0">
                        <a:moveTo>
                          <a:pt x="345" y="0"/>
                        </a:moveTo>
                        <a:cubicBezTo>
                          <a:pt x="242" y="0"/>
                          <a:pt x="139" y="1"/>
                          <a:pt x="36" y="3"/>
                        </a:cubicBezTo>
                        <a:cubicBezTo>
                          <a:pt x="0" y="3"/>
                          <a:pt x="0" y="57"/>
                          <a:pt x="36" y="57"/>
                        </a:cubicBezTo>
                        <a:cubicBezTo>
                          <a:pt x="2918" y="119"/>
                          <a:pt x="5665" y="851"/>
                          <a:pt x="8440" y="1546"/>
                        </a:cubicBezTo>
                        <a:cubicBezTo>
                          <a:pt x="9787" y="1894"/>
                          <a:pt x="11089" y="2519"/>
                          <a:pt x="12392" y="2992"/>
                        </a:cubicBezTo>
                        <a:cubicBezTo>
                          <a:pt x="12394" y="2992"/>
                          <a:pt x="12397" y="2993"/>
                          <a:pt x="12400" y="2993"/>
                        </a:cubicBezTo>
                        <a:cubicBezTo>
                          <a:pt x="12431" y="2993"/>
                          <a:pt x="12451" y="2946"/>
                          <a:pt x="12418" y="2929"/>
                        </a:cubicBezTo>
                        <a:cubicBezTo>
                          <a:pt x="11178" y="2323"/>
                          <a:pt x="9840" y="1689"/>
                          <a:pt x="8493" y="1359"/>
                        </a:cubicBezTo>
                        <a:cubicBezTo>
                          <a:pt x="5783" y="688"/>
                          <a:pt x="3139" y="0"/>
                          <a:pt x="34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2" name="Google Shape;2782;p8"/>
                  <p:cNvSpPr/>
                  <p:nvPr/>
                </p:nvSpPr>
                <p:spPr>
                  <a:xfrm>
                    <a:off x="4899775" y="2027591"/>
                    <a:ext cx="976178" cy="1732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477" h="3102" extrusionOk="0">
                        <a:moveTo>
                          <a:pt x="13301" y="0"/>
                        </a:moveTo>
                        <a:cubicBezTo>
                          <a:pt x="11917" y="0"/>
                          <a:pt x="10534" y="190"/>
                          <a:pt x="9234" y="583"/>
                        </a:cubicBezTo>
                        <a:cubicBezTo>
                          <a:pt x="7717" y="1047"/>
                          <a:pt x="6246" y="1645"/>
                          <a:pt x="4720" y="2073"/>
                        </a:cubicBezTo>
                        <a:cubicBezTo>
                          <a:pt x="4024" y="2270"/>
                          <a:pt x="3310" y="2519"/>
                          <a:pt x="2606" y="2662"/>
                        </a:cubicBezTo>
                        <a:cubicBezTo>
                          <a:pt x="1911" y="2799"/>
                          <a:pt x="1119" y="3022"/>
                          <a:pt x="396" y="3022"/>
                        </a:cubicBezTo>
                        <a:cubicBezTo>
                          <a:pt x="274" y="3022"/>
                          <a:pt x="154" y="3015"/>
                          <a:pt x="36" y="3001"/>
                        </a:cubicBezTo>
                        <a:cubicBezTo>
                          <a:pt x="10" y="3001"/>
                          <a:pt x="1" y="3055"/>
                          <a:pt x="28" y="3064"/>
                        </a:cubicBezTo>
                        <a:cubicBezTo>
                          <a:pt x="186" y="3091"/>
                          <a:pt x="341" y="3102"/>
                          <a:pt x="494" y="3102"/>
                        </a:cubicBezTo>
                        <a:cubicBezTo>
                          <a:pt x="1051" y="3102"/>
                          <a:pt x="1586" y="2955"/>
                          <a:pt x="2160" y="2885"/>
                        </a:cubicBezTo>
                        <a:cubicBezTo>
                          <a:pt x="2811" y="2796"/>
                          <a:pt x="3400" y="2591"/>
                          <a:pt x="4033" y="2430"/>
                        </a:cubicBezTo>
                        <a:cubicBezTo>
                          <a:pt x="5559" y="2029"/>
                          <a:pt x="7031" y="1484"/>
                          <a:pt x="8538" y="1021"/>
                        </a:cubicBezTo>
                        <a:cubicBezTo>
                          <a:pt x="10073" y="548"/>
                          <a:pt x="11678" y="209"/>
                          <a:pt x="13302" y="209"/>
                        </a:cubicBezTo>
                        <a:cubicBezTo>
                          <a:pt x="13998" y="218"/>
                          <a:pt x="14712" y="236"/>
                          <a:pt x="15398" y="298"/>
                        </a:cubicBezTo>
                        <a:cubicBezTo>
                          <a:pt x="16094" y="352"/>
                          <a:pt x="16746" y="557"/>
                          <a:pt x="17432" y="637"/>
                        </a:cubicBezTo>
                        <a:cubicBezTo>
                          <a:pt x="17435" y="638"/>
                          <a:pt x="17438" y="638"/>
                          <a:pt x="17441" y="638"/>
                        </a:cubicBezTo>
                        <a:cubicBezTo>
                          <a:pt x="17477" y="638"/>
                          <a:pt x="17475" y="583"/>
                          <a:pt x="17441" y="575"/>
                        </a:cubicBezTo>
                        <a:cubicBezTo>
                          <a:pt x="16119" y="197"/>
                          <a:pt x="14710" y="0"/>
                          <a:pt x="1330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3" name="Google Shape;2783;p8"/>
                  <p:cNvSpPr/>
                  <p:nvPr/>
                </p:nvSpPr>
                <p:spPr>
                  <a:xfrm>
                    <a:off x="5005899" y="2220120"/>
                    <a:ext cx="261178" cy="439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76" h="786" extrusionOk="0">
                        <a:moveTo>
                          <a:pt x="4622" y="0"/>
                        </a:moveTo>
                        <a:cubicBezTo>
                          <a:pt x="3891" y="143"/>
                          <a:pt x="3159" y="286"/>
                          <a:pt x="2410" y="384"/>
                        </a:cubicBezTo>
                        <a:cubicBezTo>
                          <a:pt x="1607" y="482"/>
                          <a:pt x="840" y="714"/>
                          <a:pt x="19" y="758"/>
                        </a:cubicBezTo>
                        <a:cubicBezTo>
                          <a:pt x="1" y="758"/>
                          <a:pt x="1" y="785"/>
                          <a:pt x="19" y="785"/>
                        </a:cubicBezTo>
                        <a:cubicBezTo>
                          <a:pt x="38" y="785"/>
                          <a:pt x="57" y="785"/>
                          <a:pt x="76" y="785"/>
                        </a:cubicBezTo>
                        <a:cubicBezTo>
                          <a:pt x="883" y="785"/>
                          <a:pt x="1617" y="605"/>
                          <a:pt x="2410" y="518"/>
                        </a:cubicBezTo>
                        <a:cubicBezTo>
                          <a:pt x="3168" y="428"/>
                          <a:pt x="3917" y="286"/>
                          <a:pt x="4640" y="63"/>
                        </a:cubicBezTo>
                        <a:cubicBezTo>
                          <a:pt x="4676" y="45"/>
                          <a:pt x="4658" y="0"/>
                          <a:pt x="46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4" name="Google Shape;2784;p8"/>
                  <p:cNvSpPr/>
                  <p:nvPr/>
                </p:nvSpPr>
                <p:spPr>
                  <a:xfrm>
                    <a:off x="5039802" y="2024184"/>
                    <a:ext cx="259502" cy="61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46" h="1100" extrusionOk="0">
                        <a:moveTo>
                          <a:pt x="4621" y="1"/>
                        </a:moveTo>
                        <a:cubicBezTo>
                          <a:pt x="4618" y="1"/>
                          <a:pt x="4616" y="1"/>
                          <a:pt x="4613" y="2"/>
                        </a:cubicBezTo>
                        <a:cubicBezTo>
                          <a:pt x="3176" y="457"/>
                          <a:pt x="1580" y="1010"/>
                          <a:pt x="54" y="1019"/>
                        </a:cubicBezTo>
                        <a:cubicBezTo>
                          <a:pt x="1" y="1019"/>
                          <a:pt x="1" y="1099"/>
                          <a:pt x="54" y="1099"/>
                        </a:cubicBezTo>
                        <a:cubicBezTo>
                          <a:pt x="1589" y="1099"/>
                          <a:pt x="3212" y="591"/>
                          <a:pt x="4622" y="38"/>
                        </a:cubicBezTo>
                        <a:cubicBezTo>
                          <a:pt x="4646" y="30"/>
                          <a:pt x="4641" y="1"/>
                          <a:pt x="462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5" name="Google Shape;2785;p8"/>
                  <p:cNvSpPr/>
                  <p:nvPr/>
                </p:nvSpPr>
                <p:spPr>
                  <a:xfrm>
                    <a:off x="5196474" y="1396775"/>
                    <a:ext cx="3221772" cy="819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681" h="14663" extrusionOk="0">
                        <a:moveTo>
                          <a:pt x="41503" y="2032"/>
                        </a:moveTo>
                        <a:cubicBezTo>
                          <a:pt x="42427" y="2032"/>
                          <a:pt x="43354" y="2112"/>
                          <a:pt x="44290" y="2261"/>
                        </a:cubicBezTo>
                        <a:cubicBezTo>
                          <a:pt x="45949" y="2519"/>
                          <a:pt x="47484" y="3055"/>
                          <a:pt x="49054" y="3617"/>
                        </a:cubicBezTo>
                        <a:cubicBezTo>
                          <a:pt x="48875" y="3626"/>
                          <a:pt x="48706" y="3643"/>
                          <a:pt x="48527" y="3661"/>
                        </a:cubicBezTo>
                        <a:cubicBezTo>
                          <a:pt x="47689" y="3733"/>
                          <a:pt x="46850" y="3875"/>
                          <a:pt x="46029" y="4054"/>
                        </a:cubicBezTo>
                        <a:cubicBezTo>
                          <a:pt x="45262" y="3599"/>
                          <a:pt x="44094" y="3527"/>
                          <a:pt x="43246" y="3474"/>
                        </a:cubicBezTo>
                        <a:cubicBezTo>
                          <a:pt x="42938" y="3456"/>
                          <a:pt x="42625" y="3445"/>
                          <a:pt x="42310" y="3445"/>
                        </a:cubicBezTo>
                        <a:cubicBezTo>
                          <a:pt x="41519" y="3445"/>
                          <a:pt x="40718" y="3516"/>
                          <a:pt x="39972" y="3733"/>
                        </a:cubicBezTo>
                        <a:cubicBezTo>
                          <a:pt x="39722" y="3501"/>
                          <a:pt x="39437" y="3304"/>
                          <a:pt x="39116" y="3179"/>
                        </a:cubicBezTo>
                        <a:cubicBezTo>
                          <a:pt x="39053" y="3153"/>
                          <a:pt x="38991" y="3126"/>
                          <a:pt x="38928" y="3108"/>
                        </a:cubicBezTo>
                        <a:cubicBezTo>
                          <a:pt x="38884" y="2814"/>
                          <a:pt x="38768" y="2546"/>
                          <a:pt x="38616" y="2305"/>
                        </a:cubicBezTo>
                        <a:cubicBezTo>
                          <a:pt x="39581" y="2119"/>
                          <a:pt x="40541" y="2032"/>
                          <a:pt x="41503" y="2032"/>
                        </a:cubicBezTo>
                        <a:close/>
                        <a:moveTo>
                          <a:pt x="32202" y="200"/>
                        </a:moveTo>
                        <a:lnTo>
                          <a:pt x="32202" y="200"/>
                        </a:lnTo>
                        <a:cubicBezTo>
                          <a:pt x="31452" y="423"/>
                          <a:pt x="30739" y="842"/>
                          <a:pt x="30105" y="1467"/>
                        </a:cubicBezTo>
                        <a:cubicBezTo>
                          <a:pt x="29347" y="2207"/>
                          <a:pt x="29249" y="3304"/>
                          <a:pt x="29829" y="4170"/>
                        </a:cubicBezTo>
                        <a:cubicBezTo>
                          <a:pt x="29847" y="4205"/>
                          <a:pt x="29873" y="4232"/>
                          <a:pt x="29900" y="4259"/>
                        </a:cubicBezTo>
                        <a:cubicBezTo>
                          <a:pt x="29816" y="4271"/>
                          <a:pt x="29735" y="4278"/>
                          <a:pt x="29656" y="4278"/>
                        </a:cubicBezTo>
                        <a:cubicBezTo>
                          <a:pt x="28896" y="4278"/>
                          <a:pt x="28379" y="3706"/>
                          <a:pt x="28330" y="2849"/>
                        </a:cubicBezTo>
                        <a:cubicBezTo>
                          <a:pt x="28294" y="2100"/>
                          <a:pt x="29017" y="1529"/>
                          <a:pt x="29561" y="1137"/>
                        </a:cubicBezTo>
                        <a:cubicBezTo>
                          <a:pt x="30337" y="566"/>
                          <a:pt x="31247" y="253"/>
                          <a:pt x="32202" y="200"/>
                        </a:cubicBezTo>
                        <a:close/>
                        <a:moveTo>
                          <a:pt x="30025" y="530"/>
                        </a:moveTo>
                        <a:cubicBezTo>
                          <a:pt x="29383" y="869"/>
                          <a:pt x="28812" y="1351"/>
                          <a:pt x="28392" y="1904"/>
                        </a:cubicBezTo>
                        <a:cubicBezTo>
                          <a:pt x="27902" y="2546"/>
                          <a:pt x="28045" y="3358"/>
                          <a:pt x="28473" y="3982"/>
                        </a:cubicBezTo>
                        <a:cubicBezTo>
                          <a:pt x="28589" y="4152"/>
                          <a:pt x="28723" y="4268"/>
                          <a:pt x="28865" y="4357"/>
                        </a:cubicBezTo>
                        <a:cubicBezTo>
                          <a:pt x="28740" y="4366"/>
                          <a:pt x="28616" y="4375"/>
                          <a:pt x="28500" y="4384"/>
                        </a:cubicBezTo>
                        <a:cubicBezTo>
                          <a:pt x="27813" y="4232"/>
                          <a:pt x="27375" y="4018"/>
                          <a:pt x="27161" y="3269"/>
                        </a:cubicBezTo>
                        <a:cubicBezTo>
                          <a:pt x="26974" y="2617"/>
                          <a:pt x="27340" y="2073"/>
                          <a:pt x="27777" y="1636"/>
                        </a:cubicBezTo>
                        <a:cubicBezTo>
                          <a:pt x="28384" y="1038"/>
                          <a:pt x="29195" y="699"/>
                          <a:pt x="30025" y="530"/>
                        </a:cubicBezTo>
                        <a:close/>
                        <a:moveTo>
                          <a:pt x="11341" y="3621"/>
                        </a:moveTo>
                        <a:cubicBezTo>
                          <a:pt x="11537" y="3621"/>
                          <a:pt x="11737" y="3637"/>
                          <a:pt x="11942" y="3670"/>
                        </a:cubicBezTo>
                        <a:cubicBezTo>
                          <a:pt x="12335" y="3733"/>
                          <a:pt x="12611" y="3938"/>
                          <a:pt x="12798" y="4223"/>
                        </a:cubicBezTo>
                        <a:cubicBezTo>
                          <a:pt x="12807" y="4241"/>
                          <a:pt x="12816" y="4250"/>
                          <a:pt x="12825" y="4259"/>
                        </a:cubicBezTo>
                        <a:cubicBezTo>
                          <a:pt x="12477" y="4304"/>
                          <a:pt x="12129" y="4357"/>
                          <a:pt x="11781" y="4428"/>
                        </a:cubicBezTo>
                        <a:cubicBezTo>
                          <a:pt x="11612" y="3973"/>
                          <a:pt x="11005" y="3902"/>
                          <a:pt x="10577" y="3893"/>
                        </a:cubicBezTo>
                        <a:cubicBezTo>
                          <a:pt x="10547" y="3892"/>
                          <a:pt x="10518" y="3892"/>
                          <a:pt x="10488" y="3892"/>
                        </a:cubicBezTo>
                        <a:cubicBezTo>
                          <a:pt x="10232" y="3892"/>
                          <a:pt x="10007" y="3926"/>
                          <a:pt x="9783" y="3982"/>
                        </a:cubicBezTo>
                        <a:cubicBezTo>
                          <a:pt x="10282" y="3746"/>
                          <a:pt x="10795" y="3621"/>
                          <a:pt x="11341" y="3621"/>
                        </a:cubicBezTo>
                        <a:close/>
                        <a:moveTo>
                          <a:pt x="27456" y="1600"/>
                        </a:moveTo>
                        <a:lnTo>
                          <a:pt x="27456" y="1600"/>
                        </a:lnTo>
                        <a:cubicBezTo>
                          <a:pt x="27349" y="1716"/>
                          <a:pt x="27251" y="1841"/>
                          <a:pt x="27161" y="1975"/>
                        </a:cubicBezTo>
                        <a:cubicBezTo>
                          <a:pt x="26822" y="2475"/>
                          <a:pt x="26751" y="3242"/>
                          <a:pt x="27090" y="3777"/>
                        </a:cubicBezTo>
                        <a:cubicBezTo>
                          <a:pt x="27367" y="4223"/>
                          <a:pt x="27652" y="4366"/>
                          <a:pt x="28045" y="4428"/>
                        </a:cubicBezTo>
                        <a:cubicBezTo>
                          <a:pt x="27893" y="4446"/>
                          <a:pt x="27741" y="4455"/>
                          <a:pt x="27590" y="4473"/>
                        </a:cubicBezTo>
                        <a:cubicBezTo>
                          <a:pt x="26849" y="4196"/>
                          <a:pt x="26358" y="3670"/>
                          <a:pt x="26474" y="2796"/>
                        </a:cubicBezTo>
                        <a:cubicBezTo>
                          <a:pt x="26546" y="2314"/>
                          <a:pt x="26992" y="1832"/>
                          <a:pt x="27456" y="1600"/>
                        </a:cubicBezTo>
                        <a:close/>
                        <a:moveTo>
                          <a:pt x="33787" y="208"/>
                        </a:moveTo>
                        <a:cubicBezTo>
                          <a:pt x="33818" y="208"/>
                          <a:pt x="33848" y="208"/>
                          <a:pt x="33879" y="209"/>
                        </a:cubicBezTo>
                        <a:cubicBezTo>
                          <a:pt x="34289" y="218"/>
                          <a:pt x="34673" y="298"/>
                          <a:pt x="35039" y="414"/>
                        </a:cubicBezTo>
                        <a:cubicBezTo>
                          <a:pt x="34971" y="411"/>
                          <a:pt x="34902" y="409"/>
                          <a:pt x="34834" y="409"/>
                        </a:cubicBezTo>
                        <a:cubicBezTo>
                          <a:pt x="33826" y="409"/>
                          <a:pt x="32790" y="772"/>
                          <a:pt x="31997" y="1315"/>
                        </a:cubicBezTo>
                        <a:cubicBezTo>
                          <a:pt x="31363" y="1752"/>
                          <a:pt x="30890" y="2394"/>
                          <a:pt x="30908" y="3179"/>
                        </a:cubicBezTo>
                        <a:cubicBezTo>
                          <a:pt x="30917" y="3831"/>
                          <a:pt x="31363" y="4473"/>
                          <a:pt x="31943" y="4750"/>
                        </a:cubicBezTo>
                        <a:cubicBezTo>
                          <a:pt x="31176" y="4714"/>
                          <a:pt x="30453" y="4580"/>
                          <a:pt x="29980" y="3840"/>
                        </a:cubicBezTo>
                        <a:cubicBezTo>
                          <a:pt x="29240" y="2680"/>
                          <a:pt x="30284" y="1574"/>
                          <a:pt x="31185" y="976"/>
                        </a:cubicBezTo>
                        <a:cubicBezTo>
                          <a:pt x="31944" y="467"/>
                          <a:pt x="32871" y="208"/>
                          <a:pt x="33787" y="208"/>
                        </a:cubicBezTo>
                        <a:close/>
                        <a:moveTo>
                          <a:pt x="26332" y="2537"/>
                        </a:moveTo>
                        <a:lnTo>
                          <a:pt x="26332" y="2537"/>
                        </a:lnTo>
                        <a:cubicBezTo>
                          <a:pt x="26278" y="2671"/>
                          <a:pt x="26243" y="2814"/>
                          <a:pt x="26234" y="2948"/>
                        </a:cubicBezTo>
                        <a:cubicBezTo>
                          <a:pt x="26189" y="3679"/>
                          <a:pt x="26555" y="4295"/>
                          <a:pt x="27170" y="4527"/>
                        </a:cubicBezTo>
                        <a:cubicBezTo>
                          <a:pt x="26653" y="4589"/>
                          <a:pt x="26144" y="4669"/>
                          <a:pt x="25636" y="4759"/>
                        </a:cubicBezTo>
                        <a:cubicBezTo>
                          <a:pt x="25306" y="4571"/>
                          <a:pt x="25101" y="4259"/>
                          <a:pt x="25101" y="3831"/>
                        </a:cubicBezTo>
                        <a:cubicBezTo>
                          <a:pt x="25092" y="3233"/>
                          <a:pt x="25761" y="2689"/>
                          <a:pt x="26332" y="2537"/>
                        </a:cubicBezTo>
                        <a:close/>
                        <a:moveTo>
                          <a:pt x="35003" y="548"/>
                        </a:moveTo>
                        <a:cubicBezTo>
                          <a:pt x="35172" y="548"/>
                          <a:pt x="35340" y="557"/>
                          <a:pt x="35503" y="575"/>
                        </a:cubicBezTo>
                        <a:cubicBezTo>
                          <a:pt x="35565" y="592"/>
                          <a:pt x="35619" y="619"/>
                          <a:pt x="35681" y="637"/>
                        </a:cubicBezTo>
                        <a:cubicBezTo>
                          <a:pt x="35538" y="618"/>
                          <a:pt x="35391" y="609"/>
                          <a:pt x="35242" y="609"/>
                        </a:cubicBezTo>
                        <a:cubicBezTo>
                          <a:pt x="33648" y="609"/>
                          <a:pt x="31823" y="1682"/>
                          <a:pt x="31782" y="3411"/>
                        </a:cubicBezTo>
                        <a:cubicBezTo>
                          <a:pt x="31765" y="3947"/>
                          <a:pt x="32023" y="4428"/>
                          <a:pt x="32398" y="4759"/>
                        </a:cubicBezTo>
                        <a:lnTo>
                          <a:pt x="32077" y="4759"/>
                        </a:lnTo>
                        <a:cubicBezTo>
                          <a:pt x="31042" y="4286"/>
                          <a:pt x="30774" y="2912"/>
                          <a:pt x="31443" y="2047"/>
                        </a:cubicBezTo>
                        <a:cubicBezTo>
                          <a:pt x="31925" y="1440"/>
                          <a:pt x="32612" y="1092"/>
                          <a:pt x="33326" y="833"/>
                        </a:cubicBezTo>
                        <a:cubicBezTo>
                          <a:pt x="33804" y="653"/>
                          <a:pt x="34412" y="548"/>
                          <a:pt x="35003" y="548"/>
                        </a:cubicBezTo>
                        <a:close/>
                        <a:moveTo>
                          <a:pt x="25154" y="3099"/>
                        </a:moveTo>
                        <a:lnTo>
                          <a:pt x="25154" y="3099"/>
                        </a:lnTo>
                        <a:cubicBezTo>
                          <a:pt x="25020" y="3269"/>
                          <a:pt x="24922" y="3474"/>
                          <a:pt x="24904" y="3697"/>
                        </a:cubicBezTo>
                        <a:cubicBezTo>
                          <a:pt x="24851" y="4170"/>
                          <a:pt x="25020" y="4598"/>
                          <a:pt x="25359" y="4812"/>
                        </a:cubicBezTo>
                        <a:cubicBezTo>
                          <a:pt x="25261" y="4830"/>
                          <a:pt x="25163" y="4848"/>
                          <a:pt x="25074" y="4866"/>
                        </a:cubicBezTo>
                        <a:cubicBezTo>
                          <a:pt x="24762" y="4696"/>
                          <a:pt x="24521" y="4428"/>
                          <a:pt x="24503" y="4045"/>
                        </a:cubicBezTo>
                        <a:cubicBezTo>
                          <a:pt x="24476" y="3572"/>
                          <a:pt x="24779" y="3278"/>
                          <a:pt x="25154" y="3099"/>
                        </a:cubicBezTo>
                        <a:close/>
                        <a:moveTo>
                          <a:pt x="35278" y="939"/>
                        </a:moveTo>
                        <a:cubicBezTo>
                          <a:pt x="35921" y="939"/>
                          <a:pt x="36555" y="1131"/>
                          <a:pt x="37135" y="1458"/>
                        </a:cubicBezTo>
                        <a:cubicBezTo>
                          <a:pt x="37992" y="1939"/>
                          <a:pt x="38500" y="2671"/>
                          <a:pt x="38714" y="3037"/>
                        </a:cubicBezTo>
                        <a:cubicBezTo>
                          <a:pt x="38200" y="2870"/>
                          <a:pt x="37673" y="2778"/>
                          <a:pt x="37144" y="2778"/>
                        </a:cubicBezTo>
                        <a:cubicBezTo>
                          <a:pt x="36656" y="2778"/>
                          <a:pt x="36165" y="2856"/>
                          <a:pt x="35681" y="3028"/>
                        </a:cubicBezTo>
                        <a:cubicBezTo>
                          <a:pt x="35342" y="3153"/>
                          <a:pt x="35030" y="3340"/>
                          <a:pt x="34798" y="3599"/>
                        </a:cubicBezTo>
                        <a:cubicBezTo>
                          <a:pt x="34667" y="3253"/>
                          <a:pt x="34290" y="3087"/>
                          <a:pt x="33928" y="3087"/>
                        </a:cubicBezTo>
                        <a:cubicBezTo>
                          <a:pt x="33405" y="3087"/>
                          <a:pt x="32913" y="3435"/>
                          <a:pt x="33246" y="4089"/>
                        </a:cubicBezTo>
                        <a:cubicBezTo>
                          <a:pt x="33264" y="4124"/>
                          <a:pt x="33296" y="4138"/>
                          <a:pt x="33328" y="4138"/>
                        </a:cubicBezTo>
                        <a:cubicBezTo>
                          <a:pt x="33387" y="4138"/>
                          <a:pt x="33447" y="4088"/>
                          <a:pt x="33424" y="4018"/>
                        </a:cubicBezTo>
                        <a:cubicBezTo>
                          <a:pt x="33287" y="3593"/>
                          <a:pt x="33594" y="3370"/>
                          <a:pt x="33910" y="3370"/>
                        </a:cubicBezTo>
                        <a:cubicBezTo>
                          <a:pt x="34211" y="3370"/>
                          <a:pt x="34520" y="3573"/>
                          <a:pt x="34459" y="4000"/>
                        </a:cubicBezTo>
                        <a:cubicBezTo>
                          <a:pt x="34423" y="4259"/>
                          <a:pt x="34263" y="4491"/>
                          <a:pt x="34093" y="4678"/>
                        </a:cubicBezTo>
                        <a:cubicBezTo>
                          <a:pt x="33971" y="4813"/>
                          <a:pt x="33803" y="4868"/>
                          <a:pt x="33618" y="4868"/>
                        </a:cubicBezTo>
                        <a:cubicBezTo>
                          <a:pt x="33143" y="4868"/>
                          <a:pt x="32559" y="4508"/>
                          <a:pt x="32353" y="4232"/>
                        </a:cubicBezTo>
                        <a:cubicBezTo>
                          <a:pt x="31907" y="3643"/>
                          <a:pt x="32273" y="2716"/>
                          <a:pt x="32621" y="2180"/>
                        </a:cubicBezTo>
                        <a:cubicBezTo>
                          <a:pt x="32996" y="1600"/>
                          <a:pt x="33540" y="1377"/>
                          <a:pt x="34155" y="1146"/>
                        </a:cubicBezTo>
                        <a:cubicBezTo>
                          <a:pt x="34527" y="1004"/>
                          <a:pt x="34904" y="939"/>
                          <a:pt x="35278" y="939"/>
                        </a:cubicBezTo>
                        <a:close/>
                        <a:moveTo>
                          <a:pt x="10434" y="4033"/>
                        </a:moveTo>
                        <a:cubicBezTo>
                          <a:pt x="10897" y="4033"/>
                          <a:pt x="11253" y="4167"/>
                          <a:pt x="11603" y="4464"/>
                        </a:cubicBezTo>
                        <a:cubicBezTo>
                          <a:pt x="11023" y="4589"/>
                          <a:pt x="10452" y="4741"/>
                          <a:pt x="9890" y="4919"/>
                        </a:cubicBezTo>
                        <a:cubicBezTo>
                          <a:pt x="9837" y="4866"/>
                          <a:pt x="9774" y="4812"/>
                          <a:pt x="9721" y="4776"/>
                        </a:cubicBezTo>
                        <a:cubicBezTo>
                          <a:pt x="9456" y="4588"/>
                          <a:pt x="9092" y="4490"/>
                          <a:pt x="8741" y="4490"/>
                        </a:cubicBezTo>
                        <a:cubicBezTo>
                          <a:pt x="8725" y="4490"/>
                          <a:pt x="8710" y="4491"/>
                          <a:pt x="8695" y="4491"/>
                        </a:cubicBezTo>
                        <a:cubicBezTo>
                          <a:pt x="9185" y="4295"/>
                          <a:pt x="9640" y="4107"/>
                          <a:pt x="10185" y="4045"/>
                        </a:cubicBezTo>
                        <a:cubicBezTo>
                          <a:pt x="10271" y="4037"/>
                          <a:pt x="10354" y="4033"/>
                          <a:pt x="10434" y="4033"/>
                        </a:cubicBezTo>
                        <a:close/>
                        <a:moveTo>
                          <a:pt x="5453" y="3845"/>
                        </a:moveTo>
                        <a:cubicBezTo>
                          <a:pt x="5712" y="3845"/>
                          <a:pt x="5987" y="3950"/>
                          <a:pt x="6179" y="4107"/>
                        </a:cubicBezTo>
                        <a:cubicBezTo>
                          <a:pt x="6393" y="4286"/>
                          <a:pt x="6509" y="4464"/>
                          <a:pt x="6598" y="4714"/>
                        </a:cubicBezTo>
                        <a:cubicBezTo>
                          <a:pt x="6349" y="4785"/>
                          <a:pt x="6108" y="4874"/>
                          <a:pt x="5885" y="4990"/>
                        </a:cubicBezTo>
                        <a:cubicBezTo>
                          <a:pt x="5947" y="4714"/>
                          <a:pt x="5733" y="4339"/>
                          <a:pt x="5564" y="4152"/>
                        </a:cubicBezTo>
                        <a:cubicBezTo>
                          <a:pt x="5456" y="4045"/>
                          <a:pt x="5349" y="3956"/>
                          <a:pt x="5225" y="3875"/>
                        </a:cubicBezTo>
                        <a:cubicBezTo>
                          <a:pt x="5297" y="3855"/>
                          <a:pt x="5374" y="3845"/>
                          <a:pt x="5453" y="3845"/>
                        </a:cubicBezTo>
                        <a:close/>
                        <a:moveTo>
                          <a:pt x="37331" y="3037"/>
                        </a:moveTo>
                        <a:cubicBezTo>
                          <a:pt x="38928" y="3037"/>
                          <a:pt x="39990" y="3884"/>
                          <a:pt x="40837" y="5106"/>
                        </a:cubicBezTo>
                        <a:cubicBezTo>
                          <a:pt x="39990" y="4518"/>
                          <a:pt x="38884" y="4134"/>
                          <a:pt x="37947" y="4081"/>
                        </a:cubicBezTo>
                        <a:cubicBezTo>
                          <a:pt x="37894" y="4077"/>
                          <a:pt x="37840" y="4076"/>
                          <a:pt x="37786" y="4076"/>
                        </a:cubicBezTo>
                        <a:cubicBezTo>
                          <a:pt x="36788" y="4076"/>
                          <a:pt x="35595" y="4619"/>
                          <a:pt x="35654" y="5668"/>
                        </a:cubicBezTo>
                        <a:cubicBezTo>
                          <a:pt x="34914" y="5535"/>
                          <a:pt x="34619" y="4946"/>
                          <a:pt x="34735" y="4375"/>
                        </a:cubicBezTo>
                        <a:cubicBezTo>
                          <a:pt x="34780" y="4268"/>
                          <a:pt x="34807" y="4179"/>
                          <a:pt x="34825" y="4089"/>
                        </a:cubicBezTo>
                        <a:cubicBezTo>
                          <a:pt x="34923" y="3884"/>
                          <a:pt x="35074" y="3688"/>
                          <a:pt x="35280" y="3536"/>
                        </a:cubicBezTo>
                        <a:cubicBezTo>
                          <a:pt x="35850" y="3117"/>
                          <a:pt x="36653" y="3037"/>
                          <a:pt x="37331" y="3037"/>
                        </a:cubicBezTo>
                        <a:close/>
                        <a:moveTo>
                          <a:pt x="4154" y="3670"/>
                        </a:moveTo>
                        <a:lnTo>
                          <a:pt x="4154" y="3670"/>
                        </a:lnTo>
                        <a:cubicBezTo>
                          <a:pt x="4564" y="3679"/>
                          <a:pt x="4993" y="3857"/>
                          <a:pt x="5278" y="4125"/>
                        </a:cubicBezTo>
                        <a:cubicBezTo>
                          <a:pt x="5564" y="4393"/>
                          <a:pt x="5831" y="4750"/>
                          <a:pt x="5546" y="5133"/>
                        </a:cubicBezTo>
                        <a:cubicBezTo>
                          <a:pt x="5537" y="5151"/>
                          <a:pt x="5144" y="5472"/>
                          <a:pt x="4993" y="5642"/>
                        </a:cubicBezTo>
                        <a:cubicBezTo>
                          <a:pt x="4823" y="5677"/>
                          <a:pt x="4663" y="5713"/>
                          <a:pt x="4520" y="5749"/>
                        </a:cubicBezTo>
                        <a:cubicBezTo>
                          <a:pt x="4948" y="5454"/>
                          <a:pt x="5064" y="4741"/>
                          <a:pt x="4894" y="4295"/>
                        </a:cubicBezTo>
                        <a:cubicBezTo>
                          <a:pt x="4770" y="3965"/>
                          <a:pt x="4484" y="3777"/>
                          <a:pt x="4154" y="3670"/>
                        </a:cubicBezTo>
                        <a:close/>
                        <a:moveTo>
                          <a:pt x="42519" y="3700"/>
                        </a:moveTo>
                        <a:cubicBezTo>
                          <a:pt x="42669" y="3700"/>
                          <a:pt x="42819" y="3702"/>
                          <a:pt x="42969" y="3706"/>
                        </a:cubicBezTo>
                        <a:cubicBezTo>
                          <a:pt x="43558" y="3724"/>
                          <a:pt x="44129" y="3813"/>
                          <a:pt x="44709" y="3929"/>
                        </a:cubicBezTo>
                        <a:cubicBezTo>
                          <a:pt x="45003" y="3991"/>
                          <a:pt x="45307" y="4089"/>
                          <a:pt x="45601" y="4152"/>
                        </a:cubicBezTo>
                        <a:cubicBezTo>
                          <a:pt x="45075" y="4286"/>
                          <a:pt x="44548" y="4437"/>
                          <a:pt x="44040" y="4607"/>
                        </a:cubicBezTo>
                        <a:cubicBezTo>
                          <a:pt x="43184" y="4883"/>
                          <a:pt x="42363" y="5294"/>
                          <a:pt x="41560" y="5749"/>
                        </a:cubicBezTo>
                        <a:cubicBezTo>
                          <a:pt x="41408" y="5579"/>
                          <a:pt x="41230" y="5410"/>
                          <a:pt x="41034" y="5258"/>
                        </a:cubicBezTo>
                        <a:cubicBezTo>
                          <a:pt x="40793" y="4759"/>
                          <a:pt x="40489" y="4259"/>
                          <a:pt x="40088" y="3849"/>
                        </a:cubicBezTo>
                        <a:cubicBezTo>
                          <a:pt x="40901" y="3758"/>
                          <a:pt x="41708" y="3700"/>
                          <a:pt x="42519" y="3700"/>
                        </a:cubicBezTo>
                        <a:close/>
                        <a:moveTo>
                          <a:pt x="8608" y="4602"/>
                        </a:moveTo>
                        <a:cubicBezTo>
                          <a:pt x="8793" y="4602"/>
                          <a:pt x="9039" y="4630"/>
                          <a:pt x="9301" y="4732"/>
                        </a:cubicBezTo>
                        <a:cubicBezTo>
                          <a:pt x="9783" y="4919"/>
                          <a:pt x="10220" y="5383"/>
                          <a:pt x="10113" y="5963"/>
                        </a:cubicBezTo>
                        <a:cubicBezTo>
                          <a:pt x="9944" y="5999"/>
                          <a:pt x="9774" y="6043"/>
                          <a:pt x="9614" y="6088"/>
                        </a:cubicBezTo>
                        <a:cubicBezTo>
                          <a:pt x="9516" y="5213"/>
                          <a:pt x="9025" y="4785"/>
                          <a:pt x="8302" y="4634"/>
                        </a:cubicBezTo>
                        <a:cubicBezTo>
                          <a:pt x="8343" y="4621"/>
                          <a:pt x="8454" y="4602"/>
                          <a:pt x="8608" y="4602"/>
                        </a:cubicBezTo>
                        <a:close/>
                        <a:moveTo>
                          <a:pt x="7554" y="4753"/>
                        </a:moveTo>
                        <a:cubicBezTo>
                          <a:pt x="8467" y="4753"/>
                          <a:pt x="9291" y="5163"/>
                          <a:pt x="9355" y="6159"/>
                        </a:cubicBezTo>
                        <a:cubicBezTo>
                          <a:pt x="8784" y="6320"/>
                          <a:pt x="8213" y="6516"/>
                          <a:pt x="7660" y="6730"/>
                        </a:cubicBezTo>
                        <a:cubicBezTo>
                          <a:pt x="7660" y="5787"/>
                          <a:pt x="6972" y="5512"/>
                          <a:pt x="6161" y="5512"/>
                        </a:cubicBezTo>
                        <a:cubicBezTo>
                          <a:pt x="5859" y="5512"/>
                          <a:pt x="5540" y="5550"/>
                          <a:pt x="5233" y="5606"/>
                        </a:cubicBezTo>
                        <a:cubicBezTo>
                          <a:pt x="5403" y="5454"/>
                          <a:pt x="6099" y="4883"/>
                          <a:pt x="7250" y="4767"/>
                        </a:cubicBezTo>
                        <a:cubicBezTo>
                          <a:pt x="7352" y="4758"/>
                          <a:pt x="7453" y="4753"/>
                          <a:pt x="7554" y="4753"/>
                        </a:cubicBezTo>
                        <a:close/>
                        <a:moveTo>
                          <a:pt x="5757" y="5696"/>
                        </a:moveTo>
                        <a:cubicBezTo>
                          <a:pt x="6357" y="5696"/>
                          <a:pt x="7320" y="5849"/>
                          <a:pt x="7544" y="6784"/>
                        </a:cubicBezTo>
                        <a:cubicBezTo>
                          <a:pt x="7151" y="6935"/>
                          <a:pt x="6777" y="7114"/>
                          <a:pt x="6402" y="7292"/>
                        </a:cubicBezTo>
                        <a:cubicBezTo>
                          <a:pt x="6572" y="6989"/>
                          <a:pt x="6572" y="6614"/>
                          <a:pt x="6259" y="6293"/>
                        </a:cubicBezTo>
                        <a:cubicBezTo>
                          <a:pt x="5858" y="5865"/>
                          <a:pt x="4832" y="5793"/>
                          <a:pt x="4832" y="5793"/>
                        </a:cubicBezTo>
                        <a:cubicBezTo>
                          <a:pt x="4832" y="5793"/>
                          <a:pt x="5002" y="5776"/>
                          <a:pt x="5332" y="5722"/>
                        </a:cubicBezTo>
                        <a:cubicBezTo>
                          <a:pt x="5413" y="5711"/>
                          <a:pt x="5567" y="5696"/>
                          <a:pt x="5757" y="5696"/>
                        </a:cubicBezTo>
                        <a:close/>
                        <a:moveTo>
                          <a:pt x="4855" y="6007"/>
                        </a:moveTo>
                        <a:cubicBezTo>
                          <a:pt x="5434" y="6007"/>
                          <a:pt x="6719" y="6471"/>
                          <a:pt x="6010" y="7372"/>
                        </a:cubicBezTo>
                        <a:cubicBezTo>
                          <a:pt x="5825" y="7591"/>
                          <a:pt x="5576" y="7718"/>
                          <a:pt x="5362" y="7718"/>
                        </a:cubicBezTo>
                        <a:cubicBezTo>
                          <a:pt x="5235" y="7718"/>
                          <a:pt x="5120" y="7674"/>
                          <a:pt x="5037" y="7578"/>
                        </a:cubicBezTo>
                        <a:cubicBezTo>
                          <a:pt x="4814" y="7310"/>
                          <a:pt x="5153" y="6935"/>
                          <a:pt x="5269" y="6828"/>
                        </a:cubicBezTo>
                        <a:cubicBezTo>
                          <a:pt x="5301" y="6797"/>
                          <a:pt x="5263" y="6745"/>
                          <a:pt x="5223" y="6745"/>
                        </a:cubicBezTo>
                        <a:cubicBezTo>
                          <a:pt x="5218" y="6745"/>
                          <a:pt x="5212" y="6746"/>
                          <a:pt x="5207" y="6748"/>
                        </a:cubicBezTo>
                        <a:cubicBezTo>
                          <a:pt x="4663" y="7033"/>
                          <a:pt x="4422" y="7908"/>
                          <a:pt x="5233" y="7952"/>
                        </a:cubicBezTo>
                        <a:cubicBezTo>
                          <a:pt x="4582" y="8380"/>
                          <a:pt x="3815" y="9014"/>
                          <a:pt x="3449" y="9594"/>
                        </a:cubicBezTo>
                        <a:cubicBezTo>
                          <a:pt x="2405" y="9281"/>
                          <a:pt x="1326" y="9076"/>
                          <a:pt x="264" y="8818"/>
                        </a:cubicBezTo>
                        <a:cubicBezTo>
                          <a:pt x="800" y="7640"/>
                          <a:pt x="1915" y="6864"/>
                          <a:pt x="3083" y="6373"/>
                        </a:cubicBezTo>
                        <a:cubicBezTo>
                          <a:pt x="3583" y="6159"/>
                          <a:pt x="4261" y="6016"/>
                          <a:pt x="4823" y="6007"/>
                        </a:cubicBezTo>
                        <a:cubicBezTo>
                          <a:pt x="4833" y="6007"/>
                          <a:pt x="4844" y="6007"/>
                          <a:pt x="4855" y="6007"/>
                        </a:cubicBezTo>
                        <a:close/>
                        <a:moveTo>
                          <a:pt x="37906" y="4309"/>
                        </a:moveTo>
                        <a:cubicBezTo>
                          <a:pt x="39144" y="4309"/>
                          <a:pt x="40619" y="5024"/>
                          <a:pt x="41480" y="5802"/>
                        </a:cubicBezTo>
                        <a:cubicBezTo>
                          <a:pt x="40579" y="6311"/>
                          <a:pt x="39713" y="6882"/>
                          <a:pt x="38848" y="7390"/>
                        </a:cubicBezTo>
                        <a:cubicBezTo>
                          <a:pt x="38491" y="7595"/>
                          <a:pt x="38125" y="7801"/>
                          <a:pt x="37760" y="7997"/>
                        </a:cubicBezTo>
                        <a:cubicBezTo>
                          <a:pt x="35520" y="8024"/>
                          <a:pt x="33308" y="8131"/>
                          <a:pt x="31113" y="8595"/>
                        </a:cubicBezTo>
                        <a:cubicBezTo>
                          <a:pt x="29641" y="8907"/>
                          <a:pt x="28232" y="9504"/>
                          <a:pt x="26903" y="10182"/>
                        </a:cubicBezTo>
                        <a:cubicBezTo>
                          <a:pt x="25582" y="10869"/>
                          <a:pt x="24164" y="11583"/>
                          <a:pt x="22924" y="12413"/>
                        </a:cubicBezTo>
                        <a:cubicBezTo>
                          <a:pt x="22719" y="12404"/>
                          <a:pt x="22505" y="12395"/>
                          <a:pt x="22299" y="12377"/>
                        </a:cubicBezTo>
                        <a:cubicBezTo>
                          <a:pt x="21550" y="12332"/>
                          <a:pt x="20881" y="12136"/>
                          <a:pt x="20194" y="11940"/>
                        </a:cubicBezTo>
                        <a:cubicBezTo>
                          <a:pt x="20319" y="11851"/>
                          <a:pt x="20453" y="11761"/>
                          <a:pt x="20587" y="11672"/>
                        </a:cubicBezTo>
                        <a:cubicBezTo>
                          <a:pt x="20756" y="11556"/>
                          <a:pt x="20917" y="11396"/>
                          <a:pt x="21077" y="11262"/>
                        </a:cubicBezTo>
                        <a:cubicBezTo>
                          <a:pt x="21116" y="11231"/>
                          <a:pt x="21081" y="11187"/>
                          <a:pt x="21042" y="11187"/>
                        </a:cubicBezTo>
                        <a:cubicBezTo>
                          <a:pt x="21036" y="11187"/>
                          <a:pt x="21030" y="11188"/>
                          <a:pt x="21024" y="11191"/>
                        </a:cubicBezTo>
                        <a:cubicBezTo>
                          <a:pt x="20836" y="11289"/>
                          <a:pt x="20622" y="11369"/>
                          <a:pt x="20453" y="11503"/>
                        </a:cubicBezTo>
                        <a:cubicBezTo>
                          <a:pt x="20301" y="11628"/>
                          <a:pt x="20149" y="11753"/>
                          <a:pt x="20007" y="11886"/>
                        </a:cubicBezTo>
                        <a:cubicBezTo>
                          <a:pt x="19766" y="11824"/>
                          <a:pt x="19516" y="11753"/>
                          <a:pt x="19266" y="11699"/>
                        </a:cubicBezTo>
                        <a:cubicBezTo>
                          <a:pt x="18210" y="11456"/>
                          <a:pt x="17136" y="11281"/>
                          <a:pt x="16056" y="11281"/>
                        </a:cubicBezTo>
                        <a:cubicBezTo>
                          <a:pt x="15631" y="11281"/>
                          <a:pt x="15205" y="11308"/>
                          <a:pt x="14779" y="11369"/>
                        </a:cubicBezTo>
                        <a:cubicBezTo>
                          <a:pt x="14574" y="11396"/>
                          <a:pt x="14369" y="11449"/>
                          <a:pt x="14181" y="11538"/>
                        </a:cubicBezTo>
                        <a:cubicBezTo>
                          <a:pt x="13762" y="11351"/>
                          <a:pt x="13334" y="11173"/>
                          <a:pt x="12897" y="11012"/>
                        </a:cubicBezTo>
                        <a:cubicBezTo>
                          <a:pt x="14859" y="10111"/>
                          <a:pt x="16563" y="8648"/>
                          <a:pt x="18437" y="7586"/>
                        </a:cubicBezTo>
                        <a:cubicBezTo>
                          <a:pt x="20578" y="6364"/>
                          <a:pt x="23941" y="5410"/>
                          <a:pt x="24913" y="5187"/>
                        </a:cubicBezTo>
                        <a:cubicBezTo>
                          <a:pt x="26100" y="4919"/>
                          <a:pt x="28669" y="4491"/>
                          <a:pt x="29070" y="4446"/>
                        </a:cubicBezTo>
                        <a:cubicBezTo>
                          <a:pt x="29176" y="4479"/>
                          <a:pt x="29286" y="4494"/>
                          <a:pt x="29400" y="4494"/>
                        </a:cubicBezTo>
                        <a:cubicBezTo>
                          <a:pt x="29593" y="4494"/>
                          <a:pt x="29796" y="4451"/>
                          <a:pt x="29998" y="4384"/>
                        </a:cubicBezTo>
                        <a:cubicBezTo>
                          <a:pt x="30430" y="4845"/>
                          <a:pt x="31030" y="4965"/>
                          <a:pt x="31636" y="4965"/>
                        </a:cubicBezTo>
                        <a:cubicBezTo>
                          <a:pt x="31943" y="4965"/>
                          <a:pt x="32252" y="4934"/>
                          <a:pt x="32541" y="4901"/>
                        </a:cubicBezTo>
                        <a:lnTo>
                          <a:pt x="32568" y="4901"/>
                        </a:lnTo>
                        <a:cubicBezTo>
                          <a:pt x="32862" y="5109"/>
                          <a:pt x="33206" y="5233"/>
                          <a:pt x="33540" y="5233"/>
                        </a:cubicBezTo>
                        <a:cubicBezTo>
                          <a:pt x="33866" y="5233"/>
                          <a:pt x="34181" y="5116"/>
                          <a:pt x="34432" y="4848"/>
                        </a:cubicBezTo>
                        <a:cubicBezTo>
                          <a:pt x="34503" y="5187"/>
                          <a:pt x="34718" y="5437"/>
                          <a:pt x="35003" y="5588"/>
                        </a:cubicBezTo>
                        <a:cubicBezTo>
                          <a:pt x="34254" y="5530"/>
                          <a:pt x="33513" y="5490"/>
                          <a:pt x="32772" y="5490"/>
                        </a:cubicBezTo>
                        <a:cubicBezTo>
                          <a:pt x="32030" y="5490"/>
                          <a:pt x="31287" y="5530"/>
                          <a:pt x="30534" y="5633"/>
                        </a:cubicBezTo>
                        <a:cubicBezTo>
                          <a:pt x="28758" y="5874"/>
                          <a:pt x="27045" y="6293"/>
                          <a:pt x="25350" y="6873"/>
                        </a:cubicBezTo>
                        <a:cubicBezTo>
                          <a:pt x="22763" y="7747"/>
                          <a:pt x="20355" y="8853"/>
                          <a:pt x="18294" y="10691"/>
                        </a:cubicBezTo>
                        <a:cubicBezTo>
                          <a:pt x="18279" y="10706"/>
                          <a:pt x="18295" y="10740"/>
                          <a:pt x="18317" y="10740"/>
                        </a:cubicBezTo>
                        <a:cubicBezTo>
                          <a:pt x="18321" y="10740"/>
                          <a:pt x="18325" y="10738"/>
                          <a:pt x="18330" y="10736"/>
                        </a:cubicBezTo>
                        <a:cubicBezTo>
                          <a:pt x="22909" y="7271"/>
                          <a:pt x="28834" y="5743"/>
                          <a:pt x="34526" y="5743"/>
                        </a:cubicBezTo>
                        <a:cubicBezTo>
                          <a:pt x="34844" y="5743"/>
                          <a:pt x="35160" y="5748"/>
                          <a:pt x="35476" y="5758"/>
                        </a:cubicBezTo>
                        <a:cubicBezTo>
                          <a:pt x="35485" y="5758"/>
                          <a:pt x="35485" y="5749"/>
                          <a:pt x="35494" y="5749"/>
                        </a:cubicBezTo>
                        <a:cubicBezTo>
                          <a:pt x="35547" y="5758"/>
                          <a:pt x="35601" y="5767"/>
                          <a:pt x="35663" y="5767"/>
                        </a:cubicBezTo>
                        <a:cubicBezTo>
                          <a:pt x="35672" y="5838"/>
                          <a:pt x="35681" y="5918"/>
                          <a:pt x="35708" y="5999"/>
                        </a:cubicBezTo>
                        <a:cubicBezTo>
                          <a:pt x="35815" y="6373"/>
                          <a:pt x="36109" y="6659"/>
                          <a:pt x="36466" y="6801"/>
                        </a:cubicBezTo>
                        <a:cubicBezTo>
                          <a:pt x="35622" y="6714"/>
                          <a:pt x="34760" y="6669"/>
                          <a:pt x="33893" y="6669"/>
                        </a:cubicBezTo>
                        <a:cubicBezTo>
                          <a:pt x="29776" y="6669"/>
                          <a:pt x="25524" y="7697"/>
                          <a:pt x="22282" y="10209"/>
                        </a:cubicBezTo>
                        <a:cubicBezTo>
                          <a:pt x="22244" y="10239"/>
                          <a:pt x="22282" y="10307"/>
                          <a:pt x="22327" y="10307"/>
                        </a:cubicBezTo>
                        <a:cubicBezTo>
                          <a:pt x="22335" y="10307"/>
                          <a:pt x="22344" y="10304"/>
                          <a:pt x="22353" y="10298"/>
                        </a:cubicBezTo>
                        <a:cubicBezTo>
                          <a:pt x="26273" y="7628"/>
                          <a:pt x="30970" y="6909"/>
                          <a:pt x="35616" y="6909"/>
                        </a:cubicBezTo>
                        <a:cubicBezTo>
                          <a:pt x="36046" y="6909"/>
                          <a:pt x="36475" y="6915"/>
                          <a:pt x="36903" y="6926"/>
                        </a:cubicBezTo>
                        <a:cubicBezTo>
                          <a:pt x="36912" y="6926"/>
                          <a:pt x="36912" y="6917"/>
                          <a:pt x="36921" y="6917"/>
                        </a:cubicBezTo>
                        <a:cubicBezTo>
                          <a:pt x="36973" y="6923"/>
                          <a:pt x="37025" y="6926"/>
                          <a:pt x="37076" y="6926"/>
                        </a:cubicBezTo>
                        <a:cubicBezTo>
                          <a:pt x="37532" y="6926"/>
                          <a:pt x="37969" y="6710"/>
                          <a:pt x="38161" y="6222"/>
                        </a:cubicBezTo>
                        <a:cubicBezTo>
                          <a:pt x="38370" y="5690"/>
                          <a:pt x="37928" y="5211"/>
                          <a:pt x="37490" y="5211"/>
                        </a:cubicBezTo>
                        <a:cubicBezTo>
                          <a:pt x="37273" y="5211"/>
                          <a:pt x="37057" y="5328"/>
                          <a:pt x="36921" y="5615"/>
                        </a:cubicBezTo>
                        <a:cubicBezTo>
                          <a:pt x="36909" y="5639"/>
                          <a:pt x="36929" y="5663"/>
                          <a:pt x="36951" y="5663"/>
                        </a:cubicBezTo>
                        <a:cubicBezTo>
                          <a:pt x="36963" y="5663"/>
                          <a:pt x="36975" y="5657"/>
                          <a:pt x="36983" y="5642"/>
                        </a:cubicBezTo>
                        <a:cubicBezTo>
                          <a:pt x="37088" y="5468"/>
                          <a:pt x="37277" y="5382"/>
                          <a:pt x="37464" y="5382"/>
                        </a:cubicBezTo>
                        <a:cubicBezTo>
                          <a:pt x="37756" y="5382"/>
                          <a:pt x="38043" y="5593"/>
                          <a:pt x="37983" y="6007"/>
                        </a:cubicBezTo>
                        <a:cubicBezTo>
                          <a:pt x="37910" y="6448"/>
                          <a:pt x="37486" y="6623"/>
                          <a:pt x="37062" y="6623"/>
                        </a:cubicBezTo>
                        <a:cubicBezTo>
                          <a:pt x="36756" y="6623"/>
                          <a:pt x="36451" y="6532"/>
                          <a:pt x="36279" y="6382"/>
                        </a:cubicBezTo>
                        <a:cubicBezTo>
                          <a:pt x="35306" y="5544"/>
                          <a:pt x="36359" y="4616"/>
                          <a:pt x="37224" y="4393"/>
                        </a:cubicBezTo>
                        <a:cubicBezTo>
                          <a:pt x="37439" y="4335"/>
                          <a:pt x="37668" y="4309"/>
                          <a:pt x="37906" y="4309"/>
                        </a:cubicBezTo>
                        <a:close/>
                        <a:moveTo>
                          <a:pt x="37287" y="8247"/>
                        </a:moveTo>
                        <a:lnTo>
                          <a:pt x="37287" y="8247"/>
                        </a:lnTo>
                        <a:cubicBezTo>
                          <a:pt x="35699" y="9067"/>
                          <a:pt x="34040" y="9763"/>
                          <a:pt x="32407" y="10432"/>
                        </a:cubicBezTo>
                        <a:cubicBezTo>
                          <a:pt x="30195" y="11333"/>
                          <a:pt x="27929" y="12011"/>
                          <a:pt x="25556" y="12306"/>
                        </a:cubicBezTo>
                        <a:cubicBezTo>
                          <a:pt x="24864" y="12386"/>
                          <a:pt x="24173" y="12423"/>
                          <a:pt x="23482" y="12423"/>
                        </a:cubicBezTo>
                        <a:cubicBezTo>
                          <a:pt x="23406" y="12423"/>
                          <a:pt x="23330" y="12423"/>
                          <a:pt x="23254" y="12422"/>
                        </a:cubicBezTo>
                        <a:cubicBezTo>
                          <a:pt x="23664" y="12225"/>
                          <a:pt x="24093" y="12056"/>
                          <a:pt x="24503" y="11851"/>
                        </a:cubicBezTo>
                        <a:cubicBezTo>
                          <a:pt x="25217" y="11503"/>
                          <a:pt x="25895" y="11075"/>
                          <a:pt x="26599" y="10700"/>
                        </a:cubicBezTo>
                        <a:cubicBezTo>
                          <a:pt x="28080" y="9888"/>
                          <a:pt x="29597" y="9406"/>
                          <a:pt x="31203" y="8925"/>
                        </a:cubicBezTo>
                        <a:cubicBezTo>
                          <a:pt x="33156" y="8327"/>
                          <a:pt x="35262" y="8505"/>
                          <a:pt x="37287" y="8247"/>
                        </a:cubicBezTo>
                        <a:close/>
                        <a:moveTo>
                          <a:pt x="33578" y="1"/>
                        </a:moveTo>
                        <a:cubicBezTo>
                          <a:pt x="33274" y="1"/>
                          <a:pt x="32972" y="28"/>
                          <a:pt x="32675" y="84"/>
                        </a:cubicBezTo>
                        <a:cubicBezTo>
                          <a:pt x="32443" y="35"/>
                          <a:pt x="32208" y="12"/>
                          <a:pt x="31972" y="12"/>
                        </a:cubicBezTo>
                        <a:cubicBezTo>
                          <a:pt x="31429" y="12"/>
                          <a:pt x="30883" y="136"/>
                          <a:pt x="30373" y="360"/>
                        </a:cubicBezTo>
                        <a:cubicBezTo>
                          <a:pt x="30351" y="360"/>
                          <a:pt x="30329" y="360"/>
                          <a:pt x="30307" y="360"/>
                        </a:cubicBezTo>
                        <a:cubicBezTo>
                          <a:pt x="29303" y="360"/>
                          <a:pt x="28297" y="759"/>
                          <a:pt x="27590" y="1467"/>
                        </a:cubicBezTo>
                        <a:cubicBezTo>
                          <a:pt x="27099" y="1592"/>
                          <a:pt x="26626" y="1957"/>
                          <a:pt x="26394" y="2412"/>
                        </a:cubicBezTo>
                        <a:cubicBezTo>
                          <a:pt x="25993" y="2457"/>
                          <a:pt x="25556" y="2662"/>
                          <a:pt x="25261" y="2974"/>
                        </a:cubicBezTo>
                        <a:cubicBezTo>
                          <a:pt x="24735" y="3126"/>
                          <a:pt x="24342" y="3438"/>
                          <a:pt x="24324" y="4045"/>
                        </a:cubicBezTo>
                        <a:cubicBezTo>
                          <a:pt x="24316" y="4428"/>
                          <a:pt x="24565" y="4732"/>
                          <a:pt x="24887" y="4910"/>
                        </a:cubicBezTo>
                        <a:cubicBezTo>
                          <a:pt x="24387" y="5008"/>
                          <a:pt x="23905" y="5133"/>
                          <a:pt x="23415" y="5258"/>
                        </a:cubicBezTo>
                        <a:cubicBezTo>
                          <a:pt x="23120" y="4937"/>
                          <a:pt x="22433" y="4544"/>
                          <a:pt x="22023" y="4375"/>
                        </a:cubicBezTo>
                        <a:cubicBezTo>
                          <a:pt x="21265" y="4036"/>
                          <a:pt x="20292" y="3804"/>
                          <a:pt x="19480" y="3661"/>
                        </a:cubicBezTo>
                        <a:cubicBezTo>
                          <a:pt x="18336" y="3462"/>
                          <a:pt x="17047" y="3232"/>
                          <a:pt x="15826" y="3232"/>
                        </a:cubicBezTo>
                        <a:cubicBezTo>
                          <a:pt x="15410" y="3232"/>
                          <a:pt x="15002" y="3259"/>
                          <a:pt x="14609" y="3322"/>
                        </a:cubicBezTo>
                        <a:cubicBezTo>
                          <a:pt x="14567" y="3331"/>
                          <a:pt x="14581" y="3394"/>
                          <a:pt x="14620" y="3394"/>
                        </a:cubicBezTo>
                        <a:cubicBezTo>
                          <a:pt x="14622" y="3394"/>
                          <a:pt x="14625" y="3394"/>
                          <a:pt x="14627" y="3394"/>
                        </a:cubicBezTo>
                        <a:cubicBezTo>
                          <a:pt x="14958" y="3344"/>
                          <a:pt x="15301" y="3323"/>
                          <a:pt x="15651" y="3323"/>
                        </a:cubicBezTo>
                        <a:cubicBezTo>
                          <a:pt x="16824" y="3323"/>
                          <a:pt x="18074" y="3558"/>
                          <a:pt x="19159" y="3750"/>
                        </a:cubicBezTo>
                        <a:cubicBezTo>
                          <a:pt x="20524" y="4000"/>
                          <a:pt x="22094" y="4437"/>
                          <a:pt x="23236" y="5312"/>
                        </a:cubicBezTo>
                        <a:cubicBezTo>
                          <a:pt x="21693" y="5740"/>
                          <a:pt x="20194" y="6320"/>
                          <a:pt x="18767" y="7087"/>
                        </a:cubicBezTo>
                        <a:cubicBezTo>
                          <a:pt x="17678" y="7676"/>
                          <a:pt x="16661" y="8363"/>
                          <a:pt x="15644" y="9058"/>
                        </a:cubicBezTo>
                        <a:cubicBezTo>
                          <a:pt x="14699" y="9692"/>
                          <a:pt x="13780" y="10432"/>
                          <a:pt x="12772" y="10959"/>
                        </a:cubicBezTo>
                        <a:cubicBezTo>
                          <a:pt x="11719" y="10575"/>
                          <a:pt x="10640" y="10281"/>
                          <a:pt x="9524" y="10156"/>
                        </a:cubicBezTo>
                        <a:cubicBezTo>
                          <a:pt x="9055" y="10104"/>
                          <a:pt x="8597" y="10080"/>
                          <a:pt x="8145" y="10080"/>
                        </a:cubicBezTo>
                        <a:cubicBezTo>
                          <a:pt x="7205" y="10080"/>
                          <a:pt x="6295" y="10183"/>
                          <a:pt x="5385" y="10352"/>
                        </a:cubicBezTo>
                        <a:cubicBezTo>
                          <a:pt x="4778" y="10049"/>
                          <a:pt x="4261" y="9835"/>
                          <a:pt x="3628" y="9638"/>
                        </a:cubicBezTo>
                        <a:cubicBezTo>
                          <a:pt x="4083" y="8969"/>
                          <a:pt x="4894" y="8336"/>
                          <a:pt x="5617" y="7908"/>
                        </a:cubicBezTo>
                        <a:cubicBezTo>
                          <a:pt x="5804" y="7854"/>
                          <a:pt x="5992" y="7747"/>
                          <a:pt x="6143" y="7613"/>
                        </a:cubicBezTo>
                        <a:cubicBezTo>
                          <a:pt x="7196" y="7051"/>
                          <a:pt x="8347" y="6641"/>
                          <a:pt x="9498" y="6320"/>
                        </a:cubicBezTo>
                        <a:cubicBezTo>
                          <a:pt x="9524" y="6320"/>
                          <a:pt x="9542" y="6311"/>
                          <a:pt x="9560" y="6302"/>
                        </a:cubicBezTo>
                        <a:cubicBezTo>
                          <a:pt x="9747" y="6248"/>
                          <a:pt x="9926" y="6204"/>
                          <a:pt x="10113" y="6159"/>
                        </a:cubicBezTo>
                        <a:cubicBezTo>
                          <a:pt x="11630" y="5776"/>
                          <a:pt x="13209" y="5660"/>
                          <a:pt x="14770" y="5633"/>
                        </a:cubicBezTo>
                        <a:cubicBezTo>
                          <a:pt x="14933" y="5631"/>
                          <a:pt x="15098" y="5630"/>
                          <a:pt x="15264" y="5630"/>
                        </a:cubicBezTo>
                        <a:cubicBezTo>
                          <a:pt x="16656" y="5630"/>
                          <a:pt x="18123" y="5721"/>
                          <a:pt x="19382" y="6311"/>
                        </a:cubicBezTo>
                        <a:cubicBezTo>
                          <a:pt x="19388" y="6313"/>
                          <a:pt x="19394" y="6314"/>
                          <a:pt x="19400" y="6314"/>
                        </a:cubicBezTo>
                        <a:cubicBezTo>
                          <a:pt x="19438" y="6314"/>
                          <a:pt x="19467" y="6270"/>
                          <a:pt x="19436" y="6239"/>
                        </a:cubicBezTo>
                        <a:cubicBezTo>
                          <a:pt x="18446" y="5329"/>
                          <a:pt x="16581" y="5437"/>
                          <a:pt x="15332" y="5410"/>
                        </a:cubicBezTo>
                        <a:cubicBezTo>
                          <a:pt x="15213" y="5408"/>
                          <a:pt x="15093" y="5407"/>
                          <a:pt x="14974" y="5407"/>
                        </a:cubicBezTo>
                        <a:cubicBezTo>
                          <a:pt x="13414" y="5407"/>
                          <a:pt x="11844" y="5570"/>
                          <a:pt x="10327" y="5909"/>
                        </a:cubicBezTo>
                        <a:lnTo>
                          <a:pt x="10318" y="5909"/>
                        </a:lnTo>
                        <a:cubicBezTo>
                          <a:pt x="10399" y="5633"/>
                          <a:pt x="10202" y="5240"/>
                          <a:pt x="9962" y="4990"/>
                        </a:cubicBezTo>
                        <a:cubicBezTo>
                          <a:pt x="10231" y="4915"/>
                          <a:pt x="12724" y="4297"/>
                          <a:pt x="14939" y="4297"/>
                        </a:cubicBezTo>
                        <a:cubicBezTo>
                          <a:pt x="15068" y="4297"/>
                          <a:pt x="15196" y="4299"/>
                          <a:pt x="15323" y="4304"/>
                        </a:cubicBezTo>
                        <a:cubicBezTo>
                          <a:pt x="17759" y="4384"/>
                          <a:pt x="19703" y="4892"/>
                          <a:pt x="21229" y="5356"/>
                        </a:cubicBezTo>
                        <a:cubicBezTo>
                          <a:pt x="21232" y="5357"/>
                          <a:pt x="21235" y="5357"/>
                          <a:pt x="21238" y="5357"/>
                        </a:cubicBezTo>
                        <a:cubicBezTo>
                          <a:pt x="21267" y="5357"/>
                          <a:pt x="21280" y="5319"/>
                          <a:pt x="21256" y="5303"/>
                        </a:cubicBezTo>
                        <a:cubicBezTo>
                          <a:pt x="20462" y="4964"/>
                          <a:pt x="19802" y="4750"/>
                          <a:pt x="18918" y="4553"/>
                        </a:cubicBezTo>
                        <a:cubicBezTo>
                          <a:pt x="17973" y="4339"/>
                          <a:pt x="17090" y="4241"/>
                          <a:pt x="16099" y="4170"/>
                        </a:cubicBezTo>
                        <a:cubicBezTo>
                          <a:pt x="15702" y="4145"/>
                          <a:pt x="15296" y="4131"/>
                          <a:pt x="14887" y="4131"/>
                        </a:cubicBezTo>
                        <a:cubicBezTo>
                          <a:pt x="14269" y="4131"/>
                          <a:pt x="13646" y="4162"/>
                          <a:pt x="13039" y="4232"/>
                        </a:cubicBezTo>
                        <a:cubicBezTo>
                          <a:pt x="13039" y="4214"/>
                          <a:pt x="13039" y="4196"/>
                          <a:pt x="13030" y="4179"/>
                        </a:cubicBezTo>
                        <a:cubicBezTo>
                          <a:pt x="12763" y="3643"/>
                          <a:pt x="12147" y="3501"/>
                          <a:pt x="11594" y="3456"/>
                        </a:cubicBezTo>
                        <a:cubicBezTo>
                          <a:pt x="11537" y="3452"/>
                          <a:pt x="11478" y="3450"/>
                          <a:pt x="11419" y="3450"/>
                        </a:cubicBezTo>
                        <a:cubicBezTo>
                          <a:pt x="10630" y="3450"/>
                          <a:pt x="9757" y="3819"/>
                          <a:pt x="9640" y="4027"/>
                        </a:cubicBezTo>
                        <a:cubicBezTo>
                          <a:pt x="9293" y="4143"/>
                          <a:pt x="8873" y="4277"/>
                          <a:pt x="8606" y="4500"/>
                        </a:cubicBezTo>
                        <a:cubicBezTo>
                          <a:pt x="8454" y="4509"/>
                          <a:pt x="8302" y="4544"/>
                          <a:pt x="8160" y="4607"/>
                        </a:cubicBezTo>
                        <a:cubicBezTo>
                          <a:pt x="7996" y="4577"/>
                          <a:pt x="7826" y="4564"/>
                          <a:pt x="7653" y="4564"/>
                        </a:cubicBezTo>
                        <a:cubicBezTo>
                          <a:pt x="7355" y="4564"/>
                          <a:pt x="7046" y="4605"/>
                          <a:pt x="6741" y="4678"/>
                        </a:cubicBezTo>
                        <a:cubicBezTo>
                          <a:pt x="6768" y="4411"/>
                          <a:pt x="6456" y="4143"/>
                          <a:pt x="6259" y="4000"/>
                        </a:cubicBezTo>
                        <a:cubicBezTo>
                          <a:pt x="6072" y="3860"/>
                          <a:pt x="5807" y="3773"/>
                          <a:pt x="5554" y="3773"/>
                        </a:cubicBezTo>
                        <a:cubicBezTo>
                          <a:pt x="5422" y="3773"/>
                          <a:pt x="5293" y="3797"/>
                          <a:pt x="5180" y="3849"/>
                        </a:cubicBezTo>
                        <a:cubicBezTo>
                          <a:pt x="4918" y="3694"/>
                          <a:pt x="4615" y="3605"/>
                          <a:pt x="4314" y="3605"/>
                        </a:cubicBezTo>
                        <a:cubicBezTo>
                          <a:pt x="4215" y="3605"/>
                          <a:pt x="4117" y="3615"/>
                          <a:pt x="4020" y="3634"/>
                        </a:cubicBezTo>
                        <a:cubicBezTo>
                          <a:pt x="3743" y="3570"/>
                          <a:pt x="3419" y="3532"/>
                          <a:pt x="3134" y="3532"/>
                        </a:cubicBezTo>
                        <a:cubicBezTo>
                          <a:pt x="2987" y="3532"/>
                          <a:pt x="2851" y="3542"/>
                          <a:pt x="2736" y="3563"/>
                        </a:cubicBezTo>
                        <a:cubicBezTo>
                          <a:pt x="1727" y="3724"/>
                          <a:pt x="800" y="4045"/>
                          <a:pt x="77" y="4857"/>
                        </a:cubicBezTo>
                        <a:cubicBezTo>
                          <a:pt x="68" y="4866"/>
                          <a:pt x="229" y="4919"/>
                          <a:pt x="229" y="4919"/>
                        </a:cubicBezTo>
                        <a:cubicBezTo>
                          <a:pt x="898" y="4339"/>
                          <a:pt x="1772" y="3965"/>
                          <a:pt x="2629" y="3804"/>
                        </a:cubicBezTo>
                        <a:cubicBezTo>
                          <a:pt x="2832" y="3766"/>
                          <a:pt x="3064" y="3740"/>
                          <a:pt x="3299" y="3740"/>
                        </a:cubicBezTo>
                        <a:cubicBezTo>
                          <a:pt x="3901" y="3740"/>
                          <a:pt x="4525" y="3912"/>
                          <a:pt x="4743" y="4509"/>
                        </a:cubicBezTo>
                        <a:cubicBezTo>
                          <a:pt x="4974" y="5153"/>
                          <a:pt x="4384" y="5584"/>
                          <a:pt x="3909" y="5584"/>
                        </a:cubicBezTo>
                        <a:cubicBezTo>
                          <a:pt x="3594" y="5584"/>
                          <a:pt x="3330" y="5395"/>
                          <a:pt x="3387" y="4955"/>
                        </a:cubicBezTo>
                        <a:cubicBezTo>
                          <a:pt x="3387" y="4935"/>
                          <a:pt x="3370" y="4923"/>
                          <a:pt x="3352" y="4923"/>
                        </a:cubicBezTo>
                        <a:cubicBezTo>
                          <a:pt x="3338" y="4923"/>
                          <a:pt x="3323" y="4930"/>
                          <a:pt x="3315" y="4946"/>
                        </a:cubicBezTo>
                        <a:cubicBezTo>
                          <a:pt x="3039" y="5428"/>
                          <a:pt x="3431" y="5776"/>
                          <a:pt x="3886" y="5856"/>
                        </a:cubicBezTo>
                        <a:cubicBezTo>
                          <a:pt x="3583" y="5927"/>
                          <a:pt x="3387" y="5990"/>
                          <a:pt x="3119" y="6088"/>
                        </a:cubicBezTo>
                        <a:cubicBezTo>
                          <a:pt x="3012" y="6132"/>
                          <a:pt x="2718" y="6239"/>
                          <a:pt x="2718" y="6239"/>
                        </a:cubicBezTo>
                        <a:cubicBezTo>
                          <a:pt x="2718" y="6239"/>
                          <a:pt x="2102" y="5749"/>
                          <a:pt x="1826" y="5606"/>
                        </a:cubicBezTo>
                        <a:cubicBezTo>
                          <a:pt x="1549" y="5454"/>
                          <a:pt x="1380" y="5312"/>
                          <a:pt x="1076" y="5231"/>
                        </a:cubicBezTo>
                        <a:cubicBezTo>
                          <a:pt x="1067" y="5231"/>
                          <a:pt x="889" y="5258"/>
                          <a:pt x="1067" y="5365"/>
                        </a:cubicBezTo>
                        <a:cubicBezTo>
                          <a:pt x="1433" y="5570"/>
                          <a:pt x="1710" y="5740"/>
                          <a:pt x="2031" y="5954"/>
                        </a:cubicBezTo>
                        <a:cubicBezTo>
                          <a:pt x="2272" y="6106"/>
                          <a:pt x="2539" y="6320"/>
                          <a:pt x="2539" y="6320"/>
                        </a:cubicBezTo>
                        <a:cubicBezTo>
                          <a:pt x="2539" y="6320"/>
                          <a:pt x="487" y="7694"/>
                          <a:pt x="24" y="8764"/>
                        </a:cubicBezTo>
                        <a:cubicBezTo>
                          <a:pt x="15" y="8764"/>
                          <a:pt x="15" y="8782"/>
                          <a:pt x="24" y="8791"/>
                        </a:cubicBezTo>
                        <a:cubicBezTo>
                          <a:pt x="1" y="8870"/>
                          <a:pt x="90" y="8885"/>
                          <a:pt x="158" y="8885"/>
                        </a:cubicBezTo>
                        <a:cubicBezTo>
                          <a:pt x="197" y="8885"/>
                          <a:pt x="229" y="8880"/>
                          <a:pt x="229" y="8880"/>
                        </a:cubicBezTo>
                        <a:cubicBezTo>
                          <a:pt x="229" y="8880"/>
                          <a:pt x="238" y="8862"/>
                          <a:pt x="238" y="8853"/>
                        </a:cubicBezTo>
                        <a:cubicBezTo>
                          <a:pt x="1915" y="9380"/>
                          <a:pt x="3619" y="9754"/>
                          <a:pt x="5269" y="10379"/>
                        </a:cubicBezTo>
                        <a:cubicBezTo>
                          <a:pt x="5028" y="10423"/>
                          <a:pt x="4787" y="10477"/>
                          <a:pt x="4547" y="10530"/>
                        </a:cubicBezTo>
                        <a:lnTo>
                          <a:pt x="4538" y="10530"/>
                        </a:lnTo>
                        <a:cubicBezTo>
                          <a:pt x="4154" y="10504"/>
                          <a:pt x="3806" y="10414"/>
                          <a:pt x="3422" y="10414"/>
                        </a:cubicBezTo>
                        <a:cubicBezTo>
                          <a:pt x="3406" y="10415"/>
                          <a:pt x="3388" y="10415"/>
                          <a:pt x="3371" y="10415"/>
                        </a:cubicBezTo>
                        <a:cubicBezTo>
                          <a:pt x="2848" y="10415"/>
                          <a:pt x="2129" y="10289"/>
                          <a:pt x="1870" y="10281"/>
                        </a:cubicBezTo>
                        <a:cubicBezTo>
                          <a:pt x="1665" y="10281"/>
                          <a:pt x="1772" y="10352"/>
                          <a:pt x="1808" y="10361"/>
                        </a:cubicBezTo>
                        <a:cubicBezTo>
                          <a:pt x="2494" y="10533"/>
                          <a:pt x="3162" y="10611"/>
                          <a:pt x="3848" y="10611"/>
                        </a:cubicBezTo>
                        <a:cubicBezTo>
                          <a:pt x="3982" y="10611"/>
                          <a:pt x="4117" y="10608"/>
                          <a:pt x="4252" y="10602"/>
                        </a:cubicBezTo>
                        <a:lnTo>
                          <a:pt x="4252" y="10602"/>
                        </a:lnTo>
                        <a:cubicBezTo>
                          <a:pt x="3886" y="10691"/>
                          <a:pt x="3342" y="10843"/>
                          <a:pt x="3137" y="10896"/>
                        </a:cubicBezTo>
                        <a:cubicBezTo>
                          <a:pt x="2958" y="10953"/>
                          <a:pt x="3024" y="10995"/>
                          <a:pt x="3071" y="10995"/>
                        </a:cubicBezTo>
                        <a:cubicBezTo>
                          <a:pt x="3075" y="10995"/>
                          <a:pt x="3080" y="10995"/>
                          <a:pt x="3083" y="10994"/>
                        </a:cubicBezTo>
                        <a:cubicBezTo>
                          <a:pt x="4734" y="10548"/>
                          <a:pt x="6366" y="10211"/>
                          <a:pt x="8035" y="10211"/>
                        </a:cubicBezTo>
                        <a:cubicBezTo>
                          <a:pt x="8703" y="10211"/>
                          <a:pt x="9377" y="10265"/>
                          <a:pt x="10060" y="10388"/>
                        </a:cubicBezTo>
                        <a:cubicBezTo>
                          <a:pt x="11086" y="10566"/>
                          <a:pt x="12112" y="10896"/>
                          <a:pt x="13093" y="11262"/>
                        </a:cubicBezTo>
                        <a:cubicBezTo>
                          <a:pt x="13869" y="11547"/>
                          <a:pt x="14565" y="11976"/>
                          <a:pt x="15323" y="12279"/>
                        </a:cubicBezTo>
                        <a:cubicBezTo>
                          <a:pt x="16385" y="12689"/>
                          <a:pt x="17482" y="12993"/>
                          <a:pt x="18570" y="13314"/>
                        </a:cubicBezTo>
                        <a:cubicBezTo>
                          <a:pt x="20453" y="13867"/>
                          <a:pt x="22469" y="14393"/>
                          <a:pt x="24423" y="14589"/>
                        </a:cubicBezTo>
                        <a:cubicBezTo>
                          <a:pt x="24915" y="14639"/>
                          <a:pt x="25411" y="14663"/>
                          <a:pt x="25908" y="14663"/>
                        </a:cubicBezTo>
                        <a:cubicBezTo>
                          <a:pt x="29602" y="14663"/>
                          <a:pt x="33369" y="13364"/>
                          <a:pt x="36671" y="11877"/>
                        </a:cubicBezTo>
                        <a:cubicBezTo>
                          <a:pt x="38696" y="10968"/>
                          <a:pt x="40579" y="9772"/>
                          <a:pt x="42577" y="8818"/>
                        </a:cubicBezTo>
                        <a:cubicBezTo>
                          <a:pt x="44629" y="7845"/>
                          <a:pt x="46725" y="7167"/>
                          <a:pt x="48911" y="6569"/>
                        </a:cubicBezTo>
                        <a:cubicBezTo>
                          <a:pt x="48970" y="6552"/>
                          <a:pt x="48949" y="6471"/>
                          <a:pt x="48893" y="6471"/>
                        </a:cubicBezTo>
                        <a:cubicBezTo>
                          <a:pt x="48890" y="6471"/>
                          <a:pt x="48887" y="6471"/>
                          <a:pt x="48884" y="6471"/>
                        </a:cubicBezTo>
                        <a:cubicBezTo>
                          <a:pt x="46868" y="6846"/>
                          <a:pt x="45021" y="7488"/>
                          <a:pt x="43148" y="8309"/>
                        </a:cubicBezTo>
                        <a:cubicBezTo>
                          <a:pt x="41132" y="9201"/>
                          <a:pt x="39258" y="10370"/>
                          <a:pt x="37287" y="11342"/>
                        </a:cubicBezTo>
                        <a:cubicBezTo>
                          <a:pt x="35288" y="12324"/>
                          <a:pt x="33201" y="13002"/>
                          <a:pt x="31078" y="13644"/>
                        </a:cubicBezTo>
                        <a:cubicBezTo>
                          <a:pt x="29384" y="14159"/>
                          <a:pt x="27603" y="14432"/>
                          <a:pt x="25832" y="14432"/>
                        </a:cubicBezTo>
                        <a:cubicBezTo>
                          <a:pt x="25271" y="14432"/>
                          <a:pt x="24711" y="14404"/>
                          <a:pt x="24155" y="14349"/>
                        </a:cubicBezTo>
                        <a:cubicBezTo>
                          <a:pt x="22264" y="14161"/>
                          <a:pt x="20274" y="13599"/>
                          <a:pt x="18454" y="13064"/>
                        </a:cubicBezTo>
                        <a:cubicBezTo>
                          <a:pt x="17339" y="12734"/>
                          <a:pt x="16135" y="12466"/>
                          <a:pt x="15091" y="11958"/>
                        </a:cubicBezTo>
                        <a:cubicBezTo>
                          <a:pt x="14824" y="11833"/>
                          <a:pt x="14556" y="11708"/>
                          <a:pt x="14288" y="11583"/>
                        </a:cubicBezTo>
                        <a:cubicBezTo>
                          <a:pt x="14613" y="11447"/>
                          <a:pt x="15001" y="11412"/>
                          <a:pt x="15386" y="11412"/>
                        </a:cubicBezTo>
                        <a:cubicBezTo>
                          <a:pt x="15710" y="11412"/>
                          <a:pt x="16032" y="11437"/>
                          <a:pt x="16313" y="11449"/>
                        </a:cubicBezTo>
                        <a:cubicBezTo>
                          <a:pt x="17188" y="11485"/>
                          <a:pt x="18008" y="11708"/>
                          <a:pt x="18865" y="11886"/>
                        </a:cubicBezTo>
                        <a:cubicBezTo>
                          <a:pt x="19703" y="12056"/>
                          <a:pt x="20488" y="12404"/>
                          <a:pt x="21336" y="12555"/>
                        </a:cubicBezTo>
                        <a:cubicBezTo>
                          <a:pt x="22019" y="12681"/>
                          <a:pt x="22723" y="12723"/>
                          <a:pt x="23425" y="12723"/>
                        </a:cubicBezTo>
                        <a:cubicBezTo>
                          <a:pt x="23768" y="12723"/>
                          <a:pt x="24110" y="12713"/>
                          <a:pt x="24449" y="12698"/>
                        </a:cubicBezTo>
                        <a:cubicBezTo>
                          <a:pt x="28919" y="12493"/>
                          <a:pt x="33121" y="10620"/>
                          <a:pt x="37082" y="8675"/>
                        </a:cubicBezTo>
                        <a:cubicBezTo>
                          <a:pt x="39089" y="7685"/>
                          <a:pt x="40944" y="6427"/>
                          <a:pt x="42943" y="5410"/>
                        </a:cubicBezTo>
                        <a:cubicBezTo>
                          <a:pt x="44334" y="4696"/>
                          <a:pt x="45887" y="4357"/>
                          <a:pt x="47430" y="4089"/>
                        </a:cubicBezTo>
                        <a:cubicBezTo>
                          <a:pt x="48199" y="3959"/>
                          <a:pt x="48953" y="3897"/>
                          <a:pt x="49700" y="3897"/>
                        </a:cubicBezTo>
                        <a:cubicBezTo>
                          <a:pt x="50945" y="3897"/>
                          <a:pt x="52174" y="4068"/>
                          <a:pt x="53434" y="4375"/>
                        </a:cubicBezTo>
                        <a:cubicBezTo>
                          <a:pt x="54834" y="4714"/>
                          <a:pt x="56289" y="5098"/>
                          <a:pt x="57600" y="5713"/>
                        </a:cubicBezTo>
                        <a:cubicBezTo>
                          <a:pt x="57607" y="5717"/>
                          <a:pt x="57614" y="5719"/>
                          <a:pt x="57620" y="5719"/>
                        </a:cubicBezTo>
                        <a:cubicBezTo>
                          <a:pt x="57656" y="5719"/>
                          <a:pt x="57681" y="5664"/>
                          <a:pt x="57636" y="5642"/>
                        </a:cubicBezTo>
                        <a:cubicBezTo>
                          <a:pt x="56547" y="4955"/>
                          <a:pt x="55173" y="4589"/>
                          <a:pt x="53951" y="4232"/>
                        </a:cubicBezTo>
                        <a:cubicBezTo>
                          <a:pt x="52571" y="3838"/>
                          <a:pt x="51169" y="3602"/>
                          <a:pt x="49750" y="3602"/>
                        </a:cubicBezTo>
                        <a:cubicBezTo>
                          <a:pt x="49628" y="3602"/>
                          <a:pt x="49506" y="3604"/>
                          <a:pt x="49384" y="3608"/>
                        </a:cubicBezTo>
                        <a:cubicBezTo>
                          <a:pt x="47168" y="2466"/>
                          <a:pt x="44464" y="1734"/>
                          <a:pt x="41852" y="1734"/>
                        </a:cubicBezTo>
                        <a:cubicBezTo>
                          <a:pt x="40710" y="1734"/>
                          <a:pt x="39585" y="1874"/>
                          <a:pt x="38527" y="2180"/>
                        </a:cubicBezTo>
                        <a:cubicBezTo>
                          <a:pt x="38063" y="1556"/>
                          <a:pt x="37278" y="1101"/>
                          <a:pt x="36537" y="851"/>
                        </a:cubicBezTo>
                        <a:cubicBezTo>
                          <a:pt x="36466" y="807"/>
                          <a:pt x="36207" y="664"/>
                          <a:pt x="36154" y="637"/>
                        </a:cubicBezTo>
                        <a:cubicBezTo>
                          <a:pt x="35322" y="221"/>
                          <a:pt x="34442" y="1"/>
                          <a:pt x="335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6" name="Google Shape;2786;p8"/>
                  <p:cNvSpPr/>
                  <p:nvPr/>
                </p:nvSpPr>
                <p:spPr>
                  <a:xfrm>
                    <a:off x="5513505" y="1885219"/>
                    <a:ext cx="60379" cy="39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1" h="713" extrusionOk="0">
                        <a:moveTo>
                          <a:pt x="1046" y="0"/>
                        </a:moveTo>
                        <a:cubicBezTo>
                          <a:pt x="1044" y="0"/>
                          <a:pt x="1041" y="1"/>
                          <a:pt x="1038" y="1"/>
                        </a:cubicBezTo>
                        <a:cubicBezTo>
                          <a:pt x="619" y="90"/>
                          <a:pt x="369" y="403"/>
                          <a:pt x="30" y="644"/>
                        </a:cubicBezTo>
                        <a:cubicBezTo>
                          <a:pt x="1" y="666"/>
                          <a:pt x="20" y="712"/>
                          <a:pt x="48" y="712"/>
                        </a:cubicBezTo>
                        <a:cubicBezTo>
                          <a:pt x="54" y="712"/>
                          <a:pt x="60" y="711"/>
                          <a:pt x="66" y="706"/>
                        </a:cubicBezTo>
                        <a:cubicBezTo>
                          <a:pt x="396" y="474"/>
                          <a:pt x="664" y="189"/>
                          <a:pt x="1047" y="55"/>
                        </a:cubicBezTo>
                        <a:cubicBezTo>
                          <a:pt x="1080" y="46"/>
                          <a:pt x="1075" y="0"/>
                          <a:pt x="104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7" name="Google Shape;2787;p8"/>
                  <p:cNvSpPr/>
                  <p:nvPr/>
                </p:nvSpPr>
                <p:spPr>
                  <a:xfrm>
                    <a:off x="5755970" y="1856789"/>
                    <a:ext cx="349205" cy="3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2" h="602" extrusionOk="0">
                        <a:moveTo>
                          <a:pt x="3953" y="1"/>
                        </a:moveTo>
                        <a:cubicBezTo>
                          <a:pt x="2632" y="1"/>
                          <a:pt x="1315" y="238"/>
                          <a:pt x="16" y="573"/>
                        </a:cubicBezTo>
                        <a:cubicBezTo>
                          <a:pt x="1" y="580"/>
                          <a:pt x="5" y="601"/>
                          <a:pt x="18" y="601"/>
                        </a:cubicBezTo>
                        <a:cubicBezTo>
                          <a:pt x="20" y="601"/>
                          <a:pt x="22" y="601"/>
                          <a:pt x="25" y="599"/>
                        </a:cubicBezTo>
                        <a:cubicBezTo>
                          <a:pt x="1078" y="367"/>
                          <a:pt x="2130" y="216"/>
                          <a:pt x="3210" y="144"/>
                        </a:cubicBezTo>
                        <a:cubicBezTo>
                          <a:pt x="3381" y="134"/>
                          <a:pt x="3551" y="129"/>
                          <a:pt x="3722" y="129"/>
                        </a:cubicBezTo>
                        <a:cubicBezTo>
                          <a:pt x="4554" y="129"/>
                          <a:pt x="5379" y="241"/>
                          <a:pt x="6216" y="323"/>
                        </a:cubicBezTo>
                        <a:cubicBezTo>
                          <a:pt x="6252" y="323"/>
                          <a:pt x="6252" y="269"/>
                          <a:pt x="6225" y="260"/>
                        </a:cubicBezTo>
                        <a:cubicBezTo>
                          <a:pt x="5468" y="78"/>
                          <a:pt x="4710" y="1"/>
                          <a:pt x="39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8" name="Google Shape;2788;p8"/>
                  <p:cNvSpPr/>
                  <p:nvPr/>
                </p:nvSpPr>
                <p:spPr>
                  <a:xfrm>
                    <a:off x="5665932" y="1904488"/>
                    <a:ext cx="29938" cy="149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6" h="267" extrusionOk="0">
                        <a:moveTo>
                          <a:pt x="491" y="1"/>
                        </a:moveTo>
                        <a:cubicBezTo>
                          <a:pt x="487" y="1"/>
                          <a:pt x="482" y="2"/>
                          <a:pt x="477" y="4"/>
                        </a:cubicBezTo>
                        <a:cubicBezTo>
                          <a:pt x="343" y="93"/>
                          <a:pt x="174" y="111"/>
                          <a:pt x="31" y="200"/>
                        </a:cubicBezTo>
                        <a:cubicBezTo>
                          <a:pt x="0" y="223"/>
                          <a:pt x="23" y="266"/>
                          <a:pt x="52" y="266"/>
                        </a:cubicBezTo>
                        <a:cubicBezTo>
                          <a:pt x="57" y="266"/>
                          <a:pt x="62" y="265"/>
                          <a:pt x="67" y="263"/>
                        </a:cubicBezTo>
                        <a:cubicBezTo>
                          <a:pt x="201" y="174"/>
                          <a:pt x="370" y="147"/>
                          <a:pt x="513" y="58"/>
                        </a:cubicBezTo>
                        <a:cubicBezTo>
                          <a:pt x="536" y="42"/>
                          <a:pt x="519" y="1"/>
                          <a:pt x="4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89" name="Google Shape;2789;p8"/>
                  <p:cNvSpPr/>
                  <p:nvPr/>
                </p:nvSpPr>
                <p:spPr>
                  <a:xfrm>
                    <a:off x="5587792" y="1510661"/>
                    <a:ext cx="551624" cy="1014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76" h="1816" extrusionOk="0">
                        <a:moveTo>
                          <a:pt x="8192" y="0"/>
                        </a:moveTo>
                        <a:cubicBezTo>
                          <a:pt x="7127" y="0"/>
                          <a:pt x="6029" y="198"/>
                          <a:pt x="5025" y="338"/>
                        </a:cubicBezTo>
                        <a:cubicBezTo>
                          <a:pt x="4169" y="454"/>
                          <a:pt x="3330" y="650"/>
                          <a:pt x="2501" y="891"/>
                        </a:cubicBezTo>
                        <a:cubicBezTo>
                          <a:pt x="1689" y="1123"/>
                          <a:pt x="797" y="1372"/>
                          <a:pt x="38" y="1747"/>
                        </a:cubicBezTo>
                        <a:cubicBezTo>
                          <a:pt x="1" y="1762"/>
                          <a:pt x="27" y="1816"/>
                          <a:pt x="63" y="1816"/>
                        </a:cubicBezTo>
                        <a:cubicBezTo>
                          <a:pt x="69" y="1816"/>
                          <a:pt x="76" y="1814"/>
                          <a:pt x="83" y="1810"/>
                        </a:cubicBezTo>
                        <a:cubicBezTo>
                          <a:pt x="859" y="1479"/>
                          <a:pt x="1742" y="1328"/>
                          <a:pt x="2554" y="1078"/>
                        </a:cubicBezTo>
                        <a:cubicBezTo>
                          <a:pt x="3295" y="846"/>
                          <a:pt x="4053" y="686"/>
                          <a:pt x="4820" y="561"/>
                        </a:cubicBezTo>
                        <a:cubicBezTo>
                          <a:pt x="5970" y="368"/>
                          <a:pt x="7216" y="198"/>
                          <a:pt x="8430" y="198"/>
                        </a:cubicBezTo>
                        <a:cubicBezTo>
                          <a:pt x="8903" y="198"/>
                          <a:pt x="9370" y="224"/>
                          <a:pt x="9825" y="284"/>
                        </a:cubicBezTo>
                        <a:cubicBezTo>
                          <a:pt x="9827" y="285"/>
                          <a:pt x="9830" y="285"/>
                          <a:pt x="9832" y="285"/>
                        </a:cubicBezTo>
                        <a:cubicBezTo>
                          <a:pt x="9870" y="285"/>
                          <a:pt x="9876" y="221"/>
                          <a:pt x="9834" y="204"/>
                        </a:cubicBezTo>
                        <a:cubicBezTo>
                          <a:pt x="9309" y="56"/>
                          <a:pt x="8755" y="0"/>
                          <a:pt x="819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0" name="Google Shape;2790;p8"/>
                  <p:cNvSpPr/>
                  <p:nvPr/>
                </p:nvSpPr>
                <p:spPr>
                  <a:xfrm>
                    <a:off x="6197947" y="1529484"/>
                    <a:ext cx="171084" cy="550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986" extrusionOk="0">
                        <a:moveTo>
                          <a:pt x="97" y="0"/>
                        </a:moveTo>
                        <a:cubicBezTo>
                          <a:pt x="31" y="0"/>
                          <a:pt x="1" y="99"/>
                          <a:pt x="69" y="108"/>
                        </a:cubicBezTo>
                        <a:cubicBezTo>
                          <a:pt x="1122" y="286"/>
                          <a:pt x="2005" y="616"/>
                          <a:pt x="3004" y="982"/>
                        </a:cubicBezTo>
                        <a:cubicBezTo>
                          <a:pt x="3010" y="984"/>
                          <a:pt x="3015" y="985"/>
                          <a:pt x="3020" y="985"/>
                        </a:cubicBezTo>
                        <a:cubicBezTo>
                          <a:pt x="3053" y="985"/>
                          <a:pt x="3063" y="934"/>
                          <a:pt x="3031" y="911"/>
                        </a:cubicBezTo>
                        <a:cubicBezTo>
                          <a:pt x="2095" y="384"/>
                          <a:pt x="1167" y="161"/>
                          <a:pt x="105" y="1"/>
                        </a:cubicBezTo>
                        <a:cubicBezTo>
                          <a:pt x="102" y="0"/>
                          <a:pt x="100" y="0"/>
                          <a:pt x="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1" name="Google Shape;2791;p8"/>
                  <p:cNvSpPr/>
                  <p:nvPr/>
                </p:nvSpPr>
                <p:spPr>
                  <a:xfrm>
                    <a:off x="7817003" y="2184764"/>
                    <a:ext cx="140308" cy="109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2" h="196" extrusionOk="0">
                        <a:moveTo>
                          <a:pt x="716" y="1"/>
                        </a:moveTo>
                        <a:cubicBezTo>
                          <a:pt x="487" y="1"/>
                          <a:pt x="257" y="16"/>
                          <a:pt x="49" y="89"/>
                        </a:cubicBezTo>
                        <a:cubicBezTo>
                          <a:pt x="1" y="105"/>
                          <a:pt x="18" y="172"/>
                          <a:pt x="54" y="172"/>
                        </a:cubicBezTo>
                        <a:cubicBezTo>
                          <a:pt x="58" y="172"/>
                          <a:pt x="63" y="171"/>
                          <a:pt x="67" y="169"/>
                        </a:cubicBezTo>
                        <a:cubicBezTo>
                          <a:pt x="252" y="109"/>
                          <a:pt x="453" y="94"/>
                          <a:pt x="653" y="94"/>
                        </a:cubicBezTo>
                        <a:cubicBezTo>
                          <a:pt x="839" y="94"/>
                          <a:pt x="1024" y="107"/>
                          <a:pt x="1200" y="107"/>
                        </a:cubicBezTo>
                        <a:cubicBezTo>
                          <a:pt x="1628" y="107"/>
                          <a:pt x="2047" y="151"/>
                          <a:pt x="2476" y="196"/>
                        </a:cubicBezTo>
                        <a:cubicBezTo>
                          <a:pt x="2502" y="196"/>
                          <a:pt x="2511" y="151"/>
                          <a:pt x="2485" y="142"/>
                        </a:cubicBezTo>
                        <a:cubicBezTo>
                          <a:pt x="2056" y="26"/>
                          <a:pt x="1646" y="9"/>
                          <a:pt x="1200" y="9"/>
                        </a:cubicBezTo>
                        <a:cubicBezTo>
                          <a:pt x="1044" y="9"/>
                          <a:pt x="880" y="1"/>
                          <a:pt x="71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2" name="Google Shape;2792;p8"/>
                  <p:cNvSpPr/>
                  <p:nvPr/>
                </p:nvSpPr>
                <p:spPr>
                  <a:xfrm>
                    <a:off x="7697810" y="2125279"/>
                    <a:ext cx="465272" cy="371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30" h="665" extrusionOk="0">
                        <a:moveTo>
                          <a:pt x="5002" y="1"/>
                        </a:moveTo>
                        <a:cubicBezTo>
                          <a:pt x="3320" y="1"/>
                          <a:pt x="1641" y="124"/>
                          <a:pt x="33" y="610"/>
                        </a:cubicBezTo>
                        <a:cubicBezTo>
                          <a:pt x="0" y="618"/>
                          <a:pt x="5" y="664"/>
                          <a:pt x="34" y="664"/>
                        </a:cubicBezTo>
                        <a:cubicBezTo>
                          <a:pt x="37" y="664"/>
                          <a:pt x="39" y="664"/>
                          <a:pt x="42" y="663"/>
                        </a:cubicBezTo>
                        <a:cubicBezTo>
                          <a:pt x="1336" y="333"/>
                          <a:pt x="2647" y="208"/>
                          <a:pt x="3985" y="199"/>
                        </a:cubicBezTo>
                        <a:cubicBezTo>
                          <a:pt x="4067" y="198"/>
                          <a:pt x="4149" y="198"/>
                          <a:pt x="4231" y="198"/>
                        </a:cubicBezTo>
                        <a:cubicBezTo>
                          <a:pt x="5017" y="198"/>
                          <a:pt x="5819" y="241"/>
                          <a:pt x="6614" y="241"/>
                        </a:cubicBezTo>
                        <a:cubicBezTo>
                          <a:pt x="7178" y="241"/>
                          <a:pt x="7738" y="219"/>
                          <a:pt x="8285" y="146"/>
                        </a:cubicBezTo>
                        <a:cubicBezTo>
                          <a:pt x="8321" y="146"/>
                          <a:pt x="8330" y="92"/>
                          <a:pt x="8285" y="92"/>
                        </a:cubicBezTo>
                        <a:cubicBezTo>
                          <a:pt x="7203" y="54"/>
                          <a:pt x="6102" y="1"/>
                          <a:pt x="500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3" name="Google Shape;2793;p8"/>
                  <p:cNvSpPr/>
                  <p:nvPr/>
                </p:nvSpPr>
                <p:spPr>
                  <a:xfrm>
                    <a:off x="7963733" y="2082942"/>
                    <a:ext cx="158014" cy="8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9" h="152" extrusionOk="0">
                        <a:moveTo>
                          <a:pt x="511" y="1"/>
                        </a:moveTo>
                        <a:cubicBezTo>
                          <a:pt x="364" y="1"/>
                          <a:pt x="218" y="1"/>
                          <a:pt x="72" y="3"/>
                        </a:cubicBezTo>
                        <a:cubicBezTo>
                          <a:pt x="0" y="3"/>
                          <a:pt x="0" y="110"/>
                          <a:pt x="72" y="119"/>
                        </a:cubicBezTo>
                        <a:cubicBezTo>
                          <a:pt x="686" y="125"/>
                          <a:pt x="1293" y="151"/>
                          <a:pt x="1902" y="151"/>
                        </a:cubicBezTo>
                        <a:cubicBezTo>
                          <a:pt x="2195" y="151"/>
                          <a:pt x="2488" y="145"/>
                          <a:pt x="2784" y="128"/>
                        </a:cubicBezTo>
                        <a:cubicBezTo>
                          <a:pt x="2828" y="128"/>
                          <a:pt x="2828" y="65"/>
                          <a:pt x="2784" y="65"/>
                        </a:cubicBezTo>
                        <a:cubicBezTo>
                          <a:pt x="2029" y="20"/>
                          <a:pt x="1268" y="1"/>
                          <a:pt x="51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4" name="Google Shape;2794;p8"/>
                  <p:cNvSpPr/>
                  <p:nvPr/>
                </p:nvSpPr>
                <p:spPr>
                  <a:xfrm>
                    <a:off x="7883470" y="2087410"/>
                    <a:ext cx="34965" cy="58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104" extrusionOk="0">
                        <a:moveTo>
                          <a:pt x="478" y="1"/>
                        </a:moveTo>
                        <a:cubicBezTo>
                          <a:pt x="440" y="1"/>
                          <a:pt x="402" y="3"/>
                          <a:pt x="367" y="3"/>
                        </a:cubicBezTo>
                        <a:cubicBezTo>
                          <a:pt x="269" y="12"/>
                          <a:pt x="162" y="12"/>
                          <a:pt x="55" y="12"/>
                        </a:cubicBezTo>
                        <a:cubicBezTo>
                          <a:pt x="1" y="12"/>
                          <a:pt x="1" y="92"/>
                          <a:pt x="55" y="92"/>
                        </a:cubicBezTo>
                        <a:cubicBezTo>
                          <a:pt x="153" y="92"/>
                          <a:pt x="242" y="101"/>
                          <a:pt x="331" y="101"/>
                        </a:cubicBezTo>
                        <a:cubicBezTo>
                          <a:pt x="376" y="101"/>
                          <a:pt x="420" y="103"/>
                          <a:pt x="464" y="103"/>
                        </a:cubicBezTo>
                        <a:cubicBezTo>
                          <a:pt x="507" y="103"/>
                          <a:pt x="550" y="101"/>
                          <a:pt x="590" y="92"/>
                        </a:cubicBezTo>
                        <a:cubicBezTo>
                          <a:pt x="625" y="83"/>
                          <a:pt x="625" y="21"/>
                          <a:pt x="590" y="12"/>
                        </a:cubicBezTo>
                        <a:cubicBezTo>
                          <a:pt x="554" y="3"/>
                          <a:pt x="516" y="1"/>
                          <a:pt x="47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5" name="Google Shape;2795;p8"/>
                  <p:cNvSpPr/>
                  <p:nvPr/>
                </p:nvSpPr>
                <p:spPr>
                  <a:xfrm>
                    <a:off x="7858839" y="2680301"/>
                    <a:ext cx="259782" cy="650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651" h="1165" extrusionOk="0">
                        <a:moveTo>
                          <a:pt x="53" y="1"/>
                        </a:moveTo>
                        <a:cubicBezTo>
                          <a:pt x="23" y="1"/>
                          <a:pt x="1" y="42"/>
                          <a:pt x="32" y="58"/>
                        </a:cubicBezTo>
                        <a:cubicBezTo>
                          <a:pt x="1432" y="700"/>
                          <a:pt x="3100" y="1003"/>
                          <a:pt x="4626" y="1164"/>
                        </a:cubicBezTo>
                        <a:cubicBezTo>
                          <a:pt x="4628" y="1165"/>
                          <a:pt x="4629" y="1165"/>
                          <a:pt x="4631" y="1165"/>
                        </a:cubicBezTo>
                        <a:cubicBezTo>
                          <a:pt x="4645" y="1165"/>
                          <a:pt x="4650" y="1128"/>
                          <a:pt x="4626" y="1128"/>
                        </a:cubicBezTo>
                        <a:cubicBezTo>
                          <a:pt x="3127" y="816"/>
                          <a:pt x="1486" y="611"/>
                          <a:pt x="67" y="4"/>
                        </a:cubicBezTo>
                        <a:cubicBezTo>
                          <a:pt x="62" y="2"/>
                          <a:pt x="57" y="1"/>
                          <a:pt x="5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6" name="Google Shape;2796;p8"/>
                  <p:cNvSpPr/>
                  <p:nvPr/>
                </p:nvSpPr>
                <p:spPr>
                  <a:xfrm>
                    <a:off x="7981830" y="3012800"/>
                    <a:ext cx="338872" cy="1631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67" h="2921" extrusionOk="0">
                        <a:moveTo>
                          <a:pt x="43" y="0"/>
                        </a:moveTo>
                        <a:cubicBezTo>
                          <a:pt x="13" y="0"/>
                          <a:pt x="0" y="47"/>
                          <a:pt x="33" y="55"/>
                        </a:cubicBezTo>
                        <a:cubicBezTo>
                          <a:pt x="1264" y="367"/>
                          <a:pt x="2219" y="1215"/>
                          <a:pt x="3307" y="1812"/>
                        </a:cubicBezTo>
                        <a:cubicBezTo>
                          <a:pt x="4128" y="2258"/>
                          <a:pt x="5065" y="2722"/>
                          <a:pt x="5975" y="2919"/>
                        </a:cubicBezTo>
                        <a:cubicBezTo>
                          <a:pt x="5980" y="2920"/>
                          <a:pt x="5986" y="2921"/>
                          <a:pt x="5991" y="2921"/>
                        </a:cubicBezTo>
                        <a:cubicBezTo>
                          <a:pt x="6050" y="2921"/>
                          <a:pt x="6067" y="2836"/>
                          <a:pt x="6001" y="2812"/>
                        </a:cubicBezTo>
                        <a:cubicBezTo>
                          <a:pt x="5038" y="2446"/>
                          <a:pt x="4119" y="1911"/>
                          <a:pt x="3191" y="1464"/>
                        </a:cubicBezTo>
                        <a:cubicBezTo>
                          <a:pt x="2138" y="956"/>
                          <a:pt x="1229" y="233"/>
                          <a:pt x="51" y="1"/>
                        </a:cubicBezTo>
                        <a:cubicBezTo>
                          <a:pt x="48" y="1"/>
                          <a:pt x="46" y="0"/>
                          <a:pt x="4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7" name="Google Shape;2797;p8"/>
                  <p:cNvSpPr/>
                  <p:nvPr/>
                </p:nvSpPr>
                <p:spPr>
                  <a:xfrm>
                    <a:off x="8103873" y="2840379"/>
                    <a:ext cx="71550" cy="150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" h="270" extrusionOk="0">
                        <a:moveTo>
                          <a:pt x="1245" y="1"/>
                        </a:moveTo>
                        <a:cubicBezTo>
                          <a:pt x="1243" y="1"/>
                          <a:pt x="1241" y="1"/>
                          <a:pt x="1238" y="2"/>
                        </a:cubicBezTo>
                        <a:cubicBezTo>
                          <a:pt x="846" y="100"/>
                          <a:pt x="426" y="64"/>
                          <a:pt x="43" y="180"/>
                        </a:cubicBezTo>
                        <a:cubicBezTo>
                          <a:pt x="1" y="189"/>
                          <a:pt x="14" y="252"/>
                          <a:pt x="53" y="252"/>
                        </a:cubicBezTo>
                        <a:cubicBezTo>
                          <a:pt x="55" y="252"/>
                          <a:pt x="58" y="252"/>
                          <a:pt x="61" y="252"/>
                        </a:cubicBezTo>
                        <a:cubicBezTo>
                          <a:pt x="444" y="144"/>
                          <a:pt x="908" y="269"/>
                          <a:pt x="1256" y="55"/>
                        </a:cubicBezTo>
                        <a:cubicBezTo>
                          <a:pt x="1280" y="39"/>
                          <a:pt x="1268" y="1"/>
                          <a:pt x="1245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8" name="Google Shape;2798;p8"/>
                  <p:cNvSpPr/>
                  <p:nvPr/>
                </p:nvSpPr>
                <p:spPr>
                  <a:xfrm>
                    <a:off x="5189940" y="2082439"/>
                    <a:ext cx="3441059" cy="1142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07" h="20455" extrusionOk="0">
                        <a:moveTo>
                          <a:pt x="27261" y="2835"/>
                        </a:moveTo>
                        <a:cubicBezTo>
                          <a:pt x="27662" y="2835"/>
                          <a:pt x="28070" y="2949"/>
                          <a:pt x="28402" y="3125"/>
                        </a:cubicBezTo>
                        <a:cubicBezTo>
                          <a:pt x="28733" y="3295"/>
                          <a:pt x="28973" y="3553"/>
                          <a:pt x="29089" y="3848"/>
                        </a:cubicBezTo>
                        <a:cubicBezTo>
                          <a:pt x="29080" y="3875"/>
                          <a:pt x="29089" y="3892"/>
                          <a:pt x="29107" y="3910"/>
                        </a:cubicBezTo>
                        <a:cubicBezTo>
                          <a:pt x="29196" y="4187"/>
                          <a:pt x="29187" y="4490"/>
                          <a:pt x="29036" y="4802"/>
                        </a:cubicBezTo>
                        <a:cubicBezTo>
                          <a:pt x="28795" y="5320"/>
                          <a:pt x="28251" y="5534"/>
                          <a:pt x="27716" y="5596"/>
                        </a:cubicBezTo>
                        <a:cubicBezTo>
                          <a:pt x="28313" y="5177"/>
                          <a:pt x="28706" y="4294"/>
                          <a:pt x="28179" y="3776"/>
                        </a:cubicBezTo>
                        <a:cubicBezTo>
                          <a:pt x="27680" y="3286"/>
                          <a:pt x="27046" y="3081"/>
                          <a:pt x="26386" y="3063"/>
                        </a:cubicBezTo>
                        <a:cubicBezTo>
                          <a:pt x="26647" y="2903"/>
                          <a:pt x="26951" y="2835"/>
                          <a:pt x="27261" y="2835"/>
                        </a:cubicBezTo>
                        <a:close/>
                        <a:moveTo>
                          <a:pt x="10507" y="4553"/>
                        </a:moveTo>
                        <a:lnTo>
                          <a:pt x="10507" y="4553"/>
                        </a:lnTo>
                        <a:cubicBezTo>
                          <a:pt x="11256" y="4695"/>
                          <a:pt x="12041" y="4945"/>
                          <a:pt x="12300" y="5686"/>
                        </a:cubicBezTo>
                        <a:cubicBezTo>
                          <a:pt x="11997" y="5695"/>
                          <a:pt x="11693" y="5721"/>
                          <a:pt x="11390" y="5775"/>
                        </a:cubicBezTo>
                        <a:cubicBezTo>
                          <a:pt x="11667" y="5248"/>
                          <a:pt x="11006" y="4793"/>
                          <a:pt x="10507" y="4553"/>
                        </a:cubicBezTo>
                        <a:close/>
                        <a:moveTo>
                          <a:pt x="26207" y="3353"/>
                        </a:moveTo>
                        <a:cubicBezTo>
                          <a:pt x="26475" y="3353"/>
                          <a:pt x="26751" y="3381"/>
                          <a:pt x="27038" y="3437"/>
                        </a:cubicBezTo>
                        <a:cubicBezTo>
                          <a:pt x="27849" y="3607"/>
                          <a:pt x="28340" y="4517"/>
                          <a:pt x="27671" y="5204"/>
                        </a:cubicBezTo>
                        <a:cubicBezTo>
                          <a:pt x="27519" y="5365"/>
                          <a:pt x="27308" y="5433"/>
                          <a:pt x="27094" y="5433"/>
                        </a:cubicBezTo>
                        <a:cubicBezTo>
                          <a:pt x="26503" y="5433"/>
                          <a:pt x="25882" y="4919"/>
                          <a:pt x="26360" y="4428"/>
                        </a:cubicBezTo>
                        <a:cubicBezTo>
                          <a:pt x="26384" y="4395"/>
                          <a:pt x="26364" y="4355"/>
                          <a:pt x="26326" y="4355"/>
                        </a:cubicBezTo>
                        <a:cubicBezTo>
                          <a:pt x="26323" y="4355"/>
                          <a:pt x="26319" y="4356"/>
                          <a:pt x="26315" y="4356"/>
                        </a:cubicBezTo>
                        <a:cubicBezTo>
                          <a:pt x="25958" y="4428"/>
                          <a:pt x="25905" y="4704"/>
                          <a:pt x="25967" y="5043"/>
                        </a:cubicBezTo>
                        <a:cubicBezTo>
                          <a:pt x="25976" y="5141"/>
                          <a:pt x="26012" y="5222"/>
                          <a:pt x="26056" y="5302"/>
                        </a:cubicBezTo>
                        <a:cubicBezTo>
                          <a:pt x="25967" y="5295"/>
                          <a:pt x="25875" y="5292"/>
                          <a:pt x="25782" y="5292"/>
                        </a:cubicBezTo>
                        <a:cubicBezTo>
                          <a:pt x="25001" y="5292"/>
                          <a:pt x="24090" y="5536"/>
                          <a:pt x="23692" y="6221"/>
                        </a:cubicBezTo>
                        <a:cubicBezTo>
                          <a:pt x="23451" y="6060"/>
                          <a:pt x="23193" y="5926"/>
                          <a:pt x="22952" y="5828"/>
                        </a:cubicBezTo>
                        <a:cubicBezTo>
                          <a:pt x="22541" y="5659"/>
                          <a:pt x="22131" y="5579"/>
                          <a:pt x="21729" y="5561"/>
                        </a:cubicBezTo>
                        <a:cubicBezTo>
                          <a:pt x="22523" y="4954"/>
                          <a:pt x="23282" y="4321"/>
                          <a:pt x="24183" y="3875"/>
                        </a:cubicBezTo>
                        <a:cubicBezTo>
                          <a:pt x="24860" y="3539"/>
                          <a:pt x="25509" y="3353"/>
                          <a:pt x="26207" y="3353"/>
                        </a:cubicBezTo>
                        <a:close/>
                        <a:moveTo>
                          <a:pt x="9343" y="4523"/>
                        </a:moveTo>
                        <a:cubicBezTo>
                          <a:pt x="10030" y="4523"/>
                          <a:pt x="11436" y="4882"/>
                          <a:pt x="11283" y="5793"/>
                        </a:cubicBezTo>
                        <a:cubicBezTo>
                          <a:pt x="10792" y="5891"/>
                          <a:pt x="10302" y="6042"/>
                          <a:pt x="9847" y="6239"/>
                        </a:cubicBezTo>
                        <a:cubicBezTo>
                          <a:pt x="10025" y="6025"/>
                          <a:pt x="10114" y="5757"/>
                          <a:pt x="10061" y="5463"/>
                        </a:cubicBezTo>
                        <a:cubicBezTo>
                          <a:pt x="9944" y="4879"/>
                          <a:pt x="9258" y="4706"/>
                          <a:pt x="8614" y="4706"/>
                        </a:cubicBezTo>
                        <a:cubicBezTo>
                          <a:pt x="8371" y="4706"/>
                          <a:pt x="8135" y="4730"/>
                          <a:pt x="7938" y="4767"/>
                        </a:cubicBezTo>
                        <a:cubicBezTo>
                          <a:pt x="8348" y="4597"/>
                          <a:pt x="8830" y="4553"/>
                          <a:pt x="9249" y="4526"/>
                        </a:cubicBezTo>
                        <a:cubicBezTo>
                          <a:pt x="9278" y="4524"/>
                          <a:pt x="9310" y="4523"/>
                          <a:pt x="9343" y="4523"/>
                        </a:cubicBezTo>
                        <a:close/>
                        <a:moveTo>
                          <a:pt x="33684" y="5177"/>
                        </a:moveTo>
                        <a:lnTo>
                          <a:pt x="33684" y="5177"/>
                        </a:lnTo>
                        <a:cubicBezTo>
                          <a:pt x="34201" y="5257"/>
                          <a:pt x="34531" y="5712"/>
                          <a:pt x="34272" y="6230"/>
                        </a:cubicBezTo>
                        <a:cubicBezTo>
                          <a:pt x="34272" y="6239"/>
                          <a:pt x="34272" y="6239"/>
                          <a:pt x="34272" y="6248"/>
                        </a:cubicBezTo>
                        <a:cubicBezTo>
                          <a:pt x="34032" y="6239"/>
                          <a:pt x="33782" y="6239"/>
                          <a:pt x="33532" y="6239"/>
                        </a:cubicBezTo>
                        <a:lnTo>
                          <a:pt x="33255" y="6239"/>
                        </a:lnTo>
                        <a:cubicBezTo>
                          <a:pt x="33594" y="5935"/>
                          <a:pt x="33764" y="5570"/>
                          <a:pt x="33684" y="5177"/>
                        </a:cubicBezTo>
                        <a:close/>
                        <a:moveTo>
                          <a:pt x="30196" y="4231"/>
                        </a:moveTo>
                        <a:lnTo>
                          <a:pt x="30196" y="4231"/>
                        </a:lnTo>
                        <a:cubicBezTo>
                          <a:pt x="31043" y="4356"/>
                          <a:pt x="32105" y="4749"/>
                          <a:pt x="31560" y="5730"/>
                        </a:cubicBezTo>
                        <a:cubicBezTo>
                          <a:pt x="31355" y="6096"/>
                          <a:pt x="30865" y="6283"/>
                          <a:pt x="30419" y="6435"/>
                        </a:cubicBezTo>
                        <a:cubicBezTo>
                          <a:pt x="30767" y="6194"/>
                          <a:pt x="31025" y="5846"/>
                          <a:pt x="31025" y="5471"/>
                        </a:cubicBezTo>
                        <a:cubicBezTo>
                          <a:pt x="31016" y="4838"/>
                          <a:pt x="30677" y="4437"/>
                          <a:pt x="30196" y="4231"/>
                        </a:cubicBezTo>
                        <a:close/>
                        <a:moveTo>
                          <a:pt x="32162" y="4395"/>
                        </a:moveTo>
                        <a:cubicBezTo>
                          <a:pt x="32560" y="4395"/>
                          <a:pt x="32986" y="4515"/>
                          <a:pt x="33202" y="4704"/>
                        </a:cubicBezTo>
                        <a:cubicBezTo>
                          <a:pt x="33755" y="5177"/>
                          <a:pt x="33505" y="5793"/>
                          <a:pt x="33104" y="6239"/>
                        </a:cubicBezTo>
                        <a:cubicBezTo>
                          <a:pt x="32337" y="6257"/>
                          <a:pt x="31587" y="6328"/>
                          <a:pt x="30838" y="6444"/>
                        </a:cubicBezTo>
                        <a:cubicBezTo>
                          <a:pt x="31346" y="6230"/>
                          <a:pt x="31775" y="5882"/>
                          <a:pt x="31864" y="5266"/>
                        </a:cubicBezTo>
                        <a:cubicBezTo>
                          <a:pt x="31899" y="4981"/>
                          <a:pt x="31712" y="4740"/>
                          <a:pt x="31489" y="4562"/>
                        </a:cubicBezTo>
                        <a:cubicBezTo>
                          <a:pt x="31658" y="4446"/>
                          <a:pt x="31904" y="4395"/>
                          <a:pt x="32162" y="4395"/>
                        </a:cubicBezTo>
                        <a:close/>
                        <a:moveTo>
                          <a:pt x="16412" y="5486"/>
                        </a:moveTo>
                        <a:cubicBezTo>
                          <a:pt x="16724" y="5486"/>
                          <a:pt x="17039" y="5513"/>
                          <a:pt x="17367" y="5579"/>
                        </a:cubicBezTo>
                        <a:cubicBezTo>
                          <a:pt x="17688" y="5641"/>
                          <a:pt x="18000" y="5730"/>
                          <a:pt x="18304" y="5837"/>
                        </a:cubicBezTo>
                        <a:cubicBezTo>
                          <a:pt x="18661" y="5962"/>
                          <a:pt x="18973" y="6141"/>
                          <a:pt x="19169" y="6471"/>
                        </a:cubicBezTo>
                        <a:lnTo>
                          <a:pt x="19178" y="6471"/>
                        </a:lnTo>
                        <a:cubicBezTo>
                          <a:pt x="19133" y="6515"/>
                          <a:pt x="19089" y="6551"/>
                          <a:pt x="19044" y="6596"/>
                        </a:cubicBezTo>
                        <a:cubicBezTo>
                          <a:pt x="18796" y="6570"/>
                          <a:pt x="18547" y="6556"/>
                          <a:pt x="18297" y="6556"/>
                        </a:cubicBezTo>
                        <a:cubicBezTo>
                          <a:pt x="18027" y="6556"/>
                          <a:pt x="17756" y="6572"/>
                          <a:pt x="17483" y="6604"/>
                        </a:cubicBezTo>
                        <a:cubicBezTo>
                          <a:pt x="17465" y="6364"/>
                          <a:pt x="17233" y="6167"/>
                          <a:pt x="17046" y="6034"/>
                        </a:cubicBezTo>
                        <a:cubicBezTo>
                          <a:pt x="16716" y="5810"/>
                          <a:pt x="16297" y="5659"/>
                          <a:pt x="15886" y="5632"/>
                        </a:cubicBezTo>
                        <a:cubicBezTo>
                          <a:pt x="15743" y="5596"/>
                          <a:pt x="15592" y="5579"/>
                          <a:pt x="15431" y="5561"/>
                        </a:cubicBezTo>
                        <a:cubicBezTo>
                          <a:pt x="15763" y="5515"/>
                          <a:pt x="16086" y="5486"/>
                          <a:pt x="16412" y="5486"/>
                        </a:cubicBezTo>
                        <a:close/>
                        <a:moveTo>
                          <a:pt x="16644" y="5962"/>
                        </a:moveTo>
                        <a:lnTo>
                          <a:pt x="16644" y="5962"/>
                        </a:lnTo>
                        <a:cubicBezTo>
                          <a:pt x="16698" y="5989"/>
                          <a:pt x="16743" y="6016"/>
                          <a:pt x="16796" y="6042"/>
                        </a:cubicBezTo>
                        <a:cubicBezTo>
                          <a:pt x="17046" y="6194"/>
                          <a:pt x="17189" y="6390"/>
                          <a:pt x="17322" y="6631"/>
                        </a:cubicBezTo>
                        <a:cubicBezTo>
                          <a:pt x="17233" y="6640"/>
                          <a:pt x="17153" y="6649"/>
                          <a:pt x="17064" y="6667"/>
                        </a:cubicBezTo>
                        <a:cubicBezTo>
                          <a:pt x="17064" y="6667"/>
                          <a:pt x="17064" y="6667"/>
                          <a:pt x="17064" y="6658"/>
                        </a:cubicBezTo>
                        <a:cubicBezTo>
                          <a:pt x="17010" y="6355"/>
                          <a:pt x="16859" y="6132"/>
                          <a:pt x="16644" y="5962"/>
                        </a:cubicBezTo>
                        <a:close/>
                        <a:moveTo>
                          <a:pt x="8496" y="4969"/>
                        </a:moveTo>
                        <a:cubicBezTo>
                          <a:pt x="8662" y="4969"/>
                          <a:pt x="8833" y="4985"/>
                          <a:pt x="9008" y="5017"/>
                        </a:cubicBezTo>
                        <a:cubicBezTo>
                          <a:pt x="9383" y="5088"/>
                          <a:pt x="10302" y="5347"/>
                          <a:pt x="9686" y="6042"/>
                        </a:cubicBezTo>
                        <a:cubicBezTo>
                          <a:pt x="9543" y="6158"/>
                          <a:pt x="9383" y="6248"/>
                          <a:pt x="9213" y="6319"/>
                        </a:cubicBezTo>
                        <a:cubicBezTo>
                          <a:pt x="9115" y="6337"/>
                          <a:pt x="9017" y="6355"/>
                          <a:pt x="8919" y="6372"/>
                        </a:cubicBezTo>
                        <a:cubicBezTo>
                          <a:pt x="8873" y="6380"/>
                          <a:pt x="8830" y="6383"/>
                          <a:pt x="8792" y="6383"/>
                        </a:cubicBezTo>
                        <a:cubicBezTo>
                          <a:pt x="8494" y="6383"/>
                          <a:pt x="8455" y="6165"/>
                          <a:pt x="8669" y="5730"/>
                        </a:cubicBezTo>
                        <a:cubicBezTo>
                          <a:pt x="8702" y="5705"/>
                          <a:pt x="8689" y="5649"/>
                          <a:pt x="8643" y="5649"/>
                        </a:cubicBezTo>
                        <a:cubicBezTo>
                          <a:pt x="8640" y="5649"/>
                          <a:pt x="8637" y="5649"/>
                          <a:pt x="8633" y="5650"/>
                        </a:cubicBezTo>
                        <a:cubicBezTo>
                          <a:pt x="7964" y="5864"/>
                          <a:pt x="8009" y="6524"/>
                          <a:pt x="8714" y="6640"/>
                        </a:cubicBezTo>
                        <a:cubicBezTo>
                          <a:pt x="8776" y="6651"/>
                          <a:pt x="8839" y="6655"/>
                          <a:pt x="8902" y="6655"/>
                        </a:cubicBezTo>
                        <a:cubicBezTo>
                          <a:pt x="8946" y="6655"/>
                          <a:pt x="8990" y="6653"/>
                          <a:pt x="9035" y="6649"/>
                        </a:cubicBezTo>
                        <a:lnTo>
                          <a:pt x="9035" y="6649"/>
                        </a:lnTo>
                        <a:cubicBezTo>
                          <a:pt x="8812" y="6783"/>
                          <a:pt x="8589" y="6926"/>
                          <a:pt x="8393" y="7086"/>
                        </a:cubicBezTo>
                        <a:cubicBezTo>
                          <a:pt x="7429" y="6765"/>
                          <a:pt x="6448" y="6524"/>
                          <a:pt x="5431" y="6417"/>
                        </a:cubicBezTo>
                        <a:cubicBezTo>
                          <a:pt x="5261" y="6390"/>
                          <a:pt x="5101" y="6381"/>
                          <a:pt x="4931" y="6364"/>
                        </a:cubicBezTo>
                        <a:cubicBezTo>
                          <a:pt x="5582" y="6239"/>
                          <a:pt x="6180" y="5962"/>
                          <a:pt x="6751" y="5570"/>
                        </a:cubicBezTo>
                        <a:cubicBezTo>
                          <a:pt x="7301" y="5189"/>
                          <a:pt x="7868" y="4969"/>
                          <a:pt x="8496" y="4969"/>
                        </a:cubicBezTo>
                        <a:close/>
                        <a:moveTo>
                          <a:pt x="14471" y="5668"/>
                        </a:moveTo>
                        <a:cubicBezTo>
                          <a:pt x="15472" y="5668"/>
                          <a:pt x="16516" y="5848"/>
                          <a:pt x="16894" y="6703"/>
                        </a:cubicBezTo>
                        <a:cubicBezTo>
                          <a:pt x="16421" y="6792"/>
                          <a:pt x="15958" y="6926"/>
                          <a:pt x="15512" y="7104"/>
                        </a:cubicBezTo>
                        <a:cubicBezTo>
                          <a:pt x="15752" y="5998"/>
                          <a:pt x="14040" y="5828"/>
                          <a:pt x="13237" y="5730"/>
                        </a:cubicBezTo>
                        <a:cubicBezTo>
                          <a:pt x="13599" y="5703"/>
                          <a:pt x="14031" y="5668"/>
                          <a:pt x="14471" y="5668"/>
                        </a:cubicBezTo>
                        <a:close/>
                        <a:moveTo>
                          <a:pt x="29366" y="4151"/>
                        </a:moveTo>
                        <a:cubicBezTo>
                          <a:pt x="30062" y="4231"/>
                          <a:pt x="31007" y="4695"/>
                          <a:pt x="30775" y="5561"/>
                        </a:cubicBezTo>
                        <a:cubicBezTo>
                          <a:pt x="30659" y="5998"/>
                          <a:pt x="30204" y="6444"/>
                          <a:pt x="29758" y="6640"/>
                        </a:cubicBezTo>
                        <a:cubicBezTo>
                          <a:pt x="28465" y="6917"/>
                          <a:pt x="27198" y="7327"/>
                          <a:pt x="25949" y="7836"/>
                        </a:cubicBezTo>
                        <a:cubicBezTo>
                          <a:pt x="25637" y="7969"/>
                          <a:pt x="25307" y="8059"/>
                          <a:pt x="24968" y="8139"/>
                        </a:cubicBezTo>
                        <a:cubicBezTo>
                          <a:pt x="24932" y="7381"/>
                          <a:pt x="24406" y="6738"/>
                          <a:pt x="23781" y="6283"/>
                        </a:cubicBezTo>
                        <a:cubicBezTo>
                          <a:pt x="24236" y="5659"/>
                          <a:pt x="25227" y="5525"/>
                          <a:pt x="25931" y="5525"/>
                        </a:cubicBezTo>
                        <a:cubicBezTo>
                          <a:pt x="26814" y="5525"/>
                          <a:pt x="27350" y="6890"/>
                          <a:pt x="26395" y="7282"/>
                        </a:cubicBezTo>
                        <a:cubicBezTo>
                          <a:pt x="26318" y="7314"/>
                          <a:pt x="26226" y="7330"/>
                          <a:pt x="26129" y="7330"/>
                        </a:cubicBezTo>
                        <a:cubicBezTo>
                          <a:pt x="25688" y="7330"/>
                          <a:pt x="25167" y="7015"/>
                          <a:pt x="25708" y="6569"/>
                        </a:cubicBezTo>
                        <a:cubicBezTo>
                          <a:pt x="25733" y="6544"/>
                          <a:pt x="25705" y="6505"/>
                          <a:pt x="25680" y="6505"/>
                        </a:cubicBezTo>
                        <a:cubicBezTo>
                          <a:pt x="25677" y="6505"/>
                          <a:pt x="25675" y="6506"/>
                          <a:pt x="25673" y="6506"/>
                        </a:cubicBezTo>
                        <a:cubicBezTo>
                          <a:pt x="25137" y="6649"/>
                          <a:pt x="25039" y="7184"/>
                          <a:pt x="25494" y="7505"/>
                        </a:cubicBezTo>
                        <a:cubicBezTo>
                          <a:pt x="25650" y="7614"/>
                          <a:pt x="25819" y="7660"/>
                          <a:pt x="25988" y="7660"/>
                        </a:cubicBezTo>
                        <a:cubicBezTo>
                          <a:pt x="26489" y="7660"/>
                          <a:pt x="26994" y="7254"/>
                          <a:pt x="27180" y="6827"/>
                        </a:cubicBezTo>
                        <a:cubicBezTo>
                          <a:pt x="27323" y="6506"/>
                          <a:pt x="27198" y="6132"/>
                          <a:pt x="26966" y="5828"/>
                        </a:cubicBezTo>
                        <a:lnTo>
                          <a:pt x="26966" y="5828"/>
                        </a:lnTo>
                        <a:cubicBezTo>
                          <a:pt x="26991" y="5831"/>
                          <a:pt x="27017" y="5832"/>
                          <a:pt x="27042" y="5832"/>
                        </a:cubicBezTo>
                        <a:cubicBezTo>
                          <a:pt x="27215" y="5832"/>
                          <a:pt x="27392" y="5780"/>
                          <a:pt x="27555" y="5695"/>
                        </a:cubicBezTo>
                        <a:cubicBezTo>
                          <a:pt x="27646" y="5702"/>
                          <a:pt x="27738" y="5707"/>
                          <a:pt x="27830" y="5707"/>
                        </a:cubicBezTo>
                        <a:cubicBezTo>
                          <a:pt x="28280" y="5707"/>
                          <a:pt x="28729" y="5599"/>
                          <a:pt x="29018" y="5222"/>
                        </a:cubicBezTo>
                        <a:cubicBezTo>
                          <a:pt x="29277" y="4865"/>
                          <a:pt x="29411" y="4508"/>
                          <a:pt x="29366" y="4151"/>
                        </a:cubicBezTo>
                        <a:close/>
                        <a:moveTo>
                          <a:pt x="12529" y="5898"/>
                        </a:moveTo>
                        <a:cubicBezTo>
                          <a:pt x="13253" y="5898"/>
                          <a:pt x="15593" y="6087"/>
                          <a:pt x="15253" y="7158"/>
                        </a:cubicBezTo>
                        <a:cubicBezTo>
                          <a:pt x="15244" y="7175"/>
                          <a:pt x="15244" y="7193"/>
                          <a:pt x="15253" y="7211"/>
                        </a:cubicBezTo>
                        <a:cubicBezTo>
                          <a:pt x="15048" y="7300"/>
                          <a:pt x="14842" y="7389"/>
                          <a:pt x="14655" y="7497"/>
                        </a:cubicBezTo>
                        <a:cubicBezTo>
                          <a:pt x="14477" y="7443"/>
                          <a:pt x="14289" y="7407"/>
                          <a:pt x="14147" y="7274"/>
                        </a:cubicBezTo>
                        <a:cubicBezTo>
                          <a:pt x="14013" y="7158"/>
                          <a:pt x="13959" y="6935"/>
                          <a:pt x="14111" y="6801"/>
                        </a:cubicBezTo>
                        <a:cubicBezTo>
                          <a:pt x="14133" y="6778"/>
                          <a:pt x="14112" y="6743"/>
                          <a:pt x="14083" y="6743"/>
                        </a:cubicBezTo>
                        <a:cubicBezTo>
                          <a:pt x="14078" y="6743"/>
                          <a:pt x="14072" y="6744"/>
                          <a:pt x="14066" y="6747"/>
                        </a:cubicBezTo>
                        <a:cubicBezTo>
                          <a:pt x="13852" y="6845"/>
                          <a:pt x="13799" y="7122"/>
                          <a:pt x="13915" y="7318"/>
                        </a:cubicBezTo>
                        <a:cubicBezTo>
                          <a:pt x="13995" y="7443"/>
                          <a:pt x="14129" y="7532"/>
                          <a:pt x="14271" y="7577"/>
                        </a:cubicBezTo>
                        <a:cubicBezTo>
                          <a:pt x="13683" y="7693"/>
                          <a:pt x="13040" y="7853"/>
                          <a:pt x="12603" y="8175"/>
                        </a:cubicBezTo>
                        <a:cubicBezTo>
                          <a:pt x="11765" y="7952"/>
                          <a:pt x="10989" y="7827"/>
                          <a:pt x="10132" y="7737"/>
                        </a:cubicBezTo>
                        <a:cubicBezTo>
                          <a:pt x="9579" y="7505"/>
                          <a:pt x="9133" y="7327"/>
                          <a:pt x="8562" y="7140"/>
                        </a:cubicBezTo>
                        <a:cubicBezTo>
                          <a:pt x="9757" y="6381"/>
                          <a:pt x="11024" y="5953"/>
                          <a:pt x="12434" y="5900"/>
                        </a:cubicBezTo>
                        <a:cubicBezTo>
                          <a:pt x="12461" y="5899"/>
                          <a:pt x="12493" y="5898"/>
                          <a:pt x="12529" y="5898"/>
                        </a:cubicBezTo>
                        <a:close/>
                        <a:moveTo>
                          <a:pt x="21506" y="5812"/>
                        </a:moveTo>
                        <a:cubicBezTo>
                          <a:pt x="22955" y="5812"/>
                          <a:pt x="24385" y="6634"/>
                          <a:pt x="24879" y="8166"/>
                        </a:cubicBezTo>
                        <a:cubicBezTo>
                          <a:pt x="24531" y="8237"/>
                          <a:pt x="24174" y="8299"/>
                          <a:pt x="23817" y="8362"/>
                        </a:cubicBezTo>
                        <a:cubicBezTo>
                          <a:pt x="23781" y="7443"/>
                          <a:pt x="23193" y="6711"/>
                          <a:pt x="22336" y="6390"/>
                        </a:cubicBezTo>
                        <a:cubicBezTo>
                          <a:pt x="21923" y="6236"/>
                          <a:pt x="21368" y="6137"/>
                          <a:pt x="20810" y="6137"/>
                        </a:cubicBezTo>
                        <a:cubicBezTo>
                          <a:pt x="20403" y="6137"/>
                          <a:pt x="19996" y="6190"/>
                          <a:pt x="19642" y="6310"/>
                        </a:cubicBezTo>
                        <a:cubicBezTo>
                          <a:pt x="20213" y="5975"/>
                          <a:pt x="20861" y="5812"/>
                          <a:pt x="21506" y="5812"/>
                        </a:cubicBezTo>
                        <a:close/>
                        <a:moveTo>
                          <a:pt x="20861" y="6341"/>
                        </a:moveTo>
                        <a:cubicBezTo>
                          <a:pt x="21149" y="6341"/>
                          <a:pt x="21468" y="6370"/>
                          <a:pt x="21810" y="6444"/>
                        </a:cubicBezTo>
                        <a:cubicBezTo>
                          <a:pt x="22925" y="6685"/>
                          <a:pt x="23335" y="7452"/>
                          <a:pt x="23719" y="8371"/>
                        </a:cubicBezTo>
                        <a:cubicBezTo>
                          <a:pt x="23442" y="8415"/>
                          <a:pt x="23175" y="8460"/>
                          <a:pt x="22907" y="8514"/>
                        </a:cubicBezTo>
                        <a:cubicBezTo>
                          <a:pt x="22755" y="8540"/>
                          <a:pt x="22604" y="8558"/>
                          <a:pt x="22452" y="8585"/>
                        </a:cubicBezTo>
                        <a:cubicBezTo>
                          <a:pt x="22452" y="8255"/>
                          <a:pt x="22113" y="7853"/>
                          <a:pt x="21828" y="7630"/>
                        </a:cubicBezTo>
                        <a:cubicBezTo>
                          <a:pt x="21230" y="7149"/>
                          <a:pt x="20605" y="6935"/>
                          <a:pt x="19874" y="6747"/>
                        </a:cubicBezTo>
                        <a:cubicBezTo>
                          <a:pt x="19669" y="6694"/>
                          <a:pt x="19553" y="6658"/>
                          <a:pt x="19339" y="6631"/>
                        </a:cubicBezTo>
                        <a:cubicBezTo>
                          <a:pt x="19339" y="6631"/>
                          <a:pt x="19939" y="6341"/>
                          <a:pt x="20861" y="6341"/>
                        </a:cubicBezTo>
                        <a:close/>
                        <a:moveTo>
                          <a:pt x="18396" y="6776"/>
                        </a:moveTo>
                        <a:cubicBezTo>
                          <a:pt x="18718" y="6776"/>
                          <a:pt x="19036" y="6798"/>
                          <a:pt x="19348" y="6845"/>
                        </a:cubicBezTo>
                        <a:cubicBezTo>
                          <a:pt x="19954" y="6935"/>
                          <a:pt x="20659" y="7140"/>
                          <a:pt x="21203" y="7425"/>
                        </a:cubicBezTo>
                        <a:cubicBezTo>
                          <a:pt x="21542" y="7604"/>
                          <a:pt x="22283" y="8183"/>
                          <a:pt x="22345" y="8603"/>
                        </a:cubicBezTo>
                        <a:cubicBezTo>
                          <a:pt x="21712" y="8710"/>
                          <a:pt x="21078" y="8799"/>
                          <a:pt x="20436" y="8879"/>
                        </a:cubicBezTo>
                        <a:cubicBezTo>
                          <a:pt x="20146" y="8448"/>
                          <a:pt x="19510" y="8120"/>
                          <a:pt x="19009" y="8120"/>
                        </a:cubicBezTo>
                        <a:cubicBezTo>
                          <a:pt x="18941" y="8120"/>
                          <a:pt x="18875" y="8126"/>
                          <a:pt x="18812" y="8139"/>
                        </a:cubicBezTo>
                        <a:cubicBezTo>
                          <a:pt x="18464" y="7916"/>
                          <a:pt x="18072" y="7773"/>
                          <a:pt x="17661" y="7755"/>
                        </a:cubicBezTo>
                        <a:cubicBezTo>
                          <a:pt x="17099" y="7532"/>
                          <a:pt x="16466" y="7434"/>
                          <a:pt x="15958" y="7425"/>
                        </a:cubicBezTo>
                        <a:cubicBezTo>
                          <a:pt x="15672" y="7425"/>
                          <a:pt x="15351" y="7434"/>
                          <a:pt x="15030" y="7461"/>
                        </a:cubicBezTo>
                        <a:cubicBezTo>
                          <a:pt x="16079" y="7051"/>
                          <a:pt x="17259" y="6776"/>
                          <a:pt x="18396" y="6776"/>
                        </a:cubicBezTo>
                        <a:close/>
                        <a:moveTo>
                          <a:pt x="15507" y="7609"/>
                        </a:moveTo>
                        <a:cubicBezTo>
                          <a:pt x="15664" y="7609"/>
                          <a:pt x="15815" y="7614"/>
                          <a:pt x="15958" y="7621"/>
                        </a:cubicBezTo>
                        <a:cubicBezTo>
                          <a:pt x="16734" y="7666"/>
                          <a:pt x="17412" y="7862"/>
                          <a:pt x="18081" y="8273"/>
                        </a:cubicBezTo>
                        <a:cubicBezTo>
                          <a:pt x="18652" y="8630"/>
                          <a:pt x="19053" y="9584"/>
                          <a:pt x="18339" y="10066"/>
                        </a:cubicBezTo>
                        <a:cubicBezTo>
                          <a:pt x="18240" y="10131"/>
                          <a:pt x="18095" y="10160"/>
                          <a:pt x="17934" y="10160"/>
                        </a:cubicBezTo>
                        <a:cubicBezTo>
                          <a:pt x="17302" y="10160"/>
                          <a:pt x="16411" y="9714"/>
                          <a:pt x="16930" y="9245"/>
                        </a:cubicBezTo>
                        <a:cubicBezTo>
                          <a:pt x="16963" y="9212"/>
                          <a:pt x="16935" y="9164"/>
                          <a:pt x="16895" y="9164"/>
                        </a:cubicBezTo>
                        <a:cubicBezTo>
                          <a:pt x="16892" y="9164"/>
                          <a:pt x="16889" y="9164"/>
                          <a:pt x="16885" y="9165"/>
                        </a:cubicBezTo>
                        <a:cubicBezTo>
                          <a:pt x="16627" y="9218"/>
                          <a:pt x="16484" y="9441"/>
                          <a:pt x="16564" y="9709"/>
                        </a:cubicBezTo>
                        <a:cubicBezTo>
                          <a:pt x="16582" y="9780"/>
                          <a:pt x="16609" y="9834"/>
                          <a:pt x="16636" y="9887"/>
                        </a:cubicBezTo>
                        <a:cubicBezTo>
                          <a:pt x="16065" y="9557"/>
                          <a:pt x="15476" y="9245"/>
                          <a:pt x="14860" y="8986"/>
                        </a:cubicBezTo>
                        <a:cubicBezTo>
                          <a:pt x="14173" y="8683"/>
                          <a:pt x="13469" y="8433"/>
                          <a:pt x="12755" y="8237"/>
                        </a:cubicBezTo>
                        <a:cubicBezTo>
                          <a:pt x="13501" y="7758"/>
                          <a:pt x="14597" y="7609"/>
                          <a:pt x="15507" y="7609"/>
                        </a:cubicBezTo>
                        <a:close/>
                        <a:moveTo>
                          <a:pt x="17858" y="7844"/>
                        </a:moveTo>
                        <a:lnTo>
                          <a:pt x="17858" y="7844"/>
                        </a:lnTo>
                        <a:cubicBezTo>
                          <a:pt x="18625" y="8005"/>
                          <a:pt x="19348" y="8603"/>
                          <a:pt x="19562" y="9334"/>
                        </a:cubicBezTo>
                        <a:cubicBezTo>
                          <a:pt x="19713" y="9878"/>
                          <a:pt x="19026" y="10182"/>
                          <a:pt x="18554" y="10262"/>
                        </a:cubicBezTo>
                        <a:cubicBezTo>
                          <a:pt x="18910" y="9959"/>
                          <a:pt x="19080" y="9441"/>
                          <a:pt x="18910" y="8942"/>
                        </a:cubicBezTo>
                        <a:cubicBezTo>
                          <a:pt x="18750" y="8433"/>
                          <a:pt x="18339" y="8085"/>
                          <a:pt x="17858" y="7844"/>
                        </a:cubicBezTo>
                        <a:close/>
                        <a:moveTo>
                          <a:pt x="18866" y="8175"/>
                        </a:moveTo>
                        <a:cubicBezTo>
                          <a:pt x="19490" y="8175"/>
                          <a:pt x="20516" y="8826"/>
                          <a:pt x="20427" y="9459"/>
                        </a:cubicBezTo>
                        <a:cubicBezTo>
                          <a:pt x="20373" y="9861"/>
                          <a:pt x="19642" y="10146"/>
                          <a:pt x="19187" y="10271"/>
                        </a:cubicBezTo>
                        <a:cubicBezTo>
                          <a:pt x="19472" y="10093"/>
                          <a:pt x="19687" y="9870"/>
                          <a:pt x="19749" y="9620"/>
                        </a:cubicBezTo>
                        <a:cubicBezTo>
                          <a:pt x="19892" y="9111"/>
                          <a:pt x="19321" y="8514"/>
                          <a:pt x="18964" y="8237"/>
                        </a:cubicBezTo>
                        <a:cubicBezTo>
                          <a:pt x="18928" y="8219"/>
                          <a:pt x="18902" y="8192"/>
                          <a:pt x="18866" y="8175"/>
                        </a:cubicBezTo>
                        <a:close/>
                        <a:moveTo>
                          <a:pt x="58663" y="10762"/>
                        </a:moveTo>
                        <a:lnTo>
                          <a:pt x="58663" y="10762"/>
                        </a:lnTo>
                        <a:cubicBezTo>
                          <a:pt x="58993" y="10797"/>
                          <a:pt x="59314" y="10878"/>
                          <a:pt x="59617" y="11056"/>
                        </a:cubicBezTo>
                        <a:cubicBezTo>
                          <a:pt x="60304" y="11466"/>
                          <a:pt x="59938" y="12162"/>
                          <a:pt x="59421" y="12510"/>
                        </a:cubicBezTo>
                        <a:cubicBezTo>
                          <a:pt x="59555" y="12207"/>
                          <a:pt x="59546" y="11832"/>
                          <a:pt x="59448" y="11547"/>
                        </a:cubicBezTo>
                        <a:cubicBezTo>
                          <a:pt x="59305" y="11145"/>
                          <a:pt x="59011" y="10904"/>
                          <a:pt x="58663" y="10762"/>
                        </a:cubicBezTo>
                        <a:close/>
                        <a:moveTo>
                          <a:pt x="57824" y="10708"/>
                        </a:moveTo>
                        <a:cubicBezTo>
                          <a:pt x="58110" y="10726"/>
                          <a:pt x="58386" y="10806"/>
                          <a:pt x="58654" y="10949"/>
                        </a:cubicBezTo>
                        <a:cubicBezTo>
                          <a:pt x="59135" y="11208"/>
                          <a:pt x="59394" y="11689"/>
                          <a:pt x="59287" y="12225"/>
                        </a:cubicBezTo>
                        <a:cubicBezTo>
                          <a:pt x="59207" y="12595"/>
                          <a:pt x="58785" y="12914"/>
                          <a:pt x="58382" y="12914"/>
                        </a:cubicBezTo>
                        <a:cubicBezTo>
                          <a:pt x="58338" y="12914"/>
                          <a:pt x="58295" y="12911"/>
                          <a:pt x="58252" y="12903"/>
                        </a:cubicBezTo>
                        <a:cubicBezTo>
                          <a:pt x="58573" y="12555"/>
                          <a:pt x="58788" y="12082"/>
                          <a:pt x="58814" y="11698"/>
                        </a:cubicBezTo>
                        <a:cubicBezTo>
                          <a:pt x="58850" y="11118"/>
                          <a:pt x="58386" y="10833"/>
                          <a:pt x="57824" y="10708"/>
                        </a:cubicBezTo>
                        <a:close/>
                        <a:moveTo>
                          <a:pt x="38376" y="12929"/>
                        </a:moveTo>
                        <a:lnTo>
                          <a:pt x="38376" y="12929"/>
                        </a:lnTo>
                        <a:cubicBezTo>
                          <a:pt x="38430" y="12947"/>
                          <a:pt x="38483" y="12956"/>
                          <a:pt x="38528" y="12974"/>
                        </a:cubicBezTo>
                        <a:cubicBezTo>
                          <a:pt x="38483" y="12965"/>
                          <a:pt x="38439" y="12947"/>
                          <a:pt x="38394" y="12938"/>
                        </a:cubicBezTo>
                        <a:cubicBezTo>
                          <a:pt x="38385" y="12938"/>
                          <a:pt x="38385" y="12938"/>
                          <a:pt x="38376" y="12929"/>
                        </a:cubicBezTo>
                        <a:close/>
                        <a:moveTo>
                          <a:pt x="57076" y="10882"/>
                        </a:moveTo>
                        <a:cubicBezTo>
                          <a:pt x="57268" y="10882"/>
                          <a:pt x="57467" y="10903"/>
                          <a:pt x="57672" y="10949"/>
                        </a:cubicBezTo>
                        <a:cubicBezTo>
                          <a:pt x="58199" y="11065"/>
                          <a:pt x="58520" y="11475"/>
                          <a:pt x="58395" y="11966"/>
                        </a:cubicBezTo>
                        <a:cubicBezTo>
                          <a:pt x="58270" y="12466"/>
                          <a:pt x="58020" y="12751"/>
                          <a:pt x="57797" y="12840"/>
                        </a:cubicBezTo>
                        <a:cubicBezTo>
                          <a:pt x="57595" y="12919"/>
                          <a:pt x="57395" y="12959"/>
                          <a:pt x="57220" y="12959"/>
                        </a:cubicBezTo>
                        <a:cubicBezTo>
                          <a:pt x="56761" y="12959"/>
                          <a:pt x="56478" y="12684"/>
                          <a:pt x="56807" y="12109"/>
                        </a:cubicBezTo>
                        <a:cubicBezTo>
                          <a:pt x="56828" y="12073"/>
                          <a:pt x="56805" y="12038"/>
                          <a:pt x="56772" y="12038"/>
                        </a:cubicBezTo>
                        <a:cubicBezTo>
                          <a:pt x="56763" y="12038"/>
                          <a:pt x="56754" y="12041"/>
                          <a:pt x="56745" y="12046"/>
                        </a:cubicBezTo>
                        <a:cubicBezTo>
                          <a:pt x="56343" y="12269"/>
                          <a:pt x="56281" y="12608"/>
                          <a:pt x="56504" y="12921"/>
                        </a:cubicBezTo>
                        <a:cubicBezTo>
                          <a:pt x="56105" y="12959"/>
                          <a:pt x="55715" y="12974"/>
                          <a:pt x="55327" y="12974"/>
                        </a:cubicBezTo>
                        <a:cubicBezTo>
                          <a:pt x="54553" y="12974"/>
                          <a:pt x="53792" y="12915"/>
                          <a:pt x="53007" y="12867"/>
                        </a:cubicBezTo>
                        <a:cubicBezTo>
                          <a:pt x="53774" y="12617"/>
                          <a:pt x="54488" y="12055"/>
                          <a:pt x="55130" y="11600"/>
                        </a:cubicBezTo>
                        <a:cubicBezTo>
                          <a:pt x="55733" y="11172"/>
                          <a:pt x="56365" y="10882"/>
                          <a:pt x="57076" y="10882"/>
                        </a:cubicBezTo>
                        <a:close/>
                        <a:moveTo>
                          <a:pt x="34344" y="11324"/>
                        </a:moveTo>
                        <a:cubicBezTo>
                          <a:pt x="34460" y="11324"/>
                          <a:pt x="34576" y="11333"/>
                          <a:pt x="34683" y="11350"/>
                        </a:cubicBezTo>
                        <a:cubicBezTo>
                          <a:pt x="33916" y="11386"/>
                          <a:pt x="33024" y="11573"/>
                          <a:pt x="32711" y="12109"/>
                        </a:cubicBezTo>
                        <a:cubicBezTo>
                          <a:pt x="32685" y="12148"/>
                          <a:pt x="32721" y="12192"/>
                          <a:pt x="32760" y="12192"/>
                        </a:cubicBezTo>
                        <a:cubicBezTo>
                          <a:pt x="32774" y="12192"/>
                          <a:pt x="32788" y="12186"/>
                          <a:pt x="32801" y="12171"/>
                        </a:cubicBezTo>
                        <a:cubicBezTo>
                          <a:pt x="33095" y="11805"/>
                          <a:pt x="33987" y="11689"/>
                          <a:pt x="34406" y="11636"/>
                        </a:cubicBezTo>
                        <a:cubicBezTo>
                          <a:pt x="34652" y="11603"/>
                          <a:pt x="34880" y="11588"/>
                          <a:pt x="35110" y="11588"/>
                        </a:cubicBezTo>
                        <a:cubicBezTo>
                          <a:pt x="35322" y="11588"/>
                          <a:pt x="35535" y="11601"/>
                          <a:pt x="35762" y="11627"/>
                        </a:cubicBezTo>
                        <a:cubicBezTo>
                          <a:pt x="35914" y="11672"/>
                          <a:pt x="36066" y="11707"/>
                          <a:pt x="36226" y="11725"/>
                        </a:cubicBezTo>
                        <a:cubicBezTo>
                          <a:pt x="36235" y="11725"/>
                          <a:pt x="36244" y="11716"/>
                          <a:pt x="36253" y="11716"/>
                        </a:cubicBezTo>
                        <a:cubicBezTo>
                          <a:pt x="36797" y="11850"/>
                          <a:pt x="37279" y="12118"/>
                          <a:pt x="37689" y="12528"/>
                        </a:cubicBezTo>
                        <a:cubicBezTo>
                          <a:pt x="37707" y="12546"/>
                          <a:pt x="37725" y="12564"/>
                          <a:pt x="37752" y="12582"/>
                        </a:cubicBezTo>
                        <a:cubicBezTo>
                          <a:pt x="37478" y="12538"/>
                          <a:pt x="37201" y="12516"/>
                          <a:pt x="36925" y="12516"/>
                        </a:cubicBezTo>
                        <a:cubicBezTo>
                          <a:pt x="36245" y="12516"/>
                          <a:pt x="35575" y="12646"/>
                          <a:pt x="35004" y="12894"/>
                        </a:cubicBezTo>
                        <a:cubicBezTo>
                          <a:pt x="34620" y="12894"/>
                          <a:pt x="34228" y="12929"/>
                          <a:pt x="33871" y="13028"/>
                        </a:cubicBezTo>
                        <a:cubicBezTo>
                          <a:pt x="33871" y="13028"/>
                          <a:pt x="33871" y="13019"/>
                          <a:pt x="33853" y="13019"/>
                        </a:cubicBezTo>
                        <a:lnTo>
                          <a:pt x="33684" y="13019"/>
                        </a:lnTo>
                        <a:cubicBezTo>
                          <a:pt x="33684" y="13010"/>
                          <a:pt x="33684" y="13001"/>
                          <a:pt x="33675" y="13001"/>
                        </a:cubicBezTo>
                        <a:cubicBezTo>
                          <a:pt x="33229" y="12430"/>
                          <a:pt x="32631" y="12091"/>
                          <a:pt x="31980" y="11957"/>
                        </a:cubicBezTo>
                        <a:cubicBezTo>
                          <a:pt x="32479" y="11386"/>
                          <a:pt x="33693" y="11341"/>
                          <a:pt x="34344" y="11324"/>
                        </a:cubicBezTo>
                        <a:close/>
                        <a:moveTo>
                          <a:pt x="26065" y="13019"/>
                        </a:moveTo>
                        <a:lnTo>
                          <a:pt x="26065" y="13019"/>
                        </a:lnTo>
                        <a:cubicBezTo>
                          <a:pt x="26021" y="13081"/>
                          <a:pt x="25967" y="13144"/>
                          <a:pt x="25922" y="13224"/>
                        </a:cubicBezTo>
                        <a:cubicBezTo>
                          <a:pt x="25655" y="13670"/>
                          <a:pt x="25574" y="14152"/>
                          <a:pt x="25869" y="14544"/>
                        </a:cubicBezTo>
                        <a:cubicBezTo>
                          <a:pt x="25762" y="14508"/>
                          <a:pt x="25646" y="14473"/>
                          <a:pt x="25530" y="14428"/>
                        </a:cubicBezTo>
                        <a:cubicBezTo>
                          <a:pt x="25164" y="13938"/>
                          <a:pt x="25432" y="13509"/>
                          <a:pt x="25878" y="13144"/>
                        </a:cubicBezTo>
                        <a:cubicBezTo>
                          <a:pt x="25940" y="13090"/>
                          <a:pt x="26003" y="13045"/>
                          <a:pt x="26065" y="13019"/>
                        </a:cubicBezTo>
                        <a:close/>
                        <a:moveTo>
                          <a:pt x="26984" y="12662"/>
                        </a:moveTo>
                        <a:lnTo>
                          <a:pt x="26984" y="12662"/>
                        </a:lnTo>
                        <a:cubicBezTo>
                          <a:pt x="26672" y="12947"/>
                          <a:pt x="26475" y="13358"/>
                          <a:pt x="26502" y="13884"/>
                        </a:cubicBezTo>
                        <a:cubicBezTo>
                          <a:pt x="26529" y="14339"/>
                          <a:pt x="26779" y="14678"/>
                          <a:pt x="27127" y="14910"/>
                        </a:cubicBezTo>
                        <a:cubicBezTo>
                          <a:pt x="26779" y="14821"/>
                          <a:pt x="26431" y="14714"/>
                          <a:pt x="26083" y="14607"/>
                        </a:cubicBezTo>
                        <a:cubicBezTo>
                          <a:pt x="25690" y="14152"/>
                          <a:pt x="25905" y="13554"/>
                          <a:pt x="26270" y="13135"/>
                        </a:cubicBezTo>
                        <a:cubicBezTo>
                          <a:pt x="26395" y="12992"/>
                          <a:pt x="26547" y="12876"/>
                          <a:pt x="26699" y="12787"/>
                        </a:cubicBezTo>
                        <a:cubicBezTo>
                          <a:pt x="26761" y="12769"/>
                          <a:pt x="26814" y="12742"/>
                          <a:pt x="26877" y="12706"/>
                        </a:cubicBezTo>
                        <a:cubicBezTo>
                          <a:pt x="26877" y="12706"/>
                          <a:pt x="26886" y="12706"/>
                          <a:pt x="26886" y="12697"/>
                        </a:cubicBezTo>
                        <a:cubicBezTo>
                          <a:pt x="26922" y="12689"/>
                          <a:pt x="26957" y="12671"/>
                          <a:pt x="26984" y="12662"/>
                        </a:cubicBezTo>
                        <a:close/>
                        <a:moveTo>
                          <a:pt x="28402" y="12234"/>
                        </a:moveTo>
                        <a:lnTo>
                          <a:pt x="28402" y="12234"/>
                        </a:lnTo>
                        <a:cubicBezTo>
                          <a:pt x="27983" y="12430"/>
                          <a:pt x="27644" y="12742"/>
                          <a:pt x="27475" y="13251"/>
                        </a:cubicBezTo>
                        <a:cubicBezTo>
                          <a:pt x="27180" y="14143"/>
                          <a:pt x="27635" y="14812"/>
                          <a:pt x="28322" y="15151"/>
                        </a:cubicBezTo>
                        <a:cubicBezTo>
                          <a:pt x="27733" y="15017"/>
                          <a:pt x="27171" y="14821"/>
                          <a:pt x="26850" y="14259"/>
                        </a:cubicBezTo>
                        <a:cubicBezTo>
                          <a:pt x="26413" y="13509"/>
                          <a:pt x="26913" y="12876"/>
                          <a:pt x="27573" y="12519"/>
                        </a:cubicBezTo>
                        <a:cubicBezTo>
                          <a:pt x="27600" y="12519"/>
                          <a:pt x="27626" y="12510"/>
                          <a:pt x="27653" y="12510"/>
                        </a:cubicBezTo>
                        <a:cubicBezTo>
                          <a:pt x="27680" y="12510"/>
                          <a:pt x="27680" y="12483"/>
                          <a:pt x="27671" y="12466"/>
                        </a:cubicBezTo>
                        <a:cubicBezTo>
                          <a:pt x="27912" y="12350"/>
                          <a:pt x="28170" y="12269"/>
                          <a:pt x="28402" y="12234"/>
                        </a:cubicBezTo>
                        <a:close/>
                        <a:moveTo>
                          <a:pt x="28429" y="15195"/>
                        </a:moveTo>
                        <a:cubicBezTo>
                          <a:pt x="28483" y="15222"/>
                          <a:pt x="28545" y="15249"/>
                          <a:pt x="28617" y="15267"/>
                        </a:cubicBezTo>
                        <a:cubicBezTo>
                          <a:pt x="28545" y="15258"/>
                          <a:pt x="28483" y="15240"/>
                          <a:pt x="28420" y="15231"/>
                        </a:cubicBezTo>
                        <a:cubicBezTo>
                          <a:pt x="28429" y="15222"/>
                          <a:pt x="28429" y="15213"/>
                          <a:pt x="28429" y="15195"/>
                        </a:cubicBezTo>
                        <a:close/>
                        <a:moveTo>
                          <a:pt x="30312" y="12055"/>
                        </a:moveTo>
                        <a:cubicBezTo>
                          <a:pt x="30008" y="12153"/>
                          <a:pt x="29705" y="12296"/>
                          <a:pt x="29428" y="12483"/>
                        </a:cubicBezTo>
                        <a:cubicBezTo>
                          <a:pt x="28804" y="12894"/>
                          <a:pt x="28429" y="13643"/>
                          <a:pt x="28724" y="14366"/>
                        </a:cubicBezTo>
                        <a:cubicBezTo>
                          <a:pt x="28857" y="14696"/>
                          <a:pt x="29107" y="15044"/>
                          <a:pt x="29411" y="15293"/>
                        </a:cubicBezTo>
                        <a:cubicBezTo>
                          <a:pt x="28911" y="15213"/>
                          <a:pt x="28447" y="15053"/>
                          <a:pt x="28063" y="14687"/>
                        </a:cubicBezTo>
                        <a:cubicBezTo>
                          <a:pt x="27537" y="14169"/>
                          <a:pt x="27564" y="13331"/>
                          <a:pt x="28046" y="12796"/>
                        </a:cubicBezTo>
                        <a:cubicBezTo>
                          <a:pt x="28572" y="12216"/>
                          <a:pt x="29518" y="12109"/>
                          <a:pt x="30312" y="12055"/>
                        </a:cubicBezTo>
                        <a:close/>
                        <a:moveTo>
                          <a:pt x="31582" y="12144"/>
                        </a:moveTo>
                        <a:cubicBezTo>
                          <a:pt x="31599" y="12144"/>
                          <a:pt x="31616" y="12144"/>
                          <a:pt x="31632" y="12144"/>
                        </a:cubicBezTo>
                        <a:cubicBezTo>
                          <a:pt x="32363" y="12153"/>
                          <a:pt x="33077" y="12510"/>
                          <a:pt x="33586" y="13028"/>
                        </a:cubicBezTo>
                        <a:cubicBezTo>
                          <a:pt x="32872" y="13063"/>
                          <a:pt x="32194" y="13358"/>
                          <a:pt x="31926" y="14018"/>
                        </a:cubicBezTo>
                        <a:cubicBezTo>
                          <a:pt x="31846" y="13759"/>
                          <a:pt x="31712" y="13518"/>
                          <a:pt x="31516" y="13393"/>
                        </a:cubicBezTo>
                        <a:cubicBezTo>
                          <a:pt x="31363" y="13289"/>
                          <a:pt x="31213" y="13245"/>
                          <a:pt x="31073" y="13245"/>
                        </a:cubicBezTo>
                        <a:cubicBezTo>
                          <a:pt x="30398" y="13245"/>
                          <a:pt x="29961" y="14272"/>
                          <a:pt x="30552" y="14553"/>
                        </a:cubicBezTo>
                        <a:cubicBezTo>
                          <a:pt x="30559" y="14555"/>
                          <a:pt x="30565" y="14556"/>
                          <a:pt x="30571" y="14556"/>
                        </a:cubicBezTo>
                        <a:cubicBezTo>
                          <a:pt x="30613" y="14556"/>
                          <a:pt x="30636" y="14505"/>
                          <a:pt x="30597" y="14482"/>
                        </a:cubicBezTo>
                        <a:cubicBezTo>
                          <a:pt x="30245" y="14280"/>
                          <a:pt x="30431" y="13396"/>
                          <a:pt x="30951" y="13396"/>
                        </a:cubicBezTo>
                        <a:cubicBezTo>
                          <a:pt x="31076" y="13396"/>
                          <a:pt x="31221" y="13447"/>
                          <a:pt x="31382" y="13572"/>
                        </a:cubicBezTo>
                        <a:cubicBezTo>
                          <a:pt x="31864" y="13946"/>
                          <a:pt x="31801" y="14776"/>
                          <a:pt x="31337" y="15106"/>
                        </a:cubicBezTo>
                        <a:cubicBezTo>
                          <a:pt x="31083" y="15286"/>
                          <a:pt x="30810" y="15365"/>
                          <a:pt x="30540" y="15365"/>
                        </a:cubicBezTo>
                        <a:cubicBezTo>
                          <a:pt x="29805" y="15365"/>
                          <a:pt x="29100" y="14777"/>
                          <a:pt x="28911" y="14027"/>
                        </a:cubicBezTo>
                        <a:cubicBezTo>
                          <a:pt x="28552" y="12642"/>
                          <a:pt x="30630" y="12144"/>
                          <a:pt x="31582" y="12144"/>
                        </a:cubicBezTo>
                        <a:close/>
                        <a:moveTo>
                          <a:pt x="29562" y="15401"/>
                        </a:moveTo>
                        <a:cubicBezTo>
                          <a:pt x="29607" y="15427"/>
                          <a:pt x="29651" y="15454"/>
                          <a:pt x="29705" y="15481"/>
                        </a:cubicBezTo>
                        <a:cubicBezTo>
                          <a:pt x="29553" y="15454"/>
                          <a:pt x="29402" y="15427"/>
                          <a:pt x="29250" y="15401"/>
                        </a:cubicBezTo>
                        <a:lnTo>
                          <a:pt x="29250" y="15401"/>
                        </a:lnTo>
                        <a:cubicBezTo>
                          <a:pt x="29303" y="15405"/>
                          <a:pt x="29357" y="15407"/>
                          <a:pt x="29409" y="15407"/>
                        </a:cubicBezTo>
                        <a:cubicBezTo>
                          <a:pt x="29462" y="15407"/>
                          <a:pt x="29513" y="15405"/>
                          <a:pt x="29562" y="15401"/>
                        </a:cubicBezTo>
                        <a:close/>
                        <a:moveTo>
                          <a:pt x="33755" y="13072"/>
                        </a:moveTo>
                        <a:lnTo>
                          <a:pt x="33755" y="13072"/>
                        </a:lnTo>
                        <a:cubicBezTo>
                          <a:pt x="33113" y="13286"/>
                          <a:pt x="32604" y="13723"/>
                          <a:pt x="32542" y="14571"/>
                        </a:cubicBezTo>
                        <a:cubicBezTo>
                          <a:pt x="32506" y="15035"/>
                          <a:pt x="32711" y="15356"/>
                          <a:pt x="33032" y="15579"/>
                        </a:cubicBezTo>
                        <a:cubicBezTo>
                          <a:pt x="32453" y="15365"/>
                          <a:pt x="31926" y="15008"/>
                          <a:pt x="32042" y="14312"/>
                        </a:cubicBezTo>
                        <a:cubicBezTo>
                          <a:pt x="32194" y="13465"/>
                          <a:pt x="32997" y="13135"/>
                          <a:pt x="33755" y="13072"/>
                        </a:cubicBezTo>
                        <a:close/>
                        <a:moveTo>
                          <a:pt x="34817" y="12983"/>
                        </a:moveTo>
                        <a:lnTo>
                          <a:pt x="34817" y="12983"/>
                        </a:lnTo>
                        <a:cubicBezTo>
                          <a:pt x="34049" y="13375"/>
                          <a:pt x="33479" y="14116"/>
                          <a:pt x="33541" y="15008"/>
                        </a:cubicBezTo>
                        <a:cubicBezTo>
                          <a:pt x="33568" y="15401"/>
                          <a:pt x="33791" y="15659"/>
                          <a:pt x="34094" y="15838"/>
                        </a:cubicBezTo>
                        <a:cubicBezTo>
                          <a:pt x="33416" y="15695"/>
                          <a:pt x="32774" y="15347"/>
                          <a:pt x="32756" y="14571"/>
                        </a:cubicBezTo>
                        <a:cubicBezTo>
                          <a:pt x="32720" y="13420"/>
                          <a:pt x="33889" y="13063"/>
                          <a:pt x="34817" y="12983"/>
                        </a:cubicBezTo>
                        <a:close/>
                        <a:moveTo>
                          <a:pt x="36905" y="12739"/>
                        </a:moveTo>
                        <a:cubicBezTo>
                          <a:pt x="37273" y="12739"/>
                          <a:pt x="37650" y="12774"/>
                          <a:pt x="38019" y="12849"/>
                        </a:cubicBezTo>
                        <a:cubicBezTo>
                          <a:pt x="38037" y="12867"/>
                          <a:pt x="38055" y="12876"/>
                          <a:pt x="38073" y="12894"/>
                        </a:cubicBezTo>
                        <a:cubicBezTo>
                          <a:pt x="37924" y="12877"/>
                          <a:pt x="37774" y="12869"/>
                          <a:pt x="37623" y="12869"/>
                        </a:cubicBezTo>
                        <a:cubicBezTo>
                          <a:pt x="36650" y="12869"/>
                          <a:pt x="35672" y="13221"/>
                          <a:pt x="34915" y="13955"/>
                        </a:cubicBezTo>
                        <a:cubicBezTo>
                          <a:pt x="34603" y="14259"/>
                          <a:pt x="34469" y="14954"/>
                          <a:pt x="34549" y="15374"/>
                        </a:cubicBezTo>
                        <a:cubicBezTo>
                          <a:pt x="34611" y="15659"/>
                          <a:pt x="34772" y="15891"/>
                          <a:pt x="34986" y="16061"/>
                        </a:cubicBezTo>
                        <a:cubicBezTo>
                          <a:pt x="34246" y="15811"/>
                          <a:pt x="33603" y="15401"/>
                          <a:pt x="33800" y="14437"/>
                        </a:cubicBezTo>
                        <a:cubicBezTo>
                          <a:pt x="33987" y="13545"/>
                          <a:pt x="35013" y="13028"/>
                          <a:pt x="35825" y="12849"/>
                        </a:cubicBezTo>
                        <a:cubicBezTo>
                          <a:pt x="36160" y="12777"/>
                          <a:pt x="36527" y="12739"/>
                          <a:pt x="36905" y="12739"/>
                        </a:cubicBezTo>
                        <a:close/>
                        <a:moveTo>
                          <a:pt x="42648" y="15410"/>
                        </a:moveTo>
                        <a:cubicBezTo>
                          <a:pt x="43094" y="15410"/>
                          <a:pt x="43507" y="15552"/>
                          <a:pt x="43925" y="15713"/>
                        </a:cubicBezTo>
                        <a:cubicBezTo>
                          <a:pt x="42730" y="15847"/>
                          <a:pt x="41552" y="16159"/>
                          <a:pt x="40401" y="16525"/>
                        </a:cubicBezTo>
                        <a:cubicBezTo>
                          <a:pt x="40758" y="15980"/>
                          <a:pt x="41534" y="15650"/>
                          <a:pt x="42114" y="15481"/>
                        </a:cubicBezTo>
                        <a:cubicBezTo>
                          <a:pt x="42298" y="15431"/>
                          <a:pt x="42476" y="15410"/>
                          <a:pt x="42648" y="15410"/>
                        </a:cubicBezTo>
                        <a:close/>
                        <a:moveTo>
                          <a:pt x="42140" y="14672"/>
                        </a:moveTo>
                        <a:cubicBezTo>
                          <a:pt x="43056" y="14672"/>
                          <a:pt x="44092" y="15029"/>
                          <a:pt x="44737" y="15650"/>
                        </a:cubicBezTo>
                        <a:cubicBezTo>
                          <a:pt x="44567" y="15659"/>
                          <a:pt x="44398" y="15668"/>
                          <a:pt x="44228" y="15686"/>
                        </a:cubicBezTo>
                        <a:cubicBezTo>
                          <a:pt x="43791" y="15361"/>
                          <a:pt x="43276" y="15216"/>
                          <a:pt x="42746" y="15216"/>
                        </a:cubicBezTo>
                        <a:cubicBezTo>
                          <a:pt x="42518" y="15216"/>
                          <a:pt x="42288" y="15243"/>
                          <a:pt x="42061" y="15293"/>
                        </a:cubicBezTo>
                        <a:cubicBezTo>
                          <a:pt x="41374" y="15436"/>
                          <a:pt x="40553" y="15882"/>
                          <a:pt x="40276" y="16569"/>
                        </a:cubicBezTo>
                        <a:cubicBezTo>
                          <a:pt x="40062" y="16641"/>
                          <a:pt x="39857" y="16703"/>
                          <a:pt x="39652" y="16774"/>
                        </a:cubicBezTo>
                        <a:cubicBezTo>
                          <a:pt x="39429" y="16855"/>
                          <a:pt x="39197" y="16935"/>
                          <a:pt x="38974" y="17024"/>
                        </a:cubicBezTo>
                        <a:cubicBezTo>
                          <a:pt x="39161" y="15722"/>
                          <a:pt x="40517" y="14847"/>
                          <a:pt x="41739" y="14696"/>
                        </a:cubicBezTo>
                        <a:cubicBezTo>
                          <a:pt x="41869" y="14680"/>
                          <a:pt x="42003" y="14672"/>
                          <a:pt x="42140" y="14672"/>
                        </a:cubicBezTo>
                        <a:close/>
                        <a:moveTo>
                          <a:pt x="11568" y="0"/>
                        </a:moveTo>
                        <a:cubicBezTo>
                          <a:pt x="9055" y="0"/>
                          <a:pt x="6475" y="620"/>
                          <a:pt x="4057" y="1216"/>
                        </a:cubicBezTo>
                        <a:cubicBezTo>
                          <a:pt x="4042" y="1224"/>
                          <a:pt x="4046" y="1245"/>
                          <a:pt x="4059" y="1245"/>
                        </a:cubicBezTo>
                        <a:cubicBezTo>
                          <a:pt x="4061" y="1245"/>
                          <a:pt x="4063" y="1244"/>
                          <a:pt x="4066" y="1243"/>
                        </a:cubicBezTo>
                        <a:cubicBezTo>
                          <a:pt x="6534" y="709"/>
                          <a:pt x="9097" y="219"/>
                          <a:pt x="11636" y="219"/>
                        </a:cubicBezTo>
                        <a:cubicBezTo>
                          <a:pt x="11896" y="219"/>
                          <a:pt x="12156" y="224"/>
                          <a:pt x="12416" y="235"/>
                        </a:cubicBezTo>
                        <a:cubicBezTo>
                          <a:pt x="14718" y="333"/>
                          <a:pt x="16778" y="1377"/>
                          <a:pt x="18750" y="2456"/>
                        </a:cubicBezTo>
                        <a:cubicBezTo>
                          <a:pt x="20094" y="3190"/>
                          <a:pt x="21644" y="3962"/>
                          <a:pt x="23209" y="3962"/>
                        </a:cubicBezTo>
                        <a:cubicBezTo>
                          <a:pt x="23337" y="3962"/>
                          <a:pt x="23466" y="3957"/>
                          <a:pt x="23594" y="3946"/>
                        </a:cubicBezTo>
                        <a:lnTo>
                          <a:pt x="23594" y="3946"/>
                        </a:lnTo>
                        <a:cubicBezTo>
                          <a:pt x="22871" y="4410"/>
                          <a:pt x="22256" y="4972"/>
                          <a:pt x="21578" y="5552"/>
                        </a:cubicBezTo>
                        <a:cubicBezTo>
                          <a:pt x="20766" y="5561"/>
                          <a:pt x="19981" y="5846"/>
                          <a:pt x="19312" y="6364"/>
                        </a:cubicBezTo>
                        <a:cubicBezTo>
                          <a:pt x="19107" y="5793"/>
                          <a:pt x="18116" y="5570"/>
                          <a:pt x="17626" y="5445"/>
                        </a:cubicBezTo>
                        <a:cubicBezTo>
                          <a:pt x="17259" y="5350"/>
                          <a:pt x="16838" y="5286"/>
                          <a:pt x="16416" y="5286"/>
                        </a:cubicBezTo>
                        <a:cubicBezTo>
                          <a:pt x="15966" y="5286"/>
                          <a:pt x="15515" y="5359"/>
                          <a:pt x="15128" y="5543"/>
                        </a:cubicBezTo>
                        <a:cubicBezTo>
                          <a:pt x="14956" y="5535"/>
                          <a:pt x="14787" y="5531"/>
                          <a:pt x="14623" y="5531"/>
                        </a:cubicBezTo>
                        <a:cubicBezTo>
                          <a:pt x="14039" y="5531"/>
                          <a:pt x="13507" y="5581"/>
                          <a:pt x="13040" y="5686"/>
                        </a:cubicBezTo>
                        <a:cubicBezTo>
                          <a:pt x="13031" y="5695"/>
                          <a:pt x="13023" y="5703"/>
                          <a:pt x="13023" y="5712"/>
                        </a:cubicBezTo>
                        <a:cubicBezTo>
                          <a:pt x="12844" y="5695"/>
                          <a:pt x="12666" y="5686"/>
                          <a:pt x="12478" y="5677"/>
                        </a:cubicBezTo>
                        <a:cubicBezTo>
                          <a:pt x="12416" y="4758"/>
                          <a:pt x="10962" y="4419"/>
                          <a:pt x="10105" y="4401"/>
                        </a:cubicBezTo>
                        <a:cubicBezTo>
                          <a:pt x="9903" y="4347"/>
                          <a:pt x="9677" y="4320"/>
                          <a:pt x="9442" y="4320"/>
                        </a:cubicBezTo>
                        <a:cubicBezTo>
                          <a:pt x="8828" y="4320"/>
                          <a:pt x="8155" y="4500"/>
                          <a:pt x="7697" y="4829"/>
                        </a:cubicBezTo>
                        <a:cubicBezTo>
                          <a:pt x="7688" y="4829"/>
                          <a:pt x="7679" y="4829"/>
                          <a:pt x="7670" y="4838"/>
                        </a:cubicBezTo>
                        <a:cubicBezTo>
                          <a:pt x="7081" y="5017"/>
                          <a:pt x="6582" y="5418"/>
                          <a:pt x="6055" y="5739"/>
                        </a:cubicBezTo>
                        <a:cubicBezTo>
                          <a:pt x="5582" y="6025"/>
                          <a:pt x="4967" y="6221"/>
                          <a:pt x="4378" y="6301"/>
                        </a:cubicBezTo>
                        <a:cubicBezTo>
                          <a:pt x="2924" y="6158"/>
                          <a:pt x="1488" y="6025"/>
                          <a:pt x="51" y="5641"/>
                        </a:cubicBezTo>
                        <a:cubicBezTo>
                          <a:pt x="49" y="5640"/>
                          <a:pt x="46" y="5640"/>
                          <a:pt x="43" y="5640"/>
                        </a:cubicBezTo>
                        <a:cubicBezTo>
                          <a:pt x="13" y="5640"/>
                          <a:pt x="1" y="5686"/>
                          <a:pt x="34" y="5695"/>
                        </a:cubicBezTo>
                        <a:cubicBezTo>
                          <a:pt x="1577" y="6149"/>
                          <a:pt x="3129" y="6417"/>
                          <a:pt x="4735" y="6560"/>
                        </a:cubicBezTo>
                        <a:cubicBezTo>
                          <a:pt x="5725" y="6649"/>
                          <a:pt x="6680" y="6836"/>
                          <a:pt x="7652" y="7050"/>
                        </a:cubicBezTo>
                        <a:cubicBezTo>
                          <a:pt x="8366" y="7211"/>
                          <a:pt x="9035" y="7479"/>
                          <a:pt x="9722" y="7702"/>
                        </a:cubicBezTo>
                        <a:cubicBezTo>
                          <a:pt x="9363" y="7676"/>
                          <a:pt x="9002" y="7662"/>
                          <a:pt x="8640" y="7662"/>
                        </a:cubicBezTo>
                        <a:cubicBezTo>
                          <a:pt x="8382" y="7662"/>
                          <a:pt x="8123" y="7669"/>
                          <a:pt x="7866" y="7684"/>
                        </a:cubicBezTo>
                        <a:cubicBezTo>
                          <a:pt x="5966" y="7782"/>
                          <a:pt x="4271" y="8291"/>
                          <a:pt x="2549" y="9076"/>
                        </a:cubicBezTo>
                        <a:cubicBezTo>
                          <a:pt x="2511" y="9098"/>
                          <a:pt x="2538" y="9153"/>
                          <a:pt x="2574" y="9153"/>
                        </a:cubicBezTo>
                        <a:cubicBezTo>
                          <a:pt x="2580" y="9153"/>
                          <a:pt x="2587" y="9151"/>
                          <a:pt x="2594" y="9147"/>
                        </a:cubicBezTo>
                        <a:cubicBezTo>
                          <a:pt x="4485" y="8317"/>
                          <a:pt x="6305" y="7871"/>
                          <a:pt x="8384" y="7827"/>
                        </a:cubicBezTo>
                        <a:cubicBezTo>
                          <a:pt x="8487" y="7824"/>
                          <a:pt x="8590" y="7823"/>
                          <a:pt x="8694" y="7823"/>
                        </a:cubicBezTo>
                        <a:cubicBezTo>
                          <a:pt x="11090" y="7823"/>
                          <a:pt x="13595" y="8510"/>
                          <a:pt x="15681" y="9673"/>
                        </a:cubicBezTo>
                        <a:cubicBezTo>
                          <a:pt x="17920" y="10922"/>
                          <a:pt x="19981" y="12564"/>
                          <a:pt x="22399" y="13491"/>
                        </a:cubicBezTo>
                        <a:cubicBezTo>
                          <a:pt x="24968" y="14482"/>
                          <a:pt x="27519" y="15374"/>
                          <a:pt x="30276" y="15641"/>
                        </a:cubicBezTo>
                        <a:cubicBezTo>
                          <a:pt x="30294" y="15641"/>
                          <a:pt x="30303" y="15632"/>
                          <a:pt x="30303" y="15624"/>
                        </a:cubicBezTo>
                        <a:cubicBezTo>
                          <a:pt x="30329" y="15624"/>
                          <a:pt x="30355" y="15625"/>
                          <a:pt x="30382" y="15625"/>
                        </a:cubicBezTo>
                        <a:cubicBezTo>
                          <a:pt x="30953" y="15625"/>
                          <a:pt x="31600" y="15439"/>
                          <a:pt x="31873" y="14919"/>
                        </a:cubicBezTo>
                        <a:cubicBezTo>
                          <a:pt x="32105" y="15481"/>
                          <a:pt x="32899" y="15722"/>
                          <a:pt x="33479" y="15802"/>
                        </a:cubicBezTo>
                        <a:cubicBezTo>
                          <a:pt x="33755" y="15900"/>
                          <a:pt x="34049" y="15945"/>
                          <a:pt x="34326" y="15954"/>
                        </a:cubicBezTo>
                        <a:cubicBezTo>
                          <a:pt x="34522" y="16043"/>
                          <a:pt x="34736" y="16105"/>
                          <a:pt x="34942" y="16150"/>
                        </a:cubicBezTo>
                        <a:cubicBezTo>
                          <a:pt x="33387" y="16712"/>
                          <a:pt x="31645" y="16863"/>
                          <a:pt x="29954" y="16863"/>
                        </a:cubicBezTo>
                        <a:cubicBezTo>
                          <a:pt x="29365" y="16863"/>
                          <a:pt x="28782" y="16844"/>
                          <a:pt x="28215" y="16819"/>
                        </a:cubicBezTo>
                        <a:cubicBezTo>
                          <a:pt x="26217" y="16730"/>
                          <a:pt x="24290" y="16328"/>
                          <a:pt x="22407" y="15677"/>
                        </a:cubicBezTo>
                        <a:cubicBezTo>
                          <a:pt x="22405" y="15676"/>
                          <a:pt x="22402" y="15676"/>
                          <a:pt x="22400" y="15676"/>
                        </a:cubicBezTo>
                        <a:cubicBezTo>
                          <a:pt x="22369" y="15676"/>
                          <a:pt x="22357" y="15722"/>
                          <a:pt x="22390" y="15731"/>
                        </a:cubicBezTo>
                        <a:cubicBezTo>
                          <a:pt x="24290" y="16489"/>
                          <a:pt x="26172" y="16881"/>
                          <a:pt x="28215" y="16988"/>
                        </a:cubicBezTo>
                        <a:cubicBezTo>
                          <a:pt x="28837" y="17024"/>
                          <a:pt x="29490" y="17051"/>
                          <a:pt x="30154" y="17051"/>
                        </a:cubicBezTo>
                        <a:cubicBezTo>
                          <a:pt x="31853" y="17051"/>
                          <a:pt x="33620" y="16872"/>
                          <a:pt x="35102" y="16186"/>
                        </a:cubicBezTo>
                        <a:cubicBezTo>
                          <a:pt x="35129" y="16186"/>
                          <a:pt x="35156" y="16195"/>
                          <a:pt x="35174" y="16195"/>
                        </a:cubicBezTo>
                        <a:cubicBezTo>
                          <a:pt x="35352" y="16302"/>
                          <a:pt x="35548" y="16382"/>
                          <a:pt x="35744" y="16426"/>
                        </a:cubicBezTo>
                        <a:cubicBezTo>
                          <a:pt x="35808" y="16443"/>
                          <a:pt x="35875" y="16451"/>
                          <a:pt x="35942" y="16451"/>
                        </a:cubicBezTo>
                        <a:cubicBezTo>
                          <a:pt x="36053" y="16451"/>
                          <a:pt x="36165" y="16430"/>
                          <a:pt x="36271" y="16391"/>
                        </a:cubicBezTo>
                        <a:lnTo>
                          <a:pt x="36271" y="16391"/>
                        </a:lnTo>
                        <a:cubicBezTo>
                          <a:pt x="35825" y="16792"/>
                          <a:pt x="35218" y="17096"/>
                          <a:pt x="34736" y="17354"/>
                        </a:cubicBezTo>
                        <a:cubicBezTo>
                          <a:pt x="33960" y="17774"/>
                          <a:pt x="33024" y="17970"/>
                          <a:pt x="32167" y="18184"/>
                        </a:cubicBezTo>
                        <a:cubicBezTo>
                          <a:pt x="31243" y="18419"/>
                          <a:pt x="30271" y="18512"/>
                          <a:pt x="29294" y="18512"/>
                        </a:cubicBezTo>
                        <a:cubicBezTo>
                          <a:pt x="28270" y="18512"/>
                          <a:pt x="27243" y="18410"/>
                          <a:pt x="26261" y="18264"/>
                        </a:cubicBezTo>
                        <a:cubicBezTo>
                          <a:pt x="22729" y="17747"/>
                          <a:pt x="19356" y="16703"/>
                          <a:pt x="16082" y="15293"/>
                        </a:cubicBezTo>
                        <a:cubicBezTo>
                          <a:pt x="13968" y="14384"/>
                          <a:pt x="11979" y="13536"/>
                          <a:pt x="9633" y="13340"/>
                        </a:cubicBezTo>
                        <a:cubicBezTo>
                          <a:pt x="9249" y="13309"/>
                          <a:pt x="8855" y="13293"/>
                          <a:pt x="8457" y="13293"/>
                        </a:cubicBezTo>
                        <a:cubicBezTo>
                          <a:pt x="6781" y="13293"/>
                          <a:pt x="5016" y="13571"/>
                          <a:pt x="3495" y="14169"/>
                        </a:cubicBezTo>
                        <a:cubicBezTo>
                          <a:pt x="3462" y="14178"/>
                          <a:pt x="3475" y="14224"/>
                          <a:pt x="3505" y="14224"/>
                        </a:cubicBezTo>
                        <a:cubicBezTo>
                          <a:pt x="3507" y="14224"/>
                          <a:pt x="3510" y="14224"/>
                          <a:pt x="3513" y="14223"/>
                        </a:cubicBezTo>
                        <a:cubicBezTo>
                          <a:pt x="4956" y="13687"/>
                          <a:pt x="6563" y="13448"/>
                          <a:pt x="8148" y="13448"/>
                        </a:cubicBezTo>
                        <a:cubicBezTo>
                          <a:pt x="8991" y="13448"/>
                          <a:pt x="9829" y="13516"/>
                          <a:pt x="10632" y="13643"/>
                        </a:cubicBezTo>
                        <a:cubicBezTo>
                          <a:pt x="13263" y="14062"/>
                          <a:pt x="15547" y="15356"/>
                          <a:pt x="17983" y="16346"/>
                        </a:cubicBezTo>
                        <a:cubicBezTo>
                          <a:pt x="21266" y="17684"/>
                          <a:pt x="24977" y="18594"/>
                          <a:pt x="28527" y="18719"/>
                        </a:cubicBezTo>
                        <a:cubicBezTo>
                          <a:pt x="28695" y="18724"/>
                          <a:pt x="28862" y="18727"/>
                          <a:pt x="29028" y="18727"/>
                        </a:cubicBezTo>
                        <a:cubicBezTo>
                          <a:pt x="30584" y="18727"/>
                          <a:pt x="32068" y="18500"/>
                          <a:pt x="33568" y="18032"/>
                        </a:cubicBezTo>
                        <a:cubicBezTo>
                          <a:pt x="34567" y="17711"/>
                          <a:pt x="35976" y="17140"/>
                          <a:pt x="36619" y="16186"/>
                        </a:cubicBezTo>
                        <a:cubicBezTo>
                          <a:pt x="37083" y="15811"/>
                          <a:pt x="37306" y="15124"/>
                          <a:pt x="36681" y="14803"/>
                        </a:cubicBezTo>
                        <a:cubicBezTo>
                          <a:pt x="36669" y="14796"/>
                          <a:pt x="36656" y="14793"/>
                          <a:pt x="36645" y="14793"/>
                        </a:cubicBezTo>
                        <a:cubicBezTo>
                          <a:pt x="36585" y="14793"/>
                          <a:pt x="36550" y="14881"/>
                          <a:pt x="36610" y="14919"/>
                        </a:cubicBezTo>
                        <a:cubicBezTo>
                          <a:pt x="36806" y="15062"/>
                          <a:pt x="36886" y="15240"/>
                          <a:pt x="36860" y="15472"/>
                        </a:cubicBezTo>
                        <a:cubicBezTo>
                          <a:pt x="36860" y="15588"/>
                          <a:pt x="36833" y="15695"/>
                          <a:pt x="36788" y="15775"/>
                        </a:cubicBezTo>
                        <a:cubicBezTo>
                          <a:pt x="36779" y="15775"/>
                          <a:pt x="36761" y="15775"/>
                          <a:pt x="36753" y="15793"/>
                        </a:cubicBezTo>
                        <a:cubicBezTo>
                          <a:pt x="36735" y="15838"/>
                          <a:pt x="36708" y="15882"/>
                          <a:pt x="36681" y="15927"/>
                        </a:cubicBezTo>
                        <a:cubicBezTo>
                          <a:pt x="36517" y="16077"/>
                          <a:pt x="36260" y="16138"/>
                          <a:pt x="36012" y="16138"/>
                        </a:cubicBezTo>
                        <a:cubicBezTo>
                          <a:pt x="35802" y="16138"/>
                          <a:pt x="35598" y="16094"/>
                          <a:pt x="35459" y="16025"/>
                        </a:cubicBezTo>
                        <a:cubicBezTo>
                          <a:pt x="34835" y="15722"/>
                          <a:pt x="34835" y="15070"/>
                          <a:pt x="34995" y="14500"/>
                        </a:cubicBezTo>
                        <a:cubicBezTo>
                          <a:pt x="35182" y="13822"/>
                          <a:pt x="36173" y="13411"/>
                          <a:pt x="36779" y="13242"/>
                        </a:cubicBezTo>
                        <a:cubicBezTo>
                          <a:pt x="37050" y="13168"/>
                          <a:pt x="37331" y="13133"/>
                          <a:pt x="37615" y="13133"/>
                        </a:cubicBezTo>
                        <a:cubicBezTo>
                          <a:pt x="38775" y="13133"/>
                          <a:pt x="39981" y="13716"/>
                          <a:pt x="40669" y="14633"/>
                        </a:cubicBezTo>
                        <a:cubicBezTo>
                          <a:pt x="40696" y="14660"/>
                          <a:pt x="40722" y="14669"/>
                          <a:pt x="40749" y="14678"/>
                        </a:cubicBezTo>
                        <a:cubicBezTo>
                          <a:pt x="39741" y="15088"/>
                          <a:pt x="38894" y="15989"/>
                          <a:pt x="38849" y="17069"/>
                        </a:cubicBezTo>
                        <a:cubicBezTo>
                          <a:pt x="35701" y="18305"/>
                          <a:pt x="32440" y="20323"/>
                          <a:pt x="29034" y="20323"/>
                        </a:cubicBezTo>
                        <a:cubicBezTo>
                          <a:pt x="28386" y="20323"/>
                          <a:pt x="27732" y="20250"/>
                          <a:pt x="27073" y="20084"/>
                        </a:cubicBezTo>
                        <a:cubicBezTo>
                          <a:pt x="27068" y="20083"/>
                          <a:pt x="27063" y="20082"/>
                          <a:pt x="27058" y="20082"/>
                        </a:cubicBezTo>
                        <a:cubicBezTo>
                          <a:pt x="27007" y="20082"/>
                          <a:pt x="26989" y="20165"/>
                          <a:pt x="27046" y="20173"/>
                        </a:cubicBezTo>
                        <a:cubicBezTo>
                          <a:pt x="27761" y="20369"/>
                          <a:pt x="28471" y="20455"/>
                          <a:pt x="29176" y="20455"/>
                        </a:cubicBezTo>
                        <a:cubicBezTo>
                          <a:pt x="32418" y="20455"/>
                          <a:pt x="35554" y="18648"/>
                          <a:pt x="38492" y="17461"/>
                        </a:cubicBezTo>
                        <a:cubicBezTo>
                          <a:pt x="40392" y="16694"/>
                          <a:pt x="42417" y="16061"/>
                          <a:pt x="44469" y="15873"/>
                        </a:cubicBezTo>
                        <a:cubicBezTo>
                          <a:pt x="44945" y="15833"/>
                          <a:pt x="45442" y="15808"/>
                          <a:pt x="45946" y="15808"/>
                        </a:cubicBezTo>
                        <a:cubicBezTo>
                          <a:pt x="47112" y="15808"/>
                          <a:pt x="48311" y="15942"/>
                          <a:pt x="49358" y="16328"/>
                        </a:cubicBezTo>
                        <a:cubicBezTo>
                          <a:pt x="49360" y="16329"/>
                          <a:pt x="49362" y="16330"/>
                          <a:pt x="49364" y="16330"/>
                        </a:cubicBezTo>
                        <a:cubicBezTo>
                          <a:pt x="49379" y="16330"/>
                          <a:pt x="49391" y="16301"/>
                          <a:pt x="49367" y="16293"/>
                        </a:cubicBezTo>
                        <a:cubicBezTo>
                          <a:pt x="48163" y="15740"/>
                          <a:pt x="46745" y="15639"/>
                          <a:pt x="45416" y="15639"/>
                        </a:cubicBezTo>
                        <a:cubicBezTo>
                          <a:pt x="45287" y="15639"/>
                          <a:pt x="45158" y="15640"/>
                          <a:pt x="45031" y="15641"/>
                        </a:cubicBezTo>
                        <a:cubicBezTo>
                          <a:pt x="44978" y="15641"/>
                          <a:pt x="44924" y="15641"/>
                          <a:pt x="44871" y="15650"/>
                        </a:cubicBezTo>
                        <a:cubicBezTo>
                          <a:pt x="44517" y="14722"/>
                          <a:pt x="43134" y="14439"/>
                          <a:pt x="42101" y="14439"/>
                        </a:cubicBezTo>
                        <a:cubicBezTo>
                          <a:pt x="41883" y="14439"/>
                          <a:pt x="41681" y="14451"/>
                          <a:pt x="41507" y="14473"/>
                        </a:cubicBezTo>
                        <a:cubicBezTo>
                          <a:pt x="41311" y="14500"/>
                          <a:pt x="41106" y="14553"/>
                          <a:pt x="40910" y="14624"/>
                        </a:cubicBezTo>
                        <a:cubicBezTo>
                          <a:pt x="40928" y="14589"/>
                          <a:pt x="40936" y="14544"/>
                          <a:pt x="40901" y="14500"/>
                        </a:cubicBezTo>
                        <a:cubicBezTo>
                          <a:pt x="40589" y="14080"/>
                          <a:pt x="40205" y="13741"/>
                          <a:pt x="39786" y="13483"/>
                        </a:cubicBezTo>
                        <a:cubicBezTo>
                          <a:pt x="39331" y="13081"/>
                          <a:pt x="38751" y="12813"/>
                          <a:pt x="38117" y="12662"/>
                        </a:cubicBezTo>
                        <a:cubicBezTo>
                          <a:pt x="37422" y="11957"/>
                          <a:pt x="36699" y="11520"/>
                          <a:pt x="35611" y="11377"/>
                        </a:cubicBezTo>
                        <a:cubicBezTo>
                          <a:pt x="35557" y="11377"/>
                          <a:pt x="35495" y="11368"/>
                          <a:pt x="35432" y="11359"/>
                        </a:cubicBezTo>
                        <a:cubicBezTo>
                          <a:pt x="34995" y="11235"/>
                          <a:pt x="34554" y="11174"/>
                          <a:pt x="34087" y="11174"/>
                        </a:cubicBezTo>
                        <a:cubicBezTo>
                          <a:pt x="33915" y="11174"/>
                          <a:pt x="33739" y="11182"/>
                          <a:pt x="33559" y="11199"/>
                        </a:cubicBezTo>
                        <a:cubicBezTo>
                          <a:pt x="33024" y="11243"/>
                          <a:pt x="32221" y="11466"/>
                          <a:pt x="31882" y="11939"/>
                        </a:cubicBezTo>
                        <a:cubicBezTo>
                          <a:pt x="31703" y="11908"/>
                          <a:pt x="31520" y="11892"/>
                          <a:pt x="31336" y="11892"/>
                        </a:cubicBezTo>
                        <a:cubicBezTo>
                          <a:pt x="31152" y="11892"/>
                          <a:pt x="30967" y="11908"/>
                          <a:pt x="30784" y="11939"/>
                        </a:cubicBezTo>
                        <a:lnTo>
                          <a:pt x="30775" y="11939"/>
                        </a:lnTo>
                        <a:cubicBezTo>
                          <a:pt x="30601" y="11935"/>
                          <a:pt x="30416" y="11930"/>
                          <a:pt x="30226" y="11930"/>
                        </a:cubicBezTo>
                        <a:cubicBezTo>
                          <a:pt x="29669" y="11930"/>
                          <a:pt x="29069" y="11969"/>
                          <a:pt x="28563" y="12162"/>
                        </a:cubicBezTo>
                        <a:cubicBezTo>
                          <a:pt x="28563" y="12162"/>
                          <a:pt x="28554" y="12153"/>
                          <a:pt x="28545" y="12153"/>
                        </a:cubicBezTo>
                        <a:cubicBezTo>
                          <a:pt x="28527" y="12153"/>
                          <a:pt x="28508" y="12153"/>
                          <a:pt x="28489" y="12153"/>
                        </a:cubicBezTo>
                        <a:cubicBezTo>
                          <a:pt x="28063" y="12153"/>
                          <a:pt x="27647" y="12251"/>
                          <a:pt x="27296" y="12439"/>
                        </a:cubicBezTo>
                        <a:cubicBezTo>
                          <a:pt x="26993" y="12457"/>
                          <a:pt x="26690" y="12537"/>
                          <a:pt x="26431" y="12697"/>
                        </a:cubicBezTo>
                        <a:cubicBezTo>
                          <a:pt x="26324" y="12733"/>
                          <a:pt x="26208" y="12769"/>
                          <a:pt x="26092" y="12805"/>
                        </a:cubicBezTo>
                        <a:cubicBezTo>
                          <a:pt x="25896" y="12867"/>
                          <a:pt x="25566" y="13126"/>
                          <a:pt x="25450" y="13286"/>
                        </a:cubicBezTo>
                        <a:cubicBezTo>
                          <a:pt x="25155" y="13679"/>
                          <a:pt x="25146" y="14053"/>
                          <a:pt x="25432" y="14392"/>
                        </a:cubicBezTo>
                        <a:cubicBezTo>
                          <a:pt x="24254" y="14009"/>
                          <a:pt x="23112" y="13554"/>
                          <a:pt x="22006" y="13054"/>
                        </a:cubicBezTo>
                        <a:cubicBezTo>
                          <a:pt x="21016" y="12608"/>
                          <a:pt x="20088" y="12046"/>
                          <a:pt x="19169" y="11466"/>
                        </a:cubicBezTo>
                        <a:lnTo>
                          <a:pt x="19169" y="11466"/>
                        </a:lnTo>
                        <a:cubicBezTo>
                          <a:pt x="19533" y="11527"/>
                          <a:pt x="19902" y="11550"/>
                          <a:pt x="20275" y="11550"/>
                        </a:cubicBezTo>
                        <a:cubicBezTo>
                          <a:pt x="21329" y="11550"/>
                          <a:pt x="22408" y="11363"/>
                          <a:pt x="23442" y="11297"/>
                        </a:cubicBezTo>
                        <a:cubicBezTo>
                          <a:pt x="25218" y="11181"/>
                          <a:pt x="26957" y="10887"/>
                          <a:pt x="28697" y="10485"/>
                        </a:cubicBezTo>
                        <a:cubicBezTo>
                          <a:pt x="30570" y="10048"/>
                          <a:pt x="32390" y="9762"/>
                          <a:pt x="34308" y="9602"/>
                        </a:cubicBezTo>
                        <a:cubicBezTo>
                          <a:pt x="34637" y="9575"/>
                          <a:pt x="34970" y="9562"/>
                          <a:pt x="35306" y="9562"/>
                        </a:cubicBezTo>
                        <a:cubicBezTo>
                          <a:pt x="36849" y="9562"/>
                          <a:pt x="38449" y="9822"/>
                          <a:pt x="39928" y="10093"/>
                        </a:cubicBezTo>
                        <a:cubicBezTo>
                          <a:pt x="39932" y="10093"/>
                          <a:pt x="39935" y="10093"/>
                          <a:pt x="39938" y="10093"/>
                        </a:cubicBezTo>
                        <a:cubicBezTo>
                          <a:pt x="39985" y="10093"/>
                          <a:pt x="40006" y="10029"/>
                          <a:pt x="39955" y="10012"/>
                        </a:cubicBezTo>
                        <a:cubicBezTo>
                          <a:pt x="38251" y="9593"/>
                          <a:pt x="36519" y="9383"/>
                          <a:pt x="34786" y="9383"/>
                        </a:cubicBezTo>
                        <a:cubicBezTo>
                          <a:pt x="33091" y="9383"/>
                          <a:pt x="31395" y="9584"/>
                          <a:pt x="29723" y="9986"/>
                        </a:cubicBezTo>
                        <a:cubicBezTo>
                          <a:pt x="27814" y="10440"/>
                          <a:pt x="25922" y="10878"/>
                          <a:pt x="23969" y="11047"/>
                        </a:cubicBezTo>
                        <a:cubicBezTo>
                          <a:pt x="23094" y="11127"/>
                          <a:pt x="22229" y="11172"/>
                          <a:pt x="21364" y="11279"/>
                        </a:cubicBezTo>
                        <a:cubicBezTo>
                          <a:pt x="20846" y="11339"/>
                          <a:pt x="20292" y="11395"/>
                          <a:pt x="19750" y="11395"/>
                        </a:cubicBezTo>
                        <a:cubicBezTo>
                          <a:pt x="19489" y="11395"/>
                          <a:pt x="19231" y="11382"/>
                          <a:pt x="18982" y="11350"/>
                        </a:cubicBezTo>
                        <a:cubicBezTo>
                          <a:pt x="18545" y="11074"/>
                          <a:pt x="18116" y="10797"/>
                          <a:pt x="17679" y="10521"/>
                        </a:cubicBezTo>
                        <a:lnTo>
                          <a:pt x="17724" y="10521"/>
                        </a:lnTo>
                        <a:cubicBezTo>
                          <a:pt x="17848" y="10563"/>
                          <a:pt x="17985" y="10583"/>
                          <a:pt x="18129" y="10583"/>
                        </a:cubicBezTo>
                        <a:cubicBezTo>
                          <a:pt x="18408" y="10583"/>
                          <a:pt x="18711" y="10508"/>
                          <a:pt x="18982" y="10378"/>
                        </a:cubicBezTo>
                        <a:cubicBezTo>
                          <a:pt x="18982" y="10387"/>
                          <a:pt x="18991" y="10387"/>
                          <a:pt x="18991" y="10387"/>
                        </a:cubicBezTo>
                        <a:cubicBezTo>
                          <a:pt x="19021" y="10389"/>
                          <a:pt x="19052" y="10390"/>
                          <a:pt x="19085" y="10390"/>
                        </a:cubicBezTo>
                        <a:cubicBezTo>
                          <a:pt x="19689" y="10390"/>
                          <a:pt x="20673" y="10001"/>
                          <a:pt x="20597" y="9290"/>
                        </a:cubicBezTo>
                        <a:cubicBezTo>
                          <a:pt x="20588" y="9174"/>
                          <a:pt x="20543" y="9058"/>
                          <a:pt x="20481" y="8942"/>
                        </a:cubicBezTo>
                        <a:cubicBezTo>
                          <a:pt x="21676" y="8844"/>
                          <a:pt x="22871" y="8710"/>
                          <a:pt x="24049" y="8469"/>
                        </a:cubicBezTo>
                        <a:cubicBezTo>
                          <a:pt x="24807" y="8317"/>
                          <a:pt x="25548" y="8237"/>
                          <a:pt x="26261" y="7925"/>
                        </a:cubicBezTo>
                        <a:cubicBezTo>
                          <a:pt x="26904" y="7648"/>
                          <a:pt x="27582" y="7461"/>
                          <a:pt x="28251" y="7274"/>
                        </a:cubicBezTo>
                        <a:cubicBezTo>
                          <a:pt x="29544" y="6899"/>
                          <a:pt x="30865" y="6524"/>
                          <a:pt x="32221" y="6488"/>
                        </a:cubicBezTo>
                        <a:cubicBezTo>
                          <a:pt x="32515" y="6481"/>
                          <a:pt x="32809" y="6478"/>
                          <a:pt x="33103" y="6478"/>
                        </a:cubicBezTo>
                        <a:cubicBezTo>
                          <a:pt x="34263" y="6478"/>
                          <a:pt x="35423" y="6528"/>
                          <a:pt x="36583" y="6578"/>
                        </a:cubicBezTo>
                        <a:cubicBezTo>
                          <a:pt x="39099" y="6676"/>
                          <a:pt x="41641" y="7042"/>
                          <a:pt x="44121" y="7505"/>
                        </a:cubicBezTo>
                        <a:cubicBezTo>
                          <a:pt x="46771" y="7996"/>
                          <a:pt x="49349" y="9111"/>
                          <a:pt x="51909" y="9959"/>
                        </a:cubicBezTo>
                        <a:cubicBezTo>
                          <a:pt x="52686" y="10209"/>
                          <a:pt x="53453" y="10458"/>
                          <a:pt x="54247" y="10655"/>
                        </a:cubicBezTo>
                        <a:cubicBezTo>
                          <a:pt x="54586" y="10735"/>
                          <a:pt x="54969" y="10842"/>
                          <a:pt x="55335" y="10860"/>
                        </a:cubicBezTo>
                        <a:cubicBezTo>
                          <a:pt x="55166" y="11011"/>
                          <a:pt x="54880" y="11288"/>
                          <a:pt x="54657" y="11538"/>
                        </a:cubicBezTo>
                        <a:cubicBezTo>
                          <a:pt x="54461" y="11752"/>
                          <a:pt x="53417" y="12662"/>
                          <a:pt x="52561" y="12840"/>
                        </a:cubicBezTo>
                        <a:cubicBezTo>
                          <a:pt x="52373" y="12822"/>
                          <a:pt x="52195" y="12813"/>
                          <a:pt x="52008" y="12805"/>
                        </a:cubicBezTo>
                        <a:cubicBezTo>
                          <a:pt x="51115" y="12751"/>
                          <a:pt x="49893" y="12582"/>
                          <a:pt x="49287" y="12439"/>
                        </a:cubicBezTo>
                        <a:cubicBezTo>
                          <a:pt x="48680" y="12287"/>
                          <a:pt x="47520" y="12109"/>
                          <a:pt x="46735" y="11645"/>
                        </a:cubicBezTo>
                        <a:cubicBezTo>
                          <a:pt x="46730" y="11641"/>
                          <a:pt x="46725" y="11639"/>
                          <a:pt x="46719" y="11639"/>
                        </a:cubicBezTo>
                        <a:cubicBezTo>
                          <a:pt x="46682" y="11639"/>
                          <a:pt x="46633" y="11702"/>
                          <a:pt x="46664" y="11725"/>
                        </a:cubicBezTo>
                        <a:cubicBezTo>
                          <a:pt x="47288" y="12109"/>
                          <a:pt x="48180" y="12367"/>
                          <a:pt x="48894" y="12537"/>
                        </a:cubicBezTo>
                        <a:cubicBezTo>
                          <a:pt x="49786" y="12760"/>
                          <a:pt x="51615" y="13045"/>
                          <a:pt x="52302" y="13108"/>
                        </a:cubicBezTo>
                        <a:cubicBezTo>
                          <a:pt x="52694" y="13144"/>
                          <a:pt x="53613" y="13207"/>
                          <a:pt x="54583" y="13207"/>
                        </a:cubicBezTo>
                        <a:cubicBezTo>
                          <a:pt x="55289" y="13207"/>
                          <a:pt x="56023" y="13174"/>
                          <a:pt x="56602" y="13072"/>
                        </a:cubicBezTo>
                        <a:cubicBezTo>
                          <a:pt x="56718" y="13206"/>
                          <a:pt x="56887" y="13322"/>
                          <a:pt x="57084" y="13367"/>
                        </a:cubicBezTo>
                        <a:cubicBezTo>
                          <a:pt x="57160" y="13386"/>
                          <a:pt x="57235" y="13395"/>
                          <a:pt x="57309" y="13395"/>
                        </a:cubicBezTo>
                        <a:cubicBezTo>
                          <a:pt x="57616" y="13395"/>
                          <a:pt x="57901" y="13240"/>
                          <a:pt x="58145" y="13010"/>
                        </a:cubicBezTo>
                        <a:cubicBezTo>
                          <a:pt x="58246" y="13080"/>
                          <a:pt x="58361" y="13110"/>
                          <a:pt x="58480" y="13110"/>
                        </a:cubicBezTo>
                        <a:cubicBezTo>
                          <a:pt x="58708" y="13110"/>
                          <a:pt x="58951" y="13002"/>
                          <a:pt x="59144" y="12867"/>
                        </a:cubicBezTo>
                        <a:cubicBezTo>
                          <a:pt x="59189" y="12831"/>
                          <a:pt x="59234" y="12796"/>
                          <a:pt x="59269" y="12760"/>
                        </a:cubicBezTo>
                        <a:cubicBezTo>
                          <a:pt x="59894" y="12733"/>
                          <a:pt x="60295" y="11877"/>
                          <a:pt x="60108" y="11324"/>
                        </a:cubicBezTo>
                        <a:cubicBezTo>
                          <a:pt x="60010" y="11056"/>
                          <a:pt x="59626" y="10878"/>
                          <a:pt x="59385" y="10788"/>
                        </a:cubicBezTo>
                        <a:cubicBezTo>
                          <a:pt x="59164" y="10696"/>
                          <a:pt x="58948" y="10663"/>
                          <a:pt x="58729" y="10663"/>
                        </a:cubicBezTo>
                        <a:cubicBezTo>
                          <a:pt x="58630" y="10663"/>
                          <a:pt x="58531" y="10670"/>
                          <a:pt x="58431" y="10681"/>
                        </a:cubicBezTo>
                        <a:cubicBezTo>
                          <a:pt x="58237" y="10638"/>
                          <a:pt x="58035" y="10616"/>
                          <a:pt x="57833" y="10616"/>
                        </a:cubicBezTo>
                        <a:cubicBezTo>
                          <a:pt x="57746" y="10616"/>
                          <a:pt x="57660" y="10620"/>
                          <a:pt x="57574" y="10628"/>
                        </a:cubicBezTo>
                        <a:cubicBezTo>
                          <a:pt x="58057" y="10416"/>
                          <a:pt x="58759" y="10199"/>
                          <a:pt x="59368" y="10199"/>
                        </a:cubicBezTo>
                        <a:cubicBezTo>
                          <a:pt x="60043" y="10199"/>
                          <a:pt x="60602" y="10466"/>
                          <a:pt x="60616" y="11306"/>
                        </a:cubicBezTo>
                        <a:cubicBezTo>
                          <a:pt x="60621" y="11373"/>
                          <a:pt x="60672" y="11406"/>
                          <a:pt x="60721" y="11406"/>
                        </a:cubicBezTo>
                        <a:cubicBezTo>
                          <a:pt x="60770" y="11406"/>
                          <a:pt x="60817" y="11373"/>
                          <a:pt x="60813" y="11306"/>
                        </a:cubicBezTo>
                        <a:cubicBezTo>
                          <a:pt x="60795" y="10672"/>
                          <a:pt x="60420" y="10325"/>
                          <a:pt x="59849" y="10110"/>
                        </a:cubicBezTo>
                        <a:cubicBezTo>
                          <a:pt x="59680" y="10048"/>
                          <a:pt x="59510" y="10012"/>
                          <a:pt x="59341" y="10003"/>
                        </a:cubicBezTo>
                        <a:cubicBezTo>
                          <a:pt x="59525" y="9947"/>
                          <a:pt x="59706" y="9911"/>
                          <a:pt x="59892" y="9911"/>
                        </a:cubicBezTo>
                        <a:cubicBezTo>
                          <a:pt x="60029" y="9911"/>
                          <a:pt x="60169" y="9931"/>
                          <a:pt x="60313" y="9977"/>
                        </a:cubicBezTo>
                        <a:cubicBezTo>
                          <a:pt x="60563" y="10066"/>
                          <a:pt x="60830" y="10200"/>
                          <a:pt x="61027" y="10387"/>
                        </a:cubicBezTo>
                        <a:cubicBezTo>
                          <a:pt x="61250" y="10601"/>
                          <a:pt x="61143" y="10967"/>
                          <a:pt x="61098" y="11226"/>
                        </a:cubicBezTo>
                        <a:cubicBezTo>
                          <a:pt x="61092" y="11263"/>
                          <a:pt x="61121" y="11301"/>
                          <a:pt x="61155" y="11301"/>
                        </a:cubicBezTo>
                        <a:cubicBezTo>
                          <a:pt x="61169" y="11301"/>
                          <a:pt x="61183" y="11295"/>
                          <a:pt x="61196" y="11279"/>
                        </a:cubicBezTo>
                        <a:cubicBezTo>
                          <a:pt x="61607" y="10815"/>
                          <a:pt x="61187" y="10235"/>
                          <a:pt x="60750" y="10012"/>
                        </a:cubicBezTo>
                        <a:cubicBezTo>
                          <a:pt x="60474" y="9863"/>
                          <a:pt x="60207" y="9789"/>
                          <a:pt x="59946" y="9789"/>
                        </a:cubicBezTo>
                        <a:cubicBezTo>
                          <a:pt x="59694" y="9789"/>
                          <a:pt x="59448" y="9858"/>
                          <a:pt x="59207" y="9994"/>
                        </a:cubicBezTo>
                        <a:cubicBezTo>
                          <a:pt x="58564" y="9994"/>
                          <a:pt x="57922" y="10298"/>
                          <a:pt x="57378" y="10646"/>
                        </a:cubicBezTo>
                        <a:cubicBezTo>
                          <a:pt x="57263" y="10636"/>
                          <a:pt x="57150" y="10631"/>
                          <a:pt x="57041" y="10631"/>
                        </a:cubicBezTo>
                        <a:cubicBezTo>
                          <a:pt x="56751" y="10631"/>
                          <a:pt x="56489" y="10663"/>
                          <a:pt x="56307" y="10708"/>
                        </a:cubicBezTo>
                        <a:cubicBezTo>
                          <a:pt x="55915" y="10806"/>
                          <a:pt x="55549" y="10994"/>
                          <a:pt x="55201" y="11226"/>
                        </a:cubicBezTo>
                        <a:cubicBezTo>
                          <a:pt x="55933" y="10556"/>
                          <a:pt x="56869" y="10057"/>
                          <a:pt x="57672" y="9513"/>
                        </a:cubicBezTo>
                        <a:cubicBezTo>
                          <a:pt x="57702" y="9490"/>
                          <a:pt x="57688" y="9455"/>
                          <a:pt x="57662" y="9455"/>
                        </a:cubicBezTo>
                        <a:cubicBezTo>
                          <a:pt x="57657" y="9455"/>
                          <a:pt x="57651" y="9456"/>
                          <a:pt x="57646" y="9459"/>
                        </a:cubicBezTo>
                        <a:cubicBezTo>
                          <a:pt x="56869" y="9861"/>
                          <a:pt x="56111" y="10200"/>
                          <a:pt x="55469" y="10744"/>
                        </a:cubicBezTo>
                        <a:cubicBezTo>
                          <a:pt x="54630" y="10726"/>
                          <a:pt x="53694" y="10253"/>
                          <a:pt x="52935" y="10003"/>
                        </a:cubicBezTo>
                        <a:cubicBezTo>
                          <a:pt x="51508" y="9531"/>
                          <a:pt x="50098" y="9013"/>
                          <a:pt x="48671" y="8514"/>
                        </a:cubicBezTo>
                        <a:cubicBezTo>
                          <a:pt x="47404" y="8076"/>
                          <a:pt x="46129" y="7648"/>
                          <a:pt x="44826" y="7327"/>
                        </a:cubicBezTo>
                        <a:cubicBezTo>
                          <a:pt x="43666" y="7042"/>
                          <a:pt x="42453" y="6917"/>
                          <a:pt x="41267" y="6756"/>
                        </a:cubicBezTo>
                        <a:cubicBezTo>
                          <a:pt x="38965" y="6453"/>
                          <a:pt x="36690" y="6292"/>
                          <a:pt x="34380" y="6248"/>
                        </a:cubicBezTo>
                        <a:cubicBezTo>
                          <a:pt x="34603" y="6034"/>
                          <a:pt x="34594" y="5703"/>
                          <a:pt x="34442" y="5436"/>
                        </a:cubicBezTo>
                        <a:cubicBezTo>
                          <a:pt x="34307" y="5182"/>
                          <a:pt x="33980" y="5105"/>
                          <a:pt x="33711" y="5105"/>
                        </a:cubicBezTo>
                        <a:cubicBezTo>
                          <a:pt x="33696" y="5105"/>
                          <a:pt x="33681" y="5105"/>
                          <a:pt x="33666" y="5106"/>
                        </a:cubicBezTo>
                        <a:cubicBezTo>
                          <a:pt x="33621" y="4963"/>
                          <a:pt x="33541" y="4811"/>
                          <a:pt x="33416" y="4660"/>
                        </a:cubicBezTo>
                        <a:cubicBezTo>
                          <a:pt x="33188" y="4381"/>
                          <a:pt x="32732" y="4226"/>
                          <a:pt x="32295" y="4226"/>
                        </a:cubicBezTo>
                        <a:cubicBezTo>
                          <a:pt x="31962" y="4226"/>
                          <a:pt x="31640" y="4315"/>
                          <a:pt x="31436" y="4508"/>
                        </a:cubicBezTo>
                        <a:cubicBezTo>
                          <a:pt x="31346" y="4446"/>
                          <a:pt x="31257" y="4392"/>
                          <a:pt x="31177" y="4339"/>
                        </a:cubicBezTo>
                        <a:cubicBezTo>
                          <a:pt x="30832" y="4150"/>
                          <a:pt x="30404" y="4114"/>
                          <a:pt x="29996" y="4114"/>
                        </a:cubicBezTo>
                        <a:cubicBezTo>
                          <a:pt x="29940" y="4114"/>
                          <a:pt x="29885" y="4114"/>
                          <a:pt x="29830" y="4115"/>
                        </a:cubicBezTo>
                        <a:cubicBezTo>
                          <a:pt x="29678" y="4089"/>
                          <a:pt x="29518" y="4071"/>
                          <a:pt x="29357" y="4071"/>
                        </a:cubicBezTo>
                        <a:cubicBezTo>
                          <a:pt x="29348" y="4017"/>
                          <a:pt x="29339" y="3964"/>
                          <a:pt x="29321" y="3901"/>
                        </a:cubicBezTo>
                        <a:cubicBezTo>
                          <a:pt x="30347" y="3848"/>
                          <a:pt x="31337" y="3750"/>
                          <a:pt x="32328" y="3446"/>
                        </a:cubicBezTo>
                        <a:cubicBezTo>
                          <a:pt x="32649" y="3339"/>
                          <a:pt x="32970" y="3232"/>
                          <a:pt x="33282" y="3125"/>
                        </a:cubicBezTo>
                        <a:cubicBezTo>
                          <a:pt x="34237" y="3009"/>
                          <a:pt x="35191" y="2759"/>
                          <a:pt x="36146" y="2617"/>
                        </a:cubicBezTo>
                        <a:cubicBezTo>
                          <a:pt x="37618" y="2394"/>
                          <a:pt x="39081" y="2251"/>
                          <a:pt x="40562" y="2162"/>
                        </a:cubicBezTo>
                        <a:cubicBezTo>
                          <a:pt x="40942" y="2138"/>
                          <a:pt x="41322" y="2126"/>
                          <a:pt x="41703" y="2126"/>
                        </a:cubicBezTo>
                        <a:cubicBezTo>
                          <a:pt x="44178" y="2126"/>
                          <a:pt x="46664" y="2614"/>
                          <a:pt x="48983" y="3411"/>
                        </a:cubicBezTo>
                        <a:cubicBezTo>
                          <a:pt x="50411" y="3901"/>
                          <a:pt x="51838" y="4383"/>
                          <a:pt x="53265" y="4874"/>
                        </a:cubicBezTo>
                        <a:cubicBezTo>
                          <a:pt x="54514" y="5302"/>
                          <a:pt x="55915" y="5944"/>
                          <a:pt x="57253" y="6025"/>
                        </a:cubicBezTo>
                        <a:cubicBezTo>
                          <a:pt x="57289" y="6025"/>
                          <a:pt x="57289" y="5971"/>
                          <a:pt x="57253" y="5962"/>
                        </a:cubicBezTo>
                        <a:cubicBezTo>
                          <a:pt x="55888" y="5784"/>
                          <a:pt x="54452" y="5097"/>
                          <a:pt x="53158" y="4642"/>
                        </a:cubicBezTo>
                        <a:cubicBezTo>
                          <a:pt x="51615" y="4107"/>
                          <a:pt x="50081" y="3571"/>
                          <a:pt x="48537" y="3045"/>
                        </a:cubicBezTo>
                        <a:cubicBezTo>
                          <a:pt x="46090" y="2206"/>
                          <a:pt x="43558" y="1992"/>
                          <a:pt x="40998" y="1992"/>
                        </a:cubicBezTo>
                        <a:cubicBezTo>
                          <a:pt x="40945" y="1992"/>
                          <a:pt x="40892" y="1992"/>
                          <a:pt x="40838" y="1992"/>
                        </a:cubicBezTo>
                        <a:cubicBezTo>
                          <a:pt x="39536" y="2001"/>
                          <a:pt x="38207" y="2171"/>
                          <a:pt x="36922" y="2367"/>
                        </a:cubicBezTo>
                        <a:cubicBezTo>
                          <a:pt x="35860" y="2536"/>
                          <a:pt x="34772" y="2813"/>
                          <a:pt x="33693" y="2974"/>
                        </a:cubicBezTo>
                        <a:cubicBezTo>
                          <a:pt x="34397" y="2697"/>
                          <a:pt x="35093" y="2403"/>
                          <a:pt x="35780" y="2073"/>
                        </a:cubicBezTo>
                        <a:cubicBezTo>
                          <a:pt x="35812" y="2057"/>
                          <a:pt x="35794" y="1998"/>
                          <a:pt x="35758" y="1998"/>
                        </a:cubicBezTo>
                        <a:cubicBezTo>
                          <a:pt x="35754" y="1998"/>
                          <a:pt x="35749" y="1999"/>
                          <a:pt x="35744" y="2001"/>
                        </a:cubicBezTo>
                        <a:cubicBezTo>
                          <a:pt x="33630" y="2813"/>
                          <a:pt x="31534" y="3527"/>
                          <a:pt x="29277" y="3785"/>
                        </a:cubicBezTo>
                        <a:cubicBezTo>
                          <a:pt x="29232" y="3678"/>
                          <a:pt x="29161" y="3562"/>
                          <a:pt x="29080" y="3455"/>
                        </a:cubicBezTo>
                        <a:cubicBezTo>
                          <a:pt x="28729" y="2979"/>
                          <a:pt x="28059" y="2717"/>
                          <a:pt x="27414" y="2717"/>
                        </a:cubicBezTo>
                        <a:cubicBezTo>
                          <a:pt x="26994" y="2717"/>
                          <a:pt x="26585" y="2827"/>
                          <a:pt x="26279" y="3063"/>
                        </a:cubicBezTo>
                        <a:cubicBezTo>
                          <a:pt x="25682" y="3063"/>
                          <a:pt x="25066" y="3214"/>
                          <a:pt x="24531" y="3446"/>
                        </a:cubicBezTo>
                        <a:cubicBezTo>
                          <a:pt x="24272" y="3562"/>
                          <a:pt x="24040" y="3687"/>
                          <a:pt x="23808" y="3821"/>
                        </a:cubicBezTo>
                        <a:cubicBezTo>
                          <a:pt x="23784" y="3821"/>
                          <a:pt x="23759" y="3822"/>
                          <a:pt x="23735" y="3822"/>
                        </a:cubicBezTo>
                        <a:cubicBezTo>
                          <a:pt x="21665" y="3822"/>
                          <a:pt x="19701" y="2712"/>
                          <a:pt x="17947" y="1725"/>
                        </a:cubicBezTo>
                        <a:cubicBezTo>
                          <a:pt x="16198" y="726"/>
                          <a:pt x="14164" y="83"/>
                          <a:pt x="12148" y="12"/>
                        </a:cubicBezTo>
                        <a:cubicBezTo>
                          <a:pt x="11955" y="4"/>
                          <a:pt x="11762" y="0"/>
                          <a:pt x="1156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799" name="Google Shape;2799;p8"/>
                  <p:cNvSpPr/>
                  <p:nvPr/>
                </p:nvSpPr>
                <p:spPr>
                  <a:xfrm>
                    <a:off x="7625869" y="3041453"/>
                    <a:ext cx="440417" cy="716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85" h="1283" extrusionOk="0">
                        <a:moveTo>
                          <a:pt x="2500" y="1"/>
                        </a:moveTo>
                        <a:cubicBezTo>
                          <a:pt x="1675" y="1"/>
                          <a:pt x="850" y="63"/>
                          <a:pt x="28" y="95"/>
                        </a:cubicBezTo>
                        <a:cubicBezTo>
                          <a:pt x="1" y="104"/>
                          <a:pt x="1" y="140"/>
                          <a:pt x="28" y="140"/>
                        </a:cubicBezTo>
                        <a:cubicBezTo>
                          <a:pt x="246" y="146"/>
                          <a:pt x="464" y="148"/>
                          <a:pt x="683" y="148"/>
                        </a:cubicBezTo>
                        <a:cubicBezTo>
                          <a:pt x="1191" y="148"/>
                          <a:pt x="1700" y="136"/>
                          <a:pt x="2209" y="136"/>
                        </a:cubicBezTo>
                        <a:cubicBezTo>
                          <a:pt x="2743" y="136"/>
                          <a:pt x="3277" y="149"/>
                          <a:pt x="3810" y="202"/>
                        </a:cubicBezTo>
                        <a:cubicBezTo>
                          <a:pt x="5246" y="345"/>
                          <a:pt x="6477" y="934"/>
                          <a:pt x="7851" y="1282"/>
                        </a:cubicBezTo>
                        <a:cubicBezTo>
                          <a:pt x="7854" y="1282"/>
                          <a:pt x="7856" y="1283"/>
                          <a:pt x="7858" y="1283"/>
                        </a:cubicBezTo>
                        <a:cubicBezTo>
                          <a:pt x="7879" y="1283"/>
                          <a:pt x="7885" y="1245"/>
                          <a:pt x="7860" y="1237"/>
                        </a:cubicBezTo>
                        <a:cubicBezTo>
                          <a:pt x="6585" y="791"/>
                          <a:pt x="5460" y="300"/>
                          <a:pt x="4104" y="104"/>
                        </a:cubicBezTo>
                        <a:cubicBezTo>
                          <a:pt x="3571" y="27"/>
                          <a:pt x="3036" y="1"/>
                          <a:pt x="250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0" name="Google Shape;2800;p8"/>
                  <p:cNvSpPr/>
                  <p:nvPr/>
                </p:nvSpPr>
                <p:spPr>
                  <a:xfrm>
                    <a:off x="5660794" y="2943206"/>
                    <a:ext cx="326640" cy="647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48" h="1160" extrusionOk="0">
                        <a:moveTo>
                          <a:pt x="1801" y="1"/>
                        </a:moveTo>
                        <a:cubicBezTo>
                          <a:pt x="1224" y="1"/>
                          <a:pt x="658" y="62"/>
                          <a:pt x="52" y="150"/>
                        </a:cubicBezTo>
                        <a:cubicBezTo>
                          <a:pt x="1" y="150"/>
                          <a:pt x="15" y="240"/>
                          <a:pt x="63" y="240"/>
                        </a:cubicBezTo>
                        <a:cubicBezTo>
                          <a:pt x="65" y="240"/>
                          <a:pt x="67" y="240"/>
                          <a:pt x="70" y="239"/>
                        </a:cubicBezTo>
                        <a:cubicBezTo>
                          <a:pt x="577" y="188"/>
                          <a:pt x="1060" y="159"/>
                          <a:pt x="1541" y="159"/>
                        </a:cubicBezTo>
                        <a:cubicBezTo>
                          <a:pt x="2059" y="159"/>
                          <a:pt x="2575" y="192"/>
                          <a:pt x="3121" y="266"/>
                        </a:cubicBezTo>
                        <a:cubicBezTo>
                          <a:pt x="4031" y="391"/>
                          <a:pt x="4949" y="819"/>
                          <a:pt x="5806" y="1158"/>
                        </a:cubicBezTo>
                        <a:cubicBezTo>
                          <a:pt x="5809" y="1159"/>
                          <a:pt x="5811" y="1160"/>
                          <a:pt x="5814" y="1160"/>
                        </a:cubicBezTo>
                        <a:cubicBezTo>
                          <a:pt x="5836" y="1160"/>
                          <a:pt x="5848" y="1130"/>
                          <a:pt x="5824" y="1114"/>
                        </a:cubicBezTo>
                        <a:cubicBezTo>
                          <a:pt x="4914" y="632"/>
                          <a:pt x="3923" y="230"/>
                          <a:pt x="2898" y="79"/>
                        </a:cubicBezTo>
                        <a:cubicBezTo>
                          <a:pt x="2519" y="24"/>
                          <a:pt x="2158" y="1"/>
                          <a:pt x="180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1" name="Google Shape;2801;p8"/>
                  <p:cNvSpPr/>
                  <p:nvPr/>
                </p:nvSpPr>
                <p:spPr>
                  <a:xfrm>
                    <a:off x="4982998" y="2893719"/>
                    <a:ext cx="341721" cy="390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8" h="699" extrusionOk="0">
                        <a:moveTo>
                          <a:pt x="6049" y="1"/>
                        </a:moveTo>
                        <a:cubicBezTo>
                          <a:pt x="6046" y="1"/>
                          <a:pt x="6043" y="1"/>
                          <a:pt x="6040" y="1"/>
                        </a:cubicBezTo>
                        <a:cubicBezTo>
                          <a:pt x="4078" y="394"/>
                          <a:pt x="2061" y="528"/>
                          <a:pt x="63" y="590"/>
                        </a:cubicBezTo>
                        <a:cubicBezTo>
                          <a:pt x="1" y="590"/>
                          <a:pt x="1" y="670"/>
                          <a:pt x="63" y="679"/>
                        </a:cubicBezTo>
                        <a:cubicBezTo>
                          <a:pt x="442" y="691"/>
                          <a:pt x="825" y="699"/>
                          <a:pt x="1209" y="699"/>
                        </a:cubicBezTo>
                        <a:cubicBezTo>
                          <a:pt x="2844" y="699"/>
                          <a:pt x="4514" y="565"/>
                          <a:pt x="6067" y="82"/>
                        </a:cubicBezTo>
                        <a:cubicBezTo>
                          <a:pt x="6117" y="65"/>
                          <a:pt x="6097" y="1"/>
                          <a:pt x="604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2" name="Google Shape;2802;p8"/>
                  <p:cNvSpPr/>
                  <p:nvPr/>
                </p:nvSpPr>
                <p:spPr>
                  <a:xfrm>
                    <a:off x="5427992" y="2955047"/>
                    <a:ext cx="155500" cy="24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84" h="438" extrusionOk="0">
                        <a:moveTo>
                          <a:pt x="2748" y="1"/>
                        </a:moveTo>
                        <a:cubicBezTo>
                          <a:pt x="2302" y="27"/>
                          <a:pt x="1856" y="36"/>
                          <a:pt x="1410" y="90"/>
                        </a:cubicBezTo>
                        <a:cubicBezTo>
                          <a:pt x="964" y="143"/>
                          <a:pt x="526" y="286"/>
                          <a:pt x="71" y="322"/>
                        </a:cubicBezTo>
                        <a:cubicBezTo>
                          <a:pt x="0" y="331"/>
                          <a:pt x="0" y="438"/>
                          <a:pt x="71" y="438"/>
                        </a:cubicBezTo>
                        <a:cubicBezTo>
                          <a:pt x="972" y="411"/>
                          <a:pt x="1865" y="206"/>
                          <a:pt x="2757" y="54"/>
                        </a:cubicBezTo>
                        <a:cubicBezTo>
                          <a:pt x="2783" y="54"/>
                          <a:pt x="2775" y="1"/>
                          <a:pt x="274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3" name="Google Shape;2803;p8"/>
                  <p:cNvSpPr/>
                  <p:nvPr/>
                </p:nvSpPr>
                <p:spPr>
                  <a:xfrm>
                    <a:off x="7328220" y="3130038"/>
                    <a:ext cx="586254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6" h="1776" extrusionOk="0">
                        <a:moveTo>
                          <a:pt x="6952" y="0"/>
                        </a:moveTo>
                        <a:cubicBezTo>
                          <a:pt x="6486" y="0"/>
                          <a:pt x="6018" y="28"/>
                          <a:pt x="5544" y="97"/>
                        </a:cubicBezTo>
                        <a:cubicBezTo>
                          <a:pt x="3670" y="365"/>
                          <a:pt x="1895" y="1105"/>
                          <a:pt x="84" y="1640"/>
                        </a:cubicBezTo>
                        <a:cubicBezTo>
                          <a:pt x="1" y="1665"/>
                          <a:pt x="27" y="1776"/>
                          <a:pt x="103" y="1776"/>
                        </a:cubicBezTo>
                        <a:cubicBezTo>
                          <a:pt x="108" y="1776"/>
                          <a:pt x="114" y="1775"/>
                          <a:pt x="120" y="1774"/>
                        </a:cubicBezTo>
                        <a:cubicBezTo>
                          <a:pt x="1788" y="1373"/>
                          <a:pt x="3403" y="784"/>
                          <a:pt x="5080" y="427"/>
                        </a:cubicBezTo>
                        <a:cubicBezTo>
                          <a:pt x="5679" y="303"/>
                          <a:pt x="6277" y="261"/>
                          <a:pt x="6873" y="261"/>
                        </a:cubicBezTo>
                        <a:cubicBezTo>
                          <a:pt x="8078" y="261"/>
                          <a:pt x="9274" y="433"/>
                          <a:pt x="10450" y="445"/>
                        </a:cubicBezTo>
                        <a:cubicBezTo>
                          <a:pt x="10495" y="445"/>
                          <a:pt x="10477" y="338"/>
                          <a:pt x="10433" y="329"/>
                        </a:cubicBezTo>
                        <a:cubicBezTo>
                          <a:pt x="9266" y="176"/>
                          <a:pt x="8118" y="0"/>
                          <a:pt x="695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04" name="Google Shape;2804;p8"/>
                  <p:cNvSpPr/>
                  <p:nvPr/>
                </p:nvSpPr>
                <p:spPr>
                  <a:xfrm>
                    <a:off x="7962114" y="3160087"/>
                    <a:ext cx="92831" cy="426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" h="764" extrusionOk="0">
                        <a:moveTo>
                          <a:pt x="181" y="0"/>
                        </a:moveTo>
                        <a:cubicBezTo>
                          <a:pt x="44" y="0"/>
                          <a:pt x="0" y="94"/>
                          <a:pt x="199" y="175"/>
                        </a:cubicBezTo>
                        <a:cubicBezTo>
                          <a:pt x="449" y="273"/>
                          <a:pt x="1100" y="683"/>
                          <a:pt x="1599" y="763"/>
                        </a:cubicBezTo>
                        <a:cubicBezTo>
                          <a:pt x="1626" y="763"/>
                          <a:pt x="1662" y="745"/>
                          <a:pt x="1653" y="710"/>
                        </a:cubicBezTo>
                        <a:cubicBezTo>
                          <a:pt x="1599" y="603"/>
                          <a:pt x="1367" y="487"/>
                          <a:pt x="1118" y="380"/>
                        </a:cubicBezTo>
                        <a:cubicBezTo>
                          <a:pt x="796" y="246"/>
                          <a:pt x="475" y="59"/>
                          <a:pt x="279" y="14"/>
                        </a:cubicBezTo>
                        <a:cubicBezTo>
                          <a:pt x="243" y="5"/>
                          <a:pt x="210" y="0"/>
                          <a:pt x="18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</p:grpSp>
      <p:sp>
        <p:nvSpPr>
          <p:cNvPr id="2805" name="Google Shape;2805;p8"/>
          <p:cNvSpPr txBox="1">
            <a:spLocks noGrp="1"/>
          </p:cNvSpPr>
          <p:nvPr>
            <p:ph type="title"/>
          </p:nvPr>
        </p:nvSpPr>
        <p:spPr>
          <a:xfrm>
            <a:off x="3090600" y="719200"/>
            <a:ext cx="60108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89852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7" name="Google Shape;2807;p9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08" name="Google Shape;2808;p9"/>
          <p:cNvGrpSpPr/>
          <p:nvPr/>
        </p:nvGrpSpPr>
        <p:grpSpPr>
          <a:xfrm>
            <a:off x="-3067935" y="4699634"/>
            <a:ext cx="18328120" cy="3499689"/>
            <a:chOff x="-2300951" y="3524725"/>
            <a:chExt cx="13746090" cy="2624767"/>
          </a:xfrm>
        </p:grpSpPr>
        <p:sp>
          <p:nvSpPr>
            <p:cNvPr id="2809" name="Google Shape;2809;p9"/>
            <p:cNvSpPr/>
            <p:nvPr/>
          </p:nvSpPr>
          <p:spPr>
            <a:xfrm>
              <a:off x="-1399750" y="3524725"/>
              <a:ext cx="12278050" cy="2366125"/>
            </a:xfrm>
            <a:custGeom>
              <a:avLst/>
              <a:gdLst/>
              <a:ahLst/>
              <a:cxnLst/>
              <a:rect l="l" t="t" r="r" b="b"/>
              <a:pathLst>
                <a:path w="491122" h="94645" extrusionOk="0">
                  <a:moveTo>
                    <a:pt x="0" y="29132"/>
                  </a:moveTo>
                  <a:lnTo>
                    <a:pt x="44771" y="0"/>
                  </a:lnTo>
                  <a:lnTo>
                    <a:pt x="77442" y="12656"/>
                  </a:lnTo>
                  <a:lnTo>
                    <a:pt x="114909" y="10211"/>
                  </a:lnTo>
                  <a:lnTo>
                    <a:pt x="153173" y="10506"/>
                  </a:lnTo>
                  <a:lnTo>
                    <a:pt x="171127" y="7857"/>
                  </a:lnTo>
                  <a:lnTo>
                    <a:pt x="196734" y="8445"/>
                  </a:lnTo>
                  <a:lnTo>
                    <a:pt x="210274" y="9623"/>
                  </a:lnTo>
                  <a:lnTo>
                    <a:pt x="216749" y="13743"/>
                  </a:lnTo>
                  <a:lnTo>
                    <a:pt x="228730" y="16777"/>
                  </a:lnTo>
                  <a:lnTo>
                    <a:pt x="240209" y="18838"/>
                  </a:lnTo>
                  <a:lnTo>
                    <a:pt x="262959" y="15509"/>
                  </a:lnTo>
                  <a:lnTo>
                    <a:pt x="290540" y="12362"/>
                  </a:lnTo>
                  <a:lnTo>
                    <a:pt x="311438" y="19132"/>
                  </a:lnTo>
                  <a:lnTo>
                    <a:pt x="319177" y="13155"/>
                  </a:lnTo>
                  <a:lnTo>
                    <a:pt x="328302" y="11389"/>
                  </a:lnTo>
                  <a:lnTo>
                    <a:pt x="349407" y="17954"/>
                  </a:lnTo>
                  <a:lnTo>
                    <a:pt x="365007" y="19132"/>
                  </a:lnTo>
                  <a:lnTo>
                    <a:pt x="379723" y="18249"/>
                  </a:lnTo>
                  <a:lnTo>
                    <a:pt x="393557" y="16483"/>
                  </a:lnTo>
                  <a:lnTo>
                    <a:pt x="408863" y="9124"/>
                  </a:lnTo>
                  <a:lnTo>
                    <a:pt x="425138" y="5502"/>
                  </a:lnTo>
                  <a:lnTo>
                    <a:pt x="441326" y="8740"/>
                  </a:lnTo>
                  <a:lnTo>
                    <a:pt x="453525" y="14038"/>
                  </a:lnTo>
                  <a:lnTo>
                    <a:pt x="464890" y="15858"/>
                  </a:lnTo>
                  <a:lnTo>
                    <a:pt x="482905" y="24391"/>
                  </a:lnTo>
                  <a:lnTo>
                    <a:pt x="491122" y="69901"/>
                  </a:lnTo>
                  <a:lnTo>
                    <a:pt x="464258" y="89589"/>
                  </a:lnTo>
                  <a:lnTo>
                    <a:pt x="403579" y="93065"/>
                  </a:lnTo>
                  <a:lnTo>
                    <a:pt x="300867" y="88641"/>
                  </a:lnTo>
                  <a:lnTo>
                    <a:pt x="253462" y="94013"/>
                  </a:lnTo>
                  <a:lnTo>
                    <a:pt x="202264" y="94645"/>
                  </a:lnTo>
                  <a:lnTo>
                    <a:pt x="149170" y="92749"/>
                  </a:lnTo>
                  <a:lnTo>
                    <a:pt x="131156" y="88957"/>
                  </a:lnTo>
                  <a:lnTo>
                    <a:pt x="102396" y="85480"/>
                  </a:lnTo>
                  <a:lnTo>
                    <a:pt x="68264" y="89589"/>
                  </a:lnTo>
                  <a:lnTo>
                    <a:pt x="50566" y="89589"/>
                  </a:lnTo>
                  <a:lnTo>
                    <a:pt x="31604" y="82636"/>
                  </a:lnTo>
                  <a:lnTo>
                    <a:pt x="21807" y="7283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2810" name="Google Shape;2810;p9"/>
            <p:cNvGrpSpPr/>
            <p:nvPr/>
          </p:nvGrpSpPr>
          <p:grpSpPr>
            <a:xfrm>
              <a:off x="-2300951" y="3662274"/>
              <a:ext cx="4642922" cy="2487218"/>
              <a:chOff x="5683524" y="3609799"/>
              <a:chExt cx="4642922" cy="2487218"/>
            </a:xfrm>
          </p:grpSpPr>
          <p:grpSp>
            <p:nvGrpSpPr>
              <p:cNvPr id="2811" name="Google Shape;2811;p9"/>
              <p:cNvGrpSpPr/>
              <p:nvPr/>
            </p:nvGrpSpPr>
            <p:grpSpPr>
              <a:xfrm>
                <a:off x="6411213" y="365053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812" name="Google Shape;2812;p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8" name="Google Shape;2818;p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9" name="Google Shape;2819;p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1" name="Google Shape;2821;p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2" name="Google Shape;2822;p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32" name="Google Shape;2832;p9"/>
              <p:cNvGrpSpPr/>
              <p:nvPr/>
            </p:nvGrpSpPr>
            <p:grpSpPr>
              <a:xfrm>
                <a:off x="6934600" y="3663268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833" name="Google Shape;2833;p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846" name="Google Shape;2846;p9"/>
              <p:cNvSpPr/>
              <p:nvPr/>
            </p:nvSpPr>
            <p:spPr>
              <a:xfrm>
                <a:off x="5683524" y="360979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847" name="Google Shape;2847;p9"/>
              <p:cNvGrpSpPr/>
              <p:nvPr/>
            </p:nvGrpSpPr>
            <p:grpSpPr>
              <a:xfrm>
                <a:off x="5687088" y="362670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848" name="Google Shape;2848;p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0" name="Google Shape;2850;p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1" name="Google Shape;2851;p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2" name="Google Shape;2852;p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3" name="Google Shape;2853;p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4" name="Google Shape;2854;p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5" name="Google Shape;2855;p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6" name="Google Shape;2856;p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7" name="Google Shape;2857;p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2" name="Google Shape;2872;p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3" name="Google Shape;2873;p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875" name="Google Shape;2875;p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876" name="Google Shape;2876;p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7" name="Google Shape;2877;p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8" name="Google Shape;2878;p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79" name="Google Shape;2879;p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0" name="Google Shape;2880;p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1" name="Google Shape;2881;p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2" name="Google Shape;2882;p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3" name="Google Shape;2883;p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4" name="Google Shape;2884;p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5" name="Google Shape;2885;p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886" name="Google Shape;2886;p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2887" name="Google Shape;2887;p9"/>
            <p:cNvGrpSpPr/>
            <p:nvPr/>
          </p:nvGrpSpPr>
          <p:grpSpPr>
            <a:xfrm>
              <a:off x="6802217" y="3662270"/>
              <a:ext cx="4642922" cy="2487218"/>
              <a:chOff x="-1951296" y="3403209"/>
              <a:chExt cx="4642922" cy="2487218"/>
            </a:xfrm>
          </p:grpSpPr>
          <p:grpSp>
            <p:nvGrpSpPr>
              <p:cNvPr id="2888" name="Google Shape;2888;p9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2889" name="Google Shape;2889;p9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0" name="Google Shape;2890;p9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1" name="Google Shape;2891;p9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9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9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9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9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9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9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9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9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9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9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9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9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9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9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9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9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9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909" name="Google Shape;2909;p9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2910" name="Google Shape;2910;p9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9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9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9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9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9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9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9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9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9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9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9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9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23" name="Google Shape;2923;p9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24" name="Google Shape;2924;p9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2925" name="Google Shape;2925;p9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6" name="Google Shape;2926;p9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7" name="Google Shape;2927;p9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8" name="Google Shape;2928;p9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9" name="Google Shape;2929;p9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0" name="Google Shape;2930;p9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1" name="Google Shape;2931;p9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2" name="Google Shape;2932;p9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3" name="Google Shape;2933;p9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4" name="Google Shape;2934;p9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5" name="Google Shape;2935;p9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6" name="Google Shape;2936;p9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7" name="Google Shape;2937;p9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8" name="Google Shape;2938;p9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39" name="Google Shape;2939;p9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0" name="Google Shape;2940;p9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1" name="Google Shape;2941;p9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2" name="Google Shape;2942;p9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3" name="Google Shape;2943;p9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4" name="Google Shape;2944;p9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5" name="Google Shape;2945;p9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6" name="Google Shape;2946;p9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7" name="Google Shape;2947;p9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8" name="Google Shape;2948;p9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49" name="Google Shape;2949;p9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0" name="Google Shape;2950;p9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1" name="Google Shape;2951;p9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952" name="Google Shape;2952;p9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2953" name="Google Shape;2953;p9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4" name="Google Shape;2954;p9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5" name="Google Shape;2955;p9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6" name="Google Shape;2956;p9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7" name="Google Shape;2957;p9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8" name="Google Shape;2958;p9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59" name="Google Shape;2959;p9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0" name="Google Shape;2960;p9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1" name="Google Shape;2961;p9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2" name="Google Shape;2962;p9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963" name="Google Shape;2963;p9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2964" name="Google Shape;2964;p9"/>
            <p:cNvGrpSpPr/>
            <p:nvPr/>
          </p:nvGrpSpPr>
          <p:grpSpPr>
            <a:xfrm>
              <a:off x="1110889" y="3862201"/>
              <a:ext cx="4074869" cy="2087363"/>
              <a:chOff x="4899775" y="1396775"/>
              <a:chExt cx="3731223" cy="1911329"/>
            </a:xfrm>
          </p:grpSpPr>
          <p:grpSp>
            <p:nvGrpSpPr>
              <p:cNvPr id="2965" name="Google Shape;2965;p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2966" name="Google Shape;2966;p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7" name="Google Shape;2967;p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8" name="Google Shape;2968;p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9" name="Google Shape;2969;p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70" name="Google Shape;2970;p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71" name="Google Shape;2971;p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72" name="Google Shape;2972;p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73" name="Google Shape;2973;p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74" name="Google Shape;2974;p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75" name="Google Shape;2975;p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76" name="Google Shape;2976;p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977" name="Google Shape;2977;p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2978" name="Google Shape;2978;p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79" name="Google Shape;2979;p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0" name="Google Shape;2980;p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1" name="Google Shape;2981;p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2" name="Google Shape;2982;p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3" name="Google Shape;2983;p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4" name="Google Shape;2984;p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5" name="Google Shape;2985;p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986" name="Google Shape;2986;p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2987" name="Google Shape;2987;p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8" name="Google Shape;2988;p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89" name="Google Shape;2989;p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0" name="Google Shape;2990;p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1" name="Google Shape;2991;p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2" name="Google Shape;2992;p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3" name="Google Shape;2993;p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4" name="Google Shape;2994;p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5" name="Google Shape;2995;p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6" name="Google Shape;2996;p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7" name="Google Shape;2997;p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8" name="Google Shape;2998;p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99" name="Google Shape;2999;p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00" name="Google Shape;3000;p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3001" name="Google Shape;3001;p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02" name="Google Shape;3002;p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03" name="Google Shape;3003;p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04" name="Google Shape;3004;p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005" name="Google Shape;3005;p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06" name="Google Shape;3006;p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07" name="Google Shape;3007;p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08" name="Google Shape;3008;p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09" name="Google Shape;3009;p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0" name="Google Shape;3010;p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1" name="Google Shape;3011;p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2" name="Google Shape;3012;p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3" name="Google Shape;3013;p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4" name="Google Shape;3014;p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5" name="Google Shape;3015;p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6" name="Google Shape;3016;p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7" name="Google Shape;3017;p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8" name="Google Shape;3018;p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19" name="Google Shape;3019;p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0" name="Google Shape;3020;p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1" name="Google Shape;3021;p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2" name="Google Shape;3022;p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3" name="Google Shape;3023;p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24" name="Google Shape;3024;p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3025" name="Google Shape;3025;p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6" name="Google Shape;3026;p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7" name="Google Shape;3027;p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8" name="Google Shape;3028;p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29" name="Google Shape;3029;p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0" name="Google Shape;3030;p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1" name="Google Shape;3031;p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2" name="Google Shape;3032;p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3" name="Google Shape;3033;p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4" name="Google Shape;3034;p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5" name="Google Shape;3035;p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6" name="Google Shape;3036;p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7" name="Google Shape;3037;p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8" name="Google Shape;3038;p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39" name="Google Shape;3039;p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0" name="Google Shape;3040;p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1" name="Google Shape;3041;p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2" name="Google Shape;3042;p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3" name="Google Shape;3043;p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4" name="Google Shape;3044;p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5" name="Google Shape;3045;p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6" name="Google Shape;3046;p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7" name="Google Shape;3047;p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8" name="Google Shape;3048;p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49" name="Google Shape;3049;p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0" name="Google Shape;3050;p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1" name="Google Shape;3051;p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2" name="Google Shape;3052;p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3" name="Google Shape;3053;p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4" name="Google Shape;3054;p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5" name="Google Shape;3055;p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6" name="Google Shape;3056;p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7" name="Google Shape;3057;p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8" name="Google Shape;3058;p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59" name="Google Shape;3059;p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0" name="Google Shape;3060;p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1" name="Google Shape;3061;p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2" name="Google Shape;3062;p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3" name="Google Shape;3063;p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4" name="Google Shape;3064;p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5" name="Google Shape;3065;p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6" name="Google Shape;3066;p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7" name="Google Shape;3067;p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8" name="Google Shape;3068;p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69" name="Google Shape;3069;p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0" name="Google Shape;3070;p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1" name="Google Shape;3071;p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2" name="Google Shape;3072;p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3" name="Google Shape;3073;p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4" name="Google Shape;3074;p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5" name="Google Shape;3075;p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6" name="Google Shape;3076;p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7" name="Google Shape;3077;p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8" name="Google Shape;3078;p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79" name="Google Shape;3079;p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0" name="Google Shape;3080;p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1" name="Google Shape;3081;p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2" name="Google Shape;3082;p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3" name="Google Shape;3083;p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4" name="Google Shape;3084;p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5" name="Google Shape;3085;p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6" name="Google Shape;3086;p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7" name="Google Shape;3087;p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8" name="Google Shape;3088;p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9" name="Google Shape;3089;p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0" name="Google Shape;3090;p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1" name="Google Shape;3091;p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2" name="Google Shape;3092;p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3" name="Google Shape;3093;p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094" name="Google Shape;3094;p9"/>
            <p:cNvGrpSpPr/>
            <p:nvPr/>
          </p:nvGrpSpPr>
          <p:grpSpPr>
            <a:xfrm flipH="1">
              <a:off x="4010478" y="3862191"/>
              <a:ext cx="4074869" cy="2087363"/>
              <a:chOff x="4899775" y="1396775"/>
              <a:chExt cx="3731223" cy="1911329"/>
            </a:xfrm>
          </p:grpSpPr>
          <p:grpSp>
            <p:nvGrpSpPr>
              <p:cNvPr id="3095" name="Google Shape;3095;p9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3096" name="Google Shape;3096;p9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7" name="Google Shape;3097;p9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8" name="Google Shape;3098;p9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99" name="Google Shape;3099;p9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0" name="Google Shape;3100;p9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1" name="Google Shape;3101;p9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2" name="Google Shape;3102;p9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3" name="Google Shape;3103;p9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4" name="Google Shape;3104;p9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5" name="Google Shape;3105;p9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6" name="Google Shape;3106;p9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07" name="Google Shape;3107;p9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3108" name="Google Shape;3108;p9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09" name="Google Shape;3109;p9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9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9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9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9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9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9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16" name="Google Shape;3116;p9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3117" name="Google Shape;3117;p9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9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9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9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1" name="Google Shape;3121;p9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2" name="Google Shape;3122;p9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3" name="Google Shape;3123;p9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4" name="Google Shape;3124;p9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5" name="Google Shape;3125;p9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6" name="Google Shape;3126;p9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7" name="Google Shape;3127;p9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8" name="Google Shape;3128;p9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9" name="Google Shape;3129;p9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30" name="Google Shape;3130;p9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3131" name="Google Shape;3131;p9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2" name="Google Shape;3132;p9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3" name="Google Shape;3133;p9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34" name="Google Shape;3134;p9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3135" name="Google Shape;3135;p9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6" name="Google Shape;3136;p9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7" name="Google Shape;3137;p9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8" name="Google Shape;3138;p9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39" name="Google Shape;3139;p9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0" name="Google Shape;3140;p9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1" name="Google Shape;3141;p9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2" name="Google Shape;3142;p9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3" name="Google Shape;3143;p9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4" name="Google Shape;3144;p9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5" name="Google Shape;3145;p9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6" name="Google Shape;3146;p9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7" name="Google Shape;3147;p9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8" name="Google Shape;3148;p9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49" name="Google Shape;3149;p9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0" name="Google Shape;3150;p9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9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9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9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154" name="Google Shape;3154;p9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3155" name="Google Shape;3155;p9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9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9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9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9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9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9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9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9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9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9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9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9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9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9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9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9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9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9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9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9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9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9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9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9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9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9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9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9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9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9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9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9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9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9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9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9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9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9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9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9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9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9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9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9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9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9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9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3" name="Google Shape;3203;p9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4" name="Google Shape;3204;p9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9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6" name="Google Shape;3206;p9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7" name="Google Shape;3207;p9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8" name="Google Shape;3208;p9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9" name="Google Shape;3209;p9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0" name="Google Shape;3210;p9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1" name="Google Shape;3211;p9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2" name="Google Shape;3212;p9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3" name="Google Shape;3213;p9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4" name="Google Shape;3214;p9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5" name="Google Shape;3215;p9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6" name="Google Shape;3216;p9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7" name="Google Shape;3217;p9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8" name="Google Shape;3218;p9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19" name="Google Shape;3219;p9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0" name="Google Shape;3220;p9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1" name="Google Shape;3221;p9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2" name="Google Shape;3222;p9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3" name="Google Shape;3223;p9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224" name="Google Shape;3224;p9"/>
          <p:cNvSpPr txBox="1">
            <a:spLocks noGrp="1"/>
          </p:cNvSpPr>
          <p:nvPr>
            <p:ph type="title"/>
          </p:nvPr>
        </p:nvSpPr>
        <p:spPr>
          <a:xfrm>
            <a:off x="2988600" y="1432067"/>
            <a:ext cx="62148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25" name="Google Shape;3225;p9"/>
          <p:cNvSpPr txBox="1">
            <a:spLocks noGrp="1"/>
          </p:cNvSpPr>
          <p:nvPr>
            <p:ph type="subTitle" idx="1"/>
          </p:nvPr>
        </p:nvSpPr>
        <p:spPr>
          <a:xfrm>
            <a:off x="2988733" y="2554467"/>
            <a:ext cx="6214800" cy="16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>
                <a:solidFill>
                  <a:schemeClr val="dk1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025268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7" name="Google Shape;3227;p10"/>
          <p:cNvSpPr>
            <a:spLocks noGrp="1"/>
          </p:cNvSpPr>
          <p:nvPr>
            <p:ph type="pic" idx="2"/>
          </p:nvPr>
        </p:nvSpPr>
        <p:spPr>
          <a:xfrm>
            <a:off x="-67" y="0"/>
            <a:ext cx="12192000" cy="6858000"/>
          </a:xfrm>
          <a:prstGeom prst="rect">
            <a:avLst/>
          </a:prstGeom>
          <a:noFill/>
          <a:ln>
            <a:noFill/>
          </a:ln>
        </p:spPr>
      </p:sp>
      <p:sp>
        <p:nvSpPr>
          <p:cNvPr id="3228" name="Google Shape;3228;p10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9456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567342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0" name="Google Shape;3230;p11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1" name="Google Shape;3231;p11"/>
          <p:cNvSpPr txBox="1">
            <a:spLocks noGrp="1"/>
          </p:cNvSpPr>
          <p:nvPr>
            <p:ph type="title" hasCustomPrompt="1"/>
          </p:nvPr>
        </p:nvSpPr>
        <p:spPr>
          <a:xfrm>
            <a:off x="3203200" y="1614067"/>
            <a:ext cx="5785600" cy="17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8000"/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3232" name="Google Shape;3232;p11"/>
          <p:cNvSpPr txBox="1">
            <a:spLocks noGrp="1"/>
          </p:cNvSpPr>
          <p:nvPr>
            <p:ph type="subTitle" idx="1"/>
          </p:nvPr>
        </p:nvSpPr>
        <p:spPr>
          <a:xfrm>
            <a:off x="3203200" y="3361900"/>
            <a:ext cx="5785600" cy="5836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2133"/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2133">
                <a:solidFill>
                  <a:schemeClr val="accent5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2133">
                <a:solidFill>
                  <a:schemeClr val="accent5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2133">
                <a:solidFill>
                  <a:schemeClr val="accent5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2133">
                <a:solidFill>
                  <a:schemeClr val="accent5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2133">
                <a:solidFill>
                  <a:schemeClr val="accent5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2133">
                <a:solidFill>
                  <a:schemeClr val="accent5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chemeClr val="accent5"/>
              </a:buClr>
              <a:buSzPts val="1600"/>
              <a:buNone/>
              <a:defRPr sz="2133">
                <a:solidFill>
                  <a:schemeClr val="accent5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chemeClr val="accent5"/>
              </a:buClr>
              <a:buSzPts val="1600"/>
              <a:buNone/>
              <a:defRPr sz="2133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grpSp>
        <p:nvGrpSpPr>
          <p:cNvPr id="3233" name="Google Shape;3233;p11"/>
          <p:cNvGrpSpPr/>
          <p:nvPr/>
        </p:nvGrpSpPr>
        <p:grpSpPr>
          <a:xfrm>
            <a:off x="-3783017" y="2477669"/>
            <a:ext cx="19088823" cy="5548040"/>
            <a:chOff x="-2837263" y="1858252"/>
            <a:chExt cx="14316617" cy="4161030"/>
          </a:xfrm>
        </p:grpSpPr>
        <p:sp>
          <p:nvSpPr>
            <p:cNvPr id="3234" name="Google Shape;3234;p11"/>
            <p:cNvSpPr/>
            <p:nvPr/>
          </p:nvSpPr>
          <p:spPr>
            <a:xfrm>
              <a:off x="-1399750" y="2826225"/>
              <a:ext cx="12278050" cy="3116100"/>
            </a:xfrm>
            <a:custGeom>
              <a:avLst/>
              <a:gdLst/>
              <a:ahLst/>
              <a:cxnLst/>
              <a:rect l="l" t="t" r="r" b="b"/>
              <a:pathLst>
                <a:path w="491122" h="124644" extrusionOk="0">
                  <a:moveTo>
                    <a:pt x="0" y="59131"/>
                  </a:moveTo>
                  <a:lnTo>
                    <a:pt x="41741" y="4055"/>
                  </a:lnTo>
                  <a:lnTo>
                    <a:pt x="64524" y="4415"/>
                  </a:lnTo>
                  <a:lnTo>
                    <a:pt x="94752" y="11468"/>
                  </a:lnTo>
                  <a:lnTo>
                    <a:pt x="105023" y="24364"/>
                  </a:lnTo>
                  <a:lnTo>
                    <a:pt x="113973" y="40324"/>
                  </a:lnTo>
                  <a:lnTo>
                    <a:pt x="138108" y="47977"/>
                  </a:lnTo>
                  <a:lnTo>
                    <a:pt x="164773" y="50560"/>
                  </a:lnTo>
                  <a:lnTo>
                    <a:pt x="184613" y="57984"/>
                  </a:lnTo>
                  <a:lnTo>
                    <a:pt x="216107" y="42679"/>
                  </a:lnTo>
                  <a:lnTo>
                    <a:pt x="242597" y="44739"/>
                  </a:lnTo>
                  <a:lnTo>
                    <a:pt x="263495" y="40030"/>
                  </a:lnTo>
                  <a:lnTo>
                    <a:pt x="290540" y="42361"/>
                  </a:lnTo>
                  <a:lnTo>
                    <a:pt x="306468" y="45916"/>
                  </a:lnTo>
                  <a:lnTo>
                    <a:pt x="315886" y="42384"/>
                  </a:lnTo>
                  <a:lnTo>
                    <a:pt x="329131" y="45033"/>
                  </a:lnTo>
                  <a:lnTo>
                    <a:pt x="351206" y="33849"/>
                  </a:lnTo>
                  <a:lnTo>
                    <a:pt x="366217" y="24724"/>
                  </a:lnTo>
                  <a:lnTo>
                    <a:pt x="383878" y="12656"/>
                  </a:lnTo>
                  <a:lnTo>
                    <a:pt x="395651" y="0"/>
                  </a:lnTo>
                  <a:lnTo>
                    <a:pt x="419198" y="1177"/>
                  </a:lnTo>
                  <a:lnTo>
                    <a:pt x="442037" y="9353"/>
                  </a:lnTo>
                  <a:lnTo>
                    <a:pt x="441326" y="38739"/>
                  </a:lnTo>
                  <a:lnTo>
                    <a:pt x="453525" y="44037"/>
                  </a:lnTo>
                  <a:lnTo>
                    <a:pt x="464890" y="45857"/>
                  </a:lnTo>
                  <a:lnTo>
                    <a:pt x="482905" y="54390"/>
                  </a:lnTo>
                  <a:lnTo>
                    <a:pt x="491122" y="99900"/>
                  </a:lnTo>
                  <a:lnTo>
                    <a:pt x="464258" y="119588"/>
                  </a:lnTo>
                  <a:lnTo>
                    <a:pt x="403579" y="123064"/>
                  </a:lnTo>
                  <a:lnTo>
                    <a:pt x="300867" y="118640"/>
                  </a:lnTo>
                  <a:lnTo>
                    <a:pt x="253462" y="124012"/>
                  </a:lnTo>
                  <a:lnTo>
                    <a:pt x="202264" y="124644"/>
                  </a:lnTo>
                  <a:lnTo>
                    <a:pt x="149170" y="122748"/>
                  </a:lnTo>
                  <a:lnTo>
                    <a:pt x="131156" y="118956"/>
                  </a:lnTo>
                  <a:lnTo>
                    <a:pt x="102396" y="115479"/>
                  </a:lnTo>
                  <a:lnTo>
                    <a:pt x="68264" y="119588"/>
                  </a:lnTo>
                  <a:lnTo>
                    <a:pt x="50566" y="119588"/>
                  </a:lnTo>
                  <a:lnTo>
                    <a:pt x="31604" y="112635"/>
                  </a:lnTo>
                  <a:lnTo>
                    <a:pt x="21807" y="1028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3235" name="Google Shape;3235;p11"/>
            <p:cNvGrpSpPr/>
            <p:nvPr/>
          </p:nvGrpSpPr>
          <p:grpSpPr>
            <a:xfrm>
              <a:off x="-2837263" y="1858252"/>
              <a:ext cx="14316617" cy="4161030"/>
              <a:chOff x="-2837263" y="1858252"/>
              <a:chExt cx="14316617" cy="4161030"/>
            </a:xfrm>
          </p:grpSpPr>
          <p:grpSp>
            <p:nvGrpSpPr>
              <p:cNvPr id="3236" name="Google Shape;3236;p11"/>
              <p:cNvGrpSpPr/>
              <p:nvPr/>
            </p:nvGrpSpPr>
            <p:grpSpPr>
              <a:xfrm>
                <a:off x="259080" y="425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237" name="Google Shape;3237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238" name="Google Shape;3238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39" name="Google Shape;3239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40" name="Google Shape;3240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41" name="Google Shape;3241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42" name="Google Shape;3242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43" name="Google Shape;3243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44" name="Google Shape;3244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45" name="Google Shape;3245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246" name="Google Shape;3246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247" name="Google Shape;3247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48" name="Google Shape;3248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49" name="Google Shape;3249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0" name="Google Shape;3250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1" name="Google Shape;3251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2" name="Google Shape;3252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3" name="Google Shape;3253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4" name="Google Shape;3254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5" name="Google Shape;3255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6" name="Google Shape;3256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7" name="Google Shape;3257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8" name="Google Shape;3258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59" name="Google Shape;3259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260" name="Google Shape;3260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4" name="Google Shape;3264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5" name="Google Shape;3265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4" name="Google Shape;3274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5" name="Google Shape;3275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3" name="Google Shape;3283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4" name="Google Shape;3284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5" name="Google Shape;3285;p11"/>
              <p:cNvGrpSpPr/>
              <p:nvPr/>
            </p:nvGrpSpPr>
            <p:grpSpPr>
              <a:xfrm rot="1440716">
                <a:off x="-2532123" y="2695241"/>
                <a:ext cx="4642614" cy="2487053"/>
                <a:chOff x="-1951296" y="3403209"/>
                <a:chExt cx="4642922" cy="2487218"/>
              </a:xfrm>
            </p:grpSpPr>
            <p:grpSp>
              <p:nvGrpSpPr>
                <p:cNvPr id="3286" name="Google Shape;3286;p1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287" name="Google Shape;3287;p1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88" name="Google Shape;3288;p1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89" name="Google Shape;3289;p1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0" name="Google Shape;3290;p1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1" name="Google Shape;3291;p1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2" name="Google Shape;3292;p1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3" name="Google Shape;3293;p1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4" name="Google Shape;3294;p1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5" name="Google Shape;3295;p1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6" name="Google Shape;3296;p1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7" name="Google Shape;3297;p1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8" name="Google Shape;3298;p1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99" name="Google Shape;3299;p1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00" name="Google Shape;3300;p1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01" name="Google Shape;3301;p1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02" name="Google Shape;3302;p1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03" name="Google Shape;3303;p1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04" name="Google Shape;3304;p1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05" name="Google Shape;3305;p1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06" name="Google Shape;3306;p1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307" name="Google Shape;3307;p1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308" name="Google Shape;3308;p1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09" name="Google Shape;3309;p1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0" name="Google Shape;3310;p1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1" name="Google Shape;3311;p1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2" name="Google Shape;3312;p1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3" name="Google Shape;3313;p1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4" name="Google Shape;3314;p1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5" name="Google Shape;3315;p1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6" name="Google Shape;3316;p1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7" name="Google Shape;3317;p1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8" name="Google Shape;3318;p1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19" name="Google Shape;3319;p1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20" name="Google Shape;3320;p1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321" name="Google Shape;3321;p1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322" name="Google Shape;3322;p1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323" name="Google Shape;3323;p1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24" name="Google Shape;3324;p1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25" name="Google Shape;3325;p1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26" name="Google Shape;3326;p1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27" name="Google Shape;3327;p1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28" name="Google Shape;3328;p1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29" name="Google Shape;3329;p1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0" name="Google Shape;3330;p1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1" name="Google Shape;3331;p1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2" name="Google Shape;3332;p1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3" name="Google Shape;3333;p1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4" name="Google Shape;3334;p1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5" name="Google Shape;3335;p1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6" name="Google Shape;3336;p1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7" name="Google Shape;3337;p1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8" name="Google Shape;3338;p1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39" name="Google Shape;3339;p1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0" name="Google Shape;3340;p1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1" name="Google Shape;3341;p1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2" name="Google Shape;3342;p1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3" name="Google Shape;3343;p1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4" name="Google Shape;3344;p1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5" name="Google Shape;3345;p1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6" name="Google Shape;3346;p1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7" name="Google Shape;3347;p1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8" name="Google Shape;3348;p1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49" name="Google Shape;3349;p1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3350" name="Google Shape;3350;p1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351" name="Google Shape;3351;p1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52" name="Google Shape;3352;p1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53" name="Google Shape;3353;p1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54" name="Google Shape;3354;p1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55" name="Google Shape;3355;p1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56" name="Google Shape;3356;p1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57" name="Google Shape;3357;p1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58" name="Google Shape;3358;p1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59" name="Google Shape;3359;p1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60" name="Google Shape;3360;p1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361" name="Google Shape;3361;p1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3362" name="Google Shape;3362;p11"/>
              <p:cNvGrpSpPr/>
              <p:nvPr/>
            </p:nvGrpSpPr>
            <p:grpSpPr>
              <a:xfrm>
                <a:off x="4912429" y="4324509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363" name="Google Shape;3363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364" name="Google Shape;3364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65" name="Google Shape;3365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66" name="Google Shape;3366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67" name="Google Shape;3367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68" name="Google Shape;3368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69" name="Google Shape;3369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70" name="Google Shape;3370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71" name="Google Shape;3371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372" name="Google Shape;3372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373" name="Google Shape;3373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74" name="Google Shape;3374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75" name="Google Shape;3375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76" name="Google Shape;3376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77" name="Google Shape;3377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78" name="Google Shape;3378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79" name="Google Shape;3379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80" name="Google Shape;3380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81" name="Google Shape;3381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82" name="Google Shape;3382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83" name="Google Shape;3383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84" name="Google Shape;3384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385" name="Google Shape;3385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386" name="Google Shape;3386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1" name="Google Shape;3411;p11"/>
              <p:cNvGrpSpPr/>
              <p:nvPr/>
            </p:nvGrpSpPr>
            <p:grpSpPr>
              <a:xfrm>
                <a:off x="1937942" y="473111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412" name="Google Shape;3412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413" name="Google Shape;3413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14" name="Google Shape;3414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15" name="Google Shape;3415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16" name="Google Shape;3416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17" name="Google Shape;3417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18" name="Google Shape;3418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19" name="Google Shape;3419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0" name="Google Shape;3420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421" name="Google Shape;3421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422" name="Google Shape;3422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3" name="Google Shape;3423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4" name="Google Shape;3424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5" name="Google Shape;3425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6" name="Google Shape;3426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7" name="Google Shape;3427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8" name="Google Shape;3428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29" name="Google Shape;3429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30" name="Google Shape;3430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31" name="Google Shape;3431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32" name="Google Shape;3432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33" name="Google Shape;3433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34" name="Google Shape;3434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435" name="Google Shape;3435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6" name="Google Shape;3436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60" name="Google Shape;3460;p11"/>
              <p:cNvGrpSpPr/>
              <p:nvPr/>
            </p:nvGrpSpPr>
            <p:grpSpPr>
              <a:xfrm rot="-401405">
                <a:off x="6707316" y="2972346"/>
                <a:ext cx="4642965" cy="2487241"/>
                <a:chOff x="5683524" y="3609799"/>
                <a:chExt cx="4642922" cy="2487218"/>
              </a:xfrm>
            </p:grpSpPr>
            <p:grpSp>
              <p:nvGrpSpPr>
                <p:cNvPr id="3461" name="Google Shape;3461;p11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462" name="Google Shape;3462;p1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63" name="Google Shape;3463;p1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64" name="Google Shape;3464;p1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65" name="Google Shape;3465;p1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66" name="Google Shape;3466;p1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67" name="Google Shape;3467;p1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68" name="Google Shape;3468;p1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69" name="Google Shape;3469;p1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0" name="Google Shape;3470;p1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1" name="Google Shape;3471;p1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2" name="Google Shape;3472;p1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3" name="Google Shape;3473;p1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4" name="Google Shape;3474;p1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5" name="Google Shape;3475;p1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6" name="Google Shape;3476;p1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7" name="Google Shape;3477;p1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8" name="Google Shape;3478;p1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79" name="Google Shape;3479;p1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80" name="Google Shape;3480;p1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81" name="Google Shape;3481;p1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482" name="Google Shape;3482;p11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483" name="Google Shape;3483;p1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84" name="Google Shape;3484;p1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85" name="Google Shape;3485;p1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86" name="Google Shape;3486;p1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87" name="Google Shape;3487;p1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88" name="Google Shape;3488;p1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89" name="Google Shape;3489;p1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90" name="Google Shape;3490;p1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91" name="Google Shape;3491;p1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92" name="Google Shape;3492;p1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93" name="Google Shape;3493;p1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94" name="Google Shape;3494;p1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95" name="Google Shape;3495;p1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496" name="Google Shape;3496;p11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497" name="Google Shape;3497;p11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498" name="Google Shape;3498;p1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499" name="Google Shape;3499;p1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0" name="Google Shape;3500;p1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1" name="Google Shape;3501;p1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2" name="Google Shape;3502;p1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3" name="Google Shape;3503;p1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4" name="Google Shape;3504;p1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5" name="Google Shape;3505;p1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6" name="Google Shape;3506;p1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7" name="Google Shape;3507;p1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8" name="Google Shape;3508;p1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09" name="Google Shape;3509;p1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0" name="Google Shape;3510;p1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1" name="Google Shape;3511;p1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2" name="Google Shape;3512;p1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3" name="Google Shape;3513;p1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4" name="Google Shape;3514;p1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5" name="Google Shape;3515;p1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6" name="Google Shape;3516;p1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7" name="Google Shape;3517;p1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8" name="Google Shape;3518;p1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19" name="Google Shape;3519;p1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20" name="Google Shape;3520;p1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21" name="Google Shape;3521;p1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22" name="Google Shape;3522;p1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23" name="Google Shape;3523;p1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24" name="Google Shape;3524;p1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3525" name="Google Shape;3525;p1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526" name="Google Shape;3526;p1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27" name="Google Shape;3527;p1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28" name="Google Shape;3528;p1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29" name="Google Shape;3529;p1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30" name="Google Shape;3530;p1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31" name="Google Shape;3531;p1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32" name="Google Shape;3532;p1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33" name="Google Shape;3533;p1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34" name="Google Shape;3534;p1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35" name="Google Shape;3535;p1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536" name="Google Shape;3536;p1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3537" name="Google Shape;3537;p11"/>
              <p:cNvGrpSpPr/>
              <p:nvPr/>
            </p:nvGrpSpPr>
            <p:grpSpPr>
              <a:xfrm>
                <a:off x="3150817" y="38707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538" name="Google Shape;3538;p1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539" name="Google Shape;3539;p1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40" name="Google Shape;3540;p1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41" name="Google Shape;3541;p1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42" name="Google Shape;3542;p1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43" name="Google Shape;3543;p1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44" name="Google Shape;3544;p1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45" name="Google Shape;3545;p1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46" name="Google Shape;3546;p1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547" name="Google Shape;3547;p1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548" name="Google Shape;3548;p1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49" name="Google Shape;3549;p1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0" name="Google Shape;3550;p1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1" name="Google Shape;3551;p1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2" name="Google Shape;3552;p1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3" name="Google Shape;3553;p1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4" name="Google Shape;3554;p1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5" name="Google Shape;3555;p1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6" name="Google Shape;3556;p1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7" name="Google Shape;3557;p1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8" name="Google Shape;3558;p1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59" name="Google Shape;3559;p1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60" name="Google Shape;3560;p1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561" name="Google Shape;3561;p1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2" name="Google Shape;3562;p1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3" name="Google Shape;3563;p1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4" name="Google Shape;3564;p1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5" name="Google Shape;3565;p1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6" name="Google Shape;3566;p1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7" name="Google Shape;3567;p1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8" name="Google Shape;3568;p1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69" name="Google Shape;3569;p1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0" name="Google Shape;3570;p1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1" name="Google Shape;3571;p1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2" name="Google Shape;3572;p1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3" name="Google Shape;3573;p1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4" name="Google Shape;3574;p1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5" name="Google Shape;3575;p1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6" name="Google Shape;3576;p1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7" name="Google Shape;3577;p1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1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1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1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1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1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1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1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1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47635963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5"/>
        </a:solidFill>
        <a:effectLst/>
      </p:bgPr>
    </p:bg>
    <p:spTree>
      <p:nvGrpSpPr>
        <p:cNvPr id="1" name="Shape 358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8631674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8" name="Google Shape;3588;p13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13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3590" name="Google Shape;3590;p13"/>
          <p:cNvGrpSpPr/>
          <p:nvPr/>
        </p:nvGrpSpPr>
        <p:grpSpPr>
          <a:xfrm>
            <a:off x="-5024455" y="1665061"/>
            <a:ext cx="22303787" cy="7669252"/>
            <a:chOff x="-3253361" y="1425934"/>
            <a:chExt cx="15698048" cy="5397841"/>
          </a:xfrm>
        </p:grpSpPr>
        <p:sp>
          <p:nvSpPr>
            <p:cNvPr id="3591" name="Google Shape;3591;p13"/>
            <p:cNvSpPr/>
            <p:nvPr/>
          </p:nvSpPr>
          <p:spPr>
            <a:xfrm>
              <a:off x="-832500" y="2509000"/>
              <a:ext cx="11732875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36502" y="38852"/>
                  </a:lnTo>
                  <a:lnTo>
                    <a:pt x="55634" y="50920"/>
                  </a:lnTo>
                  <a:lnTo>
                    <a:pt x="58577" y="82414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s-CL" sz="2400"/>
            </a:p>
          </p:txBody>
        </p:sp>
        <p:grpSp>
          <p:nvGrpSpPr>
            <p:cNvPr id="3592" name="Google Shape;3592;p13"/>
            <p:cNvGrpSpPr/>
            <p:nvPr/>
          </p:nvGrpSpPr>
          <p:grpSpPr>
            <a:xfrm>
              <a:off x="-3253361" y="1425934"/>
              <a:ext cx="15698048" cy="5041722"/>
              <a:chOff x="-3253361" y="1425934"/>
              <a:chExt cx="15698048" cy="5041722"/>
            </a:xfrm>
          </p:grpSpPr>
          <p:grpSp>
            <p:nvGrpSpPr>
              <p:cNvPr id="3593" name="Google Shape;3593;p13"/>
              <p:cNvGrpSpPr/>
              <p:nvPr/>
            </p:nvGrpSpPr>
            <p:grpSpPr>
              <a:xfrm flipH="1">
                <a:off x="862330" y="460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594" name="Google Shape;3594;p1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595" name="Google Shape;3595;p1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96" name="Google Shape;3596;p1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97" name="Google Shape;3597;p1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98" name="Google Shape;3598;p1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599" name="Google Shape;3599;p1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00" name="Google Shape;3600;p1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01" name="Google Shape;3601;p1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02" name="Google Shape;3602;p1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603" name="Google Shape;3603;p1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604" name="Google Shape;3604;p1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05" name="Google Shape;3605;p1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06" name="Google Shape;3606;p1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07" name="Google Shape;3607;p1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08" name="Google Shape;3608;p1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09" name="Google Shape;3609;p1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10" name="Google Shape;3610;p1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11" name="Google Shape;3611;p1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12" name="Google Shape;3612;p1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13" name="Google Shape;3613;p1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14" name="Google Shape;3614;p1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15" name="Google Shape;3615;p1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16" name="Google Shape;3616;p1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617" name="Google Shape;3617;p1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18" name="Google Shape;3618;p1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19" name="Google Shape;3619;p1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0" name="Google Shape;3620;p1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1" name="Google Shape;3621;p1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2" name="Google Shape;3622;p1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3" name="Google Shape;3623;p1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4" name="Google Shape;3624;p1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5" name="Google Shape;3625;p1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6" name="Google Shape;3626;p1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7" name="Google Shape;3627;p1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8" name="Google Shape;3628;p1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29" name="Google Shape;3629;p1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0" name="Google Shape;3630;p1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1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1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1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1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1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1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1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1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1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1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1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642" name="Google Shape;3642;p13"/>
              <p:cNvGrpSpPr/>
              <p:nvPr/>
            </p:nvGrpSpPr>
            <p:grpSpPr>
              <a:xfrm rot="2313360">
                <a:off x="-2984359" y="2805088"/>
                <a:ext cx="4642332" cy="2486902"/>
                <a:chOff x="-1951296" y="3403209"/>
                <a:chExt cx="4642922" cy="2487218"/>
              </a:xfrm>
            </p:grpSpPr>
            <p:grpSp>
              <p:nvGrpSpPr>
                <p:cNvPr id="3643" name="Google Shape;3643;p13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644" name="Google Shape;3644;p1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45" name="Google Shape;3645;p1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46" name="Google Shape;3646;p1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47" name="Google Shape;3647;p1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48" name="Google Shape;3648;p1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49" name="Google Shape;3649;p1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0" name="Google Shape;3650;p1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1" name="Google Shape;3651;p1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2" name="Google Shape;3652;p1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3" name="Google Shape;3653;p1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4" name="Google Shape;3654;p1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5" name="Google Shape;3655;p1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6" name="Google Shape;3656;p1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7" name="Google Shape;3657;p1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8" name="Google Shape;3658;p1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59" name="Google Shape;3659;p1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0" name="Google Shape;3660;p1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1" name="Google Shape;3661;p1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2" name="Google Shape;3662;p1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3" name="Google Shape;3663;p1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664" name="Google Shape;3664;p13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665" name="Google Shape;3665;p1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6" name="Google Shape;3666;p1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7" name="Google Shape;3667;p1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8" name="Google Shape;3668;p1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69" name="Google Shape;3669;p1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0" name="Google Shape;3670;p1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1" name="Google Shape;3671;p1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2" name="Google Shape;3672;p1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3" name="Google Shape;3673;p1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4" name="Google Shape;3674;p1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5" name="Google Shape;3675;p1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6" name="Google Shape;3676;p1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77" name="Google Shape;3677;p1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678" name="Google Shape;3678;p13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679" name="Google Shape;3679;p13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680" name="Google Shape;3680;p1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1" name="Google Shape;3681;p1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2" name="Google Shape;3682;p1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3" name="Google Shape;3683;p1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4" name="Google Shape;3684;p1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5" name="Google Shape;3685;p1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6" name="Google Shape;3686;p1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7" name="Google Shape;3687;p1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8" name="Google Shape;3688;p1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89" name="Google Shape;3689;p1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0" name="Google Shape;3690;p1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1" name="Google Shape;3691;p1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2" name="Google Shape;3692;p1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3" name="Google Shape;3693;p1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4" name="Google Shape;3694;p1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5" name="Google Shape;3695;p1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6" name="Google Shape;3696;p1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7" name="Google Shape;3697;p1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8" name="Google Shape;3698;p1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699" name="Google Shape;3699;p1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00" name="Google Shape;3700;p1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01" name="Google Shape;3701;p1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02" name="Google Shape;3702;p1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03" name="Google Shape;3703;p1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04" name="Google Shape;3704;p1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05" name="Google Shape;3705;p1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06" name="Google Shape;3706;p1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3707" name="Google Shape;3707;p1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708" name="Google Shape;3708;p1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09" name="Google Shape;3709;p1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10" name="Google Shape;3710;p1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11" name="Google Shape;3711;p1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12" name="Google Shape;3712;p1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13" name="Google Shape;3713;p1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14" name="Google Shape;3714;p1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15" name="Google Shape;3715;p1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16" name="Google Shape;3716;p1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17" name="Google Shape;3717;p1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718" name="Google Shape;3718;p1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3719" name="Google Shape;3719;p13"/>
              <p:cNvGrpSpPr/>
              <p:nvPr/>
            </p:nvGrpSpPr>
            <p:grpSpPr>
              <a:xfrm>
                <a:off x="4827779" y="4603946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3720" name="Google Shape;3720;p13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3721" name="Google Shape;3721;p13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22" name="Google Shape;3722;p13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23" name="Google Shape;3723;p13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24" name="Google Shape;3724;p13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25" name="Google Shape;3725;p13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26" name="Google Shape;3726;p13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27" name="Google Shape;3727;p13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28" name="Google Shape;3728;p13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729" name="Google Shape;3729;p13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3730" name="Google Shape;3730;p13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1" name="Google Shape;3731;p13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2" name="Google Shape;3732;p13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3" name="Google Shape;3733;p13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4" name="Google Shape;3734;p13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5" name="Google Shape;3735;p13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6" name="Google Shape;3736;p13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7" name="Google Shape;3737;p13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8" name="Google Shape;3738;p13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39" name="Google Shape;3739;p13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40" name="Google Shape;3740;p13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41" name="Google Shape;3741;p13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42" name="Google Shape;3742;p13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743" name="Google Shape;3743;p13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4" name="Google Shape;3744;p13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5" name="Google Shape;3745;p13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6" name="Google Shape;3746;p13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7" name="Google Shape;3747;p13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8" name="Google Shape;3748;p13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9" name="Google Shape;3749;p13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0" name="Google Shape;3750;p13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1" name="Google Shape;3751;p13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2" name="Google Shape;3752;p13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3" name="Google Shape;3753;p13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4" name="Google Shape;3754;p13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5" name="Google Shape;3755;p13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6" name="Google Shape;3756;p13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7" name="Google Shape;3757;p13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8" name="Google Shape;3758;p13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59" name="Google Shape;3759;p13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0" name="Google Shape;3760;p13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1" name="Google Shape;3761;p13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2" name="Google Shape;3762;p13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3" name="Google Shape;3763;p13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4" name="Google Shape;3764;p13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5" name="Google Shape;3765;p13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6" name="Google Shape;3766;p13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67" name="Google Shape;3767;p13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768" name="Google Shape;3768;p13"/>
              <p:cNvGrpSpPr/>
              <p:nvPr/>
            </p:nvGrpSpPr>
            <p:grpSpPr>
              <a:xfrm rot="-2700000">
                <a:off x="7602388" y="2703198"/>
                <a:ext cx="4642877" cy="2487194"/>
                <a:chOff x="5683524" y="3609799"/>
                <a:chExt cx="4642922" cy="2487218"/>
              </a:xfrm>
            </p:grpSpPr>
            <p:grpSp>
              <p:nvGrpSpPr>
                <p:cNvPr id="3769" name="Google Shape;3769;p13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3770" name="Google Shape;3770;p13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1" name="Google Shape;3771;p13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2" name="Google Shape;3772;p13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3" name="Google Shape;3773;p13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4" name="Google Shape;3774;p13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5" name="Google Shape;3775;p13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6" name="Google Shape;3776;p13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7" name="Google Shape;3777;p13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8" name="Google Shape;3778;p13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79" name="Google Shape;3779;p13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0" name="Google Shape;3780;p13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1" name="Google Shape;3781;p13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2" name="Google Shape;3782;p13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3" name="Google Shape;3783;p13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4" name="Google Shape;3784;p13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5" name="Google Shape;3785;p13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6" name="Google Shape;3786;p13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7" name="Google Shape;3787;p13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8" name="Google Shape;3788;p13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89" name="Google Shape;3789;p13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790" name="Google Shape;3790;p13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3791" name="Google Shape;3791;p13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92" name="Google Shape;3792;p13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93" name="Google Shape;3793;p13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94" name="Google Shape;3794;p13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95" name="Google Shape;3795;p13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96" name="Google Shape;3796;p13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97" name="Google Shape;3797;p13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98" name="Google Shape;3798;p13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799" name="Google Shape;3799;p13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00" name="Google Shape;3800;p13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01" name="Google Shape;3801;p13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02" name="Google Shape;3802;p13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03" name="Google Shape;3803;p13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04" name="Google Shape;3804;p13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805" name="Google Shape;3805;p13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3806" name="Google Shape;3806;p13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07" name="Google Shape;3807;p13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08" name="Google Shape;3808;p13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09" name="Google Shape;3809;p13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0" name="Google Shape;3810;p13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1" name="Google Shape;3811;p13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2" name="Google Shape;3812;p13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3" name="Google Shape;3813;p13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4" name="Google Shape;3814;p13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5" name="Google Shape;3815;p13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6" name="Google Shape;3816;p13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7" name="Google Shape;3817;p13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8" name="Google Shape;3818;p13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19" name="Google Shape;3819;p13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0" name="Google Shape;3820;p13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1" name="Google Shape;3821;p13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2" name="Google Shape;3822;p13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3" name="Google Shape;3823;p13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4" name="Google Shape;3824;p13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5" name="Google Shape;3825;p13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6" name="Google Shape;3826;p13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7" name="Google Shape;3827;p13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8" name="Google Shape;3828;p13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29" name="Google Shape;3829;p13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30" name="Google Shape;3830;p13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31" name="Google Shape;3831;p13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32" name="Google Shape;3832;p13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3833" name="Google Shape;3833;p13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3834" name="Google Shape;3834;p13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35" name="Google Shape;3835;p13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36" name="Google Shape;3836;p13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37" name="Google Shape;3837;p13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38" name="Google Shape;3838;p13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39" name="Google Shape;3839;p13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40" name="Google Shape;3840;p13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41" name="Google Shape;3841;p13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42" name="Google Shape;3842;p13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43" name="Google Shape;3843;p13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3844" name="Google Shape;3844;p13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3845" name="Google Shape;3845;p13"/>
              <p:cNvGrpSpPr/>
              <p:nvPr/>
            </p:nvGrpSpPr>
            <p:grpSpPr>
              <a:xfrm>
                <a:off x="3164376" y="4504429"/>
                <a:ext cx="2816857" cy="1826988"/>
                <a:chOff x="5177059" y="2533644"/>
                <a:chExt cx="3192268" cy="2070476"/>
              </a:xfrm>
            </p:grpSpPr>
            <p:grpSp>
              <p:nvGrpSpPr>
                <p:cNvPr id="3846" name="Google Shape;3846;p13"/>
                <p:cNvGrpSpPr/>
                <p:nvPr/>
              </p:nvGrpSpPr>
              <p:grpSpPr>
                <a:xfrm>
                  <a:off x="5198626" y="2549819"/>
                  <a:ext cx="2949491" cy="1698972"/>
                  <a:chOff x="5320740" y="2847612"/>
                  <a:chExt cx="2364890" cy="1362229"/>
                </a:xfrm>
              </p:grpSpPr>
              <p:sp>
                <p:nvSpPr>
                  <p:cNvPr id="3847" name="Google Shape;3847;p13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13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13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13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13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13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13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13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13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13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13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13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13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860" name="Google Shape;3860;p13"/>
                <p:cNvGrpSpPr/>
                <p:nvPr/>
              </p:nvGrpSpPr>
              <p:grpSpPr>
                <a:xfrm>
                  <a:off x="5346418" y="2773093"/>
                  <a:ext cx="2803691" cy="1575181"/>
                  <a:chOff x="5439239" y="3026632"/>
                  <a:chExt cx="2247989" cy="1262974"/>
                </a:xfrm>
              </p:grpSpPr>
              <p:sp>
                <p:nvSpPr>
                  <p:cNvPr id="3861" name="Google Shape;3861;p13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13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13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13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13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13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13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13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13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13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13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13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13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13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13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6" name="Google Shape;3876;p13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7" name="Google Shape;3877;p13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8" name="Google Shape;3878;p13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9" name="Google Shape;3879;p13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0" name="Google Shape;3880;p13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1" name="Google Shape;3881;p13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2" name="Google Shape;3882;p13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3" name="Google Shape;3883;p13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4" name="Google Shape;3884;p13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5" name="Google Shape;3885;p13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6" name="Google Shape;3886;p13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7" name="Google Shape;3887;p13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8" name="Google Shape;3888;p13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89" name="Google Shape;3889;p13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0" name="Google Shape;3890;p13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1" name="Google Shape;3891;p13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2" name="Google Shape;3892;p13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3" name="Google Shape;3893;p13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4" name="Google Shape;3894;p13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5" name="Google Shape;3895;p13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6" name="Google Shape;3896;p13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7" name="Google Shape;3897;p13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8" name="Google Shape;3898;p13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99" name="Google Shape;3899;p13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0" name="Google Shape;3900;p13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1" name="Google Shape;3901;p13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2" name="Google Shape;3902;p13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3" name="Google Shape;3903;p13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4" name="Google Shape;3904;p13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5" name="Google Shape;3905;p13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6" name="Google Shape;3906;p13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7" name="Google Shape;3907;p13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8" name="Google Shape;3908;p13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09" name="Google Shape;3909;p13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0" name="Google Shape;3910;p13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1" name="Google Shape;3911;p13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2" name="Google Shape;3912;p13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3" name="Google Shape;3913;p13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4" name="Google Shape;3914;p13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5" name="Google Shape;3915;p13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3916" name="Google Shape;3916;p13"/>
                <p:cNvGrpSpPr/>
                <p:nvPr/>
              </p:nvGrpSpPr>
              <p:grpSpPr>
                <a:xfrm>
                  <a:off x="5177059" y="2533644"/>
                  <a:ext cx="3192268" cy="2070476"/>
                  <a:chOff x="5303448" y="2834643"/>
                  <a:chExt cx="2559548" cy="1660099"/>
                </a:xfrm>
              </p:grpSpPr>
              <p:sp>
                <p:nvSpPr>
                  <p:cNvPr id="3917" name="Google Shape;3917;p13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8" name="Google Shape;3918;p13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19" name="Google Shape;3919;p13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0" name="Google Shape;3920;p13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1" name="Google Shape;3921;p13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2" name="Google Shape;3922;p13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3" name="Google Shape;3923;p13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4" name="Google Shape;3924;p13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25" name="Google Shape;3925;p13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68304534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7" name="Google Shape;3927;p14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8" name="Google Shape;3928;p14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3929" name="Google Shape;3929;p14"/>
          <p:cNvGrpSpPr/>
          <p:nvPr/>
        </p:nvGrpSpPr>
        <p:grpSpPr>
          <a:xfrm>
            <a:off x="-2015149" y="4674637"/>
            <a:ext cx="16638524" cy="4880932"/>
            <a:chOff x="-1511362" y="3505977"/>
            <a:chExt cx="12478893" cy="3660699"/>
          </a:xfrm>
        </p:grpSpPr>
        <p:sp>
          <p:nvSpPr>
            <p:cNvPr id="3930" name="Google Shape;3930;p14"/>
            <p:cNvSpPr/>
            <p:nvPr/>
          </p:nvSpPr>
          <p:spPr>
            <a:xfrm>
              <a:off x="-1377675" y="3505977"/>
              <a:ext cx="12278050" cy="3213200"/>
            </a:xfrm>
            <a:custGeom>
              <a:avLst/>
              <a:gdLst/>
              <a:ahLst/>
              <a:cxnLst/>
              <a:rect l="l" t="t" r="r" b="b"/>
              <a:pathLst>
                <a:path w="491122" h="128528" extrusionOk="0">
                  <a:moveTo>
                    <a:pt x="0" y="63015"/>
                  </a:moveTo>
                  <a:lnTo>
                    <a:pt x="40094" y="17954"/>
                  </a:lnTo>
                  <a:lnTo>
                    <a:pt x="63641" y="15305"/>
                  </a:lnTo>
                  <a:lnTo>
                    <a:pt x="83655" y="43856"/>
                  </a:lnTo>
                  <a:lnTo>
                    <a:pt x="137519" y="51214"/>
                  </a:lnTo>
                  <a:lnTo>
                    <a:pt x="171127" y="41740"/>
                  </a:lnTo>
                  <a:lnTo>
                    <a:pt x="197269" y="40324"/>
                  </a:lnTo>
                  <a:lnTo>
                    <a:pt x="210274" y="43506"/>
                  </a:lnTo>
                  <a:lnTo>
                    <a:pt x="216749" y="47626"/>
                  </a:lnTo>
                  <a:lnTo>
                    <a:pt x="231760" y="42328"/>
                  </a:lnTo>
                  <a:lnTo>
                    <a:pt x="247948" y="42917"/>
                  </a:lnTo>
                  <a:lnTo>
                    <a:pt x="262959" y="49392"/>
                  </a:lnTo>
                  <a:lnTo>
                    <a:pt x="286212" y="41445"/>
                  </a:lnTo>
                  <a:lnTo>
                    <a:pt x="304112" y="49743"/>
                  </a:lnTo>
                  <a:lnTo>
                    <a:pt x="319177" y="47038"/>
                  </a:lnTo>
                  <a:lnTo>
                    <a:pt x="328302" y="45272"/>
                  </a:lnTo>
                  <a:lnTo>
                    <a:pt x="342136" y="42623"/>
                  </a:lnTo>
                  <a:lnTo>
                    <a:pt x="357735" y="44389"/>
                  </a:lnTo>
                  <a:lnTo>
                    <a:pt x="370980" y="45272"/>
                  </a:lnTo>
                  <a:lnTo>
                    <a:pt x="382459" y="46155"/>
                  </a:lnTo>
                  <a:lnTo>
                    <a:pt x="396587" y="43506"/>
                  </a:lnTo>
                  <a:lnTo>
                    <a:pt x="411250" y="28256"/>
                  </a:lnTo>
                  <a:lnTo>
                    <a:pt x="424201" y="0"/>
                  </a:lnTo>
                  <a:lnTo>
                    <a:pt x="453525" y="47921"/>
                  </a:lnTo>
                  <a:lnTo>
                    <a:pt x="464890" y="49741"/>
                  </a:lnTo>
                  <a:lnTo>
                    <a:pt x="482905" y="58274"/>
                  </a:lnTo>
                  <a:lnTo>
                    <a:pt x="491122" y="103784"/>
                  </a:lnTo>
                  <a:lnTo>
                    <a:pt x="464258" y="123472"/>
                  </a:lnTo>
                  <a:lnTo>
                    <a:pt x="403579" y="126948"/>
                  </a:lnTo>
                  <a:lnTo>
                    <a:pt x="300867" y="122524"/>
                  </a:lnTo>
                  <a:lnTo>
                    <a:pt x="253462" y="127896"/>
                  </a:lnTo>
                  <a:lnTo>
                    <a:pt x="202264" y="128528"/>
                  </a:lnTo>
                  <a:lnTo>
                    <a:pt x="149170" y="126632"/>
                  </a:lnTo>
                  <a:lnTo>
                    <a:pt x="131156" y="122840"/>
                  </a:lnTo>
                  <a:lnTo>
                    <a:pt x="102396" y="119363"/>
                  </a:lnTo>
                  <a:lnTo>
                    <a:pt x="68264" y="123472"/>
                  </a:lnTo>
                  <a:lnTo>
                    <a:pt x="50566" y="123472"/>
                  </a:lnTo>
                  <a:lnTo>
                    <a:pt x="31604" y="116519"/>
                  </a:lnTo>
                  <a:lnTo>
                    <a:pt x="21807" y="1067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s-CL" sz="2400"/>
            </a:p>
          </p:txBody>
        </p:sp>
        <p:grpSp>
          <p:nvGrpSpPr>
            <p:cNvPr id="3931" name="Google Shape;3931;p14"/>
            <p:cNvGrpSpPr/>
            <p:nvPr/>
          </p:nvGrpSpPr>
          <p:grpSpPr>
            <a:xfrm flipH="1">
              <a:off x="6581363" y="4338783"/>
              <a:ext cx="4386168" cy="2349675"/>
              <a:chOff x="-1951296" y="3403209"/>
              <a:chExt cx="4642922" cy="2487218"/>
            </a:xfrm>
          </p:grpSpPr>
          <p:grpSp>
            <p:nvGrpSpPr>
              <p:cNvPr id="3932" name="Google Shape;3932;p14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3933" name="Google Shape;3933;p14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14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14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14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14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14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14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14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14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14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14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14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14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14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14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14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14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14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14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14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53" name="Google Shape;3953;p14"/>
              <p:cNvGrpSpPr/>
              <p:nvPr/>
            </p:nvGrpSpPr>
            <p:grpSpPr>
              <a:xfrm flipH="1">
                <a:off x="-186745" y="3456677"/>
                <a:ext cx="1627295" cy="608831"/>
                <a:chOff x="2445982" y="1216407"/>
                <a:chExt cx="1389782" cy="519968"/>
              </a:xfrm>
            </p:grpSpPr>
            <p:sp>
              <p:nvSpPr>
                <p:cNvPr id="3954" name="Google Shape;3954;p14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14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14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7" name="Google Shape;3957;p14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8" name="Google Shape;3958;p14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9" name="Google Shape;3959;p14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0" name="Google Shape;3960;p14"/>
                <p:cNvSpPr/>
                <p:nvPr/>
              </p:nvSpPr>
              <p:spPr>
                <a:xfrm>
                  <a:off x="2445982" y="1465431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1" name="Google Shape;3961;p14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2" name="Google Shape;3962;p14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3" name="Google Shape;3963;p14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4" name="Google Shape;3964;p14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5" name="Google Shape;3965;p14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14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67" name="Google Shape;3967;p14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8" name="Google Shape;3968;p14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3969" name="Google Shape;3969;p14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14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14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14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14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14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14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14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14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8" name="Google Shape;3978;p14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9" name="Google Shape;3979;p14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0" name="Google Shape;3980;p14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1" name="Google Shape;3981;p14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2" name="Google Shape;3982;p14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3" name="Google Shape;3983;p14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4" name="Google Shape;3984;p14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5" name="Google Shape;3985;p14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6" name="Google Shape;3986;p14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7" name="Google Shape;3987;p14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8" name="Google Shape;3988;p14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89" name="Google Shape;3989;p14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90" name="Google Shape;3990;p14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91" name="Google Shape;3991;p14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92" name="Google Shape;3992;p14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93" name="Google Shape;3993;p14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94" name="Google Shape;3994;p14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95" name="Google Shape;3995;p14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996" name="Google Shape;3996;p14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3997" name="Google Shape;3997;p14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8" name="Google Shape;3998;p14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999" name="Google Shape;3999;p14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0" name="Google Shape;4000;p14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1" name="Google Shape;4001;p14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2" name="Google Shape;4002;p14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3" name="Google Shape;4003;p14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4" name="Google Shape;4004;p14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5" name="Google Shape;4005;p14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6" name="Google Shape;4006;p14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007" name="Google Shape;4007;p14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4008" name="Google Shape;4008;p14"/>
            <p:cNvGrpSpPr/>
            <p:nvPr/>
          </p:nvGrpSpPr>
          <p:grpSpPr>
            <a:xfrm>
              <a:off x="-1511362" y="3958836"/>
              <a:ext cx="2849418" cy="1848107"/>
              <a:chOff x="-1511362" y="3958836"/>
              <a:chExt cx="2849418" cy="1848107"/>
            </a:xfrm>
          </p:grpSpPr>
          <p:grpSp>
            <p:nvGrpSpPr>
              <p:cNvPr id="4009" name="Google Shape;4009;p14"/>
              <p:cNvGrpSpPr/>
              <p:nvPr/>
            </p:nvGrpSpPr>
            <p:grpSpPr>
              <a:xfrm flipH="1">
                <a:off x="-1313910" y="3973274"/>
                <a:ext cx="2632716" cy="1516502"/>
                <a:chOff x="5320740" y="2847612"/>
                <a:chExt cx="2364890" cy="1362229"/>
              </a:xfrm>
            </p:grpSpPr>
            <p:sp>
              <p:nvSpPr>
                <p:cNvPr id="4010" name="Google Shape;4010;p14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11" name="Google Shape;4011;p14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12" name="Google Shape;4012;p14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13" name="Google Shape;4013;p14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14" name="Google Shape;4014;p14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15" name="Google Shape;4015;p14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16" name="Google Shape;4016;p14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17" name="Google Shape;4017;p14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18" name="Google Shape;4018;p14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19" name="Google Shape;4019;p14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20" name="Google Shape;4020;p14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21" name="Google Shape;4021;p14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22" name="Google Shape;4022;p14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023" name="Google Shape;4023;p14"/>
              <p:cNvGrpSpPr/>
              <p:nvPr/>
            </p:nvGrpSpPr>
            <p:grpSpPr>
              <a:xfrm flipH="1">
                <a:off x="-1315688" y="4172568"/>
                <a:ext cx="2502575" cy="1406006"/>
                <a:chOff x="5439239" y="3026632"/>
                <a:chExt cx="2247989" cy="1262974"/>
              </a:xfrm>
            </p:grpSpPr>
            <p:sp>
              <p:nvSpPr>
                <p:cNvPr id="4024" name="Google Shape;4024;p14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25" name="Google Shape;4025;p14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26" name="Google Shape;4026;p14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27" name="Google Shape;4027;p14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28" name="Google Shape;4028;p14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29" name="Google Shape;4029;p14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0" name="Google Shape;4030;p14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1" name="Google Shape;4031;p14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2" name="Google Shape;4032;p14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3" name="Google Shape;4033;p14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4" name="Google Shape;4034;p14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5" name="Google Shape;4035;p14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6" name="Google Shape;4036;p14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7" name="Google Shape;4037;p14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8" name="Google Shape;4038;p14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39" name="Google Shape;4039;p14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0" name="Google Shape;4040;p14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1" name="Google Shape;4041;p14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2" name="Google Shape;4042;p14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3" name="Google Shape;4043;p14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4" name="Google Shape;4044;p14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5" name="Google Shape;4045;p14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6" name="Google Shape;4046;p14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7" name="Google Shape;4047;p14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8" name="Google Shape;4048;p14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49" name="Google Shape;4049;p14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0" name="Google Shape;4050;p14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1" name="Google Shape;4051;p14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2" name="Google Shape;4052;p14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3" name="Google Shape;4053;p14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4" name="Google Shape;4054;p14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5" name="Google Shape;4055;p14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6" name="Google Shape;4056;p14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7" name="Google Shape;4057;p14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8" name="Google Shape;4058;p14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59" name="Google Shape;4059;p14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0" name="Google Shape;4060;p14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1" name="Google Shape;4061;p14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2" name="Google Shape;4062;p14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3" name="Google Shape;4063;p14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4" name="Google Shape;4064;p14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5" name="Google Shape;4065;p14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6" name="Google Shape;4066;p14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7" name="Google Shape;4067;p14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8" name="Google Shape;4068;p14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69" name="Google Shape;4069;p14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70" name="Google Shape;4070;p14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71" name="Google Shape;4071;p14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72" name="Google Shape;4072;p14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73" name="Google Shape;4073;p14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74" name="Google Shape;4074;p14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75" name="Google Shape;4075;p14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76" name="Google Shape;4076;p14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77" name="Google Shape;4077;p14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78" name="Google Shape;4078;p14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079" name="Google Shape;4079;p14"/>
              <p:cNvGrpSpPr/>
              <p:nvPr/>
            </p:nvGrpSpPr>
            <p:grpSpPr>
              <a:xfrm flipH="1">
                <a:off x="-1511362" y="3958836"/>
                <a:ext cx="2849418" cy="1848107"/>
                <a:chOff x="5303448" y="2834643"/>
                <a:chExt cx="2559548" cy="1660099"/>
              </a:xfrm>
            </p:grpSpPr>
            <p:sp>
              <p:nvSpPr>
                <p:cNvPr id="4080" name="Google Shape;4080;p14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81" name="Google Shape;4081;p14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82" name="Google Shape;4082;p14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83" name="Google Shape;4083;p14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84" name="Google Shape;4084;p14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85" name="Google Shape;4085;p14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86" name="Google Shape;4086;p14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87" name="Google Shape;4087;p14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88" name="Google Shape;4088;p14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089" name="Google Shape;4089;p14"/>
            <p:cNvGrpSpPr/>
            <p:nvPr/>
          </p:nvGrpSpPr>
          <p:grpSpPr>
            <a:xfrm>
              <a:off x="2525398" y="4665764"/>
              <a:ext cx="3648000" cy="1225665"/>
              <a:chOff x="5182448" y="4500764"/>
              <a:chExt cx="3648000" cy="1225665"/>
            </a:xfrm>
          </p:grpSpPr>
          <p:grpSp>
            <p:nvGrpSpPr>
              <p:cNvPr id="4090" name="Google Shape;4090;p14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4091" name="Google Shape;4091;p14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92" name="Google Shape;4092;p14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93" name="Google Shape;4093;p14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94" name="Google Shape;4094;p14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95" name="Google Shape;4095;p14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96" name="Google Shape;4096;p14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97" name="Google Shape;4097;p14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98" name="Google Shape;4098;p14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099" name="Google Shape;4099;p14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00" name="Google Shape;4100;p14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01" name="Google Shape;4101;p14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102" name="Google Shape;4102;p14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4103" name="Google Shape;4103;p14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04" name="Google Shape;4104;p14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05" name="Google Shape;4105;p14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106" name="Google Shape;4106;p14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4107" name="Google Shape;4107;p14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08" name="Google Shape;4108;p14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09" name="Google Shape;4109;p14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0" name="Google Shape;4110;p14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1" name="Google Shape;4111;p14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2" name="Google Shape;4112;p14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3" name="Google Shape;4113;p14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4" name="Google Shape;4114;p14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5" name="Google Shape;4115;p14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6" name="Google Shape;4116;p14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7" name="Google Shape;4117;p14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8" name="Google Shape;4118;p14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19" name="Google Shape;4119;p14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0" name="Google Shape;4120;p14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1" name="Google Shape;4121;p14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2" name="Google Shape;4122;p14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3" name="Google Shape;4123;p14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4" name="Google Shape;4124;p14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25" name="Google Shape;4125;p14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126" name="Google Shape;4126;p14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14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14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14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14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14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14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14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4" name="Google Shape;4134;p14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5" name="Google Shape;4135;p14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6" name="Google Shape;4136;p14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7" name="Google Shape;4137;p14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8" name="Google Shape;4138;p14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9" name="Google Shape;4139;p14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0" name="Google Shape;4140;p14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1" name="Google Shape;4141;p14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2" name="Google Shape;4142;p14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3" name="Google Shape;4143;p14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4" name="Google Shape;4144;p14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5" name="Google Shape;4145;p14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6" name="Google Shape;4146;p14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7" name="Google Shape;4147;p14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8" name="Google Shape;4148;p14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9" name="Google Shape;4149;p14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14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14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14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14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14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14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14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14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8" name="Google Shape;4158;p14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9" name="Google Shape;4159;p14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14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14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14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14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14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5" name="Google Shape;4165;p14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6" name="Google Shape;4166;p14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14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14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14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70" name="Google Shape;4170;p14"/>
            <p:cNvGrpSpPr/>
            <p:nvPr/>
          </p:nvGrpSpPr>
          <p:grpSpPr>
            <a:xfrm>
              <a:off x="4452130" y="4589561"/>
              <a:ext cx="2849418" cy="1848107"/>
              <a:chOff x="4223530" y="4360961"/>
              <a:chExt cx="2849418" cy="1848107"/>
            </a:xfrm>
          </p:grpSpPr>
          <p:grpSp>
            <p:nvGrpSpPr>
              <p:cNvPr id="4171" name="Google Shape;4171;p14"/>
              <p:cNvGrpSpPr/>
              <p:nvPr/>
            </p:nvGrpSpPr>
            <p:grpSpPr>
              <a:xfrm>
                <a:off x="4242781" y="4375399"/>
                <a:ext cx="2632716" cy="1516502"/>
                <a:chOff x="5320740" y="2847612"/>
                <a:chExt cx="2364890" cy="1362229"/>
              </a:xfrm>
            </p:grpSpPr>
            <p:sp>
              <p:nvSpPr>
                <p:cNvPr id="4172" name="Google Shape;4172;p14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3" name="Google Shape;4173;p14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4" name="Google Shape;4174;p14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5" name="Google Shape;4175;p14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6" name="Google Shape;4176;p14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7" name="Google Shape;4177;p14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8" name="Google Shape;4178;p14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79" name="Google Shape;4179;p14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0" name="Google Shape;4180;p14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1" name="Google Shape;4181;p14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2" name="Google Shape;4182;p14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3" name="Google Shape;4183;p14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4" name="Google Shape;4184;p14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185" name="Google Shape;4185;p14"/>
              <p:cNvGrpSpPr/>
              <p:nvPr/>
            </p:nvGrpSpPr>
            <p:grpSpPr>
              <a:xfrm>
                <a:off x="4374700" y="4574693"/>
                <a:ext cx="2502575" cy="1406006"/>
                <a:chOff x="5439239" y="3026632"/>
                <a:chExt cx="2247989" cy="1262974"/>
              </a:xfrm>
            </p:grpSpPr>
            <p:sp>
              <p:nvSpPr>
                <p:cNvPr id="4186" name="Google Shape;4186;p14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7" name="Google Shape;4187;p14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8" name="Google Shape;4188;p14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89" name="Google Shape;4189;p14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0" name="Google Shape;4190;p14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1" name="Google Shape;4191;p14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2" name="Google Shape;4192;p14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3" name="Google Shape;4193;p14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4" name="Google Shape;4194;p14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5" name="Google Shape;4195;p14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6" name="Google Shape;4196;p14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7" name="Google Shape;4197;p14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8" name="Google Shape;4198;p14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199" name="Google Shape;4199;p14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0" name="Google Shape;4200;p14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1" name="Google Shape;4201;p14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2" name="Google Shape;4202;p14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3" name="Google Shape;4203;p14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4" name="Google Shape;4204;p14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5" name="Google Shape;4205;p14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6" name="Google Shape;4206;p14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7" name="Google Shape;4207;p14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8" name="Google Shape;4208;p14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09" name="Google Shape;4209;p14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0" name="Google Shape;4210;p14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1" name="Google Shape;4211;p14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2" name="Google Shape;4212;p14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3" name="Google Shape;4213;p14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4" name="Google Shape;4214;p14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5" name="Google Shape;4215;p14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6" name="Google Shape;4216;p14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14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14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14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14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14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14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14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14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5" name="Google Shape;4225;p14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6" name="Google Shape;4226;p14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7" name="Google Shape;4227;p14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8" name="Google Shape;4228;p14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9" name="Google Shape;4229;p14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0" name="Google Shape;4230;p14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1" name="Google Shape;4231;p14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2" name="Google Shape;4232;p14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3" name="Google Shape;4233;p14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4" name="Google Shape;4234;p14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5" name="Google Shape;4235;p14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6" name="Google Shape;4236;p14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7" name="Google Shape;4237;p14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8" name="Google Shape;4238;p14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39" name="Google Shape;4239;p14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0" name="Google Shape;4240;p14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41" name="Google Shape;4241;p14"/>
              <p:cNvGrpSpPr/>
              <p:nvPr/>
            </p:nvGrpSpPr>
            <p:grpSpPr>
              <a:xfrm>
                <a:off x="4223530" y="4360961"/>
                <a:ext cx="2849418" cy="1848107"/>
                <a:chOff x="5303448" y="2834643"/>
                <a:chExt cx="2559548" cy="1660099"/>
              </a:xfrm>
            </p:grpSpPr>
            <p:sp>
              <p:nvSpPr>
                <p:cNvPr id="4242" name="Google Shape;4242;p14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3" name="Google Shape;4243;p14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4" name="Google Shape;4244;p14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14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14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14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14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14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14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251" name="Google Shape;4251;p14"/>
            <p:cNvGrpSpPr/>
            <p:nvPr/>
          </p:nvGrpSpPr>
          <p:grpSpPr>
            <a:xfrm>
              <a:off x="-86526" y="4665779"/>
              <a:ext cx="4668458" cy="2500897"/>
              <a:chOff x="-1951296" y="3403209"/>
              <a:chExt cx="4642922" cy="2487218"/>
            </a:xfrm>
          </p:grpSpPr>
          <p:grpSp>
            <p:nvGrpSpPr>
              <p:cNvPr id="4252" name="Google Shape;4252;p14"/>
              <p:cNvGrpSpPr/>
              <p:nvPr/>
            </p:nvGrpSpPr>
            <p:grpSpPr>
              <a:xfrm flipH="1">
                <a:off x="-1138105" y="3443947"/>
                <a:ext cx="3102041" cy="1858991"/>
                <a:chOff x="1998987" y="1205534"/>
                <a:chExt cx="2649280" cy="1587660"/>
              </a:xfrm>
            </p:grpSpPr>
            <p:sp>
              <p:nvSpPr>
                <p:cNvPr id="4253" name="Google Shape;4253;p14"/>
                <p:cNvSpPr/>
                <p:nvPr/>
              </p:nvSpPr>
              <p:spPr>
                <a:xfrm>
                  <a:off x="3855856" y="1879022"/>
                  <a:ext cx="792411" cy="87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0" h="1009" extrusionOk="0">
                      <a:moveTo>
                        <a:pt x="63" y="1"/>
                      </a:moveTo>
                      <a:cubicBezTo>
                        <a:pt x="46" y="36"/>
                        <a:pt x="28" y="81"/>
                        <a:pt x="10" y="125"/>
                      </a:cubicBezTo>
                      <a:cubicBezTo>
                        <a:pt x="10" y="125"/>
                        <a:pt x="10" y="125"/>
                        <a:pt x="1" y="134"/>
                      </a:cubicBezTo>
                      <a:cubicBezTo>
                        <a:pt x="367" y="259"/>
                        <a:pt x="724" y="411"/>
                        <a:pt x="1071" y="571"/>
                      </a:cubicBezTo>
                      <a:cubicBezTo>
                        <a:pt x="2050" y="885"/>
                        <a:pt x="3142" y="1008"/>
                        <a:pt x="4186" y="1008"/>
                      </a:cubicBezTo>
                      <a:cubicBezTo>
                        <a:pt x="4417" y="1008"/>
                        <a:pt x="4647" y="1002"/>
                        <a:pt x="4872" y="991"/>
                      </a:cubicBezTo>
                      <a:cubicBezTo>
                        <a:pt x="5844" y="946"/>
                        <a:pt x="6763" y="839"/>
                        <a:pt x="7709" y="661"/>
                      </a:cubicBezTo>
                      <a:cubicBezTo>
                        <a:pt x="8182" y="571"/>
                        <a:pt x="8636" y="420"/>
                        <a:pt x="9109" y="340"/>
                      </a:cubicBezTo>
                      <a:lnTo>
                        <a:pt x="9109" y="340"/>
                      </a:lnTo>
                      <a:cubicBezTo>
                        <a:pt x="8467" y="402"/>
                        <a:pt x="7843" y="545"/>
                        <a:pt x="7200" y="589"/>
                      </a:cubicBezTo>
                      <a:cubicBezTo>
                        <a:pt x="6940" y="611"/>
                        <a:pt x="6673" y="622"/>
                        <a:pt x="6403" y="622"/>
                      </a:cubicBezTo>
                      <a:cubicBezTo>
                        <a:pt x="5767" y="622"/>
                        <a:pt x="5117" y="560"/>
                        <a:pt x="4515" y="429"/>
                      </a:cubicBezTo>
                      <a:cubicBezTo>
                        <a:pt x="3543" y="206"/>
                        <a:pt x="2561" y="18"/>
                        <a:pt x="1553" y="9"/>
                      </a:cubicBezTo>
                      <a:cubicBezTo>
                        <a:pt x="1243" y="9"/>
                        <a:pt x="926" y="31"/>
                        <a:pt x="611" y="31"/>
                      </a:cubicBezTo>
                      <a:cubicBezTo>
                        <a:pt x="427" y="31"/>
                        <a:pt x="244" y="24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14"/>
                <p:cNvSpPr/>
                <p:nvPr/>
              </p:nvSpPr>
              <p:spPr>
                <a:xfrm>
                  <a:off x="3308833" y="1920773"/>
                  <a:ext cx="1134600" cy="28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4" h="3269" extrusionOk="0">
                      <a:moveTo>
                        <a:pt x="22" y="712"/>
                      </a:moveTo>
                      <a:cubicBezTo>
                        <a:pt x="15" y="713"/>
                        <a:pt x="8" y="715"/>
                        <a:pt x="1" y="716"/>
                      </a:cubicBezTo>
                      <a:cubicBezTo>
                        <a:pt x="8" y="715"/>
                        <a:pt x="15" y="713"/>
                        <a:pt x="22" y="712"/>
                      </a:cubicBezTo>
                      <a:close/>
                      <a:moveTo>
                        <a:pt x="2375" y="0"/>
                      </a:moveTo>
                      <a:cubicBezTo>
                        <a:pt x="2292" y="0"/>
                        <a:pt x="2208" y="4"/>
                        <a:pt x="2124" y="11"/>
                      </a:cubicBezTo>
                      <a:cubicBezTo>
                        <a:pt x="1490" y="74"/>
                        <a:pt x="911" y="413"/>
                        <a:pt x="331" y="627"/>
                      </a:cubicBezTo>
                      <a:cubicBezTo>
                        <a:pt x="231" y="660"/>
                        <a:pt x="123" y="693"/>
                        <a:pt x="22" y="712"/>
                      </a:cubicBezTo>
                      <a:lnTo>
                        <a:pt x="22" y="712"/>
                      </a:lnTo>
                      <a:cubicBezTo>
                        <a:pt x="481" y="632"/>
                        <a:pt x="940" y="576"/>
                        <a:pt x="1409" y="576"/>
                      </a:cubicBezTo>
                      <a:cubicBezTo>
                        <a:pt x="1498" y="576"/>
                        <a:pt x="1588" y="578"/>
                        <a:pt x="1678" y="582"/>
                      </a:cubicBezTo>
                      <a:cubicBezTo>
                        <a:pt x="2927" y="645"/>
                        <a:pt x="4060" y="966"/>
                        <a:pt x="5193" y="1483"/>
                      </a:cubicBezTo>
                      <a:cubicBezTo>
                        <a:pt x="6504" y="2090"/>
                        <a:pt x="7878" y="2607"/>
                        <a:pt x="9278" y="2964"/>
                      </a:cubicBezTo>
                      <a:cubicBezTo>
                        <a:pt x="9883" y="3121"/>
                        <a:pt x="10549" y="3269"/>
                        <a:pt x="11192" y="3269"/>
                      </a:cubicBezTo>
                      <a:cubicBezTo>
                        <a:pt x="11868" y="3269"/>
                        <a:pt x="12517" y="3105"/>
                        <a:pt x="13043" y="2616"/>
                      </a:cubicBezTo>
                      <a:lnTo>
                        <a:pt x="13043" y="2616"/>
                      </a:lnTo>
                      <a:cubicBezTo>
                        <a:pt x="12758" y="2732"/>
                        <a:pt x="12392" y="2759"/>
                        <a:pt x="12151" y="2795"/>
                      </a:cubicBezTo>
                      <a:cubicBezTo>
                        <a:pt x="11875" y="2831"/>
                        <a:pt x="11596" y="2849"/>
                        <a:pt x="11318" y="2849"/>
                      </a:cubicBezTo>
                      <a:cubicBezTo>
                        <a:pt x="11119" y="2849"/>
                        <a:pt x="10921" y="2840"/>
                        <a:pt x="10724" y="2821"/>
                      </a:cubicBezTo>
                      <a:cubicBezTo>
                        <a:pt x="9047" y="2643"/>
                        <a:pt x="7530" y="1929"/>
                        <a:pt x="5969" y="1331"/>
                      </a:cubicBezTo>
                      <a:cubicBezTo>
                        <a:pt x="4803" y="879"/>
                        <a:pt x="3677" y="0"/>
                        <a:pt x="23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14"/>
                <p:cNvSpPr/>
                <p:nvPr/>
              </p:nvSpPr>
              <p:spPr>
                <a:xfrm>
                  <a:off x="3138872" y="1543018"/>
                  <a:ext cx="260078" cy="30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0" h="3489" extrusionOk="0">
                      <a:moveTo>
                        <a:pt x="2258" y="1"/>
                      </a:moveTo>
                      <a:cubicBezTo>
                        <a:pt x="2188" y="29"/>
                        <a:pt x="2111" y="42"/>
                        <a:pt x="2031" y="42"/>
                      </a:cubicBezTo>
                      <a:cubicBezTo>
                        <a:pt x="1959" y="42"/>
                        <a:pt x="1884" y="31"/>
                        <a:pt x="1812" y="10"/>
                      </a:cubicBezTo>
                      <a:lnTo>
                        <a:pt x="1812" y="10"/>
                      </a:lnTo>
                      <a:cubicBezTo>
                        <a:pt x="2374" y="634"/>
                        <a:pt x="2356" y="1473"/>
                        <a:pt x="1928" y="2213"/>
                      </a:cubicBezTo>
                      <a:cubicBezTo>
                        <a:pt x="1596" y="2774"/>
                        <a:pt x="828" y="3359"/>
                        <a:pt x="107" y="3359"/>
                      </a:cubicBezTo>
                      <a:cubicBezTo>
                        <a:pt x="72" y="3359"/>
                        <a:pt x="36" y="3358"/>
                        <a:pt x="1" y="3355"/>
                      </a:cubicBezTo>
                      <a:lnTo>
                        <a:pt x="1" y="3355"/>
                      </a:lnTo>
                      <a:cubicBezTo>
                        <a:pt x="90" y="3400"/>
                        <a:pt x="179" y="3444"/>
                        <a:pt x="269" y="3489"/>
                      </a:cubicBezTo>
                      <a:cubicBezTo>
                        <a:pt x="938" y="3489"/>
                        <a:pt x="1740" y="3016"/>
                        <a:pt x="2169" y="2525"/>
                      </a:cubicBezTo>
                      <a:cubicBezTo>
                        <a:pt x="2740" y="1874"/>
                        <a:pt x="2989" y="875"/>
                        <a:pt x="2704" y="45"/>
                      </a:cubicBezTo>
                      <a:lnTo>
                        <a:pt x="2704" y="45"/>
                      </a:lnTo>
                      <a:cubicBezTo>
                        <a:pt x="2659" y="54"/>
                        <a:pt x="2624" y="54"/>
                        <a:pt x="2588" y="54"/>
                      </a:cubicBezTo>
                      <a:cubicBezTo>
                        <a:pt x="2481" y="54"/>
                        <a:pt x="2374" y="36"/>
                        <a:pt x="22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14"/>
                <p:cNvSpPr/>
                <p:nvPr/>
              </p:nvSpPr>
              <p:spPr>
                <a:xfrm>
                  <a:off x="3013968" y="1376972"/>
                  <a:ext cx="102552" cy="13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" h="1536" extrusionOk="0">
                      <a:moveTo>
                        <a:pt x="518" y="1"/>
                      </a:moveTo>
                      <a:lnTo>
                        <a:pt x="518" y="1"/>
                      </a:lnTo>
                      <a:cubicBezTo>
                        <a:pt x="456" y="27"/>
                        <a:pt x="384" y="45"/>
                        <a:pt x="331" y="90"/>
                      </a:cubicBezTo>
                      <a:cubicBezTo>
                        <a:pt x="54" y="259"/>
                        <a:pt x="1" y="616"/>
                        <a:pt x="161" y="893"/>
                      </a:cubicBezTo>
                      <a:cubicBezTo>
                        <a:pt x="375" y="1250"/>
                        <a:pt x="759" y="1517"/>
                        <a:pt x="1178" y="1535"/>
                      </a:cubicBezTo>
                      <a:cubicBezTo>
                        <a:pt x="723" y="1339"/>
                        <a:pt x="366" y="955"/>
                        <a:pt x="384" y="438"/>
                      </a:cubicBezTo>
                      <a:cubicBezTo>
                        <a:pt x="393" y="268"/>
                        <a:pt x="447" y="126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14"/>
                <p:cNvSpPr/>
                <p:nvPr/>
              </p:nvSpPr>
              <p:spPr>
                <a:xfrm>
                  <a:off x="2727105" y="1205534"/>
                  <a:ext cx="198494" cy="316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2" h="3639" extrusionOk="0">
                      <a:moveTo>
                        <a:pt x="2282" y="0"/>
                      </a:moveTo>
                      <a:lnTo>
                        <a:pt x="2282" y="0"/>
                      </a:lnTo>
                      <a:cubicBezTo>
                        <a:pt x="1470" y="187"/>
                        <a:pt x="497" y="785"/>
                        <a:pt x="283" y="1588"/>
                      </a:cubicBezTo>
                      <a:cubicBezTo>
                        <a:pt x="1" y="2644"/>
                        <a:pt x="787" y="3638"/>
                        <a:pt x="1784" y="3638"/>
                      </a:cubicBezTo>
                      <a:cubicBezTo>
                        <a:pt x="1857" y="3638"/>
                        <a:pt x="1931" y="3633"/>
                        <a:pt x="2005" y="3622"/>
                      </a:cubicBezTo>
                      <a:cubicBezTo>
                        <a:pt x="1648" y="3613"/>
                        <a:pt x="1282" y="3488"/>
                        <a:pt x="1122" y="3354"/>
                      </a:cubicBezTo>
                      <a:cubicBezTo>
                        <a:pt x="399" y="2757"/>
                        <a:pt x="399" y="1722"/>
                        <a:pt x="935" y="1008"/>
                      </a:cubicBezTo>
                      <a:cubicBezTo>
                        <a:pt x="1256" y="571"/>
                        <a:pt x="1755" y="232"/>
                        <a:pt x="22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14"/>
                <p:cNvSpPr/>
                <p:nvPr/>
              </p:nvSpPr>
              <p:spPr>
                <a:xfrm>
                  <a:off x="2690399" y="2051939"/>
                  <a:ext cx="1462002" cy="379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08" h="4360" extrusionOk="0">
                      <a:moveTo>
                        <a:pt x="1315" y="1"/>
                      </a:moveTo>
                      <a:cubicBezTo>
                        <a:pt x="870" y="1"/>
                        <a:pt x="429" y="37"/>
                        <a:pt x="1" y="118"/>
                      </a:cubicBezTo>
                      <a:cubicBezTo>
                        <a:pt x="36" y="323"/>
                        <a:pt x="45" y="519"/>
                        <a:pt x="27" y="716"/>
                      </a:cubicBezTo>
                      <a:cubicBezTo>
                        <a:pt x="27" y="733"/>
                        <a:pt x="27" y="742"/>
                        <a:pt x="18" y="760"/>
                      </a:cubicBezTo>
                      <a:cubicBezTo>
                        <a:pt x="301" y="702"/>
                        <a:pt x="579" y="675"/>
                        <a:pt x="852" y="675"/>
                      </a:cubicBezTo>
                      <a:cubicBezTo>
                        <a:pt x="2661" y="675"/>
                        <a:pt x="4261" y="1844"/>
                        <a:pt x="5835" y="2643"/>
                      </a:cubicBezTo>
                      <a:cubicBezTo>
                        <a:pt x="6914" y="3196"/>
                        <a:pt x="8021" y="3695"/>
                        <a:pt x="9198" y="4043"/>
                      </a:cubicBezTo>
                      <a:cubicBezTo>
                        <a:pt x="9774" y="4216"/>
                        <a:pt x="10444" y="4360"/>
                        <a:pt x="11095" y="4360"/>
                      </a:cubicBezTo>
                      <a:cubicBezTo>
                        <a:pt x="11382" y="4360"/>
                        <a:pt x="11666" y="4332"/>
                        <a:pt x="11937" y="4266"/>
                      </a:cubicBezTo>
                      <a:cubicBezTo>
                        <a:pt x="12428" y="3963"/>
                        <a:pt x="12909" y="3660"/>
                        <a:pt x="13427" y="3401"/>
                      </a:cubicBezTo>
                      <a:cubicBezTo>
                        <a:pt x="14310" y="2973"/>
                        <a:pt x="15202" y="2705"/>
                        <a:pt x="16165" y="2553"/>
                      </a:cubicBezTo>
                      <a:cubicBezTo>
                        <a:pt x="16380" y="2527"/>
                        <a:pt x="16594" y="2491"/>
                        <a:pt x="16808" y="2455"/>
                      </a:cubicBezTo>
                      <a:cubicBezTo>
                        <a:pt x="16290" y="2437"/>
                        <a:pt x="15764" y="2348"/>
                        <a:pt x="15264" y="2232"/>
                      </a:cubicBezTo>
                      <a:cubicBezTo>
                        <a:pt x="14479" y="2910"/>
                        <a:pt x="13355" y="3062"/>
                        <a:pt x="12356" y="3071"/>
                      </a:cubicBezTo>
                      <a:cubicBezTo>
                        <a:pt x="12282" y="3072"/>
                        <a:pt x="12208" y="3073"/>
                        <a:pt x="12133" y="3073"/>
                      </a:cubicBezTo>
                      <a:cubicBezTo>
                        <a:pt x="11365" y="3073"/>
                        <a:pt x="10582" y="2987"/>
                        <a:pt x="9858" y="2767"/>
                      </a:cubicBezTo>
                      <a:cubicBezTo>
                        <a:pt x="9020" y="2500"/>
                        <a:pt x="8208" y="2161"/>
                        <a:pt x="7423" y="1759"/>
                      </a:cubicBezTo>
                      <a:cubicBezTo>
                        <a:pt x="6549" y="1322"/>
                        <a:pt x="5710" y="849"/>
                        <a:pt x="4764" y="564"/>
                      </a:cubicBezTo>
                      <a:cubicBezTo>
                        <a:pt x="3685" y="247"/>
                        <a:pt x="2485" y="1"/>
                        <a:pt x="131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14"/>
                <p:cNvSpPr/>
                <p:nvPr/>
              </p:nvSpPr>
              <p:spPr>
                <a:xfrm>
                  <a:off x="1998987" y="2139702"/>
                  <a:ext cx="270168" cy="3935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524" extrusionOk="0">
                      <a:moveTo>
                        <a:pt x="590" y="1"/>
                      </a:moveTo>
                      <a:cubicBezTo>
                        <a:pt x="527" y="19"/>
                        <a:pt x="474" y="28"/>
                        <a:pt x="411" y="28"/>
                      </a:cubicBezTo>
                      <a:cubicBezTo>
                        <a:pt x="81" y="331"/>
                        <a:pt x="1" y="929"/>
                        <a:pt x="54" y="1339"/>
                      </a:cubicBezTo>
                      <a:cubicBezTo>
                        <a:pt x="117" y="1874"/>
                        <a:pt x="304" y="2392"/>
                        <a:pt x="590" y="2856"/>
                      </a:cubicBezTo>
                      <a:cubicBezTo>
                        <a:pt x="1071" y="3641"/>
                        <a:pt x="2026" y="4203"/>
                        <a:pt x="2882" y="4524"/>
                      </a:cubicBezTo>
                      <a:cubicBezTo>
                        <a:pt x="2954" y="4444"/>
                        <a:pt x="3034" y="4354"/>
                        <a:pt x="3105" y="4274"/>
                      </a:cubicBezTo>
                      <a:cubicBezTo>
                        <a:pt x="2302" y="4087"/>
                        <a:pt x="1491" y="3462"/>
                        <a:pt x="1062" y="2766"/>
                      </a:cubicBezTo>
                      <a:cubicBezTo>
                        <a:pt x="813" y="2356"/>
                        <a:pt x="563" y="1848"/>
                        <a:pt x="545" y="1366"/>
                      </a:cubicBezTo>
                      <a:cubicBezTo>
                        <a:pt x="518" y="857"/>
                        <a:pt x="616" y="492"/>
                        <a:pt x="768" y="28"/>
                      </a:cubicBezTo>
                      <a:cubicBezTo>
                        <a:pt x="706" y="28"/>
                        <a:pt x="643" y="19"/>
                        <a:pt x="5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14"/>
                <p:cNvSpPr/>
                <p:nvPr/>
              </p:nvSpPr>
              <p:spPr>
                <a:xfrm>
                  <a:off x="2013774" y="1976005"/>
                  <a:ext cx="113338" cy="15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" h="1761" extrusionOk="0">
                      <a:moveTo>
                        <a:pt x="455" y="1"/>
                      </a:moveTo>
                      <a:lnTo>
                        <a:pt x="455" y="1"/>
                      </a:lnTo>
                      <a:cubicBezTo>
                        <a:pt x="643" y="286"/>
                        <a:pt x="705" y="652"/>
                        <a:pt x="652" y="1000"/>
                      </a:cubicBezTo>
                      <a:cubicBezTo>
                        <a:pt x="589" y="1383"/>
                        <a:pt x="330" y="1642"/>
                        <a:pt x="0" y="1758"/>
                      </a:cubicBezTo>
                      <a:cubicBezTo>
                        <a:pt x="25" y="1759"/>
                        <a:pt x="49" y="1760"/>
                        <a:pt x="74" y="1760"/>
                      </a:cubicBezTo>
                      <a:cubicBezTo>
                        <a:pt x="374" y="1760"/>
                        <a:pt x="686" y="1659"/>
                        <a:pt x="884" y="1428"/>
                      </a:cubicBezTo>
                      <a:cubicBezTo>
                        <a:pt x="1303" y="946"/>
                        <a:pt x="1071" y="179"/>
                        <a:pt x="45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14"/>
                <p:cNvSpPr/>
                <p:nvPr/>
              </p:nvSpPr>
              <p:spPr>
                <a:xfrm>
                  <a:off x="2445982" y="1809177"/>
                  <a:ext cx="211889" cy="392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4513" extrusionOk="0">
                      <a:moveTo>
                        <a:pt x="0" y="1"/>
                      </a:moveTo>
                      <a:cubicBezTo>
                        <a:pt x="571" y="366"/>
                        <a:pt x="1080" y="839"/>
                        <a:pt x="1463" y="1366"/>
                      </a:cubicBezTo>
                      <a:cubicBezTo>
                        <a:pt x="1972" y="2044"/>
                        <a:pt x="2213" y="3141"/>
                        <a:pt x="1669" y="3881"/>
                      </a:cubicBezTo>
                      <a:cubicBezTo>
                        <a:pt x="1407" y="4230"/>
                        <a:pt x="991" y="4419"/>
                        <a:pt x="580" y="4419"/>
                      </a:cubicBezTo>
                      <a:cubicBezTo>
                        <a:pt x="487" y="4419"/>
                        <a:pt x="394" y="4410"/>
                        <a:pt x="304" y="4390"/>
                      </a:cubicBezTo>
                      <a:lnTo>
                        <a:pt x="304" y="4390"/>
                      </a:lnTo>
                      <a:cubicBezTo>
                        <a:pt x="482" y="4461"/>
                        <a:pt x="672" y="4513"/>
                        <a:pt x="864" y="4513"/>
                      </a:cubicBezTo>
                      <a:cubicBezTo>
                        <a:pt x="960" y="4513"/>
                        <a:pt x="1056" y="4500"/>
                        <a:pt x="1151" y="4470"/>
                      </a:cubicBezTo>
                      <a:cubicBezTo>
                        <a:pt x="1490" y="4363"/>
                        <a:pt x="1918" y="4194"/>
                        <a:pt x="2079" y="3846"/>
                      </a:cubicBezTo>
                      <a:cubicBezTo>
                        <a:pt x="2347" y="3284"/>
                        <a:pt x="2436" y="2552"/>
                        <a:pt x="2159" y="1981"/>
                      </a:cubicBezTo>
                      <a:cubicBezTo>
                        <a:pt x="1749" y="1125"/>
                        <a:pt x="910" y="349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14"/>
                <p:cNvSpPr/>
                <p:nvPr/>
              </p:nvSpPr>
              <p:spPr>
                <a:xfrm>
                  <a:off x="2233401" y="1990792"/>
                  <a:ext cx="119514" cy="14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704" extrusionOk="0">
                      <a:moveTo>
                        <a:pt x="785" y="0"/>
                      </a:moveTo>
                      <a:lnTo>
                        <a:pt x="785" y="0"/>
                      </a:lnTo>
                      <a:cubicBezTo>
                        <a:pt x="856" y="134"/>
                        <a:pt x="901" y="286"/>
                        <a:pt x="919" y="446"/>
                      </a:cubicBezTo>
                      <a:cubicBezTo>
                        <a:pt x="963" y="981"/>
                        <a:pt x="642" y="1588"/>
                        <a:pt x="62" y="1677"/>
                      </a:cubicBezTo>
                      <a:cubicBezTo>
                        <a:pt x="36" y="1686"/>
                        <a:pt x="18" y="1686"/>
                        <a:pt x="0" y="1686"/>
                      </a:cubicBezTo>
                      <a:cubicBezTo>
                        <a:pt x="67" y="1698"/>
                        <a:pt x="135" y="1704"/>
                        <a:pt x="204" y="1704"/>
                      </a:cubicBezTo>
                      <a:cubicBezTo>
                        <a:pt x="655" y="1704"/>
                        <a:pt x="1132" y="1456"/>
                        <a:pt x="1240" y="999"/>
                      </a:cubicBezTo>
                      <a:cubicBezTo>
                        <a:pt x="1374" y="491"/>
                        <a:pt x="1133" y="241"/>
                        <a:pt x="7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14"/>
                <p:cNvSpPr/>
                <p:nvPr/>
              </p:nvSpPr>
              <p:spPr>
                <a:xfrm>
                  <a:off x="3436869" y="1439859"/>
                  <a:ext cx="298089" cy="481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7" h="5541" extrusionOk="0">
                      <a:moveTo>
                        <a:pt x="991" y="0"/>
                      </a:moveTo>
                      <a:cubicBezTo>
                        <a:pt x="1508" y="330"/>
                        <a:pt x="1892" y="1035"/>
                        <a:pt x="2124" y="1526"/>
                      </a:cubicBezTo>
                      <a:cubicBezTo>
                        <a:pt x="2365" y="2052"/>
                        <a:pt x="2293" y="2828"/>
                        <a:pt x="2115" y="3363"/>
                      </a:cubicBezTo>
                      <a:cubicBezTo>
                        <a:pt x="1812" y="4247"/>
                        <a:pt x="955" y="5192"/>
                        <a:pt x="1" y="5540"/>
                      </a:cubicBezTo>
                      <a:cubicBezTo>
                        <a:pt x="45" y="5540"/>
                        <a:pt x="99" y="5540"/>
                        <a:pt x="152" y="5531"/>
                      </a:cubicBezTo>
                      <a:cubicBezTo>
                        <a:pt x="286" y="5496"/>
                        <a:pt x="420" y="5460"/>
                        <a:pt x="563" y="5451"/>
                      </a:cubicBezTo>
                      <a:cubicBezTo>
                        <a:pt x="687" y="5433"/>
                        <a:pt x="812" y="5433"/>
                        <a:pt x="928" y="5433"/>
                      </a:cubicBezTo>
                      <a:cubicBezTo>
                        <a:pt x="1713" y="5299"/>
                        <a:pt x="2534" y="5032"/>
                        <a:pt x="2962" y="4505"/>
                      </a:cubicBezTo>
                      <a:cubicBezTo>
                        <a:pt x="3373" y="4006"/>
                        <a:pt x="3426" y="3292"/>
                        <a:pt x="3310" y="2677"/>
                      </a:cubicBezTo>
                      <a:cubicBezTo>
                        <a:pt x="3132" y="1749"/>
                        <a:pt x="2632" y="1044"/>
                        <a:pt x="1963" y="420"/>
                      </a:cubicBezTo>
                      <a:cubicBezTo>
                        <a:pt x="1713" y="268"/>
                        <a:pt x="1455" y="143"/>
                        <a:pt x="1196" y="63"/>
                      </a:cubicBezTo>
                      <a:cubicBezTo>
                        <a:pt x="1125" y="36"/>
                        <a:pt x="1062" y="18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4" name="Google Shape;4264;p14"/>
                <p:cNvSpPr/>
                <p:nvPr/>
              </p:nvSpPr>
              <p:spPr>
                <a:xfrm>
                  <a:off x="2641515" y="2528504"/>
                  <a:ext cx="205714" cy="264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5" h="3043" extrusionOk="0">
                      <a:moveTo>
                        <a:pt x="259" y="0"/>
                      </a:moveTo>
                      <a:lnTo>
                        <a:pt x="259" y="0"/>
                      </a:lnTo>
                      <a:cubicBezTo>
                        <a:pt x="0" y="794"/>
                        <a:pt x="313" y="2124"/>
                        <a:pt x="955" y="2632"/>
                      </a:cubicBezTo>
                      <a:cubicBezTo>
                        <a:pt x="1365" y="2953"/>
                        <a:pt x="1856" y="3034"/>
                        <a:pt x="2365" y="3042"/>
                      </a:cubicBezTo>
                      <a:cubicBezTo>
                        <a:pt x="2008" y="2900"/>
                        <a:pt x="1731" y="2516"/>
                        <a:pt x="1562" y="2195"/>
                      </a:cubicBezTo>
                      <a:cubicBezTo>
                        <a:pt x="1312" y="1704"/>
                        <a:pt x="1214" y="678"/>
                        <a:pt x="1624" y="197"/>
                      </a:cubicBezTo>
                      <a:lnTo>
                        <a:pt x="1624" y="197"/>
                      </a:lnTo>
                      <a:cubicBezTo>
                        <a:pt x="1580" y="205"/>
                        <a:pt x="1534" y="209"/>
                        <a:pt x="1486" y="209"/>
                      </a:cubicBezTo>
                      <a:cubicBezTo>
                        <a:pt x="1428" y="209"/>
                        <a:pt x="1367" y="202"/>
                        <a:pt x="1303" y="188"/>
                      </a:cubicBezTo>
                      <a:lnTo>
                        <a:pt x="1294" y="188"/>
                      </a:lnTo>
                      <a:cubicBezTo>
                        <a:pt x="1185" y="237"/>
                        <a:pt x="1057" y="262"/>
                        <a:pt x="926" y="262"/>
                      </a:cubicBezTo>
                      <a:cubicBezTo>
                        <a:pt x="680" y="262"/>
                        <a:pt x="422" y="175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5" name="Google Shape;4265;p14"/>
                <p:cNvSpPr/>
                <p:nvPr/>
              </p:nvSpPr>
              <p:spPr>
                <a:xfrm>
                  <a:off x="2532093" y="2425519"/>
                  <a:ext cx="163788" cy="35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3" h="4057" extrusionOk="0">
                      <a:moveTo>
                        <a:pt x="1328" y="1"/>
                      </a:moveTo>
                      <a:cubicBezTo>
                        <a:pt x="1270" y="1"/>
                        <a:pt x="1210" y="3"/>
                        <a:pt x="1151" y="7"/>
                      </a:cubicBezTo>
                      <a:cubicBezTo>
                        <a:pt x="723" y="167"/>
                        <a:pt x="420" y="721"/>
                        <a:pt x="250" y="1113"/>
                      </a:cubicBezTo>
                      <a:cubicBezTo>
                        <a:pt x="63" y="1550"/>
                        <a:pt x="1" y="1987"/>
                        <a:pt x="54" y="2460"/>
                      </a:cubicBezTo>
                      <a:cubicBezTo>
                        <a:pt x="99" y="2835"/>
                        <a:pt x="250" y="3156"/>
                        <a:pt x="473" y="3459"/>
                      </a:cubicBezTo>
                      <a:cubicBezTo>
                        <a:pt x="607" y="3638"/>
                        <a:pt x="723" y="3887"/>
                        <a:pt x="928" y="3995"/>
                      </a:cubicBezTo>
                      <a:cubicBezTo>
                        <a:pt x="928" y="3995"/>
                        <a:pt x="928" y="4003"/>
                        <a:pt x="928" y="4003"/>
                      </a:cubicBezTo>
                      <a:cubicBezTo>
                        <a:pt x="1250" y="4003"/>
                        <a:pt x="1571" y="4021"/>
                        <a:pt x="1883" y="4057"/>
                      </a:cubicBezTo>
                      <a:cubicBezTo>
                        <a:pt x="1401" y="3807"/>
                        <a:pt x="1098" y="3218"/>
                        <a:pt x="1000" y="2683"/>
                      </a:cubicBezTo>
                      <a:cubicBezTo>
                        <a:pt x="866" y="2014"/>
                        <a:pt x="911" y="1381"/>
                        <a:pt x="1143" y="747"/>
                      </a:cubicBezTo>
                      <a:cubicBezTo>
                        <a:pt x="1241" y="497"/>
                        <a:pt x="1428" y="230"/>
                        <a:pt x="1687" y="150"/>
                      </a:cubicBezTo>
                      <a:cubicBezTo>
                        <a:pt x="1740" y="123"/>
                        <a:pt x="1812" y="105"/>
                        <a:pt x="1883" y="105"/>
                      </a:cubicBezTo>
                      <a:cubicBezTo>
                        <a:pt x="1737" y="28"/>
                        <a:pt x="1536" y="1"/>
                        <a:pt x="132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14"/>
                <p:cNvSpPr/>
                <p:nvPr/>
              </p:nvSpPr>
              <p:spPr>
                <a:xfrm>
                  <a:off x="2810693" y="2431521"/>
                  <a:ext cx="48971" cy="1016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" h="1169" extrusionOk="0">
                      <a:moveTo>
                        <a:pt x="89" y="0"/>
                      </a:moveTo>
                      <a:lnTo>
                        <a:pt x="89" y="0"/>
                      </a:lnTo>
                      <a:cubicBezTo>
                        <a:pt x="250" y="152"/>
                        <a:pt x="366" y="339"/>
                        <a:pt x="348" y="544"/>
                      </a:cubicBezTo>
                      <a:cubicBezTo>
                        <a:pt x="321" y="794"/>
                        <a:pt x="188" y="1026"/>
                        <a:pt x="0" y="1169"/>
                      </a:cubicBezTo>
                      <a:cubicBezTo>
                        <a:pt x="89" y="1151"/>
                        <a:pt x="170" y="1133"/>
                        <a:pt x="250" y="1071"/>
                      </a:cubicBezTo>
                      <a:cubicBezTo>
                        <a:pt x="437" y="946"/>
                        <a:pt x="562" y="634"/>
                        <a:pt x="482" y="411"/>
                      </a:cubicBezTo>
                      <a:cubicBezTo>
                        <a:pt x="420" y="223"/>
                        <a:pt x="268" y="81"/>
                        <a:pt x="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14"/>
                <p:cNvSpPr/>
                <p:nvPr/>
              </p:nvSpPr>
              <p:spPr>
                <a:xfrm>
                  <a:off x="2772683" y="2415169"/>
                  <a:ext cx="71413" cy="118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1" h="1366" extrusionOk="0">
                      <a:moveTo>
                        <a:pt x="223" y="1"/>
                      </a:moveTo>
                      <a:cubicBezTo>
                        <a:pt x="303" y="99"/>
                        <a:pt x="357" y="224"/>
                        <a:pt x="384" y="358"/>
                      </a:cubicBezTo>
                      <a:cubicBezTo>
                        <a:pt x="455" y="741"/>
                        <a:pt x="303" y="1125"/>
                        <a:pt x="0" y="1366"/>
                      </a:cubicBezTo>
                      <a:cubicBezTo>
                        <a:pt x="384" y="1241"/>
                        <a:pt x="821" y="947"/>
                        <a:pt x="642" y="501"/>
                      </a:cubicBezTo>
                      <a:cubicBezTo>
                        <a:pt x="562" y="295"/>
                        <a:pt x="402" y="135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14"/>
                <p:cNvSpPr/>
                <p:nvPr/>
              </p:nvSpPr>
              <p:spPr>
                <a:xfrm>
                  <a:off x="2359088" y="2441611"/>
                  <a:ext cx="180054" cy="351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0" h="4042" extrusionOk="0">
                      <a:moveTo>
                        <a:pt x="2070" y="0"/>
                      </a:moveTo>
                      <a:lnTo>
                        <a:pt x="2070" y="0"/>
                      </a:lnTo>
                      <a:cubicBezTo>
                        <a:pt x="1847" y="63"/>
                        <a:pt x="1624" y="125"/>
                        <a:pt x="1401" y="205"/>
                      </a:cubicBezTo>
                      <a:cubicBezTo>
                        <a:pt x="1347" y="232"/>
                        <a:pt x="1294" y="259"/>
                        <a:pt x="1231" y="286"/>
                      </a:cubicBezTo>
                      <a:cubicBezTo>
                        <a:pt x="696" y="651"/>
                        <a:pt x="304" y="1240"/>
                        <a:pt x="170" y="1883"/>
                      </a:cubicBezTo>
                      <a:cubicBezTo>
                        <a:pt x="0" y="2757"/>
                        <a:pt x="321" y="3506"/>
                        <a:pt x="1053" y="4015"/>
                      </a:cubicBezTo>
                      <a:cubicBezTo>
                        <a:pt x="1061" y="4023"/>
                        <a:pt x="1062" y="4037"/>
                        <a:pt x="1056" y="4041"/>
                      </a:cubicBezTo>
                      <a:lnTo>
                        <a:pt x="1056" y="4041"/>
                      </a:lnTo>
                      <a:cubicBezTo>
                        <a:pt x="1331" y="3970"/>
                        <a:pt x="1616" y="3916"/>
                        <a:pt x="1909" y="3881"/>
                      </a:cubicBezTo>
                      <a:cubicBezTo>
                        <a:pt x="1053" y="3435"/>
                        <a:pt x="535" y="2685"/>
                        <a:pt x="776" y="1677"/>
                      </a:cubicBezTo>
                      <a:cubicBezTo>
                        <a:pt x="937" y="973"/>
                        <a:pt x="1428" y="339"/>
                        <a:pt x="2070" y="0"/>
                      </a:cubicBezTo>
                      <a:close/>
                      <a:moveTo>
                        <a:pt x="1056" y="4041"/>
                      </a:moveTo>
                      <a:lnTo>
                        <a:pt x="1056" y="4041"/>
                      </a:lnTo>
                      <a:cubicBezTo>
                        <a:pt x="1055" y="4041"/>
                        <a:pt x="1054" y="4041"/>
                        <a:pt x="1053" y="4041"/>
                      </a:cubicBezTo>
                      <a:cubicBezTo>
                        <a:pt x="1054" y="4041"/>
                        <a:pt x="1055" y="4041"/>
                        <a:pt x="1056" y="404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14"/>
                <p:cNvSpPr/>
                <p:nvPr/>
              </p:nvSpPr>
              <p:spPr>
                <a:xfrm>
                  <a:off x="2799038" y="2530070"/>
                  <a:ext cx="176227" cy="257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6" h="2960" extrusionOk="0">
                      <a:moveTo>
                        <a:pt x="554" y="0"/>
                      </a:moveTo>
                      <a:cubicBezTo>
                        <a:pt x="473" y="81"/>
                        <a:pt x="384" y="143"/>
                        <a:pt x="268" y="161"/>
                      </a:cubicBezTo>
                      <a:cubicBezTo>
                        <a:pt x="0" y="705"/>
                        <a:pt x="215" y="1624"/>
                        <a:pt x="509" y="2106"/>
                      </a:cubicBezTo>
                      <a:cubicBezTo>
                        <a:pt x="797" y="2593"/>
                        <a:pt x="1257" y="2959"/>
                        <a:pt x="1811" y="2959"/>
                      </a:cubicBezTo>
                      <a:cubicBezTo>
                        <a:pt x="1876" y="2959"/>
                        <a:pt x="1941" y="2954"/>
                        <a:pt x="2008" y="2944"/>
                      </a:cubicBezTo>
                      <a:lnTo>
                        <a:pt x="2026" y="2944"/>
                      </a:lnTo>
                      <a:cubicBezTo>
                        <a:pt x="759" y="2855"/>
                        <a:pt x="134" y="1151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14"/>
                <p:cNvSpPr/>
                <p:nvPr/>
              </p:nvSpPr>
              <p:spPr>
                <a:xfrm>
                  <a:off x="3173056" y="1426638"/>
                  <a:ext cx="396640" cy="472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0" h="5431" extrusionOk="0">
                      <a:moveTo>
                        <a:pt x="2605" y="1"/>
                      </a:moveTo>
                      <a:cubicBezTo>
                        <a:pt x="2472" y="10"/>
                        <a:pt x="2097" y="45"/>
                        <a:pt x="2043" y="259"/>
                      </a:cubicBezTo>
                      <a:cubicBezTo>
                        <a:pt x="2116" y="208"/>
                        <a:pt x="2201" y="186"/>
                        <a:pt x="2288" y="186"/>
                      </a:cubicBezTo>
                      <a:cubicBezTo>
                        <a:pt x="2551" y="186"/>
                        <a:pt x="2839" y="390"/>
                        <a:pt x="2927" y="625"/>
                      </a:cubicBezTo>
                      <a:cubicBezTo>
                        <a:pt x="3007" y="866"/>
                        <a:pt x="2918" y="1071"/>
                        <a:pt x="2748" y="1205"/>
                      </a:cubicBezTo>
                      <a:cubicBezTo>
                        <a:pt x="3176" y="1919"/>
                        <a:pt x="3105" y="3016"/>
                        <a:pt x="2766" y="3738"/>
                      </a:cubicBezTo>
                      <a:cubicBezTo>
                        <a:pt x="2364" y="4622"/>
                        <a:pt x="1419" y="4836"/>
                        <a:pt x="527" y="4836"/>
                      </a:cubicBezTo>
                      <a:cubicBezTo>
                        <a:pt x="378" y="4873"/>
                        <a:pt x="236" y="4892"/>
                        <a:pt x="89" y="4892"/>
                      </a:cubicBezTo>
                      <a:cubicBezTo>
                        <a:pt x="60" y="4892"/>
                        <a:pt x="30" y="4891"/>
                        <a:pt x="0" y="4889"/>
                      </a:cubicBezTo>
                      <a:lnTo>
                        <a:pt x="0" y="4889"/>
                      </a:lnTo>
                      <a:cubicBezTo>
                        <a:pt x="116" y="4952"/>
                        <a:pt x="241" y="5014"/>
                        <a:pt x="366" y="5068"/>
                      </a:cubicBezTo>
                      <a:cubicBezTo>
                        <a:pt x="714" y="5210"/>
                        <a:pt x="1107" y="5371"/>
                        <a:pt x="1499" y="5425"/>
                      </a:cubicBezTo>
                      <a:cubicBezTo>
                        <a:pt x="1550" y="5429"/>
                        <a:pt x="1601" y="5431"/>
                        <a:pt x="1653" y="5431"/>
                      </a:cubicBezTo>
                      <a:cubicBezTo>
                        <a:pt x="2684" y="5431"/>
                        <a:pt x="3896" y="4600"/>
                        <a:pt x="4184" y="3640"/>
                      </a:cubicBezTo>
                      <a:cubicBezTo>
                        <a:pt x="4559" y="2409"/>
                        <a:pt x="4033" y="420"/>
                        <a:pt x="265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14"/>
                <p:cNvSpPr/>
                <p:nvPr/>
              </p:nvSpPr>
              <p:spPr>
                <a:xfrm>
                  <a:off x="3227332" y="1400283"/>
                  <a:ext cx="83938" cy="131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5" h="1517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340" y="36"/>
                        <a:pt x="1" y="330"/>
                        <a:pt x="37" y="652"/>
                      </a:cubicBezTo>
                      <a:cubicBezTo>
                        <a:pt x="72" y="883"/>
                        <a:pt x="188" y="1098"/>
                        <a:pt x="376" y="1240"/>
                      </a:cubicBezTo>
                      <a:cubicBezTo>
                        <a:pt x="554" y="1383"/>
                        <a:pt x="750" y="1481"/>
                        <a:pt x="964" y="1517"/>
                      </a:cubicBezTo>
                      <a:cubicBezTo>
                        <a:pt x="715" y="1374"/>
                        <a:pt x="500" y="1160"/>
                        <a:pt x="465" y="892"/>
                      </a:cubicBezTo>
                      <a:cubicBezTo>
                        <a:pt x="420" y="571"/>
                        <a:pt x="456" y="241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14"/>
                <p:cNvSpPr/>
                <p:nvPr/>
              </p:nvSpPr>
              <p:spPr>
                <a:xfrm>
                  <a:off x="3122607" y="2398121"/>
                  <a:ext cx="140564" cy="2425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789" extrusionOk="0">
                      <a:moveTo>
                        <a:pt x="991" y="1"/>
                      </a:moveTo>
                      <a:lnTo>
                        <a:pt x="991" y="1"/>
                      </a:lnTo>
                      <a:cubicBezTo>
                        <a:pt x="1348" y="625"/>
                        <a:pt x="1473" y="1437"/>
                        <a:pt x="1160" y="2097"/>
                      </a:cubicBezTo>
                      <a:cubicBezTo>
                        <a:pt x="990" y="2464"/>
                        <a:pt x="660" y="2681"/>
                        <a:pt x="320" y="2681"/>
                      </a:cubicBezTo>
                      <a:cubicBezTo>
                        <a:pt x="213" y="2681"/>
                        <a:pt x="105" y="2659"/>
                        <a:pt x="1" y="2615"/>
                      </a:cubicBezTo>
                      <a:lnTo>
                        <a:pt x="1" y="2615"/>
                      </a:lnTo>
                      <a:cubicBezTo>
                        <a:pt x="156" y="2730"/>
                        <a:pt x="368" y="2789"/>
                        <a:pt x="581" y="2789"/>
                      </a:cubicBezTo>
                      <a:cubicBezTo>
                        <a:pt x="892" y="2789"/>
                        <a:pt x="1205" y="2664"/>
                        <a:pt x="1348" y="2409"/>
                      </a:cubicBezTo>
                      <a:cubicBezTo>
                        <a:pt x="1562" y="2026"/>
                        <a:pt x="1615" y="1526"/>
                        <a:pt x="1517" y="1098"/>
                      </a:cubicBezTo>
                      <a:cubicBezTo>
                        <a:pt x="1437" y="741"/>
                        <a:pt x="1241" y="331"/>
                        <a:pt x="99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14"/>
              <p:cNvGrpSpPr/>
              <p:nvPr/>
            </p:nvGrpSpPr>
            <p:grpSpPr>
              <a:xfrm flipH="1">
                <a:off x="-186745" y="3456677"/>
                <a:ext cx="1439186" cy="608831"/>
                <a:chOff x="2606636" y="1216407"/>
                <a:chExt cx="1229128" cy="519968"/>
              </a:xfrm>
            </p:grpSpPr>
            <p:sp>
              <p:nvSpPr>
                <p:cNvPr id="4274" name="Google Shape;4274;p14"/>
                <p:cNvSpPr/>
                <p:nvPr/>
              </p:nvSpPr>
              <p:spPr>
                <a:xfrm>
                  <a:off x="3728603" y="1339745"/>
                  <a:ext cx="32705" cy="32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76" extrusionOk="0">
                      <a:moveTo>
                        <a:pt x="188" y="0"/>
                      </a:moveTo>
                      <a:cubicBezTo>
                        <a:pt x="81" y="0"/>
                        <a:pt x="1" y="81"/>
                        <a:pt x="1" y="188"/>
                      </a:cubicBezTo>
                      <a:cubicBezTo>
                        <a:pt x="1" y="286"/>
                        <a:pt x="81" y="375"/>
                        <a:pt x="188" y="375"/>
                      </a:cubicBezTo>
                      <a:cubicBezTo>
                        <a:pt x="286" y="375"/>
                        <a:pt x="376" y="286"/>
                        <a:pt x="376" y="188"/>
                      </a:cubicBezTo>
                      <a:cubicBezTo>
                        <a:pt x="376" y="81"/>
                        <a:pt x="28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14"/>
                <p:cNvSpPr/>
                <p:nvPr/>
              </p:nvSpPr>
              <p:spPr>
                <a:xfrm>
                  <a:off x="2606636" y="1329655"/>
                  <a:ext cx="21746" cy="2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" h="260" extrusionOk="0">
                      <a:moveTo>
                        <a:pt x="125" y="0"/>
                      </a:moveTo>
                      <a:cubicBezTo>
                        <a:pt x="54" y="0"/>
                        <a:pt x="0" y="63"/>
                        <a:pt x="0" y="134"/>
                      </a:cubicBezTo>
                      <a:cubicBezTo>
                        <a:pt x="0" y="206"/>
                        <a:pt x="54" y="259"/>
                        <a:pt x="125" y="259"/>
                      </a:cubicBezTo>
                      <a:cubicBezTo>
                        <a:pt x="196" y="259"/>
                        <a:pt x="250" y="206"/>
                        <a:pt x="250" y="134"/>
                      </a:cubicBezTo>
                      <a:cubicBezTo>
                        <a:pt x="250" y="63"/>
                        <a:pt x="196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14"/>
                <p:cNvSpPr/>
                <p:nvPr/>
              </p:nvSpPr>
              <p:spPr>
                <a:xfrm>
                  <a:off x="2671785" y="1236499"/>
                  <a:ext cx="39664" cy="38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" h="447" extrusionOk="0">
                      <a:moveTo>
                        <a:pt x="223" y="1"/>
                      </a:moveTo>
                      <a:cubicBezTo>
                        <a:pt x="107" y="1"/>
                        <a:pt x="0" y="99"/>
                        <a:pt x="0" y="224"/>
                      </a:cubicBezTo>
                      <a:cubicBezTo>
                        <a:pt x="0" y="349"/>
                        <a:pt x="107" y="447"/>
                        <a:pt x="223" y="447"/>
                      </a:cubicBezTo>
                      <a:cubicBezTo>
                        <a:pt x="348" y="447"/>
                        <a:pt x="455" y="349"/>
                        <a:pt x="455" y="224"/>
                      </a:cubicBezTo>
                      <a:cubicBezTo>
                        <a:pt x="455" y="99"/>
                        <a:pt x="348" y="1"/>
                        <a:pt x="22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14"/>
                <p:cNvSpPr/>
                <p:nvPr/>
              </p:nvSpPr>
              <p:spPr>
                <a:xfrm>
                  <a:off x="2681874" y="1543800"/>
                  <a:ext cx="19484" cy="19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224" extrusionOk="0">
                      <a:moveTo>
                        <a:pt x="107" y="1"/>
                      </a:moveTo>
                      <a:cubicBezTo>
                        <a:pt x="45" y="1"/>
                        <a:pt x="0" y="54"/>
                        <a:pt x="0" y="108"/>
                      </a:cubicBezTo>
                      <a:cubicBezTo>
                        <a:pt x="0" y="170"/>
                        <a:pt x="45" y="224"/>
                        <a:pt x="107" y="224"/>
                      </a:cubicBezTo>
                      <a:cubicBezTo>
                        <a:pt x="170" y="224"/>
                        <a:pt x="223" y="170"/>
                        <a:pt x="223" y="108"/>
                      </a:cubicBezTo>
                      <a:cubicBezTo>
                        <a:pt x="223" y="54"/>
                        <a:pt x="17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14"/>
                <p:cNvSpPr/>
                <p:nvPr/>
              </p:nvSpPr>
              <p:spPr>
                <a:xfrm>
                  <a:off x="2615943" y="1216407"/>
                  <a:ext cx="14004" cy="1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61" extrusionOk="0">
                      <a:moveTo>
                        <a:pt x="80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61"/>
                        <a:pt x="80" y="161"/>
                      </a:cubicBezTo>
                      <a:cubicBezTo>
                        <a:pt x="125" y="161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14"/>
                <p:cNvSpPr/>
                <p:nvPr/>
              </p:nvSpPr>
              <p:spPr>
                <a:xfrm>
                  <a:off x="2923160" y="1644698"/>
                  <a:ext cx="23398" cy="23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" h="269" extrusionOk="0">
                      <a:moveTo>
                        <a:pt x="135" y="0"/>
                      </a:moveTo>
                      <a:cubicBezTo>
                        <a:pt x="54" y="0"/>
                        <a:pt x="1" y="63"/>
                        <a:pt x="1" y="134"/>
                      </a:cubicBezTo>
                      <a:cubicBezTo>
                        <a:pt x="1" y="206"/>
                        <a:pt x="54" y="268"/>
                        <a:pt x="135" y="268"/>
                      </a:cubicBezTo>
                      <a:cubicBezTo>
                        <a:pt x="206" y="268"/>
                        <a:pt x="268" y="206"/>
                        <a:pt x="268" y="134"/>
                      </a:cubicBezTo>
                      <a:cubicBezTo>
                        <a:pt x="268" y="63"/>
                        <a:pt x="206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14"/>
                <p:cNvSpPr/>
                <p:nvPr/>
              </p:nvSpPr>
              <p:spPr>
                <a:xfrm>
                  <a:off x="2619308" y="1523207"/>
                  <a:ext cx="14787" cy="148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171" extrusionOk="0">
                      <a:moveTo>
                        <a:pt x="90" y="1"/>
                      </a:moveTo>
                      <a:cubicBezTo>
                        <a:pt x="45" y="1"/>
                        <a:pt x="0" y="45"/>
                        <a:pt x="0" y="90"/>
                      </a:cubicBezTo>
                      <a:cubicBezTo>
                        <a:pt x="0" y="134"/>
                        <a:pt x="45" y="170"/>
                        <a:pt x="90" y="170"/>
                      </a:cubicBezTo>
                      <a:cubicBezTo>
                        <a:pt x="134" y="170"/>
                        <a:pt x="170" y="134"/>
                        <a:pt x="170" y="90"/>
                      </a:cubicBezTo>
                      <a:cubicBezTo>
                        <a:pt x="170" y="45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14"/>
                <p:cNvSpPr/>
                <p:nvPr/>
              </p:nvSpPr>
              <p:spPr>
                <a:xfrm>
                  <a:off x="3821760" y="1312607"/>
                  <a:ext cx="14004" cy="13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2" extrusionOk="0">
                      <a:moveTo>
                        <a:pt x="81" y="0"/>
                      </a:moveTo>
                      <a:cubicBezTo>
                        <a:pt x="36" y="0"/>
                        <a:pt x="0" y="36"/>
                        <a:pt x="0" y="80"/>
                      </a:cubicBezTo>
                      <a:cubicBezTo>
                        <a:pt x="0" y="125"/>
                        <a:pt x="36" y="152"/>
                        <a:pt x="81" y="152"/>
                      </a:cubicBezTo>
                      <a:cubicBezTo>
                        <a:pt x="125" y="152"/>
                        <a:pt x="161" y="125"/>
                        <a:pt x="161" y="80"/>
                      </a:cubicBezTo>
                      <a:cubicBezTo>
                        <a:pt x="161" y="36"/>
                        <a:pt x="12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14"/>
                <p:cNvSpPr/>
                <p:nvPr/>
              </p:nvSpPr>
              <p:spPr>
                <a:xfrm>
                  <a:off x="3625444" y="1263724"/>
                  <a:ext cx="10960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126" extrusionOk="0">
                      <a:moveTo>
                        <a:pt x="63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8"/>
                        <a:pt x="27" y="125"/>
                        <a:pt x="63" y="125"/>
                      </a:cubicBezTo>
                      <a:cubicBezTo>
                        <a:pt x="98" y="125"/>
                        <a:pt x="125" y="98"/>
                        <a:pt x="125" y="63"/>
                      </a:cubicBezTo>
                      <a:cubicBezTo>
                        <a:pt x="125" y="27"/>
                        <a:pt x="98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14"/>
                <p:cNvSpPr/>
                <p:nvPr/>
              </p:nvSpPr>
              <p:spPr>
                <a:xfrm>
                  <a:off x="3165314" y="1723067"/>
                  <a:ext cx="14004" cy="13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153" extrusionOk="0">
                      <a:moveTo>
                        <a:pt x="80" y="0"/>
                      </a:moveTo>
                      <a:cubicBezTo>
                        <a:pt x="36" y="0"/>
                        <a:pt x="0" y="27"/>
                        <a:pt x="0" y="72"/>
                      </a:cubicBezTo>
                      <a:cubicBezTo>
                        <a:pt x="0" y="116"/>
                        <a:pt x="36" y="152"/>
                        <a:pt x="80" y="152"/>
                      </a:cubicBezTo>
                      <a:cubicBezTo>
                        <a:pt x="125" y="152"/>
                        <a:pt x="161" y="116"/>
                        <a:pt x="161" y="72"/>
                      </a:cubicBezTo>
                      <a:cubicBezTo>
                        <a:pt x="161" y="27"/>
                        <a:pt x="125" y="0"/>
                        <a:pt x="8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14"/>
                <p:cNvSpPr/>
                <p:nvPr/>
              </p:nvSpPr>
              <p:spPr>
                <a:xfrm>
                  <a:off x="3059024" y="1644698"/>
                  <a:ext cx="10873" cy="10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26" extrusionOk="0">
                      <a:moveTo>
                        <a:pt x="62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99"/>
                        <a:pt x="27" y="125"/>
                        <a:pt x="62" y="125"/>
                      </a:cubicBezTo>
                      <a:cubicBezTo>
                        <a:pt x="98" y="125"/>
                        <a:pt x="125" y="99"/>
                        <a:pt x="125" y="63"/>
                      </a:cubicBezTo>
                      <a:cubicBezTo>
                        <a:pt x="125" y="27"/>
                        <a:pt x="98" y="0"/>
                        <a:pt x="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14"/>
                <p:cNvSpPr/>
                <p:nvPr/>
              </p:nvSpPr>
              <p:spPr>
                <a:xfrm>
                  <a:off x="3091555" y="1573287"/>
                  <a:ext cx="15657" cy="15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" h="180" extrusionOk="0">
                      <a:moveTo>
                        <a:pt x="90" y="1"/>
                      </a:moveTo>
                      <a:cubicBezTo>
                        <a:pt x="36" y="1"/>
                        <a:pt x="1" y="45"/>
                        <a:pt x="1" y="90"/>
                      </a:cubicBezTo>
                      <a:cubicBezTo>
                        <a:pt x="1" y="143"/>
                        <a:pt x="36" y="179"/>
                        <a:pt x="90" y="179"/>
                      </a:cubicBezTo>
                      <a:cubicBezTo>
                        <a:pt x="135" y="179"/>
                        <a:pt x="179" y="143"/>
                        <a:pt x="179" y="90"/>
                      </a:cubicBezTo>
                      <a:cubicBezTo>
                        <a:pt x="179" y="45"/>
                        <a:pt x="135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14"/>
                <p:cNvSpPr/>
                <p:nvPr/>
              </p:nvSpPr>
              <p:spPr>
                <a:xfrm>
                  <a:off x="3128782" y="1630694"/>
                  <a:ext cx="35054" cy="35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403" extrusionOk="0">
                      <a:moveTo>
                        <a:pt x="206" y="1"/>
                      </a:moveTo>
                      <a:cubicBezTo>
                        <a:pt x="90" y="1"/>
                        <a:pt x="1" y="90"/>
                        <a:pt x="1" y="206"/>
                      </a:cubicBezTo>
                      <a:cubicBezTo>
                        <a:pt x="1" y="313"/>
                        <a:pt x="90" y="402"/>
                        <a:pt x="206" y="402"/>
                      </a:cubicBezTo>
                      <a:cubicBezTo>
                        <a:pt x="313" y="402"/>
                        <a:pt x="402" y="313"/>
                        <a:pt x="402" y="206"/>
                      </a:cubicBezTo>
                      <a:cubicBezTo>
                        <a:pt x="402" y="90"/>
                        <a:pt x="313" y="1"/>
                        <a:pt x="2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87" name="Google Shape;4287;p14"/>
              <p:cNvSpPr/>
              <p:nvPr/>
            </p:nvSpPr>
            <p:spPr>
              <a:xfrm flipH="1">
                <a:off x="-1951296" y="3403209"/>
                <a:ext cx="4642922" cy="2487218"/>
              </a:xfrm>
              <a:custGeom>
                <a:avLst/>
                <a:gdLst/>
                <a:ahLst/>
                <a:cxnLst/>
                <a:rect l="l" t="t" r="r" b="b"/>
                <a:pathLst>
                  <a:path w="45587" h="24421" extrusionOk="0">
                    <a:moveTo>
                      <a:pt x="18939" y="2532"/>
                    </a:moveTo>
                    <a:lnTo>
                      <a:pt x="18939" y="2532"/>
                    </a:lnTo>
                    <a:cubicBezTo>
                      <a:pt x="18761" y="2711"/>
                      <a:pt x="18761" y="3014"/>
                      <a:pt x="18832" y="3237"/>
                    </a:cubicBezTo>
                    <a:cubicBezTo>
                      <a:pt x="18904" y="3469"/>
                      <a:pt x="19064" y="3674"/>
                      <a:pt x="19278" y="3817"/>
                    </a:cubicBezTo>
                    <a:cubicBezTo>
                      <a:pt x="19100" y="3790"/>
                      <a:pt x="18931" y="3745"/>
                      <a:pt x="18788" y="3612"/>
                    </a:cubicBezTo>
                    <a:cubicBezTo>
                      <a:pt x="18600" y="3433"/>
                      <a:pt x="18485" y="3130"/>
                      <a:pt x="18538" y="2880"/>
                    </a:cubicBezTo>
                    <a:cubicBezTo>
                      <a:pt x="18574" y="2702"/>
                      <a:pt x="18770" y="2577"/>
                      <a:pt x="18939" y="2532"/>
                    </a:cubicBezTo>
                    <a:close/>
                    <a:moveTo>
                      <a:pt x="19332" y="2372"/>
                    </a:moveTo>
                    <a:cubicBezTo>
                      <a:pt x="19261" y="2497"/>
                      <a:pt x="19207" y="2639"/>
                      <a:pt x="19198" y="2809"/>
                    </a:cubicBezTo>
                    <a:cubicBezTo>
                      <a:pt x="19180" y="3326"/>
                      <a:pt x="19537" y="3710"/>
                      <a:pt x="19992" y="3906"/>
                    </a:cubicBezTo>
                    <a:cubicBezTo>
                      <a:pt x="19573" y="3888"/>
                      <a:pt x="19189" y="3621"/>
                      <a:pt x="18975" y="3264"/>
                    </a:cubicBezTo>
                    <a:cubicBezTo>
                      <a:pt x="18815" y="2987"/>
                      <a:pt x="18868" y="2630"/>
                      <a:pt x="19145" y="2461"/>
                    </a:cubicBezTo>
                    <a:cubicBezTo>
                      <a:pt x="19198" y="2416"/>
                      <a:pt x="19270" y="2398"/>
                      <a:pt x="19332" y="2372"/>
                    </a:cubicBezTo>
                    <a:close/>
                    <a:moveTo>
                      <a:pt x="17798" y="400"/>
                    </a:moveTo>
                    <a:lnTo>
                      <a:pt x="17798" y="400"/>
                    </a:lnTo>
                    <a:cubicBezTo>
                      <a:pt x="17271" y="632"/>
                      <a:pt x="16772" y="971"/>
                      <a:pt x="16451" y="1408"/>
                    </a:cubicBezTo>
                    <a:cubicBezTo>
                      <a:pt x="15915" y="2122"/>
                      <a:pt x="15915" y="3157"/>
                      <a:pt x="16638" y="3754"/>
                    </a:cubicBezTo>
                    <a:cubicBezTo>
                      <a:pt x="16798" y="3888"/>
                      <a:pt x="17164" y="4013"/>
                      <a:pt x="17521" y="4022"/>
                    </a:cubicBezTo>
                    <a:cubicBezTo>
                      <a:pt x="17447" y="4033"/>
                      <a:pt x="17373" y="4038"/>
                      <a:pt x="17300" y="4038"/>
                    </a:cubicBezTo>
                    <a:cubicBezTo>
                      <a:pt x="16303" y="4038"/>
                      <a:pt x="15517" y="3044"/>
                      <a:pt x="15799" y="1988"/>
                    </a:cubicBezTo>
                    <a:cubicBezTo>
                      <a:pt x="16013" y="1185"/>
                      <a:pt x="16986" y="587"/>
                      <a:pt x="17798" y="400"/>
                    </a:cubicBezTo>
                    <a:close/>
                    <a:moveTo>
                      <a:pt x="21330" y="2943"/>
                    </a:moveTo>
                    <a:lnTo>
                      <a:pt x="21330" y="2943"/>
                    </a:lnTo>
                    <a:cubicBezTo>
                      <a:pt x="21205" y="3166"/>
                      <a:pt x="21205" y="3460"/>
                      <a:pt x="21330" y="3719"/>
                    </a:cubicBezTo>
                    <a:cubicBezTo>
                      <a:pt x="21393" y="3844"/>
                      <a:pt x="21509" y="3969"/>
                      <a:pt x="21643" y="4076"/>
                    </a:cubicBezTo>
                    <a:cubicBezTo>
                      <a:pt x="21527" y="4040"/>
                      <a:pt x="21411" y="4004"/>
                      <a:pt x="21312" y="3942"/>
                    </a:cubicBezTo>
                    <a:cubicBezTo>
                      <a:pt x="21081" y="3799"/>
                      <a:pt x="21027" y="3522"/>
                      <a:pt x="21089" y="3282"/>
                    </a:cubicBezTo>
                    <a:cubicBezTo>
                      <a:pt x="21116" y="3130"/>
                      <a:pt x="21223" y="3032"/>
                      <a:pt x="21330" y="2943"/>
                    </a:cubicBezTo>
                    <a:close/>
                    <a:moveTo>
                      <a:pt x="21901" y="2639"/>
                    </a:moveTo>
                    <a:lnTo>
                      <a:pt x="21901" y="2639"/>
                    </a:lnTo>
                    <a:cubicBezTo>
                      <a:pt x="21723" y="2880"/>
                      <a:pt x="21687" y="3210"/>
                      <a:pt x="21732" y="3531"/>
                    </a:cubicBezTo>
                    <a:cubicBezTo>
                      <a:pt x="21767" y="3799"/>
                      <a:pt x="21982" y="4013"/>
                      <a:pt x="22231" y="4156"/>
                    </a:cubicBezTo>
                    <a:cubicBezTo>
                      <a:pt x="22017" y="4120"/>
                      <a:pt x="21821" y="4022"/>
                      <a:pt x="21643" y="3879"/>
                    </a:cubicBezTo>
                    <a:cubicBezTo>
                      <a:pt x="21455" y="3737"/>
                      <a:pt x="21339" y="3522"/>
                      <a:pt x="21304" y="3291"/>
                    </a:cubicBezTo>
                    <a:cubicBezTo>
                      <a:pt x="21268" y="2969"/>
                      <a:pt x="21616" y="2675"/>
                      <a:pt x="21901" y="2639"/>
                    </a:cubicBezTo>
                    <a:close/>
                    <a:moveTo>
                      <a:pt x="16531" y="909"/>
                    </a:moveTo>
                    <a:cubicBezTo>
                      <a:pt x="16067" y="1230"/>
                      <a:pt x="15710" y="1667"/>
                      <a:pt x="15657" y="2166"/>
                    </a:cubicBezTo>
                    <a:cubicBezTo>
                      <a:pt x="15603" y="2791"/>
                      <a:pt x="15755" y="3415"/>
                      <a:pt x="16254" y="3817"/>
                    </a:cubicBezTo>
                    <a:cubicBezTo>
                      <a:pt x="16537" y="4050"/>
                      <a:pt x="16844" y="4167"/>
                      <a:pt x="17159" y="4167"/>
                    </a:cubicBezTo>
                    <a:cubicBezTo>
                      <a:pt x="17181" y="4167"/>
                      <a:pt x="17204" y="4166"/>
                      <a:pt x="17227" y="4165"/>
                    </a:cubicBezTo>
                    <a:lnTo>
                      <a:pt x="17227" y="4165"/>
                    </a:lnTo>
                    <a:cubicBezTo>
                      <a:pt x="17092" y="4211"/>
                      <a:pt x="16956" y="4232"/>
                      <a:pt x="16819" y="4232"/>
                    </a:cubicBezTo>
                    <a:cubicBezTo>
                      <a:pt x="16530" y="4232"/>
                      <a:pt x="16241" y="4138"/>
                      <a:pt x="15969" y="3986"/>
                    </a:cubicBezTo>
                    <a:cubicBezTo>
                      <a:pt x="15585" y="3781"/>
                      <a:pt x="15380" y="3175"/>
                      <a:pt x="15362" y="2764"/>
                    </a:cubicBezTo>
                    <a:cubicBezTo>
                      <a:pt x="15335" y="2068"/>
                      <a:pt x="15906" y="1319"/>
                      <a:pt x="16531" y="909"/>
                    </a:cubicBezTo>
                    <a:close/>
                    <a:moveTo>
                      <a:pt x="21910" y="4236"/>
                    </a:moveTo>
                    <a:cubicBezTo>
                      <a:pt x="21946" y="4254"/>
                      <a:pt x="21990" y="4263"/>
                      <a:pt x="22026" y="4281"/>
                    </a:cubicBezTo>
                    <a:cubicBezTo>
                      <a:pt x="22535" y="4887"/>
                      <a:pt x="22437" y="5762"/>
                      <a:pt x="22053" y="6422"/>
                    </a:cubicBezTo>
                    <a:cubicBezTo>
                      <a:pt x="21848" y="6779"/>
                      <a:pt x="21580" y="7011"/>
                      <a:pt x="21214" y="7198"/>
                    </a:cubicBezTo>
                    <a:cubicBezTo>
                      <a:pt x="20934" y="7342"/>
                      <a:pt x="20530" y="7519"/>
                      <a:pt x="20185" y="7519"/>
                    </a:cubicBezTo>
                    <a:cubicBezTo>
                      <a:pt x="20125" y="7519"/>
                      <a:pt x="20066" y="7513"/>
                      <a:pt x="20010" y="7501"/>
                    </a:cubicBezTo>
                    <a:cubicBezTo>
                      <a:pt x="19885" y="7430"/>
                      <a:pt x="19769" y="7358"/>
                      <a:pt x="19653" y="7296"/>
                    </a:cubicBezTo>
                    <a:cubicBezTo>
                      <a:pt x="20367" y="7287"/>
                      <a:pt x="21009" y="7118"/>
                      <a:pt x="21473" y="6511"/>
                    </a:cubicBezTo>
                    <a:cubicBezTo>
                      <a:pt x="22035" y="5797"/>
                      <a:pt x="22080" y="5057"/>
                      <a:pt x="21776" y="4245"/>
                    </a:cubicBezTo>
                    <a:cubicBezTo>
                      <a:pt x="21821" y="4245"/>
                      <a:pt x="21875" y="4245"/>
                      <a:pt x="21910" y="4236"/>
                    </a:cubicBezTo>
                    <a:close/>
                    <a:moveTo>
                      <a:pt x="23373" y="4156"/>
                    </a:moveTo>
                    <a:lnTo>
                      <a:pt x="23373" y="4156"/>
                    </a:lnTo>
                    <a:cubicBezTo>
                      <a:pt x="23677" y="4807"/>
                      <a:pt x="23614" y="5788"/>
                      <a:pt x="23364" y="6422"/>
                    </a:cubicBezTo>
                    <a:cubicBezTo>
                      <a:pt x="23043" y="7234"/>
                      <a:pt x="22312" y="7519"/>
                      <a:pt x="21518" y="7662"/>
                    </a:cubicBezTo>
                    <a:cubicBezTo>
                      <a:pt x="21955" y="7466"/>
                      <a:pt x="22347" y="7144"/>
                      <a:pt x="22633" y="6805"/>
                    </a:cubicBezTo>
                    <a:cubicBezTo>
                      <a:pt x="23177" y="6145"/>
                      <a:pt x="23320" y="5110"/>
                      <a:pt x="22972" y="4325"/>
                    </a:cubicBezTo>
                    <a:cubicBezTo>
                      <a:pt x="23115" y="4299"/>
                      <a:pt x="23257" y="4245"/>
                      <a:pt x="23373" y="4156"/>
                    </a:cubicBezTo>
                    <a:close/>
                    <a:moveTo>
                      <a:pt x="22508" y="4281"/>
                    </a:moveTo>
                    <a:cubicBezTo>
                      <a:pt x="22624" y="4316"/>
                      <a:pt x="22731" y="4334"/>
                      <a:pt x="22838" y="4334"/>
                    </a:cubicBezTo>
                    <a:cubicBezTo>
                      <a:pt x="22874" y="4334"/>
                      <a:pt x="22909" y="4334"/>
                      <a:pt x="22954" y="4325"/>
                    </a:cubicBezTo>
                    <a:lnTo>
                      <a:pt x="22954" y="4325"/>
                    </a:lnTo>
                    <a:cubicBezTo>
                      <a:pt x="23239" y="5155"/>
                      <a:pt x="22990" y="6154"/>
                      <a:pt x="22419" y="6805"/>
                    </a:cubicBezTo>
                    <a:cubicBezTo>
                      <a:pt x="21990" y="7296"/>
                      <a:pt x="21188" y="7769"/>
                      <a:pt x="20519" y="7769"/>
                    </a:cubicBezTo>
                    <a:cubicBezTo>
                      <a:pt x="20429" y="7724"/>
                      <a:pt x="20340" y="7680"/>
                      <a:pt x="20251" y="7635"/>
                    </a:cubicBezTo>
                    <a:lnTo>
                      <a:pt x="20251" y="7635"/>
                    </a:lnTo>
                    <a:cubicBezTo>
                      <a:pt x="20286" y="7638"/>
                      <a:pt x="20322" y="7639"/>
                      <a:pt x="20357" y="7639"/>
                    </a:cubicBezTo>
                    <a:cubicBezTo>
                      <a:pt x="21078" y="7639"/>
                      <a:pt x="21846" y="7054"/>
                      <a:pt x="22178" y="6493"/>
                    </a:cubicBezTo>
                    <a:cubicBezTo>
                      <a:pt x="22606" y="5753"/>
                      <a:pt x="22624" y="4914"/>
                      <a:pt x="22071" y="4290"/>
                    </a:cubicBezTo>
                    <a:lnTo>
                      <a:pt x="22071" y="4290"/>
                    </a:lnTo>
                    <a:cubicBezTo>
                      <a:pt x="22139" y="4311"/>
                      <a:pt x="22211" y="4322"/>
                      <a:pt x="22282" y="4322"/>
                    </a:cubicBezTo>
                    <a:cubicBezTo>
                      <a:pt x="22361" y="4322"/>
                      <a:pt x="22438" y="4309"/>
                      <a:pt x="22508" y="4281"/>
                    </a:cubicBezTo>
                    <a:close/>
                    <a:moveTo>
                      <a:pt x="19786" y="166"/>
                    </a:moveTo>
                    <a:cubicBezTo>
                      <a:pt x="20032" y="166"/>
                      <a:pt x="20275" y="176"/>
                      <a:pt x="20510" y="186"/>
                    </a:cubicBezTo>
                    <a:cubicBezTo>
                      <a:pt x="21455" y="231"/>
                      <a:pt x="22356" y="445"/>
                      <a:pt x="23231" y="784"/>
                    </a:cubicBezTo>
                    <a:cubicBezTo>
                      <a:pt x="24827" y="1399"/>
                      <a:pt x="26299" y="2488"/>
                      <a:pt x="27290" y="3879"/>
                    </a:cubicBezTo>
                    <a:cubicBezTo>
                      <a:pt x="28048" y="4932"/>
                      <a:pt x="28895" y="6466"/>
                      <a:pt x="28530" y="7822"/>
                    </a:cubicBezTo>
                    <a:cubicBezTo>
                      <a:pt x="28530" y="7144"/>
                      <a:pt x="28414" y="6422"/>
                      <a:pt x="28084" y="5833"/>
                    </a:cubicBezTo>
                    <a:cubicBezTo>
                      <a:pt x="27584" y="4941"/>
                      <a:pt x="26951" y="4263"/>
                      <a:pt x="26103" y="3710"/>
                    </a:cubicBezTo>
                    <a:cubicBezTo>
                      <a:pt x="25318" y="3192"/>
                      <a:pt x="24658" y="2916"/>
                      <a:pt x="23721" y="2871"/>
                    </a:cubicBezTo>
                    <a:cubicBezTo>
                      <a:pt x="23664" y="2869"/>
                      <a:pt x="23586" y="2866"/>
                      <a:pt x="23497" y="2866"/>
                    </a:cubicBezTo>
                    <a:cubicBezTo>
                      <a:pt x="23209" y="2866"/>
                      <a:pt x="22811" y="2899"/>
                      <a:pt x="22695" y="3103"/>
                    </a:cubicBezTo>
                    <a:cubicBezTo>
                      <a:pt x="22606" y="3282"/>
                      <a:pt x="22695" y="3531"/>
                      <a:pt x="22874" y="3612"/>
                    </a:cubicBezTo>
                    <a:cubicBezTo>
                      <a:pt x="22876" y="3614"/>
                      <a:pt x="22878" y="3615"/>
                      <a:pt x="22879" y="3615"/>
                    </a:cubicBezTo>
                    <a:cubicBezTo>
                      <a:pt x="22883" y="3615"/>
                      <a:pt x="22883" y="3609"/>
                      <a:pt x="22883" y="3603"/>
                    </a:cubicBezTo>
                    <a:cubicBezTo>
                      <a:pt x="22793" y="3567"/>
                      <a:pt x="22740" y="3487"/>
                      <a:pt x="22713" y="3380"/>
                    </a:cubicBezTo>
                    <a:cubicBezTo>
                      <a:pt x="22686" y="3326"/>
                      <a:pt x="22677" y="3273"/>
                      <a:pt x="22686" y="3228"/>
                    </a:cubicBezTo>
                    <a:cubicBezTo>
                      <a:pt x="22740" y="3205"/>
                      <a:pt x="22795" y="3194"/>
                      <a:pt x="22850" y="3194"/>
                    </a:cubicBezTo>
                    <a:cubicBezTo>
                      <a:pt x="23200" y="3194"/>
                      <a:pt x="23546" y="3617"/>
                      <a:pt x="23400" y="3933"/>
                    </a:cubicBezTo>
                    <a:cubicBezTo>
                      <a:pt x="23305" y="4126"/>
                      <a:pt x="23141" y="4188"/>
                      <a:pt x="22961" y="4188"/>
                    </a:cubicBezTo>
                    <a:cubicBezTo>
                      <a:pt x="22785" y="4188"/>
                      <a:pt x="22596" y="4129"/>
                      <a:pt x="22445" y="4076"/>
                    </a:cubicBezTo>
                    <a:cubicBezTo>
                      <a:pt x="22044" y="3942"/>
                      <a:pt x="21857" y="3647"/>
                      <a:pt x="21857" y="3228"/>
                    </a:cubicBezTo>
                    <a:cubicBezTo>
                      <a:pt x="21866" y="2934"/>
                      <a:pt x="22008" y="2595"/>
                      <a:pt x="22258" y="2434"/>
                    </a:cubicBezTo>
                    <a:cubicBezTo>
                      <a:pt x="22288" y="2412"/>
                      <a:pt x="22274" y="2376"/>
                      <a:pt x="22247" y="2376"/>
                    </a:cubicBezTo>
                    <a:cubicBezTo>
                      <a:pt x="22242" y="2376"/>
                      <a:pt x="22237" y="2378"/>
                      <a:pt x="22231" y="2381"/>
                    </a:cubicBezTo>
                    <a:cubicBezTo>
                      <a:pt x="22106" y="2434"/>
                      <a:pt x="22008" y="2514"/>
                      <a:pt x="21937" y="2604"/>
                    </a:cubicBezTo>
                    <a:cubicBezTo>
                      <a:pt x="21928" y="2604"/>
                      <a:pt x="21928" y="2595"/>
                      <a:pt x="21928" y="2595"/>
                    </a:cubicBezTo>
                    <a:cubicBezTo>
                      <a:pt x="21803" y="2604"/>
                      <a:pt x="21705" y="2630"/>
                      <a:pt x="21607" y="2675"/>
                    </a:cubicBezTo>
                    <a:cubicBezTo>
                      <a:pt x="21431" y="2600"/>
                      <a:pt x="21248" y="2554"/>
                      <a:pt x="21063" y="2554"/>
                    </a:cubicBezTo>
                    <a:cubicBezTo>
                      <a:pt x="20939" y="2554"/>
                      <a:pt x="20813" y="2575"/>
                      <a:pt x="20688" y="2621"/>
                    </a:cubicBezTo>
                    <a:cubicBezTo>
                      <a:pt x="20483" y="2702"/>
                      <a:pt x="20287" y="2960"/>
                      <a:pt x="20358" y="3192"/>
                    </a:cubicBezTo>
                    <a:cubicBezTo>
                      <a:pt x="20362" y="3208"/>
                      <a:pt x="20373" y="3215"/>
                      <a:pt x="20383" y="3215"/>
                    </a:cubicBezTo>
                    <a:cubicBezTo>
                      <a:pt x="20397" y="3215"/>
                      <a:pt x="20411" y="3203"/>
                      <a:pt x="20411" y="3183"/>
                    </a:cubicBezTo>
                    <a:cubicBezTo>
                      <a:pt x="20420" y="3112"/>
                      <a:pt x="20429" y="3041"/>
                      <a:pt x="20456" y="2978"/>
                    </a:cubicBezTo>
                    <a:cubicBezTo>
                      <a:pt x="20786" y="3059"/>
                      <a:pt x="20884" y="3291"/>
                      <a:pt x="20742" y="3683"/>
                    </a:cubicBezTo>
                    <a:cubicBezTo>
                      <a:pt x="20634" y="3826"/>
                      <a:pt x="20403" y="3853"/>
                      <a:pt x="20251" y="3853"/>
                    </a:cubicBezTo>
                    <a:cubicBezTo>
                      <a:pt x="20242" y="3853"/>
                      <a:pt x="20233" y="3853"/>
                      <a:pt x="20224" y="3853"/>
                    </a:cubicBezTo>
                    <a:cubicBezTo>
                      <a:pt x="19869" y="3853"/>
                      <a:pt x="19551" y="3515"/>
                      <a:pt x="19394" y="3237"/>
                    </a:cubicBezTo>
                    <a:cubicBezTo>
                      <a:pt x="19020" y="2613"/>
                      <a:pt x="19725" y="2068"/>
                      <a:pt x="20188" y="1801"/>
                    </a:cubicBezTo>
                    <a:cubicBezTo>
                      <a:pt x="20218" y="1786"/>
                      <a:pt x="20198" y="1752"/>
                      <a:pt x="20175" y="1752"/>
                    </a:cubicBezTo>
                    <a:cubicBezTo>
                      <a:pt x="20171" y="1752"/>
                      <a:pt x="20166" y="1753"/>
                      <a:pt x="20162" y="1756"/>
                    </a:cubicBezTo>
                    <a:cubicBezTo>
                      <a:pt x="19867" y="1890"/>
                      <a:pt x="19564" y="2050"/>
                      <a:pt x="19377" y="2300"/>
                    </a:cubicBezTo>
                    <a:cubicBezTo>
                      <a:pt x="19234" y="2354"/>
                      <a:pt x="19100" y="2398"/>
                      <a:pt x="18975" y="2497"/>
                    </a:cubicBezTo>
                    <a:cubicBezTo>
                      <a:pt x="18859" y="2514"/>
                      <a:pt x="18761" y="2550"/>
                      <a:pt x="18690" y="2595"/>
                    </a:cubicBezTo>
                    <a:cubicBezTo>
                      <a:pt x="18690" y="2595"/>
                      <a:pt x="18681" y="2586"/>
                      <a:pt x="18681" y="2586"/>
                    </a:cubicBezTo>
                    <a:cubicBezTo>
                      <a:pt x="18544" y="2510"/>
                      <a:pt x="18371" y="2465"/>
                      <a:pt x="18200" y="2465"/>
                    </a:cubicBezTo>
                    <a:cubicBezTo>
                      <a:pt x="18048" y="2465"/>
                      <a:pt x="17898" y="2501"/>
                      <a:pt x="17780" y="2586"/>
                    </a:cubicBezTo>
                    <a:cubicBezTo>
                      <a:pt x="17548" y="2746"/>
                      <a:pt x="17476" y="3094"/>
                      <a:pt x="17744" y="3264"/>
                    </a:cubicBezTo>
                    <a:cubicBezTo>
                      <a:pt x="17748" y="3265"/>
                      <a:pt x="17751" y="3266"/>
                      <a:pt x="17754" y="3266"/>
                    </a:cubicBezTo>
                    <a:cubicBezTo>
                      <a:pt x="17775" y="3266"/>
                      <a:pt x="17786" y="3243"/>
                      <a:pt x="17771" y="3228"/>
                    </a:cubicBezTo>
                    <a:cubicBezTo>
                      <a:pt x="17682" y="3112"/>
                      <a:pt x="17664" y="3014"/>
                      <a:pt x="17691" y="2916"/>
                    </a:cubicBezTo>
                    <a:lnTo>
                      <a:pt x="17691" y="2916"/>
                    </a:lnTo>
                    <a:cubicBezTo>
                      <a:pt x="17878" y="2934"/>
                      <a:pt x="18030" y="3014"/>
                      <a:pt x="18146" y="3175"/>
                    </a:cubicBezTo>
                    <a:cubicBezTo>
                      <a:pt x="18511" y="3683"/>
                      <a:pt x="17789" y="3933"/>
                      <a:pt x="17441" y="3933"/>
                    </a:cubicBezTo>
                    <a:cubicBezTo>
                      <a:pt x="16798" y="3924"/>
                      <a:pt x="16379" y="3415"/>
                      <a:pt x="16219" y="2853"/>
                    </a:cubicBezTo>
                    <a:cubicBezTo>
                      <a:pt x="15897" y="1703"/>
                      <a:pt x="17120" y="882"/>
                      <a:pt x="17994" y="480"/>
                    </a:cubicBezTo>
                    <a:cubicBezTo>
                      <a:pt x="18542" y="226"/>
                      <a:pt x="19172" y="166"/>
                      <a:pt x="19786" y="166"/>
                    </a:cubicBezTo>
                    <a:close/>
                    <a:moveTo>
                      <a:pt x="29284" y="5852"/>
                    </a:moveTo>
                    <a:cubicBezTo>
                      <a:pt x="29768" y="5852"/>
                      <a:pt x="30239" y="5991"/>
                      <a:pt x="30715" y="6181"/>
                    </a:cubicBezTo>
                    <a:cubicBezTo>
                      <a:pt x="31500" y="6493"/>
                      <a:pt x="32259" y="6868"/>
                      <a:pt x="33053" y="7180"/>
                    </a:cubicBezTo>
                    <a:cubicBezTo>
                      <a:pt x="33989" y="7555"/>
                      <a:pt x="34935" y="7894"/>
                      <a:pt x="35889" y="8135"/>
                    </a:cubicBezTo>
                    <a:cubicBezTo>
                      <a:pt x="34801" y="7921"/>
                      <a:pt x="33731" y="7626"/>
                      <a:pt x="32615" y="7501"/>
                    </a:cubicBezTo>
                    <a:cubicBezTo>
                      <a:pt x="32221" y="7460"/>
                      <a:pt x="31820" y="7436"/>
                      <a:pt x="31421" y="7436"/>
                    </a:cubicBezTo>
                    <a:cubicBezTo>
                      <a:pt x="31134" y="7436"/>
                      <a:pt x="30847" y="7448"/>
                      <a:pt x="30564" y="7474"/>
                    </a:cubicBezTo>
                    <a:cubicBezTo>
                      <a:pt x="30171" y="7510"/>
                      <a:pt x="29787" y="7608"/>
                      <a:pt x="29413" y="7733"/>
                    </a:cubicBezTo>
                    <a:cubicBezTo>
                      <a:pt x="29154" y="7813"/>
                      <a:pt x="28895" y="7938"/>
                      <a:pt x="28619" y="7965"/>
                    </a:cubicBezTo>
                    <a:cubicBezTo>
                      <a:pt x="28824" y="7314"/>
                      <a:pt x="28762" y="6627"/>
                      <a:pt x="28547" y="5967"/>
                    </a:cubicBezTo>
                    <a:cubicBezTo>
                      <a:pt x="28797" y="5887"/>
                      <a:pt x="29042" y="5852"/>
                      <a:pt x="29284" y="5852"/>
                    </a:cubicBezTo>
                    <a:close/>
                    <a:moveTo>
                      <a:pt x="25755" y="3585"/>
                    </a:moveTo>
                    <a:cubicBezTo>
                      <a:pt x="26112" y="3808"/>
                      <a:pt x="26460" y="4076"/>
                      <a:pt x="26754" y="4316"/>
                    </a:cubicBezTo>
                    <a:cubicBezTo>
                      <a:pt x="27852" y="5200"/>
                      <a:pt x="28414" y="6591"/>
                      <a:pt x="28396" y="7965"/>
                    </a:cubicBezTo>
                    <a:cubicBezTo>
                      <a:pt x="28396" y="8054"/>
                      <a:pt x="28387" y="8144"/>
                      <a:pt x="28387" y="8233"/>
                    </a:cubicBezTo>
                    <a:cubicBezTo>
                      <a:pt x="28191" y="8170"/>
                      <a:pt x="27994" y="8108"/>
                      <a:pt x="27798" y="8054"/>
                    </a:cubicBezTo>
                    <a:cubicBezTo>
                      <a:pt x="27603" y="8008"/>
                      <a:pt x="27408" y="7990"/>
                      <a:pt x="27212" y="7990"/>
                    </a:cubicBezTo>
                    <a:cubicBezTo>
                      <a:pt x="26960" y="7990"/>
                      <a:pt x="26707" y="8019"/>
                      <a:pt x="26451" y="8054"/>
                    </a:cubicBezTo>
                    <a:cubicBezTo>
                      <a:pt x="26389" y="8063"/>
                      <a:pt x="26326" y="8072"/>
                      <a:pt x="26273" y="8081"/>
                    </a:cubicBezTo>
                    <a:cubicBezTo>
                      <a:pt x="26505" y="7929"/>
                      <a:pt x="26710" y="7742"/>
                      <a:pt x="26870" y="7510"/>
                    </a:cubicBezTo>
                    <a:cubicBezTo>
                      <a:pt x="27183" y="7073"/>
                      <a:pt x="27209" y="6395"/>
                      <a:pt x="27138" y="5895"/>
                    </a:cubicBezTo>
                    <a:cubicBezTo>
                      <a:pt x="26986" y="4905"/>
                      <a:pt x="26487" y="4200"/>
                      <a:pt x="25755" y="3585"/>
                    </a:cubicBezTo>
                    <a:close/>
                    <a:moveTo>
                      <a:pt x="23293" y="2943"/>
                    </a:moveTo>
                    <a:cubicBezTo>
                      <a:pt x="24676" y="3362"/>
                      <a:pt x="25202" y="5351"/>
                      <a:pt x="24827" y="6582"/>
                    </a:cubicBezTo>
                    <a:cubicBezTo>
                      <a:pt x="24539" y="7542"/>
                      <a:pt x="23327" y="8373"/>
                      <a:pt x="22296" y="8373"/>
                    </a:cubicBezTo>
                    <a:cubicBezTo>
                      <a:pt x="22244" y="8373"/>
                      <a:pt x="22193" y="8371"/>
                      <a:pt x="22142" y="8367"/>
                    </a:cubicBezTo>
                    <a:cubicBezTo>
                      <a:pt x="21750" y="8313"/>
                      <a:pt x="21357" y="8152"/>
                      <a:pt x="21009" y="8010"/>
                    </a:cubicBezTo>
                    <a:cubicBezTo>
                      <a:pt x="20884" y="7956"/>
                      <a:pt x="20759" y="7894"/>
                      <a:pt x="20643" y="7831"/>
                    </a:cubicBezTo>
                    <a:lnTo>
                      <a:pt x="20643" y="7831"/>
                    </a:lnTo>
                    <a:cubicBezTo>
                      <a:pt x="20673" y="7833"/>
                      <a:pt x="20703" y="7834"/>
                      <a:pt x="20732" y="7834"/>
                    </a:cubicBezTo>
                    <a:cubicBezTo>
                      <a:pt x="20879" y="7834"/>
                      <a:pt x="21021" y="7815"/>
                      <a:pt x="21170" y="7778"/>
                    </a:cubicBezTo>
                    <a:cubicBezTo>
                      <a:pt x="22062" y="7778"/>
                      <a:pt x="23007" y="7564"/>
                      <a:pt x="23409" y="6680"/>
                    </a:cubicBezTo>
                    <a:cubicBezTo>
                      <a:pt x="23748" y="5958"/>
                      <a:pt x="23819" y="4861"/>
                      <a:pt x="23391" y="4147"/>
                    </a:cubicBezTo>
                    <a:cubicBezTo>
                      <a:pt x="23561" y="4013"/>
                      <a:pt x="23650" y="3808"/>
                      <a:pt x="23570" y="3567"/>
                    </a:cubicBezTo>
                    <a:cubicBezTo>
                      <a:pt x="23482" y="3332"/>
                      <a:pt x="23194" y="3128"/>
                      <a:pt x="22931" y="3128"/>
                    </a:cubicBezTo>
                    <a:cubicBezTo>
                      <a:pt x="22844" y="3128"/>
                      <a:pt x="22759" y="3150"/>
                      <a:pt x="22686" y="3201"/>
                    </a:cubicBezTo>
                    <a:cubicBezTo>
                      <a:pt x="22740" y="2987"/>
                      <a:pt x="23115" y="2952"/>
                      <a:pt x="23248" y="2943"/>
                    </a:cubicBezTo>
                    <a:close/>
                    <a:moveTo>
                      <a:pt x="24667" y="3094"/>
                    </a:moveTo>
                    <a:lnTo>
                      <a:pt x="24667" y="3094"/>
                    </a:lnTo>
                    <a:cubicBezTo>
                      <a:pt x="24738" y="3112"/>
                      <a:pt x="24801" y="3130"/>
                      <a:pt x="24872" y="3157"/>
                    </a:cubicBezTo>
                    <a:cubicBezTo>
                      <a:pt x="25131" y="3237"/>
                      <a:pt x="25389" y="3362"/>
                      <a:pt x="25639" y="3514"/>
                    </a:cubicBezTo>
                    <a:cubicBezTo>
                      <a:pt x="26308" y="4138"/>
                      <a:pt x="26808" y="4843"/>
                      <a:pt x="26986" y="5771"/>
                    </a:cubicBezTo>
                    <a:cubicBezTo>
                      <a:pt x="27102" y="6386"/>
                      <a:pt x="27049" y="7100"/>
                      <a:pt x="26638" y="7599"/>
                    </a:cubicBezTo>
                    <a:cubicBezTo>
                      <a:pt x="26210" y="8126"/>
                      <a:pt x="25389" y="8393"/>
                      <a:pt x="24604" y="8527"/>
                    </a:cubicBezTo>
                    <a:cubicBezTo>
                      <a:pt x="24488" y="8527"/>
                      <a:pt x="24363" y="8527"/>
                      <a:pt x="24239" y="8545"/>
                    </a:cubicBezTo>
                    <a:cubicBezTo>
                      <a:pt x="24096" y="8554"/>
                      <a:pt x="23962" y="8590"/>
                      <a:pt x="23828" y="8625"/>
                    </a:cubicBezTo>
                    <a:cubicBezTo>
                      <a:pt x="23775" y="8634"/>
                      <a:pt x="23721" y="8634"/>
                      <a:pt x="23677" y="8634"/>
                    </a:cubicBezTo>
                    <a:cubicBezTo>
                      <a:pt x="24631" y="8286"/>
                      <a:pt x="25488" y="7341"/>
                      <a:pt x="25791" y="6457"/>
                    </a:cubicBezTo>
                    <a:cubicBezTo>
                      <a:pt x="25969" y="5922"/>
                      <a:pt x="26041" y="5146"/>
                      <a:pt x="25800" y="4620"/>
                    </a:cubicBezTo>
                    <a:cubicBezTo>
                      <a:pt x="25568" y="4129"/>
                      <a:pt x="25184" y="3424"/>
                      <a:pt x="24667" y="3094"/>
                    </a:cubicBezTo>
                    <a:close/>
                    <a:moveTo>
                      <a:pt x="31077" y="7555"/>
                    </a:moveTo>
                    <a:cubicBezTo>
                      <a:pt x="31545" y="7555"/>
                      <a:pt x="32016" y="7603"/>
                      <a:pt x="32473" y="7653"/>
                    </a:cubicBezTo>
                    <a:cubicBezTo>
                      <a:pt x="33204" y="7733"/>
                      <a:pt x="33936" y="7858"/>
                      <a:pt x="34658" y="8028"/>
                    </a:cubicBezTo>
                    <a:cubicBezTo>
                      <a:pt x="35463" y="8216"/>
                      <a:pt x="36199" y="8398"/>
                      <a:pt x="37013" y="8398"/>
                    </a:cubicBezTo>
                    <a:cubicBezTo>
                      <a:pt x="37084" y="8398"/>
                      <a:pt x="37156" y="8396"/>
                      <a:pt x="37228" y="8393"/>
                    </a:cubicBezTo>
                    <a:cubicBezTo>
                      <a:pt x="37308" y="8411"/>
                      <a:pt x="37379" y="8411"/>
                      <a:pt x="37451" y="8420"/>
                    </a:cubicBezTo>
                    <a:cubicBezTo>
                      <a:pt x="36951" y="8447"/>
                      <a:pt x="36460" y="8509"/>
                      <a:pt x="35952" y="8590"/>
                    </a:cubicBezTo>
                    <a:cubicBezTo>
                      <a:pt x="35625" y="8641"/>
                      <a:pt x="35282" y="8663"/>
                      <a:pt x="34933" y="8663"/>
                    </a:cubicBezTo>
                    <a:cubicBezTo>
                      <a:pt x="34244" y="8663"/>
                      <a:pt x="33535" y="8574"/>
                      <a:pt x="32901" y="8438"/>
                    </a:cubicBezTo>
                    <a:cubicBezTo>
                      <a:pt x="32062" y="8260"/>
                      <a:pt x="31215" y="8108"/>
                      <a:pt x="30358" y="8081"/>
                    </a:cubicBezTo>
                    <a:cubicBezTo>
                      <a:pt x="30290" y="8078"/>
                      <a:pt x="30222" y="8077"/>
                      <a:pt x="30154" y="8077"/>
                    </a:cubicBezTo>
                    <a:cubicBezTo>
                      <a:pt x="29730" y="8077"/>
                      <a:pt x="29306" y="8128"/>
                      <a:pt x="28881" y="8128"/>
                    </a:cubicBezTo>
                    <a:cubicBezTo>
                      <a:pt x="28776" y="8128"/>
                      <a:pt x="28671" y="8125"/>
                      <a:pt x="28565" y="8117"/>
                    </a:cubicBezTo>
                    <a:cubicBezTo>
                      <a:pt x="28583" y="8081"/>
                      <a:pt x="28592" y="8036"/>
                      <a:pt x="28610" y="7992"/>
                    </a:cubicBezTo>
                    <a:cubicBezTo>
                      <a:pt x="28618" y="7992"/>
                      <a:pt x="28626" y="7992"/>
                      <a:pt x="28634" y="7992"/>
                    </a:cubicBezTo>
                    <a:cubicBezTo>
                      <a:pt x="29083" y="7992"/>
                      <a:pt x="29581" y="7749"/>
                      <a:pt x="30002" y="7662"/>
                    </a:cubicBezTo>
                    <a:cubicBezTo>
                      <a:pt x="30352" y="7584"/>
                      <a:pt x="30714" y="7555"/>
                      <a:pt x="31077" y="7555"/>
                    </a:cubicBezTo>
                    <a:close/>
                    <a:moveTo>
                      <a:pt x="23462" y="2934"/>
                    </a:moveTo>
                    <a:cubicBezTo>
                      <a:pt x="23587" y="2934"/>
                      <a:pt x="23721" y="2943"/>
                      <a:pt x="23846" y="2952"/>
                    </a:cubicBezTo>
                    <a:cubicBezTo>
                      <a:pt x="24042" y="2969"/>
                      <a:pt x="24239" y="2996"/>
                      <a:pt x="24426" y="3041"/>
                    </a:cubicBezTo>
                    <a:cubicBezTo>
                      <a:pt x="24979" y="3317"/>
                      <a:pt x="25496" y="4227"/>
                      <a:pt x="25684" y="4754"/>
                    </a:cubicBezTo>
                    <a:cubicBezTo>
                      <a:pt x="25880" y="5324"/>
                      <a:pt x="25773" y="6002"/>
                      <a:pt x="25586" y="6556"/>
                    </a:cubicBezTo>
                    <a:cubicBezTo>
                      <a:pt x="25398" y="7118"/>
                      <a:pt x="24961" y="7546"/>
                      <a:pt x="24506" y="7921"/>
                    </a:cubicBezTo>
                    <a:cubicBezTo>
                      <a:pt x="24247" y="8135"/>
                      <a:pt x="23944" y="8375"/>
                      <a:pt x="23623" y="8545"/>
                    </a:cubicBezTo>
                    <a:cubicBezTo>
                      <a:pt x="23525" y="8590"/>
                      <a:pt x="23427" y="8625"/>
                      <a:pt x="23320" y="8670"/>
                    </a:cubicBezTo>
                    <a:cubicBezTo>
                      <a:pt x="23266" y="8679"/>
                      <a:pt x="23222" y="8697"/>
                      <a:pt x="23168" y="8706"/>
                    </a:cubicBezTo>
                    <a:cubicBezTo>
                      <a:pt x="23150" y="8706"/>
                      <a:pt x="23150" y="8714"/>
                      <a:pt x="23150" y="8723"/>
                    </a:cubicBezTo>
                    <a:cubicBezTo>
                      <a:pt x="22746" y="8847"/>
                      <a:pt x="22329" y="8900"/>
                      <a:pt x="21905" y="8900"/>
                    </a:cubicBezTo>
                    <a:cubicBezTo>
                      <a:pt x="19932" y="8900"/>
                      <a:pt x="17811" y="7741"/>
                      <a:pt x="16174" y="7028"/>
                    </a:cubicBezTo>
                    <a:cubicBezTo>
                      <a:pt x="14747" y="6404"/>
                      <a:pt x="13382" y="5583"/>
                      <a:pt x="11794" y="5449"/>
                    </a:cubicBezTo>
                    <a:cubicBezTo>
                      <a:pt x="11639" y="5436"/>
                      <a:pt x="11486" y="5429"/>
                      <a:pt x="11333" y="5429"/>
                    </a:cubicBezTo>
                    <a:cubicBezTo>
                      <a:pt x="10212" y="5429"/>
                      <a:pt x="9155" y="5794"/>
                      <a:pt x="8181" y="6359"/>
                    </a:cubicBezTo>
                    <a:cubicBezTo>
                      <a:pt x="8065" y="6368"/>
                      <a:pt x="7940" y="6368"/>
                      <a:pt x="7815" y="6377"/>
                    </a:cubicBezTo>
                    <a:cubicBezTo>
                      <a:pt x="8903" y="5449"/>
                      <a:pt x="10313" y="5021"/>
                      <a:pt x="11722" y="4923"/>
                    </a:cubicBezTo>
                    <a:cubicBezTo>
                      <a:pt x="11906" y="4909"/>
                      <a:pt x="12089" y="4903"/>
                      <a:pt x="12270" y="4903"/>
                    </a:cubicBezTo>
                    <a:cubicBezTo>
                      <a:pt x="13511" y="4903"/>
                      <a:pt x="14686" y="5210"/>
                      <a:pt x="15862" y="5646"/>
                    </a:cubicBezTo>
                    <a:cubicBezTo>
                      <a:pt x="17262" y="6172"/>
                      <a:pt x="18583" y="6823"/>
                      <a:pt x="19894" y="7537"/>
                    </a:cubicBezTo>
                    <a:cubicBezTo>
                      <a:pt x="20510" y="7876"/>
                      <a:pt x="21366" y="8375"/>
                      <a:pt x="22160" y="8429"/>
                    </a:cubicBezTo>
                    <a:cubicBezTo>
                      <a:pt x="22256" y="8443"/>
                      <a:pt x="22353" y="8449"/>
                      <a:pt x="22449" y="8449"/>
                    </a:cubicBezTo>
                    <a:cubicBezTo>
                      <a:pt x="23546" y="8449"/>
                      <a:pt x="24604" y="7595"/>
                      <a:pt x="25006" y="6627"/>
                    </a:cubicBezTo>
                    <a:cubicBezTo>
                      <a:pt x="25488" y="5458"/>
                      <a:pt x="24827" y="3255"/>
                      <a:pt x="23462" y="2934"/>
                    </a:cubicBezTo>
                    <a:close/>
                    <a:moveTo>
                      <a:pt x="28556" y="8144"/>
                    </a:moveTo>
                    <a:cubicBezTo>
                      <a:pt x="28737" y="8167"/>
                      <a:pt x="28920" y="8174"/>
                      <a:pt x="29104" y="8174"/>
                    </a:cubicBezTo>
                    <a:cubicBezTo>
                      <a:pt x="29419" y="8174"/>
                      <a:pt x="29736" y="8152"/>
                      <a:pt x="30046" y="8152"/>
                    </a:cubicBezTo>
                    <a:cubicBezTo>
                      <a:pt x="31054" y="8161"/>
                      <a:pt x="32036" y="8349"/>
                      <a:pt x="33008" y="8572"/>
                    </a:cubicBezTo>
                    <a:cubicBezTo>
                      <a:pt x="33610" y="8703"/>
                      <a:pt x="34260" y="8765"/>
                      <a:pt x="34896" y="8765"/>
                    </a:cubicBezTo>
                    <a:cubicBezTo>
                      <a:pt x="35166" y="8765"/>
                      <a:pt x="35433" y="8754"/>
                      <a:pt x="35693" y="8732"/>
                    </a:cubicBezTo>
                    <a:cubicBezTo>
                      <a:pt x="36336" y="8688"/>
                      <a:pt x="36960" y="8545"/>
                      <a:pt x="37602" y="8483"/>
                    </a:cubicBezTo>
                    <a:lnTo>
                      <a:pt x="37602" y="8483"/>
                    </a:lnTo>
                    <a:cubicBezTo>
                      <a:pt x="37129" y="8563"/>
                      <a:pt x="36675" y="8714"/>
                      <a:pt x="36202" y="8804"/>
                    </a:cubicBezTo>
                    <a:cubicBezTo>
                      <a:pt x="35256" y="8982"/>
                      <a:pt x="34337" y="9089"/>
                      <a:pt x="33365" y="9134"/>
                    </a:cubicBezTo>
                    <a:cubicBezTo>
                      <a:pt x="33140" y="9145"/>
                      <a:pt x="32910" y="9151"/>
                      <a:pt x="32679" y="9151"/>
                    </a:cubicBezTo>
                    <a:cubicBezTo>
                      <a:pt x="31635" y="9151"/>
                      <a:pt x="30543" y="9028"/>
                      <a:pt x="29564" y="8714"/>
                    </a:cubicBezTo>
                    <a:cubicBezTo>
                      <a:pt x="29217" y="8554"/>
                      <a:pt x="28860" y="8402"/>
                      <a:pt x="28494" y="8277"/>
                    </a:cubicBezTo>
                    <a:cubicBezTo>
                      <a:pt x="28503" y="8268"/>
                      <a:pt x="28503" y="8268"/>
                      <a:pt x="28503" y="8268"/>
                    </a:cubicBezTo>
                    <a:cubicBezTo>
                      <a:pt x="28521" y="8224"/>
                      <a:pt x="28539" y="8179"/>
                      <a:pt x="28556" y="8144"/>
                    </a:cubicBezTo>
                    <a:close/>
                    <a:moveTo>
                      <a:pt x="11369" y="5558"/>
                    </a:moveTo>
                    <a:cubicBezTo>
                      <a:pt x="11718" y="5558"/>
                      <a:pt x="12073" y="5589"/>
                      <a:pt x="12436" y="5655"/>
                    </a:cubicBezTo>
                    <a:cubicBezTo>
                      <a:pt x="13301" y="5806"/>
                      <a:pt x="14104" y="6199"/>
                      <a:pt x="14889" y="6573"/>
                    </a:cubicBezTo>
                    <a:cubicBezTo>
                      <a:pt x="15674" y="6948"/>
                      <a:pt x="16477" y="7296"/>
                      <a:pt x="17280" y="7635"/>
                    </a:cubicBezTo>
                    <a:cubicBezTo>
                      <a:pt x="18458" y="8144"/>
                      <a:pt x="19600" y="8714"/>
                      <a:pt x="20884" y="8884"/>
                    </a:cubicBezTo>
                    <a:cubicBezTo>
                      <a:pt x="21181" y="8926"/>
                      <a:pt x="21485" y="8950"/>
                      <a:pt x="21791" y="8950"/>
                    </a:cubicBezTo>
                    <a:cubicBezTo>
                      <a:pt x="22259" y="8950"/>
                      <a:pt x="22729" y="8894"/>
                      <a:pt x="23177" y="8759"/>
                    </a:cubicBezTo>
                    <a:cubicBezTo>
                      <a:pt x="23293" y="8750"/>
                      <a:pt x="23409" y="8723"/>
                      <a:pt x="23516" y="8688"/>
                    </a:cubicBezTo>
                    <a:cubicBezTo>
                      <a:pt x="23525" y="8688"/>
                      <a:pt x="23525" y="8697"/>
                      <a:pt x="23525" y="8697"/>
                    </a:cubicBezTo>
                    <a:cubicBezTo>
                      <a:pt x="23561" y="8688"/>
                      <a:pt x="23605" y="8688"/>
                      <a:pt x="23641" y="8688"/>
                    </a:cubicBezTo>
                    <a:cubicBezTo>
                      <a:pt x="23320" y="8804"/>
                      <a:pt x="23007" y="8955"/>
                      <a:pt x="22713" y="9080"/>
                    </a:cubicBezTo>
                    <a:cubicBezTo>
                      <a:pt x="22294" y="9250"/>
                      <a:pt x="21892" y="9321"/>
                      <a:pt x="21464" y="9348"/>
                    </a:cubicBezTo>
                    <a:cubicBezTo>
                      <a:pt x="20742" y="9339"/>
                      <a:pt x="20019" y="9259"/>
                      <a:pt x="19314" y="9098"/>
                    </a:cubicBezTo>
                    <a:cubicBezTo>
                      <a:pt x="18199" y="8830"/>
                      <a:pt x="17164" y="8322"/>
                      <a:pt x="16138" y="7822"/>
                    </a:cubicBezTo>
                    <a:cubicBezTo>
                      <a:pt x="14707" y="7132"/>
                      <a:pt x="13167" y="6104"/>
                      <a:pt x="11528" y="6104"/>
                    </a:cubicBezTo>
                    <a:cubicBezTo>
                      <a:pt x="11175" y="6104"/>
                      <a:pt x="10818" y="6152"/>
                      <a:pt x="10456" y="6261"/>
                    </a:cubicBezTo>
                    <a:cubicBezTo>
                      <a:pt x="10448" y="6261"/>
                      <a:pt x="10447" y="6273"/>
                      <a:pt x="10451" y="6273"/>
                    </a:cubicBezTo>
                    <a:cubicBezTo>
                      <a:pt x="10452" y="6273"/>
                      <a:pt x="10454" y="6272"/>
                      <a:pt x="10456" y="6270"/>
                    </a:cubicBezTo>
                    <a:cubicBezTo>
                      <a:pt x="10730" y="6205"/>
                      <a:pt x="11012" y="6176"/>
                      <a:pt x="11297" y="6176"/>
                    </a:cubicBezTo>
                    <a:cubicBezTo>
                      <a:pt x="12218" y="6176"/>
                      <a:pt x="13169" y="6478"/>
                      <a:pt x="13979" y="6832"/>
                    </a:cubicBezTo>
                    <a:cubicBezTo>
                      <a:pt x="14943" y="7260"/>
                      <a:pt x="15871" y="7805"/>
                      <a:pt x="16798" y="8304"/>
                    </a:cubicBezTo>
                    <a:cubicBezTo>
                      <a:pt x="18151" y="9013"/>
                      <a:pt x="19675" y="9476"/>
                      <a:pt x="21207" y="9476"/>
                    </a:cubicBezTo>
                    <a:cubicBezTo>
                      <a:pt x="21352" y="9476"/>
                      <a:pt x="21498" y="9472"/>
                      <a:pt x="21643" y="9464"/>
                    </a:cubicBezTo>
                    <a:lnTo>
                      <a:pt x="21643" y="9464"/>
                    </a:lnTo>
                    <a:cubicBezTo>
                      <a:pt x="21197" y="9571"/>
                      <a:pt x="20759" y="9705"/>
                      <a:pt x="20322" y="9847"/>
                    </a:cubicBezTo>
                    <a:cubicBezTo>
                      <a:pt x="19662" y="9607"/>
                      <a:pt x="18966" y="9446"/>
                      <a:pt x="18270" y="9330"/>
                    </a:cubicBezTo>
                    <a:cubicBezTo>
                      <a:pt x="17823" y="9250"/>
                      <a:pt x="17348" y="9198"/>
                      <a:pt x="16873" y="9198"/>
                    </a:cubicBezTo>
                    <a:cubicBezTo>
                      <a:pt x="16184" y="9198"/>
                      <a:pt x="15493" y="9307"/>
                      <a:pt x="14880" y="9598"/>
                    </a:cubicBezTo>
                    <a:cubicBezTo>
                      <a:pt x="14541" y="8848"/>
                      <a:pt x="13899" y="8161"/>
                      <a:pt x="13275" y="7822"/>
                    </a:cubicBezTo>
                    <a:cubicBezTo>
                      <a:pt x="12900" y="7564"/>
                      <a:pt x="12498" y="7358"/>
                      <a:pt x="12142" y="7243"/>
                    </a:cubicBezTo>
                    <a:cubicBezTo>
                      <a:pt x="11883" y="7100"/>
                      <a:pt x="11624" y="6966"/>
                      <a:pt x="11357" y="6868"/>
                    </a:cubicBezTo>
                    <a:cubicBezTo>
                      <a:pt x="10442" y="6537"/>
                      <a:pt x="9409" y="6359"/>
                      <a:pt x="8373" y="6359"/>
                    </a:cubicBezTo>
                    <a:cubicBezTo>
                      <a:pt x="8347" y="6359"/>
                      <a:pt x="8322" y="6359"/>
                      <a:pt x="8297" y="6359"/>
                    </a:cubicBezTo>
                    <a:cubicBezTo>
                      <a:pt x="9287" y="5854"/>
                      <a:pt x="10297" y="5558"/>
                      <a:pt x="11369" y="5558"/>
                    </a:cubicBezTo>
                    <a:close/>
                    <a:moveTo>
                      <a:pt x="8422" y="9740"/>
                    </a:moveTo>
                    <a:lnTo>
                      <a:pt x="8422" y="9740"/>
                    </a:lnTo>
                    <a:cubicBezTo>
                      <a:pt x="8529" y="9874"/>
                      <a:pt x="8636" y="9999"/>
                      <a:pt x="8680" y="10169"/>
                    </a:cubicBezTo>
                    <a:cubicBezTo>
                      <a:pt x="8734" y="10409"/>
                      <a:pt x="8716" y="10650"/>
                      <a:pt x="8546" y="10847"/>
                    </a:cubicBezTo>
                    <a:cubicBezTo>
                      <a:pt x="8395" y="11007"/>
                      <a:pt x="8216" y="11007"/>
                      <a:pt x="8029" y="11016"/>
                    </a:cubicBezTo>
                    <a:cubicBezTo>
                      <a:pt x="8163" y="10936"/>
                      <a:pt x="8279" y="10829"/>
                      <a:pt x="8359" y="10704"/>
                    </a:cubicBezTo>
                    <a:cubicBezTo>
                      <a:pt x="8546" y="10401"/>
                      <a:pt x="8555" y="10044"/>
                      <a:pt x="8422" y="9740"/>
                    </a:cubicBezTo>
                    <a:close/>
                    <a:moveTo>
                      <a:pt x="7770" y="9259"/>
                    </a:moveTo>
                    <a:cubicBezTo>
                      <a:pt x="8386" y="9437"/>
                      <a:pt x="8618" y="10204"/>
                      <a:pt x="8199" y="10686"/>
                    </a:cubicBezTo>
                    <a:cubicBezTo>
                      <a:pt x="8001" y="10917"/>
                      <a:pt x="7689" y="11018"/>
                      <a:pt x="7389" y="11018"/>
                    </a:cubicBezTo>
                    <a:cubicBezTo>
                      <a:pt x="7364" y="11018"/>
                      <a:pt x="7340" y="11017"/>
                      <a:pt x="7315" y="11016"/>
                    </a:cubicBezTo>
                    <a:cubicBezTo>
                      <a:pt x="7645" y="10900"/>
                      <a:pt x="7904" y="10641"/>
                      <a:pt x="7967" y="10258"/>
                    </a:cubicBezTo>
                    <a:cubicBezTo>
                      <a:pt x="8020" y="9910"/>
                      <a:pt x="7958" y="9544"/>
                      <a:pt x="7770" y="9259"/>
                    </a:cubicBezTo>
                    <a:close/>
                    <a:moveTo>
                      <a:pt x="10625" y="9428"/>
                    </a:moveTo>
                    <a:lnTo>
                      <a:pt x="10625" y="9428"/>
                    </a:lnTo>
                    <a:cubicBezTo>
                      <a:pt x="10973" y="9669"/>
                      <a:pt x="11214" y="9919"/>
                      <a:pt x="11089" y="10427"/>
                    </a:cubicBezTo>
                    <a:cubicBezTo>
                      <a:pt x="10973" y="10884"/>
                      <a:pt x="10495" y="11132"/>
                      <a:pt x="10044" y="11132"/>
                    </a:cubicBezTo>
                    <a:cubicBezTo>
                      <a:pt x="9975" y="11132"/>
                      <a:pt x="9907" y="11126"/>
                      <a:pt x="9840" y="11114"/>
                    </a:cubicBezTo>
                    <a:cubicBezTo>
                      <a:pt x="9858" y="11114"/>
                      <a:pt x="9876" y="11114"/>
                      <a:pt x="9902" y="11105"/>
                    </a:cubicBezTo>
                    <a:cubicBezTo>
                      <a:pt x="10482" y="11016"/>
                      <a:pt x="10803" y="10409"/>
                      <a:pt x="10759" y="9874"/>
                    </a:cubicBezTo>
                    <a:cubicBezTo>
                      <a:pt x="10741" y="9714"/>
                      <a:pt x="10696" y="9562"/>
                      <a:pt x="10625" y="9428"/>
                    </a:cubicBezTo>
                    <a:close/>
                    <a:moveTo>
                      <a:pt x="11062" y="9678"/>
                    </a:moveTo>
                    <a:cubicBezTo>
                      <a:pt x="11508" y="9883"/>
                      <a:pt x="11624" y="10374"/>
                      <a:pt x="11383" y="10811"/>
                    </a:cubicBezTo>
                    <a:cubicBezTo>
                      <a:pt x="11220" y="11106"/>
                      <a:pt x="10958" y="11160"/>
                      <a:pt x="10675" y="11160"/>
                    </a:cubicBezTo>
                    <a:cubicBezTo>
                      <a:pt x="10649" y="11160"/>
                      <a:pt x="10624" y="11160"/>
                      <a:pt x="10598" y="11159"/>
                    </a:cubicBezTo>
                    <a:cubicBezTo>
                      <a:pt x="10839" y="11043"/>
                      <a:pt x="11044" y="10829"/>
                      <a:pt x="11160" y="10561"/>
                    </a:cubicBezTo>
                    <a:cubicBezTo>
                      <a:pt x="11285" y="10285"/>
                      <a:pt x="11241" y="9937"/>
                      <a:pt x="11071" y="9687"/>
                    </a:cubicBezTo>
                    <a:cubicBezTo>
                      <a:pt x="11062" y="9687"/>
                      <a:pt x="11062" y="9678"/>
                      <a:pt x="11062" y="9678"/>
                    </a:cubicBezTo>
                    <a:close/>
                    <a:moveTo>
                      <a:pt x="25749" y="8412"/>
                    </a:moveTo>
                    <a:cubicBezTo>
                      <a:pt x="26173" y="8412"/>
                      <a:pt x="26626" y="8545"/>
                      <a:pt x="27004" y="8679"/>
                    </a:cubicBezTo>
                    <a:cubicBezTo>
                      <a:pt x="27620" y="8884"/>
                      <a:pt x="28208" y="9161"/>
                      <a:pt x="28797" y="9419"/>
                    </a:cubicBezTo>
                    <a:cubicBezTo>
                      <a:pt x="29743" y="9839"/>
                      <a:pt x="30662" y="10320"/>
                      <a:pt x="31643" y="10650"/>
                    </a:cubicBezTo>
                    <a:cubicBezTo>
                      <a:pt x="32303" y="10873"/>
                      <a:pt x="33008" y="11096"/>
                      <a:pt x="33704" y="11168"/>
                    </a:cubicBezTo>
                    <a:cubicBezTo>
                      <a:pt x="33934" y="11191"/>
                      <a:pt x="34191" y="11208"/>
                      <a:pt x="34452" y="11208"/>
                    </a:cubicBezTo>
                    <a:cubicBezTo>
                      <a:pt x="34788" y="11208"/>
                      <a:pt x="35133" y="11180"/>
                      <a:pt x="35443" y="11105"/>
                    </a:cubicBezTo>
                    <a:lnTo>
                      <a:pt x="35443" y="11105"/>
                    </a:lnTo>
                    <a:cubicBezTo>
                      <a:pt x="35078" y="11346"/>
                      <a:pt x="34409" y="11328"/>
                      <a:pt x="34025" y="11364"/>
                    </a:cubicBezTo>
                    <a:cubicBezTo>
                      <a:pt x="33886" y="11374"/>
                      <a:pt x="33748" y="11379"/>
                      <a:pt x="33610" y="11379"/>
                    </a:cubicBezTo>
                    <a:cubicBezTo>
                      <a:pt x="33130" y="11379"/>
                      <a:pt x="32657" y="11322"/>
                      <a:pt x="32178" y="11239"/>
                    </a:cubicBezTo>
                    <a:cubicBezTo>
                      <a:pt x="31304" y="11087"/>
                      <a:pt x="30394" y="10748"/>
                      <a:pt x="29582" y="10392"/>
                    </a:cubicBezTo>
                    <a:cubicBezTo>
                      <a:pt x="28993" y="10133"/>
                      <a:pt x="28378" y="9928"/>
                      <a:pt x="27798" y="9624"/>
                    </a:cubicBezTo>
                    <a:cubicBezTo>
                      <a:pt x="26942" y="9187"/>
                      <a:pt x="25951" y="8670"/>
                      <a:pt x="24952" y="8554"/>
                    </a:cubicBezTo>
                    <a:cubicBezTo>
                      <a:pt x="25140" y="8518"/>
                      <a:pt x="25318" y="8474"/>
                      <a:pt x="25496" y="8429"/>
                    </a:cubicBezTo>
                    <a:cubicBezTo>
                      <a:pt x="25579" y="8417"/>
                      <a:pt x="25663" y="8412"/>
                      <a:pt x="25749" y="8412"/>
                    </a:cubicBezTo>
                    <a:close/>
                    <a:moveTo>
                      <a:pt x="12284" y="7341"/>
                    </a:moveTo>
                    <a:lnTo>
                      <a:pt x="12284" y="7341"/>
                    </a:lnTo>
                    <a:cubicBezTo>
                      <a:pt x="13194" y="7689"/>
                      <a:pt x="14033" y="8465"/>
                      <a:pt x="14443" y="9321"/>
                    </a:cubicBezTo>
                    <a:cubicBezTo>
                      <a:pt x="14720" y="9892"/>
                      <a:pt x="14631" y="10624"/>
                      <a:pt x="14363" y="11186"/>
                    </a:cubicBezTo>
                    <a:cubicBezTo>
                      <a:pt x="14202" y="11534"/>
                      <a:pt x="13774" y="11703"/>
                      <a:pt x="13435" y="11810"/>
                    </a:cubicBezTo>
                    <a:cubicBezTo>
                      <a:pt x="13340" y="11840"/>
                      <a:pt x="13244" y="11853"/>
                      <a:pt x="13148" y="11853"/>
                    </a:cubicBezTo>
                    <a:cubicBezTo>
                      <a:pt x="12956" y="11853"/>
                      <a:pt x="12766" y="11801"/>
                      <a:pt x="12588" y="11730"/>
                    </a:cubicBezTo>
                    <a:lnTo>
                      <a:pt x="12588" y="11730"/>
                    </a:lnTo>
                    <a:cubicBezTo>
                      <a:pt x="12678" y="11750"/>
                      <a:pt x="12771" y="11759"/>
                      <a:pt x="12864" y="11759"/>
                    </a:cubicBezTo>
                    <a:cubicBezTo>
                      <a:pt x="13275" y="11759"/>
                      <a:pt x="13691" y="11570"/>
                      <a:pt x="13953" y="11221"/>
                    </a:cubicBezTo>
                    <a:cubicBezTo>
                      <a:pt x="14497" y="10481"/>
                      <a:pt x="14256" y="9384"/>
                      <a:pt x="13747" y="8706"/>
                    </a:cubicBezTo>
                    <a:cubicBezTo>
                      <a:pt x="13364" y="8179"/>
                      <a:pt x="12855" y="7706"/>
                      <a:pt x="12284" y="7341"/>
                    </a:cubicBezTo>
                    <a:close/>
                    <a:moveTo>
                      <a:pt x="24579" y="8623"/>
                    </a:moveTo>
                    <a:cubicBezTo>
                      <a:pt x="25881" y="8623"/>
                      <a:pt x="27007" y="9502"/>
                      <a:pt x="28173" y="9954"/>
                    </a:cubicBezTo>
                    <a:cubicBezTo>
                      <a:pt x="29734" y="10552"/>
                      <a:pt x="31251" y="11266"/>
                      <a:pt x="32928" y="11444"/>
                    </a:cubicBezTo>
                    <a:cubicBezTo>
                      <a:pt x="33125" y="11463"/>
                      <a:pt x="33323" y="11472"/>
                      <a:pt x="33522" y="11472"/>
                    </a:cubicBezTo>
                    <a:cubicBezTo>
                      <a:pt x="33800" y="11472"/>
                      <a:pt x="34079" y="11454"/>
                      <a:pt x="34355" y="11418"/>
                    </a:cubicBezTo>
                    <a:cubicBezTo>
                      <a:pt x="34596" y="11382"/>
                      <a:pt x="34962" y="11355"/>
                      <a:pt x="35247" y="11239"/>
                    </a:cubicBezTo>
                    <a:lnTo>
                      <a:pt x="35247" y="11239"/>
                    </a:lnTo>
                    <a:cubicBezTo>
                      <a:pt x="34721" y="11728"/>
                      <a:pt x="34072" y="11892"/>
                      <a:pt x="33396" y="11892"/>
                    </a:cubicBezTo>
                    <a:cubicBezTo>
                      <a:pt x="32753" y="11892"/>
                      <a:pt x="32087" y="11744"/>
                      <a:pt x="31482" y="11587"/>
                    </a:cubicBezTo>
                    <a:cubicBezTo>
                      <a:pt x="30082" y="11230"/>
                      <a:pt x="28708" y="10713"/>
                      <a:pt x="27397" y="10106"/>
                    </a:cubicBezTo>
                    <a:cubicBezTo>
                      <a:pt x="26264" y="9589"/>
                      <a:pt x="25131" y="9268"/>
                      <a:pt x="23882" y="9205"/>
                    </a:cubicBezTo>
                    <a:cubicBezTo>
                      <a:pt x="23792" y="9201"/>
                      <a:pt x="23702" y="9199"/>
                      <a:pt x="23613" y="9199"/>
                    </a:cubicBezTo>
                    <a:cubicBezTo>
                      <a:pt x="23144" y="9199"/>
                      <a:pt x="22685" y="9255"/>
                      <a:pt x="22226" y="9335"/>
                    </a:cubicBezTo>
                    <a:lnTo>
                      <a:pt x="22226" y="9335"/>
                    </a:lnTo>
                    <a:cubicBezTo>
                      <a:pt x="22327" y="9316"/>
                      <a:pt x="22435" y="9283"/>
                      <a:pt x="22535" y="9250"/>
                    </a:cubicBezTo>
                    <a:cubicBezTo>
                      <a:pt x="23115" y="9036"/>
                      <a:pt x="23694" y="8697"/>
                      <a:pt x="24328" y="8634"/>
                    </a:cubicBezTo>
                    <a:cubicBezTo>
                      <a:pt x="24412" y="8627"/>
                      <a:pt x="24496" y="8623"/>
                      <a:pt x="24579" y="8623"/>
                    </a:cubicBezTo>
                    <a:close/>
                    <a:moveTo>
                      <a:pt x="13783" y="8233"/>
                    </a:moveTo>
                    <a:lnTo>
                      <a:pt x="13783" y="8233"/>
                    </a:lnTo>
                    <a:cubicBezTo>
                      <a:pt x="14345" y="8741"/>
                      <a:pt x="14773" y="9464"/>
                      <a:pt x="14970" y="10160"/>
                    </a:cubicBezTo>
                    <a:cubicBezTo>
                      <a:pt x="15112" y="10677"/>
                      <a:pt x="14979" y="11168"/>
                      <a:pt x="14729" y="11623"/>
                    </a:cubicBezTo>
                    <a:cubicBezTo>
                      <a:pt x="14523" y="11993"/>
                      <a:pt x="14149" y="12144"/>
                      <a:pt x="13757" y="12144"/>
                    </a:cubicBezTo>
                    <a:cubicBezTo>
                      <a:pt x="13469" y="12144"/>
                      <a:pt x="13172" y="12062"/>
                      <a:pt x="12927" y="11926"/>
                    </a:cubicBezTo>
                    <a:lnTo>
                      <a:pt x="12927" y="11926"/>
                    </a:lnTo>
                    <a:cubicBezTo>
                      <a:pt x="13022" y="11947"/>
                      <a:pt x="13116" y="11958"/>
                      <a:pt x="13211" y="11958"/>
                    </a:cubicBezTo>
                    <a:cubicBezTo>
                      <a:pt x="13516" y="11958"/>
                      <a:pt x="13820" y="11847"/>
                      <a:pt x="14140" y="11623"/>
                    </a:cubicBezTo>
                    <a:cubicBezTo>
                      <a:pt x="14648" y="11275"/>
                      <a:pt x="14729" y="10508"/>
                      <a:pt x="14711" y="9946"/>
                    </a:cubicBezTo>
                    <a:cubicBezTo>
                      <a:pt x="14684" y="9321"/>
                      <a:pt x="14301" y="8723"/>
                      <a:pt x="13783" y="8233"/>
                    </a:cubicBezTo>
                    <a:close/>
                    <a:moveTo>
                      <a:pt x="23752" y="9336"/>
                    </a:moveTo>
                    <a:cubicBezTo>
                      <a:pt x="23904" y="9336"/>
                      <a:pt x="24057" y="9340"/>
                      <a:pt x="24212" y="9348"/>
                    </a:cubicBezTo>
                    <a:cubicBezTo>
                      <a:pt x="25702" y="9437"/>
                      <a:pt x="26986" y="10106"/>
                      <a:pt x="28333" y="10650"/>
                    </a:cubicBezTo>
                    <a:cubicBezTo>
                      <a:pt x="29636" y="11186"/>
                      <a:pt x="30992" y="11694"/>
                      <a:pt x="32392" y="11881"/>
                    </a:cubicBezTo>
                    <a:cubicBezTo>
                      <a:pt x="32728" y="11928"/>
                      <a:pt x="33060" y="11962"/>
                      <a:pt x="33384" y="11962"/>
                    </a:cubicBezTo>
                    <a:cubicBezTo>
                      <a:pt x="33861" y="11962"/>
                      <a:pt x="34319" y="11889"/>
                      <a:pt x="34739" y="11676"/>
                    </a:cubicBezTo>
                    <a:lnTo>
                      <a:pt x="34739" y="11676"/>
                    </a:lnTo>
                    <a:cubicBezTo>
                      <a:pt x="34373" y="11997"/>
                      <a:pt x="33971" y="12220"/>
                      <a:pt x="33543" y="12354"/>
                    </a:cubicBezTo>
                    <a:cubicBezTo>
                      <a:pt x="33106" y="12399"/>
                      <a:pt x="32678" y="12461"/>
                      <a:pt x="32241" y="12533"/>
                    </a:cubicBezTo>
                    <a:cubicBezTo>
                      <a:pt x="30876" y="12524"/>
                      <a:pt x="29413" y="11988"/>
                      <a:pt x="28226" y="11569"/>
                    </a:cubicBezTo>
                    <a:cubicBezTo>
                      <a:pt x="27075" y="11168"/>
                      <a:pt x="25969" y="10624"/>
                      <a:pt x="24774" y="10356"/>
                    </a:cubicBezTo>
                    <a:cubicBezTo>
                      <a:pt x="24206" y="10231"/>
                      <a:pt x="23644" y="10162"/>
                      <a:pt x="23082" y="10162"/>
                    </a:cubicBezTo>
                    <a:cubicBezTo>
                      <a:pt x="22558" y="10162"/>
                      <a:pt x="22034" y="10222"/>
                      <a:pt x="21509" y="10356"/>
                    </a:cubicBezTo>
                    <a:cubicBezTo>
                      <a:pt x="21500" y="10365"/>
                      <a:pt x="21500" y="10374"/>
                      <a:pt x="21509" y="10383"/>
                    </a:cubicBezTo>
                    <a:lnTo>
                      <a:pt x="21518" y="10383"/>
                    </a:lnTo>
                    <a:cubicBezTo>
                      <a:pt x="21961" y="10292"/>
                      <a:pt x="22396" y="10251"/>
                      <a:pt x="22823" y="10251"/>
                    </a:cubicBezTo>
                    <a:cubicBezTo>
                      <a:pt x="25034" y="10251"/>
                      <a:pt x="27053" y="11329"/>
                      <a:pt x="29154" y="12024"/>
                    </a:cubicBezTo>
                    <a:cubicBezTo>
                      <a:pt x="29448" y="12113"/>
                      <a:pt x="29743" y="12203"/>
                      <a:pt x="30055" y="12292"/>
                    </a:cubicBezTo>
                    <a:cubicBezTo>
                      <a:pt x="29401" y="12550"/>
                      <a:pt x="28652" y="12658"/>
                      <a:pt x="27902" y="12658"/>
                    </a:cubicBezTo>
                    <a:cubicBezTo>
                      <a:pt x="27199" y="12658"/>
                      <a:pt x="26497" y="12563"/>
                      <a:pt x="25871" y="12408"/>
                    </a:cubicBezTo>
                    <a:cubicBezTo>
                      <a:pt x="24613" y="12096"/>
                      <a:pt x="23561" y="11516"/>
                      <a:pt x="22445" y="10891"/>
                    </a:cubicBezTo>
                    <a:cubicBezTo>
                      <a:pt x="22133" y="10722"/>
                      <a:pt x="21821" y="10543"/>
                      <a:pt x="21509" y="10383"/>
                    </a:cubicBezTo>
                    <a:cubicBezTo>
                      <a:pt x="21197" y="10213"/>
                      <a:pt x="20884" y="10062"/>
                      <a:pt x="20554" y="9928"/>
                    </a:cubicBezTo>
                    <a:cubicBezTo>
                      <a:pt x="20492" y="9910"/>
                      <a:pt x="20420" y="9883"/>
                      <a:pt x="20358" y="9856"/>
                    </a:cubicBezTo>
                    <a:cubicBezTo>
                      <a:pt x="21485" y="9565"/>
                      <a:pt x="22592" y="9336"/>
                      <a:pt x="23752" y="9336"/>
                    </a:cubicBezTo>
                    <a:close/>
                    <a:moveTo>
                      <a:pt x="16781" y="9333"/>
                    </a:moveTo>
                    <a:cubicBezTo>
                      <a:pt x="17525" y="9333"/>
                      <a:pt x="18272" y="9451"/>
                      <a:pt x="18993" y="9624"/>
                    </a:cubicBezTo>
                    <a:cubicBezTo>
                      <a:pt x="20581" y="9999"/>
                      <a:pt x="21955" y="10784"/>
                      <a:pt x="23346" y="11596"/>
                    </a:cubicBezTo>
                    <a:cubicBezTo>
                      <a:pt x="24301" y="12158"/>
                      <a:pt x="25398" y="12515"/>
                      <a:pt x="26478" y="12702"/>
                    </a:cubicBezTo>
                    <a:cubicBezTo>
                      <a:pt x="26872" y="12774"/>
                      <a:pt x="27311" y="12815"/>
                      <a:pt x="27759" y="12815"/>
                    </a:cubicBezTo>
                    <a:cubicBezTo>
                      <a:pt x="28599" y="12815"/>
                      <a:pt x="29473" y="12670"/>
                      <a:pt x="30153" y="12310"/>
                    </a:cubicBezTo>
                    <a:cubicBezTo>
                      <a:pt x="30207" y="12327"/>
                      <a:pt x="30269" y="12336"/>
                      <a:pt x="30332" y="12354"/>
                    </a:cubicBezTo>
                    <a:cubicBezTo>
                      <a:pt x="29558" y="12984"/>
                      <a:pt x="28508" y="13104"/>
                      <a:pt x="27520" y="13104"/>
                    </a:cubicBezTo>
                    <a:cubicBezTo>
                      <a:pt x="27345" y="13104"/>
                      <a:pt x="27173" y="13100"/>
                      <a:pt x="27004" y="13095"/>
                    </a:cubicBezTo>
                    <a:cubicBezTo>
                      <a:pt x="25942" y="13059"/>
                      <a:pt x="24988" y="12836"/>
                      <a:pt x="23998" y="12452"/>
                    </a:cubicBezTo>
                    <a:cubicBezTo>
                      <a:pt x="22365" y="11810"/>
                      <a:pt x="20938" y="10847"/>
                      <a:pt x="19225" y="10418"/>
                    </a:cubicBezTo>
                    <a:cubicBezTo>
                      <a:pt x="18440" y="10213"/>
                      <a:pt x="17628" y="10106"/>
                      <a:pt x="16825" y="10070"/>
                    </a:cubicBezTo>
                    <a:cubicBezTo>
                      <a:pt x="16656" y="10065"/>
                      <a:pt x="16489" y="10060"/>
                      <a:pt x="16324" y="10060"/>
                    </a:cubicBezTo>
                    <a:cubicBezTo>
                      <a:pt x="15905" y="10060"/>
                      <a:pt x="15498" y="10093"/>
                      <a:pt x="15095" y="10240"/>
                    </a:cubicBezTo>
                    <a:cubicBezTo>
                      <a:pt x="15050" y="10035"/>
                      <a:pt x="14987" y="9830"/>
                      <a:pt x="14898" y="9633"/>
                    </a:cubicBezTo>
                    <a:cubicBezTo>
                      <a:pt x="15511" y="9419"/>
                      <a:pt x="16145" y="9333"/>
                      <a:pt x="16781" y="9333"/>
                    </a:cubicBezTo>
                    <a:close/>
                    <a:moveTo>
                      <a:pt x="8484" y="6518"/>
                    </a:moveTo>
                    <a:cubicBezTo>
                      <a:pt x="9895" y="6518"/>
                      <a:pt x="11350" y="6856"/>
                      <a:pt x="12445" y="7635"/>
                    </a:cubicBezTo>
                    <a:cubicBezTo>
                      <a:pt x="13391" y="8313"/>
                      <a:pt x="14408" y="9437"/>
                      <a:pt x="14060" y="10695"/>
                    </a:cubicBezTo>
                    <a:cubicBezTo>
                      <a:pt x="13893" y="11291"/>
                      <a:pt x="13429" y="11639"/>
                      <a:pt x="12838" y="11639"/>
                    </a:cubicBezTo>
                    <a:cubicBezTo>
                      <a:pt x="12766" y="11639"/>
                      <a:pt x="12691" y="11633"/>
                      <a:pt x="12614" y="11623"/>
                    </a:cubicBezTo>
                    <a:cubicBezTo>
                      <a:pt x="12275" y="11569"/>
                      <a:pt x="11972" y="11337"/>
                      <a:pt x="11874" y="11007"/>
                    </a:cubicBezTo>
                    <a:cubicBezTo>
                      <a:pt x="11743" y="10613"/>
                      <a:pt x="12102" y="10365"/>
                      <a:pt x="12436" y="10365"/>
                    </a:cubicBezTo>
                    <a:cubicBezTo>
                      <a:pt x="12442" y="10365"/>
                      <a:pt x="12448" y="10365"/>
                      <a:pt x="12454" y="10365"/>
                    </a:cubicBezTo>
                    <a:cubicBezTo>
                      <a:pt x="12490" y="10490"/>
                      <a:pt x="12472" y="10624"/>
                      <a:pt x="12356" y="10731"/>
                    </a:cubicBezTo>
                    <a:cubicBezTo>
                      <a:pt x="12341" y="10745"/>
                      <a:pt x="12356" y="10771"/>
                      <a:pt x="12372" y="10771"/>
                    </a:cubicBezTo>
                    <a:cubicBezTo>
                      <a:pt x="12375" y="10771"/>
                      <a:pt x="12379" y="10770"/>
                      <a:pt x="12383" y="10766"/>
                    </a:cubicBezTo>
                    <a:cubicBezTo>
                      <a:pt x="12704" y="10597"/>
                      <a:pt x="12570" y="10213"/>
                      <a:pt x="12374" y="9999"/>
                    </a:cubicBezTo>
                    <a:cubicBezTo>
                      <a:pt x="12226" y="9822"/>
                      <a:pt x="11965" y="9739"/>
                      <a:pt x="11715" y="9739"/>
                    </a:cubicBezTo>
                    <a:cubicBezTo>
                      <a:pt x="11587" y="9739"/>
                      <a:pt x="11462" y="9761"/>
                      <a:pt x="11357" y="9803"/>
                    </a:cubicBezTo>
                    <a:cubicBezTo>
                      <a:pt x="11348" y="9803"/>
                      <a:pt x="11348" y="9812"/>
                      <a:pt x="11339" y="9821"/>
                    </a:cubicBezTo>
                    <a:cubicBezTo>
                      <a:pt x="11258" y="9740"/>
                      <a:pt x="11160" y="9678"/>
                      <a:pt x="11027" y="9633"/>
                    </a:cubicBezTo>
                    <a:cubicBezTo>
                      <a:pt x="10911" y="9500"/>
                      <a:pt x="10741" y="9419"/>
                      <a:pt x="10572" y="9330"/>
                    </a:cubicBezTo>
                    <a:cubicBezTo>
                      <a:pt x="10375" y="9000"/>
                      <a:pt x="10045" y="8750"/>
                      <a:pt x="9715" y="8536"/>
                    </a:cubicBezTo>
                    <a:cubicBezTo>
                      <a:pt x="9711" y="8533"/>
                      <a:pt x="9706" y="8532"/>
                      <a:pt x="9702" y="8532"/>
                    </a:cubicBezTo>
                    <a:cubicBezTo>
                      <a:pt x="9678" y="8532"/>
                      <a:pt x="9657" y="8566"/>
                      <a:pt x="9679" y="8581"/>
                    </a:cubicBezTo>
                    <a:cubicBezTo>
                      <a:pt x="10081" y="8902"/>
                      <a:pt x="10473" y="9250"/>
                      <a:pt x="10616" y="9758"/>
                    </a:cubicBezTo>
                    <a:cubicBezTo>
                      <a:pt x="10750" y="10249"/>
                      <a:pt x="10518" y="10650"/>
                      <a:pt x="10108" y="10909"/>
                    </a:cubicBezTo>
                    <a:cubicBezTo>
                      <a:pt x="9990" y="10989"/>
                      <a:pt x="9861" y="11021"/>
                      <a:pt x="9731" y="11021"/>
                    </a:cubicBezTo>
                    <a:cubicBezTo>
                      <a:pt x="9583" y="11021"/>
                      <a:pt x="9433" y="10980"/>
                      <a:pt x="9296" y="10918"/>
                    </a:cubicBezTo>
                    <a:cubicBezTo>
                      <a:pt x="9242" y="10882"/>
                      <a:pt x="9180" y="10838"/>
                      <a:pt x="9126" y="10802"/>
                    </a:cubicBezTo>
                    <a:cubicBezTo>
                      <a:pt x="8859" y="10543"/>
                      <a:pt x="8948" y="10267"/>
                      <a:pt x="9394" y="9963"/>
                    </a:cubicBezTo>
                    <a:cubicBezTo>
                      <a:pt x="9412" y="10035"/>
                      <a:pt x="9430" y="10106"/>
                      <a:pt x="9430" y="10195"/>
                    </a:cubicBezTo>
                    <a:cubicBezTo>
                      <a:pt x="9430" y="10214"/>
                      <a:pt x="9442" y="10223"/>
                      <a:pt x="9456" y="10223"/>
                    </a:cubicBezTo>
                    <a:cubicBezTo>
                      <a:pt x="9467" y="10223"/>
                      <a:pt x="9479" y="10217"/>
                      <a:pt x="9483" y="10204"/>
                    </a:cubicBezTo>
                    <a:cubicBezTo>
                      <a:pt x="9563" y="9919"/>
                      <a:pt x="9349" y="9624"/>
                      <a:pt x="9126" y="9473"/>
                    </a:cubicBezTo>
                    <a:cubicBezTo>
                      <a:pt x="8952" y="9351"/>
                      <a:pt x="8744" y="9302"/>
                      <a:pt x="8533" y="9302"/>
                    </a:cubicBezTo>
                    <a:cubicBezTo>
                      <a:pt x="8387" y="9302"/>
                      <a:pt x="8239" y="9326"/>
                      <a:pt x="8100" y="9366"/>
                    </a:cubicBezTo>
                    <a:cubicBezTo>
                      <a:pt x="8002" y="9294"/>
                      <a:pt x="7886" y="9241"/>
                      <a:pt x="7752" y="9214"/>
                    </a:cubicBezTo>
                    <a:lnTo>
                      <a:pt x="7744" y="9214"/>
                    </a:lnTo>
                    <a:cubicBezTo>
                      <a:pt x="7654" y="9089"/>
                      <a:pt x="7538" y="8982"/>
                      <a:pt x="7405" y="8893"/>
                    </a:cubicBezTo>
                    <a:cubicBezTo>
                      <a:pt x="7400" y="8890"/>
                      <a:pt x="7396" y="8889"/>
                      <a:pt x="7392" y="8889"/>
                    </a:cubicBezTo>
                    <a:cubicBezTo>
                      <a:pt x="7370" y="8889"/>
                      <a:pt x="7354" y="8923"/>
                      <a:pt x="7369" y="8937"/>
                    </a:cubicBezTo>
                    <a:cubicBezTo>
                      <a:pt x="7842" y="9339"/>
                      <a:pt x="8083" y="10365"/>
                      <a:pt x="7503" y="10766"/>
                    </a:cubicBezTo>
                    <a:cubicBezTo>
                      <a:pt x="7337" y="10884"/>
                      <a:pt x="7096" y="10940"/>
                      <a:pt x="6867" y="10940"/>
                    </a:cubicBezTo>
                    <a:cubicBezTo>
                      <a:pt x="6713" y="10940"/>
                      <a:pt x="6565" y="10915"/>
                      <a:pt x="6450" y="10864"/>
                    </a:cubicBezTo>
                    <a:cubicBezTo>
                      <a:pt x="6200" y="10757"/>
                      <a:pt x="6066" y="10508"/>
                      <a:pt x="6040" y="10249"/>
                    </a:cubicBezTo>
                    <a:cubicBezTo>
                      <a:pt x="6022" y="10035"/>
                      <a:pt x="6218" y="9812"/>
                      <a:pt x="6450" y="9740"/>
                    </a:cubicBezTo>
                    <a:cubicBezTo>
                      <a:pt x="6493" y="9726"/>
                      <a:pt x="6540" y="9720"/>
                      <a:pt x="6584" y="9720"/>
                    </a:cubicBezTo>
                    <a:cubicBezTo>
                      <a:pt x="6651" y="9720"/>
                      <a:pt x="6712" y="9733"/>
                      <a:pt x="6744" y="9749"/>
                    </a:cubicBezTo>
                    <a:cubicBezTo>
                      <a:pt x="6789" y="9776"/>
                      <a:pt x="6843" y="9821"/>
                      <a:pt x="6843" y="9874"/>
                    </a:cubicBezTo>
                    <a:cubicBezTo>
                      <a:pt x="6851" y="9928"/>
                      <a:pt x="6843" y="10017"/>
                      <a:pt x="6816" y="10070"/>
                    </a:cubicBezTo>
                    <a:cubicBezTo>
                      <a:pt x="6789" y="10124"/>
                      <a:pt x="6709" y="10186"/>
                      <a:pt x="6691" y="10195"/>
                    </a:cubicBezTo>
                    <a:cubicBezTo>
                      <a:pt x="6682" y="10204"/>
                      <a:pt x="6664" y="10222"/>
                      <a:pt x="6673" y="10231"/>
                    </a:cubicBezTo>
                    <a:cubicBezTo>
                      <a:pt x="6673" y="10238"/>
                      <a:pt x="6678" y="10241"/>
                      <a:pt x="6686" y="10241"/>
                    </a:cubicBezTo>
                    <a:cubicBezTo>
                      <a:pt x="6699" y="10241"/>
                      <a:pt x="6719" y="10233"/>
                      <a:pt x="6735" y="10222"/>
                    </a:cubicBezTo>
                    <a:cubicBezTo>
                      <a:pt x="6780" y="10186"/>
                      <a:pt x="6860" y="10097"/>
                      <a:pt x="6896" y="9999"/>
                    </a:cubicBezTo>
                    <a:cubicBezTo>
                      <a:pt x="6923" y="9892"/>
                      <a:pt x="6896" y="9740"/>
                      <a:pt x="6851" y="9678"/>
                    </a:cubicBezTo>
                    <a:cubicBezTo>
                      <a:pt x="6798" y="9607"/>
                      <a:pt x="6700" y="9508"/>
                      <a:pt x="6521" y="9401"/>
                    </a:cubicBezTo>
                    <a:cubicBezTo>
                      <a:pt x="6361" y="9312"/>
                      <a:pt x="5861" y="9143"/>
                      <a:pt x="5424" y="9134"/>
                    </a:cubicBezTo>
                    <a:cubicBezTo>
                      <a:pt x="5388" y="9133"/>
                      <a:pt x="5353" y="9132"/>
                      <a:pt x="5318" y="9132"/>
                    </a:cubicBezTo>
                    <a:cubicBezTo>
                      <a:pt x="4403" y="9132"/>
                      <a:pt x="3654" y="9463"/>
                      <a:pt x="2855" y="9901"/>
                    </a:cubicBezTo>
                    <a:cubicBezTo>
                      <a:pt x="1954" y="10401"/>
                      <a:pt x="1285" y="11203"/>
                      <a:pt x="812" y="12104"/>
                    </a:cubicBezTo>
                    <a:cubicBezTo>
                      <a:pt x="491" y="12720"/>
                      <a:pt x="402" y="13505"/>
                      <a:pt x="410" y="14219"/>
                    </a:cubicBezTo>
                    <a:cubicBezTo>
                      <a:pt x="36" y="12684"/>
                      <a:pt x="812" y="11061"/>
                      <a:pt x="1695" y="9839"/>
                    </a:cubicBezTo>
                    <a:cubicBezTo>
                      <a:pt x="2864" y="8197"/>
                      <a:pt x="4719" y="7135"/>
                      <a:pt x="6673" y="6707"/>
                    </a:cubicBezTo>
                    <a:cubicBezTo>
                      <a:pt x="7245" y="6584"/>
                      <a:pt x="7860" y="6518"/>
                      <a:pt x="8484" y="6518"/>
                    </a:cubicBezTo>
                    <a:close/>
                    <a:moveTo>
                      <a:pt x="16409" y="10132"/>
                    </a:moveTo>
                    <a:cubicBezTo>
                      <a:pt x="17579" y="10132"/>
                      <a:pt x="18779" y="10378"/>
                      <a:pt x="19858" y="10695"/>
                    </a:cubicBezTo>
                    <a:cubicBezTo>
                      <a:pt x="20804" y="10980"/>
                      <a:pt x="21643" y="11453"/>
                      <a:pt x="22517" y="11890"/>
                    </a:cubicBezTo>
                    <a:cubicBezTo>
                      <a:pt x="23302" y="12292"/>
                      <a:pt x="24114" y="12631"/>
                      <a:pt x="24952" y="12898"/>
                    </a:cubicBezTo>
                    <a:cubicBezTo>
                      <a:pt x="25676" y="13118"/>
                      <a:pt x="26459" y="13204"/>
                      <a:pt x="27227" y="13204"/>
                    </a:cubicBezTo>
                    <a:cubicBezTo>
                      <a:pt x="27302" y="13204"/>
                      <a:pt x="27376" y="13203"/>
                      <a:pt x="27450" y="13202"/>
                    </a:cubicBezTo>
                    <a:cubicBezTo>
                      <a:pt x="28449" y="13193"/>
                      <a:pt x="29573" y="13041"/>
                      <a:pt x="30358" y="12363"/>
                    </a:cubicBezTo>
                    <a:cubicBezTo>
                      <a:pt x="30858" y="12479"/>
                      <a:pt x="31384" y="12568"/>
                      <a:pt x="31902" y="12586"/>
                    </a:cubicBezTo>
                    <a:cubicBezTo>
                      <a:pt x="31688" y="12622"/>
                      <a:pt x="31474" y="12658"/>
                      <a:pt x="31259" y="12684"/>
                    </a:cubicBezTo>
                    <a:cubicBezTo>
                      <a:pt x="30296" y="12836"/>
                      <a:pt x="29404" y="13104"/>
                      <a:pt x="28521" y="13532"/>
                    </a:cubicBezTo>
                    <a:cubicBezTo>
                      <a:pt x="28003" y="13791"/>
                      <a:pt x="27522" y="14094"/>
                      <a:pt x="27031" y="14397"/>
                    </a:cubicBezTo>
                    <a:cubicBezTo>
                      <a:pt x="26760" y="14463"/>
                      <a:pt x="26476" y="14491"/>
                      <a:pt x="26189" y="14491"/>
                    </a:cubicBezTo>
                    <a:cubicBezTo>
                      <a:pt x="25538" y="14491"/>
                      <a:pt x="24868" y="14347"/>
                      <a:pt x="24292" y="14174"/>
                    </a:cubicBezTo>
                    <a:cubicBezTo>
                      <a:pt x="23115" y="13826"/>
                      <a:pt x="22008" y="13327"/>
                      <a:pt x="20929" y="12774"/>
                    </a:cubicBezTo>
                    <a:cubicBezTo>
                      <a:pt x="19355" y="11975"/>
                      <a:pt x="17755" y="10806"/>
                      <a:pt x="15946" y="10806"/>
                    </a:cubicBezTo>
                    <a:cubicBezTo>
                      <a:pt x="15673" y="10806"/>
                      <a:pt x="15395" y="10833"/>
                      <a:pt x="15112" y="10891"/>
                    </a:cubicBezTo>
                    <a:cubicBezTo>
                      <a:pt x="15121" y="10873"/>
                      <a:pt x="15121" y="10864"/>
                      <a:pt x="15121" y="10847"/>
                    </a:cubicBezTo>
                    <a:cubicBezTo>
                      <a:pt x="15139" y="10650"/>
                      <a:pt x="15130" y="10454"/>
                      <a:pt x="15095" y="10249"/>
                    </a:cubicBezTo>
                    <a:cubicBezTo>
                      <a:pt x="15523" y="10168"/>
                      <a:pt x="15964" y="10132"/>
                      <a:pt x="16409" y="10132"/>
                    </a:cubicBezTo>
                    <a:close/>
                    <a:moveTo>
                      <a:pt x="16867" y="14500"/>
                    </a:moveTo>
                    <a:cubicBezTo>
                      <a:pt x="17034" y="14500"/>
                      <a:pt x="17217" y="14567"/>
                      <a:pt x="17334" y="14638"/>
                    </a:cubicBezTo>
                    <a:cubicBezTo>
                      <a:pt x="17387" y="14665"/>
                      <a:pt x="17432" y="14700"/>
                      <a:pt x="17485" y="14745"/>
                    </a:cubicBezTo>
                    <a:cubicBezTo>
                      <a:pt x="17244" y="14808"/>
                      <a:pt x="17111" y="14986"/>
                      <a:pt x="17111" y="15209"/>
                    </a:cubicBezTo>
                    <a:cubicBezTo>
                      <a:pt x="17093" y="15227"/>
                      <a:pt x="17084" y="15254"/>
                      <a:pt x="17066" y="15271"/>
                    </a:cubicBezTo>
                    <a:cubicBezTo>
                      <a:pt x="17084" y="15218"/>
                      <a:pt x="17084" y="15155"/>
                      <a:pt x="17093" y="15093"/>
                    </a:cubicBezTo>
                    <a:cubicBezTo>
                      <a:pt x="17093" y="14843"/>
                      <a:pt x="16914" y="14638"/>
                      <a:pt x="16691" y="14531"/>
                    </a:cubicBezTo>
                    <a:cubicBezTo>
                      <a:pt x="16745" y="14509"/>
                      <a:pt x="16805" y="14500"/>
                      <a:pt x="16867" y="14500"/>
                    </a:cubicBezTo>
                    <a:close/>
                    <a:moveTo>
                      <a:pt x="8333" y="9361"/>
                    </a:moveTo>
                    <a:cubicBezTo>
                      <a:pt x="8754" y="9361"/>
                      <a:pt x="9200" y="9519"/>
                      <a:pt x="9367" y="9892"/>
                    </a:cubicBezTo>
                    <a:cubicBezTo>
                      <a:pt x="9332" y="9880"/>
                      <a:pt x="9298" y="9874"/>
                      <a:pt x="9265" y="9874"/>
                    </a:cubicBezTo>
                    <a:cubicBezTo>
                      <a:pt x="9007" y="9874"/>
                      <a:pt x="8834" y="10217"/>
                      <a:pt x="8850" y="10454"/>
                    </a:cubicBezTo>
                    <a:cubicBezTo>
                      <a:pt x="8877" y="10847"/>
                      <a:pt x="9242" y="11061"/>
                      <a:pt x="9599" y="11105"/>
                    </a:cubicBezTo>
                    <a:cubicBezTo>
                      <a:pt x="9770" y="11225"/>
                      <a:pt x="9956" y="11279"/>
                      <a:pt x="10141" y="11279"/>
                    </a:cubicBezTo>
                    <a:cubicBezTo>
                      <a:pt x="10244" y="11279"/>
                      <a:pt x="10347" y="11262"/>
                      <a:pt x="10447" y="11230"/>
                    </a:cubicBezTo>
                    <a:cubicBezTo>
                      <a:pt x="10563" y="11282"/>
                      <a:pt x="10674" y="11305"/>
                      <a:pt x="10778" y="11305"/>
                    </a:cubicBezTo>
                    <a:cubicBezTo>
                      <a:pt x="11452" y="11305"/>
                      <a:pt x="11838" y="10343"/>
                      <a:pt x="11374" y="9856"/>
                    </a:cubicBezTo>
                    <a:cubicBezTo>
                      <a:pt x="11447" y="9836"/>
                      <a:pt x="11522" y="9826"/>
                      <a:pt x="11599" y="9826"/>
                    </a:cubicBezTo>
                    <a:cubicBezTo>
                      <a:pt x="11788" y="9826"/>
                      <a:pt x="11980" y="9884"/>
                      <a:pt x="12133" y="9972"/>
                    </a:cubicBezTo>
                    <a:cubicBezTo>
                      <a:pt x="12267" y="10044"/>
                      <a:pt x="12383" y="10169"/>
                      <a:pt x="12436" y="10311"/>
                    </a:cubicBezTo>
                    <a:cubicBezTo>
                      <a:pt x="12421" y="10310"/>
                      <a:pt x="12406" y="10310"/>
                      <a:pt x="12392" y="10310"/>
                    </a:cubicBezTo>
                    <a:cubicBezTo>
                      <a:pt x="11873" y="10310"/>
                      <a:pt x="11546" y="10912"/>
                      <a:pt x="11928" y="11346"/>
                    </a:cubicBezTo>
                    <a:cubicBezTo>
                      <a:pt x="12026" y="11444"/>
                      <a:pt x="12124" y="11534"/>
                      <a:pt x="12240" y="11596"/>
                    </a:cubicBezTo>
                    <a:cubicBezTo>
                      <a:pt x="12240" y="11596"/>
                      <a:pt x="12240" y="11605"/>
                      <a:pt x="12249" y="11614"/>
                    </a:cubicBezTo>
                    <a:cubicBezTo>
                      <a:pt x="12418" y="11730"/>
                      <a:pt x="12579" y="11810"/>
                      <a:pt x="12730" y="11873"/>
                    </a:cubicBezTo>
                    <a:cubicBezTo>
                      <a:pt x="13016" y="12134"/>
                      <a:pt x="13369" y="12285"/>
                      <a:pt x="13736" y="12285"/>
                    </a:cubicBezTo>
                    <a:cubicBezTo>
                      <a:pt x="13920" y="12285"/>
                      <a:pt x="14107" y="12247"/>
                      <a:pt x="14292" y="12167"/>
                    </a:cubicBezTo>
                    <a:cubicBezTo>
                      <a:pt x="14684" y="11988"/>
                      <a:pt x="14934" y="11614"/>
                      <a:pt x="15050" y="11203"/>
                    </a:cubicBezTo>
                    <a:cubicBezTo>
                      <a:pt x="16183" y="11373"/>
                      <a:pt x="17218" y="11881"/>
                      <a:pt x="18244" y="12363"/>
                    </a:cubicBezTo>
                    <a:cubicBezTo>
                      <a:pt x="17777" y="12272"/>
                      <a:pt x="17295" y="12233"/>
                      <a:pt x="16813" y="12233"/>
                    </a:cubicBezTo>
                    <a:cubicBezTo>
                      <a:pt x="16253" y="12233"/>
                      <a:pt x="15694" y="12286"/>
                      <a:pt x="15157" y="12372"/>
                    </a:cubicBezTo>
                    <a:cubicBezTo>
                      <a:pt x="14176" y="12533"/>
                      <a:pt x="13212" y="13086"/>
                      <a:pt x="12383" y="13594"/>
                    </a:cubicBezTo>
                    <a:cubicBezTo>
                      <a:pt x="11589" y="14085"/>
                      <a:pt x="10911" y="14692"/>
                      <a:pt x="10286" y="15370"/>
                    </a:cubicBezTo>
                    <a:cubicBezTo>
                      <a:pt x="9546" y="15084"/>
                      <a:pt x="8796" y="14469"/>
                      <a:pt x="8341" y="13826"/>
                    </a:cubicBezTo>
                    <a:cubicBezTo>
                      <a:pt x="7770" y="13023"/>
                      <a:pt x="7735" y="12096"/>
                      <a:pt x="7958" y="11177"/>
                    </a:cubicBezTo>
                    <a:cubicBezTo>
                      <a:pt x="8020" y="11177"/>
                      <a:pt x="8074" y="11168"/>
                      <a:pt x="8118" y="11168"/>
                    </a:cubicBezTo>
                    <a:cubicBezTo>
                      <a:pt x="8332" y="11168"/>
                      <a:pt x="8582" y="11034"/>
                      <a:pt x="8689" y="10847"/>
                    </a:cubicBezTo>
                    <a:cubicBezTo>
                      <a:pt x="8805" y="10641"/>
                      <a:pt x="8814" y="10436"/>
                      <a:pt x="8761" y="10204"/>
                    </a:cubicBezTo>
                    <a:cubicBezTo>
                      <a:pt x="8707" y="9946"/>
                      <a:pt x="8520" y="9794"/>
                      <a:pt x="8341" y="9607"/>
                    </a:cubicBezTo>
                    <a:cubicBezTo>
                      <a:pt x="8288" y="9517"/>
                      <a:pt x="8207" y="9437"/>
                      <a:pt x="8118" y="9375"/>
                    </a:cubicBezTo>
                    <a:cubicBezTo>
                      <a:pt x="8188" y="9365"/>
                      <a:pt x="8260" y="9361"/>
                      <a:pt x="8333" y="9361"/>
                    </a:cubicBezTo>
                    <a:close/>
                    <a:moveTo>
                      <a:pt x="7735" y="11141"/>
                    </a:moveTo>
                    <a:cubicBezTo>
                      <a:pt x="7788" y="11159"/>
                      <a:pt x="7851" y="11168"/>
                      <a:pt x="7913" y="11168"/>
                    </a:cubicBezTo>
                    <a:cubicBezTo>
                      <a:pt x="7761" y="11632"/>
                      <a:pt x="7663" y="11997"/>
                      <a:pt x="7690" y="12506"/>
                    </a:cubicBezTo>
                    <a:cubicBezTo>
                      <a:pt x="7708" y="12988"/>
                      <a:pt x="7958" y="13496"/>
                      <a:pt x="8207" y="13906"/>
                    </a:cubicBezTo>
                    <a:cubicBezTo>
                      <a:pt x="8636" y="14602"/>
                      <a:pt x="9447" y="15227"/>
                      <a:pt x="10250" y="15414"/>
                    </a:cubicBezTo>
                    <a:cubicBezTo>
                      <a:pt x="10179" y="15494"/>
                      <a:pt x="10099" y="15584"/>
                      <a:pt x="10027" y="15664"/>
                    </a:cubicBezTo>
                    <a:cubicBezTo>
                      <a:pt x="9171" y="15343"/>
                      <a:pt x="8216" y="14781"/>
                      <a:pt x="7735" y="13996"/>
                    </a:cubicBezTo>
                    <a:cubicBezTo>
                      <a:pt x="7449" y="13532"/>
                      <a:pt x="7262" y="13014"/>
                      <a:pt x="7199" y="12479"/>
                    </a:cubicBezTo>
                    <a:cubicBezTo>
                      <a:pt x="7146" y="12069"/>
                      <a:pt x="7226" y="11471"/>
                      <a:pt x="7556" y="11168"/>
                    </a:cubicBezTo>
                    <a:cubicBezTo>
                      <a:pt x="7619" y="11168"/>
                      <a:pt x="7672" y="11159"/>
                      <a:pt x="7735" y="11141"/>
                    </a:cubicBezTo>
                    <a:close/>
                    <a:moveTo>
                      <a:pt x="16566" y="14495"/>
                    </a:moveTo>
                    <a:cubicBezTo>
                      <a:pt x="16745" y="14576"/>
                      <a:pt x="16897" y="14718"/>
                      <a:pt x="16959" y="14906"/>
                    </a:cubicBezTo>
                    <a:cubicBezTo>
                      <a:pt x="17039" y="15129"/>
                      <a:pt x="16914" y="15441"/>
                      <a:pt x="16727" y="15566"/>
                    </a:cubicBezTo>
                    <a:cubicBezTo>
                      <a:pt x="16647" y="15628"/>
                      <a:pt x="16566" y="15646"/>
                      <a:pt x="16477" y="15664"/>
                    </a:cubicBezTo>
                    <a:cubicBezTo>
                      <a:pt x="16665" y="15521"/>
                      <a:pt x="16798" y="15289"/>
                      <a:pt x="16825" y="15039"/>
                    </a:cubicBezTo>
                    <a:cubicBezTo>
                      <a:pt x="16843" y="14834"/>
                      <a:pt x="16727" y="14647"/>
                      <a:pt x="16566" y="14495"/>
                    </a:cubicBezTo>
                    <a:close/>
                    <a:moveTo>
                      <a:pt x="16263" y="14308"/>
                    </a:moveTo>
                    <a:cubicBezTo>
                      <a:pt x="16442" y="14442"/>
                      <a:pt x="16602" y="14602"/>
                      <a:pt x="16682" y="14808"/>
                    </a:cubicBezTo>
                    <a:cubicBezTo>
                      <a:pt x="16861" y="15254"/>
                      <a:pt x="16424" y="15548"/>
                      <a:pt x="16040" y="15673"/>
                    </a:cubicBezTo>
                    <a:cubicBezTo>
                      <a:pt x="16343" y="15432"/>
                      <a:pt x="16495" y="15048"/>
                      <a:pt x="16424" y="14665"/>
                    </a:cubicBezTo>
                    <a:cubicBezTo>
                      <a:pt x="16397" y="14531"/>
                      <a:pt x="16343" y="14406"/>
                      <a:pt x="16263" y="14308"/>
                    </a:cubicBezTo>
                    <a:close/>
                    <a:moveTo>
                      <a:pt x="18377" y="14317"/>
                    </a:moveTo>
                    <a:cubicBezTo>
                      <a:pt x="18690" y="14531"/>
                      <a:pt x="18922" y="14772"/>
                      <a:pt x="18957" y="15164"/>
                    </a:cubicBezTo>
                    <a:cubicBezTo>
                      <a:pt x="18984" y="15521"/>
                      <a:pt x="18592" y="15735"/>
                      <a:pt x="18279" y="15762"/>
                    </a:cubicBezTo>
                    <a:cubicBezTo>
                      <a:pt x="18939" y="15494"/>
                      <a:pt x="18859" y="14745"/>
                      <a:pt x="18377" y="14317"/>
                    </a:cubicBezTo>
                    <a:close/>
                    <a:moveTo>
                      <a:pt x="18913" y="14718"/>
                    </a:moveTo>
                    <a:cubicBezTo>
                      <a:pt x="19154" y="14932"/>
                      <a:pt x="19296" y="15271"/>
                      <a:pt x="19163" y="15575"/>
                    </a:cubicBezTo>
                    <a:cubicBezTo>
                      <a:pt x="19098" y="15720"/>
                      <a:pt x="18888" y="15828"/>
                      <a:pt x="18703" y="15828"/>
                    </a:cubicBezTo>
                    <a:cubicBezTo>
                      <a:pt x="18684" y="15828"/>
                      <a:pt x="18664" y="15827"/>
                      <a:pt x="18645" y="15825"/>
                    </a:cubicBezTo>
                    <a:cubicBezTo>
                      <a:pt x="18841" y="15744"/>
                      <a:pt x="18993" y="15557"/>
                      <a:pt x="19055" y="15334"/>
                    </a:cubicBezTo>
                    <a:cubicBezTo>
                      <a:pt x="19127" y="15102"/>
                      <a:pt x="19047" y="14897"/>
                      <a:pt x="18913" y="14718"/>
                    </a:cubicBezTo>
                    <a:close/>
                    <a:moveTo>
                      <a:pt x="15765" y="10880"/>
                    </a:moveTo>
                    <a:cubicBezTo>
                      <a:pt x="17944" y="10880"/>
                      <a:pt x="19857" y="12420"/>
                      <a:pt x="21741" y="13353"/>
                    </a:cubicBezTo>
                    <a:cubicBezTo>
                      <a:pt x="22731" y="13844"/>
                      <a:pt x="23793" y="14228"/>
                      <a:pt x="24872" y="14469"/>
                    </a:cubicBezTo>
                    <a:cubicBezTo>
                      <a:pt x="25226" y="14546"/>
                      <a:pt x="25622" y="14596"/>
                      <a:pt x="26017" y="14596"/>
                    </a:cubicBezTo>
                    <a:cubicBezTo>
                      <a:pt x="26307" y="14596"/>
                      <a:pt x="26598" y="14569"/>
                      <a:pt x="26870" y="14504"/>
                    </a:cubicBezTo>
                    <a:lnTo>
                      <a:pt x="26870" y="14504"/>
                    </a:lnTo>
                    <a:cubicBezTo>
                      <a:pt x="26246" y="14888"/>
                      <a:pt x="25630" y="15271"/>
                      <a:pt x="24943" y="15548"/>
                    </a:cubicBezTo>
                    <a:cubicBezTo>
                      <a:pt x="24390" y="15771"/>
                      <a:pt x="23784" y="15905"/>
                      <a:pt x="23195" y="15949"/>
                    </a:cubicBezTo>
                    <a:cubicBezTo>
                      <a:pt x="23152" y="15954"/>
                      <a:pt x="23108" y="15955"/>
                      <a:pt x="23063" y="15955"/>
                    </a:cubicBezTo>
                    <a:cubicBezTo>
                      <a:pt x="22743" y="15955"/>
                      <a:pt x="22397" y="15860"/>
                      <a:pt x="22112" y="15860"/>
                    </a:cubicBezTo>
                    <a:cubicBezTo>
                      <a:pt x="22101" y="15860"/>
                      <a:pt x="22090" y="15860"/>
                      <a:pt x="22080" y="15860"/>
                    </a:cubicBezTo>
                    <a:cubicBezTo>
                      <a:pt x="22062" y="15182"/>
                      <a:pt x="21696" y="14549"/>
                      <a:pt x="21125" y="14112"/>
                    </a:cubicBezTo>
                    <a:cubicBezTo>
                      <a:pt x="21054" y="14014"/>
                      <a:pt x="20973" y="13933"/>
                      <a:pt x="20884" y="13853"/>
                    </a:cubicBezTo>
                    <a:cubicBezTo>
                      <a:pt x="20884" y="13853"/>
                      <a:pt x="20884" y="13844"/>
                      <a:pt x="20875" y="13844"/>
                    </a:cubicBezTo>
                    <a:cubicBezTo>
                      <a:pt x="20322" y="13104"/>
                      <a:pt x="19394" y="12631"/>
                      <a:pt x="18511" y="12417"/>
                    </a:cubicBezTo>
                    <a:cubicBezTo>
                      <a:pt x="18172" y="12131"/>
                      <a:pt x="17682" y="11944"/>
                      <a:pt x="17298" y="11757"/>
                    </a:cubicBezTo>
                    <a:cubicBezTo>
                      <a:pt x="16645" y="11461"/>
                      <a:pt x="15866" y="11122"/>
                      <a:pt x="15132" y="11122"/>
                    </a:cubicBezTo>
                    <a:cubicBezTo>
                      <a:pt x="15114" y="11122"/>
                      <a:pt x="15095" y="11123"/>
                      <a:pt x="15077" y="11123"/>
                    </a:cubicBezTo>
                    <a:cubicBezTo>
                      <a:pt x="15086" y="11061"/>
                      <a:pt x="15103" y="10989"/>
                      <a:pt x="15112" y="10927"/>
                    </a:cubicBezTo>
                    <a:cubicBezTo>
                      <a:pt x="15333" y="10895"/>
                      <a:pt x="15550" y="10880"/>
                      <a:pt x="15765" y="10880"/>
                    </a:cubicBezTo>
                    <a:close/>
                    <a:moveTo>
                      <a:pt x="19270" y="15138"/>
                    </a:moveTo>
                    <a:lnTo>
                      <a:pt x="19270" y="15138"/>
                    </a:lnTo>
                    <a:cubicBezTo>
                      <a:pt x="19430" y="15298"/>
                      <a:pt x="19537" y="15530"/>
                      <a:pt x="19439" y="15762"/>
                    </a:cubicBezTo>
                    <a:cubicBezTo>
                      <a:pt x="19378" y="15892"/>
                      <a:pt x="19191" y="15974"/>
                      <a:pt x="19019" y="15974"/>
                    </a:cubicBezTo>
                    <a:cubicBezTo>
                      <a:pt x="18966" y="15974"/>
                      <a:pt x="18914" y="15966"/>
                      <a:pt x="18868" y="15949"/>
                    </a:cubicBezTo>
                    <a:cubicBezTo>
                      <a:pt x="19020" y="15905"/>
                      <a:pt x="19163" y="15798"/>
                      <a:pt x="19234" y="15691"/>
                    </a:cubicBezTo>
                    <a:cubicBezTo>
                      <a:pt x="19350" y="15521"/>
                      <a:pt x="19341" y="15316"/>
                      <a:pt x="19270" y="15138"/>
                    </a:cubicBezTo>
                    <a:close/>
                    <a:moveTo>
                      <a:pt x="6611" y="11052"/>
                    </a:moveTo>
                    <a:lnTo>
                      <a:pt x="6611" y="11052"/>
                    </a:lnTo>
                    <a:cubicBezTo>
                      <a:pt x="6691" y="11079"/>
                      <a:pt x="6771" y="11087"/>
                      <a:pt x="6851" y="11087"/>
                    </a:cubicBezTo>
                    <a:cubicBezTo>
                      <a:pt x="6872" y="11090"/>
                      <a:pt x="6894" y="11091"/>
                      <a:pt x="6916" y="11091"/>
                    </a:cubicBezTo>
                    <a:cubicBezTo>
                      <a:pt x="6969" y="11091"/>
                      <a:pt x="7024" y="11085"/>
                      <a:pt x="7074" y="11079"/>
                    </a:cubicBezTo>
                    <a:cubicBezTo>
                      <a:pt x="7190" y="11141"/>
                      <a:pt x="7315" y="11177"/>
                      <a:pt x="7458" y="11177"/>
                    </a:cubicBezTo>
                    <a:cubicBezTo>
                      <a:pt x="6860" y="11667"/>
                      <a:pt x="7066" y="12925"/>
                      <a:pt x="7342" y="13532"/>
                    </a:cubicBezTo>
                    <a:cubicBezTo>
                      <a:pt x="7583" y="14076"/>
                      <a:pt x="7860" y="14540"/>
                      <a:pt x="8341" y="14888"/>
                    </a:cubicBezTo>
                    <a:cubicBezTo>
                      <a:pt x="8805" y="15227"/>
                      <a:pt x="9430" y="15557"/>
                      <a:pt x="10001" y="15700"/>
                    </a:cubicBezTo>
                    <a:cubicBezTo>
                      <a:pt x="10001" y="15700"/>
                      <a:pt x="10001" y="15700"/>
                      <a:pt x="9992" y="15709"/>
                    </a:cubicBezTo>
                    <a:cubicBezTo>
                      <a:pt x="9840" y="15887"/>
                      <a:pt x="9697" y="16074"/>
                      <a:pt x="9563" y="16262"/>
                    </a:cubicBezTo>
                    <a:cubicBezTo>
                      <a:pt x="8912" y="15842"/>
                      <a:pt x="8261" y="15405"/>
                      <a:pt x="7717" y="14843"/>
                    </a:cubicBezTo>
                    <a:cubicBezTo>
                      <a:pt x="7271" y="14388"/>
                      <a:pt x="6887" y="13898"/>
                      <a:pt x="6655" y="13300"/>
                    </a:cubicBezTo>
                    <a:cubicBezTo>
                      <a:pt x="6423" y="12666"/>
                      <a:pt x="6361" y="11694"/>
                      <a:pt x="6611" y="11052"/>
                    </a:cubicBezTo>
                    <a:close/>
                    <a:moveTo>
                      <a:pt x="6129" y="10793"/>
                    </a:moveTo>
                    <a:cubicBezTo>
                      <a:pt x="6263" y="10909"/>
                      <a:pt x="6423" y="10998"/>
                      <a:pt x="6593" y="11052"/>
                    </a:cubicBezTo>
                    <a:cubicBezTo>
                      <a:pt x="6057" y="12185"/>
                      <a:pt x="6468" y="13639"/>
                      <a:pt x="7235" y="14558"/>
                    </a:cubicBezTo>
                    <a:cubicBezTo>
                      <a:pt x="7877" y="15334"/>
                      <a:pt x="8645" y="15851"/>
                      <a:pt x="9537" y="16306"/>
                    </a:cubicBezTo>
                    <a:cubicBezTo>
                      <a:pt x="9528" y="16324"/>
                      <a:pt x="9510" y="16342"/>
                      <a:pt x="9501" y="16360"/>
                    </a:cubicBezTo>
                    <a:cubicBezTo>
                      <a:pt x="8386" y="16003"/>
                      <a:pt x="7271" y="15289"/>
                      <a:pt x="6575" y="14361"/>
                    </a:cubicBezTo>
                    <a:cubicBezTo>
                      <a:pt x="6182" y="13826"/>
                      <a:pt x="5915" y="13300"/>
                      <a:pt x="5826" y="12631"/>
                    </a:cubicBezTo>
                    <a:cubicBezTo>
                      <a:pt x="5754" y="12051"/>
                      <a:pt x="5852" y="11328"/>
                      <a:pt x="6129" y="10793"/>
                    </a:cubicBezTo>
                    <a:close/>
                    <a:moveTo>
                      <a:pt x="21054" y="14112"/>
                    </a:moveTo>
                    <a:lnTo>
                      <a:pt x="21054" y="14112"/>
                    </a:lnTo>
                    <a:cubicBezTo>
                      <a:pt x="21304" y="14442"/>
                      <a:pt x="21500" y="14852"/>
                      <a:pt x="21580" y="15209"/>
                    </a:cubicBezTo>
                    <a:cubicBezTo>
                      <a:pt x="21678" y="15637"/>
                      <a:pt x="21625" y="16137"/>
                      <a:pt x="21411" y="16520"/>
                    </a:cubicBezTo>
                    <a:cubicBezTo>
                      <a:pt x="21268" y="16775"/>
                      <a:pt x="20955" y="16900"/>
                      <a:pt x="20644" y="16900"/>
                    </a:cubicBezTo>
                    <a:cubicBezTo>
                      <a:pt x="20431" y="16900"/>
                      <a:pt x="20219" y="16841"/>
                      <a:pt x="20064" y="16726"/>
                    </a:cubicBezTo>
                    <a:lnTo>
                      <a:pt x="20064" y="16726"/>
                    </a:lnTo>
                    <a:cubicBezTo>
                      <a:pt x="20168" y="16770"/>
                      <a:pt x="20276" y="16792"/>
                      <a:pt x="20383" y="16792"/>
                    </a:cubicBezTo>
                    <a:cubicBezTo>
                      <a:pt x="20723" y="16792"/>
                      <a:pt x="21053" y="16575"/>
                      <a:pt x="21223" y="16208"/>
                    </a:cubicBezTo>
                    <a:cubicBezTo>
                      <a:pt x="21536" y="15548"/>
                      <a:pt x="21411" y="14736"/>
                      <a:pt x="21054" y="14112"/>
                    </a:cubicBezTo>
                    <a:close/>
                    <a:moveTo>
                      <a:pt x="21179" y="14174"/>
                    </a:moveTo>
                    <a:lnTo>
                      <a:pt x="21179" y="14174"/>
                    </a:lnTo>
                    <a:cubicBezTo>
                      <a:pt x="21767" y="14665"/>
                      <a:pt x="22098" y="15593"/>
                      <a:pt x="21901" y="16324"/>
                    </a:cubicBezTo>
                    <a:cubicBezTo>
                      <a:pt x="21781" y="16789"/>
                      <a:pt x="21470" y="17021"/>
                      <a:pt x="21040" y="17021"/>
                    </a:cubicBezTo>
                    <a:cubicBezTo>
                      <a:pt x="21024" y="17021"/>
                      <a:pt x="21008" y="17021"/>
                      <a:pt x="20991" y="17020"/>
                    </a:cubicBezTo>
                    <a:cubicBezTo>
                      <a:pt x="21339" y="16895"/>
                      <a:pt x="21562" y="16627"/>
                      <a:pt x="21678" y="16253"/>
                    </a:cubicBezTo>
                    <a:cubicBezTo>
                      <a:pt x="21883" y="15575"/>
                      <a:pt x="21634" y="14754"/>
                      <a:pt x="21179" y="14174"/>
                    </a:cubicBezTo>
                    <a:close/>
                    <a:moveTo>
                      <a:pt x="16797" y="12399"/>
                    </a:moveTo>
                    <a:cubicBezTo>
                      <a:pt x="18042" y="12399"/>
                      <a:pt x="19277" y="12668"/>
                      <a:pt x="20269" y="13469"/>
                    </a:cubicBezTo>
                    <a:cubicBezTo>
                      <a:pt x="20884" y="13969"/>
                      <a:pt x="21214" y="14638"/>
                      <a:pt x="21205" y="15432"/>
                    </a:cubicBezTo>
                    <a:cubicBezTo>
                      <a:pt x="21197" y="15869"/>
                      <a:pt x="21063" y="16440"/>
                      <a:pt x="20617" y="16618"/>
                    </a:cubicBezTo>
                    <a:cubicBezTo>
                      <a:pt x="20558" y="16641"/>
                      <a:pt x="20496" y="16651"/>
                      <a:pt x="20434" y="16651"/>
                    </a:cubicBezTo>
                    <a:cubicBezTo>
                      <a:pt x="20222" y="16651"/>
                      <a:pt x="20003" y="16537"/>
                      <a:pt x="19858" y="16413"/>
                    </a:cubicBezTo>
                    <a:cubicBezTo>
                      <a:pt x="19607" y="16204"/>
                      <a:pt x="19812" y="15765"/>
                      <a:pt x="20112" y="15765"/>
                    </a:cubicBezTo>
                    <a:cubicBezTo>
                      <a:pt x="20131" y="15765"/>
                      <a:pt x="20151" y="15767"/>
                      <a:pt x="20171" y="15771"/>
                    </a:cubicBezTo>
                    <a:cubicBezTo>
                      <a:pt x="20206" y="15816"/>
                      <a:pt x="20242" y="15860"/>
                      <a:pt x="20260" y="15914"/>
                    </a:cubicBezTo>
                    <a:cubicBezTo>
                      <a:pt x="20313" y="16056"/>
                      <a:pt x="20180" y="16155"/>
                      <a:pt x="20064" y="16199"/>
                    </a:cubicBezTo>
                    <a:cubicBezTo>
                      <a:pt x="20046" y="16199"/>
                      <a:pt x="20046" y="16235"/>
                      <a:pt x="20072" y="16235"/>
                    </a:cubicBezTo>
                    <a:cubicBezTo>
                      <a:pt x="20083" y="16236"/>
                      <a:pt x="20093" y="16236"/>
                      <a:pt x="20103" y="16236"/>
                    </a:cubicBezTo>
                    <a:cubicBezTo>
                      <a:pt x="20339" y="16236"/>
                      <a:pt x="20425" y="16038"/>
                      <a:pt x="20331" y="15825"/>
                    </a:cubicBezTo>
                    <a:cubicBezTo>
                      <a:pt x="20197" y="15539"/>
                      <a:pt x="19814" y="15378"/>
                      <a:pt x="19519" y="15325"/>
                    </a:cubicBezTo>
                    <a:cubicBezTo>
                      <a:pt x="19510" y="15325"/>
                      <a:pt x="19502" y="15334"/>
                      <a:pt x="19493" y="15343"/>
                    </a:cubicBezTo>
                    <a:cubicBezTo>
                      <a:pt x="19430" y="15218"/>
                      <a:pt x="19332" y="15111"/>
                      <a:pt x="19225" y="15031"/>
                    </a:cubicBezTo>
                    <a:cubicBezTo>
                      <a:pt x="19127" y="14852"/>
                      <a:pt x="18984" y="14700"/>
                      <a:pt x="18824" y="14620"/>
                    </a:cubicBezTo>
                    <a:cubicBezTo>
                      <a:pt x="18672" y="14460"/>
                      <a:pt x="18467" y="14326"/>
                      <a:pt x="18297" y="14237"/>
                    </a:cubicBezTo>
                    <a:cubicBezTo>
                      <a:pt x="18294" y="14234"/>
                      <a:pt x="18291" y="14233"/>
                      <a:pt x="18289" y="14233"/>
                    </a:cubicBezTo>
                    <a:cubicBezTo>
                      <a:pt x="18283" y="14233"/>
                      <a:pt x="18279" y="14237"/>
                      <a:pt x="18279" y="14237"/>
                    </a:cubicBezTo>
                    <a:cubicBezTo>
                      <a:pt x="18217" y="14192"/>
                      <a:pt x="18154" y="14156"/>
                      <a:pt x="18083" y="14130"/>
                    </a:cubicBezTo>
                    <a:cubicBezTo>
                      <a:pt x="18080" y="14127"/>
                      <a:pt x="18079" y="14126"/>
                      <a:pt x="18077" y="14126"/>
                    </a:cubicBezTo>
                    <a:cubicBezTo>
                      <a:pt x="18074" y="14126"/>
                      <a:pt x="18074" y="14132"/>
                      <a:pt x="18074" y="14138"/>
                    </a:cubicBezTo>
                    <a:cubicBezTo>
                      <a:pt x="18547" y="14406"/>
                      <a:pt x="19029" y="15280"/>
                      <a:pt x="18297" y="15575"/>
                    </a:cubicBezTo>
                    <a:cubicBezTo>
                      <a:pt x="18179" y="15623"/>
                      <a:pt x="18035" y="15649"/>
                      <a:pt x="17892" y="15649"/>
                    </a:cubicBezTo>
                    <a:cubicBezTo>
                      <a:pt x="17743" y="15649"/>
                      <a:pt x="17595" y="15621"/>
                      <a:pt x="17476" y="15557"/>
                    </a:cubicBezTo>
                    <a:cubicBezTo>
                      <a:pt x="17289" y="15459"/>
                      <a:pt x="17244" y="15271"/>
                      <a:pt x="17298" y="15102"/>
                    </a:cubicBezTo>
                    <a:cubicBezTo>
                      <a:pt x="17378" y="14995"/>
                      <a:pt x="17468" y="14897"/>
                      <a:pt x="17566" y="14825"/>
                    </a:cubicBezTo>
                    <a:cubicBezTo>
                      <a:pt x="17601" y="14861"/>
                      <a:pt x="17637" y="14897"/>
                      <a:pt x="17664" y="14941"/>
                    </a:cubicBezTo>
                    <a:cubicBezTo>
                      <a:pt x="17735" y="15039"/>
                      <a:pt x="17744" y="15147"/>
                      <a:pt x="17807" y="15245"/>
                    </a:cubicBezTo>
                    <a:cubicBezTo>
                      <a:pt x="17815" y="15253"/>
                      <a:pt x="17826" y="15257"/>
                      <a:pt x="17837" y="15257"/>
                    </a:cubicBezTo>
                    <a:cubicBezTo>
                      <a:pt x="17851" y="15257"/>
                      <a:pt x="17864" y="15250"/>
                      <a:pt x="17869" y="15236"/>
                    </a:cubicBezTo>
                    <a:cubicBezTo>
                      <a:pt x="17976" y="14941"/>
                      <a:pt x="17619" y="14647"/>
                      <a:pt x="17396" y="14531"/>
                    </a:cubicBezTo>
                    <a:cubicBezTo>
                      <a:pt x="17281" y="14468"/>
                      <a:pt x="17117" y="14427"/>
                      <a:pt x="16959" y="14427"/>
                    </a:cubicBezTo>
                    <a:cubicBezTo>
                      <a:pt x="16848" y="14427"/>
                      <a:pt x="16740" y="14447"/>
                      <a:pt x="16656" y="14495"/>
                    </a:cubicBezTo>
                    <a:cubicBezTo>
                      <a:pt x="16656" y="14495"/>
                      <a:pt x="16647" y="14504"/>
                      <a:pt x="16647" y="14504"/>
                    </a:cubicBezTo>
                    <a:cubicBezTo>
                      <a:pt x="16611" y="14495"/>
                      <a:pt x="16566" y="14477"/>
                      <a:pt x="16531" y="14469"/>
                    </a:cubicBezTo>
                    <a:cubicBezTo>
                      <a:pt x="16424" y="14379"/>
                      <a:pt x="16308" y="14308"/>
                      <a:pt x="16201" y="14254"/>
                    </a:cubicBezTo>
                    <a:cubicBezTo>
                      <a:pt x="16067" y="14121"/>
                      <a:pt x="15888" y="14040"/>
                      <a:pt x="15683" y="14014"/>
                    </a:cubicBezTo>
                    <a:cubicBezTo>
                      <a:pt x="15657" y="14014"/>
                      <a:pt x="15657" y="14049"/>
                      <a:pt x="15674" y="14058"/>
                    </a:cubicBezTo>
                    <a:cubicBezTo>
                      <a:pt x="16174" y="14219"/>
                      <a:pt x="16433" y="14825"/>
                      <a:pt x="16147" y="15271"/>
                    </a:cubicBezTo>
                    <a:cubicBezTo>
                      <a:pt x="15986" y="15525"/>
                      <a:pt x="15739" y="15686"/>
                      <a:pt x="15457" y="15686"/>
                    </a:cubicBezTo>
                    <a:cubicBezTo>
                      <a:pt x="15411" y="15686"/>
                      <a:pt x="15365" y="15682"/>
                      <a:pt x="15318" y="15673"/>
                    </a:cubicBezTo>
                    <a:cubicBezTo>
                      <a:pt x="15068" y="15628"/>
                      <a:pt x="14889" y="15486"/>
                      <a:pt x="14809" y="15254"/>
                    </a:cubicBezTo>
                    <a:cubicBezTo>
                      <a:pt x="14729" y="15022"/>
                      <a:pt x="14952" y="14611"/>
                      <a:pt x="15219" y="14584"/>
                    </a:cubicBezTo>
                    <a:lnTo>
                      <a:pt x="15237" y="14584"/>
                    </a:lnTo>
                    <a:cubicBezTo>
                      <a:pt x="15353" y="14683"/>
                      <a:pt x="15398" y="14843"/>
                      <a:pt x="15291" y="15084"/>
                    </a:cubicBezTo>
                    <a:cubicBezTo>
                      <a:pt x="15284" y="15103"/>
                      <a:pt x="15301" y="15118"/>
                      <a:pt x="15314" y="15118"/>
                    </a:cubicBezTo>
                    <a:cubicBezTo>
                      <a:pt x="15319" y="15118"/>
                      <a:pt x="15324" y="15116"/>
                      <a:pt x="15326" y="15111"/>
                    </a:cubicBezTo>
                    <a:cubicBezTo>
                      <a:pt x="15618" y="14476"/>
                      <a:pt x="14959" y="14360"/>
                      <a:pt x="14454" y="14360"/>
                    </a:cubicBezTo>
                    <a:cubicBezTo>
                      <a:pt x="14356" y="14360"/>
                      <a:pt x="14263" y="14365"/>
                      <a:pt x="14185" y="14370"/>
                    </a:cubicBezTo>
                    <a:cubicBezTo>
                      <a:pt x="13266" y="14433"/>
                      <a:pt x="12436" y="14799"/>
                      <a:pt x="11651" y="15254"/>
                    </a:cubicBezTo>
                    <a:cubicBezTo>
                      <a:pt x="10563" y="15878"/>
                      <a:pt x="9563" y="16743"/>
                      <a:pt x="9073" y="17903"/>
                    </a:cubicBezTo>
                    <a:cubicBezTo>
                      <a:pt x="9198" y="16476"/>
                      <a:pt x="10438" y="15307"/>
                      <a:pt x="11473" y="14424"/>
                    </a:cubicBezTo>
                    <a:cubicBezTo>
                      <a:pt x="12597" y="13460"/>
                      <a:pt x="14158" y="12640"/>
                      <a:pt x="15630" y="12470"/>
                    </a:cubicBezTo>
                    <a:cubicBezTo>
                      <a:pt x="16015" y="12426"/>
                      <a:pt x="16407" y="12399"/>
                      <a:pt x="16797" y="12399"/>
                    </a:cubicBezTo>
                    <a:close/>
                    <a:moveTo>
                      <a:pt x="36754" y="14546"/>
                    </a:moveTo>
                    <a:cubicBezTo>
                      <a:pt x="37164" y="14546"/>
                      <a:pt x="37580" y="14619"/>
                      <a:pt x="37995" y="14692"/>
                    </a:cubicBezTo>
                    <a:cubicBezTo>
                      <a:pt x="37970" y="14691"/>
                      <a:pt x="37946" y="14691"/>
                      <a:pt x="37922" y="14691"/>
                    </a:cubicBezTo>
                    <a:cubicBezTo>
                      <a:pt x="37065" y="14691"/>
                      <a:pt x="36250" y="14844"/>
                      <a:pt x="35426" y="15173"/>
                    </a:cubicBezTo>
                    <a:cubicBezTo>
                      <a:pt x="34542" y="15530"/>
                      <a:pt x="33731" y="16003"/>
                      <a:pt x="32838" y="16342"/>
                    </a:cubicBezTo>
                    <a:cubicBezTo>
                      <a:pt x="31072" y="17020"/>
                      <a:pt x="29297" y="17653"/>
                      <a:pt x="27388" y="17751"/>
                    </a:cubicBezTo>
                    <a:cubicBezTo>
                      <a:pt x="26067" y="17823"/>
                      <a:pt x="24747" y="17921"/>
                      <a:pt x="23418" y="17966"/>
                    </a:cubicBezTo>
                    <a:cubicBezTo>
                      <a:pt x="23391" y="17957"/>
                      <a:pt x="23355" y="17957"/>
                      <a:pt x="23320" y="17948"/>
                    </a:cubicBezTo>
                    <a:cubicBezTo>
                      <a:pt x="24167" y="17930"/>
                      <a:pt x="25033" y="17787"/>
                      <a:pt x="25853" y="17698"/>
                    </a:cubicBezTo>
                    <a:cubicBezTo>
                      <a:pt x="26924" y="17591"/>
                      <a:pt x="27941" y="17457"/>
                      <a:pt x="28976" y="17189"/>
                    </a:cubicBezTo>
                    <a:cubicBezTo>
                      <a:pt x="30617" y="16761"/>
                      <a:pt x="32107" y="16030"/>
                      <a:pt x="33659" y="15361"/>
                    </a:cubicBezTo>
                    <a:cubicBezTo>
                      <a:pt x="34587" y="14959"/>
                      <a:pt x="35461" y="14647"/>
                      <a:pt x="36478" y="14558"/>
                    </a:cubicBezTo>
                    <a:cubicBezTo>
                      <a:pt x="36570" y="14550"/>
                      <a:pt x="36662" y="14546"/>
                      <a:pt x="36754" y="14546"/>
                    </a:cubicBezTo>
                    <a:close/>
                    <a:moveTo>
                      <a:pt x="14301" y="14433"/>
                    </a:moveTo>
                    <a:cubicBezTo>
                      <a:pt x="14015" y="14549"/>
                      <a:pt x="13837" y="14799"/>
                      <a:pt x="13640" y="15048"/>
                    </a:cubicBezTo>
                    <a:cubicBezTo>
                      <a:pt x="13284" y="15521"/>
                      <a:pt x="13150" y="16146"/>
                      <a:pt x="13176" y="16726"/>
                    </a:cubicBezTo>
                    <a:cubicBezTo>
                      <a:pt x="13203" y="17288"/>
                      <a:pt x="13533" y="18171"/>
                      <a:pt x="14104" y="18429"/>
                    </a:cubicBezTo>
                    <a:lnTo>
                      <a:pt x="14095" y="18429"/>
                    </a:lnTo>
                    <a:cubicBezTo>
                      <a:pt x="13810" y="18429"/>
                      <a:pt x="13533" y="18447"/>
                      <a:pt x="13248" y="18483"/>
                    </a:cubicBezTo>
                    <a:cubicBezTo>
                      <a:pt x="12891" y="18260"/>
                      <a:pt x="12588" y="17966"/>
                      <a:pt x="12338" y="17627"/>
                    </a:cubicBezTo>
                    <a:cubicBezTo>
                      <a:pt x="12052" y="17234"/>
                      <a:pt x="12106" y="16627"/>
                      <a:pt x="12213" y="16190"/>
                    </a:cubicBezTo>
                    <a:cubicBezTo>
                      <a:pt x="12365" y="15548"/>
                      <a:pt x="12945" y="14897"/>
                      <a:pt x="13551" y="14567"/>
                    </a:cubicBezTo>
                    <a:cubicBezTo>
                      <a:pt x="13623" y="14549"/>
                      <a:pt x="13694" y="14531"/>
                      <a:pt x="13765" y="14513"/>
                    </a:cubicBezTo>
                    <a:cubicBezTo>
                      <a:pt x="13854" y="14495"/>
                      <a:pt x="14060" y="14460"/>
                      <a:pt x="14301" y="14433"/>
                    </a:cubicBezTo>
                    <a:close/>
                    <a:moveTo>
                      <a:pt x="14602" y="14427"/>
                    </a:moveTo>
                    <a:cubicBezTo>
                      <a:pt x="14810" y="14427"/>
                      <a:pt x="15011" y="14454"/>
                      <a:pt x="15157" y="14531"/>
                    </a:cubicBezTo>
                    <a:cubicBezTo>
                      <a:pt x="15086" y="14531"/>
                      <a:pt x="15014" y="14549"/>
                      <a:pt x="14961" y="14576"/>
                    </a:cubicBezTo>
                    <a:cubicBezTo>
                      <a:pt x="14702" y="14656"/>
                      <a:pt x="14515" y="14923"/>
                      <a:pt x="14417" y="15173"/>
                    </a:cubicBezTo>
                    <a:cubicBezTo>
                      <a:pt x="14185" y="15807"/>
                      <a:pt x="14140" y="16440"/>
                      <a:pt x="14274" y="17109"/>
                    </a:cubicBezTo>
                    <a:cubicBezTo>
                      <a:pt x="14372" y="17644"/>
                      <a:pt x="14675" y="18233"/>
                      <a:pt x="15157" y="18483"/>
                    </a:cubicBezTo>
                    <a:cubicBezTo>
                      <a:pt x="14845" y="18447"/>
                      <a:pt x="14524" y="18429"/>
                      <a:pt x="14202" y="18429"/>
                    </a:cubicBezTo>
                    <a:cubicBezTo>
                      <a:pt x="14202" y="18429"/>
                      <a:pt x="14202" y="18421"/>
                      <a:pt x="14202" y="18421"/>
                    </a:cubicBezTo>
                    <a:cubicBezTo>
                      <a:pt x="13997" y="18313"/>
                      <a:pt x="13881" y="18064"/>
                      <a:pt x="13747" y="17885"/>
                    </a:cubicBezTo>
                    <a:cubicBezTo>
                      <a:pt x="13524" y="17582"/>
                      <a:pt x="13373" y="17261"/>
                      <a:pt x="13328" y="16886"/>
                    </a:cubicBezTo>
                    <a:cubicBezTo>
                      <a:pt x="13275" y="16413"/>
                      <a:pt x="13337" y="15976"/>
                      <a:pt x="13524" y="15539"/>
                    </a:cubicBezTo>
                    <a:cubicBezTo>
                      <a:pt x="13694" y="15147"/>
                      <a:pt x="13997" y="14593"/>
                      <a:pt x="14425" y="14433"/>
                    </a:cubicBezTo>
                    <a:cubicBezTo>
                      <a:pt x="14484" y="14429"/>
                      <a:pt x="14544" y="14427"/>
                      <a:pt x="14602" y="14427"/>
                    </a:cubicBezTo>
                    <a:close/>
                    <a:moveTo>
                      <a:pt x="14684" y="14879"/>
                    </a:moveTo>
                    <a:cubicBezTo>
                      <a:pt x="14622" y="15048"/>
                      <a:pt x="14613" y="15245"/>
                      <a:pt x="14666" y="15396"/>
                    </a:cubicBezTo>
                    <a:cubicBezTo>
                      <a:pt x="14693" y="15477"/>
                      <a:pt x="14729" y="15539"/>
                      <a:pt x="14773" y="15593"/>
                    </a:cubicBezTo>
                    <a:cubicBezTo>
                      <a:pt x="14479" y="16404"/>
                      <a:pt x="14657" y="17493"/>
                      <a:pt x="15228" y="18144"/>
                    </a:cubicBezTo>
                    <a:cubicBezTo>
                      <a:pt x="15380" y="18322"/>
                      <a:pt x="15549" y="18447"/>
                      <a:pt x="15728" y="18536"/>
                    </a:cubicBezTo>
                    <a:cubicBezTo>
                      <a:pt x="15086" y="18465"/>
                      <a:pt x="14586" y="17823"/>
                      <a:pt x="14461" y="17225"/>
                    </a:cubicBezTo>
                    <a:cubicBezTo>
                      <a:pt x="14363" y="16743"/>
                      <a:pt x="14309" y="16306"/>
                      <a:pt x="14390" y="15816"/>
                    </a:cubicBezTo>
                    <a:cubicBezTo>
                      <a:pt x="14425" y="15557"/>
                      <a:pt x="14506" y="15164"/>
                      <a:pt x="14684" y="14879"/>
                    </a:cubicBezTo>
                    <a:close/>
                    <a:moveTo>
                      <a:pt x="35265" y="14233"/>
                    </a:moveTo>
                    <a:cubicBezTo>
                      <a:pt x="35324" y="14233"/>
                      <a:pt x="35383" y="14235"/>
                      <a:pt x="35443" y="14237"/>
                    </a:cubicBezTo>
                    <a:cubicBezTo>
                      <a:pt x="35907" y="14254"/>
                      <a:pt x="36371" y="14344"/>
                      <a:pt x="36826" y="14442"/>
                    </a:cubicBezTo>
                    <a:cubicBezTo>
                      <a:pt x="36755" y="14433"/>
                      <a:pt x="36675" y="14433"/>
                      <a:pt x="36594" y="14433"/>
                    </a:cubicBezTo>
                    <a:cubicBezTo>
                      <a:pt x="35782" y="14442"/>
                      <a:pt x="35015" y="14656"/>
                      <a:pt x="34266" y="14950"/>
                    </a:cubicBezTo>
                    <a:cubicBezTo>
                      <a:pt x="32580" y="15619"/>
                      <a:pt x="31001" y="16485"/>
                      <a:pt x="29243" y="16957"/>
                    </a:cubicBezTo>
                    <a:cubicBezTo>
                      <a:pt x="28146" y="17252"/>
                      <a:pt x="27075" y="17412"/>
                      <a:pt x="25951" y="17537"/>
                    </a:cubicBezTo>
                    <a:cubicBezTo>
                      <a:pt x="24952" y="17644"/>
                      <a:pt x="23917" y="17876"/>
                      <a:pt x="22909" y="17912"/>
                    </a:cubicBezTo>
                    <a:cubicBezTo>
                      <a:pt x="22722" y="17900"/>
                      <a:pt x="22537" y="17894"/>
                      <a:pt x="22354" y="17894"/>
                    </a:cubicBezTo>
                    <a:cubicBezTo>
                      <a:pt x="22117" y="17894"/>
                      <a:pt x="21883" y="17905"/>
                      <a:pt x="21651" y="17930"/>
                    </a:cubicBezTo>
                    <a:cubicBezTo>
                      <a:pt x="20920" y="17992"/>
                      <a:pt x="20188" y="18117"/>
                      <a:pt x="19484" y="18305"/>
                    </a:cubicBezTo>
                    <a:cubicBezTo>
                      <a:pt x="19171" y="18385"/>
                      <a:pt x="18841" y="18474"/>
                      <a:pt x="18502" y="18545"/>
                    </a:cubicBezTo>
                    <a:cubicBezTo>
                      <a:pt x="18502" y="18528"/>
                      <a:pt x="18493" y="18519"/>
                      <a:pt x="18485" y="18519"/>
                    </a:cubicBezTo>
                    <a:cubicBezTo>
                      <a:pt x="17717" y="18403"/>
                      <a:pt x="17218" y="17725"/>
                      <a:pt x="17013" y="17029"/>
                    </a:cubicBezTo>
                    <a:cubicBezTo>
                      <a:pt x="16888" y="16574"/>
                      <a:pt x="16914" y="15914"/>
                      <a:pt x="17137" y="15396"/>
                    </a:cubicBezTo>
                    <a:cubicBezTo>
                      <a:pt x="17137" y="15405"/>
                      <a:pt x="17137" y="15414"/>
                      <a:pt x="17137" y="15414"/>
                    </a:cubicBezTo>
                    <a:cubicBezTo>
                      <a:pt x="17235" y="15721"/>
                      <a:pt x="17556" y="15843"/>
                      <a:pt x="17862" y="15843"/>
                    </a:cubicBezTo>
                    <a:cubicBezTo>
                      <a:pt x="17948" y="15843"/>
                      <a:pt x="18032" y="15833"/>
                      <a:pt x="18110" y="15816"/>
                    </a:cubicBezTo>
                    <a:cubicBezTo>
                      <a:pt x="18128" y="15807"/>
                      <a:pt x="18146" y="15807"/>
                      <a:pt x="18163" y="15798"/>
                    </a:cubicBezTo>
                    <a:cubicBezTo>
                      <a:pt x="18163" y="15816"/>
                      <a:pt x="18172" y="15825"/>
                      <a:pt x="18190" y="15833"/>
                    </a:cubicBezTo>
                    <a:cubicBezTo>
                      <a:pt x="18272" y="15861"/>
                      <a:pt x="18348" y="15872"/>
                      <a:pt x="18424" y="15872"/>
                    </a:cubicBezTo>
                    <a:cubicBezTo>
                      <a:pt x="18447" y="15872"/>
                      <a:pt x="18470" y="15871"/>
                      <a:pt x="18493" y="15869"/>
                    </a:cubicBezTo>
                    <a:cubicBezTo>
                      <a:pt x="18550" y="15933"/>
                      <a:pt x="18627" y="15969"/>
                      <a:pt x="18707" y="15969"/>
                    </a:cubicBezTo>
                    <a:cubicBezTo>
                      <a:pt x="18716" y="15969"/>
                      <a:pt x="18725" y="15968"/>
                      <a:pt x="18734" y="15967"/>
                    </a:cubicBezTo>
                    <a:cubicBezTo>
                      <a:pt x="18806" y="16058"/>
                      <a:pt x="18922" y="16097"/>
                      <a:pt x="19043" y="16097"/>
                    </a:cubicBezTo>
                    <a:cubicBezTo>
                      <a:pt x="19209" y="16097"/>
                      <a:pt x="19383" y="16023"/>
                      <a:pt x="19466" y="15905"/>
                    </a:cubicBezTo>
                    <a:cubicBezTo>
                      <a:pt x="19591" y="15735"/>
                      <a:pt x="19582" y="15548"/>
                      <a:pt x="19510" y="15378"/>
                    </a:cubicBezTo>
                    <a:lnTo>
                      <a:pt x="19510" y="15378"/>
                    </a:lnTo>
                    <a:cubicBezTo>
                      <a:pt x="19716" y="15432"/>
                      <a:pt x="19894" y="15503"/>
                      <a:pt x="20055" y="15646"/>
                    </a:cubicBezTo>
                    <a:cubicBezTo>
                      <a:pt x="20064" y="15655"/>
                      <a:pt x="20081" y="15673"/>
                      <a:pt x="20099" y="15682"/>
                    </a:cubicBezTo>
                    <a:cubicBezTo>
                      <a:pt x="20096" y="15682"/>
                      <a:pt x="20092" y="15682"/>
                      <a:pt x="20089" y="15682"/>
                    </a:cubicBezTo>
                    <a:cubicBezTo>
                      <a:pt x="19737" y="15682"/>
                      <a:pt x="19450" y="16140"/>
                      <a:pt x="19698" y="16440"/>
                    </a:cubicBezTo>
                    <a:cubicBezTo>
                      <a:pt x="19760" y="16511"/>
                      <a:pt x="19814" y="16565"/>
                      <a:pt x="19876" y="16618"/>
                    </a:cubicBezTo>
                    <a:cubicBezTo>
                      <a:pt x="19983" y="16833"/>
                      <a:pt x="20206" y="16984"/>
                      <a:pt x="20447" y="17047"/>
                    </a:cubicBezTo>
                    <a:cubicBezTo>
                      <a:pt x="20582" y="17182"/>
                      <a:pt x="20851" y="17210"/>
                      <a:pt x="21055" y="17210"/>
                    </a:cubicBezTo>
                    <a:cubicBezTo>
                      <a:pt x="21093" y="17210"/>
                      <a:pt x="21129" y="17209"/>
                      <a:pt x="21161" y="17207"/>
                    </a:cubicBezTo>
                    <a:cubicBezTo>
                      <a:pt x="21544" y="17189"/>
                      <a:pt x="21839" y="16957"/>
                      <a:pt x="21964" y="16601"/>
                    </a:cubicBezTo>
                    <a:cubicBezTo>
                      <a:pt x="21973" y="16592"/>
                      <a:pt x="21973" y="16574"/>
                      <a:pt x="21982" y="16565"/>
                    </a:cubicBezTo>
                    <a:cubicBezTo>
                      <a:pt x="22347" y="16788"/>
                      <a:pt x="22802" y="16868"/>
                      <a:pt x="23222" y="16949"/>
                    </a:cubicBezTo>
                    <a:cubicBezTo>
                      <a:pt x="23846" y="17056"/>
                      <a:pt x="24488" y="17127"/>
                      <a:pt x="25131" y="17154"/>
                    </a:cubicBezTo>
                    <a:cubicBezTo>
                      <a:pt x="25433" y="17171"/>
                      <a:pt x="25735" y="17185"/>
                      <a:pt x="26037" y="17185"/>
                    </a:cubicBezTo>
                    <a:cubicBezTo>
                      <a:pt x="26199" y="17185"/>
                      <a:pt x="26361" y="17181"/>
                      <a:pt x="26522" y="17172"/>
                    </a:cubicBezTo>
                    <a:cubicBezTo>
                      <a:pt x="27040" y="17136"/>
                      <a:pt x="27575" y="16975"/>
                      <a:pt x="28075" y="16859"/>
                    </a:cubicBezTo>
                    <a:cubicBezTo>
                      <a:pt x="28681" y="16726"/>
                      <a:pt x="29252" y="16556"/>
                      <a:pt x="29823" y="16306"/>
                    </a:cubicBezTo>
                    <a:cubicBezTo>
                      <a:pt x="30760" y="15887"/>
                      <a:pt x="31616" y="15343"/>
                      <a:pt x="32544" y="14915"/>
                    </a:cubicBezTo>
                    <a:cubicBezTo>
                      <a:pt x="33426" y="14503"/>
                      <a:pt x="34301" y="14233"/>
                      <a:pt x="35265" y="14233"/>
                    </a:cubicBezTo>
                    <a:close/>
                    <a:moveTo>
                      <a:pt x="16897" y="15628"/>
                    </a:moveTo>
                    <a:lnTo>
                      <a:pt x="16897" y="15628"/>
                    </a:lnTo>
                    <a:cubicBezTo>
                      <a:pt x="16477" y="16779"/>
                      <a:pt x="17102" y="18483"/>
                      <a:pt x="18369" y="18572"/>
                    </a:cubicBezTo>
                    <a:lnTo>
                      <a:pt x="18351" y="18572"/>
                    </a:lnTo>
                    <a:cubicBezTo>
                      <a:pt x="18284" y="18582"/>
                      <a:pt x="18219" y="18587"/>
                      <a:pt x="18154" y="18587"/>
                    </a:cubicBezTo>
                    <a:cubicBezTo>
                      <a:pt x="17600" y="18587"/>
                      <a:pt x="17140" y="18221"/>
                      <a:pt x="16852" y="17734"/>
                    </a:cubicBezTo>
                    <a:cubicBezTo>
                      <a:pt x="16558" y="17252"/>
                      <a:pt x="16343" y="16333"/>
                      <a:pt x="16611" y="15789"/>
                    </a:cubicBezTo>
                    <a:cubicBezTo>
                      <a:pt x="16727" y="15771"/>
                      <a:pt x="16816" y="15709"/>
                      <a:pt x="16897" y="15628"/>
                    </a:cubicBezTo>
                    <a:close/>
                    <a:moveTo>
                      <a:pt x="16308" y="15762"/>
                    </a:moveTo>
                    <a:cubicBezTo>
                      <a:pt x="16381" y="15784"/>
                      <a:pt x="16455" y="15800"/>
                      <a:pt x="16523" y="15800"/>
                    </a:cubicBezTo>
                    <a:cubicBezTo>
                      <a:pt x="16538" y="15800"/>
                      <a:pt x="16552" y="15799"/>
                      <a:pt x="16566" y="15798"/>
                    </a:cubicBezTo>
                    <a:lnTo>
                      <a:pt x="16566" y="15798"/>
                    </a:lnTo>
                    <a:cubicBezTo>
                      <a:pt x="16210" y="16413"/>
                      <a:pt x="16451" y="17368"/>
                      <a:pt x="16798" y="17921"/>
                    </a:cubicBezTo>
                    <a:cubicBezTo>
                      <a:pt x="17013" y="18260"/>
                      <a:pt x="17343" y="18519"/>
                      <a:pt x="17708" y="18626"/>
                    </a:cubicBezTo>
                    <a:lnTo>
                      <a:pt x="17423" y="18626"/>
                    </a:lnTo>
                    <a:cubicBezTo>
                      <a:pt x="17416" y="18626"/>
                      <a:pt x="17409" y="18626"/>
                      <a:pt x="17401" y="18626"/>
                    </a:cubicBezTo>
                    <a:cubicBezTo>
                      <a:pt x="16940" y="18626"/>
                      <a:pt x="16625" y="18344"/>
                      <a:pt x="16370" y="17983"/>
                    </a:cubicBezTo>
                    <a:cubicBezTo>
                      <a:pt x="16031" y="17493"/>
                      <a:pt x="15755" y="16288"/>
                      <a:pt x="16245" y="15780"/>
                    </a:cubicBezTo>
                    <a:cubicBezTo>
                      <a:pt x="16263" y="15780"/>
                      <a:pt x="16290" y="15771"/>
                      <a:pt x="16308" y="15762"/>
                    </a:cubicBezTo>
                    <a:close/>
                    <a:moveTo>
                      <a:pt x="13355" y="14611"/>
                    </a:moveTo>
                    <a:lnTo>
                      <a:pt x="13355" y="14611"/>
                    </a:lnTo>
                    <a:cubicBezTo>
                      <a:pt x="12713" y="14950"/>
                      <a:pt x="12222" y="15584"/>
                      <a:pt x="12061" y="16288"/>
                    </a:cubicBezTo>
                    <a:cubicBezTo>
                      <a:pt x="11820" y="17296"/>
                      <a:pt x="12338" y="18046"/>
                      <a:pt x="13194" y="18492"/>
                    </a:cubicBezTo>
                    <a:cubicBezTo>
                      <a:pt x="12901" y="18527"/>
                      <a:pt x="12616" y="18581"/>
                      <a:pt x="12341" y="18652"/>
                    </a:cubicBezTo>
                    <a:lnTo>
                      <a:pt x="12341" y="18652"/>
                    </a:lnTo>
                    <a:cubicBezTo>
                      <a:pt x="12347" y="18648"/>
                      <a:pt x="12346" y="18634"/>
                      <a:pt x="12338" y="18626"/>
                    </a:cubicBezTo>
                    <a:cubicBezTo>
                      <a:pt x="11606" y="18117"/>
                      <a:pt x="11285" y="17368"/>
                      <a:pt x="11455" y="16494"/>
                    </a:cubicBezTo>
                    <a:cubicBezTo>
                      <a:pt x="11589" y="15851"/>
                      <a:pt x="11981" y="15262"/>
                      <a:pt x="12516" y="14897"/>
                    </a:cubicBezTo>
                    <a:cubicBezTo>
                      <a:pt x="12579" y="14870"/>
                      <a:pt x="12632" y="14843"/>
                      <a:pt x="12686" y="14816"/>
                    </a:cubicBezTo>
                    <a:cubicBezTo>
                      <a:pt x="12909" y="14736"/>
                      <a:pt x="13132" y="14674"/>
                      <a:pt x="13355" y="14611"/>
                    </a:cubicBezTo>
                    <a:close/>
                    <a:moveTo>
                      <a:pt x="14791" y="15610"/>
                    </a:moveTo>
                    <a:lnTo>
                      <a:pt x="14791" y="15610"/>
                    </a:lnTo>
                    <a:cubicBezTo>
                      <a:pt x="14954" y="15785"/>
                      <a:pt x="15212" y="15872"/>
                      <a:pt x="15458" y="15872"/>
                    </a:cubicBezTo>
                    <a:cubicBezTo>
                      <a:pt x="15589" y="15872"/>
                      <a:pt x="15717" y="15847"/>
                      <a:pt x="15826" y="15798"/>
                    </a:cubicBezTo>
                    <a:lnTo>
                      <a:pt x="15835" y="15798"/>
                    </a:lnTo>
                    <a:cubicBezTo>
                      <a:pt x="15899" y="15812"/>
                      <a:pt x="15960" y="15819"/>
                      <a:pt x="16018" y="15819"/>
                    </a:cubicBezTo>
                    <a:cubicBezTo>
                      <a:pt x="16066" y="15819"/>
                      <a:pt x="16112" y="15815"/>
                      <a:pt x="16156" y="15807"/>
                    </a:cubicBezTo>
                    <a:lnTo>
                      <a:pt x="16156" y="15807"/>
                    </a:lnTo>
                    <a:cubicBezTo>
                      <a:pt x="15746" y="16288"/>
                      <a:pt x="15844" y="17314"/>
                      <a:pt x="16094" y="17805"/>
                    </a:cubicBezTo>
                    <a:cubicBezTo>
                      <a:pt x="16263" y="18126"/>
                      <a:pt x="16540" y="18510"/>
                      <a:pt x="16897" y="18652"/>
                    </a:cubicBezTo>
                    <a:cubicBezTo>
                      <a:pt x="16388" y="18644"/>
                      <a:pt x="15897" y="18563"/>
                      <a:pt x="15487" y="18242"/>
                    </a:cubicBezTo>
                    <a:cubicBezTo>
                      <a:pt x="14845" y="17734"/>
                      <a:pt x="14532" y="16404"/>
                      <a:pt x="14791" y="15610"/>
                    </a:cubicBezTo>
                    <a:close/>
                    <a:moveTo>
                      <a:pt x="17781" y="20078"/>
                    </a:moveTo>
                    <a:cubicBezTo>
                      <a:pt x="17964" y="20078"/>
                      <a:pt x="18148" y="20084"/>
                      <a:pt x="18333" y="20098"/>
                    </a:cubicBezTo>
                    <a:cubicBezTo>
                      <a:pt x="18895" y="20312"/>
                      <a:pt x="19457" y="20517"/>
                      <a:pt x="20037" y="20669"/>
                    </a:cubicBezTo>
                    <a:cubicBezTo>
                      <a:pt x="20144" y="20731"/>
                      <a:pt x="20260" y="20785"/>
                      <a:pt x="20385" y="20847"/>
                    </a:cubicBezTo>
                    <a:cubicBezTo>
                      <a:pt x="19612" y="20614"/>
                      <a:pt x="18819" y="20453"/>
                      <a:pt x="18019" y="20453"/>
                    </a:cubicBezTo>
                    <a:cubicBezTo>
                      <a:pt x="17655" y="20453"/>
                      <a:pt x="17289" y="20486"/>
                      <a:pt x="16923" y="20562"/>
                    </a:cubicBezTo>
                    <a:cubicBezTo>
                      <a:pt x="15380" y="20874"/>
                      <a:pt x="14024" y="21668"/>
                      <a:pt x="12570" y="22239"/>
                    </a:cubicBezTo>
                    <a:cubicBezTo>
                      <a:pt x="11179" y="22788"/>
                      <a:pt x="9755" y="23114"/>
                      <a:pt x="8259" y="23114"/>
                    </a:cubicBezTo>
                    <a:cubicBezTo>
                      <a:pt x="8200" y="23114"/>
                      <a:pt x="8141" y="23114"/>
                      <a:pt x="8083" y="23113"/>
                    </a:cubicBezTo>
                    <a:cubicBezTo>
                      <a:pt x="7619" y="23104"/>
                      <a:pt x="7164" y="23077"/>
                      <a:pt x="6709" y="23051"/>
                    </a:cubicBezTo>
                    <a:cubicBezTo>
                      <a:pt x="6227" y="23024"/>
                      <a:pt x="5594" y="23033"/>
                      <a:pt x="5139" y="22801"/>
                    </a:cubicBezTo>
                    <a:lnTo>
                      <a:pt x="5139" y="22801"/>
                    </a:lnTo>
                    <a:cubicBezTo>
                      <a:pt x="5420" y="22855"/>
                      <a:pt x="5720" y="22876"/>
                      <a:pt x="6026" y="22876"/>
                    </a:cubicBezTo>
                    <a:cubicBezTo>
                      <a:pt x="6629" y="22876"/>
                      <a:pt x="7255" y="22791"/>
                      <a:pt x="7806" y="22703"/>
                    </a:cubicBezTo>
                    <a:cubicBezTo>
                      <a:pt x="9019" y="22497"/>
                      <a:pt x="10197" y="22319"/>
                      <a:pt x="11357" y="21864"/>
                    </a:cubicBezTo>
                    <a:cubicBezTo>
                      <a:pt x="13453" y="21055"/>
                      <a:pt x="15520" y="20078"/>
                      <a:pt x="17781" y="20078"/>
                    </a:cubicBezTo>
                    <a:close/>
                    <a:moveTo>
                      <a:pt x="20014" y="0"/>
                    </a:moveTo>
                    <a:cubicBezTo>
                      <a:pt x="19634" y="0"/>
                      <a:pt x="19258" y="26"/>
                      <a:pt x="18895" y="79"/>
                    </a:cubicBezTo>
                    <a:cubicBezTo>
                      <a:pt x="18592" y="124"/>
                      <a:pt x="18279" y="204"/>
                      <a:pt x="17967" y="329"/>
                    </a:cubicBezTo>
                    <a:cubicBezTo>
                      <a:pt x="17664" y="373"/>
                      <a:pt x="17307" y="480"/>
                      <a:pt x="16977" y="650"/>
                    </a:cubicBezTo>
                    <a:lnTo>
                      <a:pt x="16959" y="650"/>
                    </a:lnTo>
                    <a:cubicBezTo>
                      <a:pt x="16129" y="935"/>
                      <a:pt x="15103" y="2015"/>
                      <a:pt x="15282" y="2969"/>
                    </a:cubicBezTo>
                    <a:cubicBezTo>
                      <a:pt x="15371" y="3460"/>
                      <a:pt x="15576" y="3915"/>
                      <a:pt x="16022" y="4174"/>
                    </a:cubicBezTo>
                    <a:cubicBezTo>
                      <a:pt x="16242" y="4299"/>
                      <a:pt x="16477" y="4363"/>
                      <a:pt x="16709" y="4363"/>
                    </a:cubicBezTo>
                    <a:cubicBezTo>
                      <a:pt x="16957" y="4363"/>
                      <a:pt x="17202" y="4290"/>
                      <a:pt x="17423" y="4138"/>
                    </a:cubicBezTo>
                    <a:cubicBezTo>
                      <a:pt x="17548" y="4111"/>
                      <a:pt x="17682" y="4067"/>
                      <a:pt x="17815" y="4013"/>
                    </a:cubicBezTo>
                    <a:cubicBezTo>
                      <a:pt x="18101" y="3960"/>
                      <a:pt x="18324" y="3808"/>
                      <a:pt x="18306" y="3469"/>
                    </a:cubicBezTo>
                    <a:cubicBezTo>
                      <a:pt x="18279" y="3112"/>
                      <a:pt x="18047" y="2889"/>
                      <a:pt x="17708" y="2862"/>
                    </a:cubicBezTo>
                    <a:cubicBezTo>
                      <a:pt x="17771" y="2737"/>
                      <a:pt x="17896" y="2648"/>
                      <a:pt x="18047" y="2604"/>
                    </a:cubicBezTo>
                    <a:cubicBezTo>
                      <a:pt x="18124" y="2581"/>
                      <a:pt x="18212" y="2569"/>
                      <a:pt x="18301" y="2569"/>
                    </a:cubicBezTo>
                    <a:cubicBezTo>
                      <a:pt x="18421" y="2569"/>
                      <a:pt x="18543" y="2590"/>
                      <a:pt x="18645" y="2630"/>
                    </a:cubicBezTo>
                    <a:cubicBezTo>
                      <a:pt x="18203" y="3007"/>
                      <a:pt x="18633" y="3948"/>
                      <a:pt x="19286" y="3948"/>
                    </a:cubicBezTo>
                    <a:cubicBezTo>
                      <a:pt x="19344" y="3948"/>
                      <a:pt x="19404" y="3940"/>
                      <a:pt x="19466" y="3924"/>
                    </a:cubicBezTo>
                    <a:cubicBezTo>
                      <a:pt x="19604" y="3985"/>
                      <a:pt x="19749" y="4020"/>
                      <a:pt x="19892" y="4020"/>
                    </a:cubicBezTo>
                    <a:cubicBezTo>
                      <a:pt x="19998" y="4020"/>
                      <a:pt x="20104" y="4001"/>
                      <a:pt x="20206" y="3960"/>
                    </a:cubicBezTo>
                    <a:cubicBezTo>
                      <a:pt x="20233" y="3963"/>
                      <a:pt x="20259" y="3964"/>
                      <a:pt x="20286" y="3964"/>
                    </a:cubicBezTo>
                    <a:cubicBezTo>
                      <a:pt x="20573" y="3964"/>
                      <a:pt x="20855" y="3790"/>
                      <a:pt x="20929" y="3496"/>
                    </a:cubicBezTo>
                    <a:cubicBezTo>
                      <a:pt x="20996" y="3253"/>
                      <a:pt x="20780" y="2947"/>
                      <a:pt x="20525" y="2947"/>
                    </a:cubicBezTo>
                    <a:cubicBezTo>
                      <a:pt x="20508" y="2947"/>
                      <a:pt x="20491" y="2949"/>
                      <a:pt x="20474" y="2952"/>
                    </a:cubicBezTo>
                    <a:cubicBezTo>
                      <a:pt x="20591" y="2711"/>
                      <a:pt x="20875" y="2628"/>
                      <a:pt x="21163" y="2628"/>
                    </a:cubicBezTo>
                    <a:cubicBezTo>
                      <a:pt x="21312" y="2628"/>
                      <a:pt x="21461" y="2650"/>
                      <a:pt x="21589" y="2684"/>
                    </a:cubicBezTo>
                    <a:cubicBezTo>
                      <a:pt x="21518" y="2728"/>
                      <a:pt x="21455" y="2773"/>
                      <a:pt x="21402" y="2836"/>
                    </a:cubicBezTo>
                    <a:cubicBezTo>
                      <a:pt x="21241" y="2969"/>
                      <a:pt x="21089" y="3059"/>
                      <a:pt x="21018" y="3255"/>
                    </a:cubicBezTo>
                    <a:cubicBezTo>
                      <a:pt x="20947" y="3460"/>
                      <a:pt x="20965" y="3656"/>
                      <a:pt x="21063" y="3844"/>
                    </a:cubicBezTo>
                    <a:cubicBezTo>
                      <a:pt x="21170" y="4040"/>
                      <a:pt x="21366" y="4138"/>
                      <a:pt x="21562" y="4200"/>
                    </a:cubicBezTo>
                    <a:cubicBezTo>
                      <a:pt x="21607" y="4218"/>
                      <a:pt x="21669" y="4227"/>
                      <a:pt x="21732" y="4236"/>
                    </a:cubicBezTo>
                    <a:cubicBezTo>
                      <a:pt x="21928" y="5021"/>
                      <a:pt x="21875" y="5762"/>
                      <a:pt x="21357" y="6422"/>
                    </a:cubicBezTo>
                    <a:cubicBezTo>
                      <a:pt x="20911" y="6975"/>
                      <a:pt x="20233" y="7127"/>
                      <a:pt x="19564" y="7243"/>
                    </a:cubicBezTo>
                    <a:cubicBezTo>
                      <a:pt x="19519" y="7216"/>
                      <a:pt x="19475" y="7189"/>
                      <a:pt x="19421" y="7162"/>
                    </a:cubicBezTo>
                    <a:cubicBezTo>
                      <a:pt x="18083" y="6368"/>
                      <a:pt x="16611" y="5797"/>
                      <a:pt x="15157" y="5289"/>
                    </a:cubicBezTo>
                    <a:cubicBezTo>
                      <a:pt x="14248" y="4970"/>
                      <a:pt x="13239" y="4792"/>
                      <a:pt x="12231" y="4792"/>
                    </a:cubicBezTo>
                    <a:cubicBezTo>
                      <a:pt x="10587" y="4792"/>
                      <a:pt x="8947" y="5266"/>
                      <a:pt x="7752" y="6377"/>
                    </a:cubicBezTo>
                    <a:cubicBezTo>
                      <a:pt x="6843" y="6449"/>
                      <a:pt x="5942" y="6645"/>
                      <a:pt x="5156" y="7002"/>
                    </a:cubicBezTo>
                    <a:cubicBezTo>
                      <a:pt x="4104" y="7483"/>
                      <a:pt x="3069" y="8081"/>
                      <a:pt x="2257" y="8920"/>
                    </a:cubicBezTo>
                    <a:cubicBezTo>
                      <a:pt x="1615" y="9589"/>
                      <a:pt x="1088" y="10409"/>
                      <a:pt x="687" y="11239"/>
                    </a:cubicBezTo>
                    <a:cubicBezTo>
                      <a:pt x="196" y="12247"/>
                      <a:pt x="0" y="13639"/>
                      <a:pt x="428" y="14709"/>
                    </a:cubicBezTo>
                    <a:cubicBezTo>
                      <a:pt x="441" y="14739"/>
                      <a:pt x="471" y="14754"/>
                      <a:pt x="499" y="14754"/>
                    </a:cubicBezTo>
                    <a:cubicBezTo>
                      <a:pt x="530" y="14754"/>
                      <a:pt x="558" y="14734"/>
                      <a:pt x="553" y="14692"/>
                    </a:cubicBezTo>
                    <a:cubicBezTo>
                      <a:pt x="518" y="14076"/>
                      <a:pt x="562" y="13443"/>
                      <a:pt x="687" y="12845"/>
                    </a:cubicBezTo>
                    <a:cubicBezTo>
                      <a:pt x="874" y="11971"/>
                      <a:pt x="1517" y="11105"/>
                      <a:pt x="2159" y="10508"/>
                    </a:cubicBezTo>
                    <a:cubicBezTo>
                      <a:pt x="2516" y="10169"/>
                      <a:pt x="3006" y="9892"/>
                      <a:pt x="3497" y="9669"/>
                    </a:cubicBezTo>
                    <a:lnTo>
                      <a:pt x="3497" y="9669"/>
                    </a:lnTo>
                    <a:cubicBezTo>
                      <a:pt x="2980" y="10035"/>
                      <a:pt x="2578" y="10427"/>
                      <a:pt x="2302" y="11034"/>
                    </a:cubicBezTo>
                    <a:cubicBezTo>
                      <a:pt x="1981" y="11703"/>
                      <a:pt x="1918" y="12381"/>
                      <a:pt x="1954" y="13121"/>
                    </a:cubicBezTo>
                    <a:cubicBezTo>
                      <a:pt x="2007" y="14174"/>
                      <a:pt x="2846" y="14959"/>
                      <a:pt x="3720" y="15441"/>
                    </a:cubicBezTo>
                    <a:cubicBezTo>
                      <a:pt x="3725" y="15444"/>
                      <a:pt x="3729" y="15445"/>
                      <a:pt x="3733" y="15445"/>
                    </a:cubicBezTo>
                    <a:cubicBezTo>
                      <a:pt x="3754" y="15445"/>
                      <a:pt x="3769" y="15413"/>
                      <a:pt x="3747" y="15405"/>
                    </a:cubicBezTo>
                    <a:cubicBezTo>
                      <a:pt x="2944" y="14897"/>
                      <a:pt x="2168" y="14103"/>
                      <a:pt x="2088" y="13121"/>
                    </a:cubicBezTo>
                    <a:cubicBezTo>
                      <a:pt x="1963" y="11676"/>
                      <a:pt x="2543" y="10525"/>
                      <a:pt x="3613" y="9615"/>
                    </a:cubicBezTo>
                    <a:cubicBezTo>
                      <a:pt x="3863" y="9508"/>
                      <a:pt x="4122" y="9410"/>
                      <a:pt x="4362" y="9339"/>
                    </a:cubicBezTo>
                    <a:cubicBezTo>
                      <a:pt x="4505" y="9294"/>
                      <a:pt x="4666" y="9268"/>
                      <a:pt x="4817" y="9250"/>
                    </a:cubicBezTo>
                    <a:lnTo>
                      <a:pt x="4817" y="9250"/>
                    </a:lnTo>
                    <a:cubicBezTo>
                      <a:pt x="4273" y="9464"/>
                      <a:pt x="3827" y="10186"/>
                      <a:pt x="3586" y="10632"/>
                    </a:cubicBezTo>
                    <a:cubicBezTo>
                      <a:pt x="3238" y="11257"/>
                      <a:pt x="3096" y="11997"/>
                      <a:pt x="3140" y="12702"/>
                    </a:cubicBezTo>
                    <a:cubicBezTo>
                      <a:pt x="3238" y="14344"/>
                      <a:pt x="4603" y="15825"/>
                      <a:pt x="6111" y="16351"/>
                    </a:cubicBezTo>
                    <a:cubicBezTo>
                      <a:pt x="6114" y="16352"/>
                      <a:pt x="6116" y="16352"/>
                      <a:pt x="6119" y="16352"/>
                    </a:cubicBezTo>
                    <a:cubicBezTo>
                      <a:pt x="6148" y="16352"/>
                      <a:pt x="6153" y="16306"/>
                      <a:pt x="6120" y="16297"/>
                    </a:cubicBezTo>
                    <a:cubicBezTo>
                      <a:pt x="4817" y="15744"/>
                      <a:pt x="3720" y="14531"/>
                      <a:pt x="3372" y="13148"/>
                    </a:cubicBezTo>
                    <a:cubicBezTo>
                      <a:pt x="3194" y="12479"/>
                      <a:pt x="3310" y="11774"/>
                      <a:pt x="3533" y="11132"/>
                    </a:cubicBezTo>
                    <a:cubicBezTo>
                      <a:pt x="3649" y="10802"/>
                      <a:pt x="3836" y="10508"/>
                      <a:pt x="4032" y="10213"/>
                    </a:cubicBezTo>
                    <a:cubicBezTo>
                      <a:pt x="4264" y="9856"/>
                      <a:pt x="4630" y="9285"/>
                      <a:pt x="5085" y="9232"/>
                    </a:cubicBezTo>
                    <a:cubicBezTo>
                      <a:pt x="5094" y="9232"/>
                      <a:pt x="5094" y="9223"/>
                      <a:pt x="5103" y="9223"/>
                    </a:cubicBezTo>
                    <a:cubicBezTo>
                      <a:pt x="5210" y="9214"/>
                      <a:pt x="5317" y="9214"/>
                      <a:pt x="5424" y="9205"/>
                    </a:cubicBezTo>
                    <a:cubicBezTo>
                      <a:pt x="5540" y="9205"/>
                      <a:pt x="5790" y="9232"/>
                      <a:pt x="6049" y="9294"/>
                    </a:cubicBezTo>
                    <a:cubicBezTo>
                      <a:pt x="5299" y="9401"/>
                      <a:pt x="4817" y="10124"/>
                      <a:pt x="4514" y="10784"/>
                    </a:cubicBezTo>
                    <a:cubicBezTo>
                      <a:pt x="4157" y="11569"/>
                      <a:pt x="3925" y="12533"/>
                      <a:pt x="4166" y="13380"/>
                    </a:cubicBezTo>
                    <a:cubicBezTo>
                      <a:pt x="4577" y="14790"/>
                      <a:pt x="5772" y="16244"/>
                      <a:pt x="7182" y="16726"/>
                    </a:cubicBezTo>
                    <a:cubicBezTo>
                      <a:pt x="7187" y="16728"/>
                      <a:pt x="7191" y="16729"/>
                      <a:pt x="7195" y="16729"/>
                    </a:cubicBezTo>
                    <a:cubicBezTo>
                      <a:pt x="7221" y="16729"/>
                      <a:pt x="7230" y="16687"/>
                      <a:pt x="7199" y="16672"/>
                    </a:cubicBezTo>
                    <a:cubicBezTo>
                      <a:pt x="5906" y="16137"/>
                      <a:pt x="4907" y="14843"/>
                      <a:pt x="4416" y="13567"/>
                    </a:cubicBezTo>
                    <a:cubicBezTo>
                      <a:pt x="4122" y="12800"/>
                      <a:pt x="4291" y="11988"/>
                      <a:pt x="4532" y="11230"/>
                    </a:cubicBezTo>
                    <a:cubicBezTo>
                      <a:pt x="4782" y="10454"/>
                      <a:pt x="5308" y="9508"/>
                      <a:pt x="6182" y="9321"/>
                    </a:cubicBezTo>
                    <a:cubicBezTo>
                      <a:pt x="6343" y="9375"/>
                      <a:pt x="6655" y="9562"/>
                      <a:pt x="6735" y="9624"/>
                    </a:cubicBezTo>
                    <a:cubicBezTo>
                      <a:pt x="6807" y="9687"/>
                      <a:pt x="6834" y="9758"/>
                      <a:pt x="6834" y="9758"/>
                    </a:cubicBezTo>
                    <a:cubicBezTo>
                      <a:pt x="6834" y="9758"/>
                      <a:pt x="6771" y="9687"/>
                      <a:pt x="6700" y="9660"/>
                    </a:cubicBezTo>
                    <a:cubicBezTo>
                      <a:pt x="6656" y="9641"/>
                      <a:pt x="6578" y="9618"/>
                      <a:pt x="6495" y="9618"/>
                    </a:cubicBezTo>
                    <a:cubicBezTo>
                      <a:pt x="6459" y="9618"/>
                      <a:pt x="6422" y="9623"/>
                      <a:pt x="6388" y="9633"/>
                    </a:cubicBezTo>
                    <a:cubicBezTo>
                      <a:pt x="6173" y="9687"/>
                      <a:pt x="5986" y="9910"/>
                      <a:pt x="5906" y="10133"/>
                    </a:cubicBezTo>
                    <a:cubicBezTo>
                      <a:pt x="5826" y="10383"/>
                      <a:pt x="5933" y="10615"/>
                      <a:pt x="6111" y="10784"/>
                    </a:cubicBezTo>
                    <a:cubicBezTo>
                      <a:pt x="5415" y="11899"/>
                      <a:pt x="5674" y="13291"/>
                      <a:pt x="6370" y="14335"/>
                    </a:cubicBezTo>
                    <a:cubicBezTo>
                      <a:pt x="7066" y="15370"/>
                      <a:pt x="8243" y="16137"/>
                      <a:pt x="9474" y="16404"/>
                    </a:cubicBezTo>
                    <a:cubicBezTo>
                      <a:pt x="9117" y="16966"/>
                      <a:pt x="8885" y="17582"/>
                      <a:pt x="8939" y="18296"/>
                    </a:cubicBezTo>
                    <a:cubicBezTo>
                      <a:pt x="8939" y="18340"/>
                      <a:pt x="8972" y="18365"/>
                      <a:pt x="9006" y="18365"/>
                    </a:cubicBezTo>
                    <a:cubicBezTo>
                      <a:pt x="9033" y="18365"/>
                      <a:pt x="9061" y="18349"/>
                      <a:pt x="9073" y="18313"/>
                    </a:cubicBezTo>
                    <a:cubicBezTo>
                      <a:pt x="9224" y="17796"/>
                      <a:pt x="9483" y="17288"/>
                      <a:pt x="9822" y="16859"/>
                    </a:cubicBezTo>
                    <a:cubicBezTo>
                      <a:pt x="10054" y="16574"/>
                      <a:pt x="10357" y="16342"/>
                      <a:pt x="10652" y="16110"/>
                    </a:cubicBezTo>
                    <a:lnTo>
                      <a:pt x="10652" y="16110"/>
                    </a:lnTo>
                    <a:cubicBezTo>
                      <a:pt x="10134" y="16734"/>
                      <a:pt x="9751" y="17555"/>
                      <a:pt x="9920" y="18367"/>
                    </a:cubicBezTo>
                    <a:cubicBezTo>
                      <a:pt x="9924" y="18385"/>
                      <a:pt x="9936" y="18393"/>
                      <a:pt x="9949" y="18393"/>
                    </a:cubicBezTo>
                    <a:cubicBezTo>
                      <a:pt x="9968" y="18393"/>
                      <a:pt x="9988" y="18376"/>
                      <a:pt x="9983" y="18349"/>
                    </a:cubicBezTo>
                    <a:cubicBezTo>
                      <a:pt x="9831" y="17484"/>
                      <a:pt x="10375" y="16538"/>
                      <a:pt x="10937" y="15887"/>
                    </a:cubicBezTo>
                    <a:cubicBezTo>
                      <a:pt x="10991" y="15851"/>
                      <a:pt x="11035" y="15816"/>
                      <a:pt x="11071" y="15780"/>
                    </a:cubicBezTo>
                    <a:cubicBezTo>
                      <a:pt x="11446" y="15477"/>
                      <a:pt x="11892" y="15191"/>
                      <a:pt x="12347" y="14977"/>
                    </a:cubicBezTo>
                    <a:lnTo>
                      <a:pt x="12347" y="14977"/>
                    </a:lnTo>
                    <a:cubicBezTo>
                      <a:pt x="11803" y="15361"/>
                      <a:pt x="11464" y="15878"/>
                      <a:pt x="11321" y="16610"/>
                    </a:cubicBezTo>
                    <a:cubicBezTo>
                      <a:pt x="11151" y="17484"/>
                      <a:pt x="11562" y="18233"/>
                      <a:pt x="12320" y="18652"/>
                    </a:cubicBezTo>
                    <a:lnTo>
                      <a:pt x="12329" y="18652"/>
                    </a:lnTo>
                    <a:cubicBezTo>
                      <a:pt x="10848" y="19009"/>
                      <a:pt x="9430" y="19705"/>
                      <a:pt x="8038" y="20321"/>
                    </a:cubicBezTo>
                    <a:cubicBezTo>
                      <a:pt x="7057" y="20749"/>
                      <a:pt x="6138" y="21141"/>
                      <a:pt x="5067" y="21293"/>
                    </a:cubicBezTo>
                    <a:cubicBezTo>
                      <a:pt x="4407" y="21391"/>
                      <a:pt x="3729" y="21436"/>
                      <a:pt x="3051" y="21445"/>
                    </a:cubicBezTo>
                    <a:cubicBezTo>
                      <a:pt x="2534" y="21445"/>
                      <a:pt x="1972" y="21445"/>
                      <a:pt x="1481" y="21257"/>
                    </a:cubicBezTo>
                    <a:cubicBezTo>
                      <a:pt x="1478" y="21256"/>
                      <a:pt x="1476" y="21256"/>
                      <a:pt x="1474" y="21256"/>
                    </a:cubicBezTo>
                    <a:cubicBezTo>
                      <a:pt x="1461" y="21256"/>
                      <a:pt x="1457" y="21276"/>
                      <a:pt x="1472" y="21284"/>
                    </a:cubicBezTo>
                    <a:cubicBezTo>
                      <a:pt x="1919" y="21462"/>
                      <a:pt x="2425" y="21510"/>
                      <a:pt x="2929" y="21510"/>
                    </a:cubicBezTo>
                    <a:cubicBezTo>
                      <a:pt x="3259" y="21510"/>
                      <a:pt x="3588" y="21489"/>
                      <a:pt x="3899" y="21471"/>
                    </a:cubicBezTo>
                    <a:cubicBezTo>
                      <a:pt x="4710" y="21436"/>
                      <a:pt x="5576" y="21356"/>
                      <a:pt x="6361" y="21106"/>
                    </a:cubicBezTo>
                    <a:cubicBezTo>
                      <a:pt x="8118" y="20544"/>
                      <a:pt x="9760" y="19607"/>
                      <a:pt x="11499" y="18991"/>
                    </a:cubicBezTo>
                    <a:cubicBezTo>
                      <a:pt x="12372" y="18678"/>
                      <a:pt x="13271" y="18530"/>
                      <a:pt x="14165" y="18530"/>
                    </a:cubicBezTo>
                    <a:cubicBezTo>
                      <a:pt x="15968" y="18530"/>
                      <a:pt x="17752" y="19131"/>
                      <a:pt x="19261" y="20187"/>
                    </a:cubicBezTo>
                    <a:cubicBezTo>
                      <a:pt x="19439" y="20312"/>
                      <a:pt x="19626" y="20428"/>
                      <a:pt x="19814" y="20544"/>
                    </a:cubicBezTo>
                    <a:cubicBezTo>
                      <a:pt x="18752" y="20196"/>
                      <a:pt x="17744" y="19687"/>
                      <a:pt x="16665" y="19384"/>
                    </a:cubicBezTo>
                    <a:cubicBezTo>
                      <a:pt x="16061" y="19213"/>
                      <a:pt x="15435" y="19086"/>
                      <a:pt x="14814" y="19086"/>
                    </a:cubicBezTo>
                    <a:cubicBezTo>
                      <a:pt x="14756" y="19086"/>
                      <a:pt x="14698" y="19087"/>
                      <a:pt x="14640" y="19090"/>
                    </a:cubicBezTo>
                    <a:cubicBezTo>
                      <a:pt x="13801" y="19116"/>
                      <a:pt x="12962" y="19446"/>
                      <a:pt x="12204" y="19785"/>
                    </a:cubicBezTo>
                    <a:cubicBezTo>
                      <a:pt x="10572" y="20499"/>
                      <a:pt x="9037" y="21391"/>
                      <a:pt x="7369" y="22025"/>
                    </a:cubicBezTo>
                    <a:cubicBezTo>
                      <a:pt x="6785" y="22242"/>
                      <a:pt x="6137" y="22343"/>
                      <a:pt x="5484" y="22343"/>
                    </a:cubicBezTo>
                    <a:cubicBezTo>
                      <a:pt x="4639" y="22343"/>
                      <a:pt x="3786" y="22175"/>
                      <a:pt x="3051" y="21873"/>
                    </a:cubicBezTo>
                    <a:cubicBezTo>
                      <a:pt x="3049" y="21872"/>
                      <a:pt x="3046" y="21872"/>
                      <a:pt x="3044" y="21872"/>
                    </a:cubicBezTo>
                    <a:cubicBezTo>
                      <a:pt x="3020" y="21872"/>
                      <a:pt x="3000" y="21910"/>
                      <a:pt x="3024" y="21926"/>
                    </a:cubicBezTo>
                    <a:cubicBezTo>
                      <a:pt x="3783" y="22247"/>
                      <a:pt x="4719" y="22441"/>
                      <a:pt x="5617" y="22441"/>
                    </a:cubicBezTo>
                    <a:cubicBezTo>
                      <a:pt x="6071" y="22441"/>
                      <a:pt x="6516" y="22391"/>
                      <a:pt x="6923" y="22283"/>
                    </a:cubicBezTo>
                    <a:cubicBezTo>
                      <a:pt x="8413" y="21891"/>
                      <a:pt x="9849" y="21079"/>
                      <a:pt x="11223" y="20392"/>
                    </a:cubicBezTo>
                    <a:cubicBezTo>
                      <a:pt x="12151" y="19919"/>
                      <a:pt x="13096" y="19482"/>
                      <a:pt x="14131" y="19277"/>
                    </a:cubicBezTo>
                    <a:cubicBezTo>
                      <a:pt x="14365" y="19230"/>
                      <a:pt x="14599" y="19209"/>
                      <a:pt x="14833" y="19209"/>
                    </a:cubicBezTo>
                    <a:cubicBezTo>
                      <a:pt x="15395" y="19209"/>
                      <a:pt x="15956" y="19326"/>
                      <a:pt x="16504" y="19464"/>
                    </a:cubicBezTo>
                    <a:cubicBezTo>
                      <a:pt x="17093" y="19625"/>
                      <a:pt x="17664" y="19839"/>
                      <a:pt x="18235" y="20053"/>
                    </a:cubicBezTo>
                    <a:cubicBezTo>
                      <a:pt x="17861" y="20002"/>
                      <a:pt x="17493" y="19974"/>
                      <a:pt x="17127" y="19974"/>
                    </a:cubicBezTo>
                    <a:cubicBezTo>
                      <a:pt x="16539" y="19974"/>
                      <a:pt x="15956" y="20045"/>
                      <a:pt x="15362" y="20205"/>
                    </a:cubicBezTo>
                    <a:cubicBezTo>
                      <a:pt x="14202" y="20508"/>
                      <a:pt x="13078" y="20990"/>
                      <a:pt x="11963" y="21427"/>
                    </a:cubicBezTo>
                    <a:cubicBezTo>
                      <a:pt x="10750" y="21900"/>
                      <a:pt x="9528" y="22328"/>
                      <a:pt x="8234" y="22471"/>
                    </a:cubicBezTo>
                    <a:cubicBezTo>
                      <a:pt x="7744" y="22533"/>
                      <a:pt x="7244" y="22622"/>
                      <a:pt x="6744" y="22649"/>
                    </a:cubicBezTo>
                    <a:cubicBezTo>
                      <a:pt x="6307" y="22671"/>
                      <a:pt x="5847" y="22767"/>
                      <a:pt x="5391" y="22767"/>
                    </a:cubicBezTo>
                    <a:cubicBezTo>
                      <a:pt x="5280" y="22767"/>
                      <a:pt x="5169" y="22761"/>
                      <a:pt x="5058" y="22747"/>
                    </a:cubicBezTo>
                    <a:lnTo>
                      <a:pt x="5049" y="22747"/>
                    </a:lnTo>
                    <a:cubicBezTo>
                      <a:pt x="5040" y="22738"/>
                      <a:pt x="5023" y="22738"/>
                      <a:pt x="5014" y="22729"/>
                    </a:cubicBezTo>
                    <a:cubicBezTo>
                      <a:pt x="5012" y="22728"/>
                      <a:pt x="5010" y="22727"/>
                      <a:pt x="5008" y="22727"/>
                    </a:cubicBezTo>
                    <a:cubicBezTo>
                      <a:pt x="4999" y="22727"/>
                      <a:pt x="4989" y="22740"/>
                      <a:pt x="4996" y="22747"/>
                    </a:cubicBezTo>
                    <a:cubicBezTo>
                      <a:pt x="5656" y="23291"/>
                      <a:pt x="6878" y="23184"/>
                      <a:pt x="7672" y="23220"/>
                    </a:cubicBezTo>
                    <a:cubicBezTo>
                      <a:pt x="7836" y="23225"/>
                      <a:pt x="8000" y="23228"/>
                      <a:pt x="8163" y="23228"/>
                    </a:cubicBezTo>
                    <a:cubicBezTo>
                      <a:pt x="9355" y="23228"/>
                      <a:pt x="10514" y="23079"/>
                      <a:pt x="11660" y="22703"/>
                    </a:cubicBezTo>
                    <a:cubicBezTo>
                      <a:pt x="13212" y="22185"/>
                      <a:pt x="14640" y="21338"/>
                      <a:pt x="16219" y="20865"/>
                    </a:cubicBezTo>
                    <a:cubicBezTo>
                      <a:pt x="16860" y="20671"/>
                      <a:pt x="17502" y="20588"/>
                      <a:pt x="18144" y="20588"/>
                    </a:cubicBezTo>
                    <a:cubicBezTo>
                      <a:pt x="18950" y="20588"/>
                      <a:pt x="19755" y="20719"/>
                      <a:pt x="20554" y="20927"/>
                    </a:cubicBezTo>
                    <a:cubicBezTo>
                      <a:pt x="21330" y="21302"/>
                      <a:pt x="22160" y="21605"/>
                      <a:pt x="22945" y="21882"/>
                    </a:cubicBezTo>
                    <a:cubicBezTo>
                      <a:pt x="23257" y="21989"/>
                      <a:pt x="23578" y="22096"/>
                      <a:pt x="23900" y="22194"/>
                    </a:cubicBezTo>
                    <a:cubicBezTo>
                      <a:pt x="23159" y="22042"/>
                      <a:pt x="22419" y="21918"/>
                      <a:pt x="21687" y="21828"/>
                    </a:cubicBezTo>
                    <a:cubicBezTo>
                      <a:pt x="21280" y="21781"/>
                      <a:pt x="20871" y="21759"/>
                      <a:pt x="20463" y="21759"/>
                    </a:cubicBezTo>
                    <a:cubicBezTo>
                      <a:pt x="19412" y="21759"/>
                      <a:pt x="18361" y="21902"/>
                      <a:pt x="17334" y="22114"/>
                    </a:cubicBezTo>
                    <a:cubicBezTo>
                      <a:pt x="15897" y="22417"/>
                      <a:pt x="14524" y="22881"/>
                      <a:pt x="13141" y="23372"/>
                    </a:cubicBezTo>
                    <a:cubicBezTo>
                      <a:pt x="12436" y="23621"/>
                      <a:pt x="11731" y="23889"/>
                      <a:pt x="11000" y="24076"/>
                    </a:cubicBezTo>
                    <a:cubicBezTo>
                      <a:pt x="10526" y="24198"/>
                      <a:pt x="9949" y="24328"/>
                      <a:pt x="9400" y="24328"/>
                    </a:cubicBezTo>
                    <a:cubicBezTo>
                      <a:pt x="9143" y="24328"/>
                      <a:pt x="8893" y="24299"/>
                      <a:pt x="8662" y="24228"/>
                    </a:cubicBezTo>
                    <a:cubicBezTo>
                      <a:pt x="8654" y="24228"/>
                      <a:pt x="8654" y="24246"/>
                      <a:pt x="8662" y="24246"/>
                    </a:cubicBezTo>
                    <a:cubicBezTo>
                      <a:pt x="8975" y="24371"/>
                      <a:pt x="9312" y="24421"/>
                      <a:pt x="9657" y="24421"/>
                    </a:cubicBezTo>
                    <a:cubicBezTo>
                      <a:pt x="10573" y="24421"/>
                      <a:pt x="11554" y="24068"/>
                      <a:pt x="12338" y="23809"/>
                    </a:cubicBezTo>
                    <a:cubicBezTo>
                      <a:pt x="13783" y="23336"/>
                      <a:pt x="15210" y="22774"/>
                      <a:pt x="16682" y="22435"/>
                    </a:cubicBezTo>
                    <a:cubicBezTo>
                      <a:pt x="17999" y="22136"/>
                      <a:pt x="19301" y="21934"/>
                      <a:pt x="20638" y="21934"/>
                    </a:cubicBezTo>
                    <a:cubicBezTo>
                      <a:pt x="20815" y="21934"/>
                      <a:pt x="20992" y="21937"/>
                      <a:pt x="21170" y="21944"/>
                    </a:cubicBezTo>
                    <a:cubicBezTo>
                      <a:pt x="21919" y="21980"/>
                      <a:pt x="22668" y="22114"/>
                      <a:pt x="23409" y="22257"/>
                    </a:cubicBezTo>
                    <a:cubicBezTo>
                      <a:pt x="23909" y="22355"/>
                      <a:pt x="24408" y="22408"/>
                      <a:pt x="24908" y="22480"/>
                    </a:cubicBezTo>
                    <a:cubicBezTo>
                      <a:pt x="25984" y="22749"/>
                      <a:pt x="27097" y="22927"/>
                      <a:pt x="28195" y="22927"/>
                    </a:cubicBezTo>
                    <a:cubicBezTo>
                      <a:pt x="29134" y="22927"/>
                      <a:pt x="30063" y="22796"/>
                      <a:pt x="30947" y="22480"/>
                    </a:cubicBezTo>
                    <a:cubicBezTo>
                      <a:pt x="30971" y="22472"/>
                      <a:pt x="30967" y="22442"/>
                      <a:pt x="30946" y="22442"/>
                    </a:cubicBezTo>
                    <a:cubicBezTo>
                      <a:pt x="30944" y="22442"/>
                      <a:pt x="30941" y="22443"/>
                      <a:pt x="30938" y="22444"/>
                    </a:cubicBezTo>
                    <a:cubicBezTo>
                      <a:pt x="30104" y="22725"/>
                      <a:pt x="29233" y="22838"/>
                      <a:pt x="28356" y="22838"/>
                    </a:cubicBezTo>
                    <a:cubicBezTo>
                      <a:pt x="27087" y="22838"/>
                      <a:pt x="25804" y="22600"/>
                      <a:pt x="24595" y="22283"/>
                    </a:cubicBezTo>
                    <a:cubicBezTo>
                      <a:pt x="22945" y="21855"/>
                      <a:pt x="21312" y="21222"/>
                      <a:pt x="19814" y="20401"/>
                    </a:cubicBezTo>
                    <a:cubicBezTo>
                      <a:pt x="19323" y="20133"/>
                      <a:pt x="18859" y="19821"/>
                      <a:pt x="18377" y="19545"/>
                    </a:cubicBezTo>
                    <a:lnTo>
                      <a:pt x="18377" y="19545"/>
                    </a:lnTo>
                    <a:cubicBezTo>
                      <a:pt x="18825" y="19656"/>
                      <a:pt x="19304" y="19683"/>
                      <a:pt x="19776" y="19683"/>
                    </a:cubicBezTo>
                    <a:cubicBezTo>
                      <a:pt x="20170" y="19683"/>
                      <a:pt x="20559" y="19665"/>
                      <a:pt x="20920" y="19661"/>
                    </a:cubicBezTo>
                    <a:cubicBezTo>
                      <a:pt x="20948" y="19660"/>
                      <a:pt x="20976" y="19660"/>
                      <a:pt x="21004" y="19660"/>
                    </a:cubicBezTo>
                    <a:cubicBezTo>
                      <a:pt x="22499" y="19660"/>
                      <a:pt x="23935" y="20123"/>
                      <a:pt x="25354" y="20544"/>
                    </a:cubicBezTo>
                    <a:cubicBezTo>
                      <a:pt x="26638" y="20918"/>
                      <a:pt x="27816" y="21516"/>
                      <a:pt x="29163" y="21677"/>
                    </a:cubicBezTo>
                    <a:cubicBezTo>
                      <a:pt x="29456" y="21710"/>
                      <a:pt x="29814" y="21746"/>
                      <a:pt x="30180" y="21746"/>
                    </a:cubicBezTo>
                    <a:cubicBezTo>
                      <a:pt x="30785" y="21746"/>
                      <a:pt x="31411" y="21648"/>
                      <a:pt x="31795" y="21275"/>
                    </a:cubicBezTo>
                    <a:cubicBezTo>
                      <a:pt x="31801" y="21269"/>
                      <a:pt x="31798" y="21263"/>
                      <a:pt x="31793" y="21263"/>
                    </a:cubicBezTo>
                    <a:cubicBezTo>
                      <a:pt x="31791" y="21263"/>
                      <a:pt x="31788" y="21264"/>
                      <a:pt x="31786" y="21266"/>
                    </a:cubicBezTo>
                    <a:cubicBezTo>
                      <a:pt x="31366" y="21623"/>
                      <a:pt x="30751" y="21605"/>
                      <a:pt x="30234" y="21614"/>
                    </a:cubicBezTo>
                    <a:cubicBezTo>
                      <a:pt x="30200" y="21615"/>
                      <a:pt x="30166" y="21615"/>
                      <a:pt x="30132" y="21615"/>
                    </a:cubicBezTo>
                    <a:cubicBezTo>
                      <a:pt x="29559" y="21615"/>
                      <a:pt x="28987" y="21544"/>
                      <a:pt x="28431" y="21418"/>
                    </a:cubicBezTo>
                    <a:cubicBezTo>
                      <a:pt x="27165" y="21141"/>
                      <a:pt x="25969" y="20588"/>
                      <a:pt x="24729" y="20223"/>
                    </a:cubicBezTo>
                    <a:cubicBezTo>
                      <a:pt x="23489" y="19857"/>
                      <a:pt x="22214" y="19562"/>
                      <a:pt x="20920" y="19553"/>
                    </a:cubicBezTo>
                    <a:cubicBezTo>
                      <a:pt x="20450" y="19553"/>
                      <a:pt x="19935" y="19596"/>
                      <a:pt x="19422" y="19596"/>
                    </a:cubicBezTo>
                    <a:cubicBezTo>
                      <a:pt x="19029" y="19596"/>
                      <a:pt x="18638" y="19571"/>
                      <a:pt x="18270" y="19482"/>
                    </a:cubicBezTo>
                    <a:cubicBezTo>
                      <a:pt x="18083" y="19375"/>
                      <a:pt x="17896" y="19277"/>
                      <a:pt x="17691" y="19179"/>
                    </a:cubicBezTo>
                    <a:cubicBezTo>
                      <a:pt x="17557" y="19125"/>
                      <a:pt x="17423" y="19063"/>
                      <a:pt x="17289" y="19009"/>
                    </a:cubicBezTo>
                    <a:lnTo>
                      <a:pt x="17289" y="19009"/>
                    </a:lnTo>
                    <a:cubicBezTo>
                      <a:pt x="17731" y="19170"/>
                      <a:pt x="18217" y="19190"/>
                      <a:pt x="18693" y="19190"/>
                    </a:cubicBezTo>
                    <a:cubicBezTo>
                      <a:pt x="18851" y="19190"/>
                      <a:pt x="19009" y="19188"/>
                      <a:pt x="19163" y="19188"/>
                    </a:cubicBezTo>
                    <a:cubicBezTo>
                      <a:pt x="19202" y="19188"/>
                      <a:pt x="19241" y="19188"/>
                      <a:pt x="19280" y="19188"/>
                    </a:cubicBezTo>
                    <a:cubicBezTo>
                      <a:pt x="20080" y="19188"/>
                      <a:pt x="20887" y="19103"/>
                      <a:pt x="21678" y="19018"/>
                    </a:cubicBezTo>
                    <a:cubicBezTo>
                      <a:pt x="22105" y="18976"/>
                      <a:pt x="22530" y="18945"/>
                      <a:pt x="22953" y="18945"/>
                    </a:cubicBezTo>
                    <a:cubicBezTo>
                      <a:pt x="23326" y="18945"/>
                      <a:pt x="23698" y="18969"/>
                      <a:pt x="24069" y="19027"/>
                    </a:cubicBezTo>
                    <a:cubicBezTo>
                      <a:pt x="24792" y="19143"/>
                      <a:pt x="25479" y="19438"/>
                      <a:pt x="26148" y="19705"/>
                    </a:cubicBezTo>
                    <a:cubicBezTo>
                      <a:pt x="27272" y="20160"/>
                      <a:pt x="28360" y="20678"/>
                      <a:pt x="29573" y="20856"/>
                    </a:cubicBezTo>
                    <a:cubicBezTo>
                      <a:pt x="29926" y="20906"/>
                      <a:pt x="30324" y="20950"/>
                      <a:pt x="30723" y="20950"/>
                    </a:cubicBezTo>
                    <a:cubicBezTo>
                      <a:pt x="31395" y="20950"/>
                      <a:pt x="32072" y="20826"/>
                      <a:pt x="32553" y="20401"/>
                    </a:cubicBezTo>
                    <a:cubicBezTo>
                      <a:pt x="32567" y="20387"/>
                      <a:pt x="32553" y="20360"/>
                      <a:pt x="32537" y="20360"/>
                    </a:cubicBezTo>
                    <a:cubicBezTo>
                      <a:pt x="32533" y="20360"/>
                      <a:pt x="32530" y="20362"/>
                      <a:pt x="32526" y="20365"/>
                    </a:cubicBezTo>
                    <a:cubicBezTo>
                      <a:pt x="32050" y="20699"/>
                      <a:pt x="31414" y="20808"/>
                      <a:pt x="30770" y="20808"/>
                    </a:cubicBezTo>
                    <a:cubicBezTo>
                      <a:pt x="30207" y="20808"/>
                      <a:pt x="29637" y="20724"/>
                      <a:pt x="29163" y="20633"/>
                    </a:cubicBezTo>
                    <a:cubicBezTo>
                      <a:pt x="28039" y="20419"/>
                      <a:pt x="26995" y="19884"/>
                      <a:pt x="25934" y="19464"/>
                    </a:cubicBezTo>
                    <a:cubicBezTo>
                      <a:pt x="25336" y="19232"/>
                      <a:pt x="24738" y="19018"/>
                      <a:pt x="24105" y="18902"/>
                    </a:cubicBezTo>
                    <a:cubicBezTo>
                      <a:pt x="23765" y="18841"/>
                      <a:pt x="23419" y="18819"/>
                      <a:pt x="23072" y="18819"/>
                    </a:cubicBezTo>
                    <a:cubicBezTo>
                      <a:pt x="22708" y="18819"/>
                      <a:pt x="22342" y="18844"/>
                      <a:pt x="21982" y="18875"/>
                    </a:cubicBezTo>
                    <a:cubicBezTo>
                      <a:pt x="21223" y="18947"/>
                      <a:pt x="20456" y="19018"/>
                      <a:pt x="19689" y="19081"/>
                    </a:cubicBezTo>
                    <a:cubicBezTo>
                      <a:pt x="19328" y="19109"/>
                      <a:pt x="18918" y="19143"/>
                      <a:pt x="18508" y="19143"/>
                    </a:cubicBezTo>
                    <a:cubicBezTo>
                      <a:pt x="18017" y="19143"/>
                      <a:pt x="17524" y="19094"/>
                      <a:pt x="17111" y="18929"/>
                    </a:cubicBezTo>
                    <a:cubicBezTo>
                      <a:pt x="17111" y="18929"/>
                      <a:pt x="17111" y="18938"/>
                      <a:pt x="17111" y="18938"/>
                    </a:cubicBezTo>
                    <a:cubicBezTo>
                      <a:pt x="17135" y="18946"/>
                      <a:pt x="17151" y="18954"/>
                      <a:pt x="17174" y="18962"/>
                    </a:cubicBezTo>
                    <a:lnTo>
                      <a:pt x="17174" y="18962"/>
                    </a:lnTo>
                    <a:cubicBezTo>
                      <a:pt x="16918" y="18874"/>
                      <a:pt x="16662" y="18786"/>
                      <a:pt x="16406" y="18715"/>
                    </a:cubicBezTo>
                    <a:lnTo>
                      <a:pt x="16406" y="18715"/>
                    </a:lnTo>
                    <a:cubicBezTo>
                      <a:pt x="16488" y="18722"/>
                      <a:pt x="16569" y="18725"/>
                      <a:pt x="16652" y="18725"/>
                    </a:cubicBezTo>
                    <a:cubicBezTo>
                      <a:pt x="16785" y="18725"/>
                      <a:pt x="16919" y="18717"/>
                      <a:pt x="17057" y="18706"/>
                    </a:cubicBezTo>
                    <a:cubicBezTo>
                      <a:pt x="17151" y="18726"/>
                      <a:pt x="17246" y="18733"/>
                      <a:pt x="17340" y="18733"/>
                    </a:cubicBezTo>
                    <a:cubicBezTo>
                      <a:pt x="17460" y="18733"/>
                      <a:pt x="17580" y="18721"/>
                      <a:pt x="17699" y="18706"/>
                    </a:cubicBezTo>
                    <a:cubicBezTo>
                      <a:pt x="17699" y="18706"/>
                      <a:pt x="17703" y="18710"/>
                      <a:pt x="17709" y="18710"/>
                    </a:cubicBezTo>
                    <a:cubicBezTo>
                      <a:pt x="17711" y="18710"/>
                      <a:pt x="17714" y="18709"/>
                      <a:pt x="17717" y="18706"/>
                    </a:cubicBezTo>
                    <a:cubicBezTo>
                      <a:pt x="17878" y="18706"/>
                      <a:pt x="18038" y="18688"/>
                      <a:pt x="18199" y="18661"/>
                    </a:cubicBezTo>
                    <a:cubicBezTo>
                      <a:pt x="18235" y="18652"/>
                      <a:pt x="18279" y="18644"/>
                      <a:pt x="18324" y="18635"/>
                    </a:cubicBezTo>
                    <a:cubicBezTo>
                      <a:pt x="18618" y="18581"/>
                      <a:pt x="18913" y="18510"/>
                      <a:pt x="19207" y="18465"/>
                    </a:cubicBezTo>
                    <a:cubicBezTo>
                      <a:pt x="20081" y="18331"/>
                      <a:pt x="20929" y="18099"/>
                      <a:pt x="21821" y="18019"/>
                    </a:cubicBezTo>
                    <a:cubicBezTo>
                      <a:pt x="22027" y="17999"/>
                      <a:pt x="22233" y="17989"/>
                      <a:pt x="22440" y="17989"/>
                    </a:cubicBezTo>
                    <a:cubicBezTo>
                      <a:pt x="23971" y="17989"/>
                      <a:pt x="25512" y="18514"/>
                      <a:pt x="26879" y="19143"/>
                    </a:cubicBezTo>
                    <a:cubicBezTo>
                      <a:pt x="27477" y="19420"/>
                      <a:pt x="28057" y="19732"/>
                      <a:pt x="28690" y="19919"/>
                    </a:cubicBezTo>
                    <a:cubicBezTo>
                      <a:pt x="29288" y="20107"/>
                      <a:pt x="29903" y="20240"/>
                      <a:pt x="30510" y="20339"/>
                    </a:cubicBezTo>
                    <a:cubicBezTo>
                      <a:pt x="30705" y="20371"/>
                      <a:pt x="30910" y="20387"/>
                      <a:pt x="31120" y="20387"/>
                    </a:cubicBezTo>
                    <a:cubicBezTo>
                      <a:pt x="32006" y="20387"/>
                      <a:pt x="32973" y="20095"/>
                      <a:pt x="33579" y="19482"/>
                    </a:cubicBezTo>
                    <a:cubicBezTo>
                      <a:pt x="33586" y="19475"/>
                      <a:pt x="33576" y="19462"/>
                      <a:pt x="33562" y="19462"/>
                    </a:cubicBezTo>
                    <a:cubicBezTo>
                      <a:pt x="33559" y="19462"/>
                      <a:pt x="33556" y="19463"/>
                      <a:pt x="33552" y="19464"/>
                    </a:cubicBezTo>
                    <a:cubicBezTo>
                      <a:pt x="32928" y="20059"/>
                      <a:pt x="32065" y="20261"/>
                      <a:pt x="31208" y="20261"/>
                    </a:cubicBezTo>
                    <a:cubicBezTo>
                      <a:pt x="30780" y="20261"/>
                      <a:pt x="30352" y="20211"/>
                      <a:pt x="29957" y="20133"/>
                    </a:cubicBezTo>
                    <a:cubicBezTo>
                      <a:pt x="29404" y="20017"/>
                      <a:pt x="28842" y="19875"/>
                      <a:pt x="28307" y="19687"/>
                    </a:cubicBezTo>
                    <a:cubicBezTo>
                      <a:pt x="27718" y="19473"/>
                      <a:pt x="27165" y="19161"/>
                      <a:pt x="26585" y="18893"/>
                    </a:cubicBezTo>
                    <a:lnTo>
                      <a:pt x="26585" y="18893"/>
                    </a:lnTo>
                    <a:cubicBezTo>
                      <a:pt x="27103" y="19025"/>
                      <a:pt x="27639" y="19090"/>
                      <a:pt x="28174" y="19090"/>
                    </a:cubicBezTo>
                    <a:cubicBezTo>
                      <a:pt x="28292" y="19090"/>
                      <a:pt x="28411" y="19087"/>
                      <a:pt x="28530" y="19081"/>
                    </a:cubicBezTo>
                    <a:cubicBezTo>
                      <a:pt x="29600" y="19009"/>
                      <a:pt x="30564" y="18777"/>
                      <a:pt x="31590" y="18510"/>
                    </a:cubicBezTo>
                    <a:cubicBezTo>
                      <a:pt x="32990" y="18144"/>
                      <a:pt x="34400" y="17680"/>
                      <a:pt x="35720" y="17091"/>
                    </a:cubicBezTo>
                    <a:cubicBezTo>
                      <a:pt x="36734" y="16643"/>
                      <a:pt x="37878" y="16391"/>
                      <a:pt x="39004" y="16391"/>
                    </a:cubicBezTo>
                    <a:cubicBezTo>
                      <a:pt x="39493" y="16391"/>
                      <a:pt x="39978" y="16438"/>
                      <a:pt x="40448" y="16538"/>
                    </a:cubicBezTo>
                    <a:cubicBezTo>
                      <a:pt x="40466" y="16538"/>
                      <a:pt x="40475" y="16511"/>
                      <a:pt x="40457" y="16511"/>
                    </a:cubicBezTo>
                    <a:cubicBezTo>
                      <a:pt x="39943" y="16381"/>
                      <a:pt x="39440" y="16325"/>
                      <a:pt x="38944" y="16325"/>
                    </a:cubicBezTo>
                    <a:cubicBezTo>
                      <a:pt x="36590" y="16325"/>
                      <a:pt x="34412" y="17595"/>
                      <a:pt x="32143" y="18251"/>
                    </a:cubicBezTo>
                    <a:cubicBezTo>
                      <a:pt x="30792" y="18646"/>
                      <a:pt x="29428" y="19009"/>
                      <a:pt x="28060" y="19009"/>
                    </a:cubicBezTo>
                    <a:cubicBezTo>
                      <a:pt x="27512" y="19009"/>
                      <a:pt x="26964" y="18951"/>
                      <a:pt x="26415" y="18813"/>
                    </a:cubicBezTo>
                    <a:cubicBezTo>
                      <a:pt x="26308" y="18768"/>
                      <a:pt x="26210" y="18724"/>
                      <a:pt x="26112" y="18679"/>
                    </a:cubicBezTo>
                    <a:cubicBezTo>
                      <a:pt x="25657" y="18501"/>
                      <a:pt x="25184" y="18340"/>
                      <a:pt x="24702" y="18215"/>
                    </a:cubicBezTo>
                    <a:lnTo>
                      <a:pt x="24702" y="18215"/>
                    </a:lnTo>
                    <a:cubicBezTo>
                      <a:pt x="24872" y="18224"/>
                      <a:pt x="25033" y="18233"/>
                      <a:pt x="25193" y="18242"/>
                    </a:cubicBezTo>
                    <a:cubicBezTo>
                      <a:pt x="25800" y="18278"/>
                      <a:pt x="26406" y="18287"/>
                      <a:pt x="27013" y="18313"/>
                    </a:cubicBezTo>
                    <a:cubicBezTo>
                      <a:pt x="27356" y="18331"/>
                      <a:pt x="27689" y="18349"/>
                      <a:pt x="28021" y="18349"/>
                    </a:cubicBezTo>
                    <a:cubicBezTo>
                      <a:pt x="28353" y="18349"/>
                      <a:pt x="28686" y="18331"/>
                      <a:pt x="29029" y="18278"/>
                    </a:cubicBezTo>
                    <a:cubicBezTo>
                      <a:pt x="29814" y="18162"/>
                      <a:pt x="30546" y="17876"/>
                      <a:pt x="31313" y="17653"/>
                    </a:cubicBezTo>
                    <a:cubicBezTo>
                      <a:pt x="32339" y="17350"/>
                      <a:pt x="33329" y="16931"/>
                      <a:pt x="34319" y="16520"/>
                    </a:cubicBezTo>
                    <a:cubicBezTo>
                      <a:pt x="35345" y="16101"/>
                      <a:pt x="36300" y="15646"/>
                      <a:pt x="37424" y="15530"/>
                    </a:cubicBezTo>
                    <a:cubicBezTo>
                      <a:pt x="37737" y="15496"/>
                      <a:pt x="38052" y="15479"/>
                      <a:pt x="38368" y="15479"/>
                    </a:cubicBezTo>
                    <a:cubicBezTo>
                      <a:pt x="39052" y="15479"/>
                      <a:pt x="39738" y="15559"/>
                      <a:pt x="40404" y="15717"/>
                    </a:cubicBezTo>
                    <a:cubicBezTo>
                      <a:pt x="41153" y="15887"/>
                      <a:pt x="41884" y="16155"/>
                      <a:pt x="42634" y="16333"/>
                    </a:cubicBezTo>
                    <a:cubicBezTo>
                      <a:pt x="42652" y="16333"/>
                      <a:pt x="42652" y="16315"/>
                      <a:pt x="42643" y="16315"/>
                    </a:cubicBezTo>
                    <a:cubicBezTo>
                      <a:pt x="41929" y="16119"/>
                      <a:pt x="41233" y="15860"/>
                      <a:pt x="40528" y="15646"/>
                    </a:cubicBezTo>
                    <a:cubicBezTo>
                      <a:pt x="39830" y="15439"/>
                      <a:pt x="39110" y="15360"/>
                      <a:pt x="38385" y="15360"/>
                    </a:cubicBezTo>
                    <a:cubicBezTo>
                      <a:pt x="38175" y="15360"/>
                      <a:pt x="37964" y="15366"/>
                      <a:pt x="37754" y="15378"/>
                    </a:cubicBezTo>
                    <a:cubicBezTo>
                      <a:pt x="36808" y="15423"/>
                      <a:pt x="35907" y="15691"/>
                      <a:pt x="35033" y="16056"/>
                    </a:cubicBezTo>
                    <a:cubicBezTo>
                      <a:pt x="33989" y="16494"/>
                      <a:pt x="32963" y="16931"/>
                      <a:pt x="31902" y="17323"/>
                    </a:cubicBezTo>
                    <a:cubicBezTo>
                      <a:pt x="30482" y="17837"/>
                      <a:pt x="29112" y="18249"/>
                      <a:pt x="27625" y="18249"/>
                    </a:cubicBezTo>
                    <a:cubicBezTo>
                      <a:pt x="27458" y="18249"/>
                      <a:pt x="27290" y="18244"/>
                      <a:pt x="27120" y="18233"/>
                    </a:cubicBezTo>
                    <a:cubicBezTo>
                      <a:pt x="26585" y="18197"/>
                      <a:pt x="26050" y="18206"/>
                      <a:pt x="25514" y="18189"/>
                    </a:cubicBezTo>
                    <a:cubicBezTo>
                      <a:pt x="25149" y="18171"/>
                      <a:pt x="24747" y="18180"/>
                      <a:pt x="24355" y="18135"/>
                    </a:cubicBezTo>
                    <a:cubicBezTo>
                      <a:pt x="24194" y="18090"/>
                      <a:pt x="24033" y="18064"/>
                      <a:pt x="23864" y="18028"/>
                    </a:cubicBezTo>
                    <a:cubicBezTo>
                      <a:pt x="23828" y="18019"/>
                      <a:pt x="23801" y="18010"/>
                      <a:pt x="23766" y="18001"/>
                    </a:cubicBezTo>
                    <a:cubicBezTo>
                      <a:pt x="23761" y="17999"/>
                      <a:pt x="23756" y="17998"/>
                      <a:pt x="23752" y="17998"/>
                    </a:cubicBezTo>
                    <a:cubicBezTo>
                      <a:pt x="23743" y="17998"/>
                      <a:pt x="23739" y="18004"/>
                      <a:pt x="23739" y="18010"/>
                    </a:cubicBezTo>
                    <a:cubicBezTo>
                      <a:pt x="23703" y="18001"/>
                      <a:pt x="23668" y="18001"/>
                      <a:pt x="23641" y="17992"/>
                    </a:cubicBezTo>
                    <a:lnTo>
                      <a:pt x="23641" y="17992"/>
                    </a:lnTo>
                    <a:cubicBezTo>
                      <a:pt x="23813" y="17994"/>
                      <a:pt x="23985" y="17995"/>
                      <a:pt x="24157" y="17995"/>
                    </a:cubicBezTo>
                    <a:cubicBezTo>
                      <a:pt x="26910" y="17995"/>
                      <a:pt x="29716" y="17774"/>
                      <a:pt x="32276" y="16708"/>
                    </a:cubicBezTo>
                    <a:cubicBezTo>
                      <a:pt x="33133" y="16351"/>
                      <a:pt x="33971" y="16021"/>
                      <a:pt x="34792" y="15601"/>
                    </a:cubicBezTo>
                    <a:cubicBezTo>
                      <a:pt x="35831" y="15082"/>
                      <a:pt x="36884" y="14799"/>
                      <a:pt x="38033" y="14799"/>
                    </a:cubicBezTo>
                    <a:cubicBezTo>
                      <a:pt x="38147" y="14799"/>
                      <a:pt x="38262" y="14802"/>
                      <a:pt x="38378" y="14808"/>
                    </a:cubicBezTo>
                    <a:cubicBezTo>
                      <a:pt x="39440" y="14861"/>
                      <a:pt x="40519" y="15031"/>
                      <a:pt x="41492" y="15477"/>
                    </a:cubicBezTo>
                    <a:cubicBezTo>
                      <a:pt x="42259" y="15833"/>
                      <a:pt x="43124" y="16333"/>
                      <a:pt x="43972" y="16458"/>
                    </a:cubicBezTo>
                    <a:cubicBezTo>
                      <a:pt x="43972" y="16458"/>
                      <a:pt x="43972" y="16449"/>
                      <a:pt x="43972" y="16449"/>
                    </a:cubicBezTo>
                    <a:cubicBezTo>
                      <a:pt x="43089" y="16288"/>
                      <a:pt x="42241" y="15726"/>
                      <a:pt x="41438" y="15352"/>
                    </a:cubicBezTo>
                    <a:cubicBezTo>
                      <a:pt x="40609" y="14968"/>
                      <a:pt x="39708" y="14834"/>
                      <a:pt x="38807" y="14736"/>
                    </a:cubicBezTo>
                    <a:cubicBezTo>
                      <a:pt x="38628" y="14718"/>
                      <a:pt x="38450" y="14700"/>
                      <a:pt x="38271" y="14700"/>
                    </a:cubicBezTo>
                    <a:cubicBezTo>
                      <a:pt x="37861" y="14593"/>
                      <a:pt x="37451" y="14495"/>
                      <a:pt x="37031" y="14460"/>
                    </a:cubicBezTo>
                    <a:cubicBezTo>
                      <a:pt x="36630" y="14335"/>
                      <a:pt x="36211" y="14228"/>
                      <a:pt x="35800" y="14174"/>
                    </a:cubicBezTo>
                    <a:cubicBezTo>
                      <a:pt x="35571" y="14145"/>
                      <a:pt x="35348" y="14131"/>
                      <a:pt x="35130" y="14131"/>
                    </a:cubicBezTo>
                    <a:cubicBezTo>
                      <a:pt x="34543" y="14131"/>
                      <a:pt x="33986" y="14236"/>
                      <a:pt x="33400" y="14451"/>
                    </a:cubicBezTo>
                    <a:cubicBezTo>
                      <a:pt x="31750" y="15057"/>
                      <a:pt x="30314" y="16155"/>
                      <a:pt x="28601" y="16601"/>
                    </a:cubicBezTo>
                    <a:cubicBezTo>
                      <a:pt x="27648" y="16847"/>
                      <a:pt x="26740" y="17033"/>
                      <a:pt x="25767" y="17033"/>
                    </a:cubicBezTo>
                    <a:cubicBezTo>
                      <a:pt x="25683" y="17033"/>
                      <a:pt x="25599" y="17032"/>
                      <a:pt x="25514" y="17029"/>
                    </a:cubicBezTo>
                    <a:cubicBezTo>
                      <a:pt x="24890" y="17002"/>
                      <a:pt x="24265" y="16966"/>
                      <a:pt x="23641" y="16895"/>
                    </a:cubicBezTo>
                    <a:cubicBezTo>
                      <a:pt x="23115" y="16833"/>
                      <a:pt x="22481" y="16770"/>
                      <a:pt x="21990" y="16511"/>
                    </a:cubicBezTo>
                    <a:cubicBezTo>
                      <a:pt x="22026" y="16404"/>
                      <a:pt x="22053" y="16306"/>
                      <a:pt x="22062" y="16199"/>
                    </a:cubicBezTo>
                    <a:cubicBezTo>
                      <a:pt x="22526" y="16279"/>
                      <a:pt x="22945" y="16494"/>
                      <a:pt x="23427" y="16520"/>
                    </a:cubicBezTo>
                    <a:cubicBezTo>
                      <a:pt x="23561" y="16531"/>
                      <a:pt x="23695" y="16536"/>
                      <a:pt x="23829" y="16536"/>
                    </a:cubicBezTo>
                    <a:cubicBezTo>
                      <a:pt x="24355" y="16536"/>
                      <a:pt x="24879" y="16459"/>
                      <a:pt x="25398" y="16360"/>
                    </a:cubicBezTo>
                    <a:cubicBezTo>
                      <a:pt x="26647" y="16119"/>
                      <a:pt x="27807" y="15370"/>
                      <a:pt x="28922" y="14781"/>
                    </a:cubicBezTo>
                    <a:cubicBezTo>
                      <a:pt x="29895" y="14263"/>
                      <a:pt x="30858" y="13817"/>
                      <a:pt x="31920" y="13514"/>
                    </a:cubicBezTo>
                    <a:cubicBezTo>
                      <a:pt x="32687" y="13291"/>
                      <a:pt x="33490" y="13032"/>
                      <a:pt x="34302" y="12997"/>
                    </a:cubicBezTo>
                    <a:cubicBezTo>
                      <a:pt x="34628" y="12985"/>
                      <a:pt x="34957" y="12978"/>
                      <a:pt x="35287" y="12978"/>
                    </a:cubicBezTo>
                    <a:cubicBezTo>
                      <a:pt x="36715" y="12978"/>
                      <a:pt x="38163" y="13109"/>
                      <a:pt x="39511" y="13559"/>
                    </a:cubicBezTo>
                    <a:cubicBezTo>
                      <a:pt x="41260" y="14156"/>
                      <a:pt x="43026" y="14861"/>
                      <a:pt x="44882" y="14968"/>
                    </a:cubicBezTo>
                    <a:cubicBezTo>
                      <a:pt x="44999" y="14978"/>
                      <a:pt x="45137" y="14993"/>
                      <a:pt x="45272" y="14993"/>
                    </a:cubicBezTo>
                    <a:cubicBezTo>
                      <a:pt x="45384" y="14993"/>
                      <a:pt x="45494" y="14983"/>
                      <a:pt x="45587" y="14950"/>
                    </a:cubicBezTo>
                    <a:cubicBezTo>
                      <a:pt x="45587" y="14950"/>
                      <a:pt x="45587" y="14941"/>
                      <a:pt x="45587" y="14941"/>
                    </a:cubicBezTo>
                    <a:cubicBezTo>
                      <a:pt x="45524" y="14964"/>
                      <a:pt x="45451" y="14970"/>
                      <a:pt x="45376" y="14970"/>
                    </a:cubicBezTo>
                    <a:cubicBezTo>
                      <a:pt x="45301" y="14970"/>
                      <a:pt x="45225" y="14964"/>
                      <a:pt x="45158" y="14959"/>
                    </a:cubicBezTo>
                    <a:cubicBezTo>
                      <a:pt x="44668" y="14950"/>
                      <a:pt x="44159" y="14897"/>
                      <a:pt x="43686" y="14790"/>
                    </a:cubicBezTo>
                    <a:cubicBezTo>
                      <a:pt x="42759" y="14584"/>
                      <a:pt x="41867" y="14263"/>
                      <a:pt x="40974" y="13960"/>
                    </a:cubicBezTo>
                    <a:cubicBezTo>
                      <a:pt x="40154" y="13683"/>
                      <a:pt x="39342" y="13327"/>
                      <a:pt x="38503" y="13148"/>
                    </a:cubicBezTo>
                    <a:cubicBezTo>
                      <a:pt x="37593" y="12952"/>
                      <a:pt x="36648" y="12907"/>
                      <a:pt x="35720" y="12872"/>
                    </a:cubicBezTo>
                    <a:cubicBezTo>
                      <a:pt x="35407" y="12859"/>
                      <a:pt x="35090" y="12845"/>
                      <a:pt x="34773" y="12845"/>
                    </a:cubicBezTo>
                    <a:cubicBezTo>
                      <a:pt x="34412" y="12845"/>
                      <a:pt x="34051" y="12863"/>
                      <a:pt x="33695" y="12925"/>
                    </a:cubicBezTo>
                    <a:cubicBezTo>
                      <a:pt x="32874" y="13068"/>
                      <a:pt x="32053" y="13318"/>
                      <a:pt x="31259" y="13567"/>
                    </a:cubicBezTo>
                    <a:cubicBezTo>
                      <a:pt x="30126" y="13924"/>
                      <a:pt x="29056" y="14549"/>
                      <a:pt x="28012" y="15102"/>
                    </a:cubicBezTo>
                    <a:cubicBezTo>
                      <a:pt x="27379" y="15432"/>
                      <a:pt x="26772" y="15789"/>
                      <a:pt x="26103" y="16048"/>
                    </a:cubicBezTo>
                    <a:cubicBezTo>
                      <a:pt x="25416" y="16324"/>
                      <a:pt x="24631" y="16404"/>
                      <a:pt x="23900" y="16422"/>
                    </a:cubicBezTo>
                    <a:cubicBezTo>
                      <a:pt x="23862" y="16424"/>
                      <a:pt x="23825" y="16425"/>
                      <a:pt x="23788" y="16425"/>
                    </a:cubicBezTo>
                    <a:cubicBezTo>
                      <a:pt x="23191" y="16425"/>
                      <a:pt x="22650" y="16231"/>
                      <a:pt x="22071" y="16164"/>
                    </a:cubicBezTo>
                    <a:cubicBezTo>
                      <a:pt x="22080" y="16065"/>
                      <a:pt x="22089" y="15976"/>
                      <a:pt x="22080" y="15887"/>
                    </a:cubicBezTo>
                    <a:lnTo>
                      <a:pt x="22080" y="15887"/>
                    </a:lnTo>
                    <a:cubicBezTo>
                      <a:pt x="22454" y="15958"/>
                      <a:pt x="22802" y="16065"/>
                      <a:pt x="23195" y="16065"/>
                    </a:cubicBezTo>
                    <a:cubicBezTo>
                      <a:pt x="23801" y="16065"/>
                      <a:pt x="24417" y="15896"/>
                      <a:pt x="24988" y="15691"/>
                    </a:cubicBezTo>
                    <a:cubicBezTo>
                      <a:pt x="26174" y="15245"/>
                      <a:pt x="27209" y="14433"/>
                      <a:pt x="28324" y="13826"/>
                    </a:cubicBezTo>
                    <a:cubicBezTo>
                      <a:pt x="29957" y="12943"/>
                      <a:pt x="31795" y="12791"/>
                      <a:pt x="33606" y="12533"/>
                    </a:cubicBezTo>
                    <a:cubicBezTo>
                      <a:pt x="34115" y="12461"/>
                      <a:pt x="34624" y="12430"/>
                      <a:pt x="35133" y="12430"/>
                    </a:cubicBezTo>
                    <a:cubicBezTo>
                      <a:pt x="36347" y="12430"/>
                      <a:pt x="37559" y="12609"/>
                      <a:pt x="38753" y="12854"/>
                    </a:cubicBezTo>
                    <a:cubicBezTo>
                      <a:pt x="39422" y="12997"/>
                      <a:pt x="40082" y="13291"/>
                      <a:pt x="40725" y="13514"/>
                    </a:cubicBezTo>
                    <a:cubicBezTo>
                      <a:pt x="41536" y="13799"/>
                      <a:pt x="42339" y="14094"/>
                      <a:pt x="43142" y="14370"/>
                    </a:cubicBezTo>
                    <a:cubicBezTo>
                      <a:pt x="43606" y="14531"/>
                      <a:pt x="44088" y="14647"/>
                      <a:pt x="44570" y="14736"/>
                    </a:cubicBezTo>
                    <a:cubicBezTo>
                      <a:pt x="44796" y="14769"/>
                      <a:pt x="45048" y="14818"/>
                      <a:pt x="45283" y="14818"/>
                    </a:cubicBezTo>
                    <a:cubicBezTo>
                      <a:pt x="45363" y="14818"/>
                      <a:pt x="45441" y="14812"/>
                      <a:pt x="45515" y="14799"/>
                    </a:cubicBezTo>
                    <a:cubicBezTo>
                      <a:pt x="45533" y="14790"/>
                      <a:pt x="45533" y="14772"/>
                      <a:pt x="45515" y="14772"/>
                    </a:cubicBezTo>
                    <a:cubicBezTo>
                      <a:pt x="45419" y="14784"/>
                      <a:pt x="45322" y="14789"/>
                      <a:pt x="45223" y="14789"/>
                    </a:cubicBezTo>
                    <a:cubicBezTo>
                      <a:pt x="44434" y="14789"/>
                      <a:pt x="43580" y="14436"/>
                      <a:pt x="42866" y="14174"/>
                    </a:cubicBezTo>
                    <a:cubicBezTo>
                      <a:pt x="42027" y="13853"/>
                      <a:pt x="41189" y="13532"/>
                      <a:pt x="40350" y="13220"/>
                    </a:cubicBezTo>
                    <a:cubicBezTo>
                      <a:pt x="38816" y="12649"/>
                      <a:pt x="37165" y="12283"/>
                      <a:pt x="35524" y="12247"/>
                    </a:cubicBezTo>
                    <a:cubicBezTo>
                      <a:pt x="35431" y="12244"/>
                      <a:pt x="35338" y="12243"/>
                      <a:pt x="35245" y="12243"/>
                    </a:cubicBezTo>
                    <a:cubicBezTo>
                      <a:pt x="34725" y="12243"/>
                      <a:pt x="34210" y="12283"/>
                      <a:pt x="33695" y="12336"/>
                    </a:cubicBezTo>
                    <a:cubicBezTo>
                      <a:pt x="34096" y="12185"/>
                      <a:pt x="34471" y="11962"/>
                      <a:pt x="34801" y="11632"/>
                    </a:cubicBezTo>
                    <a:cubicBezTo>
                      <a:pt x="34988" y="11534"/>
                      <a:pt x="35158" y="11400"/>
                      <a:pt x="35327" y="11239"/>
                    </a:cubicBezTo>
                    <a:cubicBezTo>
                      <a:pt x="35336" y="11230"/>
                      <a:pt x="35336" y="11212"/>
                      <a:pt x="35327" y="11203"/>
                    </a:cubicBezTo>
                    <a:cubicBezTo>
                      <a:pt x="35390" y="11168"/>
                      <a:pt x="35452" y="11132"/>
                      <a:pt x="35506" y="11087"/>
                    </a:cubicBezTo>
                    <a:cubicBezTo>
                      <a:pt x="35595" y="11061"/>
                      <a:pt x="35684" y="11034"/>
                      <a:pt x="35765" y="10998"/>
                    </a:cubicBezTo>
                    <a:cubicBezTo>
                      <a:pt x="35780" y="10991"/>
                      <a:pt x="35775" y="10970"/>
                      <a:pt x="35763" y="10970"/>
                    </a:cubicBezTo>
                    <a:cubicBezTo>
                      <a:pt x="35760" y="10970"/>
                      <a:pt x="35758" y="10970"/>
                      <a:pt x="35756" y="10971"/>
                    </a:cubicBezTo>
                    <a:cubicBezTo>
                      <a:pt x="35697" y="10988"/>
                      <a:pt x="35638" y="11005"/>
                      <a:pt x="35578" y="11015"/>
                    </a:cubicBezTo>
                    <a:lnTo>
                      <a:pt x="35578" y="11015"/>
                    </a:lnTo>
                    <a:cubicBezTo>
                      <a:pt x="35583" y="11007"/>
                      <a:pt x="35574" y="10996"/>
                      <a:pt x="35565" y="10996"/>
                    </a:cubicBezTo>
                    <a:cubicBezTo>
                      <a:pt x="35563" y="10996"/>
                      <a:pt x="35561" y="10997"/>
                      <a:pt x="35559" y="10998"/>
                    </a:cubicBezTo>
                    <a:cubicBezTo>
                      <a:pt x="35550" y="11007"/>
                      <a:pt x="35542" y="11016"/>
                      <a:pt x="35533" y="11025"/>
                    </a:cubicBezTo>
                    <a:cubicBezTo>
                      <a:pt x="35293" y="11075"/>
                      <a:pt x="35032" y="11095"/>
                      <a:pt x="34767" y="11095"/>
                    </a:cubicBezTo>
                    <a:cubicBezTo>
                      <a:pt x="34322" y="11095"/>
                      <a:pt x="33866" y="11039"/>
                      <a:pt x="33481" y="10971"/>
                    </a:cubicBezTo>
                    <a:cubicBezTo>
                      <a:pt x="32669" y="10838"/>
                      <a:pt x="31848" y="10597"/>
                      <a:pt x="31090" y="10285"/>
                    </a:cubicBezTo>
                    <a:cubicBezTo>
                      <a:pt x="30064" y="9856"/>
                      <a:pt x="29065" y="9366"/>
                      <a:pt x="28039" y="8937"/>
                    </a:cubicBezTo>
                    <a:cubicBezTo>
                      <a:pt x="27461" y="8697"/>
                      <a:pt x="26680" y="8325"/>
                      <a:pt x="25977" y="8325"/>
                    </a:cubicBezTo>
                    <a:cubicBezTo>
                      <a:pt x="25899" y="8325"/>
                      <a:pt x="25822" y="8330"/>
                      <a:pt x="25746" y="8340"/>
                    </a:cubicBezTo>
                    <a:cubicBezTo>
                      <a:pt x="25800" y="8322"/>
                      <a:pt x="25862" y="8295"/>
                      <a:pt x="25916" y="8268"/>
                    </a:cubicBezTo>
                    <a:lnTo>
                      <a:pt x="25916" y="8268"/>
                    </a:lnTo>
                    <a:cubicBezTo>
                      <a:pt x="25916" y="8277"/>
                      <a:pt x="25907" y="8286"/>
                      <a:pt x="25898" y="8286"/>
                    </a:cubicBezTo>
                    <a:cubicBezTo>
                      <a:pt x="25898" y="8295"/>
                      <a:pt x="25907" y="8295"/>
                      <a:pt x="25907" y="8295"/>
                    </a:cubicBezTo>
                    <a:cubicBezTo>
                      <a:pt x="25916" y="8277"/>
                      <a:pt x="25934" y="8268"/>
                      <a:pt x="25951" y="8260"/>
                    </a:cubicBezTo>
                    <a:cubicBezTo>
                      <a:pt x="26032" y="8215"/>
                      <a:pt x="26112" y="8170"/>
                      <a:pt x="26192" y="8126"/>
                    </a:cubicBezTo>
                    <a:cubicBezTo>
                      <a:pt x="26345" y="8083"/>
                      <a:pt x="26530" y="8070"/>
                      <a:pt x="26711" y="8070"/>
                    </a:cubicBezTo>
                    <a:cubicBezTo>
                      <a:pt x="26943" y="8070"/>
                      <a:pt x="27170" y="8090"/>
                      <a:pt x="27325" y="8090"/>
                    </a:cubicBezTo>
                    <a:cubicBezTo>
                      <a:pt x="27843" y="8108"/>
                      <a:pt x="28360" y="8349"/>
                      <a:pt x="28842" y="8527"/>
                    </a:cubicBezTo>
                    <a:cubicBezTo>
                      <a:pt x="29796" y="8893"/>
                      <a:pt x="30644" y="9455"/>
                      <a:pt x="31563" y="9892"/>
                    </a:cubicBezTo>
                    <a:cubicBezTo>
                      <a:pt x="32752" y="10466"/>
                      <a:pt x="34072" y="10962"/>
                      <a:pt x="35409" y="10962"/>
                    </a:cubicBezTo>
                    <a:cubicBezTo>
                      <a:pt x="35506" y="10962"/>
                      <a:pt x="35604" y="10959"/>
                      <a:pt x="35702" y="10954"/>
                    </a:cubicBezTo>
                    <a:cubicBezTo>
                      <a:pt x="35729" y="10954"/>
                      <a:pt x="35729" y="10918"/>
                      <a:pt x="35702" y="10909"/>
                    </a:cubicBezTo>
                    <a:cubicBezTo>
                      <a:pt x="33891" y="10748"/>
                      <a:pt x="32259" y="10133"/>
                      <a:pt x="30653" y="9276"/>
                    </a:cubicBezTo>
                    <a:cubicBezTo>
                      <a:pt x="30376" y="9125"/>
                      <a:pt x="30091" y="8973"/>
                      <a:pt x="29805" y="8830"/>
                    </a:cubicBezTo>
                    <a:lnTo>
                      <a:pt x="29805" y="8830"/>
                    </a:lnTo>
                    <a:cubicBezTo>
                      <a:pt x="30781" y="9145"/>
                      <a:pt x="31844" y="9263"/>
                      <a:pt x="32862" y="9263"/>
                    </a:cubicBezTo>
                    <a:cubicBezTo>
                      <a:pt x="32971" y="9263"/>
                      <a:pt x="33079" y="9261"/>
                      <a:pt x="33186" y="9259"/>
                    </a:cubicBezTo>
                    <a:cubicBezTo>
                      <a:pt x="34105" y="9241"/>
                      <a:pt x="35033" y="9196"/>
                      <a:pt x="35934" y="9009"/>
                    </a:cubicBezTo>
                    <a:cubicBezTo>
                      <a:pt x="36416" y="8911"/>
                      <a:pt x="36889" y="8795"/>
                      <a:pt x="37361" y="8652"/>
                    </a:cubicBezTo>
                    <a:cubicBezTo>
                      <a:pt x="37683" y="8563"/>
                      <a:pt x="38004" y="8536"/>
                      <a:pt x="38325" y="8474"/>
                    </a:cubicBezTo>
                    <a:cubicBezTo>
                      <a:pt x="38401" y="8476"/>
                      <a:pt x="38477" y="8477"/>
                      <a:pt x="38554" y="8477"/>
                    </a:cubicBezTo>
                    <a:cubicBezTo>
                      <a:pt x="38802" y="8477"/>
                      <a:pt x="39054" y="8465"/>
                      <a:pt x="39306" y="8438"/>
                    </a:cubicBezTo>
                    <a:cubicBezTo>
                      <a:pt x="39333" y="8438"/>
                      <a:pt x="39333" y="8402"/>
                      <a:pt x="39306" y="8402"/>
                    </a:cubicBezTo>
                    <a:cubicBezTo>
                      <a:pt x="36951" y="8393"/>
                      <a:pt x="34792" y="7733"/>
                      <a:pt x="32633" y="6841"/>
                    </a:cubicBezTo>
                    <a:cubicBezTo>
                      <a:pt x="31830" y="6511"/>
                      <a:pt x="31045" y="6110"/>
                      <a:pt x="30225" y="5842"/>
                    </a:cubicBezTo>
                    <a:cubicBezTo>
                      <a:pt x="29968" y="5758"/>
                      <a:pt x="29668" y="5698"/>
                      <a:pt x="29373" y="5698"/>
                    </a:cubicBezTo>
                    <a:cubicBezTo>
                      <a:pt x="29072" y="5698"/>
                      <a:pt x="28777" y="5760"/>
                      <a:pt x="28539" y="5922"/>
                    </a:cubicBezTo>
                    <a:cubicBezTo>
                      <a:pt x="28494" y="5797"/>
                      <a:pt x="28449" y="5681"/>
                      <a:pt x="28405" y="5565"/>
                    </a:cubicBezTo>
                    <a:cubicBezTo>
                      <a:pt x="28686" y="5447"/>
                      <a:pt x="28971" y="5401"/>
                      <a:pt x="29257" y="5401"/>
                    </a:cubicBezTo>
                    <a:cubicBezTo>
                      <a:pt x="29640" y="5401"/>
                      <a:pt x="30025" y="5485"/>
                      <a:pt x="30403" y="5592"/>
                    </a:cubicBezTo>
                    <a:cubicBezTo>
                      <a:pt x="30974" y="5762"/>
                      <a:pt x="31545" y="5931"/>
                      <a:pt x="32107" y="6118"/>
                    </a:cubicBezTo>
                    <a:cubicBezTo>
                      <a:pt x="33347" y="6538"/>
                      <a:pt x="34578" y="6984"/>
                      <a:pt x="35827" y="7341"/>
                    </a:cubicBezTo>
                    <a:cubicBezTo>
                      <a:pt x="36814" y="7624"/>
                      <a:pt x="37853" y="7830"/>
                      <a:pt x="38889" y="7830"/>
                    </a:cubicBezTo>
                    <a:cubicBezTo>
                      <a:pt x="39126" y="7830"/>
                      <a:pt x="39364" y="7819"/>
                      <a:pt x="39601" y="7796"/>
                    </a:cubicBezTo>
                    <a:cubicBezTo>
                      <a:pt x="40395" y="7715"/>
                      <a:pt x="41385" y="7528"/>
                      <a:pt x="41974" y="6939"/>
                    </a:cubicBezTo>
                    <a:cubicBezTo>
                      <a:pt x="41987" y="6926"/>
                      <a:pt x="41975" y="6907"/>
                      <a:pt x="41960" y="6907"/>
                    </a:cubicBezTo>
                    <a:cubicBezTo>
                      <a:pt x="41956" y="6907"/>
                      <a:pt x="41951" y="6908"/>
                      <a:pt x="41947" y="6912"/>
                    </a:cubicBezTo>
                    <a:cubicBezTo>
                      <a:pt x="41190" y="7534"/>
                      <a:pt x="39864" y="7681"/>
                      <a:pt x="38885" y="7681"/>
                    </a:cubicBezTo>
                    <a:cubicBezTo>
                      <a:pt x="38825" y="7681"/>
                      <a:pt x="38766" y="7681"/>
                      <a:pt x="38709" y="7680"/>
                    </a:cubicBezTo>
                    <a:cubicBezTo>
                      <a:pt x="37344" y="7644"/>
                      <a:pt x="36005" y="7278"/>
                      <a:pt x="34721" y="6850"/>
                    </a:cubicBezTo>
                    <a:cubicBezTo>
                      <a:pt x="33579" y="6466"/>
                      <a:pt x="32446" y="6056"/>
                      <a:pt x="31286" y="5726"/>
                    </a:cubicBezTo>
                    <a:cubicBezTo>
                      <a:pt x="30686" y="5555"/>
                      <a:pt x="30020" y="5350"/>
                      <a:pt x="29373" y="5350"/>
                    </a:cubicBezTo>
                    <a:cubicBezTo>
                      <a:pt x="29038" y="5350"/>
                      <a:pt x="28709" y="5405"/>
                      <a:pt x="28396" y="5548"/>
                    </a:cubicBezTo>
                    <a:cubicBezTo>
                      <a:pt x="28324" y="5360"/>
                      <a:pt x="28235" y="5173"/>
                      <a:pt x="28146" y="4994"/>
                    </a:cubicBezTo>
                    <a:cubicBezTo>
                      <a:pt x="28509" y="4817"/>
                      <a:pt x="28913" y="4753"/>
                      <a:pt x="29324" y="4753"/>
                    </a:cubicBezTo>
                    <a:cubicBezTo>
                      <a:pt x="29842" y="4753"/>
                      <a:pt x="30372" y="4854"/>
                      <a:pt x="30849" y="4959"/>
                    </a:cubicBezTo>
                    <a:cubicBezTo>
                      <a:pt x="32071" y="5226"/>
                      <a:pt x="33285" y="5565"/>
                      <a:pt x="34462" y="5976"/>
                    </a:cubicBezTo>
                    <a:cubicBezTo>
                      <a:pt x="36001" y="6517"/>
                      <a:pt x="37765" y="7142"/>
                      <a:pt x="39469" y="7142"/>
                    </a:cubicBezTo>
                    <a:cubicBezTo>
                      <a:pt x="40264" y="7142"/>
                      <a:pt x="41046" y="7006"/>
                      <a:pt x="41786" y="6663"/>
                    </a:cubicBezTo>
                    <a:cubicBezTo>
                      <a:pt x="41810" y="6655"/>
                      <a:pt x="41799" y="6626"/>
                      <a:pt x="41777" y="6626"/>
                    </a:cubicBezTo>
                    <a:cubicBezTo>
                      <a:pt x="41774" y="6626"/>
                      <a:pt x="41771" y="6626"/>
                      <a:pt x="41768" y="6627"/>
                    </a:cubicBezTo>
                    <a:cubicBezTo>
                      <a:pt x="41043" y="6859"/>
                      <a:pt x="40320" y="6954"/>
                      <a:pt x="39602" y="6954"/>
                    </a:cubicBezTo>
                    <a:cubicBezTo>
                      <a:pt x="37608" y="6954"/>
                      <a:pt x="35645" y="6217"/>
                      <a:pt x="33731" y="5601"/>
                    </a:cubicBezTo>
                    <a:cubicBezTo>
                      <a:pt x="32687" y="5262"/>
                      <a:pt x="31581" y="5003"/>
                      <a:pt x="30492" y="4816"/>
                    </a:cubicBezTo>
                    <a:cubicBezTo>
                      <a:pt x="30138" y="4753"/>
                      <a:pt x="29754" y="4703"/>
                      <a:pt x="29373" y="4703"/>
                    </a:cubicBezTo>
                    <a:cubicBezTo>
                      <a:pt x="28939" y="4703"/>
                      <a:pt x="28508" y="4769"/>
                      <a:pt x="28128" y="4959"/>
                    </a:cubicBezTo>
                    <a:cubicBezTo>
                      <a:pt x="27941" y="4620"/>
                      <a:pt x="27745" y="4290"/>
                      <a:pt x="27530" y="3977"/>
                    </a:cubicBezTo>
                    <a:cubicBezTo>
                      <a:pt x="28262" y="3897"/>
                      <a:pt x="29011" y="3835"/>
                      <a:pt x="29743" y="3826"/>
                    </a:cubicBezTo>
                    <a:cubicBezTo>
                      <a:pt x="31072" y="3826"/>
                      <a:pt x="32303" y="4272"/>
                      <a:pt x="33534" y="4700"/>
                    </a:cubicBezTo>
                    <a:cubicBezTo>
                      <a:pt x="35118" y="5249"/>
                      <a:pt x="36809" y="6132"/>
                      <a:pt x="38524" y="6132"/>
                    </a:cubicBezTo>
                    <a:cubicBezTo>
                      <a:pt x="38731" y="6132"/>
                      <a:pt x="38938" y="6120"/>
                      <a:pt x="39146" y="6092"/>
                    </a:cubicBezTo>
                    <a:cubicBezTo>
                      <a:pt x="39172" y="6092"/>
                      <a:pt x="39163" y="6038"/>
                      <a:pt x="39137" y="6038"/>
                    </a:cubicBezTo>
                    <a:cubicBezTo>
                      <a:pt x="39072" y="6041"/>
                      <a:pt x="39007" y="6042"/>
                      <a:pt x="38943" y="6042"/>
                    </a:cubicBezTo>
                    <a:cubicBezTo>
                      <a:pt x="38072" y="6042"/>
                      <a:pt x="37265" y="5822"/>
                      <a:pt x="36443" y="5556"/>
                    </a:cubicBezTo>
                    <a:cubicBezTo>
                      <a:pt x="35327" y="5191"/>
                      <a:pt x="34221" y="4771"/>
                      <a:pt x="33106" y="4397"/>
                    </a:cubicBezTo>
                    <a:cubicBezTo>
                      <a:pt x="31994" y="4032"/>
                      <a:pt x="30915" y="3709"/>
                      <a:pt x="29739" y="3709"/>
                    </a:cubicBezTo>
                    <a:cubicBezTo>
                      <a:pt x="29708" y="3709"/>
                      <a:pt x="29676" y="3709"/>
                      <a:pt x="29645" y="3710"/>
                    </a:cubicBezTo>
                    <a:cubicBezTo>
                      <a:pt x="28931" y="3719"/>
                      <a:pt x="28208" y="3835"/>
                      <a:pt x="27504" y="3942"/>
                    </a:cubicBezTo>
                    <a:cubicBezTo>
                      <a:pt x="27423" y="3817"/>
                      <a:pt x="27334" y="3701"/>
                      <a:pt x="27254" y="3585"/>
                    </a:cubicBezTo>
                    <a:cubicBezTo>
                      <a:pt x="27986" y="3409"/>
                      <a:pt x="28743" y="3330"/>
                      <a:pt x="29506" y="3330"/>
                    </a:cubicBezTo>
                    <a:cubicBezTo>
                      <a:pt x="31252" y="3330"/>
                      <a:pt x="33028" y="3744"/>
                      <a:pt x="34605" y="4352"/>
                    </a:cubicBezTo>
                    <a:cubicBezTo>
                      <a:pt x="35399" y="4655"/>
                      <a:pt x="36175" y="4977"/>
                      <a:pt x="36987" y="5235"/>
                    </a:cubicBezTo>
                    <a:cubicBezTo>
                      <a:pt x="37680" y="5446"/>
                      <a:pt x="38442" y="5708"/>
                      <a:pt x="39180" y="5708"/>
                    </a:cubicBezTo>
                    <a:cubicBezTo>
                      <a:pt x="39193" y="5708"/>
                      <a:pt x="39205" y="5708"/>
                      <a:pt x="39217" y="5708"/>
                    </a:cubicBezTo>
                    <a:cubicBezTo>
                      <a:pt x="39244" y="5708"/>
                      <a:pt x="39244" y="5672"/>
                      <a:pt x="39217" y="5672"/>
                    </a:cubicBezTo>
                    <a:cubicBezTo>
                      <a:pt x="38387" y="5628"/>
                      <a:pt x="37549" y="5324"/>
                      <a:pt x="36764" y="5057"/>
                    </a:cubicBezTo>
                    <a:cubicBezTo>
                      <a:pt x="35881" y="4762"/>
                      <a:pt x="35033" y="4397"/>
                      <a:pt x="34159" y="4084"/>
                    </a:cubicBezTo>
                    <a:cubicBezTo>
                      <a:pt x="32753" y="3587"/>
                      <a:pt x="31166" y="3269"/>
                      <a:pt x="29611" y="3269"/>
                    </a:cubicBezTo>
                    <a:cubicBezTo>
                      <a:pt x="28798" y="3269"/>
                      <a:pt x="27993" y="3356"/>
                      <a:pt x="27227" y="3549"/>
                    </a:cubicBezTo>
                    <a:cubicBezTo>
                      <a:pt x="27227" y="3549"/>
                      <a:pt x="27218" y="3540"/>
                      <a:pt x="27218" y="3540"/>
                    </a:cubicBezTo>
                    <a:cubicBezTo>
                      <a:pt x="25969" y="1854"/>
                      <a:pt x="23944" y="694"/>
                      <a:pt x="21928" y="222"/>
                    </a:cubicBezTo>
                    <a:cubicBezTo>
                      <a:pt x="21315" y="76"/>
                      <a:pt x="20660" y="0"/>
                      <a:pt x="2001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288" name="Google Shape;4288;p14"/>
              <p:cNvGrpSpPr/>
              <p:nvPr/>
            </p:nvGrpSpPr>
            <p:grpSpPr>
              <a:xfrm flipH="1">
                <a:off x="-1122624" y="3420115"/>
                <a:ext cx="3810685" cy="1880070"/>
                <a:chOff x="1380553" y="1185181"/>
                <a:chExt cx="3254492" cy="1605662"/>
              </a:xfrm>
            </p:grpSpPr>
            <p:sp>
              <p:nvSpPr>
                <p:cNvPr id="4289" name="Google Shape;4289;p14"/>
                <p:cNvSpPr/>
                <p:nvPr/>
              </p:nvSpPr>
              <p:spPr>
                <a:xfrm>
                  <a:off x="3862119" y="1827878"/>
                  <a:ext cx="772926" cy="96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86" h="1109" extrusionOk="0">
                      <a:moveTo>
                        <a:pt x="2512" y="0"/>
                      </a:moveTo>
                      <a:cubicBezTo>
                        <a:pt x="2149" y="0"/>
                        <a:pt x="1787" y="29"/>
                        <a:pt x="1437" y="107"/>
                      </a:cubicBezTo>
                      <a:cubicBezTo>
                        <a:pt x="1016" y="194"/>
                        <a:pt x="518" y="437"/>
                        <a:pt x="69" y="437"/>
                      </a:cubicBezTo>
                      <a:cubicBezTo>
                        <a:pt x="61" y="437"/>
                        <a:pt x="53" y="437"/>
                        <a:pt x="45" y="437"/>
                      </a:cubicBezTo>
                      <a:cubicBezTo>
                        <a:pt x="27" y="481"/>
                        <a:pt x="18" y="526"/>
                        <a:pt x="0" y="562"/>
                      </a:cubicBezTo>
                      <a:cubicBezTo>
                        <a:pt x="106" y="570"/>
                        <a:pt x="211" y="573"/>
                        <a:pt x="316" y="573"/>
                      </a:cubicBezTo>
                      <a:cubicBezTo>
                        <a:pt x="741" y="573"/>
                        <a:pt x="1165" y="522"/>
                        <a:pt x="1589" y="522"/>
                      </a:cubicBezTo>
                      <a:cubicBezTo>
                        <a:pt x="1657" y="522"/>
                        <a:pt x="1725" y="523"/>
                        <a:pt x="1793" y="526"/>
                      </a:cubicBezTo>
                      <a:cubicBezTo>
                        <a:pt x="2650" y="553"/>
                        <a:pt x="3497" y="705"/>
                        <a:pt x="4336" y="883"/>
                      </a:cubicBezTo>
                      <a:cubicBezTo>
                        <a:pt x="4970" y="1019"/>
                        <a:pt x="5679" y="1108"/>
                        <a:pt x="6368" y="1108"/>
                      </a:cubicBezTo>
                      <a:cubicBezTo>
                        <a:pt x="6717" y="1108"/>
                        <a:pt x="7060" y="1086"/>
                        <a:pt x="7387" y="1035"/>
                      </a:cubicBezTo>
                      <a:cubicBezTo>
                        <a:pt x="7895" y="954"/>
                        <a:pt x="8386" y="892"/>
                        <a:pt x="8886" y="865"/>
                      </a:cubicBezTo>
                      <a:cubicBezTo>
                        <a:pt x="8814" y="856"/>
                        <a:pt x="8743" y="856"/>
                        <a:pt x="8663" y="838"/>
                      </a:cubicBezTo>
                      <a:cubicBezTo>
                        <a:pt x="8591" y="841"/>
                        <a:pt x="8519" y="843"/>
                        <a:pt x="8448" y="843"/>
                      </a:cubicBezTo>
                      <a:cubicBezTo>
                        <a:pt x="7634" y="843"/>
                        <a:pt x="6898" y="661"/>
                        <a:pt x="6093" y="473"/>
                      </a:cubicBezTo>
                      <a:cubicBezTo>
                        <a:pt x="5371" y="303"/>
                        <a:pt x="4639" y="178"/>
                        <a:pt x="3908" y="98"/>
                      </a:cubicBezTo>
                      <a:cubicBezTo>
                        <a:pt x="3451" y="48"/>
                        <a:pt x="2980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0" name="Google Shape;4290;p14"/>
                <p:cNvSpPr/>
                <p:nvPr/>
              </p:nvSpPr>
              <p:spPr>
                <a:xfrm>
                  <a:off x="3617702" y="1482479"/>
                  <a:ext cx="231286" cy="404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9" h="4649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732" y="616"/>
                        <a:pt x="1231" y="1321"/>
                        <a:pt x="1383" y="2311"/>
                      </a:cubicBezTo>
                      <a:cubicBezTo>
                        <a:pt x="1454" y="2811"/>
                        <a:pt x="1428" y="3489"/>
                        <a:pt x="1115" y="3926"/>
                      </a:cubicBezTo>
                      <a:cubicBezTo>
                        <a:pt x="955" y="4158"/>
                        <a:pt x="750" y="4345"/>
                        <a:pt x="518" y="4497"/>
                      </a:cubicBezTo>
                      <a:cubicBezTo>
                        <a:pt x="571" y="4488"/>
                        <a:pt x="634" y="4479"/>
                        <a:pt x="696" y="4470"/>
                      </a:cubicBezTo>
                      <a:cubicBezTo>
                        <a:pt x="956" y="4435"/>
                        <a:pt x="1212" y="4402"/>
                        <a:pt x="1468" y="4402"/>
                      </a:cubicBezTo>
                      <a:cubicBezTo>
                        <a:pt x="1660" y="4402"/>
                        <a:pt x="1852" y="4421"/>
                        <a:pt x="2043" y="4470"/>
                      </a:cubicBezTo>
                      <a:cubicBezTo>
                        <a:pt x="2239" y="4524"/>
                        <a:pt x="2436" y="4586"/>
                        <a:pt x="2632" y="4649"/>
                      </a:cubicBezTo>
                      <a:cubicBezTo>
                        <a:pt x="2632" y="4560"/>
                        <a:pt x="2641" y="4470"/>
                        <a:pt x="2641" y="4381"/>
                      </a:cubicBezTo>
                      <a:cubicBezTo>
                        <a:pt x="2659" y="3007"/>
                        <a:pt x="2097" y="1616"/>
                        <a:pt x="999" y="732"/>
                      </a:cubicBezTo>
                      <a:cubicBezTo>
                        <a:pt x="705" y="492"/>
                        <a:pt x="357" y="22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1" name="Google Shape;4291;p14"/>
                <p:cNvSpPr/>
                <p:nvPr/>
              </p:nvSpPr>
              <p:spPr>
                <a:xfrm>
                  <a:off x="3547857" y="1902333"/>
                  <a:ext cx="912620" cy="258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2" h="2968" extrusionOk="0">
                      <a:moveTo>
                        <a:pt x="797" y="1"/>
                      </a:moveTo>
                      <a:cubicBezTo>
                        <a:pt x="711" y="1"/>
                        <a:pt x="627" y="6"/>
                        <a:pt x="544" y="18"/>
                      </a:cubicBezTo>
                      <a:cubicBezTo>
                        <a:pt x="366" y="63"/>
                        <a:pt x="188" y="107"/>
                        <a:pt x="0" y="143"/>
                      </a:cubicBezTo>
                      <a:cubicBezTo>
                        <a:pt x="999" y="259"/>
                        <a:pt x="1990" y="776"/>
                        <a:pt x="2846" y="1213"/>
                      </a:cubicBezTo>
                      <a:cubicBezTo>
                        <a:pt x="3426" y="1517"/>
                        <a:pt x="4041" y="1722"/>
                        <a:pt x="4630" y="1981"/>
                      </a:cubicBezTo>
                      <a:cubicBezTo>
                        <a:pt x="5442" y="2337"/>
                        <a:pt x="6352" y="2676"/>
                        <a:pt x="7226" y="2828"/>
                      </a:cubicBezTo>
                      <a:cubicBezTo>
                        <a:pt x="7705" y="2911"/>
                        <a:pt x="8178" y="2968"/>
                        <a:pt x="8658" y="2968"/>
                      </a:cubicBezTo>
                      <a:cubicBezTo>
                        <a:pt x="8796" y="2968"/>
                        <a:pt x="8934" y="2963"/>
                        <a:pt x="9073" y="2953"/>
                      </a:cubicBezTo>
                      <a:cubicBezTo>
                        <a:pt x="9457" y="2917"/>
                        <a:pt x="10126" y="2935"/>
                        <a:pt x="10491" y="2694"/>
                      </a:cubicBezTo>
                      <a:lnTo>
                        <a:pt x="10491" y="2694"/>
                      </a:lnTo>
                      <a:cubicBezTo>
                        <a:pt x="10181" y="2769"/>
                        <a:pt x="9836" y="2797"/>
                        <a:pt x="9500" y="2797"/>
                      </a:cubicBezTo>
                      <a:cubicBezTo>
                        <a:pt x="9239" y="2797"/>
                        <a:pt x="8982" y="2780"/>
                        <a:pt x="8752" y="2757"/>
                      </a:cubicBezTo>
                      <a:cubicBezTo>
                        <a:pt x="8056" y="2685"/>
                        <a:pt x="7351" y="2462"/>
                        <a:pt x="6691" y="2239"/>
                      </a:cubicBezTo>
                      <a:cubicBezTo>
                        <a:pt x="5710" y="1909"/>
                        <a:pt x="4791" y="1428"/>
                        <a:pt x="3845" y="1008"/>
                      </a:cubicBezTo>
                      <a:cubicBezTo>
                        <a:pt x="3256" y="750"/>
                        <a:pt x="2668" y="473"/>
                        <a:pt x="2052" y="268"/>
                      </a:cubicBezTo>
                      <a:cubicBezTo>
                        <a:pt x="1674" y="134"/>
                        <a:pt x="1221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14"/>
                <p:cNvSpPr/>
                <p:nvPr/>
              </p:nvSpPr>
              <p:spPr>
                <a:xfrm>
                  <a:off x="2760244" y="1185181"/>
                  <a:ext cx="1130686" cy="6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99" h="7657" extrusionOk="0">
                      <a:moveTo>
                        <a:pt x="3889" y="0"/>
                      </a:moveTo>
                      <a:cubicBezTo>
                        <a:pt x="3275" y="0"/>
                        <a:pt x="2645" y="60"/>
                        <a:pt x="2097" y="314"/>
                      </a:cubicBezTo>
                      <a:cubicBezTo>
                        <a:pt x="1223" y="716"/>
                        <a:pt x="0" y="1537"/>
                        <a:pt x="322" y="2687"/>
                      </a:cubicBezTo>
                      <a:cubicBezTo>
                        <a:pt x="482" y="3249"/>
                        <a:pt x="901" y="3758"/>
                        <a:pt x="1544" y="3758"/>
                      </a:cubicBezTo>
                      <a:cubicBezTo>
                        <a:pt x="1550" y="3758"/>
                        <a:pt x="1556" y="3758"/>
                        <a:pt x="1562" y="3758"/>
                      </a:cubicBezTo>
                      <a:cubicBezTo>
                        <a:pt x="1916" y="3758"/>
                        <a:pt x="2608" y="3508"/>
                        <a:pt x="2249" y="3009"/>
                      </a:cubicBezTo>
                      <a:cubicBezTo>
                        <a:pt x="2133" y="2848"/>
                        <a:pt x="1981" y="2768"/>
                        <a:pt x="1794" y="2750"/>
                      </a:cubicBezTo>
                      <a:lnTo>
                        <a:pt x="1794" y="2750"/>
                      </a:lnTo>
                      <a:cubicBezTo>
                        <a:pt x="1767" y="2848"/>
                        <a:pt x="1785" y="2946"/>
                        <a:pt x="1874" y="3062"/>
                      </a:cubicBezTo>
                      <a:cubicBezTo>
                        <a:pt x="1889" y="3077"/>
                        <a:pt x="1878" y="3100"/>
                        <a:pt x="1857" y="3100"/>
                      </a:cubicBezTo>
                      <a:cubicBezTo>
                        <a:pt x="1854" y="3100"/>
                        <a:pt x="1851" y="3099"/>
                        <a:pt x="1847" y="3098"/>
                      </a:cubicBezTo>
                      <a:cubicBezTo>
                        <a:pt x="1579" y="2928"/>
                        <a:pt x="1651" y="2580"/>
                        <a:pt x="1883" y="2420"/>
                      </a:cubicBezTo>
                      <a:cubicBezTo>
                        <a:pt x="2001" y="2335"/>
                        <a:pt x="2151" y="2299"/>
                        <a:pt x="2303" y="2299"/>
                      </a:cubicBezTo>
                      <a:cubicBezTo>
                        <a:pt x="2474" y="2299"/>
                        <a:pt x="2647" y="2344"/>
                        <a:pt x="2784" y="2420"/>
                      </a:cubicBezTo>
                      <a:cubicBezTo>
                        <a:pt x="2784" y="2420"/>
                        <a:pt x="2793" y="2429"/>
                        <a:pt x="2793" y="2429"/>
                      </a:cubicBezTo>
                      <a:cubicBezTo>
                        <a:pt x="2864" y="2384"/>
                        <a:pt x="2962" y="2348"/>
                        <a:pt x="3078" y="2331"/>
                      </a:cubicBezTo>
                      <a:cubicBezTo>
                        <a:pt x="3203" y="2232"/>
                        <a:pt x="3337" y="2188"/>
                        <a:pt x="3480" y="2134"/>
                      </a:cubicBezTo>
                      <a:cubicBezTo>
                        <a:pt x="3667" y="1884"/>
                        <a:pt x="3970" y="1724"/>
                        <a:pt x="4265" y="1590"/>
                      </a:cubicBezTo>
                      <a:cubicBezTo>
                        <a:pt x="4269" y="1587"/>
                        <a:pt x="4274" y="1586"/>
                        <a:pt x="4278" y="1586"/>
                      </a:cubicBezTo>
                      <a:cubicBezTo>
                        <a:pt x="4301" y="1586"/>
                        <a:pt x="4321" y="1620"/>
                        <a:pt x="4291" y="1635"/>
                      </a:cubicBezTo>
                      <a:cubicBezTo>
                        <a:pt x="3828" y="1902"/>
                        <a:pt x="3123" y="2447"/>
                        <a:pt x="3497" y="3071"/>
                      </a:cubicBezTo>
                      <a:cubicBezTo>
                        <a:pt x="3654" y="3349"/>
                        <a:pt x="3972" y="3687"/>
                        <a:pt x="4327" y="3687"/>
                      </a:cubicBezTo>
                      <a:cubicBezTo>
                        <a:pt x="4336" y="3687"/>
                        <a:pt x="4345" y="3687"/>
                        <a:pt x="4354" y="3687"/>
                      </a:cubicBezTo>
                      <a:cubicBezTo>
                        <a:pt x="4506" y="3678"/>
                        <a:pt x="4737" y="3660"/>
                        <a:pt x="4845" y="3517"/>
                      </a:cubicBezTo>
                      <a:cubicBezTo>
                        <a:pt x="4987" y="3125"/>
                        <a:pt x="4889" y="2893"/>
                        <a:pt x="4559" y="2812"/>
                      </a:cubicBezTo>
                      <a:cubicBezTo>
                        <a:pt x="4532" y="2875"/>
                        <a:pt x="4523" y="2946"/>
                        <a:pt x="4514" y="3017"/>
                      </a:cubicBezTo>
                      <a:cubicBezTo>
                        <a:pt x="4514" y="3037"/>
                        <a:pt x="4500" y="3049"/>
                        <a:pt x="4486" y="3049"/>
                      </a:cubicBezTo>
                      <a:cubicBezTo>
                        <a:pt x="4476" y="3049"/>
                        <a:pt x="4465" y="3042"/>
                        <a:pt x="4461" y="3026"/>
                      </a:cubicBezTo>
                      <a:cubicBezTo>
                        <a:pt x="4390" y="2794"/>
                        <a:pt x="4586" y="2536"/>
                        <a:pt x="4791" y="2455"/>
                      </a:cubicBezTo>
                      <a:cubicBezTo>
                        <a:pt x="4916" y="2409"/>
                        <a:pt x="5042" y="2388"/>
                        <a:pt x="5166" y="2388"/>
                      </a:cubicBezTo>
                      <a:cubicBezTo>
                        <a:pt x="5351" y="2388"/>
                        <a:pt x="5534" y="2434"/>
                        <a:pt x="5710" y="2509"/>
                      </a:cubicBezTo>
                      <a:cubicBezTo>
                        <a:pt x="5808" y="2464"/>
                        <a:pt x="5906" y="2438"/>
                        <a:pt x="6031" y="2429"/>
                      </a:cubicBezTo>
                      <a:cubicBezTo>
                        <a:pt x="6031" y="2429"/>
                        <a:pt x="6031" y="2438"/>
                        <a:pt x="6031" y="2438"/>
                      </a:cubicBezTo>
                      <a:cubicBezTo>
                        <a:pt x="6111" y="2348"/>
                        <a:pt x="6209" y="2268"/>
                        <a:pt x="6334" y="2215"/>
                      </a:cubicBezTo>
                      <a:cubicBezTo>
                        <a:pt x="6340" y="2212"/>
                        <a:pt x="6345" y="2210"/>
                        <a:pt x="6350" y="2210"/>
                      </a:cubicBezTo>
                      <a:cubicBezTo>
                        <a:pt x="6377" y="2210"/>
                        <a:pt x="6391" y="2246"/>
                        <a:pt x="6361" y="2268"/>
                      </a:cubicBezTo>
                      <a:cubicBezTo>
                        <a:pt x="6111" y="2429"/>
                        <a:pt x="5969" y="2768"/>
                        <a:pt x="5960" y="3062"/>
                      </a:cubicBezTo>
                      <a:cubicBezTo>
                        <a:pt x="5960" y="3481"/>
                        <a:pt x="6147" y="3776"/>
                        <a:pt x="6548" y="3910"/>
                      </a:cubicBezTo>
                      <a:cubicBezTo>
                        <a:pt x="6699" y="3963"/>
                        <a:pt x="6888" y="4022"/>
                        <a:pt x="7064" y="4022"/>
                      </a:cubicBezTo>
                      <a:cubicBezTo>
                        <a:pt x="7244" y="4022"/>
                        <a:pt x="7408" y="3960"/>
                        <a:pt x="7503" y="3767"/>
                      </a:cubicBezTo>
                      <a:cubicBezTo>
                        <a:pt x="7649" y="3451"/>
                        <a:pt x="7303" y="3028"/>
                        <a:pt x="6953" y="3028"/>
                      </a:cubicBezTo>
                      <a:cubicBezTo>
                        <a:pt x="6898" y="3028"/>
                        <a:pt x="6843" y="3039"/>
                        <a:pt x="6789" y="3062"/>
                      </a:cubicBezTo>
                      <a:cubicBezTo>
                        <a:pt x="6780" y="3107"/>
                        <a:pt x="6789" y="3160"/>
                        <a:pt x="6816" y="3214"/>
                      </a:cubicBezTo>
                      <a:cubicBezTo>
                        <a:pt x="6843" y="3321"/>
                        <a:pt x="6896" y="3401"/>
                        <a:pt x="6986" y="3437"/>
                      </a:cubicBezTo>
                      <a:cubicBezTo>
                        <a:pt x="6986" y="3443"/>
                        <a:pt x="6986" y="3449"/>
                        <a:pt x="6982" y="3449"/>
                      </a:cubicBezTo>
                      <a:cubicBezTo>
                        <a:pt x="6981" y="3449"/>
                        <a:pt x="6979" y="3448"/>
                        <a:pt x="6977" y="3446"/>
                      </a:cubicBezTo>
                      <a:cubicBezTo>
                        <a:pt x="6798" y="3365"/>
                        <a:pt x="6709" y="3116"/>
                        <a:pt x="6798" y="2937"/>
                      </a:cubicBezTo>
                      <a:cubicBezTo>
                        <a:pt x="6914" y="2733"/>
                        <a:pt x="7312" y="2700"/>
                        <a:pt x="7600" y="2700"/>
                      </a:cubicBezTo>
                      <a:cubicBezTo>
                        <a:pt x="7689" y="2700"/>
                        <a:pt x="7767" y="2703"/>
                        <a:pt x="7824" y="2705"/>
                      </a:cubicBezTo>
                      <a:cubicBezTo>
                        <a:pt x="8761" y="2750"/>
                        <a:pt x="9421" y="3026"/>
                        <a:pt x="10206" y="3544"/>
                      </a:cubicBezTo>
                      <a:cubicBezTo>
                        <a:pt x="11054" y="4097"/>
                        <a:pt x="11687" y="4775"/>
                        <a:pt x="12187" y="5667"/>
                      </a:cubicBezTo>
                      <a:cubicBezTo>
                        <a:pt x="12517" y="6256"/>
                        <a:pt x="12633" y="6978"/>
                        <a:pt x="12633" y="7656"/>
                      </a:cubicBezTo>
                      <a:cubicBezTo>
                        <a:pt x="12998" y="6300"/>
                        <a:pt x="12151" y="4766"/>
                        <a:pt x="11393" y="3713"/>
                      </a:cubicBezTo>
                      <a:cubicBezTo>
                        <a:pt x="10402" y="2322"/>
                        <a:pt x="8930" y="1233"/>
                        <a:pt x="7334" y="618"/>
                      </a:cubicBezTo>
                      <a:cubicBezTo>
                        <a:pt x="6459" y="279"/>
                        <a:pt x="5558" y="65"/>
                        <a:pt x="4613" y="20"/>
                      </a:cubicBezTo>
                      <a:cubicBezTo>
                        <a:pt x="4378" y="10"/>
                        <a:pt x="4135" y="0"/>
                        <a:pt x="388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14"/>
                <p:cNvSpPr/>
                <p:nvPr/>
              </p:nvSpPr>
              <p:spPr>
                <a:xfrm>
                  <a:off x="3148179" y="1982703"/>
                  <a:ext cx="1250982" cy="278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82" h="3198" extrusionOk="0">
                      <a:moveTo>
                        <a:pt x="3383" y="0"/>
                      </a:moveTo>
                      <a:cubicBezTo>
                        <a:pt x="2228" y="0"/>
                        <a:pt x="1125" y="223"/>
                        <a:pt x="1" y="521"/>
                      </a:cubicBezTo>
                      <a:cubicBezTo>
                        <a:pt x="63" y="548"/>
                        <a:pt x="135" y="575"/>
                        <a:pt x="197" y="593"/>
                      </a:cubicBezTo>
                      <a:cubicBezTo>
                        <a:pt x="527" y="727"/>
                        <a:pt x="840" y="878"/>
                        <a:pt x="1152" y="1048"/>
                      </a:cubicBezTo>
                      <a:cubicBezTo>
                        <a:pt x="1143" y="1039"/>
                        <a:pt x="1143" y="1030"/>
                        <a:pt x="1152" y="1021"/>
                      </a:cubicBezTo>
                      <a:cubicBezTo>
                        <a:pt x="1677" y="887"/>
                        <a:pt x="2201" y="827"/>
                        <a:pt x="2725" y="827"/>
                      </a:cubicBezTo>
                      <a:cubicBezTo>
                        <a:pt x="3287" y="827"/>
                        <a:pt x="3849" y="896"/>
                        <a:pt x="4417" y="1021"/>
                      </a:cubicBezTo>
                      <a:cubicBezTo>
                        <a:pt x="5612" y="1289"/>
                        <a:pt x="6718" y="1833"/>
                        <a:pt x="7869" y="2234"/>
                      </a:cubicBezTo>
                      <a:cubicBezTo>
                        <a:pt x="9056" y="2653"/>
                        <a:pt x="10519" y="3189"/>
                        <a:pt x="11884" y="3198"/>
                      </a:cubicBezTo>
                      <a:cubicBezTo>
                        <a:pt x="12321" y="3126"/>
                        <a:pt x="12749" y="3064"/>
                        <a:pt x="13186" y="3019"/>
                      </a:cubicBezTo>
                      <a:cubicBezTo>
                        <a:pt x="13614" y="2885"/>
                        <a:pt x="14016" y="2662"/>
                        <a:pt x="14382" y="2341"/>
                      </a:cubicBezTo>
                      <a:lnTo>
                        <a:pt x="14382" y="2341"/>
                      </a:lnTo>
                      <a:cubicBezTo>
                        <a:pt x="13962" y="2554"/>
                        <a:pt x="13504" y="2627"/>
                        <a:pt x="13027" y="2627"/>
                      </a:cubicBezTo>
                      <a:cubicBezTo>
                        <a:pt x="12703" y="2627"/>
                        <a:pt x="12371" y="2593"/>
                        <a:pt x="12035" y="2546"/>
                      </a:cubicBezTo>
                      <a:cubicBezTo>
                        <a:pt x="10635" y="2359"/>
                        <a:pt x="9279" y="1851"/>
                        <a:pt x="7976" y="1315"/>
                      </a:cubicBezTo>
                      <a:cubicBezTo>
                        <a:pt x="6629" y="771"/>
                        <a:pt x="5345" y="102"/>
                        <a:pt x="3855" y="13"/>
                      </a:cubicBezTo>
                      <a:cubicBezTo>
                        <a:pt x="3696" y="4"/>
                        <a:pt x="3539" y="0"/>
                        <a:pt x="33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14"/>
                <p:cNvSpPr/>
                <p:nvPr/>
              </p:nvSpPr>
              <p:spPr>
                <a:xfrm>
                  <a:off x="2711361" y="1249720"/>
                  <a:ext cx="164571" cy="28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24" extrusionOk="0">
                      <a:moveTo>
                        <a:pt x="1196" y="1"/>
                      </a:moveTo>
                      <a:cubicBezTo>
                        <a:pt x="571" y="411"/>
                        <a:pt x="0" y="1160"/>
                        <a:pt x="27" y="1856"/>
                      </a:cubicBezTo>
                      <a:cubicBezTo>
                        <a:pt x="45" y="2267"/>
                        <a:pt x="250" y="2873"/>
                        <a:pt x="634" y="3078"/>
                      </a:cubicBezTo>
                      <a:cubicBezTo>
                        <a:pt x="906" y="3230"/>
                        <a:pt x="1195" y="3324"/>
                        <a:pt x="1484" y="3324"/>
                      </a:cubicBezTo>
                      <a:cubicBezTo>
                        <a:pt x="1621" y="3324"/>
                        <a:pt x="1757" y="3303"/>
                        <a:pt x="1892" y="3257"/>
                      </a:cubicBezTo>
                      <a:lnTo>
                        <a:pt x="1892" y="3257"/>
                      </a:lnTo>
                      <a:cubicBezTo>
                        <a:pt x="1869" y="3258"/>
                        <a:pt x="1846" y="3259"/>
                        <a:pt x="1824" y="3259"/>
                      </a:cubicBezTo>
                      <a:cubicBezTo>
                        <a:pt x="1509" y="3259"/>
                        <a:pt x="1202" y="3142"/>
                        <a:pt x="919" y="2909"/>
                      </a:cubicBezTo>
                      <a:cubicBezTo>
                        <a:pt x="420" y="2507"/>
                        <a:pt x="268" y="1883"/>
                        <a:pt x="322" y="1258"/>
                      </a:cubicBezTo>
                      <a:cubicBezTo>
                        <a:pt x="375" y="759"/>
                        <a:pt x="732" y="322"/>
                        <a:pt x="11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14"/>
                <p:cNvSpPr/>
                <p:nvPr/>
              </p:nvSpPr>
              <p:spPr>
                <a:xfrm>
                  <a:off x="2985264" y="1390976"/>
                  <a:ext cx="69151" cy="111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1285" extrusionOk="0">
                      <a:moveTo>
                        <a:pt x="455" y="0"/>
                      </a:moveTo>
                      <a:lnTo>
                        <a:pt x="455" y="0"/>
                      </a:lnTo>
                      <a:cubicBezTo>
                        <a:pt x="286" y="45"/>
                        <a:pt x="90" y="170"/>
                        <a:pt x="54" y="348"/>
                      </a:cubicBezTo>
                      <a:cubicBezTo>
                        <a:pt x="1" y="598"/>
                        <a:pt x="116" y="901"/>
                        <a:pt x="304" y="1080"/>
                      </a:cubicBezTo>
                      <a:cubicBezTo>
                        <a:pt x="447" y="1213"/>
                        <a:pt x="616" y="1258"/>
                        <a:pt x="794" y="1285"/>
                      </a:cubicBezTo>
                      <a:cubicBezTo>
                        <a:pt x="580" y="1142"/>
                        <a:pt x="420" y="937"/>
                        <a:pt x="348" y="705"/>
                      </a:cubicBezTo>
                      <a:cubicBezTo>
                        <a:pt x="277" y="482"/>
                        <a:pt x="277" y="179"/>
                        <a:pt x="4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14"/>
                <p:cNvSpPr/>
                <p:nvPr/>
              </p:nvSpPr>
              <p:spPr>
                <a:xfrm>
                  <a:off x="2075878" y="2017930"/>
                  <a:ext cx="61323" cy="1110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" h="1277" extrusionOk="0">
                      <a:moveTo>
                        <a:pt x="393" y="0"/>
                      </a:moveTo>
                      <a:lnTo>
                        <a:pt x="393" y="0"/>
                      </a:lnTo>
                      <a:cubicBezTo>
                        <a:pt x="526" y="304"/>
                        <a:pt x="517" y="661"/>
                        <a:pt x="330" y="964"/>
                      </a:cubicBezTo>
                      <a:cubicBezTo>
                        <a:pt x="250" y="1089"/>
                        <a:pt x="134" y="1196"/>
                        <a:pt x="0" y="1276"/>
                      </a:cubicBezTo>
                      <a:cubicBezTo>
                        <a:pt x="187" y="1267"/>
                        <a:pt x="366" y="1267"/>
                        <a:pt x="517" y="1107"/>
                      </a:cubicBezTo>
                      <a:cubicBezTo>
                        <a:pt x="687" y="910"/>
                        <a:pt x="705" y="669"/>
                        <a:pt x="651" y="429"/>
                      </a:cubicBezTo>
                      <a:cubicBezTo>
                        <a:pt x="607" y="259"/>
                        <a:pt x="500" y="134"/>
                        <a:pt x="39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14"/>
                <p:cNvSpPr/>
                <p:nvPr/>
              </p:nvSpPr>
              <p:spPr>
                <a:xfrm>
                  <a:off x="3249077" y="1532145"/>
                  <a:ext cx="187882" cy="305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0" h="3507" extrusionOk="0">
                      <a:moveTo>
                        <a:pt x="1856" y="1"/>
                      </a:moveTo>
                      <a:lnTo>
                        <a:pt x="1856" y="1"/>
                      </a:lnTo>
                      <a:cubicBezTo>
                        <a:pt x="1740" y="90"/>
                        <a:pt x="1598" y="144"/>
                        <a:pt x="1455" y="170"/>
                      </a:cubicBezTo>
                      <a:cubicBezTo>
                        <a:pt x="1803" y="955"/>
                        <a:pt x="1660" y="1990"/>
                        <a:pt x="1116" y="2650"/>
                      </a:cubicBezTo>
                      <a:cubicBezTo>
                        <a:pt x="830" y="2989"/>
                        <a:pt x="438" y="3311"/>
                        <a:pt x="1" y="3507"/>
                      </a:cubicBezTo>
                      <a:cubicBezTo>
                        <a:pt x="795" y="3364"/>
                        <a:pt x="1526" y="3079"/>
                        <a:pt x="1847" y="2267"/>
                      </a:cubicBezTo>
                      <a:cubicBezTo>
                        <a:pt x="2097" y="1633"/>
                        <a:pt x="2160" y="652"/>
                        <a:pt x="185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14"/>
                <p:cNvSpPr/>
                <p:nvPr/>
              </p:nvSpPr>
              <p:spPr>
                <a:xfrm>
                  <a:off x="2673350" y="1982442"/>
                  <a:ext cx="1342488" cy="32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34" h="3772" extrusionOk="0">
                      <a:moveTo>
                        <a:pt x="1883" y="1"/>
                      </a:moveTo>
                      <a:cubicBezTo>
                        <a:pt x="1247" y="1"/>
                        <a:pt x="613" y="87"/>
                        <a:pt x="0" y="301"/>
                      </a:cubicBezTo>
                      <a:cubicBezTo>
                        <a:pt x="89" y="498"/>
                        <a:pt x="152" y="703"/>
                        <a:pt x="197" y="908"/>
                      </a:cubicBezTo>
                      <a:cubicBezTo>
                        <a:pt x="600" y="761"/>
                        <a:pt x="1007" y="728"/>
                        <a:pt x="1426" y="728"/>
                      </a:cubicBezTo>
                      <a:cubicBezTo>
                        <a:pt x="1591" y="728"/>
                        <a:pt x="1758" y="733"/>
                        <a:pt x="1927" y="738"/>
                      </a:cubicBezTo>
                      <a:cubicBezTo>
                        <a:pt x="2730" y="774"/>
                        <a:pt x="3542" y="881"/>
                        <a:pt x="4327" y="1086"/>
                      </a:cubicBezTo>
                      <a:cubicBezTo>
                        <a:pt x="6040" y="1515"/>
                        <a:pt x="7467" y="2478"/>
                        <a:pt x="9100" y="3120"/>
                      </a:cubicBezTo>
                      <a:cubicBezTo>
                        <a:pt x="10090" y="3504"/>
                        <a:pt x="11044" y="3727"/>
                        <a:pt x="12106" y="3763"/>
                      </a:cubicBezTo>
                      <a:cubicBezTo>
                        <a:pt x="12275" y="3768"/>
                        <a:pt x="12447" y="3772"/>
                        <a:pt x="12622" y="3772"/>
                      </a:cubicBezTo>
                      <a:cubicBezTo>
                        <a:pt x="13610" y="3772"/>
                        <a:pt x="14660" y="3652"/>
                        <a:pt x="15434" y="3022"/>
                      </a:cubicBezTo>
                      <a:cubicBezTo>
                        <a:pt x="15371" y="3004"/>
                        <a:pt x="15309" y="2995"/>
                        <a:pt x="15255" y="2978"/>
                      </a:cubicBezTo>
                      <a:cubicBezTo>
                        <a:pt x="14575" y="3338"/>
                        <a:pt x="13701" y="3483"/>
                        <a:pt x="12861" y="3483"/>
                      </a:cubicBezTo>
                      <a:cubicBezTo>
                        <a:pt x="12413" y="3483"/>
                        <a:pt x="11974" y="3442"/>
                        <a:pt x="11580" y="3370"/>
                      </a:cubicBezTo>
                      <a:cubicBezTo>
                        <a:pt x="10500" y="3183"/>
                        <a:pt x="9403" y="2826"/>
                        <a:pt x="8448" y="2264"/>
                      </a:cubicBezTo>
                      <a:cubicBezTo>
                        <a:pt x="7057" y="1452"/>
                        <a:pt x="5683" y="667"/>
                        <a:pt x="4095" y="292"/>
                      </a:cubicBezTo>
                      <a:cubicBezTo>
                        <a:pt x="3374" y="119"/>
                        <a:pt x="2627" y="1"/>
                        <a:pt x="188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14"/>
                <p:cNvSpPr/>
                <p:nvPr/>
              </p:nvSpPr>
              <p:spPr>
                <a:xfrm>
                  <a:off x="2501824" y="1886764"/>
                  <a:ext cx="190231" cy="340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912" extrusionOk="0">
                      <a:moveTo>
                        <a:pt x="857" y="1"/>
                      </a:moveTo>
                      <a:lnTo>
                        <a:pt x="857" y="1"/>
                      </a:lnTo>
                      <a:cubicBezTo>
                        <a:pt x="1375" y="491"/>
                        <a:pt x="1758" y="1089"/>
                        <a:pt x="1785" y="1714"/>
                      </a:cubicBezTo>
                      <a:cubicBezTo>
                        <a:pt x="1803" y="2276"/>
                        <a:pt x="1722" y="3043"/>
                        <a:pt x="1214" y="3391"/>
                      </a:cubicBezTo>
                      <a:cubicBezTo>
                        <a:pt x="894" y="3615"/>
                        <a:pt x="590" y="3726"/>
                        <a:pt x="285" y="3726"/>
                      </a:cubicBezTo>
                      <a:cubicBezTo>
                        <a:pt x="190" y="3726"/>
                        <a:pt x="96" y="3715"/>
                        <a:pt x="1" y="3694"/>
                      </a:cubicBezTo>
                      <a:lnTo>
                        <a:pt x="1" y="3694"/>
                      </a:lnTo>
                      <a:cubicBezTo>
                        <a:pt x="246" y="3830"/>
                        <a:pt x="543" y="3912"/>
                        <a:pt x="831" y="3912"/>
                      </a:cubicBezTo>
                      <a:cubicBezTo>
                        <a:pt x="1223" y="3912"/>
                        <a:pt x="1597" y="3761"/>
                        <a:pt x="1803" y="3391"/>
                      </a:cubicBezTo>
                      <a:cubicBezTo>
                        <a:pt x="2053" y="2936"/>
                        <a:pt x="2186" y="2445"/>
                        <a:pt x="2044" y="1928"/>
                      </a:cubicBezTo>
                      <a:cubicBezTo>
                        <a:pt x="1847" y="1232"/>
                        <a:pt x="1419" y="509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14"/>
                <p:cNvSpPr/>
                <p:nvPr/>
              </p:nvSpPr>
              <p:spPr>
                <a:xfrm>
                  <a:off x="2299332" y="2012450"/>
                  <a:ext cx="89331" cy="128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1483" extrusionOk="0">
                      <a:moveTo>
                        <a:pt x="464" y="1"/>
                      </a:moveTo>
                      <a:cubicBezTo>
                        <a:pt x="464" y="1"/>
                        <a:pt x="464" y="10"/>
                        <a:pt x="473" y="10"/>
                      </a:cubicBezTo>
                      <a:cubicBezTo>
                        <a:pt x="643" y="260"/>
                        <a:pt x="687" y="608"/>
                        <a:pt x="562" y="884"/>
                      </a:cubicBezTo>
                      <a:cubicBezTo>
                        <a:pt x="446" y="1152"/>
                        <a:pt x="241" y="1357"/>
                        <a:pt x="0" y="1482"/>
                      </a:cubicBezTo>
                      <a:cubicBezTo>
                        <a:pt x="26" y="1483"/>
                        <a:pt x="51" y="1483"/>
                        <a:pt x="76" y="1483"/>
                      </a:cubicBezTo>
                      <a:cubicBezTo>
                        <a:pt x="360" y="1483"/>
                        <a:pt x="621" y="1428"/>
                        <a:pt x="785" y="1125"/>
                      </a:cubicBezTo>
                      <a:cubicBezTo>
                        <a:pt x="1026" y="697"/>
                        <a:pt x="910" y="206"/>
                        <a:pt x="46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14"/>
                <p:cNvSpPr/>
                <p:nvPr/>
              </p:nvSpPr>
              <p:spPr>
                <a:xfrm>
                  <a:off x="2622119" y="2464834"/>
                  <a:ext cx="123428" cy="3182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9" h="3659" extrusionOk="0">
                      <a:moveTo>
                        <a:pt x="375" y="1"/>
                      </a:moveTo>
                      <a:cubicBezTo>
                        <a:pt x="197" y="286"/>
                        <a:pt x="116" y="679"/>
                        <a:pt x="81" y="938"/>
                      </a:cubicBezTo>
                      <a:cubicBezTo>
                        <a:pt x="0" y="1428"/>
                        <a:pt x="54" y="1865"/>
                        <a:pt x="152" y="2347"/>
                      </a:cubicBezTo>
                      <a:cubicBezTo>
                        <a:pt x="277" y="2945"/>
                        <a:pt x="777" y="3587"/>
                        <a:pt x="1419" y="3658"/>
                      </a:cubicBezTo>
                      <a:cubicBezTo>
                        <a:pt x="1240" y="3569"/>
                        <a:pt x="1071" y="3444"/>
                        <a:pt x="919" y="3266"/>
                      </a:cubicBezTo>
                      <a:cubicBezTo>
                        <a:pt x="348" y="2615"/>
                        <a:pt x="170" y="1526"/>
                        <a:pt x="464" y="715"/>
                      </a:cubicBezTo>
                      <a:cubicBezTo>
                        <a:pt x="420" y="661"/>
                        <a:pt x="384" y="599"/>
                        <a:pt x="357" y="518"/>
                      </a:cubicBezTo>
                      <a:cubicBezTo>
                        <a:pt x="304" y="367"/>
                        <a:pt x="313" y="170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14"/>
                <p:cNvSpPr/>
                <p:nvPr/>
              </p:nvSpPr>
              <p:spPr>
                <a:xfrm>
                  <a:off x="2425803" y="2426041"/>
                  <a:ext cx="195624" cy="352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4051" extrusionOk="0">
                      <a:moveTo>
                        <a:pt x="2249" y="1"/>
                      </a:moveTo>
                      <a:lnTo>
                        <a:pt x="2249" y="1"/>
                      </a:lnTo>
                      <a:cubicBezTo>
                        <a:pt x="2008" y="28"/>
                        <a:pt x="1802" y="63"/>
                        <a:pt x="1713" y="81"/>
                      </a:cubicBezTo>
                      <a:cubicBezTo>
                        <a:pt x="1642" y="99"/>
                        <a:pt x="1571" y="117"/>
                        <a:pt x="1499" y="135"/>
                      </a:cubicBezTo>
                      <a:cubicBezTo>
                        <a:pt x="893" y="465"/>
                        <a:pt x="313" y="1116"/>
                        <a:pt x="161" y="1758"/>
                      </a:cubicBezTo>
                      <a:cubicBezTo>
                        <a:pt x="54" y="2195"/>
                        <a:pt x="0" y="2802"/>
                        <a:pt x="286" y="3195"/>
                      </a:cubicBezTo>
                      <a:cubicBezTo>
                        <a:pt x="536" y="3534"/>
                        <a:pt x="839" y="3828"/>
                        <a:pt x="1196" y="4051"/>
                      </a:cubicBezTo>
                      <a:cubicBezTo>
                        <a:pt x="1481" y="4015"/>
                        <a:pt x="1758" y="3997"/>
                        <a:pt x="2043" y="3997"/>
                      </a:cubicBezTo>
                      <a:lnTo>
                        <a:pt x="2052" y="3997"/>
                      </a:lnTo>
                      <a:cubicBezTo>
                        <a:pt x="1481" y="3739"/>
                        <a:pt x="1151" y="2856"/>
                        <a:pt x="1124" y="2294"/>
                      </a:cubicBezTo>
                      <a:cubicBezTo>
                        <a:pt x="1098" y="1714"/>
                        <a:pt x="1232" y="1089"/>
                        <a:pt x="1588" y="616"/>
                      </a:cubicBezTo>
                      <a:cubicBezTo>
                        <a:pt x="1785" y="367"/>
                        <a:pt x="1963" y="117"/>
                        <a:pt x="22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14"/>
                <p:cNvSpPr/>
                <p:nvPr/>
              </p:nvSpPr>
              <p:spPr>
                <a:xfrm>
                  <a:off x="2688833" y="2117000"/>
                  <a:ext cx="1025959" cy="441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5077" extrusionOk="0">
                      <a:moveTo>
                        <a:pt x="689" y="1"/>
                      </a:moveTo>
                      <a:cubicBezTo>
                        <a:pt x="474" y="1"/>
                        <a:pt x="257" y="16"/>
                        <a:pt x="36" y="48"/>
                      </a:cubicBezTo>
                      <a:cubicBezTo>
                        <a:pt x="27" y="110"/>
                        <a:pt x="10" y="182"/>
                        <a:pt x="1" y="244"/>
                      </a:cubicBezTo>
                      <a:cubicBezTo>
                        <a:pt x="19" y="244"/>
                        <a:pt x="38" y="243"/>
                        <a:pt x="56" y="243"/>
                      </a:cubicBezTo>
                      <a:cubicBezTo>
                        <a:pt x="790" y="243"/>
                        <a:pt x="1569" y="582"/>
                        <a:pt x="2222" y="878"/>
                      </a:cubicBezTo>
                      <a:cubicBezTo>
                        <a:pt x="2606" y="1065"/>
                        <a:pt x="3096" y="1252"/>
                        <a:pt x="3435" y="1538"/>
                      </a:cubicBezTo>
                      <a:cubicBezTo>
                        <a:pt x="4318" y="1752"/>
                        <a:pt x="5246" y="2225"/>
                        <a:pt x="5799" y="2965"/>
                      </a:cubicBezTo>
                      <a:cubicBezTo>
                        <a:pt x="5808" y="2965"/>
                        <a:pt x="5808" y="2974"/>
                        <a:pt x="5808" y="2974"/>
                      </a:cubicBezTo>
                      <a:cubicBezTo>
                        <a:pt x="5897" y="3054"/>
                        <a:pt x="5978" y="3135"/>
                        <a:pt x="6049" y="3233"/>
                      </a:cubicBezTo>
                      <a:cubicBezTo>
                        <a:pt x="6620" y="3670"/>
                        <a:pt x="6986" y="4303"/>
                        <a:pt x="7004" y="4981"/>
                      </a:cubicBezTo>
                      <a:cubicBezTo>
                        <a:pt x="7014" y="4981"/>
                        <a:pt x="7025" y="4981"/>
                        <a:pt x="7036" y="4981"/>
                      </a:cubicBezTo>
                      <a:cubicBezTo>
                        <a:pt x="7321" y="4981"/>
                        <a:pt x="7667" y="5076"/>
                        <a:pt x="7987" y="5076"/>
                      </a:cubicBezTo>
                      <a:cubicBezTo>
                        <a:pt x="8032" y="5076"/>
                        <a:pt x="8076" y="5075"/>
                        <a:pt x="8119" y="5070"/>
                      </a:cubicBezTo>
                      <a:cubicBezTo>
                        <a:pt x="8708" y="5026"/>
                        <a:pt x="9314" y="4892"/>
                        <a:pt x="9867" y="4669"/>
                      </a:cubicBezTo>
                      <a:cubicBezTo>
                        <a:pt x="10554" y="4392"/>
                        <a:pt x="11170" y="4009"/>
                        <a:pt x="11794" y="3616"/>
                      </a:cubicBezTo>
                      <a:lnTo>
                        <a:pt x="11794" y="3616"/>
                      </a:lnTo>
                      <a:cubicBezTo>
                        <a:pt x="11516" y="3686"/>
                        <a:pt x="11219" y="3715"/>
                        <a:pt x="10921" y="3715"/>
                      </a:cubicBezTo>
                      <a:cubicBezTo>
                        <a:pt x="10533" y="3715"/>
                        <a:pt x="10144" y="3665"/>
                        <a:pt x="9796" y="3590"/>
                      </a:cubicBezTo>
                      <a:cubicBezTo>
                        <a:pt x="8717" y="3349"/>
                        <a:pt x="7655" y="2965"/>
                        <a:pt x="6665" y="2474"/>
                      </a:cubicBezTo>
                      <a:cubicBezTo>
                        <a:pt x="4781" y="1541"/>
                        <a:pt x="2868" y="1"/>
                        <a:pt x="68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14"/>
                <p:cNvSpPr/>
                <p:nvPr/>
              </p:nvSpPr>
              <p:spPr>
                <a:xfrm>
                  <a:off x="2747806" y="2541725"/>
                  <a:ext cx="170051" cy="249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2864" extrusionOk="0">
                      <a:moveTo>
                        <a:pt x="554" y="0"/>
                      </a:moveTo>
                      <a:cubicBezTo>
                        <a:pt x="536" y="9"/>
                        <a:pt x="509" y="18"/>
                        <a:pt x="491" y="18"/>
                      </a:cubicBezTo>
                      <a:cubicBezTo>
                        <a:pt x="1" y="526"/>
                        <a:pt x="277" y="1731"/>
                        <a:pt x="616" y="2221"/>
                      </a:cubicBezTo>
                      <a:cubicBezTo>
                        <a:pt x="871" y="2582"/>
                        <a:pt x="1186" y="2864"/>
                        <a:pt x="1647" y="2864"/>
                      </a:cubicBezTo>
                      <a:cubicBezTo>
                        <a:pt x="1655" y="2864"/>
                        <a:pt x="1662" y="2864"/>
                        <a:pt x="1669" y="2864"/>
                      </a:cubicBezTo>
                      <a:lnTo>
                        <a:pt x="1954" y="2864"/>
                      </a:lnTo>
                      <a:cubicBezTo>
                        <a:pt x="1589" y="2757"/>
                        <a:pt x="1259" y="2498"/>
                        <a:pt x="1044" y="2159"/>
                      </a:cubicBezTo>
                      <a:cubicBezTo>
                        <a:pt x="697" y="1606"/>
                        <a:pt x="456" y="651"/>
                        <a:pt x="812" y="36"/>
                      </a:cubicBezTo>
                      <a:lnTo>
                        <a:pt x="812" y="36"/>
                      </a:lnTo>
                      <a:cubicBezTo>
                        <a:pt x="798" y="37"/>
                        <a:pt x="784" y="38"/>
                        <a:pt x="769" y="38"/>
                      </a:cubicBezTo>
                      <a:cubicBezTo>
                        <a:pt x="701" y="38"/>
                        <a:pt x="627" y="22"/>
                        <a:pt x="5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14"/>
                <p:cNvSpPr/>
                <p:nvPr/>
              </p:nvSpPr>
              <p:spPr>
                <a:xfrm>
                  <a:off x="2829307" y="2431869"/>
                  <a:ext cx="69151" cy="67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5" h="773" extrusionOk="0">
                      <a:moveTo>
                        <a:pt x="176" y="1"/>
                      </a:moveTo>
                      <a:cubicBezTo>
                        <a:pt x="114" y="1"/>
                        <a:pt x="54" y="10"/>
                        <a:pt x="0" y="32"/>
                      </a:cubicBezTo>
                      <a:cubicBezTo>
                        <a:pt x="223" y="139"/>
                        <a:pt x="402" y="344"/>
                        <a:pt x="393" y="594"/>
                      </a:cubicBezTo>
                      <a:cubicBezTo>
                        <a:pt x="393" y="656"/>
                        <a:pt x="393" y="719"/>
                        <a:pt x="375" y="772"/>
                      </a:cubicBezTo>
                      <a:cubicBezTo>
                        <a:pt x="393" y="755"/>
                        <a:pt x="402" y="728"/>
                        <a:pt x="420" y="710"/>
                      </a:cubicBezTo>
                      <a:cubicBezTo>
                        <a:pt x="420" y="487"/>
                        <a:pt x="553" y="309"/>
                        <a:pt x="794" y="246"/>
                      </a:cubicBezTo>
                      <a:cubicBezTo>
                        <a:pt x="741" y="201"/>
                        <a:pt x="696" y="166"/>
                        <a:pt x="643" y="139"/>
                      </a:cubicBezTo>
                      <a:cubicBezTo>
                        <a:pt x="526" y="68"/>
                        <a:pt x="343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14"/>
                <p:cNvSpPr/>
                <p:nvPr/>
              </p:nvSpPr>
              <p:spPr>
                <a:xfrm>
                  <a:off x="2057177" y="1425855"/>
                  <a:ext cx="1571513" cy="519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7" h="5968" extrusionOk="0">
                      <a:moveTo>
                        <a:pt x="15648" y="1"/>
                      </a:moveTo>
                      <a:cubicBezTo>
                        <a:pt x="17013" y="322"/>
                        <a:pt x="17674" y="2525"/>
                        <a:pt x="17192" y="3694"/>
                      </a:cubicBezTo>
                      <a:cubicBezTo>
                        <a:pt x="16790" y="4662"/>
                        <a:pt x="15732" y="5516"/>
                        <a:pt x="14635" y="5516"/>
                      </a:cubicBezTo>
                      <a:cubicBezTo>
                        <a:pt x="14539" y="5516"/>
                        <a:pt x="14442" y="5510"/>
                        <a:pt x="14346" y="5496"/>
                      </a:cubicBezTo>
                      <a:cubicBezTo>
                        <a:pt x="13552" y="5442"/>
                        <a:pt x="12696" y="4943"/>
                        <a:pt x="12080" y="4604"/>
                      </a:cubicBezTo>
                      <a:cubicBezTo>
                        <a:pt x="10769" y="3890"/>
                        <a:pt x="9448" y="3239"/>
                        <a:pt x="8048" y="2713"/>
                      </a:cubicBezTo>
                      <a:cubicBezTo>
                        <a:pt x="6872" y="2277"/>
                        <a:pt x="5697" y="1970"/>
                        <a:pt x="4456" y="1970"/>
                      </a:cubicBezTo>
                      <a:cubicBezTo>
                        <a:pt x="4275" y="1970"/>
                        <a:pt x="4092" y="1976"/>
                        <a:pt x="3908" y="1990"/>
                      </a:cubicBezTo>
                      <a:cubicBezTo>
                        <a:pt x="2499" y="2088"/>
                        <a:pt x="1089" y="2516"/>
                        <a:pt x="1" y="3444"/>
                      </a:cubicBezTo>
                      <a:cubicBezTo>
                        <a:pt x="126" y="3435"/>
                        <a:pt x="251" y="3435"/>
                        <a:pt x="367" y="3426"/>
                      </a:cubicBezTo>
                      <a:cubicBezTo>
                        <a:pt x="1341" y="2861"/>
                        <a:pt x="2398" y="2496"/>
                        <a:pt x="3519" y="2496"/>
                      </a:cubicBezTo>
                      <a:cubicBezTo>
                        <a:pt x="3672" y="2496"/>
                        <a:pt x="3825" y="2503"/>
                        <a:pt x="3980" y="2516"/>
                      </a:cubicBezTo>
                      <a:cubicBezTo>
                        <a:pt x="5568" y="2650"/>
                        <a:pt x="6933" y="3471"/>
                        <a:pt x="8360" y="4095"/>
                      </a:cubicBezTo>
                      <a:cubicBezTo>
                        <a:pt x="9997" y="4808"/>
                        <a:pt x="12118" y="5967"/>
                        <a:pt x="14091" y="5967"/>
                      </a:cubicBezTo>
                      <a:cubicBezTo>
                        <a:pt x="14515" y="5967"/>
                        <a:pt x="14932" y="5914"/>
                        <a:pt x="15336" y="5790"/>
                      </a:cubicBezTo>
                      <a:cubicBezTo>
                        <a:pt x="15336" y="5781"/>
                        <a:pt x="15336" y="5773"/>
                        <a:pt x="15354" y="5773"/>
                      </a:cubicBezTo>
                      <a:cubicBezTo>
                        <a:pt x="15408" y="5764"/>
                        <a:pt x="15452" y="5746"/>
                        <a:pt x="15506" y="5737"/>
                      </a:cubicBezTo>
                      <a:cubicBezTo>
                        <a:pt x="15613" y="5692"/>
                        <a:pt x="15711" y="5657"/>
                        <a:pt x="15809" y="5612"/>
                      </a:cubicBezTo>
                      <a:cubicBezTo>
                        <a:pt x="16130" y="5442"/>
                        <a:pt x="16433" y="5202"/>
                        <a:pt x="16692" y="4988"/>
                      </a:cubicBezTo>
                      <a:cubicBezTo>
                        <a:pt x="17147" y="4613"/>
                        <a:pt x="17584" y="4185"/>
                        <a:pt x="17772" y="3623"/>
                      </a:cubicBezTo>
                      <a:cubicBezTo>
                        <a:pt x="17959" y="3069"/>
                        <a:pt x="18066" y="2391"/>
                        <a:pt x="17870" y="1821"/>
                      </a:cubicBezTo>
                      <a:cubicBezTo>
                        <a:pt x="17682" y="1294"/>
                        <a:pt x="17165" y="384"/>
                        <a:pt x="16612" y="108"/>
                      </a:cubicBezTo>
                      <a:cubicBezTo>
                        <a:pt x="16425" y="63"/>
                        <a:pt x="16228" y="36"/>
                        <a:pt x="16032" y="19"/>
                      </a:cubicBezTo>
                      <a:cubicBezTo>
                        <a:pt x="15907" y="10"/>
                        <a:pt x="15773" y="1"/>
                        <a:pt x="156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14"/>
                <p:cNvSpPr/>
                <p:nvPr/>
              </p:nvSpPr>
              <p:spPr>
                <a:xfrm>
                  <a:off x="3086945" y="1539191"/>
                  <a:ext cx="250684" cy="285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2" h="3283" extrusionOk="0">
                      <a:moveTo>
                        <a:pt x="2257" y="0"/>
                      </a:moveTo>
                      <a:cubicBezTo>
                        <a:pt x="2213" y="9"/>
                        <a:pt x="2168" y="9"/>
                        <a:pt x="2123" y="9"/>
                      </a:cubicBezTo>
                      <a:cubicBezTo>
                        <a:pt x="2427" y="821"/>
                        <a:pt x="2382" y="1561"/>
                        <a:pt x="1820" y="2275"/>
                      </a:cubicBezTo>
                      <a:cubicBezTo>
                        <a:pt x="1356" y="2882"/>
                        <a:pt x="714" y="3051"/>
                        <a:pt x="0" y="3060"/>
                      </a:cubicBezTo>
                      <a:cubicBezTo>
                        <a:pt x="116" y="3122"/>
                        <a:pt x="232" y="3194"/>
                        <a:pt x="357" y="3265"/>
                      </a:cubicBezTo>
                      <a:cubicBezTo>
                        <a:pt x="413" y="3277"/>
                        <a:pt x="472" y="3283"/>
                        <a:pt x="532" y="3283"/>
                      </a:cubicBezTo>
                      <a:cubicBezTo>
                        <a:pt x="877" y="3283"/>
                        <a:pt x="1281" y="3106"/>
                        <a:pt x="1561" y="2962"/>
                      </a:cubicBezTo>
                      <a:cubicBezTo>
                        <a:pt x="1927" y="2775"/>
                        <a:pt x="2195" y="2543"/>
                        <a:pt x="2400" y="2186"/>
                      </a:cubicBezTo>
                      <a:cubicBezTo>
                        <a:pt x="2784" y="1526"/>
                        <a:pt x="2882" y="651"/>
                        <a:pt x="2373" y="45"/>
                      </a:cubicBezTo>
                      <a:cubicBezTo>
                        <a:pt x="2337" y="27"/>
                        <a:pt x="2293" y="18"/>
                        <a:pt x="225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14"/>
                <p:cNvSpPr/>
                <p:nvPr/>
              </p:nvSpPr>
              <p:spPr>
                <a:xfrm>
                  <a:off x="1380553" y="1737679"/>
                  <a:ext cx="1250199" cy="6698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73" h="7701" extrusionOk="0">
                      <a:moveTo>
                        <a:pt x="8449" y="0"/>
                      </a:moveTo>
                      <a:cubicBezTo>
                        <a:pt x="7825" y="0"/>
                        <a:pt x="7210" y="66"/>
                        <a:pt x="6638" y="189"/>
                      </a:cubicBezTo>
                      <a:cubicBezTo>
                        <a:pt x="4684" y="617"/>
                        <a:pt x="2829" y="1679"/>
                        <a:pt x="1660" y="3321"/>
                      </a:cubicBezTo>
                      <a:cubicBezTo>
                        <a:pt x="777" y="4543"/>
                        <a:pt x="1" y="6166"/>
                        <a:pt x="375" y="7701"/>
                      </a:cubicBezTo>
                      <a:cubicBezTo>
                        <a:pt x="367" y="6987"/>
                        <a:pt x="456" y="6202"/>
                        <a:pt x="777" y="5586"/>
                      </a:cubicBezTo>
                      <a:cubicBezTo>
                        <a:pt x="1250" y="4685"/>
                        <a:pt x="1919" y="3883"/>
                        <a:pt x="2820" y="3383"/>
                      </a:cubicBezTo>
                      <a:cubicBezTo>
                        <a:pt x="3619" y="2945"/>
                        <a:pt x="4368" y="2614"/>
                        <a:pt x="5283" y="2614"/>
                      </a:cubicBezTo>
                      <a:cubicBezTo>
                        <a:pt x="5318" y="2614"/>
                        <a:pt x="5353" y="2615"/>
                        <a:pt x="5389" y="2616"/>
                      </a:cubicBezTo>
                      <a:cubicBezTo>
                        <a:pt x="5826" y="2625"/>
                        <a:pt x="6326" y="2794"/>
                        <a:pt x="6486" y="2883"/>
                      </a:cubicBezTo>
                      <a:cubicBezTo>
                        <a:pt x="6665" y="2990"/>
                        <a:pt x="6763" y="3089"/>
                        <a:pt x="6816" y="3160"/>
                      </a:cubicBezTo>
                      <a:cubicBezTo>
                        <a:pt x="6861" y="3222"/>
                        <a:pt x="6888" y="3374"/>
                        <a:pt x="6861" y="3481"/>
                      </a:cubicBezTo>
                      <a:cubicBezTo>
                        <a:pt x="6825" y="3579"/>
                        <a:pt x="6745" y="3668"/>
                        <a:pt x="6700" y="3704"/>
                      </a:cubicBezTo>
                      <a:cubicBezTo>
                        <a:pt x="6684" y="3715"/>
                        <a:pt x="6664" y="3723"/>
                        <a:pt x="6651" y="3723"/>
                      </a:cubicBezTo>
                      <a:cubicBezTo>
                        <a:pt x="6643" y="3723"/>
                        <a:pt x="6638" y="3720"/>
                        <a:pt x="6638" y="3713"/>
                      </a:cubicBezTo>
                      <a:cubicBezTo>
                        <a:pt x="6629" y="3704"/>
                        <a:pt x="6647" y="3686"/>
                        <a:pt x="6656" y="3677"/>
                      </a:cubicBezTo>
                      <a:cubicBezTo>
                        <a:pt x="6674" y="3668"/>
                        <a:pt x="6754" y="3606"/>
                        <a:pt x="6781" y="3552"/>
                      </a:cubicBezTo>
                      <a:cubicBezTo>
                        <a:pt x="6808" y="3499"/>
                        <a:pt x="6816" y="3410"/>
                        <a:pt x="6808" y="3356"/>
                      </a:cubicBezTo>
                      <a:cubicBezTo>
                        <a:pt x="6799" y="3303"/>
                        <a:pt x="6754" y="3258"/>
                        <a:pt x="6709" y="3231"/>
                      </a:cubicBezTo>
                      <a:cubicBezTo>
                        <a:pt x="6677" y="3215"/>
                        <a:pt x="6616" y="3202"/>
                        <a:pt x="6549" y="3202"/>
                      </a:cubicBezTo>
                      <a:cubicBezTo>
                        <a:pt x="6505" y="3202"/>
                        <a:pt x="6458" y="3208"/>
                        <a:pt x="6415" y="3222"/>
                      </a:cubicBezTo>
                      <a:cubicBezTo>
                        <a:pt x="6183" y="3294"/>
                        <a:pt x="5978" y="3517"/>
                        <a:pt x="6005" y="3731"/>
                      </a:cubicBezTo>
                      <a:cubicBezTo>
                        <a:pt x="6031" y="3990"/>
                        <a:pt x="6165" y="4239"/>
                        <a:pt x="6415" y="4346"/>
                      </a:cubicBezTo>
                      <a:cubicBezTo>
                        <a:pt x="6530" y="4397"/>
                        <a:pt x="6678" y="4422"/>
                        <a:pt x="6832" y="4422"/>
                      </a:cubicBezTo>
                      <a:cubicBezTo>
                        <a:pt x="7061" y="4422"/>
                        <a:pt x="7302" y="4366"/>
                        <a:pt x="7468" y="4248"/>
                      </a:cubicBezTo>
                      <a:cubicBezTo>
                        <a:pt x="8048" y="3847"/>
                        <a:pt x="7807" y="2821"/>
                        <a:pt x="7334" y="2419"/>
                      </a:cubicBezTo>
                      <a:cubicBezTo>
                        <a:pt x="7319" y="2405"/>
                        <a:pt x="7335" y="2371"/>
                        <a:pt x="7357" y="2371"/>
                      </a:cubicBezTo>
                      <a:cubicBezTo>
                        <a:pt x="7361" y="2371"/>
                        <a:pt x="7365" y="2372"/>
                        <a:pt x="7370" y="2375"/>
                      </a:cubicBezTo>
                      <a:cubicBezTo>
                        <a:pt x="7503" y="2464"/>
                        <a:pt x="7619" y="2571"/>
                        <a:pt x="7709" y="2696"/>
                      </a:cubicBezTo>
                      <a:lnTo>
                        <a:pt x="7717" y="2696"/>
                      </a:lnTo>
                      <a:cubicBezTo>
                        <a:pt x="7851" y="2723"/>
                        <a:pt x="7967" y="2776"/>
                        <a:pt x="8065" y="2848"/>
                      </a:cubicBezTo>
                      <a:cubicBezTo>
                        <a:pt x="8204" y="2808"/>
                        <a:pt x="8352" y="2784"/>
                        <a:pt x="8498" y="2784"/>
                      </a:cubicBezTo>
                      <a:cubicBezTo>
                        <a:pt x="8709" y="2784"/>
                        <a:pt x="8917" y="2833"/>
                        <a:pt x="9091" y="2955"/>
                      </a:cubicBezTo>
                      <a:cubicBezTo>
                        <a:pt x="9314" y="3106"/>
                        <a:pt x="9528" y="3401"/>
                        <a:pt x="9448" y="3686"/>
                      </a:cubicBezTo>
                      <a:cubicBezTo>
                        <a:pt x="9444" y="3699"/>
                        <a:pt x="9432" y="3705"/>
                        <a:pt x="9421" y="3705"/>
                      </a:cubicBezTo>
                      <a:cubicBezTo>
                        <a:pt x="9407" y="3705"/>
                        <a:pt x="9395" y="3696"/>
                        <a:pt x="9395" y="3677"/>
                      </a:cubicBezTo>
                      <a:cubicBezTo>
                        <a:pt x="9395" y="3588"/>
                        <a:pt x="9377" y="3517"/>
                        <a:pt x="9359" y="3445"/>
                      </a:cubicBezTo>
                      <a:cubicBezTo>
                        <a:pt x="8904" y="3749"/>
                        <a:pt x="8824" y="4025"/>
                        <a:pt x="9091" y="4284"/>
                      </a:cubicBezTo>
                      <a:cubicBezTo>
                        <a:pt x="9145" y="4320"/>
                        <a:pt x="9207" y="4364"/>
                        <a:pt x="9261" y="4400"/>
                      </a:cubicBezTo>
                      <a:cubicBezTo>
                        <a:pt x="9398" y="4462"/>
                        <a:pt x="9548" y="4503"/>
                        <a:pt x="9696" y="4503"/>
                      </a:cubicBezTo>
                      <a:cubicBezTo>
                        <a:pt x="9826" y="4503"/>
                        <a:pt x="9955" y="4471"/>
                        <a:pt x="10073" y="4391"/>
                      </a:cubicBezTo>
                      <a:cubicBezTo>
                        <a:pt x="10483" y="4132"/>
                        <a:pt x="10715" y="3731"/>
                        <a:pt x="10581" y="3240"/>
                      </a:cubicBezTo>
                      <a:cubicBezTo>
                        <a:pt x="10438" y="2732"/>
                        <a:pt x="10046" y="2384"/>
                        <a:pt x="9644" y="2063"/>
                      </a:cubicBezTo>
                      <a:cubicBezTo>
                        <a:pt x="9622" y="2048"/>
                        <a:pt x="9643" y="2014"/>
                        <a:pt x="9667" y="2014"/>
                      </a:cubicBezTo>
                      <a:cubicBezTo>
                        <a:pt x="9671" y="2014"/>
                        <a:pt x="9676" y="2015"/>
                        <a:pt x="9680" y="2018"/>
                      </a:cubicBezTo>
                      <a:cubicBezTo>
                        <a:pt x="10010" y="2232"/>
                        <a:pt x="10340" y="2482"/>
                        <a:pt x="10537" y="2812"/>
                      </a:cubicBezTo>
                      <a:cubicBezTo>
                        <a:pt x="10697" y="2901"/>
                        <a:pt x="10876" y="2982"/>
                        <a:pt x="10992" y="3115"/>
                      </a:cubicBezTo>
                      <a:cubicBezTo>
                        <a:pt x="11125" y="3160"/>
                        <a:pt x="11223" y="3222"/>
                        <a:pt x="11304" y="3303"/>
                      </a:cubicBezTo>
                      <a:cubicBezTo>
                        <a:pt x="11313" y="3294"/>
                        <a:pt x="11313" y="3285"/>
                        <a:pt x="11322" y="3285"/>
                      </a:cubicBezTo>
                      <a:cubicBezTo>
                        <a:pt x="11427" y="3243"/>
                        <a:pt x="11552" y="3221"/>
                        <a:pt x="11680" y="3221"/>
                      </a:cubicBezTo>
                      <a:cubicBezTo>
                        <a:pt x="11930" y="3221"/>
                        <a:pt x="12191" y="3304"/>
                        <a:pt x="12339" y="3481"/>
                      </a:cubicBezTo>
                      <a:cubicBezTo>
                        <a:pt x="12535" y="3695"/>
                        <a:pt x="12660" y="4079"/>
                        <a:pt x="12348" y="4248"/>
                      </a:cubicBezTo>
                      <a:cubicBezTo>
                        <a:pt x="12344" y="4252"/>
                        <a:pt x="12340" y="4253"/>
                        <a:pt x="12337" y="4253"/>
                      </a:cubicBezTo>
                      <a:cubicBezTo>
                        <a:pt x="12321" y="4253"/>
                        <a:pt x="12306" y="4227"/>
                        <a:pt x="12321" y="4213"/>
                      </a:cubicBezTo>
                      <a:cubicBezTo>
                        <a:pt x="12437" y="4106"/>
                        <a:pt x="12455" y="3972"/>
                        <a:pt x="12419" y="3847"/>
                      </a:cubicBezTo>
                      <a:cubicBezTo>
                        <a:pt x="12413" y="3847"/>
                        <a:pt x="12407" y="3847"/>
                        <a:pt x="12401" y="3847"/>
                      </a:cubicBezTo>
                      <a:cubicBezTo>
                        <a:pt x="12067" y="3847"/>
                        <a:pt x="11708" y="4095"/>
                        <a:pt x="11839" y="4489"/>
                      </a:cubicBezTo>
                      <a:cubicBezTo>
                        <a:pt x="11937" y="4819"/>
                        <a:pt x="12240" y="5051"/>
                        <a:pt x="12579" y="5105"/>
                      </a:cubicBezTo>
                      <a:cubicBezTo>
                        <a:pt x="12656" y="5115"/>
                        <a:pt x="12731" y="5121"/>
                        <a:pt x="12803" y="5121"/>
                      </a:cubicBezTo>
                      <a:cubicBezTo>
                        <a:pt x="13394" y="5121"/>
                        <a:pt x="13858" y="4773"/>
                        <a:pt x="14025" y="4177"/>
                      </a:cubicBezTo>
                      <a:cubicBezTo>
                        <a:pt x="14373" y="2919"/>
                        <a:pt x="13356" y="1795"/>
                        <a:pt x="12410" y="1117"/>
                      </a:cubicBezTo>
                      <a:cubicBezTo>
                        <a:pt x="11315" y="338"/>
                        <a:pt x="9860" y="0"/>
                        <a:pt x="84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14"/>
                <p:cNvSpPr/>
                <p:nvPr/>
              </p:nvSpPr>
              <p:spPr>
                <a:xfrm>
                  <a:off x="1877997" y="2109520"/>
                  <a:ext cx="329055" cy="484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3" h="5567" extrusionOk="0">
                      <a:moveTo>
                        <a:pt x="375" y="0"/>
                      </a:moveTo>
                      <a:cubicBezTo>
                        <a:pt x="98" y="535"/>
                        <a:pt x="0" y="1258"/>
                        <a:pt x="72" y="1838"/>
                      </a:cubicBezTo>
                      <a:cubicBezTo>
                        <a:pt x="161" y="2507"/>
                        <a:pt x="428" y="3033"/>
                        <a:pt x="821" y="3568"/>
                      </a:cubicBezTo>
                      <a:cubicBezTo>
                        <a:pt x="1517" y="4496"/>
                        <a:pt x="2632" y="5210"/>
                        <a:pt x="3747" y="5567"/>
                      </a:cubicBezTo>
                      <a:cubicBezTo>
                        <a:pt x="3756" y="5549"/>
                        <a:pt x="3774" y="5531"/>
                        <a:pt x="3783" y="5513"/>
                      </a:cubicBezTo>
                      <a:cubicBezTo>
                        <a:pt x="2891" y="5058"/>
                        <a:pt x="2123" y="4541"/>
                        <a:pt x="1481" y="3765"/>
                      </a:cubicBezTo>
                      <a:cubicBezTo>
                        <a:pt x="714" y="2846"/>
                        <a:pt x="303" y="1392"/>
                        <a:pt x="839" y="259"/>
                      </a:cubicBezTo>
                      <a:cubicBezTo>
                        <a:pt x="669" y="205"/>
                        <a:pt x="509" y="116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14"/>
                <p:cNvSpPr/>
                <p:nvPr/>
              </p:nvSpPr>
              <p:spPr>
                <a:xfrm>
                  <a:off x="3206456" y="1426638"/>
                  <a:ext cx="53581" cy="98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" h="1134" extrusionOk="0">
                      <a:moveTo>
                        <a:pt x="303" y="1"/>
                      </a:moveTo>
                      <a:lnTo>
                        <a:pt x="303" y="1"/>
                      </a:lnTo>
                      <a:cubicBezTo>
                        <a:pt x="196" y="90"/>
                        <a:pt x="89" y="188"/>
                        <a:pt x="62" y="340"/>
                      </a:cubicBezTo>
                      <a:cubicBezTo>
                        <a:pt x="0" y="580"/>
                        <a:pt x="54" y="857"/>
                        <a:pt x="285" y="1000"/>
                      </a:cubicBezTo>
                      <a:cubicBezTo>
                        <a:pt x="384" y="1062"/>
                        <a:pt x="500" y="1098"/>
                        <a:pt x="616" y="1134"/>
                      </a:cubicBezTo>
                      <a:cubicBezTo>
                        <a:pt x="482" y="1027"/>
                        <a:pt x="366" y="902"/>
                        <a:pt x="303" y="777"/>
                      </a:cubicBezTo>
                      <a:cubicBezTo>
                        <a:pt x="178" y="518"/>
                        <a:pt x="178" y="224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14"/>
                <p:cNvSpPr/>
                <p:nvPr/>
              </p:nvSpPr>
              <p:spPr>
                <a:xfrm>
                  <a:off x="2166599" y="2249210"/>
                  <a:ext cx="1056228" cy="478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5505" extrusionOk="0">
                      <a:moveTo>
                        <a:pt x="7725" y="0"/>
                      </a:moveTo>
                      <a:cubicBezTo>
                        <a:pt x="7335" y="0"/>
                        <a:pt x="6943" y="27"/>
                        <a:pt x="6558" y="71"/>
                      </a:cubicBezTo>
                      <a:cubicBezTo>
                        <a:pt x="5086" y="241"/>
                        <a:pt x="3525" y="1061"/>
                        <a:pt x="2401" y="2025"/>
                      </a:cubicBezTo>
                      <a:cubicBezTo>
                        <a:pt x="1366" y="2908"/>
                        <a:pt x="126" y="4077"/>
                        <a:pt x="1" y="5504"/>
                      </a:cubicBezTo>
                      <a:cubicBezTo>
                        <a:pt x="491" y="4344"/>
                        <a:pt x="1491" y="3479"/>
                        <a:pt x="2579" y="2855"/>
                      </a:cubicBezTo>
                      <a:cubicBezTo>
                        <a:pt x="3364" y="2400"/>
                        <a:pt x="4194" y="2034"/>
                        <a:pt x="5113" y="1971"/>
                      </a:cubicBezTo>
                      <a:cubicBezTo>
                        <a:pt x="5191" y="1966"/>
                        <a:pt x="5284" y="1961"/>
                        <a:pt x="5382" y="1961"/>
                      </a:cubicBezTo>
                      <a:cubicBezTo>
                        <a:pt x="5887" y="1961"/>
                        <a:pt x="6546" y="2077"/>
                        <a:pt x="6254" y="2712"/>
                      </a:cubicBezTo>
                      <a:cubicBezTo>
                        <a:pt x="6252" y="2717"/>
                        <a:pt x="6247" y="2719"/>
                        <a:pt x="6242" y="2719"/>
                      </a:cubicBezTo>
                      <a:cubicBezTo>
                        <a:pt x="6229" y="2719"/>
                        <a:pt x="6212" y="2704"/>
                        <a:pt x="6219" y="2685"/>
                      </a:cubicBezTo>
                      <a:cubicBezTo>
                        <a:pt x="6326" y="2444"/>
                        <a:pt x="6281" y="2284"/>
                        <a:pt x="6165" y="2185"/>
                      </a:cubicBezTo>
                      <a:lnTo>
                        <a:pt x="6147" y="2185"/>
                      </a:lnTo>
                      <a:cubicBezTo>
                        <a:pt x="5880" y="2212"/>
                        <a:pt x="5657" y="2623"/>
                        <a:pt x="5737" y="2855"/>
                      </a:cubicBezTo>
                      <a:cubicBezTo>
                        <a:pt x="5817" y="3087"/>
                        <a:pt x="5996" y="3229"/>
                        <a:pt x="6246" y="3274"/>
                      </a:cubicBezTo>
                      <a:cubicBezTo>
                        <a:pt x="6293" y="3283"/>
                        <a:pt x="6339" y="3287"/>
                        <a:pt x="6385" y="3287"/>
                      </a:cubicBezTo>
                      <a:cubicBezTo>
                        <a:pt x="6667" y="3287"/>
                        <a:pt x="6914" y="3126"/>
                        <a:pt x="7075" y="2872"/>
                      </a:cubicBezTo>
                      <a:cubicBezTo>
                        <a:pt x="7361" y="2426"/>
                        <a:pt x="7102" y="1820"/>
                        <a:pt x="6602" y="1659"/>
                      </a:cubicBezTo>
                      <a:cubicBezTo>
                        <a:pt x="6585" y="1650"/>
                        <a:pt x="6585" y="1615"/>
                        <a:pt x="6611" y="1615"/>
                      </a:cubicBezTo>
                      <a:cubicBezTo>
                        <a:pt x="6816" y="1641"/>
                        <a:pt x="6995" y="1722"/>
                        <a:pt x="7129" y="1855"/>
                      </a:cubicBezTo>
                      <a:cubicBezTo>
                        <a:pt x="7236" y="1909"/>
                        <a:pt x="7352" y="1980"/>
                        <a:pt x="7459" y="2070"/>
                      </a:cubicBezTo>
                      <a:cubicBezTo>
                        <a:pt x="7494" y="2078"/>
                        <a:pt x="7539" y="2096"/>
                        <a:pt x="7575" y="2105"/>
                      </a:cubicBezTo>
                      <a:cubicBezTo>
                        <a:pt x="7575" y="2105"/>
                        <a:pt x="7584" y="2096"/>
                        <a:pt x="7584" y="2096"/>
                      </a:cubicBezTo>
                      <a:cubicBezTo>
                        <a:pt x="7668" y="2048"/>
                        <a:pt x="7776" y="2028"/>
                        <a:pt x="7887" y="2028"/>
                      </a:cubicBezTo>
                      <a:cubicBezTo>
                        <a:pt x="8045" y="2028"/>
                        <a:pt x="8209" y="2069"/>
                        <a:pt x="8324" y="2132"/>
                      </a:cubicBezTo>
                      <a:cubicBezTo>
                        <a:pt x="8547" y="2248"/>
                        <a:pt x="8904" y="2542"/>
                        <a:pt x="8797" y="2837"/>
                      </a:cubicBezTo>
                      <a:cubicBezTo>
                        <a:pt x="8792" y="2851"/>
                        <a:pt x="8779" y="2858"/>
                        <a:pt x="8765" y="2858"/>
                      </a:cubicBezTo>
                      <a:cubicBezTo>
                        <a:pt x="8754" y="2858"/>
                        <a:pt x="8743" y="2854"/>
                        <a:pt x="8735" y="2846"/>
                      </a:cubicBezTo>
                      <a:cubicBezTo>
                        <a:pt x="8672" y="2748"/>
                        <a:pt x="8663" y="2640"/>
                        <a:pt x="8592" y="2542"/>
                      </a:cubicBezTo>
                      <a:cubicBezTo>
                        <a:pt x="8565" y="2498"/>
                        <a:pt x="8529" y="2462"/>
                        <a:pt x="8494" y="2426"/>
                      </a:cubicBezTo>
                      <a:cubicBezTo>
                        <a:pt x="8396" y="2498"/>
                        <a:pt x="8306" y="2596"/>
                        <a:pt x="8226" y="2703"/>
                      </a:cubicBezTo>
                      <a:cubicBezTo>
                        <a:pt x="8172" y="2872"/>
                        <a:pt x="8217" y="3060"/>
                        <a:pt x="8404" y="3158"/>
                      </a:cubicBezTo>
                      <a:cubicBezTo>
                        <a:pt x="8523" y="3222"/>
                        <a:pt x="8671" y="3250"/>
                        <a:pt x="8820" y="3250"/>
                      </a:cubicBezTo>
                      <a:cubicBezTo>
                        <a:pt x="8963" y="3250"/>
                        <a:pt x="9107" y="3224"/>
                        <a:pt x="9225" y="3176"/>
                      </a:cubicBezTo>
                      <a:cubicBezTo>
                        <a:pt x="9957" y="2881"/>
                        <a:pt x="9475" y="2007"/>
                        <a:pt x="9002" y="1739"/>
                      </a:cubicBezTo>
                      <a:cubicBezTo>
                        <a:pt x="9002" y="1733"/>
                        <a:pt x="9002" y="1727"/>
                        <a:pt x="9005" y="1727"/>
                      </a:cubicBezTo>
                      <a:cubicBezTo>
                        <a:pt x="9007" y="1727"/>
                        <a:pt x="9008" y="1728"/>
                        <a:pt x="9011" y="1731"/>
                      </a:cubicBezTo>
                      <a:cubicBezTo>
                        <a:pt x="9082" y="1757"/>
                        <a:pt x="9145" y="1793"/>
                        <a:pt x="9207" y="1838"/>
                      </a:cubicBezTo>
                      <a:cubicBezTo>
                        <a:pt x="9207" y="1838"/>
                        <a:pt x="9211" y="1834"/>
                        <a:pt x="9217" y="1834"/>
                      </a:cubicBezTo>
                      <a:cubicBezTo>
                        <a:pt x="9219" y="1834"/>
                        <a:pt x="9222" y="1835"/>
                        <a:pt x="9225" y="1838"/>
                      </a:cubicBezTo>
                      <a:cubicBezTo>
                        <a:pt x="9395" y="1927"/>
                        <a:pt x="9600" y="2061"/>
                        <a:pt x="9752" y="2221"/>
                      </a:cubicBezTo>
                      <a:cubicBezTo>
                        <a:pt x="9912" y="2301"/>
                        <a:pt x="10055" y="2453"/>
                        <a:pt x="10153" y="2632"/>
                      </a:cubicBezTo>
                      <a:cubicBezTo>
                        <a:pt x="10260" y="2712"/>
                        <a:pt x="10358" y="2819"/>
                        <a:pt x="10421" y="2944"/>
                      </a:cubicBezTo>
                      <a:cubicBezTo>
                        <a:pt x="10430" y="2935"/>
                        <a:pt x="10438" y="2926"/>
                        <a:pt x="10447" y="2926"/>
                      </a:cubicBezTo>
                      <a:cubicBezTo>
                        <a:pt x="10742" y="2979"/>
                        <a:pt x="11125" y="3140"/>
                        <a:pt x="11259" y="3426"/>
                      </a:cubicBezTo>
                      <a:cubicBezTo>
                        <a:pt x="11353" y="3639"/>
                        <a:pt x="11259" y="3837"/>
                        <a:pt x="11030" y="3837"/>
                      </a:cubicBezTo>
                      <a:cubicBezTo>
                        <a:pt x="11021" y="3837"/>
                        <a:pt x="11011" y="3837"/>
                        <a:pt x="11000" y="3836"/>
                      </a:cubicBezTo>
                      <a:cubicBezTo>
                        <a:pt x="10974" y="3836"/>
                        <a:pt x="10974" y="3800"/>
                        <a:pt x="10992" y="3800"/>
                      </a:cubicBezTo>
                      <a:cubicBezTo>
                        <a:pt x="11108" y="3756"/>
                        <a:pt x="11241" y="3657"/>
                        <a:pt x="11188" y="3515"/>
                      </a:cubicBezTo>
                      <a:cubicBezTo>
                        <a:pt x="11170" y="3461"/>
                        <a:pt x="11134" y="3417"/>
                        <a:pt x="11099" y="3372"/>
                      </a:cubicBezTo>
                      <a:cubicBezTo>
                        <a:pt x="11079" y="3368"/>
                        <a:pt x="11059" y="3366"/>
                        <a:pt x="11040" y="3366"/>
                      </a:cubicBezTo>
                      <a:cubicBezTo>
                        <a:pt x="10740" y="3366"/>
                        <a:pt x="10535" y="3805"/>
                        <a:pt x="10786" y="4014"/>
                      </a:cubicBezTo>
                      <a:cubicBezTo>
                        <a:pt x="10931" y="4138"/>
                        <a:pt x="11150" y="4252"/>
                        <a:pt x="11362" y="4252"/>
                      </a:cubicBezTo>
                      <a:cubicBezTo>
                        <a:pt x="11424" y="4252"/>
                        <a:pt x="11486" y="4242"/>
                        <a:pt x="11545" y="4219"/>
                      </a:cubicBezTo>
                      <a:cubicBezTo>
                        <a:pt x="11991" y="4041"/>
                        <a:pt x="12125" y="3470"/>
                        <a:pt x="12133" y="3033"/>
                      </a:cubicBezTo>
                      <a:cubicBezTo>
                        <a:pt x="12142" y="2239"/>
                        <a:pt x="11812" y="1570"/>
                        <a:pt x="11197" y="1070"/>
                      </a:cubicBezTo>
                      <a:cubicBezTo>
                        <a:pt x="10205" y="269"/>
                        <a:pt x="8970" y="0"/>
                        <a:pt x="77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14"/>
                <p:cNvSpPr/>
                <p:nvPr/>
              </p:nvSpPr>
              <p:spPr>
                <a:xfrm>
                  <a:off x="3018665" y="2487362"/>
                  <a:ext cx="58278" cy="72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838" extrusionOk="0">
                      <a:moveTo>
                        <a:pt x="402" y="1"/>
                      </a:moveTo>
                      <a:cubicBezTo>
                        <a:pt x="473" y="179"/>
                        <a:pt x="482" y="384"/>
                        <a:pt x="366" y="554"/>
                      </a:cubicBezTo>
                      <a:cubicBezTo>
                        <a:pt x="295" y="661"/>
                        <a:pt x="152" y="768"/>
                        <a:pt x="0" y="812"/>
                      </a:cubicBezTo>
                      <a:cubicBezTo>
                        <a:pt x="44" y="829"/>
                        <a:pt x="95" y="837"/>
                        <a:pt x="148" y="837"/>
                      </a:cubicBezTo>
                      <a:cubicBezTo>
                        <a:pt x="318" y="837"/>
                        <a:pt x="510" y="755"/>
                        <a:pt x="571" y="625"/>
                      </a:cubicBezTo>
                      <a:cubicBezTo>
                        <a:pt x="669" y="393"/>
                        <a:pt x="562" y="161"/>
                        <a:pt x="4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14"/>
                <p:cNvSpPr/>
                <p:nvPr/>
              </p:nvSpPr>
              <p:spPr>
                <a:xfrm>
                  <a:off x="2999268" y="2450918"/>
                  <a:ext cx="56713" cy="9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1111" extrusionOk="0">
                      <a:moveTo>
                        <a:pt x="268" y="0"/>
                      </a:moveTo>
                      <a:cubicBezTo>
                        <a:pt x="402" y="179"/>
                        <a:pt x="482" y="384"/>
                        <a:pt x="410" y="616"/>
                      </a:cubicBezTo>
                      <a:cubicBezTo>
                        <a:pt x="348" y="839"/>
                        <a:pt x="196" y="1026"/>
                        <a:pt x="0" y="1107"/>
                      </a:cubicBezTo>
                      <a:cubicBezTo>
                        <a:pt x="19" y="1109"/>
                        <a:pt x="39" y="1110"/>
                        <a:pt x="58" y="1110"/>
                      </a:cubicBezTo>
                      <a:cubicBezTo>
                        <a:pt x="243" y="1110"/>
                        <a:pt x="453" y="1002"/>
                        <a:pt x="518" y="857"/>
                      </a:cubicBezTo>
                      <a:cubicBezTo>
                        <a:pt x="651" y="553"/>
                        <a:pt x="509" y="214"/>
                        <a:pt x="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14"/>
                <p:cNvSpPr/>
                <p:nvPr/>
              </p:nvSpPr>
              <p:spPr>
                <a:xfrm>
                  <a:off x="2967433" y="2415952"/>
                  <a:ext cx="61410" cy="125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6" h="1447" extrusionOk="0">
                      <a:moveTo>
                        <a:pt x="98" y="1"/>
                      </a:moveTo>
                      <a:cubicBezTo>
                        <a:pt x="580" y="429"/>
                        <a:pt x="660" y="1178"/>
                        <a:pt x="0" y="1446"/>
                      </a:cubicBezTo>
                      <a:cubicBezTo>
                        <a:pt x="313" y="1419"/>
                        <a:pt x="705" y="1205"/>
                        <a:pt x="678" y="848"/>
                      </a:cubicBezTo>
                      <a:cubicBezTo>
                        <a:pt x="643" y="456"/>
                        <a:pt x="411" y="215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14"/>
                <p:cNvSpPr/>
                <p:nvPr/>
              </p:nvSpPr>
              <p:spPr>
                <a:xfrm>
                  <a:off x="3203325" y="2403600"/>
                  <a:ext cx="96290" cy="247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2847" extrusionOk="0">
                      <a:moveTo>
                        <a:pt x="188" y="0"/>
                      </a:moveTo>
                      <a:lnTo>
                        <a:pt x="188" y="0"/>
                      </a:lnTo>
                      <a:cubicBezTo>
                        <a:pt x="643" y="580"/>
                        <a:pt x="892" y="1401"/>
                        <a:pt x="687" y="2079"/>
                      </a:cubicBezTo>
                      <a:cubicBezTo>
                        <a:pt x="571" y="2453"/>
                        <a:pt x="348" y="2721"/>
                        <a:pt x="0" y="2846"/>
                      </a:cubicBezTo>
                      <a:cubicBezTo>
                        <a:pt x="17" y="2847"/>
                        <a:pt x="33" y="2847"/>
                        <a:pt x="49" y="2847"/>
                      </a:cubicBezTo>
                      <a:cubicBezTo>
                        <a:pt x="479" y="2847"/>
                        <a:pt x="790" y="2615"/>
                        <a:pt x="910" y="2150"/>
                      </a:cubicBezTo>
                      <a:cubicBezTo>
                        <a:pt x="1107" y="1419"/>
                        <a:pt x="776" y="491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4316" name="Google Shape;4316;p14"/>
                <p:cNvGrpSpPr/>
                <p:nvPr/>
              </p:nvGrpSpPr>
              <p:grpSpPr>
                <a:xfrm>
                  <a:off x="2145637" y="2189368"/>
                  <a:ext cx="1166414" cy="523100"/>
                  <a:chOff x="2145637" y="2189368"/>
                  <a:chExt cx="1166414" cy="523100"/>
                </a:xfrm>
              </p:grpSpPr>
              <p:sp>
                <p:nvSpPr>
                  <p:cNvPr id="4317" name="Google Shape;4317;p14"/>
                  <p:cNvSpPr/>
                  <p:nvPr/>
                </p:nvSpPr>
                <p:spPr>
                  <a:xfrm>
                    <a:off x="2466945" y="2263127"/>
                    <a:ext cx="12438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44" extrusionOk="0">
                        <a:moveTo>
                          <a:pt x="72" y="0"/>
                        </a:moveTo>
                        <a:cubicBezTo>
                          <a:pt x="36" y="0"/>
                          <a:pt x="0" y="36"/>
                          <a:pt x="0" y="72"/>
                        </a:cubicBezTo>
                        <a:cubicBezTo>
                          <a:pt x="0" y="107"/>
                          <a:pt x="36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36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8" name="Google Shape;4318;p14"/>
                  <p:cNvSpPr/>
                  <p:nvPr/>
                </p:nvSpPr>
                <p:spPr>
                  <a:xfrm>
                    <a:off x="3045803" y="2647232"/>
                    <a:ext cx="12525" cy="12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4" h="144" extrusionOk="0">
                        <a:moveTo>
                          <a:pt x="72" y="0"/>
                        </a:moveTo>
                        <a:cubicBezTo>
                          <a:pt x="27" y="0"/>
                          <a:pt x="0" y="27"/>
                          <a:pt x="0" y="72"/>
                        </a:cubicBezTo>
                        <a:cubicBezTo>
                          <a:pt x="0" y="107"/>
                          <a:pt x="27" y="143"/>
                          <a:pt x="72" y="143"/>
                        </a:cubicBezTo>
                        <a:cubicBezTo>
                          <a:pt x="107" y="143"/>
                          <a:pt x="143" y="107"/>
                          <a:pt x="143" y="72"/>
                        </a:cubicBezTo>
                        <a:cubicBezTo>
                          <a:pt x="143" y="27"/>
                          <a:pt x="107" y="0"/>
                          <a:pt x="7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19" name="Google Shape;4319;p14"/>
                  <p:cNvSpPr/>
                  <p:nvPr/>
                </p:nvSpPr>
                <p:spPr>
                  <a:xfrm>
                    <a:off x="2217048" y="2346889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63" y="1"/>
                        </a:moveTo>
                        <a:cubicBezTo>
                          <a:pt x="27" y="1"/>
                          <a:pt x="1" y="28"/>
                          <a:pt x="1" y="54"/>
                        </a:cubicBezTo>
                        <a:cubicBezTo>
                          <a:pt x="1" y="90"/>
                          <a:pt x="27" y="117"/>
                          <a:pt x="63" y="117"/>
                        </a:cubicBezTo>
                        <a:cubicBezTo>
                          <a:pt x="90" y="117"/>
                          <a:pt x="117" y="90"/>
                          <a:pt x="117" y="54"/>
                        </a:cubicBezTo>
                        <a:cubicBezTo>
                          <a:pt x="117" y="28"/>
                          <a:pt x="90" y="1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0" name="Google Shape;4320;p14"/>
                  <p:cNvSpPr/>
                  <p:nvPr/>
                </p:nvSpPr>
                <p:spPr>
                  <a:xfrm>
                    <a:off x="3301875" y="2658105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89"/>
                          <a:pt x="27" y="116"/>
                          <a:pt x="54" y="116"/>
                        </a:cubicBezTo>
                        <a:cubicBezTo>
                          <a:pt x="90" y="116"/>
                          <a:pt x="116" y="89"/>
                          <a:pt x="116" y="63"/>
                        </a:cubicBezTo>
                        <a:cubicBezTo>
                          <a:pt x="116" y="27"/>
                          <a:pt x="90" y="0"/>
                          <a:pt x="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1" name="Google Shape;4321;p14"/>
                  <p:cNvSpPr/>
                  <p:nvPr/>
                </p:nvSpPr>
                <p:spPr>
                  <a:xfrm>
                    <a:off x="2269063" y="2395772"/>
                    <a:ext cx="10177" cy="101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" h="117" extrusionOk="0">
                        <a:moveTo>
                          <a:pt x="54" y="1"/>
                        </a:moveTo>
                        <a:cubicBezTo>
                          <a:pt x="18" y="1"/>
                          <a:pt x="0" y="28"/>
                          <a:pt x="0" y="54"/>
                        </a:cubicBezTo>
                        <a:cubicBezTo>
                          <a:pt x="0" y="90"/>
                          <a:pt x="18" y="117"/>
                          <a:pt x="54" y="117"/>
                        </a:cubicBezTo>
                        <a:cubicBezTo>
                          <a:pt x="90" y="117"/>
                          <a:pt x="116" y="90"/>
                          <a:pt x="116" y="54"/>
                        </a:cubicBezTo>
                        <a:cubicBezTo>
                          <a:pt x="116" y="28"/>
                          <a:pt x="90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2" name="Google Shape;4322;p14"/>
                  <p:cNvSpPr/>
                  <p:nvPr/>
                </p:nvSpPr>
                <p:spPr>
                  <a:xfrm>
                    <a:off x="2421106" y="2291831"/>
                    <a:ext cx="17223" cy="16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8" h="188" extrusionOk="0">
                        <a:moveTo>
                          <a:pt x="99" y="1"/>
                        </a:moveTo>
                        <a:cubicBezTo>
                          <a:pt x="46" y="1"/>
                          <a:pt x="1" y="36"/>
                          <a:pt x="1" y="99"/>
                        </a:cubicBezTo>
                        <a:cubicBezTo>
                          <a:pt x="1" y="152"/>
                          <a:pt x="46" y="188"/>
                          <a:pt x="99" y="188"/>
                        </a:cubicBezTo>
                        <a:cubicBezTo>
                          <a:pt x="153" y="188"/>
                          <a:pt x="197" y="152"/>
                          <a:pt x="197" y="99"/>
                        </a:cubicBezTo>
                        <a:cubicBezTo>
                          <a:pt x="197" y="36"/>
                          <a:pt x="153" y="1"/>
                          <a:pt x="9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3" name="Google Shape;4323;p14"/>
                  <p:cNvSpPr/>
                  <p:nvPr/>
                </p:nvSpPr>
                <p:spPr>
                  <a:xfrm>
                    <a:off x="3087727" y="2695332"/>
                    <a:ext cx="17136" cy="171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" h="197" extrusionOk="0">
                        <a:moveTo>
                          <a:pt x="98" y="0"/>
                        </a:moveTo>
                        <a:cubicBezTo>
                          <a:pt x="45" y="0"/>
                          <a:pt x="0" y="45"/>
                          <a:pt x="0" y="99"/>
                        </a:cubicBezTo>
                        <a:cubicBezTo>
                          <a:pt x="0" y="152"/>
                          <a:pt x="45" y="197"/>
                          <a:pt x="98" y="197"/>
                        </a:cubicBezTo>
                        <a:cubicBezTo>
                          <a:pt x="152" y="197"/>
                          <a:pt x="196" y="152"/>
                          <a:pt x="196" y="99"/>
                        </a:cubicBezTo>
                        <a:cubicBezTo>
                          <a:pt x="196" y="45"/>
                          <a:pt x="152" y="0"/>
                          <a:pt x="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4" name="Google Shape;4324;p14"/>
                  <p:cNvSpPr/>
                  <p:nvPr/>
                </p:nvSpPr>
                <p:spPr>
                  <a:xfrm>
                    <a:off x="2169731" y="2189368"/>
                    <a:ext cx="26443" cy="273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14" extrusionOk="0">
                        <a:moveTo>
                          <a:pt x="152" y="1"/>
                        </a:moveTo>
                        <a:cubicBezTo>
                          <a:pt x="72" y="1"/>
                          <a:pt x="0" y="72"/>
                          <a:pt x="0" y="162"/>
                        </a:cubicBezTo>
                        <a:cubicBezTo>
                          <a:pt x="0" y="242"/>
                          <a:pt x="72" y="313"/>
                          <a:pt x="152" y="313"/>
                        </a:cubicBezTo>
                        <a:cubicBezTo>
                          <a:pt x="241" y="313"/>
                          <a:pt x="304" y="242"/>
                          <a:pt x="304" y="162"/>
                        </a:cubicBezTo>
                        <a:cubicBezTo>
                          <a:pt x="304" y="72"/>
                          <a:pt x="241" y="1"/>
                          <a:pt x="1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5" name="Google Shape;4325;p14"/>
                  <p:cNvSpPr/>
                  <p:nvPr/>
                </p:nvSpPr>
                <p:spPr>
                  <a:xfrm>
                    <a:off x="2949602" y="2638708"/>
                    <a:ext cx="26443" cy="26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" h="304" extrusionOk="0">
                        <a:moveTo>
                          <a:pt x="152" y="0"/>
                        </a:moveTo>
                        <a:cubicBezTo>
                          <a:pt x="63" y="0"/>
                          <a:pt x="0" y="72"/>
                          <a:pt x="0" y="152"/>
                        </a:cubicBezTo>
                        <a:cubicBezTo>
                          <a:pt x="0" y="241"/>
                          <a:pt x="63" y="303"/>
                          <a:pt x="152" y="303"/>
                        </a:cubicBezTo>
                        <a:cubicBezTo>
                          <a:pt x="232" y="303"/>
                          <a:pt x="303" y="241"/>
                          <a:pt x="303" y="152"/>
                        </a:cubicBezTo>
                        <a:cubicBezTo>
                          <a:pt x="303" y="72"/>
                          <a:pt x="232" y="0"/>
                          <a:pt x="1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6" name="Google Shape;4326;p14"/>
                  <p:cNvSpPr/>
                  <p:nvPr/>
                </p:nvSpPr>
                <p:spPr>
                  <a:xfrm>
                    <a:off x="2211656" y="2374897"/>
                    <a:ext cx="18701" cy="187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" h="215" extrusionOk="0">
                        <a:moveTo>
                          <a:pt x="107" y="0"/>
                        </a:moveTo>
                        <a:cubicBezTo>
                          <a:pt x="45" y="0"/>
                          <a:pt x="0" y="54"/>
                          <a:pt x="0" y="107"/>
                        </a:cubicBezTo>
                        <a:cubicBezTo>
                          <a:pt x="0" y="170"/>
                          <a:pt x="45" y="214"/>
                          <a:pt x="107" y="214"/>
                        </a:cubicBezTo>
                        <a:cubicBezTo>
                          <a:pt x="161" y="214"/>
                          <a:pt x="214" y="170"/>
                          <a:pt x="214" y="107"/>
                        </a:cubicBezTo>
                        <a:cubicBezTo>
                          <a:pt x="214" y="54"/>
                          <a:pt x="161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27" name="Google Shape;4327;p14"/>
                  <p:cNvSpPr/>
                  <p:nvPr/>
                </p:nvSpPr>
                <p:spPr>
                  <a:xfrm>
                    <a:off x="2145637" y="2214244"/>
                    <a:ext cx="14874" cy="155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179" extrusionOk="0">
                        <a:moveTo>
                          <a:pt x="90" y="0"/>
                        </a:moveTo>
                        <a:cubicBezTo>
                          <a:pt x="37" y="0"/>
                          <a:pt x="1" y="45"/>
                          <a:pt x="1" y="90"/>
                        </a:cubicBezTo>
                        <a:cubicBezTo>
                          <a:pt x="1" y="134"/>
                          <a:pt x="37" y="179"/>
                          <a:pt x="90" y="179"/>
                        </a:cubicBezTo>
                        <a:cubicBezTo>
                          <a:pt x="135" y="179"/>
                          <a:pt x="170" y="134"/>
                          <a:pt x="170" y="90"/>
                        </a:cubicBezTo>
                        <a:cubicBezTo>
                          <a:pt x="170" y="45"/>
                          <a:pt x="135" y="0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66289719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9" name="Google Shape;4329;p15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30" name="Google Shape;4330;p15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331" name="Google Shape;4331;p15"/>
          <p:cNvGrpSpPr/>
          <p:nvPr/>
        </p:nvGrpSpPr>
        <p:grpSpPr>
          <a:xfrm>
            <a:off x="-1836899" y="6021939"/>
            <a:ext cx="16431364" cy="3178028"/>
            <a:chOff x="-1377675" y="4516454"/>
            <a:chExt cx="12323523" cy="2383521"/>
          </a:xfrm>
        </p:grpSpPr>
        <p:sp>
          <p:nvSpPr>
            <p:cNvPr id="4332" name="Google Shape;4332;p15"/>
            <p:cNvSpPr/>
            <p:nvPr/>
          </p:nvSpPr>
          <p:spPr>
            <a:xfrm>
              <a:off x="-1377675" y="4671400"/>
              <a:ext cx="12278050" cy="2228575"/>
            </a:xfrm>
            <a:custGeom>
              <a:avLst/>
              <a:gdLst/>
              <a:ahLst/>
              <a:cxnLst/>
              <a:rect l="l" t="t" r="r" b="b"/>
              <a:pathLst>
                <a:path w="491122" h="89143" extrusionOk="0">
                  <a:moveTo>
                    <a:pt x="0" y="23630"/>
                  </a:moveTo>
                  <a:lnTo>
                    <a:pt x="44269" y="883"/>
                  </a:lnTo>
                  <a:lnTo>
                    <a:pt x="81944" y="10890"/>
                  </a:lnTo>
                  <a:lnTo>
                    <a:pt x="114909" y="4709"/>
                  </a:lnTo>
                  <a:lnTo>
                    <a:pt x="153173" y="5004"/>
                  </a:lnTo>
                  <a:lnTo>
                    <a:pt x="171127" y="2355"/>
                  </a:lnTo>
                  <a:lnTo>
                    <a:pt x="196734" y="2943"/>
                  </a:lnTo>
                  <a:lnTo>
                    <a:pt x="210274" y="4121"/>
                  </a:lnTo>
                  <a:lnTo>
                    <a:pt x="216749" y="8241"/>
                  </a:lnTo>
                  <a:lnTo>
                    <a:pt x="231760" y="2943"/>
                  </a:lnTo>
                  <a:lnTo>
                    <a:pt x="247948" y="3532"/>
                  </a:lnTo>
                  <a:lnTo>
                    <a:pt x="262959" y="10007"/>
                  </a:lnTo>
                  <a:lnTo>
                    <a:pt x="286212" y="2060"/>
                  </a:lnTo>
                  <a:lnTo>
                    <a:pt x="308287" y="2355"/>
                  </a:lnTo>
                  <a:lnTo>
                    <a:pt x="319177" y="7653"/>
                  </a:lnTo>
                  <a:lnTo>
                    <a:pt x="328302" y="5887"/>
                  </a:lnTo>
                  <a:lnTo>
                    <a:pt x="342136" y="3238"/>
                  </a:lnTo>
                  <a:lnTo>
                    <a:pt x="357735" y="5004"/>
                  </a:lnTo>
                  <a:lnTo>
                    <a:pt x="370980" y="5887"/>
                  </a:lnTo>
                  <a:lnTo>
                    <a:pt x="382459" y="6770"/>
                  </a:lnTo>
                  <a:lnTo>
                    <a:pt x="396587" y="4121"/>
                  </a:lnTo>
                  <a:lnTo>
                    <a:pt x="425138" y="0"/>
                  </a:lnTo>
                  <a:lnTo>
                    <a:pt x="441326" y="3238"/>
                  </a:lnTo>
                  <a:lnTo>
                    <a:pt x="453525" y="8536"/>
                  </a:lnTo>
                  <a:lnTo>
                    <a:pt x="464890" y="10356"/>
                  </a:lnTo>
                  <a:lnTo>
                    <a:pt x="482905" y="18889"/>
                  </a:lnTo>
                  <a:lnTo>
                    <a:pt x="491122" y="64399"/>
                  </a:lnTo>
                  <a:lnTo>
                    <a:pt x="464258" y="84087"/>
                  </a:lnTo>
                  <a:lnTo>
                    <a:pt x="403579" y="87563"/>
                  </a:lnTo>
                  <a:lnTo>
                    <a:pt x="300867" y="83139"/>
                  </a:lnTo>
                  <a:lnTo>
                    <a:pt x="253462" y="88511"/>
                  </a:lnTo>
                  <a:lnTo>
                    <a:pt x="202264" y="89143"/>
                  </a:lnTo>
                  <a:lnTo>
                    <a:pt x="149170" y="87247"/>
                  </a:lnTo>
                  <a:lnTo>
                    <a:pt x="131156" y="83455"/>
                  </a:lnTo>
                  <a:lnTo>
                    <a:pt x="102396" y="79978"/>
                  </a:lnTo>
                  <a:lnTo>
                    <a:pt x="68264" y="84087"/>
                  </a:lnTo>
                  <a:lnTo>
                    <a:pt x="50566" y="84087"/>
                  </a:lnTo>
                  <a:lnTo>
                    <a:pt x="31604" y="77134"/>
                  </a:lnTo>
                  <a:lnTo>
                    <a:pt x="21807" y="6733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s-CL" sz="2400"/>
            </a:p>
          </p:txBody>
        </p:sp>
        <p:grpSp>
          <p:nvGrpSpPr>
            <p:cNvPr id="4333" name="Google Shape;4333;p15"/>
            <p:cNvGrpSpPr/>
            <p:nvPr/>
          </p:nvGrpSpPr>
          <p:grpSpPr>
            <a:xfrm>
              <a:off x="1219227" y="4518971"/>
              <a:ext cx="2965944" cy="1224663"/>
              <a:chOff x="774669" y="2838468"/>
              <a:chExt cx="4276159" cy="1765662"/>
            </a:xfrm>
          </p:grpSpPr>
          <p:grpSp>
            <p:nvGrpSpPr>
              <p:cNvPr id="4334" name="Google Shape;4334;p15"/>
              <p:cNvGrpSpPr/>
              <p:nvPr/>
            </p:nvGrpSpPr>
            <p:grpSpPr>
              <a:xfrm>
                <a:off x="774669" y="2838468"/>
                <a:ext cx="4276159" cy="1765662"/>
                <a:chOff x="1133650" y="3105500"/>
                <a:chExt cx="3428608" cy="1415701"/>
              </a:xfrm>
            </p:grpSpPr>
            <p:sp>
              <p:nvSpPr>
                <p:cNvPr id="4335" name="Google Shape;4335;p15"/>
                <p:cNvSpPr/>
                <p:nvPr/>
              </p:nvSpPr>
              <p:spPr>
                <a:xfrm>
                  <a:off x="2240575" y="3413443"/>
                  <a:ext cx="54421" cy="4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" h="528" extrusionOk="0">
                      <a:moveTo>
                        <a:pt x="330" y="74"/>
                      </a:moveTo>
                      <a:cubicBezTo>
                        <a:pt x="465" y="74"/>
                        <a:pt x="480" y="272"/>
                        <a:pt x="384" y="359"/>
                      </a:cubicBezTo>
                      <a:cubicBezTo>
                        <a:pt x="370" y="373"/>
                        <a:pt x="354" y="378"/>
                        <a:pt x="336" y="378"/>
                      </a:cubicBezTo>
                      <a:cubicBezTo>
                        <a:pt x="281" y="378"/>
                        <a:pt x="214" y="328"/>
                        <a:pt x="187" y="288"/>
                      </a:cubicBezTo>
                      <a:cubicBezTo>
                        <a:pt x="170" y="261"/>
                        <a:pt x="170" y="199"/>
                        <a:pt x="196" y="163"/>
                      </a:cubicBezTo>
                      <a:cubicBezTo>
                        <a:pt x="232" y="119"/>
                        <a:pt x="268" y="101"/>
                        <a:pt x="321" y="74"/>
                      </a:cubicBezTo>
                      <a:cubicBezTo>
                        <a:pt x="324" y="74"/>
                        <a:pt x="327" y="74"/>
                        <a:pt x="330" y="74"/>
                      </a:cubicBezTo>
                      <a:close/>
                      <a:moveTo>
                        <a:pt x="227" y="0"/>
                      </a:moveTo>
                      <a:cubicBezTo>
                        <a:pt x="219" y="0"/>
                        <a:pt x="212" y="1"/>
                        <a:pt x="205" y="3"/>
                      </a:cubicBezTo>
                      <a:cubicBezTo>
                        <a:pt x="161" y="12"/>
                        <a:pt x="116" y="38"/>
                        <a:pt x="80" y="74"/>
                      </a:cubicBezTo>
                      <a:cubicBezTo>
                        <a:pt x="9" y="136"/>
                        <a:pt x="0" y="235"/>
                        <a:pt x="27" y="324"/>
                      </a:cubicBezTo>
                      <a:cubicBezTo>
                        <a:pt x="75" y="446"/>
                        <a:pt x="200" y="527"/>
                        <a:pt x="328" y="527"/>
                      </a:cubicBezTo>
                      <a:cubicBezTo>
                        <a:pt x="368" y="527"/>
                        <a:pt x="408" y="519"/>
                        <a:pt x="446" y="502"/>
                      </a:cubicBezTo>
                      <a:cubicBezTo>
                        <a:pt x="653" y="403"/>
                        <a:pt x="584" y="13"/>
                        <a:pt x="374" y="13"/>
                      </a:cubicBezTo>
                      <a:cubicBezTo>
                        <a:pt x="357" y="13"/>
                        <a:pt x="340" y="15"/>
                        <a:pt x="321" y="20"/>
                      </a:cubicBezTo>
                      <a:cubicBezTo>
                        <a:pt x="292" y="13"/>
                        <a:pt x="25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15"/>
                <p:cNvSpPr/>
                <p:nvPr/>
              </p:nvSpPr>
              <p:spPr>
                <a:xfrm>
                  <a:off x="2131982" y="3244012"/>
                  <a:ext cx="49171" cy="4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529" extrusionOk="0">
                      <a:moveTo>
                        <a:pt x="366" y="64"/>
                      </a:moveTo>
                      <a:cubicBezTo>
                        <a:pt x="420" y="64"/>
                        <a:pt x="420" y="118"/>
                        <a:pt x="429" y="162"/>
                      </a:cubicBezTo>
                      <a:cubicBezTo>
                        <a:pt x="447" y="242"/>
                        <a:pt x="411" y="296"/>
                        <a:pt x="349" y="341"/>
                      </a:cubicBezTo>
                      <a:cubicBezTo>
                        <a:pt x="323" y="359"/>
                        <a:pt x="298" y="368"/>
                        <a:pt x="275" y="368"/>
                      </a:cubicBezTo>
                      <a:cubicBezTo>
                        <a:pt x="240" y="368"/>
                        <a:pt x="209" y="348"/>
                        <a:pt x="188" y="305"/>
                      </a:cubicBezTo>
                      <a:cubicBezTo>
                        <a:pt x="152" y="260"/>
                        <a:pt x="206" y="153"/>
                        <a:pt x="250" y="127"/>
                      </a:cubicBezTo>
                      <a:cubicBezTo>
                        <a:pt x="259" y="127"/>
                        <a:pt x="259" y="118"/>
                        <a:pt x="259" y="109"/>
                      </a:cubicBezTo>
                      <a:cubicBezTo>
                        <a:pt x="286" y="91"/>
                        <a:pt x="322" y="64"/>
                        <a:pt x="366" y="64"/>
                      </a:cubicBezTo>
                      <a:close/>
                      <a:moveTo>
                        <a:pt x="398" y="0"/>
                      </a:moveTo>
                      <a:cubicBezTo>
                        <a:pt x="340" y="0"/>
                        <a:pt x="279" y="42"/>
                        <a:pt x="242" y="91"/>
                      </a:cubicBezTo>
                      <a:cubicBezTo>
                        <a:pt x="161" y="91"/>
                        <a:pt x="108" y="109"/>
                        <a:pt x="54" y="171"/>
                      </a:cubicBezTo>
                      <a:cubicBezTo>
                        <a:pt x="1" y="234"/>
                        <a:pt x="19" y="314"/>
                        <a:pt x="45" y="385"/>
                      </a:cubicBezTo>
                      <a:cubicBezTo>
                        <a:pt x="81" y="457"/>
                        <a:pt x="143" y="501"/>
                        <a:pt x="215" y="519"/>
                      </a:cubicBezTo>
                      <a:cubicBezTo>
                        <a:pt x="234" y="525"/>
                        <a:pt x="253" y="528"/>
                        <a:pt x="272" y="528"/>
                      </a:cubicBezTo>
                      <a:cubicBezTo>
                        <a:pt x="333" y="528"/>
                        <a:pt x="392" y="499"/>
                        <a:pt x="447" y="466"/>
                      </a:cubicBezTo>
                      <a:cubicBezTo>
                        <a:pt x="589" y="376"/>
                        <a:pt x="589" y="198"/>
                        <a:pt x="500" y="64"/>
                      </a:cubicBezTo>
                      <a:cubicBezTo>
                        <a:pt x="472" y="18"/>
                        <a:pt x="435" y="0"/>
                        <a:pt x="39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15"/>
                <p:cNvSpPr/>
                <p:nvPr/>
              </p:nvSpPr>
              <p:spPr>
                <a:xfrm>
                  <a:off x="1761118" y="4044079"/>
                  <a:ext cx="51254" cy="50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601" extrusionOk="0">
                      <a:moveTo>
                        <a:pt x="320" y="54"/>
                      </a:moveTo>
                      <a:cubicBezTo>
                        <a:pt x="356" y="54"/>
                        <a:pt x="401" y="54"/>
                        <a:pt x="445" y="72"/>
                      </a:cubicBezTo>
                      <a:cubicBezTo>
                        <a:pt x="508" y="108"/>
                        <a:pt x="499" y="188"/>
                        <a:pt x="490" y="250"/>
                      </a:cubicBezTo>
                      <a:cubicBezTo>
                        <a:pt x="474" y="312"/>
                        <a:pt x="432" y="448"/>
                        <a:pt x="357" y="448"/>
                      </a:cubicBezTo>
                      <a:cubicBezTo>
                        <a:pt x="345" y="448"/>
                        <a:pt x="333" y="445"/>
                        <a:pt x="320" y="438"/>
                      </a:cubicBezTo>
                      <a:cubicBezTo>
                        <a:pt x="213" y="375"/>
                        <a:pt x="222" y="134"/>
                        <a:pt x="320" y="54"/>
                      </a:cubicBezTo>
                      <a:close/>
                      <a:moveTo>
                        <a:pt x="315" y="0"/>
                      </a:moveTo>
                      <a:cubicBezTo>
                        <a:pt x="0" y="0"/>
                        <a:pt x="48" y="572"/>
                        <a:pt x="329" y="598"/>
                      </a:cubicBezTo>
                      <a:cubicBezTo>
                        <a:pt x="341" y="600"/>
                        <a:pt x="352" y="600"/>
                        <a:pt x="362" y="600"/>
                      </a:cubicBezTo>
                      <a:cubicBezTo>
                        <a:pt x="558" y="600"/>
                        <a:pt x="614" y="375"/>
                        <a:pt x="606" y="206"/>
                      </a:cubicBezTo>
                      <a:cubicBezTo>
                        <a:pt x="598" y="69"/>
                        <a:pt x="507" y="4"/>
                        <a:pt x="397" y="4"/>
                      </a:cubicBezTo>
                      <a:cubicBezTo>
                        <a:pt x="378" y="4"/>
                        <a:pt x="358" y="6"/>
                        <a:pt x="338" y="10"/>
                      </a:cubicBezTo>
                      <a:cubicBezTo>
                        <a:pt x="338" y="1"/>
                        <a:pt x="338" y="1"/>
                        <a:pt x="329" y="1"/>
                      </a:cubicBezTo>
                      <a:cubicBezTo>
                        <a:pt x="324" y="0"/>
                        <a:pt x="319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15"/>
                <p:cNvSpPr/>
                <p:nvPr/>
              </p:nvSpPr>
              <p:spPr>
                <a:xfrm>
                  <a:off x="1727866" y="3952404"/>
                  <a:ext cx="44337" cy="39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" h="471" extrusionOk="0">
                      <a:moveTo>
                        <a:pt x="291" y="66"/>
                      </a:moveTo>
                      <a:lnTo>
                        <a:pt x="291" y="66"/>
                      </a:lnTo>
                      <a:cubicBezTo>
                        <a:pt x="425" y="101"/>
                        <a:pt x="345" y="307"/>
                        <a:pt x="246" y="342"/>
                      </a:cubicBezTo>
                      <a:cubicBezTo>
                        <a:pt x="238" y="344"/>
                        <a:pt x="230" y="345"/>
                        <a:pt x="223" y="345"/>
                      </a:cubicBezTo>
                      <a:cubicBezTo>
                        <a:pt x="169" y="345"/>
                        <a:pt x="149" y="290"/>
                        <a:pt x="157" y="235"/>
                      </a:cubicBezTo>
                      <a:cubicBezTo>
                        <a:pt x="175" y="182"/>
                        <a:pt x="229" y="93"/>
                        <a:pt x="291" y="66"/>
                      </a:cubicBezTo>
                      <a:close/>
                      <a:moveTo>
                        <a:pt x="266" y="0"/>
                      </a:moveTo>
                      <a:cubicBezTo>
                        <a:pt x="161" y="0"/>
                        <a:pt x="79" y="111"/>
                        <a:pt x="41" y="209"/>
                      </a:cubicBezTo>
                      <a:cubicBezTo>
                        <a:pt x="0" y="332"/>
                        <a:pt x="88" y="470"/>
                        <a:pt x="221" y="470"/>
                      </a:cubicBezTo>
                      <a:cubicBezTo>
                        <a:pt x="232" y="470"/>
                        <a:pt x="243" y="469"/>
                        <a:pt x="255" y="467"/>
                      </a:cubicBezTo>
                      <a:cubicBezTo>
                        <a:pt x="443" y="432"/>
                        <a:pt x="532" y="75"/>
                        <a:pt x="336" y="12"/>
                      </a:cubicBezTo>
                      <a:lnTo>
                        <a:pt x="327" y="12"/>
                      </a:lnTo>
                      <a:cubicBezTo>
                        <a:pt x="306" y="4"/>
                        <a:pt x="286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15"/>
                <p:cNvSpPr/>
                <p:nvPr/>
              </p:nvSpPr>
              <p:spPr>
                <a:xfrm>
                  <a:off x="1551351" y="3947237"/>
                  <a:ext cx="77423" cy="66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93" extrusionOk="0">
                      <a:moveTo>
                        <a:pt x="511" y="62"/>
                      </a:moveTo>
                      <a:cubicBezTo>
                        <a:pt x="592" y="62"/>
                        <a:pt x="666" y="106"/>
                        <a:pt x="714" y="181"/>
                      </a:cubicBezTo>
                      <a:cubicBezTo>
                        <a:pt x="803" y="315"/>
                        <a:pt x="714" y="502"/>
                        <a:pt x="598" y="583"/>
                      </a:cubicBezTo>
                      <a:cubicBezTo>
                        <a:pt x="562" y="607"/>
                        <a:pt x="526" y="617"/>
                        <a:pt x="492" y="617"/>
                      </a:cubicBezTo>
                      <a:cubicBezTo>
                        <a:pt x="400" y="617"/>
                        <a:pt x="320" y="542"/>
                        <a:pt x="268" y="458"/>
                      </a:cubicBezTo>
                      <a:cubicBezTo>
                        <a:pt x="179" y="324"/>
                        <a:pt x="321" y="137"/>
                        <a:pt x="437" y="74"/>
                      </a:cubicBezTo>
                      <a:cubicBezTo>
                        <a:pt x="462" y="66"/>
                        <a:pt x="487" y="62"/>
                        <a:pt x="511" y="62"/>
                      </a:cubicBezTo>
                      <a:close/>
                      <a:moveTo>
                        <a:pt x="556" y="0"/>
                      </a:moveTo>
                      <a:cubicBezTo>
                        <a:pt x="505" y="0"/>
                        <a:pt x="455" y="13"/>
                        <a:pt x="411" y="39"/>
                      </a:cubicBezTo>
                      <a:cubicBezTo>
                        <a:pt x="206" y="74"/>
                        <a:pt x="0" y="279"/>
                        <a:pt x="98" y="494"/>
                      </a:cubicBezTo>
                      <a:cubicBezTo>
                        <a:pt x="167" y="664"/>
                        <a:pt x="323" y="792"/>
                        <a:pt x="496" y="792"/>
                      </a:cubicBezTo>
                      <a:cubicBezTo>
                        <a:pt x="550" y="792"/>
                        <a:pt x="605" y="780"/>
                        <a:pt x="660" y="752"/>
                      </a:cubicBezTo>
                      <a:cubicBezTo>
                        <a:pt x="875" y="645"/>
                        <a:pt x="928" y="315"/>
                        <a:pt x="803" y="137"/>
                      </a:cubicBezTo>
                      <a:cubicBezTo>
                        <a:pt x="745" y="44"/>
                        <a:pt x="65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15"/>
                <p:cNvSpPr/>
                <p:nvPr/>
              </p:nvSpPr>
              <p:spPr>
                <a:xfrm>
                  <a:off x="2244242" y="4151921"/>
                  <a:ext cx="35086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395" extrusionOk="0">
                      <a:moveTo>
                        <a:pt x="197" y="72"/>
                      </a:moveTo>
                      <a:cubicBezTo>
                        <a:pt x="233" y="80"/>
                        <a:pt x="268" y="80"/>
                        <a:pt x="295" y="98"/>
                      </a:cubicBezTo>
                      <a:cubicBezTo>
                        <a:pt x="340" y="116"/>
                        <a:pt x="322" y="161"/>
                        <a:pt x="313" y="196"/>
                      </a:cubicBezTo>
                      <a:cubicBezTo>
                        <a:pt x="300" y="241"/>
                        <a:pt x="256" y="281"/>
                        <a:pt x="212" y="281"/>
                      </a:cubicBezTo>
                      <a:cubicBezTo>
                        <a:pt x="194" y="281"/>
                        <a:pt x="177" y="274"/>
                        <a:pt x="161" y="259"/>
                      </a:cubicBezTo>
                      <a:cubicBezTo>
                        <a:pt x="108" y="214"/>
                        <a:pt x="143" y="125"/>
                        <a:pt x="188" y="72"/>
                      </a:cubicBezTo>
                      <a:close/>
                      <a:moveTo>
                        <a:pt x="197" y="0"/>
                      </a:moveTo>
                      <a:cubicBezTo>
                        <a:pt x="108" y="18"/>
                        <a:pt x="45" y="98"/>
                        <a:pt x="28" y="188"/>
                      </a:cubicBezTo>
                      <a:cubicBezTo>
                        <a:pt x="1" y="303"/>
                        <a:pt x="72" y="375"/>
                        <a:pt x="170" y="393"/>
                      </a:cubicBezTo>
                      <a:cubicBezTo>
                        <a:pt x="178" y="394"/>
                        <a:pt x="187" y="394"/>
                        <a:pt x="194" y="394"/>
                      </a:cubicBezTo>
                      <a:cubicBezTo>
                        <a:pt x="247" y="394"/>
                        <a:pt x="292" y="370"/>
                        <a:pt x="331" y="339"/>
                      </a:cubicBezTo>
                      <a:cubicBezTo>
                        <a:pt x="384" y="286"/>
                        <a:pt x="384" y="232"/>
                        <a:pt x="402" y="170"/>
                      </a:cubicBezTo>
                      <a:cubicBezTo>
                        <a:pt x="420" y="63"/>
                        <a:pt x="304" y="27"/>
                        <a:pt x="224" y="27"/>
                      </a:cubicBezTo>
                      <a:cubicBezTo>
                        <a:pt x="224" y="18"/>
                        <a:pt x="215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15"/>
                <p:cNvSpPr/>
                <p:nvPr/>
              </p:nvSpPr>
              <p:spPr>
                <a:xfrm>
                  <a:off x="2011556" y="3329852"/>
                  <a:ext cx="89257" cy="74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888" extrusionOk="0">
                      <a:moveTo>
                        <a:pt x="603" y="93"/>
                      </a:moveTo>
                      <a:cubicBezTo>
                        <a:pt x="674" y="93"/>
                        <a:pt x="745" y="107"/>
                        <a:pt x="794" y="149"/>
                      </a:cubicBezTo>
                      <a:cubicBezTo>
                        <a:pt x="955" y="292"/>
                        <a:pt x="848" y="560"/>
                        <a:pt x="714" y="658"/>
                      </a:cubicBezTo>
                      <a:cubicBezTo>
                        <a:pt x="670" y="691"/>
                        <a:pt x="621" y="705"/>
                        <a:pt x="573" y="705"/>
                      </a:cubicBezTo>
                      <a:cubicBezTo>
                        <a:pt x="464" y="705"/>
                        <a:pt x="354" y="634"/>
                        <a:pt x="286" y="542"/>
                      </a:cubicBezTo>
                      <a:cubicBezTo>
                        <a:pt x="170" y="381"/>
                        <a:pt x="411" y="176"/>
                        <a:pt x="536" y="114"/>
                      </a:cubicBezTo>
                      <a:cubicBezTo>
                        <a:pt x="545" y="105"/>
                        <a:pt x="545" y="105"/>
                        <a:pt x="545" y="96"/>
                      </a:cubicBezTo>
                      <a:cubicBezTo>
                        <a:pt x="564" y="94"/>
                        <a:pt x="583" y="93"/>
                        <a:pt x="603" y="93"/>
                      </a:cubicBezTo>
                      <a:close/>
                      <a:moveTo>
                        <a:pt x="671" y="1"/>
                      </a:moveTo>
                      <a:cubicBezTo>
                        <a:pt x="572" y="1"/>
                        <a:pt x="467" y="34"/>
                        <a:pt x="384" y="78"/>
                      </a:cubicBezTo>
                      <a:cubicBezTo>
                        <a:pt x="170" y="149"/>
                        <a:pt x="0" y="345"/>
                        <a:pt x="99" y="577"/>
                      </a:cubicBezTo>
                      <a:cubicBezTo>
                        <a:pt x="176" y="758"/>
                        <a:pt x="371" y="888"/>
                        <a:pt x="564" y="888"/>
                      </a:cubicBezTo>
                      <a:cubicBezTo>
                        <a:pt x="637" y="888"/>
                        <a:pt x="710" y="869"/>
                        <a:pt x="777" y="827"/>
                      </a:cubicBezTo>
                      <a:cubicBezTo>
                        <a:pt x="1009" y="684"/>
                        <a:pt x="1071" y="363"/>
                        <a:pt x="928" y="131"/>
                      </a:cubicBezTo>
                      <a:cubicBezTo>
                        <a:pt x="869" y="36"/>
                        <a:pt x="774" y="1"/>
                        <a:pt x="6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15"/>
                <p:cNvSpPr/>
                <p:nvPr/>
              </p:nvSpPr>
              <p:spPr>
                <a:xfrm>
                  <a:off x="3067309" y="3251429"/>
                  <a:ext cx="52838" cy="4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25" extrusionOk="0">
                      <a:moveTo>
                        <a:pt x="259" y="73"/>
                      </a:moveTo>
                      <a:cubicBezTo>
                        <a:pt x="339" y="82"/>
                        <a:pt x="420" y="100"/>
                        <a:pt x="455" y="171"/>
                      </a:cubicBezTo>
                      <a:cubicBezTo>
                        <a:pt x="518" y="261"/>
                        <a:pt x="420" y="323"/>
                        <a:pt x="348" y="350"/>
                      </a:cubicBezTo>
                      <a:cubicBezTo>
                        <a:pt x="331" y="355"/>
                        <a:pt x="314" y="357"/>
                        <a:pt x="298" y="357"/>
                      </a:cubicBezTo>
                      <a:cubicBezTo>
                        <a:pt x="233" y="357"/>
                        <a:pt x="184" y="315"/>
                        <a:pt x="170" y="243"/>
                      </a:cubicBezTo>
                      <a:cubicBezTo>
                        <a:pt x="152" y="189"/>
                        <a:pt x="206" y="109"/>
                        <a:pt x="259" y="73"/>
                      </a:cubicBezTo>
                      <a:close/>
                      <a:moveTo>
                        <a:pt x="264" y="1"/>
                      </a:moveTo>
                      <a:cubicBezTo>
                        <a:pt x="250" y="1"/>
                        <a:pt x="237" y="1"/>
                        <a:pt x="223" y="2"/>
                      </a:cubicBezTo>
                      <a:cubicBezTo>
                        <a:pt x="214" y="2"/>
                        <a:pt x="206" y="11"/>
                        <a:pt x="197" y="11"/>
                      </a:cubicBezTo>
                      <a:cubicBezTo>
                        <a:pt x="90" y="38"/>
                        <a:pt x="0" y="136"/>
                        <a:pt x="0" y="252"/>
                      </a:cubicBezTo>
                      <a:cubicBezTo>
                        <a:pt x="0" y="332"/>
                        <a:pt x="54" y="403"/>
                        <a:pt x="107" y="466"/>
                      </a:cubicBezTo>
                      <a:cubicBezTo>
                        <a:pt x="154" y="507"/>
                        <a:pt x="205" y="525"/>
                        <a:pt x="259" y="525"/>
                      </a:cubicBezTo>
                      <a:cubicBezTo>
                        <a:pt x="288" y="525"/>
                        <a:pt x="317" y="520"/>
                        <a:pt x="348" y="510"/>
                      </a:cubicBezTo>
                      <a:cubicBezTo>
                        <a:pt x="491" y="475"/>
                        <a:pt x="634" y="341"/>
                        <a:pt x="580" y="180"/>
                      </a:cubicBezTo>
                      <a:cubicBezTo>
                        <a:pt x="540" y="43"/>
                        <a:pt x="397" y="1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15"/>
                <p:cNvSpPr/>
                <p:nvPr/>
              </p:nvSpPr>
              <p:spPr>
                <a:xfrm>
                  <a:off x="2997387" y="3355354"/>
                  <a:ext cx="69256" cy="56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676" extrusionOk="0">
                      <a:moveTo>
                        <a:pt x="411" y="102"/>
                      </a:moveTo>
                      <a:cubicBezTo>
                        <a:pt x="474" y="138"/>
                        <a:pt x="545" y="164"/>
                        <a:pt x="598" y="209"/>
                      </a:cubicBezTo>
                      <a:cubicBezTo>
                        <a:pt x="723" y="316"/>
                        <a:pt x="634" y="441"/>
                        <a:pt x="500" y="477"/>
                      </a:cubicBezTo>
                      <a:cubicBezTo>
                        <a:pt x="471" y="487"/>
                        <a:pt x="442" y="492"/>
                        <a:pt x="413" y="492"/>
                      </a:cubicBezTo>
                      <a:cubicBezTo>
                        <a:pt x="323" y="492"/>
                        <a:pt x="245" y="440"/>
                        <a:pt x="197" y="352"/>
                      </a:cubicBezTo>
                      <a:cubicBezTo>
                        <a:pt x="117" y="209"/>
                        <a:pt x="286" y="138"/>
                        <a:pt x="411" y="102"/>
                      </a:cubicBezTo>
                      <a:close/>
                      <a:moveTo>
                        <a:pt x="344" y="0"/>
                      </a:moveTo>
                      <a:cubicBezTo>
                        <a:pt x="335" y="0"/>
                        <a:pt x="328" y="6"/>
                        <a:pt x="322" y="13"/>
                      </a:cubicBezTo>
                      <a:cubicBezTo>
                        <a:pt x="306" y="10"/>
                        <a:pt x="291" y="9"/>
                        <a:pt x="275" y="9"/>
                      </a:cubicBezTo>
                      <a:cubicBezTo>
                        <a:pt x="229" y="9"/>
                        <a:pt x="186" y="19"/>
                        <a:pt x="152" y="39"/>
                      </a:cubicBezTo>
                      <a:cubicBezTo>
                        <a:pt x="54" y="93"/>
                        <a:pt x="10" y="182"/>
                        <a:pt x="1" y="289"/>
                      </a:cubicBezTo>
                      <a:cubicBezTo>
                        <a:pt x="1" y="498"/>
                        <a:pt x="196" y="675"/>
                        <a:pt x="397" y="675"/>
                      </a:cubicBezTo>
                      <a:cubicBezTo>
                        <a:pt x="410" y="675"/>
                        <a:pt x="424" y="675"/>
                        <a:pt x="438" y="673"/>
                      </a:cubicBezTo>
                      <a:cubicBezTo>
                        <a:pt x="634" y="637"/>
                        <a:pt x="830" y="494"/>
                        <a:pt x="786" y="280"/>
                      </a:cubicBezTo>
                      <a:cubicBezTo>
                        <a:pt x="750" y="147"/>
                        <a:pt x="616" y="93"/>
                        <a:pt x="491" y="48"/>
                      </a:cubicBezTo>
                      <a:cubicBezTo>
                        <a:pt x="491" y="39"/>
                        <a:pt x="483" y="39"/>
                        <a:pt x="483" y="39"/>
                      </a:cubicBezTo>
                      <a:cubicBezTo>
                        <a:pt x="474" y="39"/>
                        <a:pt x="456" y="31"/>
                        <a:pt x="447" y="31"/>
                      </a:cubicBezTo>
                      <a:cubicBezTo>
                        <a:pt x="420" y="22"/>
                        <a:pt x="384" y="13"/>
                        <a:pt x="358" y="4"/>
                      </a:cubicBezTo>
                      <a:cubicBezTo>
                        <a:pt x="352" y="1"/>
                        <a:pt x="348" y="0"/>
                        <a:pt x="3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15"/>
                <p:cNvSpPr/>
                <p:nvPr/>
              </p:nvSpPr>
              <p:spPr>
                <a:xfrm>
                  <a:off x="3746115" y="3141920"/>
                  <a:ext cx="53588" cy="4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90" extrusionOk="0">
                      <a:moveTo>
                        <a:pt x="321" y="94"/>
                      </a:moveTo>
                      <a:cubicBezTo>
                        <a:pt x="402" y="147"/>
                        <a:pt x="491" y="236"/>
                        <a:pt x="473" y="343"/>
                      </a:cubicBezTo>
                      <a:cubicBezTo>
                        <a:pt x="467" y="397"/>
                        <a:pt x="388" y="435"/>
                        <a:pt x="321" y="435"/>
                      </a:cubicBezTo>
                      <a:cubicBezTo>
                        <a:pt x="289" y="435"/>
                        <a:pt x="259" y="426"/>
                        <a:pt x="241" y="406"/>
                      </a:cubicBezTo>
                      <a:cubicBezTo>
                        <a:pt x="214" y="388"/>
                        <a:pt x="188" y="370"/>
                        <a:pt x="170" y="343"/>
                      </a:cubicBezTo>
                      <a:cubicBezTo>
                        <a:pt x="161" y="308"/>
                        <a:pt x="170" y="272"/>
                        <a:pt x="179" y="236"/>
                      </a:cubicBezTo>
                      <a:cubicBezTo>
                        <a:pt x="188" y="201"/>
                        <a:pt x="232" y="183"/>
                        <a:pt x="259" y="156"/>
                      </a:cubicBezTo>
                      <a:cubicBezTo>
                        <a:pt x="277" y="138"/>
                        <a:pt x="295" y="112"/>
                        <a:pt x="321" y="94"/>
                      </a:cubicBezTo>
                      <a:close/>
                      <a:moveTo>
                        <a:pt x="298" y="1"/>
                      </a:moveTo>
                      <a:cubicBezTo>
                        <a:pt x="193" y="1"/>
                        <a:pt x="83" y="93"/>
                        <a:pt x="36" y="174"/>
                      </a:cubicBezTo>
                      <a:cubicBezTo>
                        <a:pt x="0" y="245"/>
                        <a:pt x="0" y="317"/>
                        <a:pt x="18" y="388"/>
                      </a:cubicBezTo>
                      <a:cubicBezTo>
                        <a:pt x="18" y="424"/>
                        <a:pt x="45" y="459"/>
                        <a:pt x="63" y="486"/>
                      </a:cubicBezTo>
                      <a:cubicBezTo>
                        <a:pt x="78" y="494"/>
                        <a:pt x="87" y="509"/>
                        <a:pt x="101" y="518"/>
                      </a:cubicBezTo>
                      <a:lnTo>
                        <a:pt x="101" y="518"/>
                      </a:lnTo>
                      <a:cubicBezTo>
                        <a:pt x="105" y="522"/>
                        <a:pt x="143" y="551"/>
                        <a:pt x="143" y="558"/>
                      </a:cubicBezTo>
                      <a:cubicBezTo>
                        <a:pt x="183" y="579"/>
                        <a:pt x="232" y="589"/>
                        <a:pt x="282" y="589"/>
                      </a:cubicBezTo>
                      <a:cubicBezTo>
                        <a:pt x="400" y="589"/>
                        <a:pt x="527" y="533"/>
                        <a:pt x="571" y="433"/>
                      </a:cubicBezTo>
                      <a:cubicBezTo>
                        <a:pt x="643" y="281"/>
                        <a:pt x="536" y="138"/>
                        <a:pt x="402" y="58"/>
                      </a:cubicBezTo>
                      <a:cubicBezTo>
                        <a:pt x="402" y="49"/>
                        <a:pt x="402" y="40"/>
                        <a:pt x="393" y="31"/>
                      </a:cubicBezTo>
                      <a:cubicBezTo>
                        <a:pt x="363" y="10"/>
                        <a:pt x="33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15"/>
                <p:cNvSpPr/>
                <p:nvPr/>
              </p:nvSpPr>
              <p:spPr>
                <a:xfrm>
                  <a:off x="3544599" y="3893733"/>
                  <a:ext cx="49171" cy="39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479" extrusionOk="0">
                      <a:moveTo>
                        <a:pt x="340" y="65"/>
                      </a:moveTo>
                      <a:cubicBezTo>
                        <a:pt x="411" y="101"/>
                        <a:pt x="491" y="172"/>
                        <a:pt x="465" y="261"/>
                      </a:cubicBezTo>
                      <a:cubicBezTo>
                        <a:pt x="441" y="324"/>
                        <a:pt x="390" y="352"/>
                        <a:pt x="330" y="352"/>
                      </a:cubicBezTo>
                      <a:cubicBezTo>
                        <a:pt x="321" y="352"/>
                        <a:pt x="313" y="352"/>
                        <a:pt x="304" y="350"/>
                      </a:cubicBezTo>
                      <a:cubicBezTo>
                        <a:pt x="242" y="333"/>
                        <a:pt x="152" y="306"/>
                        <a:pt x="179" y="226"/>
                      </a:cubicBezTo>
                      <a:cubicBezTo>
                        <a:pt x="197" y="163"/>
                        <a:pt x="277" y="83"/>
                        <a:pt x="340" y="65"/>
                      </a:cubicBezTo>
                      <a:close/>
                      <a:moveTo>
                        <a:pt x="310" y="1"/>
                      </a:moveTo>
                      <a:cubicBezTo>
                        <a:pt x="189" y="1"/>
                        <a:pt x="87" y="100"/>
                        <a:pt x="54" y="208"/>
                      </a:cubicBezTo>
                      <a:cubicBezTo>
                        <a:pt x="1" y="342"/>
                        <a:pt x="143" y="466"/>
                        <a:pt x="268" y="475"/>
                      </a:cubicBezTo>
                      <a:cubicBezTo>
                        <a:pt x="282" y="477"/>
                        <a:pt x="296" y="478"/>
                        <a:pt x="310" y="478"/>
                      </a:cubicBezTo>
                      <a:cubicBezTo>
                        <a:pt x="418" y="478"/>
                        <a:pt x="513" y="417"/>
                        <a:pt x="545" y="306"/>
                      </a:cubicBezTo>
                      <a:cubicBezTo>
                        <a:pt x="589" y="172"/>
                        <a:pt x="482" y="65"/>
                        <a:pt x="358" y="20"/>
                      </a:cubicBezTo>
                      <a:cubicBezTo>
                        <a:pt x="358" y="11"/>
                        <a:pt x="349" y="3"/>
                        <a:pt x="340" y="3"/>
                      </a:cubicBezTo>
                      <a:cubicBezTo>
                        <a:pt x="330" y="1"/>
                        <a:pt x="320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15"/>
                <p:cNvSpPr/>
                <p:nvPr/>
              </p:nvSpPr>
              <p:spPr>
                <a:xfrm>
                  <a:off x="3482927" y="3827644"/>
                  <a:ext cx="27586" cy="25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05" extrusionOk="0">
                      <a:moveTo>
                        <a:pt x="205" y="73"/>
                      </a:moveTo>
                      <a:cubicBezTo>
                        <a:pt x="223" y="91"/>
                        <a:pt x="241" y="109"/>
                        <a:pt x="250" y="127"/>
                      </a:cubicBezTo>
                      <a:cubicBezTo>
                        <a:pt x="264" y="162"/>
                        <a:pt x="245" y="208"/>
                        <a:pt x="214" y="208"/>
                      </a:cubicBezTo>
                      <a:cubicBezTo>
                        <a:pt x="206" y="208"/>
                        <a:pt x="197" y="205"/>
                        <a:pt x="188" y="198"/>
                      </a:cubicBezTo>
                      <a:cubicBezTo>
                        <a:pt x="170" y="189"/>
                        <a:pt x="161" y="162"/>
                        <a:pt x="152" y="144"/>
                      </a:cubicBezTo>
                      <a:cubicBezTo>
                        <a:pt x="143" y="135"/>
                        <a:pt x="134" y="100"/>
                        <a:pt x="134" y="91"/>
                      </a:cubicBezTo>
                      <a:cubicBezTo>
                        <a:pt x="152" y="91"/>
                        <a:pt x="161" y="91"/>
                        <a:pt x="179" y="82"/>
                      </a:cubicBezTo>
                      <a:cubicBezTo>
                        <a:pt x="188" y="82"/>
                        <a:pt x="196" y="73"/>
                        <a:pt x="205" y="73"/>
                      </a:cubicBezTo>
                      <a:close/>
                      <a:moveTo>
                        <a:pt x="120" y="0"/>
                      </a:moveTo>
                      <a:cubicBezTo>
                        <a:pt x="80" y="0"/>
                        <a:pt x="43" y="33"/>
                        <a:pt x="27" y="73"/>
                      </a:cubicBezTo>
                      <a:cubicBezTo>
                        <a:pt x="0" y="162"/>
                        <a:pt x="72" y="269"/>
                        <a:pt x="161" y="296"/>
                      </a:cubicBezTo>
                      <a:cubicBezTo>
                        <a:pt x="176" y="302"/>
                        <a:pt x="190" y="305"/>
                        <a:pt x="204" y="305"/>
                      </a:cubicBezTo>
                      <a:cubicBezTo>
                        <a:pt x="275" y="305"/>
                        <a:pt x="330" y="237"/>
                        <a:pt x="330" y="162"/>
                      </a:cubicBezTo>
                      <a:cubicBezTo>
                        <a:pt x="330" y="100"/>
                        <a:pt x="286" y="55"/>
                        <a:pt x="232" y="28"/>
                      </a:cubicBezTo>
                      <a:lnTo>
                        <a:pt x="223" y="28"/>
                      </a:lnTo>
                      <a:cubicBezTo>
                        <a:pt x="214" y="19"/>
                        <a:pt x="214" y="19"/>
                        <a:pt x="205" y="19"/>
                      </a:cubicBezTo>
                      <a:cubicBezTo>
                        <a:pt x="188" y="11"/>
                        <a:pt x="170" y="2"/>
                        <a:pt x="152" y="2"/>
                      </a:cubicBezTo>
                      <a:lnTo>
                        <a:pt x="134" y="2"/>
                      </a:lnTo>
                      <a:cubicBezTo>
                        <a:pt x="129" y="1"/>
                        <a:pt x="125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15"/>
                <p:cNvSpPr/>
                <p:nvPr/>
              </p:nvSpPr>
              <p:spPr>
                <a:xfrm>
                  <a:off x="3630106" y="3872231"/>
                  <a:ext cx="25252" cy="18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27" extrusionOk="0">
                      <a:moveTo>
                        <a:pt x="179" y="55"/>
                      </a:moveTo>
                      <a:cubicBezTo>
                        <a:pt x="215" y="73"/>
                        <a:pt x="250" y="91"/>
                        <a:pt x="224" y="118"/>
                      </a:cubicBezTo>
                      <a:cubicBezTo>
                        <a:pt x="204" y="138"/>
                        <a:pt x="178" y="148"/>
                        <a:pt x="152" y="148"/>
                      </a:cubicBezTo>
                      <a:cubicBezTo>
                        <a:pt x="143" y="148"/>
                        <a:pt x="134" y="147"/>
                        <a:pt x="125" y="145"/>
                      </a:cubicBezTo>
                      <a:cubicBezTo>
                        <a:pt x="81" y="127"/>
                        <a:pt x="143" y="73"/>
                        <a:pt x="161" y="64"/>
                      </a:cubicBezTo>
                      <a:cubicBezTo>
                        <a:pt x="170" y="64"/>
                        <a:pt x="170" y="64"/>
                        <a:pt x="179" y="55"/>
                      </a:cubicBezTo>
                      <a:close/>
                      <a:moveTo>
                        <a:pt x="135" y="0"/>
                      </a:moveTo>
                      <a:cubicBezTo>
                        <a:pt x="125" y="0"/>
                        <a:pt x="116" y="1"/>
                        <a:pt x="108" y="2"/>
                      </a:cubicBezTo>
                      <a:cubicBezTo>
                        <a:pt x="90" y="2"/>
                        <a:pt x="90" y="11"/>
                        <a:pt x="90" y="20"/>
                      </a:cubicBezTo>
                      <a:cubicBezTo>
                        <a:pt x="54" y="29"/>
                        <a:pt x="27" y="55"/>
                        <a:pt x="18" y="91"/>
                      </a:cubicBezTo>
                      <a:cubicBezTo>
                        <a:pt x="1" y="154"/>
                        <a:pt x="54" y="216"/>
                        <a:pt x="117" y="225"/>
                      </a:cubicBezTo>
                      <a:cubicBezTo>
                        <a:pt x="123" y="226"/>
                        <a:pt x="129" y="226"/>
                        <a:pt x="136" y="226"/>
                      </a:cubicBezTo>
                      <a:cubicBezTo>
                        <a:pt x="199" y="226"/>
                        <a:pt x="287" y="190"/>
                        <a:pt x="295" y="118"/>
                      </a:cubicBezTo>
                      <a:cubicBezTo>
                        <a:pt x="303" y="31"/>
                        <a:pt x="207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15"/>
                <p:cNvSpPr/>
                <p:nvPr/>
              </p:nvSpPr>
              <p:spPr>
                <a:xfrm>
                  <a:off x="2978052" y="3923319"/>
                  <a:ext cx="31336" cy="2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56" extrusionOk="0">
                      <a:moveTo>
                        <a:pt x="197" y="67"/>
                      </a:moveTo>
                      <a:cubicBezTo>
                        <a:pt x="242" y="94"/>
                        <a:pt x="286" y="129"/>
                        <a:pt x="260" y="192"/>
                      </a:cubicBezTo>
                      <a:cubicBezTo>
                        <a:pt x="247" y="222"/>
                        <a:pt x="219" y="248"/>
                        <a:pt x="188" y="248"/>
                      </a:cubicBezTo>
                      <a:cubicBezTo>
                        <a:pt x="173" y="248"/>
                        <a:pt x="158" y="242"/>
                        <a:pt x="144" y="227"/>
                      </a:cubicBezTo>
                      <a:cubicBezTo>
                        <a:pt x="135" y="210"/>
                        <a:pt x="135" y="174"/>
                        <a:pt x="144" y="156"/>
                      </a:cubicBezTo>
                      <a:cubicBezTo>
                        <a:pt x="152" y="120"/>
                        <a:pt x="161" y="103"/>
                        <a:pt x="188" y="85"/>
                      </a:cubicBezTo>
                      <a:cubicBezTo>
                        <a:pt x="188" y="76"/>
                        <a:pt x="197" y="76"/>
                        <a:pt x="197" y="67"/>
                      </a:cubicBezTo>
                      <a:close/>
                      <a:moveTo>
                        <a:pt x="184" y="1"/>
                      </a:moveTo>
                      <a:cubicBezTo>
                        <a:pt x="174" y="1"/>
                        <a:pt x="168" y="9"/>
                        <a:pt x="161" y="22"/>
                      </a:cubicBezTo>
                      <a:cubicBezTo>
                        <a:pt x="152" y="19"/>
                        <a:pt x="142" y="17"/>
                        <a:pt x="132" y="17"/>
                      </a:cubicBezTo>
                      <a:cubicBezTo>
                        <a:pt x="72" y="17"/>
                        <a:pt x="17" y="84"/>
                        <a:pt x="10" y="138"/>
                      </a:cubicBezTo>
                      <a:cubicBezTo>
                        <a:pt x="1" y="219"/>
                        <a:pt x="37" y="308"/>
                        <a:pt x="108" y="334"/>
                      </a:cubicBezTo>
                      <a:cubicBezTo>
                        <a:pt x="137" y="349"/>
                        <a:pt x="161" y="356"/>
                        <a:pt x="186" y="356"/>
                      </a:cubicBezTo>
                      <a:cubicBezTo>
                        <a:pt x="206" y="356"/>
                        <a:pt x="227" y="351"/>
                        <a:pt x="251" y="343"/>
                      </a:cubicBezTo>
                      <a:cubicBezTo>
                        <a:pt x="295" y="317"/>
                        <a:pt x="331" y="254"/>
                        <a:pt x="349" y="210"/>
                      </a:cubicBezTo>
                      <a:cubicBezTo>
                        <a:pt x="376" y="103"/>
                        <a:pt x="286" y="31"/>
                        <a:pt x="197" y="4"/>
                      </a:cubicBezTo>
                      <a:cubicBezTo>
                        <a:pt x="192" y="2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15"/>
                <p:cNvSpPr/>
                <p:nvPr/>
              </p:nvSpPr>
              <p:spPr>
                <a:xfrm>
                  <a:off x="3033057" y="3887982"/>
                  <a:ext cx="19418" cy="20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42" extrusionOk="0">
                      <a:moveTo>
                        <a:pt x="153" y="72"/>
                      </a:moveTo>
                      <a:cubicBezTo>
                        <a:pt x="162" y="72"/>
                        <a:pt x="170" y="80"/>
                        <a:pt x="170" y="98"/>
                      </a:cubicBezTo>
                      <a:cubicBezTo>
                        <a:pt x="179" y="116"/>
                        <a:pt x="170" y="125"/>
                        <a:pt x="153" y="143"/>
                      </a:cubicBezTo>
                      <a:cubicBezTo>
                        <a:pt x="144" y="152"/>
                        <a:pt x="135" y="161"/>
                        <a:pt x="126" y="170"/>
                      </a:cubicBezTo>
                      <a:cubicBezTo>
                        <a:pt x="117" y="161"/>
                        <a:pt x="117" y="161"/>
                        <a:pt x="108" y="161"/>
                      </a:cubicBezTo>
                      <a:cubicBezTo>
                        <a:pt x="99" y="143"/>
                        <a:pt x="126" y="116"/>
                        <a:pt x="126" y="98"/>
                      </a:cubicBezTo>
                      <a:cubicBezTo>
                        <a:pt x="135" y="80"/>
                        <a:pt x="144" y="80"/>
                        <a:pt x="153" y="72"/>
                      </a:cubicBezTo>
                      <a:close/>
                      <a:moveTo>
                        <a:pt x="141" y="0"/>
                      </a:moveTo>
                      <a:cubicBezTo>
                        <a:pt x="91" y="0"/>
                        <a:pt x="35" y="61"/>
                        <a:pt x="28" y="98"/>
                      </a:cubicBezTo>
                      <a:cubicBezTo>
                        <a:pt x="1" y="161"/>
                        <a:pt x="37" y="232"/>
                        <a:pt x="108" y="241"/>
                      </a:cubicBezTo>
                      <a:cubicBezTo>
                        <a:pt x="111" y="242"/>
                        <a:pt x="114" y="242"/>
                        <a:pt x="118" y="242"/>
                      </a:cubicBezTo>
                      <a:cubicBezTo>
                        <a:pt x="177" y="242"/>
                        <a:pt x="233" y="167"/>
                        <a:pt x="233" y="116"/>
                      </a:cubicBezTo>
                      <a:cubicBezTo>
                        <a:pt x="224" y="80"/>
                        <a:pt x="206" y="45"/>
                        <a:pt x="179" y="27"/>
                      </a:cubicBezTo>
                      <a:cubicBezTo>
                        <a:pt x="179" y="27"/>
                        <a:pt x="179" y="18"/>
                        <a:pt x="170" y="9"/>
                      </a:cubicBezTo>
                      <a:cubicBezTo>
                        <a:pt x="161" y="3"/>
                        <a:pt x="151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15"/>
                <p:cNvSpPr/>
                <p:nvPr/>
              </p:nvSpPr>
              <p:spPr>
                <a:xfrm>
                  <a:off x="3648691" y="3157504"/>
                  <a:ext cx="31336" cy="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282" extrusionOk="0">
                      <a:moveTo>
                        <a:pt x="215" y="58"/>
                      </a:moveTo>
                      <a:lnTo>
                        <a:pt x="215" y="58"/>
                      </a:lnTo>
                      <a:cubicBezTo>
                        <a:pt x="286" y="67"/>
                        <a:pt x="233" y="183"/>
                        <a:pt x="188" y="192"/>
                      </a:cubicBezTo>
                      <a:cubicBezTo>
                        <a:pt x="185" y="194"/>
                        <a:pt x="181" y="195"/>
                        <a:pt x="178" y="195"/>
                      </a:cubicBezTo>
                      <a:cubicBezTo>
                        <a:pt x="164" y="195"/>
                        <a:pt x="151" y="182"/>
                        <a:pt x="143" y="174"/>
                      </a:cubicBezTo>
                      <a:cubicBezTo>
                        <a:pt x="126" y="156"/>
                        <a:pt x="126" y="148"/>
                        <a:pt x="134" y="121"/>
                      </a:cubicBezTo>
                      <a:cubicBezTo>
                        <a:pt x="152" y="94"/>
                        <a:pt x="179" y="67"/>
                        <a:pt x="215" y="58"/>
                      </a:cubicBezTo>
                      <a:close/>
                      <a:moveTo>
                        <a:pt x="199" y="1"/>
                      </a:moveTo>
                      <a:cubicBezTo>
                        <a:pt x="133" y="1"/>
                        <a:pt x="59" y="41"/>
                        <a:pt x="36" y="94"/>
                      </a:cubicBezTo>
                      <a:cubicBezTo>
                        <a:pt x="1" y="183"/>
                        <a:pt x="90" y="281"/>
                        <a:pt x="179" y="281"/>
                      </a:cubicBezTo>
                      <a:cubicBezTo>
                        <a:pt x="313" y="264"/>
                        <a:pt x="375" y="23"/>
                        <a:pt x="233" y="5"/>
                      </a:cubicBezTo>
                      <a:cubicBezTo>
                        <a:pt x="222" y="2"/>
                        <a:pt x="210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15"/>
                <p:cNvSpPr/>
                <p:nvPr/>
              </p:nvSpPr>
              <p:spPr>
                <a:xfrm>
                  <a:off x="3000387" y="3233177"/>
                  <a:ext cx="27586" cy="22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266" extrusionOk="0">
                      <a:moveTo>
                        <a:pt x="259" y="60"/>
                      </a:moveTo>
                      <a:cubicBezTo>
                        <a:pt x="286" y="60"/>
                        <a:pt x="259" y="96"/>
                        <a:pt x="259" y="105"/>
                      </a:cubicBezTo>
                      <a:cubicBezTo>
                        <a:pt x="241" y="132"/>
                        <a:pt x="223" y="149"/>
                        <a:pt x="206" y="167"/>
                      </a:cubicBezTo>
                      <a:cubicBezTo>
                        <a:pt x="195" y="174"/>
                        <a:pt x="188" y="177"/>
                        <a:pt x="181" y="177"/>
                      </a:cubicBezTo>
                      <a:cubicBezTo>
                        <a:pt x="171" y="177"/>
                        <a:pt x="163" y="169"/>
                        <a:pt x="152" y="158"/>
                      </a:cubicBezTo>
                      <a:cubicBezTo>
                        <a:pt x="143" y="149"/>
                        <a:pt x="143" y="149"/>
                        <a:pt x="152" y="141"/>
                      </a:cubicBezTo>
                      <a:cubicBezTo>
                        <a:pt x="152" y="132"/>
                        <a:pt x="161" y="123"/>
                        <a:pt x="179" y="114"/>
                      </a:cubicBezTo>
                      <a:cubicBezTo>
                        <a:pt x="197" y="105"/>
                        <a:pt x="206" y="78"/>
                        <a:pt x="223" y="69"/>
                      </a:cubicBezTo>
                      <a:lnTo>
                        <a:pt x="232" y="69"/>
                      </a:lnTo>
                      <a:cubicBezTo>
                        <a:pt x="241" y="60"/>
                        <a:pt x="250" y="60"/>
                        <a:pt x="259" y="60"/>
                      </a:cubicBezTo>
                      <a:close/>
                      <a:moveTo>
                        <a:pt x="233" y="1"/>
                      </a:moveTo>
                      <a:cubicBezTo>
                        <a:pt x="212" y="1"/>
                        <a:pt x="191" y="5"/>
                        <a:pt x="170" y="16"/>
                      </a:cubicBezTo>
                      <a:cubicBezTo>
                        <a:pt x="134" y="33"/>
                        <a:pt x="90" y="42"/>
                        <a:pt x="63" y="78"/>
                      </a:cubicBezTo>
                      <a:cubicBezTo>
                        <a:pt x="0" y="149"/>
                        <a:pt x="81" y="265"/>
                        <a:pt x="161" y="265"/>
                      </a:cubicBezTo>
                      <a:cubicBezTo>
                        <a:pt x="250" y="265"/>
                        <a:pt x="322" y="167"/>
                        <a:pt x="331" y="87"/>
                      </a:cubicBezTo>
                      <a:cubicBezTo>
                        <a:pt x="331" y="42"/>
                        <a:pt x="313" y="25"/>
                        <a:pt x="286" y="25"/>
                      </a:cubicBezTo>
                      <a:cubicBezTo>
                        <a:pt x="286" y="16"/>
                        <a:pt x="286" y="7"/>
                        <a:pt x="277" y="7"/>
                      </a:cubicBezTo>
                      <a:cubicBezTo>
                        <a:pt x="262" y="3"/>
                        <a:pt x="247" y="1"/>
                        <a:pt x="2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2" name="Google Shape;4352;p15"/>
                <p:cNvSpPr/>
                <p:nvPr/>
              </p:nvSpPr>
              <p:spPr>
                <a:xfrm>
                  <a:off x="3844207" y="3361605"/>
                  <a:ext cx="67755" cy="58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698" extrusionOk="0">
                      <a:moveTo>
                        <a:pt x="390" y="133"/>
                      </a:moveTo>
                      <a:cubicBezTo>
                        <a:pt x="410" y="133"/>
                        <a:pt x="429" y="134"/>
                        <a:pt x="447" y="134"/>
                      </a:cubicBezTo>
                      <a:cubicBezTo>
                        <a:pt x="527" y="143"/>
                        <a:pt x="590" y="205"/>
                        <a:pt x="634" y="268"/>
                      </a:cubicBezTo>
                      <a:cubicBezTo>
                        <a:pt x="634" y="268"/>
                        <a:pt x="634" y="277"/>
                        <a:pt x="643" y="277"/>
                      </a:cubicBezTo>
                      <a:cubicBezTo>
                        <a:pt x="670" y="330"/>
                        <a:pt x="670" y="402"/>
                        <a:pt x="607" y="464"/>
                      </a:cubicBezTo>
                      <a:cubicBezTo>
                        <a:pt x="567" y="513"/>
                        <a:pt x="511" y="536"/>
                        <a:pt x="454" y="536"/>
                      </a:cubicBezTo>
                      <a:cubicBezTo>
                        <a:pt x="388" y="536"/>
                        <a:pt x="321" y="504"/>
                        <a:pt x="277" y="446"/>
                      </a:cubicBezTo>
                      <a:cubicBezTo>
                        <a:pt x="224" y="366"/>
                        <a:pt x="179" y="250"/>
                        <a:pt x="251" y="170"/>
                      </a:cubicBezTo>
                      <a:cubicBezTo>
                        <a:pt x="289" y="138"/>
                        <a:pt x="341" y="133"/>
                        <a:pt x="390" y="133"/>
                      </a:cubicBezTo>
                      <a:close/>
                      <a:moveTo>
                        <a:pt x="362" y="0"/>
                      </a:moveTo>
                      <a:cubicBezTo>
                        <a:pt x="305" y="0"/>
                        <a:pt x="248" y="12"/>
                        <a:pt x="197" y="36"/>
                      </a:cubicBezTo>
                      <a:cubicBezTo>
                        <a:pt x="1" y="134"/>
                        <a:pt x="54" y="393"/>
                        <a:pt x="153" y="535"/>
                      </a:cubicBezTo>
                      <a:cubicBezTo>
                        <a:pt x="222" y="641"/>
                        <a:pt x="331" y="697"/>
                        <a:pt x="440" y="697"/>
                      </a:cubicBezTo>
                      <a:cubicBezTo>
                        <a:pt x="543" y="697"/>
                        <a:pt x="645" y="648"/>
                        <a:pt x="715" y="544"/>
                      </a:cubicBezTo>
                      <a:cubicBezTo>
                        <a:pt x="813" y="393"/>
                        <a:pt x="759" y="241"/>
                        <a:pt x="643" y="143"/>
                      </a:cubicBezTo>
                      <a:cubicBezTo>
                        <a:pt x="590" y="48"/>
                        <a:pt x="477" y="0"/>
                        <a:pt x="3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4353" name="Google Shape;4353;p15"/>
                <p:cNvGrpSpPr/>
                <p:nvPr/>
              </p:nvGrpSpPr>
              <p:grpSpPr>
                <a:xfrm>
                  <a:off x="1133650" y="3105500"/>
                  <a:ext cx="3428608" cy="1415701"/>
                  <a:chOff x="911100" y="2701063"/>
                  <a:chExt cx="3428608" cy="1415701"/>
                </a:xfrm>
              </p:grpSpPr>
              <p:sp>
                <p:nvSpPr>
                  <p:cNvPr id="4354" name="Google Shape;4354;p15"/>
                  <p:cNvSpPr/>
                  <p:nvPr/>
                </p:nvSpPr>
                <p:spPr>
                  <a:xfrm>
                    <a:off x="1285631" y="3840408"/>
                    <a:ext cx="859569" cy="276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4" h="3316" extrusionOk="0">
                        <a:moveTo>
                          <a:pt x="19" y="0"/>
                        </a:moveTo>
                        <a:cubicBezTo>
                          <a:pt x="10" y="0"/>
                          <a:pt x="1" y="27"/>
                          <a:pt x="19" y="27"/>
                        </a:cubicBezTo>
                        <a:cubicBezTo>
                          <a:pt x="536" y="125"/>
                          <a:pt x="1054" y="188"/>
                          <a:pt x="1571" y="286"/>
                        </a:cubicBezTo>
                        <a:cubicBezTo>
                          <a:pt x="2615" y="482"/>
                          <a:pt x="3605" y="901"/>
                          <a:pt x="4515" y="1428"/>
                        </a:cubicBezTo>
                        <a:cubicBezTo>
                          <a:pt x="5880" y="2222"/>
                          <a:pt x="7316" y="2962"/>
                          <a:pt x="8860" y="3212"/>
                        </a:cubicBezTo>
                        <a:cubicBezTo>
                          <a:pt x="8735" y="3221"/>
                          <a:pt x="8610" y="3239"/>
                          <a:pt x="8485" y="3239"/>
                        </a:cubicBezTo>
                        <a:cubicBezTo>
                          <a:pt x="8119" y="3230"/>
                          <a:pt x="7753" y="3203"/>
                          <a:pt x="7396" y="3167"/>
                        </a:cubicBezTo>
                        <a:cubicBezTo>
                          <a:pt x="6433" y="3069"/>
                          <a:pt x="5577" y="2801"/>
                          <a:pt x="4738" y="2311"/>
                        </a:cubicBezTo>
                        <a:cubicBezTo>
                          <a:pt x="4131" y="1954"/>
                          <a:pt x="3489" y="1615"/>
                          <a:pt x="2856" y="1303"/>
                        </a:cubicBezTo>
                        <a:cubicBezTo>
                          <a:pt x="2366" y="1066"/>
                          <a:pt x="1786" y="814"/>
                          <a:pt x="1227" y="814"/>
                        </a:cubicBezTo>
                        <a:cubicBezTo>
                          <a:pt x="1175" y="814"/>
                          <a:pt x="1123" y="816"/>
                          <a:pt x="1071" y="821"/>
                        </a:cubicBezTo>
                        <a:cubicBezTo>
                          <a:pt x="1063" y="821"/>
                          <a:pt x="1063" y="839"/>
                          <a:pt x="1071" y="839"/>
                        </a:cubicBezTo>
                        <a:cubicBezTo>
                          <a:pt x="1758" y="839"/>
                          <a:pt x="2561" y="1258"/>
                          <a:pt x="3150" y="1579"/>
                        </a:cubicBezTo>
                        <a:cubicBezTo>
                          <a:pt x="3855" y="1972"/>
                          <a:pt x="4560" y="2382"/>
                          <a:pt x="5273" y="2739"/>
                        </a:cubicBezTo>
                        <a:cubicBezTo>
                          <a:pt x="6138" y="3165"/>
                          <a:pt x="7092" y="3315"/>
                          <a:pt x="8043" y="3315"/>
                        </a:cubicBezTo>
                        <a:cubicBezTo>
                          <a:pt x="8406" y="3315"/>
                          <a:pt x="8769" y="3293"/>
                          <a:pt x="9127" y="3256"/>
                        </a:cubicBezTo>
                        <a:cubicBezTo>
                          <a:pt x="9389" y="3287"/>
                          <a:pt x="9651" y="3301"/>
                          <a:pt x="9916" y="3301"/>
                        </a:cubicBezTo>
                        <a:cubicBezTo>
                          <a:pt x="10039" y="3301"/>
                          <a:pt x="10163" y="3298"/>
                          <a:pt x="10287" y="3292"/>
                        </a:cubicBezTo>
                        <a:cubicBezTo>
                          <a:pt x="10314" y="3292"/>
                          <a:pt x="10314" y="3256"/>
                          <a:pt x="10287" y="3256"/>
                        </a:cubicBezTo>
                        <a:cubicBezTo>
                          <a:pt x="9181" y="3176"/>
                          <a:pt x="8092" y="2944"/>
                          <a:pt x="7049" y="2552"/>
                        </a:cubicBezTo>
                        <a:cubicBezTo>
                          <a:pt x="6558" y="2364"/>
                          <a:pt x="6094" y="2070"/>
                          <a:pt x="5621" y="1838"/>
                        </a:cubicBezTo>
                        <a:cubicBezTo>
                          <a:pt x="5131" y="1597"/>
                          <a:pt x="4658" y="1321"/>
                          <a:pt x="4176" y="1053"/>
                        </a:cubicBezTo>
                        <a:cubicBezTo>
                          <a:pt x="2909" y="339"/>
                          <a:pt x="1455" y="54"/>
                          <a:pt x="1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5" name="Google Shape;4355;p15"/>
                  <p:cNvSpPr/>
                  <p:nvPr/>
                </p:nvSpPr>
                <p:spPr>
                  <a:xfrm>
                    <a:off x="911100" y="2701063"/>
                    <a:ext cx="3428608" cy="14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0" h="16870" extrusionOk="0">
                        <a:moveTo>
                          <a:pt x="15296" y="1520"/>
                        </a:moveTo>
                        <a:cubicBezTo>
                          <a:pt x="15495" y="1520"/>
                          <a:pt x="15715" y="1622"/>
                          <a:pt x="15878" y="1699"/>
                        </a:cubicBezTo>
                        <a:cubicBezTo>
                          <a:pt x="16770" y="2092"/>
                          <a:pt x="17216" y="3002"/>
                          <a:pt x="16904" y="3912"/>
                        </a:cubicBezTo>
                        <a:cubicBezTo>
                          <a:pt x="16681" y="3930"/>
                          <a:pt x="16458" y="3965"/>
                          <a:pt x="16226" y="4010"/>
                        </a:cubicBezTo>
                        <a:cubicBezTo>
                          <a:pt x="16485" y="3599"/>
                          <a:pt x="16306" y="2921"/>
                          <a:pt x="16092" y="2529"/>
                        </a:cubicBezTo>
                        <a:cubicBezTo>
                          <a:pt x="15930" y="2242"/>
                          <a:pt x="15471" y="1815"/>
                          <a:pt x="15074" y="1815"/>
                        </a:cubicBezTo>
                        <a:cubicBezTo>
                          <a:pt x="14990" y="1815"/>
                          <a:pt x="14909" y="1834"/>
                          <a:pt x="14834" y="1878"/>
                        </a:cubicBezTo>
                        <a:cubicBezTo>
                          <a:pt x="14924" y="1690"/>
                          <a:pt x="15075" y="1539"/>
                          <a:pt x="15272" y="1521"/>
                        </a:cubicBezTo>
                        <a:cubicBezTo>
                          <a:pt x="15280" y="1521"/>
                          <a:pt x="15288" y="1520"/>
                          <a:pt x="15296" y="1520"/>
                        </a:cubicBezTo>
                        <a:close/>
                        <a:moveTo>
                          <a:pt x="26976" y="1967"/>
                        </a:moveTo>
                        <a:cubicBezTo>
                          <a:pt x="27440" y="2493"/>
                          <a:pt x="27707" y="3359"/>
                          <a:pt x="27511" y="3956"/>
                        </a:cubicBezTo>
                        <a:cubicBezTo>
                          <a:pt x="27440" y="3956"/>
                          <a:pt x="27368" y="3965"/>
                          <a:pt x="27306" y="3965"/>
                        </a:cubicBezTo>
                        <a:cubicBezTo>
                          <a:pt x="27181" y="3983"/>
                          <a:pt x="27056" y="3992"/>
                          <a:pt x="26940" y="4010"/>
                        </a:cubicBezTo>
                        <a:cubicBezTo>
                          <a:pt x="27360" y="3662"/>
                          <a:pt x="27333" y="2904"/>
                          <a:pt x="27226" y="2449"/>
                        </a:cubicBezTo>
                        <a:cubicBezTo>
                          <a:pt x="27181" y="2297"/>
                          <a:pt x="27092" y="2128"/>
                          <a:pt x="26976" y="1967"/>
                        </a:cubicBezTo>
                        <a:close/>
                        <a:moveTo>
                          <a:pt x="19331" y="3501"/>
                        </a:moveTo>
                        <a:cubicBezTo>
                          <a:pt x="19393" y="3537"/>
                          <a:pt x="19456" y="3573"/>
                          <a:pt x="19509" y="3617"/>
                        </a:cubicBezTo>
                        <a:cubicBezTo>
                          <a:pt x="19495" y="3617"/>
                          <a:pt x="19481" y="3616"/>
                          <a:pt x="19467" y="3616"/>
                        </a:cubicBezTo>
                        <a:cubicBezTo>
                          <a:pt x="19318" y="3616"/>
                          <a:pt x="19160" y="3657"/>
                          <a:pt x="19054" y="3698"/>
                        </a:cubicBezTo>
                        <a:cubicBezTo>
                          <a:pt x="18876" y="3778"/>
                          <a:pt x="18715" y="3885"/>
                          <a:pt x="18706" y="4046"/>
                        </a:cubicBezTo>
                        <a:cubicBezTo>
                          <a:pt x="18590" y="4019"/>
                          <a:pt x="18465" y="3992"/>
                          <a:pt x="18349" y="3974"/>
                        </a:cubicBezTo>
                        <a:cubicBezTo>
                          <a:pt x="18367" y="3903"/>
                          <a:pt x="18385" y="3823"/>
                          <a:pt x="18430" y="3769"/>
                        </a:cubicBezTo>
                        <a:cubicBezTo>
                          <a:pt x="18528" y="3653"/>
                          <a:pt x="18697" y="3608"/>
                          <a:pt x="18831" y="3573"/>
                        </a:cubicBezTo>
                        <a:cubicBezTo>
                          <a:pt x="18983" y="3528"/>
                          <a:pt x="19161" y="3519"/>
                          <a:pt x="19331" y="3501"/>
                        </a:cubicBezTo>
                        <a:close/>
                        <a:moveTo>
                          <a:pt x="26341" y="332"/>
                        </a:moveTo>
                        <a:cubicBezTo>
                          <a:pt x="26729" y="332"/>
                          <a:pt x="27248" y="626"/>
                          <a:pt x="27208" y="977"/>
                        </a:cubicBezTo>
                        <a:cubicBezTo>
                          <a:pt x="27190" y="1012"/>
                          <a:pt x="27181" y="1057"/>
                          <a:pt x="27172" y="1102"/>
                        </a:cubicBezTo>
                        <a:cubicBezTo>
                          <a:pt x="27160" y="1155"/>
                          <a:pt x="27213" y="1205"/>
                          <a:pt x="27262" y="1205"/>
                        </a:cubicBezTo>
                        <a:cubicBezTo>
                          <a:pt x="27286" y="1205"/>
                          <a:pt x="27309" y="1193"/>
                          <a:pt x="27324" y="1164"/>
                        </a:cubicBezTo>
                        <a:cubicBezTo>
                          <a:pt x="27324" y="1155"/>
                          <a:pt x="27324" y="1146"/>
                          <a:pt x="27324" y="1146"/>
                        </a:cubicBezTo>
                        <a:lnTo>
                          <a:pt x="27333" y="1146"/>
                        </a:lnTo>
                        <a:cubicBezTo>
                          <a:pt x="27333" y="1128"/>
                          <a:pt x="27333" y="1119"/>
                          <a:pt x="27342" y="1111"/>
                        </a:cubicBezTo>
                        <a:cubicBezTo>
                          <a:pt x="27342" y="1102"/>
                          <a:pt x="27342" y="1084"/>
                          <a:pt x="27351" y="1075"/>
                        </a:cubicBezTo>
                        <a:cubicBezTo>
                          <a:pt x="27423" y="864"/>
                          <a:pt x="27579" y="792"/>
                          <a:pt x="27756" y="792"/>
                        </a:cubicBezTo>
                        <a:cubicBezTo>
                          <a:pt x="27970" y="792"/>
                          <a:pt x="28215" y="897"/>
                          <a:pt x="28385" y="995"/>
                        </a:cubicBezTo>
                        <a:cubicBezTo>
                          <a:pt x="28769" y="1209"/>
                          <a:pt x="28948" y="1610"/>
                          <a:pt x="28948" y="2038"/>
                        </a:cubicBezTo>
                        <a:cubicBezTo>
                          <a:pt x="28948" y="2591"/>
                          <a:pt x="28644" y="3225"/>
                          <a:pt x="28287" y="3644"/>
                        </a:cubicBezTo>
                        <a:cubicBezTo>
                          <a:pt x="28265" y="3666"/>
                          <a:pt x="28286" y="3713"/>
                          <a:pt x="28314" y="3713"/>
                        </a:cubicBezTo>
                        <a:cubicBezTo>
                          <a:pt x="28320" y="3713"/>
                          <a:pt x="28326" y="3711"/>
                          <a:pt x="28332" y="3707"/>
                        </a:cubicBezTo>
                        <a:cubicBezTo>
                          <a:pt x="28653" y="3492"/>
                          <a:pt x="28894" y="3153"/>
                          <a:pt x="29037" y="2770"/>
                        </a:cubicBezTo>
                        <a:cubicBezTo>
                          <a:pt x="29358" y="2458"/>
                          <a:pt x="29759" y="2154"/>
                          <a:pt x="30196" y="2101"/>
                        </a:cubicBezTo>
                        <a:cubicBezTo>
                          <a:pt x="30218" y="2099"/>
                          <a:pt x="30239" y="2098"/>
                          <a:pt x="30260" y="2098"/>
                        </a:cubicBezTo>
                        <a:cubicBezTo>
                          <a:pt x="30539" y="2098"/>
                          <a:pt x="30800" y="2258"/>
                          <a:pt x="30990" y="2449"/>
                        </a:cubicBezTo>
                        <a:cubicBezTo>
                          <a:pt x="31097" y="2556"/>
                          <a:pt x="31187" y="2672"/>
                          <a:pt x="31276" y="2797"/>
                        </a:cubicBezTo>
                        <a:cubicBezTo>
                          <a:pt x="31311" y="3018"/>
                          <a:pt x="31286" y="3127"/>
                          <a:pt x="31198" y="3127"/>
                        </a:cubicBezTo>
                        <a:cubicBezTo>
                          <a:pt x="31173" y="3127"/>
                          <a:pt x="31142" y="3118"/>
                          <a:pt x="31106" y="3100"/>
                        </a:cubicBezTo>
                        <a:cubicBezTo>
                          <a:pt x="31100" y="3098"/>
                          <a:pt x="31094" y="3098"/>
                          <a:pt x="31087" y="3098"/>
                        </a:cubicBezTo>
                        <a:cubicBezTo>
                          <a:pt x="31022" y="3098"/>
                          <a:pt x="30959" y="3178"/>
                          <a:pt x="30999" y="3243"/>
                        </a:cubicBezTo>
                        <a:cubicBezTo>
                          <a:pt x="31124" y="3421"/>
                          <a:pt x="31454" y="3805"/>
                          <a:pt x="31169" y="4028"/>
                        </a:cubicBezTo>
                        <a:cubicBezTo>
                          <a:pt x="31099" y="4079"/>
                          <a:pt x="31024" y="4099"/>
                          <a:pt x="30948" y="4099"/>
                        </a:cubicBezTo>
                        <a:cubicBezTo>
                          <a:pt x="30772" y="4099"/>
                          <a:pt x="30590" y="3990"/>
                          <a:pt x="30446" y="3903"/>
                        </a:cubicBezTo>
                        <a:cubicBezTo>
                          <a:pt x="30256" y="3671"/>
                          <a:pt x="30020" y="3516"/>
                          <a:pt x="29702" y="3516"/>
                        </a:cubicBezTo>
                        <a:cubicBezTo>
                          <a:pt x="29677" y="3516"/>
                          <a:pt x="29651" y="3517"/>
                          <a:pt x="29626" y="3519"/>
                        </a:cubicBezTo>
                        <a:cubicBezTo>
                          <a:pt x="29304" y="3537"/>
                          <a:pt x="28867" y="3724"/>
                          <a:pt x="28769" y="4063"/>
                        </a:cubicBezTo>
                        <a:cubicBezTo>
                          <a:pt x="28440" y="3991"/>
                          <a:pt x="28096" y="3955"/>
                          <a:pt x="27738" y="3955"/>
                        </a:cubicBezTo>
                        <a:cubicBezTo>
                          <a:pt x="27698" y="3955"/>
                          <a:pt x="27658" y="3955"/>
                          <a:pt x="27618" y="3956"/>
                        </a:cubicBezTo>
                        <a:cubicBezTo>
                          <a:pt x="28011" y="3216"/>
                          <a:pt x="27306" y="1904"/>
                          <a:pt x="26592" y="1592"/>
                        </a:cubicBezTo>
                        <a:cubicBezTo>
                          <a:pt x="26427" y="1473"/>
                          <a:pt x="26243" y="1396"/>
                          <a:pt x="26060" y="1396"/>
                        </a:cubicBezTo>
                        <a:cubicBezTo>
                          <a:pt x="25928" y="1396"/>
                          <a:pt x="25797" y="1436"/>
                          <a:pt x="25673" y="1530"/>
                        </a:cubicBezTo>
                        <a:cubicBezTo>
                          <a:pt x="25665" y="1530"/>
                          <a:pt x="25665" y="1539"/>
                          <a:pt x="25665" y="1548"/>
                        </a:cubicBezTo>
                        <a:cubicBezTo>
                          <a:pt x="25621" y="1557"/>
                          <a:pt x="25576" y="1562"/>
                          <a:pt x="25531" y="1562"/>
                        </a:cubicBezTo>
                        <a:cubicBezTo>
                          <a:pt x="25154" y="1562"/>
                          <a:pt x="24750" y="1244"/>
                          <a:pt x="25156" y="798"/>
                        </a:cubicBezTo>
                        <a:cubicBezTo>
                          <a:pt x="25276" y="662"/>
                          <a:pt x="25489" y="562"/>
                          <a:pt x="25673" y="562"/>
                        </a:cubicBezTo>
                        <a:cubicBezTo>
                          <a:pt x="25695" y="562"/>
                          <a:pt x="25716" y="564"/>
                          <a:pt x="25736" y="566"/>
                        </a:cubicBezTo>
                        <a:cubicBezTo>
                          <a:pt x="25744" y="567"/>
                          <a:pt x="25752" y="567"/>
                          <a:pt x="25759" y="567"/>
                        </a:cubicBezTo>
                        <a:cubicBezTo>
                          <a:pt x="25871" y="567"/>
                          <a:pt x="25947" y="508"/>
                          <a:pt x="26030" y="433"/>
                        </a:cubicBezTo>
                        <a:cubicBezTo>
                          <a:pt x="26105" y="363"/>
                          <a:pt x="26216" y="332"/>
                          <a:pt x="26341" y="332"/>
                        </a:cubicBezTo>
                        <a:close/>
                        <a:moveTo>
                          <a:pt x="15008" y="1886"/>
                        </a:moveTo>
                        <a:cubicBezTo>
                          <a:pt x="15449" y="1886"/>
                          <a:pt x="15931" y="2411"/>
                          <a:pt x="16048" y="2761"/>
                        </a:cubicBezTo>
                        <a:cubicBezTo>
                          <a:pt x="16181" y="3153"/>
                          <a:pt x="16244" y="3617"/>
                          <a:pt x="16146" y="4028"/>
                        </a:cubicBezTo>
                        <a:cubicBezTo>
                          <a:pt x="15985" y="4063"/>
                          <a:pt x="15825" y="4108"/>
                          <a:pt x="15673" y="4162"/>
                        </a:cubicBezTo>
                        <a:cubicBezTo>
                          <a:pt x="15887" y="3858"/>
                          <a:pt x="15834" y="3403"/>
                          <a:pt x="15771" y="3046"/>
                        </a:cubicBezTo>
                        <a:cubicBezTo>
                          <a:pt x="15691" y="2565"/>
                          <a:pt x="15200" y="2235"/>
                          <a:pt x="14736" y="2145"/>
                        </a:cubicBezTo>
                        <a:cubicBezTo>
                          <a:pt x="14754" y="2065"/>
                          <a:pt x="14781" y="1994"/>
                          <a:pt x="14817" y="1922"/>
                        </a:cubicBezTo>
                        <a:cubicBezTo>
                          <a:pt x="14879" y="1897"/>
                          <a:pt x="14943" y="1886"/>
                          <a:pt x="15008" y="1886"/>
                        </a:cubicBezTo>
                        <a:close/>
                        <a:moveTo>
                          <a:pt x="15040" y="174"/>
                        </a:moveTo>
                        <a:cubicBezTo>
                          <a:pt x="15303" y="174"/>
                          <a:pt x="15540" y="281"/>
                          <a:pt x="15735" y="540"/>
                        </a:cubicBezTo>
                        <a:cubicBezTo>
                          <a:pt x="15765" y="583"/>
                          <a:pt x="15815" y="597"/>
                          <a:pt x="15870" y="597"/>
                        </a:cubicBezTo>
                        <a:cubicBezTo>
                          <a:pt x="15951" y="597"/>
                          <a:pt x="16043" y="568"/>
                          <a:pt x="16101" y="557"/>
                        </a:cubicBezTo>
                        <a:cubicBezTo>
                          <a:pt x="16167" y="545"/>
                          <a:pt x="16229" y="539"/>
                          <a:pt x="16289" y="539"/>
                        </a:cubicBezTo>
                        <a:cubicBezTo>
                          <a:pt x="16709" y="539"/>
                          <a:pt x="16989" y="829"/>
                          <a:pt x="17145" y="1235"/>
                        </a:cubicBezTo>
                        <a:cubicBezTo>
                          <a:pt x="17172" y="1316"/>
                          <a:pt x="17198" y="1325"/>
                          <a:pt x="17279" y="1342"/>
                        </a:cubicBezTo>
                        <a:cubicBezTo>
                          <a:pt x="17475" y="1387"/>
                          <a:pt x="17725" y="1423"/>
                          <a:pt x="17885" y="1557"/>
                        </a:cubicBezTo>
                        <a:cubicBezTo>
                          <a:pt x="18215" y="1833"/>
                          <a:pt x="18082" y="2243"/>
                          <a:pt x="17903" y="2556"/>
                        </a:cubicBezTo>
                        <a:cubicBezTo>
                          <a:pt x="17876" y="2591"/>
                          <a:pt x="17859" y="2627"/>
                          <a:pt x="17832" y="2654"/>
                        </a:cubicBezTo>
                        <a:cubicBezTo>
                          <a:pt x="17814" y="2681"/>
                          <a:pt x="17841" y="2698"/>
                          <a:pt x="17859" y="2698"/>
                        </a:cubicBezTo>
                        <a:cubicBezTo>
                          <a:pt x="17874" y="2739"/>
                          <a:pt x="17915" y="2765"/>
                          <a:pt x="17957" y="2765"/>
                        </a:cubicBezTo>
                        <a:cubicBezTo>
                          <a:pt x="17987" y="2765"/>
                          <a:pt x="18018" y="2751"/>
                          <a:pt x="18037" y="2716"/>
                        </a:cubicBezTo>
                        <a:cubicBezTo>
                          <a:pt x="18100" y="2591"/>
                          <a:pt x="18162" y="2467"/>
                          <a:pt x="18198" y="2342"/>
                        </a:cubicBezTo>
                        <a:cubicBezTo>
                          <a:pt x="18287" y="2243"/>
                          <a:pt x="18394" y="2154"/>
                          <a:pt x="18510" y="2083"/>
                        </a:cubicBezTo>
                        <a:cubicBezTo>
                          <a:pt x="18658" y="1988"/>
                          <a:pt x="18829" y="1942"/>
                          <a:pt x="18995" y="1942"/>
                        </a:cubicBezTo>
                        <a:cubicBezTo>
                          <a:pt x="19389" y="1942"/>
                          <a:pt x="19761" y="2199"/>
                          <a:pt x="19768" y="2663"/>
                        </a:cubicBezTo>
                        <a:cubicBezTo>
                          <a:pt x="19768" y="2712"/>
                          <a:pt x="19811" y="2745"/>
                          <a:pt x="19852" y="2745"/>
                        </a:cubicBezTo>
                        <a:cubicBezTo>
                          <a:pt x="19870" y="2745"/>
                          <a:pt x="19888" y="2739"/>
                          <a:pt x="19902" y="2725"/>
                        </a:cubicBezTo>
                        <a:cubicBezTo>
                          <a:pt x="19964" y="2659"/>
                          <a:pt x="20033" y="2635"/>
                          <a:pt x="20104" y="2635"/>
                        </a:cubicBezTo>
                        <a:cubicBezTo>
                          <a:pt x="20244" y="2635"/>
                          <a:pt x="20390" y="2731"/>
                          <a:pt x="20508" y="2797"/>
                        </a:cubicBezTo>
                        <a:cubicBezTo>
                          <a:pt x="20660" y="2877"/>
                          <a:pt x="20731" y="3020"/>
                          <a:pt x="20722" y="3225"/>
                        </a:cubicBezTo>
                        <a:cubicBezTo>
                          <a:pt x="20660" y="3305"/>
                          <a:pt x="20651" y="3287"/>
                          <a:pt x="20597" y="3376"/>
                        </a:cubicBezTo>
                        <a:cubicBezTo>
                          <a:pt x="20526" y="3492"/>
                          <a:pt x="20704" y="3769"/>
                          <a:pt x="20713" y="3912"/>
                        </a:cubicBezTo>
                        <a:cubicBezTo>
                          <a:pt x="20735" y="4088"/>
                          <a:pt x="20643" y="4173"/>
                          <a:pt x="20445" y="4173"/>
                        </a:cubicBezTo>
                        <a:cubicBezTo>
                          <a:pt x="20403" y="4173"/>
                          <a:pt x="20355" y="4169"/>
                          <a:pt x="20303" y="4162"/>
                        </a:cubicBezTo>
                        <a:cubicBezTo>
                          <a:pt x="20169" y="4099"/>
                          <a:pt x="20071" y="3956"/>
                          <a:pt x="19991" y="3840"/>
                        </a:cubicBezTo>
                        <a:cubicBezTo>
                          <a:pt x="19928" y="3751"/>
                          <a:pt x="19741" y="3519"/>
                          <a:pt x="19589" y="3466"/>
                        </a:cubicBezTo>
                        <a:cubicBezTo>
                          <a:pt x="19458" y="3412"/>
                          <a:pt x="19327" y="3344"/>
                          <a:pt x="19213" y="3344"/>
                        </a:cubicBezTo>
                        <a:cubicBezTo>
                          <a:pt x="19196" y="3344"/>
                          <a:pt x="19178" y="3346"/>
                          <a:pt x="19161" y="3350"/>
                        </a:cubicBezTo>
                        <a:cubicBezTo>
                          <a:pt x="19134" y="3359"/>
                          <a:pt x="19125" y="3385"/>
                          <a:pt x="19134" y="3403"/>
                        </a:cubicBezTo>
                        <a:cubicBezTo>
                          <a:pt x="18938" y="3403"/>
                          <a:pt x="18733" y="3412"/>
                          <a:pt x="18563" y="3501"/>
                        </a:cubicBezTo>
                        <a:cubicBezTo>
                          <a:pt x="18349" y="3617"/>
                          <a:pt x="18242" y="3760"/>
                          <a:pt x="18242" y="3956"/>
                        </a:cubicBezTo>
                        <a:cubicBezTo>
                          <a:pt x="17935" y="3917"/>
                          <a:pt x="17628" y="3892"/>
                          <a:pt x="17318" y="3892"/>
                        </a:cubicBezTo>
                        <a:cubicBezTo>
                          <a:pt x="17204" y="3892"/>
                          <a:pt x="17090" y="3896"/>
                          <a:pt x="16975" y="3903"/>
                        </a:cubicBezTo>
                        <a:cubicBezTo>
                          <a:pt x="17448" y="2814"/>
                          <a:pt x="16735" y="1815"/>
                          <a:pt x="15646" y="1441"/>
                        </a:cubicBezTo>
                        <a:cubicBezTo>
                          <a:pt x="15542" y="1406"/>
                          <a:pt x="15444" y="1390"/>
                          <a:pt x="15354" y="1390"/>
                        </a:cubicBezTo>
                        <a:cubicBezTo>
                          <a:pt x="15021" y="1390"/>
                          <a:pt x="14784" y="1613"/>
                          <a:pt x="14629" y="1985"/>
                        </a:cubicBezTo>
                        <a:cubicBezTo>
                          <a:pt x="14504" y="2288"/>
                          <a:pt x="14549" y="2663"/>
                          <a:pt x="14478" y="2984"/>
                        </a:cubicBezTo>
                        <a:cubicBezTo>
                          <a:pt x="14421" y="3222"/>
                          <a:pt x="14201" y="3347"/>
                          <a:pt x="14002" y="3347"/>
                        </a:cubicBezTo>
                        <a:cubicBezTo>
                          <a:pt x="13790" y="3347"/>
                          <a:pt x="13602" y="3206"/>
                          <a:pt x="13657" y="2913"/>
                        </a:cubicBezTo>
                        <a:cubicBezTo>
                          <a:pt x="13701" y="2681"/>
                          <a:pt x="13898" y="2538"/>
                          <a:pt x="14049" y="2377"/>
                        </a:cubicBezTo>
                        <a:cubicBezTo>
                          <a:pt x="14076" y="2351"/>
                          <a:pt x="14085" y="2288"/>
                          <a:pt x="14049" y="2261"/>
                        </a:cubicBezTo>
                        <a:cubicBezTo>
                          <a:pt x="13782" y="2012"/>
                          <a:pt x="13675" y="1699"/>
                          <a:pt x="13639" y="1342"/>
                        </a:cubicBezTo>
                        <a:cubicBezTo>
                          <a:pt x="13585" y="780"/>
                          <a:pt x="14130" y="424"/>
                          <a:pt x="14585" y="263"/>
                        </a:cubicBezTo>
                        <a:cubicBezTo>
                          <a:pt x="14743" y="206"/>
                          <a:pt x="14895" y="174"/>
                          <a:pt x="15040" y="174"/>
                        </a:cubicBezTo>
                        <a:close/>
                        <a:moveTo>
                          <a:pt x="19630" y="3740"/>
                        </a:moveTo>
                        <a:cubicBezTo>
                          <a:pt x="19641" y="3740"/>
                          <a:pt x="19651" y="3741"/>
                          <a:pt x="19661" y="3742"/>
                        </a:cubicBezTo>
                        <a:cubicBezTo>
                          <a:pt x="19687" y="3769"/>
                          <a:pt x="19714" y="3796"/>
                          <a:pt x="19750" y="3831"/>
                        </a:cubicBezTo>
                        <a:cubicBezTo>
                          <a:pt x="19580" y="3876"/>
                          <a:pt x="19456" y="3974"/>
                          <a:pt x="19357" y="4126"/>
                        </a:cubicBezTo>
                        <a:cubicBezTo>
                          <a:pt x="19348" y="4153"/>
                          <a:pt x="19340" y="4179"/>
                          <a:pt x="19331" y="4206"/>
                        </a:cubicBezTo>
                        <a:cubicBezTo>
                          <a:pt x="19170" y="4153"/>
                          <a:pt x="19009" y="4117"/>
                          <a:pt x="18840" y="4072"/>
                        </a:cubicBezTo>
                        <a:cubicBezTo>
                          <a:pt x="18893" y="3947"/>
                          <a:pt x="19009" y="3876"/>
                          <a:pt x="19161" y="3823"/>
                        </a:cubicBezTo>
                        <a:cubicBezTo>
                          <a:pt x="19259" y="3787"/>
                          <a:pt x="19357" y="3778"/>
                          <a:pt x="19447" y="3769"/>
                        </a:cubicBezTo>
                        <a:cubicBezTo>
                          <a:pt x="19500" y="3761"/>
                          <a:pt x="19567" y="3740"/>
                          <a:pt x="19630" y="3740"/>
                        </a:cubicBezTo>
                        <a:close/>
                        <a:moveTo>
                          <a:pt x="25818" y="1928"/>
                        </a:moveTo>
                        <a:cubicBezTo>
                          <a:pt x="25860" y="1928"/>
                          <a:pt x="25898" y="1929"/>
                          <a:pt x="25932" y="1931"/>
                        </a:cubicBezTo>
                        <a:cubicBezTo>
                          <a:pt x="26485" y="1967"/>
                          <a:pt x="26985" y="2440"/>
                          <a:pt x="27065" y="2814"/>
                        </a:cubicBezTo>
                        <a:cubicBezTo>
                          <a:pt x="27145" y="3189"/>
                          <a:pt x="27119" y="3341"/>
                          <a:pt x="27056" y="3537"/>
                        </a:cubicBezTo>
                        <a:cubicBezTo>
                          <a:pt x="26994" y="3742"/>
                          <a:pt x="26896" y="3930"/>
                          <a:pt x="26789" y="4037"/>
                        </a:cubicBezTo>
                        <a:cubicBezTo>
                          <a:pt x="26530" y="4090"/>
                          <a:pt x="26280" y="4153"/>
                          <a:pt x="26030" y="4233"/>
                        </a:cubicBezTo>
                        <a:cubicBezTo>
                          <a:pt x="26178" y="3668"/>
                          <a:pt x="25904" y="3223"/>
                          <a:pt x="25320" y="3223"/>
                        </a:cubicBezTo>
                        <a:cubicBezTo>
                          <a:pt x="25268" y="3223"/>
                          <a:pt x="25213" y="3226"/>
                          <a:pt x="25156" y="3234"/>
                        </a:cubicBezTo>
                        <a:cubicBezTo>
                          <a:pt x="24933" y="3252"/>
                          <a:pt x="24817" y="3287"/>
                          <a:pt x="24755" y="3501"/>
                        </a:cubicBezTo>
                        <a:cubicBezTo>
                          <a:pt x="24719" y="3608"/>
                          <a:pt x="24701" y="3733"/>
                          <a:pt x="24674" y="3840"/>
                        </a:cubicBezTo>
                        <a:cubicBezTo>
                          <a:pt x="24648" y="3930"/>
                          <a:pt x="24621" y="4010"/>
                          <a:pt x="24585" y="4090"/>
                        </a:cubicBezTo>
                        <a:cubicBezTo>
                          <a:pt x="24541" y="4204"/>
                          <a:pt x="24474" y="4260"/>
                          <a:pt x="24386" y="4260"/>
                        </a:cubicBezTo>
                        <a:cubicBezTo>
                          <a:pt x="24315" y="4260"/>
                          <a:pt x="24229" y="4224"/>
                          <a:pt x="24130" y="4153"/>
                        </a:cubicBezTo>
                        <a:cubicBezTo>
                          <a:pt x="24005" y="3796"/>
                          <a:pt x="24184" y="3350"/>
                          <a:pt x="24496" y="3162"/>
                        </a:cubicBezTo>
                        <a:cubicBezTo>
                          <a:pt x="24558" y="3118"/>
                          <a:pt x="24541" y="3011"/>
                          <a:pt x="24451" y="3011"/>
                        </a:cubicBezTo>
                        <a:cubicBezTo>
                          <a:pt x="24166" y="3011"/>
                          <a:pt x="24086" y="2761"/>
                          <a:pt x="24451" y="2725"/>
                        </a:cubicBezTo>
                        <a:cubicBezTo>
                          <a:pt x="24485" y="2721"/>
                          <a:pt x="24521" y="2719"/>
                          <a:pt x="24556" y="2719"/>
                        </a:cubicBezTo>
                        <a:cubicBezTo>
                          <a:pt x="24679" y="2719"/>
                          <a:pt x="24809" y="2740"/>
                          <a:pt x="24933" y="2761"/>
                        </a:cubicBezTo>
                        <a:cubicBezTo>
                          <a:pt x="24940" y="2763"/>
                          <a:pt x="24946" y="2764"/>
                          <a:pt x="24953" y="2764"/>
                        </a:cubicBezTo>
                        <a:cubicBezTo>
                          <a:pt x="25009" y="2764"/>
                          <a:pt x="25062" y="2701"/>
                          <a:pt x="25022" y="2645"/>
                        </a:cubicBezTo>
                        <a:cubicBezTo>
                          <a:pt x="24640" y="2068"/>
                          <a:pt x="25392" y="1928"/>
                          <a:pt x="25818" y="1928"/>
                        </a:cubicBezTo>
                        <a:close/>
                        <a:moveTo>
                          <a:pt x="14736" y="2181"/>
                        </a:moveTo>
                        <a:cubicBezTo>
                          <a:pt x="15673" y="2458"/>
                          <a:pt x="15807" y="3368"/>
                          <a:pt x="15557" y="4197"/>
                        </a:cubicBezTo>
                        <a:cubicBezTo>
                          <a:pt x="15477" y="4233"/>
                          <a:pt x="15388" y="4260"/>
                          <a:pt x="15307" y="4295"/>
                        </a:cubicBezTo>
                        <a:cubicBezTo>
                          <a:pt x="15263" y="4313"/>
                          <a:pt x="15209" y="4340"/>
                          <a:pt x="15164" y="4358"/>
                        </a:cubicBezTo>
                        <a:cubicBezTo>
                          <a:pt x="15272" y="4144"/>
                          <a:pt x="15280" y="3814"/>
                          <a:pt x="15280" y="3653"/>
                        </a:cubicBezTo>
                        <a:cubicBezTo>
                          <a:pt x="15289" y="3216"/>
                          <a:pt x="15102" y="2716"/>
                          <a:pt x="14718" y="2475"/>
                        </a:cubicBezTo>
                        <a:cubicBezTo>
                          <a:pt x="14718" y="2440"/>
                          <a:pt x="14718" y="2395"/>
                          <a:pt x="14718" y="2359"/>
                        </a:cubicBezTo>
                        <a:cubicBezTo>
                          <a:pt x="14718" y="2306"/>
                          <a:pt x="14718" y="2243"/>
                          <a:pt x="14736" y="2181"/>
                        </a:cubicBezTo>
                        <a:close/>
                        <a:moveTo>
                          <a:pt x="25354" y="3353"/>
                        </a:moveTo>
                        <a:cubicBezTo>
                          <a:pt x="25489" y="3353"/>
                          <a:pt x="25621" y="3383"/>
                          <a:pt x="25736" y="3448"/>
                        </a:cubicBezTo>
                        <a:cubicBezTo>
                          <a:pt x="26012" y="3591"/>
                          <a:pt x="25977" y="3974"/>
                          <a:pt x="25950" y="4260"/>
                        </a:cubicBezTo>
                        <a:cubicBezTo>
                          <a:pt x="25807" y="4304"/>
                          <a:pt x="25665" y="4358"/>
                          <a:pt x="25531" y="4411"/>
                        </a:cubicBezTo>
                        <a:cubicBezTo>
                          <a:pt x="25602" y="4277"/>
                          <a:pt x="25647" y="4117"/>
                          <a:pt x="25647" y="4019"/>
                        </a:cubicBezTo>
                        <a:cubicBezTo>
                          <a:pt x="25638" y="3742"/>
                          <a:pt x="25504" y="3475"/>
                          <a:pt x="25254" y="3359"/>
                        </a:cubicBezTo>
                        <a:cubicBezTo>
                          <a:pt x="25287" y="3355"/>
                          <a:pt x="25321" y="3353"/>
                          <a:pt x="25354" y="3353"/>
                        </a:cubicBezTo>
                        <a:close/>
                        <a:moveTo>
                          <a:pt x="25174" y="3368"/>
                        </a:moveTo>
                        <a:cubicBezTo>
                          <a:pt x="25442" y="3492"/>
                          <a:pt x="25575" y="3805"/>
                          <a:pt x="25486" y="4090"/>
                        </a:cubicBezTo>
                        <a:cubicBezTo>
                          <a:pt x="25459" y="4170"/>
                          <a:pt x="25406" y="4367"/>
                          <a:pt x="25326" y="4501"/>
                        </a:cubicBezTo>
                        <a:cubicBezTo>
                          <a:pt x="25290" y="4509"/>
                          <a:pt x="25254" y="4527"/>
                          <a:pt x="25210" y="4545"/>
                        </a:cubicBezTo>
                        <a:cubicBezTo>
                          <a:pt x="25290" y="4447"/>
                          <a:pt x="25334" y="4322"/>
                          <a:pt x="25343" y="4224"/>
                        </a:cubicBezTo>
                        <a:cubicBezTo>
                          <a:pt x="25361" y="3876"/>
                          <a:pt x="25254" y="3644"/>
                          <a:pt x="25004" y="3421"/>
                        </a:cubicBezTo>
                        <a:cubicBezTo>
                          <a:pt x="25040" y="3403"/>
                          <a:pt x="25076" y="3385"/>
                          <a:pt x="25120" y="3376"/>
                        </a:cubicBezTo>
                        <a:cubicBezTo>
                          <a:pt x="25138" y="3376"/>
                          <a:pt x="25156" y="3368"/>
                          <a:pt x="25174" y="3368"/>
                        </a:cubicBezTo>
                        <a:close/>
                        <a:moveTo>
                          <a:pt x="17331" y="4093"/>
                        </a:moveTo>
                        <a:cubicBezTo>
                          <a:pt x="17645" y="4093"/>
                          <a:pt x="17958" y="4120"/>
                          <a:pt x="18269" y="4170"/>
                        </a:cubicBezTo>
                        <a:cubicBezTo>
                          <a:pt x="18274" y="4181"/>
                          <a:pt x="18283" y="4185"/>
                          <a:pt x="18290" y="4185"/>
                        </a:cubicBezTo>
                        <a:cubicBezTo>
                          <a:pt x="18296" y="4185"/>
                          <a:pt x="18301" y="4183"/>
                          <a:pt x="18305" y="4179"/>
                        </a:cubicBezTo>
                        <a:cubicBezTo>
                          <a:pt x="18465" y="4206"/>
                          <a:pt x="18617" y="4233"/>
                          <a:pt x="18778" y="4269"/>
                        </a:cubicBezTo>
                        <a:cubicBezTo>
                          <a:pt x="18786" y="4277"/>
                          <a:pt x="18795" y="4277"/>
                          <a:pt x="18804" y="4277"/>
                        </a:cubicBezTo>
                        <a:cubicBezTo>
                          <a:pt x="19009" y="4322"/>
                          <a:pt x="19206" y="4385"/>
                          <a:pt x="19411" y="4447"/>
                        </a:cubicBezTo>
                        <a:cubicBezTo>
                          <a:pt x="19429" y="4456"/>
                          <a:pt x="19447" y="4465"/>
                          <a:pt x="19473" y="4465"/>
                        </a:cubicBezTo>
                        <a:cubicBezTo>
                          <a:pt x="20606" y="4831"/>
                          <a:pt x="21721" y="5410"/>
                          <a:pt x="22783" y="5946"/>
                        </a:cubicBezTo>
                        <a:cubicBezTo>
                          <a:pt x="22596" y="6071"/>
                          <a:pt x="22399" y="6187"/>
                          <a:pt x="22212" y="6303"/>
                        </a:cubicBezTo>
                        <a:cubicBezTo>
                          <a:pt x="22132" y="6356"/>
                          <a:pt x="22052" y="6410"/>
                          <a:pt x="21971" y="6463"/>
                        </a:cubicBezTo>
                        <a:cubicBezTo>
                          <a:pt x="20704" y="5981"/>
                          <a:pt x="19438" y="5491"/>
                          <a:pt x="18082" y="5402"/>
                        </a:cubicBezTo>
                        <a:cubicBezTo>
                          <a:pt x="17983" y="5395"/>
                          <a:pt x="17886" y="5392"/>
                          <a:pt x="17790" y="5392"/>
                        </a:cubicBezTo>
                        <a:cubicBezTo>
                          <a:pt x="16821" y="5392"/>
                          <a:pt x="15958" y="5713"/>
                          <a:pt x="15147" y="6240"/>
                        </a:cubicBezTo>
                        <a:cubicBezTo>
                          <a:pt x="14139" y="6900"/>
                          <a:pt x="13202" y="7641"/>
                          <a:pt x="12149" y="8229"/>
                        </a:cubicBezTo>
                        <a:cubicBezTo>
                          <a:pt x="11516" y="8586"/>
                          <a:pt x="10856" y="8899"/>
                          <a:pt x="10213" y="9238"/>
                        </a:cubicBezTo>
                        <a:cubicBezTo>
                          <a:pt x="10204" y="9238"/>
                          <a:pt x="10204" y="9229"/>
                          <a:pt x="10195" y="9229"/>
                        </a:cubicBezTo>
                        <a:cubicBezTo>
                          <a:pt x="9812" y="8961"/>
                          <a:pt x="9393" y="8738"/>
                          <a:pt x="8973" y="8542"/>
                        </a:cubicBezTo>
                        <a:cubicBezTo>
                          <a:pt x="11391" y="8051"/>
                          <a:pt x="12836" y="5848"/>
                          <a:pt x="14915" y="4715"/>
                        </a:cubicBezTo>
                        <a:cubicBezTo>
                          <a:pt x="15722" y="4272"/>
                          <a:pt x="16530" y="4093"/>
                          <a:pt x="17331" y="4093"/>
                        </a:cubicBezTo>
                        <a:close/>
                        <a:moveTo>
                          <a:pt x="17912" y="5589"/>
                        </a:moveTo>
                        <a:cubicBezTo>
                          <a:pt x="19241" y="5589"/>
                          <a:pt x="20544" y="6115"/>
                          <a:pt x="21784" y="6588"/>
                        </a:cubicBezTo>
                        <a:cubicBezTo>
                          <a:pt x="21614" y="6695"/>
                          <a:pt x="21454" y="6802"/>
                          <a:pt x="21302" y="6918"/>
                        </a:cubicBezTo>
                        <a:cubicBezTo>
                          <a:pt x="20713" y="6749"/>
                          <a:pt x="20125" y="6561"/>
                          <a:pt x="19527" y="6419"/>
                        </a:cubicBezTo>
                        <a:cubicBezTo>
                          <a:pt x="19222" y="6345"/>
                          <a:pt x="18915" y="6313"/>
                          <a:pt x="18609" y="6313"/>
                        </a:cubicBezTo>
                        <a:cubicBezTo>
                          <a:pt x="17841" y="6313"/>
                          <a:pt x="17076" y="6513"/>
                          <a:pt x="16342" y="6749"/>
                        </a:cubicBezTo>
                        <a:cubicBezTo>
                          <a:pt x="15209" y="7114"/>
                          <a:pt x="14246" y="7757"/>
                          <a:pt x="13220" y="8354"/>
                        </a:cubicBezTo>
                        <a:cubicBezTo>
                          <a:pt x="12791" y="8604"/>
                          <a:pt x="12345" y="8827"/>
                          <a:pt x="11882" y="9015"/>
                        </a:cubicBezTo>
                        <a:cubicBezTo>
                          <a:pt x="11480" y="9175"/>
                          <a:pt x="11061" y="9443"/>
                          <a:pt x="10624" y="9541"/>
                        </a:cubicBezTo>
                        <a:cubicBezTo>
                          <a:pt x="10534" y="9469"/>
                          <a:pt x="10436" y="9398"/>
                          <a:pt x="10338" y="9327"/>
                        </a:cubicBezTo>
                        <a:cubicBezTo>
                          <a:pt x="11962" y="8586"/>
                          <a:pt x="13434" y="7641"/>
                          <a:pt x="14915" y="6642"/>
                        </a:cubicBezTo>
                        <a:cubicBezTo>
                          <a:pt x="15272" y="6392"/>
                          <a:pt x="15628" y="6151"/>
                          <a:pt x="16021" y="5955"/>
                        </a:cubicBezTo>
                        <a:cubicBezTo>
                          <a:pt x="16592" y="5660"/>
                          <a:pt x="17279" y="5589"/>
                          <a:pt x="17912" y="5589"/>
                        </a:cubicBezTo>
                        <a:close/>
                        <a:moveTo>
                          <a:pt x="18567" y="6458"/>
                        </a:moveTo>
                        <a:cubicBezTo>
                          <a:pt x="18878" y="6458"/>
                          <a:pt x="19187" y="6490"/>
                          <a:pt x="19491" y="6561"/>
                        </a:cubicBezTo>
                        <a:cubicBezTo>
                          <a:pt x="20053" y="6695"/>
                          <a:pt x="20633" y="6838"/>
                          <a:pt x="21186" y="6998"/>
                        </a:cubicBezTo>
                        <a:cubicBezTo>
                          <a:pt x="21008" y="7123"/>
                          <a:pt x="20838" y="7257"/>
                          <a:pt x="20660" y="7391"/>
                        </a:cubicBezTo>
                        <a:cubicBezTo>
                          <a:pt x="20116" y="7293"/>
                          <a:pt x="19571" y="7114"/>
                          <a:pt x="19018" y="7061"/>
                        </a:cubicBezTo>
                        <a:cubicBezTo>
                          <a:pt x="18886" y="7048"/>
                          <a:pt x="18751" y="7042"/>
                          <a:pt x="18614" y="7042"/>
                        </a:cubicBezTo>
                        <a:cubicBezTo>
                          <a:pt x="17898" y="7042"/>
                          <a:pt x="17131" y="7211"/>
                          <a:pt x="16503" y="7480"/>
                        </a:cubicBezTo>
                        <a:cubicBezTo>
                          <a:pt x="15682" y="7828"/>
                          <a:pt x="14906" y="8265"/>
                          <a:pt x="14094" y="8649"/>
                        </a:cubicBezTo>
                        <a:cubicBezTo>
                          <a:pt x="13095" y="9131"/>
                          <a:pt x="12033" y="9505"/>
                          <a:pt x="10963" y="9791"/>
                        </a:cubicBezTo>
                        <a:cubicBezTo>
                          <a:pt x="10865" y="9719"/>
                          <a:pt x="10766" y="9639"/>
                          <a:pt x="10668" y="9568"/>
                        </a:cubicBezTo>
                        <a:cubicBezTo>
                          <a:pt x="10998" y="9523"/>
                          <a:pt x="11311" y="9371"/>
                          <a:pt x="11614" y="9246"/>
                        </a:cubicBezTo>
                        <a:cubicBezTo>
                          <a:pt x="12060" y="9050"/>
                          <a:pt x="12506" y="8872"/>
                          <a:pt x="12943" y="8649"/>
                        </a:cubicBezTo>
                        <a:cubicBezTo>
                          <a:pt x="13398" y="8417"/>
                          <a:pt x="13826" y="8149"/>
                          <a:pt x="14263" y="7890"/>
                        </a:cubicBezTo>
                        <a:cubicBezTo>
                          <a:pt x="14817" y="7551"/>
                          <a:pt x="15361" y="7284"/>
                          <a:pt x="15958" y="7043"/>
                        </a:cubicBezTo>
                        <a:cubicBezTo>
                          <a:pt x="16772" y="6719"/>
                          <a:pt x="17675" y="6458"/>
                          <a:pt x="18567" y="6458"/>
                        </a:cubicBezTo>
                        <a:close/>
                        <a:moveTo>
                          <a:pt x="18733" y="7203"/>
                        </a:moveTo>
                        <a:cubicBezTo>
                          <a:pt x="18751" y="7203"/>
                          <a:pt x="18769" y="7203"/>
                          <a:pt x="18786" y="7204"/>
                        </a:cubicBezTo>
                        <a:cubicBezTo>
                          <a:pt x="19357" y="7204"/>
                          <a:pt x="19937" y="7400"/>
                          <a:pt x="20508" y="7525"/>
                        </a:cubicBezTo>
                        <a:cubicBezTo>
                          <a:pt x="20401" y="7605"/>
                          <a:pt x="20303" y="7685"/>
                          <a:pt x="20205" y="7775"/>
                        </a:cubicBezTo>
                        <a:cubicBezTo>
                          <a:pt x="19723" y="8194"/>
                          <a:pt x="18778" y="8836"/>
                          <a:pt x="18349" y="9068"/>
                        </a:cubicBezTo>
                        <a:cubicBezTo>
                          <a:pt x="18039" y="9240"/>
                          <a:pt x="17737" y="9363"/>
                          <a:pt x="17701" y="9363"/>
                        </a:cubicBezTo>
                        <a:cubicBezTo>
                          <a:pt x="17700" y="9363"/>
                          <a:pt x="17699" y="9363"/>
                          <a:pt x="17698" y="9362"/>
                        </a:cubicBezTo>
                        <a:cubicBezTo>
                          <a:pt x="17377" y="9255"/>
                          <a:pt x="17047" y="9157"/>
                          <a:pt x="16708" y="9086"/>
                        </a:cubicBezTo>
                        <a:cubicBezTo>
                          <a:pt x="16371" y="9010"/>
                          <a:pt x="16042" y="8976"/>
                          <a:pt x="15719" y="8976"/>
                        </a:cubicBezTo>
                        <a:cubicBezTo>
                          <a:pt x="14265" y="8976"/>
                          <a:pt x="12939" y="9662"/>
                          <a:pt x="11596" y="10246"/>
                        </a:cubicBezTo>
                        <a:cubicBezTo>
                          <a:pt x="11587" y="10255"/>
                          <a:pt x="11578" y="10263"/>
                          <a:pt x="11569" y="10263"/>
                        </a:cubicBezTo>
                        <a:cubicBezTo>
                          <a:pt x="11409" y="10139"/>
                          <a:pt x="11239" y="10005"/>
                          <a:pt x="11070" y="9871"/>
                        </a:cubicBezTo>
                        <a:cubicBezTo>
                          <a:pt x="12836" y="9443"/>
                          <a:pt x="14424" y="8631"/>
                          <a:pt x="16057" y="7846"/>
                        </a:cubicBezTo>
                        <a:cubicBezTo>
                          <a:pt x="16897" y="7434"/>
                          <a:pt x="17798" y="7203"/>
                          <a:pt x="18733" y="7203"/>
                        </a:cubicBezTo>
                        <a:close/>
                        <a:moveTo>
                          <a:pt x="25156" y="10067"/>
                        </a:moveTo>
                        <a:cubicBezTo>
                          <a:pt x="25299" y="10201"/>
                          <a:pt x="25326" y="10433"/>
                          <a:pt x="25192" y="10585"/>
                        </a:cubicBezTo>
                        <a:cubicBezTo>
                          <a:pt x="25085" y="10692"/>
                          <a:pt x="24969" y="10745"/>
                          <a:pt x="24835" y="10781"/>
                        </a:cubicBezTo>
                        <a:cubicBezTo>
                          <a:pt x="24995" y="10629"/>
                          <a:pt x="25040" y="10326"/>
                          <a:pt x="25031" y="10121"/>
                        </a:cubicBezTo>
                        <a:cubicBezTo>
                          <a:pt x="25031" y="10112"/>
                          <a:pt x="25031" y="10103"/>
                          <a:pt x="25022" y="10094"/>
                        </a:cubicBezTo>
                        <a:cubicBezTo>
                          <a:pt x="25067" y="10067"/>
                          <a:pt x="25111" y="10067"/>
                          <a:pt x="25156" y="10067"/>
                        </a:cubicBezTo>
                        <a:close/>
                        <a:moveTo>
                          <a:pt x="25227" y="10085"/>
                        </a:moveTo>
                        <a:lnTo>
                          <a:pt x="25227" y="10085"/>
                        </a:lnTo>
                        <a:cubicBezTo>
                          <a:pt x="25290" y="10103"/>
                          <a:pt x="25352" y="10139"/>
                          <a:pt x="25406" y="10165"/>
                        </a:cubicBezTo>
                        <a:cubicBezTo>
                          <a:pt x="25486" y="10219"/>
                          <a:pt x="25566" y="10272"/>
                          <a:pt x="25638" y="10335"/>
                        </a:cubicBezTo>
                        <a:cubicBezTo>
                          <a:pt x="25807" y="10495"/>
                          <a:pt x="25718" y="10701"/>
                          <a:pt x="25611" y="10870"/>
                        </a:cubicBezTo>
                        <a:cubicBezTo>
                          <a:pt x="25433" y="10843"/>
                          <a:pt x="25254" y="10825"/>
                          <a:pt x="25076" y="10817"/>
                        </a:cubicBezTo>
                        <a:cubicBezTo>
                          <a:pt x="25192" y="10754"/>
                          <a:pt x="25281" y="10656"/>
                          <a:pt x="25326" y="10549"/>
                        </a:cubicBezTo>
                        <a:cubicBezTo>
                          <a:pt x="25397" y="10397"/>
                          <a:pt x="25343" y="10201"/>
                          <a:pt x="25227" y="10085"/>
                        </a:cubicBezTo>
                        <a:close/>
                        <a:moveTo>
                          <a:pt x="24380" y="8820"/>
                        </a:moveTo>
                        <a:cubicBezTo>
                          <a:pt x="24563" y="8820"/>
                          <a:pt x="24741" y="8881"/>
                          <a:pt x="24862" y="9023"/>
                        </a:cubicBezTo>
                        <a:cubicBezTo>
                          <a:pt x="24865" y="9027"/>
                          <a:pt x="24871" y="9029"/>
                          <a:pt x="24876" y="9029"/>
                        </a:cubicBezTo>
                        <a:cubicBezTo>
                          <a:pt x="24884" y="9029"/>
                          <a:pt x="24892" y="9025"/>
                          <a:pt x="24897" y="9015"/>
                        </a:cubicBezTo>
                        <a:cubicBezTo>
                          <a:pt x="24962" y="8916"/>
                          <a:pt x="25083" y="8885"/>
                          <a:pt x="25211" y="8885"/>
                        </a:cubicBezTo>
                        <a:cubicBezTo>
                          <a:pt x="25349" y="8885"/>
                          <a:pt x="25496" y="8920"/>
                          <a:pt x="25593" y="8943"/>
                        </a:cubicBezTo>
                        <a:cubicBezTo>
                          <a:pt x="25807" y="8988"/>
                          <a:pt x="26004" y="9166"/>
                          <a:pt x="26155" y="9300"/>
                        </a:cubicBezTo>
                        <a:cubicBezTo>
                          <a:pt x="26512" y="9612"/>
                          <a:pt x="26414" y="9942"/>
                          <a:pt x="26485" y="10344"/>
                        </a:cubicBezTo>
                        <a:cubicBezTo>
                          <a:pt x="26490" y="10364"/>
                          <a:pt x="26509" y="10375"/>
                          <a:pt x="26528" y="10375"/>
                        </a:cubicBezTo>
                        <a:cubicBezTo>
                          <a:pt x="26543" y="10375"/>
                          <a:pt x="26558" y="10368"/>
                          <a:pt x="26566" y="10353"/>
                        </a:cubicBezTo>
                        <a:cubicBezTo>
                          <a:pt x="26690" y="10112"/>
                          <a:pt x="26664" y="9853"/>
                          <a:pt x="26566" y="9630"/>
                        </a:cubicBezTo>
                        <a:cubicBezTo>
                          <a:pt x="26557" y="9541"/>
                          <a:pt x="26557" y="9487"/>
                          <a:pt x="26628" y="9362"/>
                        </a:cubicBezTo>
                        <a:cubicBezTo>
                          <a:pt x="26700" y="9242"/>
                          <a:pt x="26830" y="9183"/>
                          <a:pt x="26957" y="9183"/>
                        </a:cubicBezTo>
                        <a:cubicBezTo>
                          <a:pt x="27112" y="9183"/>
                          <a:pt x="27263" y="9271"/>
                          <a:pt x="27297" y="9443"/>
                        </a:cubicBezTo>
                        <a:cubicBezTo>
                          <a:pt x="27308" y="9480"/>
                          <a:pt x="27335" y="9495"/>
                          <a:pt x="27363" y="9495"/>
                        </a:cubicBezTo>
                        <a:cubicBezTo>
                          <a:pt x="27381" y="9495"/>
                          <a:pt x="27399" y="9489"/>
                          <a:pt x="27413" y="9478"/>
                        </a:cubicBezTo>
                        <a:cubicBezTo>
                          <a:pt x="27475" y="9430"/>
                          <a:pt x="27553" y="9405"/>
                          <a:pt x="27624" y="9405"/>
                        </a:cubicBezTo>
                        <a:cubicBezTo>
                          <a:pt x="27738" y="9405"/>
                          <a:pt x="27834" y="9470"/>
                          <a:pt x="27823" y="9612"/>
                        </a:cubicBezTo>
                        <a:cubicBezTo>
                          <a:pt x="27823" y="9657"/>
                          <a:pt x="27859" y="9684"/>
                          <a:pt x="27895" y="9684"/>
                        </a:cubicBezTo>
                        <a:cubicBezTo>
                          <a:pt x="28278" y="9684"/>
                          <a:pt x="28573" y="10005"/>
                          <a:pt x="28234" y="10353"/>
                        </a:cubicBezTo>
                        <a:cubicBezTo>
                          <a:pt x="28116" y="10464"/>
                          <a:pt x="27994" y="10515"/>
                          <a:pt x="27868" y="10515"/>
                        </a:cubicBezTo>
                        <a:cubicBezTo>
                          <a:pt x="27812" y="10515"/>
                          <a:pt x="27756" y="10506"/>
                          <a:pt x="27699" y="10486"/>
                        </a:cubicBezTo>
                        <a:cubicBezTo>
                          <a:pt x="27699" y="10473"/>
                          <a:pt x="27689" y="10465"/>
                          <a:pt x="27677" y="10465"/>
                        </a:cubicBezTo>
                        <a:cubicBezTo>
                          <a:pt x="27672" y="10465"/>
                          <a:pt x="27668" y="10466"/>
                          <a:pt x="27663" y="10469"/>
                        </a:cubicBezTo>
                        <a:cubicBezTo>
                          <a:pt x="27609" y="10442"/>
                          <a:pt x="27556" y="10415"/>
                          <a:pt x="27502" y="10371"/>
                        </a:cubicBezTo>
                        <a:cubicBezTo>
                          <a:pt x="27395" y="10290"/>
                          <a:pt x="27368" y="10174"/>
                          <a:pt x="27261" y="10112"/>
                        </a:cubicBezTo>
                        <a:cubicBezTo>
                          <a:pt x="27256" y="10108"/>
                          <a:pt x="27249" y="10106"/>
                          <a:pt x="27243" y="10106"/>
                        </a:cubicBezTo>
                        <a:cubicBezTo>
                          <a:pt x="27221" y="10106"/>
                          <a:pt x="27201" y="10129"/>
                          <a:pt x="27208" y="10156"/>
                        </a:cubicBezTo>
                        <a:cubicBezTo>
                          <a:pt x="27208" y="10183"/>
                          <a:pt x="27217" y="10210"/>
                          <a:pt x="27226" y="10237"/>
                        </a:cubicBezTo>
                        <a:cubicBezTo>
                          <a:pt x="27083" y="10281"/>
                          <a:pt x="26958" y="10397"/>
                          <a:pt x="26869" y="10522"/>
                        </a:cubicBezTo>
                        <a:cubicBezTo>
                          <a:pt x="26753" y="10710"/>
                          <a:pt x="26798" y="10933"/>
                          <a:pt x="26931" y="11075"/>
                        </a:cubicBezTo>
                        <a:cubicBezTo>
                          <a:pt x="26530" y="11004"/>
                          <a:pt x="26128" y="10933"/>
                          <a:pt x="25718" y="10879"/>
                        </a:cubicBezTo>
                        <a:cubicBezTo>
                          <a:pt x="25914" y="10647"/>
                          <a:pt x="25870" y="10335"/>
                          <a:pt x="25602" y="10147"/>
                        </a:cubicBezTo>
                        <a:cubicBezTo>
                          <a:pt x="25486" y="10067"/>
                          <a:pt x="25272" y="9907"/>
                          <a:pt x="25129" y="9907"/>
                        </a:cubicBezTo>
                        <a:cubicBezTo>
                          <a:pt x="24918" y="9907"/>
                          <a:pt x="24757" y="10324"/>
                          <a:pt x="24536" y="10324"/>
                        </a:cubicBezTo>
                        <a:cubicBezTo>
                          <a:pt x="24477" y="10324"/>
                          <a:pt x="24414" y="10294"/>
                          <a:pt x="24344" y="10219"/>
                        </a:cubicBezTo>
                        <a:cubicBezTo>
                          <a:pt x="24338" y="10213"/>
                          <a:pt x="24323" y="10206"/>
                          <a:pt x="24311" y="10206"/>
                        </a:cubicBezTo>
                        <a:cubicBezTo>
                          <a:pt x="24306" y="10206"/>
                          <a:pt x="24302" y="10207"/>
                          <a:pt x="24300" y="10210"/>
                        </a:cubicBezTo>
                        <a:lnTo>
                          <a:pt x="24291" y="10210"/>
                        </a:lnTo>
                        <a:cubicBezTo>
                          <a:pt x="24166" y="10228"/>
                          <a:pt x="24059" y="10255"/>
                          <a:pt x="23943" y="10272"/>
                        </a:cubicBezTo>
                        <a:cubicBezTo>
                          <a:pt x="23890" y="10284"/>
                          <a:pt x="23840" y="10289"/>
                          <a:pt x="23790" y="10289"/>
                        </a:cubicBezTo>
                        <a:cubicBezTo>
                          <a:pt x="23730" y="10289"/>
                          <a:pt x="23671" y="10282"/>
                          <a:pt x="23613" y="10272"/>
                        </a:cubicBezTo>
                        <a:cubicBezTo>
                          <a:pt x="23408" y="10228"/>
                          <a:pt x="23425" y="9969"/>
                          <a:pt x="23577" y="9871"/>
                        </a:cubicBezTo>
                        <a:cubicBezTo>
                          <a:pt x="23764" y="9764"/>
                          <a:pt x="23987" y="9693"/>
                          <a:pt x="24184" y="9612"/>
                        </a:cubicBezTo>
                        <a:cubicBezTo>
                          <a:pt x="24184" y="9603"/>
                          <a:pt x="24193" y="9603"/>
                          <a:pt x="24202" y="9603"/>
                        </a:cubicBezTo>
                        <a:cubicBezTo>
                          <a:pt x="24275" y="9563"/>
                          <a:pt x="24237" y="9448"/>
                          <a:pt x="24162" y="9448"/>
                        </a:cubicBezTo>
                        <a:cubicBezTo>
                          <a:pt x="24155" y="9448"/>
                          <a:pt x="24147" y="9449"/>
                          <a:pt x="24139" y="9452"/>
                        </a:cubicBezTo>
                        <a:cubicBezTo>
                          <a:pt x="24032" y="9487"/>
                          <a:pt x="23925" y="9505"/>
                          <a:pt x="23818" y="9514"/>
                        </a:cubicBezTo>
                        <a:cubicBezTo>
                          <a:pt x="23802" y="9516"/>
                          <a:pt x="23787" y="9516"/>
                          <a:pt x="23773" y="9516"/>
                        </a:cubicBezTo>
                        <a:cubicBezTo>
                          <a:pt x="23455" y="9516"/>
                          <a:pt x="23698" y="9135"/>
                          <a:pt x="23809" y="9032"/>
                        </a:cubicBezTo>
                        <a:cubicBezTo>
                          <a:pt x="23956" y="8899"/>
                          <a:pt x="24171" y="8820"/>
                          <a:pt x="24380" y="8820"/>
                        </a:cubicBezTo>
                        <a:close/>
                        <a:moveTo>
                          <a:pt x="27279" y="10335"/>
                        </a:moveTo>
                        <a:cubicBezTo>
                          <a:pt x="27297" y="10371"/>
                          <a:pt x="27324" y="10406"/>
                          <a:pt x="27351" y="10442"/>
                        </a:cubicBezTo>
                        <a:cubicBezTo>
                          <a:pt x="27235" y="10576"/>
                          <a:pt x="27199" y="10817"/>
                          <a:pt x="27181" y="10986"/>
                        </a:cubicBezTo>
                        <a:cubicBezTo>
                          <a:pt x="27181" y="11040"/>
                          <a:pt x="27199" y="11093"/>
                          <a:pt x="27235" y="11138"/>
                        </a:cubicBezTo>
                        <a:cubicBezTo>
                          <a:pt x="27154" y="11120"/>
                          <a:pt x="27074" y="11102"/>
                          <a:pt x="26985" y="11093"/>
                        </a:cubicBezTo>
                        <a:cubicBezTo>
                          <a:pt x="26994" y="11084"/>
                          <a:pt x="26994" y="11075"/>
                          <a:pt x="26994" y="11075"/>
                        </a:cubicBezTo>
                        <a:cubicBezTo>
                          <a:pt x="26949" y="10924"/>
                          <a:pt x="26931" y="10772"/>
                          <a:pt x="26994" y="10620"/>
                        </a:cubicBezTo>
                        <a:cubicBezTo>
                          <a:pt x="27038" y="10513"/>
                          <a:pt x="27154" y="10379"/>
                          <a:pt x="27279" y="10335"/>
                        </a:cubicBezTo>
                        <a:close/>
                        <a:moveTo>
                          <a:pt x="27422" y="10504"/>
                        </a:moveTo>
                        <a:cubicBezTo>
                          <a:pt x="27476" y="10549"/>
                          <a:pt x="27529" y="10585"/>
                          <a:pt x="27592" y="10611"/>
                        </a:cubicBezTo>
                        <a:cubicBezTo>
                          <a:pt x="27538" y="10754"/>
                          <a:pt x="27520" y="10906"/>
                          <a:pt x="27592" y="11049"/>
                        </a:cubicBezTo>
                        <a:cubicBezTo>
                          <a:pt x="27618" y="11120"/>
                          <a:pt x="27663" y="11182"/>
                          <a:pt x="27716" y="11245"/>
                        </a:cubicBezTo>
                        <a:cubicBezTo>
                          <a:pt x="27618" y="11227"/>
                          <a:pt x="27520" y="11200"/>
                          <a:pt x="27413" y="11182"/>
                        </a:cubicBezTo>
                        <a:cubicBezTo>
                          <a:pt x="27351" y="11102"/>
                          <a:pt x="27306" y="11013"/>
                          <a:pt x="27306" y="10933"/>
                        </a:cubicBezTo>
                        <a:cubicBezTo>
                          <a:pt x="27306" y="10817"/>
                          <a:pt x="27342" y="10620"/>
                          <a:pt x="27422" y="10504"/>
                        </a:cubicBezTo>
                        <a:close/>
                        <a:moveTo>
                          <a:pt x="15550" y="9163"/>
                        </a:moveTo>
                        <a:cubicBezTo>
                          <a:pt x="16134" y="9163"/>
                          <a:pt x="16714" y="9266"/>
                          <a:pt x="17297" y="9434"/>
                        </a:cubicBezTo>
                        <a:cubicBezTo>
                          <a:pt x="18242" y="9710"/>
                          <a:pt x="19134" y="10130"/>
                          <a:pt x="20053" y="10469"/>
                        </a:cubicBezTo>
                        <a:cubicBezTo>
                          <a:pt x="20606" y="10674"/>
                          <a:pt x="21249" y="10915"/>
                          <a:pt x="21882" y="10986"/>
                        </a:cubicBezTo>
                        <a:cubicBezTo>
                          <a:pt x="21418" y="11066"/>
                          <a:pt x="20963" y="11164"/>
                          <a:pt x="20508" y="11280"/>
                        </a:cubicBezTo>
                        <a:cubicBezTo>
                          <a:pt x="19054" y="11066"/>
                          <a:pt x="17752" y="10362"/>
                          <a:pt x="16315" y="10094"/>
                        </a:cubicBezTo>
                        <a:cubicBezTo>
                          <a:pt x="15959" y="10027"/>
                          <a:pt x="15605" y="9999"/>
                          <a:pt x="15250" y="9999"/>
                        </a:cubicBezTo>
                        <a:cubicBezTo>
                          <a:pt x="14940" y="9999"/>
                          <a:pt x="14629" y="10021"/>
                          <a:pt x="14317" y="10058"/>
                        </a:cubicBezTo>
                        <a:cubicBezTo>
                          <a:pt x="13594" y="10139"/>
                          <a:pt x="12899" y="10522"/>
                          <a:pt x="12238" y="10763"/>
                        </a:cubicBezTo>
                        <a:cubicBezTo>
                          <a:pt x="12229" y="10763"/>
                          <a:pt x="12221" y="10772"/>
                          <a:pt x="12221" y="10772"/>
                        </a:cubicBezTo>
                        <a:cubicBezTo>
                          <a:pt x="12158" y="10727"/>
                          <a:pt x="12096" y="10674"/>
                          <a:pt x="12033" y="10629"/>
                        </a:cubicBezTo>
                        <a:cubicBezTo>
                          <a:pt x="11926" y="10540"/>
                          <a:pt x="11810" y="10460"/>
                          <a:pt x="11703" y="10371"/>
                        </a:cubicBezTo>
                        <a:cubicBezTo>
                          <a:pt x="12568" y="9996"/>
                          <a:pt x="13407" y="9577"/>
                          <a:pt x="14317" y="9327"/>
                        </a:cubicBezTo>
                        <a:cubicBezTo>
                          <a:pt x="14732" y="9213"/>
                          <a:pt x="15142" y="9163"/>
                          <a:pt x="15550" y="9163"/>
                        </a:cubicBezTo>
                        <a:close/>
                        <a:moveTo>
                          <a:pt x="15130" y="10159"/>
                        </a:moveTo>
                        <a:cubicBezTo>
                          <a:pt x="15630" y="10159"/>
                          <a:pt x="16138" y="10237"/>
                          <a:pt x="16610" y="10335"/>
                        </a:cubicBezTo>
                        <a:cubicBezTo>
                          <a:pt x="17805" y="10576"/>
                          <a:pt x="18911" y="11129"/>
                          <a:pt x="20107" y="11388"/>
                        </a:cubicBezTo>
                        <a:cubicBezTo>
                          <a:pt x="19857" y="11450"/>
                          <a:pt x="19616" y="11521"/>
                          <a:pt x="19375" y="11593"/>
                        </a:cubicBezTo>
                        <a:cubicBezTo>
                          <a:pt x="19366" y="11593"/>
                          <a:pt x="19357" y="11593"/>
                          <a:pt x="19357" y="11602"/>
                        </a:cubicBezTo>
                        <a:cubicBezTo>
                          <a:pt x="18956" y="11602"/>
                          <a:pt x="18537" y="11521"/>
                          <a:pt x="18180" y="11414"/>
                        </a:cubicBezTo>
                        <a:cubicBezTo>
                          <a:pt x="17493" y="11209"/>
                          <a:pt x="16797" y="11049"/>
                          <a:pt x="16092" y="10933"/>
                        </a:cubicBezTo>
                        <a:cubicBezTo>
                          <a:pt x="15674" y="10868"/>
                          <a:pt x="15275" y="10834"/>
                          <a:pt x="14870" y="10834"/>
                        </a:cubicBezTo>
                        <a:cubicBezTo>
                          <a:pt x="14662" y="10834"/>
                          <a:pt x="14452" y="10843"/>
                          <a:pt x="14237" y="10861"/>
                        </a:cubicBezTo>
                        <a:cubicBezTo>
                          <a:pt x="13978" y="10879"/>
                          <a:pt x="13728" y="10906"/>
                          <a:pt x="13469" y="10968"/>
                        </a:cubicBezTo>
                        <a:cubicBezTo>
                          <a:pt x="13238" y="11022"/>
                          <a:pt x="13015" y="11138"/>
                          <a:pt x="12791" y="11200"/>
                        </a:cubicBezTo>
                        <a:cubicBezTo>
                          <a:pt x="12640" y="11102"/>
                          <a:pt x="12506" y="10995"/>
                          <a:pt x="12363" y="10888"/>
                        </a:cubicBezTo>
                        <a:cubicBezTo>
                          <a:pt x="12970" y="10674"/>
                          <a:pt x="13559" y="10433"/>
                          <a:pt x="14183" y="10272"/>
                        </a:cubicBezTo>
                        <a:cubicBezTo>
                          <a:pt x="14488" y="10192"/>
                          <a:pt x="14807" y="10159"/>
                          <a:pt x="15130" y="10159"/>
                        </a:cubicBezTo>
                        <a:close/>
                        <a:moveTo>
                          <a:pt x="14810" y="10954"/>
                        </a:moveTo>
                        <a:cubicBezTo>
                          <a:pt x="15462" y="10954"/>
                          <a:pt x="16097" y="11052"/>
                          <a:pt x="16744" y="11191"/>
                        </a:cubicBezTo>
                        <a:cubicBezTo>
                          <a:pt x="17448" y="11343"/>
                          <a:pt x="18126" y="11557"/>
                          <a:pt x="18831" y="11691"/>
                        </a:cubicBezTo>
                        <a:cubicBezTo>
                          <a:pt x="18876" y="11700"/>
                          <a:pt x="18938" y="11709"/>
                          <a:pt x="19001" y="11709"/>
                        </a:cubicBezTo>
                        <a:cubicBezTo>
                          <a:pt x="18974" y="11718"/>
                          <a:pt x="18938" y="11727"/>
                          <a:pt x="18911" y="11735"/>
                        </a:cubicBezTo>
                        <a:lnTo>
                          <a:pt x="18902" y="11735"/>
                        </a:lnTo>
                        <a:cubicBezTo>
                          <a:pt x="18876" y="11753"/>
                          <a:pt x="18858" y="11762"/>
                          <a:pt x="18840" y="11762"/>
                        </a:cubicBezTo>
                        <a:cubicBezTo>
                          <a:pt x="18831" y="11771"/>
                          <a:pt x="18822" y="11771"/>
                          <a:pt x="18813" y="11771"/>
                        </a:cubicBezTo>
                        <a:cubicBezTo>
                          <a:pt x="18723" y="11803"/>
                          <a:pt x="18617" y="11815"/>
                          <a:pt x="18504" y="11815"/>
                        </a:cubicBezTo>
                        <a:cubicBezTo>
                          <a:pt x="18166" y="11815"/>
                          <a:pt x="17762" y="11706"/>
                          <a:pt x="17529" y="11673"/>
                        </a:cubicBezTo>
                        <a:cubicBezTo>
                          <a:pt x="16993" y="11593"/>
                          <a:pt x="16458" y="11495"/>
                          <a:pt x="15914" y="11423"/>
                        </a:cubicBezTo>
                        <a:cubicBezTo>
                          <a:pt x="15476" y="11363"/>
                          <a:pt x="15052" y="11341"/>
                          <a:pt x="14618" y="11341"/>
                        </a:cubicBezTo>
                        <a:cubicBezTo>
                          <a:pt x="14539" y="11341"/>
                          <a:pt x="14459" y="11342"/>
                          <a:pt x="14379" y="11343"/>
                        </a:cubicBezTo>
                        <a:cubicBezTo>
                          <a:pt x="14344" y="11343"/>
                          <a:pt x="14308" y="11343"/>
                          <a:pt x="14272" y="11343"/>
                        </a:cubicBezTo>
                        <a:cubicBezTo>
                          <a:pt x="13914" y="11343"/>
                          <a:pt x="13554" y="11350"/>
                          <a:pt x="13238" y="11512"/>
                        </a:cubicBezTo>
                        <a:cubicBezTo>
                          <a:pt x="13104" y="11432"/>
                          <a:pt x="12979" y="11343"/>
                          <a:pt x="12854" y="11254"/>
                        </a:cubicBezTo>
                        <a:cubicBezTo>
                          <a:pt x="13023" y="11218"/>
                          <a:pt x="13202" y="11164"/>
                          <a:pt x="13371" y="11120"/>
                        </a:cubicBezTo>
                        <a:cubicBezTo>
                          <a:pt x="13710" y="11040"/>
                          <a:pt x="14040" y="10995"/>
                          <a:pt x="14388" y="10968"/>
                        </a:cubicBezTo>
                        <a:cubicBezTo>
                          <a:pt x="14530" y="10959"/>
                          <a:pt x="14670" y="10954"/>
                          <a:pt x="14810" y="10954"/>
                        </a:cubicBezTo>
                        <a:close/>
                        <a:moveTo>
                          <a:pt x="13993" y="11420"/>
                        </a:moveTo>
                        <a:cubicBezTo>
                          <a:pt x="14288" y="11420"/>
                          <a:pt x="14590" y="11450"/>
                          <a:pt x="14861" y="11450"/>
                        </a:cubicBezTo>
                        <a:cubicBezTo>
                          <a:pt x="15477" y="11450"/>
                          <a:pt x="16110" y="11557"/>
                          <a:pt x="16717" y="11664"/>
                        </a:cubicBezTo>
                        <a:cubicBezTo>
                          <a:pt x="17198" y="11744"/>
                          <a:pt x="17662" y="11842"/>
                          <a:pt x="18144" y="11905"/>
                        </a:cubicBezTo>
                        <a:cubicBezTo>
                          <a:pt x="18215" y="11914"/>
                          <a:pt x="18305" y="11923"/>
                          <a:pt x="18394" y="11923"/>
                        </a:cubicBezTo>
                        <a:cubicBezTo>
                          <a:pt x="17814" y="12137"/>
                          <a:pt x="17243" y="12378"/>
                          <a:pt x="16663" y="12601"/>
                        </a:cubicBezTo>
                        <a:cubicBezTo>
                          <a:pt x="15825" y="12601"/>
                          <a:pt x="15066" y="12467"/>
                          <a:pt x="14281" y="12110"/>
                        </a:cubicBezTo>
                        <a:cubicBezTo>
                          <a:pt x="13924" y="11950"/>
                          <a:pt x="13585" y="11744"/>
                          <a:pt x="13255" y="11530"/>
                        </a:cubicBezTo>
                        <a:cubicBezTo>
                          <a:pt x="13480" y="11443"/>
                          <a:pt x="13734" y="11420"/>
                          <a:pt x="13993" y="11420"/>
                        </a:cubicBezTo>
                        <a:close/>
                        <a:moveTo>
                          <a:pt x="31938" y="11296"/>
                        </a:moveTo>
                        <a:cubicBezTo>
                          <a:pt x="32593" y="11296"/>
                          <a:pt x="33272" y="11393"/>
                          <a:pt x="33890" y="11521"/>
                        </a:cubicBezTo>
                        <a:cubicBezTo>
                          <a:pt x="34693" y="11691"/>
                          <a:pt x="35469" y="12137"/>
                          <a:pt x="36174" y="12547"/>
                        </a:cubicBezTo>
                        <a:cubicBezTo>
                          <a:pt x="36477" y="12726"/>
                          <a:pt x="36816" y="12940"/>
                          <a:pt x="37173" y="13091"/>
                        </a:cubicBezTo>
                        <a:cubicBezTo>
                          <a:pt x="36744" y="13127"/>
                          <a:pt x="36316" y="13207"/>
                          <a:pt x="35906" y="13332"/>
                        </a:cubicBezTo>
                        <a:cubicBezTo>
                          <a:pt x="35831" y="13337"/>
                          <a:pt x="35755" y="13339"/>
                          <a:pt x="35680" y="13339"/>
                        </a:cubicBezTo>
                        <a:cubicBezTo>
                          <a:pt x="34895" y="13339"/>
                          <a:pt x="34094" y="13099"/>
                          <a:pt x="33346" y="12895"/>
                        </a:cubicBezTo>
                        <a:cubicBezTo>
                          <a:pt x="32329" y="12619"/>
                          <a:pt x="31356" y="12217"/>
                          <a:pt x="30348" y="11941"/>
                        </a:cubicBezTo>
                        <a:cubicBezTo>
                          <a:pt x="29965" y="11834"/>
                          <a:pt x="29590" y="11727"/>
                          <a:pt x="29197" y="11619"/>
                        </a:cubicBezTo>
                        <a:cubicBezTo>
                          <a:pt x="29367" y="11611"/>
                          <a:pt x="29527" y="11575"/>
                          <a:pt x="29697" y="11539"/>
                        </a:cubicBezTo>
                        <a:cubicBezTo>
                          <a:pt x="30179" y="11414"/>
                          <a:pt x="30705" y="11414"/>
                          <a:pt x="31196" y="11343"/>
                        </a:cubicBezTo>
                        <a:cubicBezTo>
                          <a:pt x="31436" y="11311"/>
                          <a:pt x="31686" y="11296"/>
                          <a:pt x="31938" y="11296"/>
                        </a:cubicBezTo>
                        <a:close/>
                        <a:moveTo>
                          <a:pt x="9562" y="11352"/>
                        </a:moveTo>
                        <a:lnTo>
                          <a:pt x="9562" y="11352"/>
                        </a:lnTo>
                        <a:cubicBezTo>
                          <a:pt x="10303" y="12119"/>
                          <a:pt x="9839" y="13466"/>
                          <a:pt x="8848" y="13796"/>
                        </a:cubicBezTo>
                        <a:cubicBezTo>
                          <a:pt x="8590" y="13680"/>
                          <a:pt x="8322" y="13564"/>
                          <a:pt x="8045" y="13457"/>
                        </a:cubicBezTo>
                        <a:cubicBezTo>
                          <a:pt x="8777" y="13341"/>
                          <a:pt x="9348" y="12984"/>
                          <a:pt x="9589" y="12235"/>
                        </a:cubicBezTo>
                        <a:cubicBezTo>
                          <a:pt x="9660" y="11985"/>
                          <a:pt x="9696" y="11602"/>
                          <a:pt x="9562" y="11352"/>
                        </a:cubicBezTo>
                        <a:close/>
                        <a:moveTo>
                          <a:pt x="10017" y="12030"/>
                        </a:moveTo>
                        <a:lnTo>
                          <a:pt x="10017" y="12030"/>
                        </a:lnTo>
                        <a:cubicBezTo>
                          <a:pt x="10178" y="12333"/>
                          <a:pt x="10401" y="12583"/>
                          <a:pt x="10285" y="13002"/>
                        </a:cubicBezTo>
                        <a:cubicBezTo>
                          <a:pt x="10169" y="13448"/>
                          <a:pt x="9785" y="13903"/>
                          <a:pt x="9330" y="14028"/>
                        </a:cubicBezTo>
                        <a:cubicBezTo>
                          <a:pt x="9223" y="13975"/>
                          <a:pt x="9107" y="13921"/>
                          <a:pt x="9000" y="13868"/>
                        </a:cubicBezTo>
                        <a:cubicBezTo>
                          <a:pt x="9428" y="13769"/>
                          <a:pt x="9758" y="13413"/>
                          <a:pt x="9919" y="12993"/>
                        </a:cubicBezTo>
                        <a:cubicBezTo>
                          <a:pt x="10044" y="12672"/>
                          <a:pt x="10079" y="12333"/>
                          <a:pt x="10017" y="12030"/>
                        </a:cubicBezTo>
                        <a:close/>
                        <a:moveTo>
                          <a:pt x="11569" y="13065"/>
                        </a:moveTo>
                        <a:cubicBezTo>
                          <a:pt x="11569" y="13065"/>
                          <a:pt x="11427" y="13377"/>
                          <a:pt x="11435" y="13555"/>
                        </a:cubicBezTo>
                        <a:cubicBezTo>
                          <a:pt x="11435" y="13707"/>
                          <a:pt x="11462" y="13859"/>
                          <a:pt x="11578" y="13975"/>
                        </a:cubicBezTo>
                        <a:cubicBezTo>
                          <a:pt x="11596" y="13992"/>
                          <a:pt x="11614" y="14010"/>
                          <a:pt x="11623" y="14019"/>
                        </a:cubicBezTo>
                        <a:cubicBezTo>
                          <a:pt x="11480" y="14028"/>
                          <a:pt x="11328" y="14046"/>
                          <a:pt x="11177" y="14055"/>
                        </a:cubicBezTo>
                        <a:cubicBezTo>
                          <a:pt x="11070" y="13600"/>
                          <a:pt x="11186" y="13341"/>
                          <a:pt x="11320" y="13207"/>
                        </a:cubicBezTo>
                        <a:cubicBezTo>
                          <a:pt x="11435" y="13091"/>
                          <a:pt x="11569" y="13065"/>
                          <a:pt x="11569" y="13065"/>
                        </a:cubicBezTo>
                        <a:close/>
                        <a:moveTo>
                          <a:pt x="9638" y="10261"/>
                        </a:moveTo>
                        <a:cubicBezTo>
                          <a:pt x="9839" y="10261"/>
                          <a:pt x="9963" y="10518"/>
                          <a:pt x="10026" y="10665"/>
                        </a:cubicBezTo>
                        <a:cubicBezTo>
                          <a:pt x="10079" y="10790"/>
                          <a:pt x="10187" y="10805"/>
                          <a:pt x="10308" y="10805"/>
                        </a:cubicBezTo>
                        <a:cubicBezTo>
                          <a:pt x="10349" y="10805"/>
                          <a:pt x="10391" y="10804"/>
                          <a:pt x="10433" y="10804"/>
                        </a:cubicBezTo>
                        <a:cubicBezTo>
                          <a:pt x="10518" y="10804"/>
                          <a:pt x="10603" y="10811"/>
                          <a:pt x="10677" y="10852"/>
                        </a:cubicBezTo>
                        <a:cubicBezTo>
                          <a:pt x="11266" y="11182"/>
                          <a:pt x="10713" y="11200"/>
                          <a:pt x="10909" y="11396"/>
                        </a:cubicBezTo>
                        <a:cubicBezTo>
                          <a:pt x="11052" y="11539"/>
                          <a:pt x="11204" y="11664"/>
                          <a:pt x="11346" y="11807"/>
                        </a:cubicBezTo>
                        <a:cubicBezTo>
                          <a:pt x="11774" y="12226"/>
                          <a:pt x="11105" y="12503"/>
                          <a:pt x="10891" y="12636"/>
                        </a:cubicBezTo>
                        <a:cubicBezTo>
                          <a:pt x="10856" y="12663"/>
                          <a:pt x="10865" y="12726"/>
                          <a:pt x="10909" y="12726"/>
                        </a:cubicBezTo>
                        <a:cubicBezTo>
                          <a:pt x="11195" y="12699"/>
                          <a:pt x="11480" y="12565"/>
                          <a:pt x="11596" y="12289"/>
                        </a:cubicBezTo>
                        <a:cubicBezTo>
                          <a:pt x="11662" y="12274"/>
                          <a:pt x="11727" y="12267"/>
                          <a:pt x="11791" y="12267"/>
                        </a:cubicBezTo>
                        <a:cubicBezTo>
                          <a:pt x="12006" y="12267"/>
                          <a:pt x="12209" y="12349"/>
                          <a:pt x="12381" y="12520"/>
                        </a:cubicBezTo>
                        <a:cubicBezTo>
                          <a:pt x="12497" y="12636"/>
                          <a:pt x="12568" y="12797"/>
                          <a:pt x="12604" y="12949"/>
                        </a:cubicBezTo>
                        <a:cubicBezTo>
                          <a:pt x="12631" y="13056"/>
                          <a:pt x="12622" y="13163"/>
                          <a:pt x="12604" y="13270"/>
                        </a:cubicBezTo>
                        <a:cubicBezTo>
                          <a:pt x="12588" y="13350"/>
                          <a:pt x="12550" y="13376"/>
                          <a:pt x="12506" y="13376"/>
                        </a:cubicBezTo>
                        <a:cubicBezTo>
                          <a:pt x="12432" y="13376"/>
                          <a:pt x="12340" y="13301"/>
                          <a:pt x="12301" y="13279"/>
                        </a:cubicBezTo>
                        <a:cubicBezTo>
                          <a:pt x="12185" y="13199"/>
                          <a:pt x="11867" y="12917"/>
                          <a:pt x="11661" y="12917"/>
                        </a:cubicBezTo>
                        <a:cubicBezTo>
                          <a:pt x="11615" y="12917"/>
                          <a:pt x="11574" y="12932"/>
                          <a:pt x="11543" y="12967"/>
                        </a:cubicBezTo>
                        <a:cubicBezTo>
                          <a:pt x="11537" y="12966"/>
                          <a:pt x="11531" y="12966"/>
                          <a:pt x="11525" y="12966"/>
                        </a:cubicBezTo>
                        <a:cubicBezTo>
                          <a:pt x="11346" y="12966"/>
                          <a:pt x="11209" y="13097"/>
                          <a:pt x="11114" y="13270"/>
                        </a:cubicBezTo>
                        <a:cubicBezTo>
                          <a:pt x="10972" y="13520"/>
                          <a:pt x="10954" y="13823"/>
                          <a:pt x="11088" y="14064"/>
                        </a:cubicBezTo>
                        <a:cubicBezTo>
                          <a:pt x="10650" y="14108"/>
                          <a:pt x="10213" y="14189"/>
                          <a:pt x="9776" y="14269"/>
                        </a:cubicBezTo>
                        <a:cubicBezTo>
                          <a:pt x="9660" y="14207"/>
                          <a:pt x="9544" y="14144"/>
                          <a:pt x="9428" y="14082"/>
                        </a:cubicBezTo>
                        <a:cubicBezTo>
                          <a:pt x="9830" y="14001"/>
                          <a:pt x="10142" y="13716"/>
                          <a:pt x="10311" y="13314"/>
                        </a:cubicBezTo>
                        <a:cubicBezTo>
                          <a:pt x="10401" y="13091"/>
                          <a:pt x="10454" y="12886"/>
                          <a:pt x="10427" y="12645"/>
                        </a:cubicBezTo>
                        <a:cubicBezTo>
                          <a:pt x="10383" y="12271"/>
                          <a:pt x="10044" y="12074"/>
                          <a:pt x="9928" y="11744"/>
                        </a:cubicBezTo>
                        <a:cubicBezTo>
                          <a:pt x="9928" y="11735"/>
                          <a:pt x="9919" y="11727"/>
                          <a:pt x="9910" y="11727"/>
                        </a:cubicBezTo>
                        <a:cubicBezTo>
                          <a:pt x="9812" y="11530"/>
                          <a:pt x="9669" y="11352"/>
                          <a:pt x="9455" y="11200"/>
                        </a:cubicBezTo>
                        <a:lnTo>
                          <a:pt x="9446" y="11200"/>
                        </a:lnTo>
                        <a:cubicBezTo>
                          <a:pt x="9371" y="11130"/>
                          <a:pt x="9287" y="11092"/>
                          <a:pt x="9201" y="11092"/>
                        </a:cubicBezTo>
                        <a:cubicBezTo>
                          <a:pt x="9124" y="11092"/>
                          <a:pt x="9045" y="11123"/>
                          <a:pt x="8973" y="11191"/>
                        </a:cubicBezTo>
                        <a:cubicBezTo>
                          <a:pt x="8908" y="11210"/>
                          <a:pt x="8848" y="11218"/>
                          <a:pt x="8792" y="11218"/>
                        </a:cubicBezTo>
                        <a:cubicBezTo>
                          <a:pt x="8292" y="11218"/>
                          <a:pt x="8194" y="10532"/>
                          <a:pt x="8813" y="10460"/>
                        </a:cubicBezTo>
                        <a:cubicBezTo>
                          <a:pt x="8838" y="10456"/>
                          <a:pt x="8860" y="10454"/>
                          <a:pt x="8881" y="10454"/>
                        </a:cubicBezTo>
                        <a:cubicBezTo>
                          <a:pt x="8964" y="10454"/>
                          <a:pt x="9020" y="10483"/>
                          <a:pt x="9098" y="10540"/>
                        </a:cubicBezTo>
                        <a:cubicBezTo>
                          <a:pt x="9106" y="10548"/>
                          <a:pt x="9116" y="10550"/>
                          <a:pt x="9128" y="10550"/>
                        </a:cubicBezTo>
                        <a:cubicBezTo>
                          <a:pt x="9143" y="10550"/>
                          <a:pt x="9159" y="10545"/>
                          <a:pt x="9170" y="10540"/>
                        </a:cubicBezTo>
                        <a:cubicBezTo>
                          <a:pt x="9286" y="10486"/>
                          <a:pt x="9348" y="10388"/>
                          <a:pt x="9455" y="10326"/>
                        </a:cubicBezTo>
                        <a:cubicBezTo>
                          <a:pt x="9522" y="10280"/>
                          <a:pt x="9583" y="10261"/>
                          <a:pt x="9638" y="10261"/>
                        </a:cubicBezTo>
                        <a:close/>
                        <a:moveTo>
                          <a:pt x="24101" y="10977"/>
                        </a:moveTo>
                        <a:cubicBezTo>
                          <a:pt x="25032" y="10977"/>
                          <a:pt x="25971" y="11097"/>
                          <a:pt x="26869" y="11263"/>
                        </a:cubicBezTo>
                        <a:cubicBezTo>
                          <a:pt x="27493" y="11379"/>
                          <a:pt x="28118" y="11548"/>
                          <a:pt x="28724" y="11718"/>
                        </a:cubicBezTo>
                        <a:cubicBezTo>
                          <a:pt x="29349" y="11896"/>
                          <a:pt x="30000" y="12021"/>
                          <a:pt x="30607" y="12244"/>
                        </a:cubicBezTo>
                        <a:cubicBezTo>
                          <a:pt x="31570" y="12592"/>
                          <a:pt x="32552" y="12895"/>
                          <a:pt x="33542" y="13163"/>
                        </a:cubicBezTo>
                        <a:cubicBezTo>
                          <a:pt x="34132" y="13319"/>
                          <a:pt x="34799" y="13475"/>
                          <a:pt x="35443" y="13475"/>
                        </a:cubicBezTo>
                        <a:cubicBezTo>
                          <a:pt x="35460" y="13475"/>
                          <a:pt x="35478" y="13475"/>
                          <a:pt x="35496" y="13475"/>
                        </a:cubicBezTo>
                        <a:lnTo>
                          <a:pt x="35496" y="13475"/>
                        </a:lnTo>
                        <a:cubicBezTo>
                          <a:pt x="35478" y="13484"/>
                          <a:pt x="35469" y="13484"/>
                          <a:pt x="35451" y="13493"/>
                        </a:cubicBezTo>
                        <a:cubicBezTo>
                          <a:pt x="35074" y="13571"/>
                          <a:pt x="34699" y="13609"/>
                          <a:pt x="34319" y="13609"/>
                        </a:cubicBezTo>
                        <a:cubicBezTo>
                          <a:pt x="33962" y="13609"/>
                          <a:pt x="33601" y="13576"/>
                          <a:pt x="33230" y="13511"/>
                        </a:cubicBezTo>
                        <a:cubicBezTo>
                          <a:pt x="32355" y="13359"/>
                          <a:pt x="31517" y="13083"/>
                          <a:pt x="30669" y="12877"/>
                        </a:cubicBezTo>
                        <a:cubicBezTo>
                          <a:pt x="28903" y="12440"/>
                          <a:pt x="27038" y="11905"/>
                          <a:pt x="25210" y="11905"/>
                        </a:cubicBezTo>
                        <a:cubicBezTo>
                          <a:pt x="23934" y="11905"/>
                          <a:pt x="22649" y="12199"/>
                          <a:pt x="21418" y="12512"/>
                        </a:cubicBezTo>
                        <a:cubicBezTo>
                          <a:pt x="20187" y="12815"/>
                          <a:pt x="18956" y="13145"/>
                          <a:pt x="17716" y="13448"/>
                        </a:cubicBezTo>
                        <a:cubicBezTo>
                          <a:pt x="16538" y="13743"/>
                          <a:pt x="15334" y="13903"/>
                          <a:pt x="14147" y="14153"/>
                        </a:cubicBezTo>
                        <a:cubicBezTo>
                          <a:pt x="12881" y="14412"/>
                          <a:pt x="11614" y="14438"/>
                          <a:pt x="10338" y="14590"/>
                        </a:cubicBezTo>
                        <a:cubicBezTo>
                          <a:pt x="10240" y="14528"/>
                          <a:pt x="10133" y="14474"/>
                          <a:pt x="10035" y="14412"/>
                        </a:cubicBezTo>
                        <a:cubicBezTo>
                          <a:pt x="9990" y="14385"/>
                          <a:pt x="9946" y="14367"/>
                          <a:pt x="9901" y="14340"/>
                        </a:cubicBezTo>
                        <a:cubicBezTo>
                          <a:pt x="10847" y="14224"/>
                          <a:pt x="11810" y="14215"/>
                          <a:pt x="12738" y="14037"/>
                        </a:cubicBezTo>
                        <a:cubicBezTo>
                          <a:pt x="13889" y="13814"/>
                          <a:pt x="14977" y="13341"/>
                          <a:pt x="16092" y="13002"/>
                        </a:cubicBezTo>
                        <a:cubicBezTo>
                          <a:pt x="16619" y="12851"/>
                          <a:pt x="17118" y="12628"/>
                          <a:pt x="17627" y="12422"/>
                        </a:cubicBezTo>
                        <a:cubicBezTo>
                          <a:pt x="18135" y="12226"/>
                          <a:pt x="18653" y="12074"/>
                          <a:pt x="19170" y="11896"/>
                        </a:cubicBezTo>
                        <a:cubicBezTo>
                          <a:pt x="19687" y="11709"/>
                          <a:pt x="20241" y="11602"/>
                          <a:pt x="20785" y="11468"/>
                        </a:cubicBezTo>
                        <a:cubicBezTo>
                          <a:pt x="21516" y="11298"/>
                          <a:pt x="22248" y="11129"/>
                          <a:pt x="22988" y="11040"/>
                        </a:cubicBezTo>
                        <a:cubicBezTo>
                          <a:pt x="23356" y="10996"/>
                          <a:pt x="23728" y="10977"/>
                          <a:pt x="24101" y="10977"/>
                        </a:cubicBezTo>
                        <a:close/>
                        <a:moveTo>
                          <a:pt x="25445" y="12047"/>
                        </a:moveTo>
                        <a:cubicBezTo>
                          <a:pt x="26481" y="12047"/>
                          <a:pt x="27565" y="12284"/>
                          <a:pt x="28573" y="12512"/>
                        </a:cubicBezTo>
                        <a:cubicBezTo>
                          <a:pt x="29358" y="12690"/>
                          <a:pt x="30134" y="12868"/>
                          <a:pt x="30910" y="13065"/>
                        </a:cubicBezTo>
                        <a:cubicBezTo>
                          <a:pt x="31784" y="13279"/>
                          <a:pt x="32641" y="13555"/>
                          <a:pt x="33542" y="13662"/>
                        </a:cubicBezTo>
                        <a:cubicBezTo>
                          <a:pt x="33751" y="13692"/>
                          <a:pt x="33958" y="13706"/>
                          <a:pt x="34163" y="13706"/>
                        </a:cubicBezTo>
                        <a:cubicBezTo>
                          <a:pt x="34517" y="13706"/>
                          <a:pt x="34866" y="13664"/>
                          <a:pt x="35210" y="13591"/>
                        </a:cubicBezTo>
                        <a:lnTo>
                          <a:pt x="35210" y="13591"/>
                        </a:lnTo>
                        <a:cubicBezTo>
                          <a:pt x="34925" y="13725"/>
                          <a:pt x="34648" y="13876"/>
                          <a:pt x="34380" y="14037"/>
                        </a:cubicBezTo>
                        <a:cubicBezTo>
                          <a:pt x="33849" y="14112"/>
                          <a:pt x="33314" y="14145"/>
                          <a:pt x="32779" y="14145"/>
                        </a:cubicBezTo>
                        <a:cubicBezTo>
                          <a:pt x="31096" y="14145"/>
                          <a:pt x="29403" y="13826"/>
                          <a:pt x="27752" y="13529"/>
                        </a:cubicBezTo>
                        <a:cubicBezTo>
                          <a:pt x="26666" y="13333"/>
                          <a:pt x="25523" y="13170"/>
                          <a:pt x="24408" y="13170"/>
                        </a:cubicBezTo>
                        <a:cubicBezTo>
                          <a:pt x="24351" y="13170"/>
                          <a:pt x="24294" y="13171"/>
                          <a:pt x="24237" y="13172"/>
                        </a:cubicBezTo>
                        <a:cubicBezTo>
                          <a:pt x="23176" y="13190"/>
                          <a:pt x="22105" y="13457"/>
                          <a:pt x="21070" y="13698"/>
                        </a:cubicBezTo>
                        <a:cubicBezTo>
                          <a:pt x="19661" y="14028"/>
                          <a:pt x="18224" y="14296"/>
                          <a:pt x="16788" y="14537"/>
                        </a:cubicBezTo>
                        <a:cubicBezTo>
                          <a:pt x="15994" y="14670"/>
                          <a:pt x="15200" y="14813"/>
                          <a:pt x="14406" y="14956"/>
                        </a:cubicBezTo>
                        <a:cubicBezTo>
                          <a:pt x="13759" y="15069"/>
                          <a:pt x="13122" y="15114"/>
                          <a:pt x="12483" y="15114"/>
                        </a:cubicBezTo>
                        <a:cubicBezTo>
                          <a:pt x="12064" y="15114"/>
                          <a:pt x="11645" y="15095"/>
                          <a:pt x="11221" y="15063"/>
                        </a:cubicBezTo>
                        <a:cubicBezTo>
                          <a:pt x="10954" y="14929"/>
                          <a:pt x="10686" y="14786"/>
                          <a:pt x="10427" y="14635"/>
                        </a:cubicBezTo>
                        <a:lnTo>
                          <a:pt x="10427" y="14635"/>
                        </a:lnTo>
                        <a:cubicBezTo>
                          <a:pt x="10667" y="14658"/>
                          <a:pt x="10911" y="14668"/>
                          <a:pt x="11156" y="14668"/>
                        </a:cubicBezTo>
                        <a:cubicBezTo>
                          <a:pt x="12061" y="14668"/>
                          <a:pt x="12992" y="14529"/>
                          <a:pt x="13862" y="14367"/>
                        </a:cubicBezTo>
                        <a:cubicBezTo>
                          <a:pt x="15057" y="14135"/>
                          <a:pt x="16253" y="13912"/>
                          <a:pt x="17448" y="13671"/>
                        </a:cubicBezTo>
                        <a:cubicBezTo>
                          <a:pt x="20089" y="13136"/>
                          <a:pt x="22658" y="12057"/>
                          <a:pt x="25388" y="12048"/>
                        </a:cubicBezTo>
                        <a:cubicBezTo>
                          <a:pt x="25407" y="12048"/>
                          <a:pt x="25426" y="12047"/>
                          <a:pt x="25445" y="12047"/>
                        </a:cubicBezTo>
                        <a:close/>
                        <a:moveTo>
                          <a:pt x="24469" y="13330"/>
                        </a:moveTo>
                        <a:cubicBezTo>
                          <a:pt x="25385" y="13330"/>
                          <a:pt x="26301" y="13472"/>
                          <a:pt x="27208" y="13609"/>
                        </a:cubicBezTo>
                        <a:cubicBezTo>
                          <a:pt x="27797" y="13689"/>
                          <a:pt x="28377" y="13796"/>
                          <a:pt x="28965" y="13885"/>
                        </a:cubicBezTo>
                        <a:cubicBezTo>
                          <a:pt x="28329" y="13807"/>
                          <a:pt x="27693" y="13772"/>
                          <a:pt x="27058" y="13772"/>
                        </a:cubicBezTo>
                        <a:cubicBezTo>
                          <a:pt x="24564" y="13772"/>
                          <a:pt x="22083" y="14320"/>
                          <a:pt x="19687" y="15009"/>
                        </a:cubicBezTo>
                        <a:cubicBezTo>
                          <a:pt x="18456" y="15357"/>
                          <a:pt x="17198" y="15786"/>
                          <a:pt x="15914" y="15848"/>
                        </a:cubicBezTo>
                        <a:cubicBezTo>
                          <a:pt x="15658" y="15863"/>
                          <a:pt x="15402" y="15870"/>
                          <a:pt x="15146" y="15870"/>
                        </a:cubicBezTo>
                        <a:cubicBezTo>
                          <a:pt x="14652" y="15870"/>
                          <a:pt x="14159" y="15845"/>
                          <a:pt x="13666" y="15803"/>
                        </a:cubicBezTo>
                        <a:cubicBezTo>
                          <a:pt x="13318" y="15768"/>
                          <a:pt x="12934" y="15759"/>
                          <a:pt x="12568" y="15696"/>
                        </a:cubicBezTo>
                        <a:cubicBezTo>
                          <a:pt x="12140" y="15518"/>
                          <a:pt x="11730" y="15322"/>
                          <a:pt x="11320" y="15116"/>
                        </a:cubicBezTo>
                        <a:lnTo>
                          <a:pt x="11320" y="15116"/>
                        </a:lnTo>
                        <a:cubicBezTo>
                          <a:pt x="11819" y="15194"/>
                          <a:pt x="12302" y="15244"/>
                          <a:pt x="12808" y="15244"/>
                        </a:cubicBezTo>
                        <a:cubicBezTo>
                          <a:pt x="12943" y="15244"/>
                          <a:pt x="13080" y="15240"/>
                          <a:pt x="13220" y="15232"/>
                        </a:cubicBezTo>
                        <a:cubicBezTo>
                          <a:pt x="14156" y="15179"/>
                          <a:pt x="15075" y="14992"/>
                          <a:pt x="16003" y="14831"/>
                        </a:cubicBezTo>
                        <a:cubicBezTo>
                          <a:pt x="17484" y="14590"/>
                          <a:pt x="18956" y="14331"/>
                          <a:pt x="20419" y="14019"/>
                        </a:cubicBezTo>
                        <a:cubicBezTo>
                          <a:pt x="21436" y="13796"/>
                          <a:pt x="22435" y="13529"/>
                          <a:pt x="23461" y="13395"/>
                        </a:cubicBezTo>
                        <a:cubicBezTo>
                          <a:pt x="23797" y="13349"/>
                          <a:pt x="24133" y="13330"/>
                          <a:pt x="24469" y="13330"/>
                        </a:cubicBezTo>
                        <a:close/>
                        <a:moveTo>
                          <a:pt x="27135" y="13895"/>
                        </a:moveTo>
                        <a:cubicBezTo>
                          <a:pt x="27926" y="13895"/>
                          <a:pt x="28718" y="13936"/>
                          <a:pt x="29510" y="14010"/>
                        </a:cubicBezTo>
                        <a:cubicBezTo>
                          <a:pt x="29424" y="14009"/>
                          <a:pt x="29339" y="14009"/>
                          <a:pt x="29254" y="14009"/>
                        </a:cubicBezTo>
                        <a:cubicBezTo>
                          <a:pt x="27473" y="14009"/>
                          <a:pt x="25683" y="14194"/>
                          <a:pt x="24023" y="14867"/>
                        </a:cubicBezTo>
                        <a:cubicBezTo>
                          <a:pt x="22114" y="15643"/>
                          <a:pt x="20196" y="16392"/>
                          <a:pt x="18153" y="16651"/>
                        </a:cubicBezTo>
                        <a:cubicBezTo>
                          <a:pt x="17828" y="16677"/>
                          <a:pt x="17504" y="16690"/>
                          <a:pt x="17183" y="16690"/>
                        </a:cubicBezTo>
                        <a:cubicBezTo>
                          <a:pt x="16173" y="16690"/>
                          <a:pt x="15178" y="16558"/>
                          <a:pt x="14183" y="16267"/>
                        </a:cubicBezTo>
                        <a:cubicBezTo>
                          <a:pt x="13701" y="16133"/>
                          <a:pt x="13238" y="15973"/>
                          <a:pt x="12774" y="15786"/>
                        </a:cubicBezTo>
                        <a:lnTo>
                          <a:pt x="12774" y="15786"/>
                        </a:lnTo>
                        <a:cubicBezTo>
                          <a:pt x="12943" y="15812"/>
                          <a:pt x="13113" y="15839"/>
                          <a:pt x="13273" y="15857"/>
                        </a:cubicBezTo>
                        <a:cubicBezTo>
                          <a:pt x="13978" y="15964"/>
                          <a:pt x="14701" y="15973"/>
                          <a:pt x="15405" y="15973"/>
                        </a:cubicBezTo>
                        <a:cubicBezTo>
                          <a:pt x="16681" y="15964"/>
                          <a:pt x="17885" y="15625"/>
                          <a:pt x="19108" y="15286"/>
                        </a:cubicBezTo>
                        <a:cubicBezTo>
                          <a:pt x="20678" y="14840"/>
                          <a:pt x="22230" y="14394"/>
                          <a:pt x="23845" y="14144"/>
                        </a:cubicBezTo>
                        <a:cubicBezTo>
                          <a:pt x="24939" y="13973"/>
                          <a:pt x="26036" y="13895"/>
                          <a:pt x="27135" y="13895"/>
                        </a:cubicBezTo>
                        <a:close/>
                        <a:moveTo>
                          <a:pt x="15158" y="1"/>
                        </a:moveTo>
                        <a:cubicBezTo>
                          <a:pt x="15083" y="1"/>
                          <a:pt x="15002" y="9"/>
                          <a:pt x="14915" y="22"/>
                        </a:cubicBezTo>
                        <a:cubicBezTo>
                          <a:pt x="14210" y="129"/>
                          <a:pt x="13318" y="638"/>
                          <a:pt x="13478" y="1494"/>
                        </a:cubicBezTo>
                        <a:cubicBezTo>
                          <a:pt x="13523" y="1699"/>
                          <a:pt x="13559" y="1887"/>
                          <a:pt x="13657" y="2065"/>
                        </a:cubicBezTo>
                        <a:cubicBezTo>
                          <a:pt x="13657" y="2065"/>
                          <a:pt x="13657" y="2065"/>
                          <a:pt x="13657" y="2065"/>
                        </a:cubicBezTo>
                        <a:cubicBezTo>
                          <a:pt x="13662" y="2065"/>
                          <a:pt x="13764" y="2244"/>
                          <a:pt x="13782" y="2261"/>
                        </a:cubicBezTo>
                        <a:cubicBezTo>
                          <a:pt x="13880" y="2342"/>
                          <a:pt x="13898" y="2306"/>
                          <a:pt x="13782" y="2386"/>
                        </a:cubicBezTo>
                        <a:cubicBezTo>
                          <a:pt x="13577" y="2529"/>
                          <a:pt x="13505" y="2868"/>
                          <a:pt x="13514" y="3091"/>
                        </a:cubicBezTo>
                        <a:cubicBezTo>
                          <a:pt x="13519" y="3381"/>
                          <a:pt x="13720" y="3500"/>
                          <a:pt x="13947" y="3500"/>
                        </a:cubicBezTo>
                        <a:cubicBezTo>
                          <a:pt x="14168" y="3500"/>
                          <a:pt x="14412" y="3387"/>
                          <a:pt x="14522" y="3207"/>
                        </a:cubicBezTo>
                        <a:cubicBezTo>
                          <a:pt x="14629" y="3037"/>
                          <a:pt x="14701" y="2779"/>
                          <a:pt x="14718" y="2547"/>
                        </a:cubicBezTo>
                        <a:cubicBezTo>
                          <a:pt x="15245" y="3011"/>
                          <a:pt x="15182" y="3885"/>
                          <a:pt x="14924" y="4465"/>
                        </a:cubicBezTo>
                        <a:cubicBezTo>
                          <a:pt x="12729" y="5553"/>
                          <a:pt x="11320" y="7819"/>
                          <a:pt x="8857" y="8488"/>
                        </a:cubicBezTo>
                        <a:cubicBezTo>
                          <a:pt x="8518" y="8337"/>
                          <a:pt x="8179" y="8203"/>
                          <a:pt x="7831" y="8078"/>
                        </a:cubicBezTo>
                        <a:cubicBezTo>
                          <a:pt x="6829" y="7723"/>
                          <a:pt x="5780" y="7551"/>
                          <a:pt x="4733" y="7551"/>
                        </a:cubicBezTo>
                        <a:cubicBezTo>
                          <a:pt x="3095" y="7551"/>
                          <a:pt x="1460" y="7970"/>
                          <a:pt x="8" y="8765"/>
                        </a:cubicBezTo>
                        <a:cubicBezTo>
                          <a:pt x="0" y="8765"/>
                          <a:pt x="5" y="8776"/>
                          <a:pt x="11" y="8776"/>
                        </a:cubicBezTo>
                        <a:cubicBezTo>
                          <a:pt x="13" y="8776"/>
                          <a:pt x="15" y="8775"/>
                          <a:pt x="17" y="8774"/>
                        </a:cubicBezTo>
                        <a:cubicBezTo>
                          <a:pt x="1346" y="8131"/>
                          <a:pt x="2898" y="7739"/>
                          <a:pt x="4379" y="7676"/>
                        </a:cubicBezTo>
                        <a:cubicBezTo>
                          <a:pt x="4485" y="7672"/>
                          <a:pt x="4590" y="7669"/>
                          <a:pt x="4696" y="7669"/>
                        </a:cubicBezTo>
                        <a:cubicBezTo>
                          <a:pt x="6007" y="7669"/>
                          <a:pt x="7303" y="8021"/>
                          <a:pt x="8500" y="8533"/>
                        </a:cubicBezTo>
                        <a:cubicBezTo>
                          <a:pt x="9999" y="9175"/>
                          <a:pt x="11177" y="10263"/>
                          <a:pt x="12470" y="11218"/>
                        </a:cubicBezTo>
                        <a:cubicBezTo>
                          <a:pt x="12256" y="11093"/>
                          <a:pt x="12033" y="10959"/>
                          <a:pt x="11819" y="10834"/>
                        </a:cubicBezTo>
                        <a:cubicBezTo>
                          <a:pt x="10686" y="10156"/>
                          <a:pt x="9553" y="9478"/>
                          <a:pt x="8331" y="8970"/>
                        </a:cubicBezTo>
                        <a:cubicBezTo>
                          <a:pt x="7057" y="8438"/>
                          <a:pt x="5777" y="8032"/>
                          <a:pt x="4421" y="8032"/>
                        </a:cubicBezTo>
                        <a:cubicBezTo>
                          <a:pt x="4163" y="8032"/>
                          <a:pt x="3903" y="8046"/>
                          <a:pt x="3639" y="8078"/>
                        </a:cubicBezTo>
                        <a:cubicBezTo>
                          <a:pt x="2969" y="8158"/>
                          <a:pt x="2309" y="8310"/>
                          <a:pt x="1658" y="8470"/>
                        </a:cubicBezTo>
                        <a:cubicBezTo>
                          <a:pt x="1221" y="8568"/>
                          <a:pt x="766" y="8667"/>
                          <a:pt x="373" y="8872"/>
                        </a:cubicBezTo>
                        <a:cubicBezTo>
                          <a:pt x="356" y="8881"/>
                          <a:pt x="364" y="8899"/>
                          <a:pt x="382" y="8899"/>
                        </a:cubicBezTo>
                        <a:cubicBezTo>
                          <a:pt x="1435" y="8497"/>
                          <a:pt x="2657" y="8328"/>
                          <a:pt x="3763" y="8194"/>
                        </a:cubicBezTo>
                        <a:cubicBezTo>
                          <a:pt x="3997" y="8166"/>
                          <a:pt x="4230" y="8153"/>
                          <a:pt x="4461" y="8153"/>
                        </a:cubicBezTo>
                        <a:cubicBezTo>
                          <a:pt x="5954" y="8153"/>
                          <a:pt x="7399" y="8690"/>
                          <a:pt x="8750" y="9300"/>
                        </a:cubicBezTo>
                        <a:cubicBezTo>
                          <a:pt x="9901" y="9817"/>
                          <a:pt x="10972" y="10486"/>
                          <a:pt x="12051" y="11129"/>
                        </a:cubicBezTo>
                        <a:cubicBezTo>
                          <a:pt x="12560" y="11441"/>
                          <a:pt x="13077" y="11735"/>
                          <a:pt x="13603" y="12021"/>
                        </a:cubicBezTo>
                        <a:cubicBezTo>
                          <a:pt x="13889" y="12173"/>
                          <a:pt x="14183" y="12360"/>
                          <a:pt x="14495" y="12431"/>
                        </a:cubicBezTo>
                        <a:cubicBezTo>
                          <a:pt x="14498" y="12434"/>
                          <a:pt x="14501" y="12435"/>
                          <a:pt x="14504" y="12435"/>
                        </a:cubicBezTo>
                        <a:cubicBezTo>
                          <a:pt x="14510" y="12435"/>
                          <a:pt x="14516" y="12431"/>
                          <a:pt x="14522" y="12431"/>
                        </a:cubicBezTo>
                        <a:cubicBezTo>
                          <a:pt x="15048" y="12638"/>
                          <a:pt x="15599" y="12762"/>
                          <a:pt x="16159" y="12762"/>
                        </a:cubicBezTo>
                        <a:cubicBezTo>
                          <a:pt x="16175" y="12762"/>
                          <a:pt x="16192" y="12762"/>
                          <a:pt x="16208" y="12761"/>
                        </a:cubicBezTo>
                        <a:lnTo>
                          <a:pt x="16208" y="12761"/>
                        </a:lnTo>
                        <a:cubicBezTo>
                          <a:pt x="15102" y="13154"/>
                          <a:pt x="13978" y="13573"/>
                          <a:pt x="12845" y="13850"/>
                        </a:cubicBezTo>
                        <a:cubicBezTo>
                          <a:pt x="12515" y="13930"/>
                          <a:pt x="12185" y="13966"/>
                          <a:pt x="11855" y="14001"/>
                        </a:cubicBezTo>
                        <a:cubicBezTo>
                          <a:pt x="11766" y="13975"/>
                          <a:pt x="11694" y="13939"/>
                          <a:pt x="11632" y="13850"/>
                        </a:cubicBezTo>
                        <a:cubicBezTo>
                          <a:pt x="11569" y="13760"/>
                          <a:pt x="11569" y="13618"/>
                          <a:pt x="11551" y="13511"/>
                        </a:cubicBezTo>
                        <a:cubicBezTo>
                          <a:pt x="11534" y="13350"/>
                          <a:pt x="11551" y="13172"/>
                          <a:pt x="11667" y="13065"/>
                        </a:cubicBezTo>
                        <a:cubicBezTo>
                          <a:pt x="11899" y="13118"/>
                          <a:pt x="12247" y="13493"/>
                          <a:pt x="12408" y="13529"/>
                        </a:cubicBezTo>
                        <a:cubicBezTo>
                          <a:pt x="12440" y="13536"/>
                          <a:pt x="12469" y="13540"/>
                          <a:pt x="12497" y="13540"/>
                        </a:cubicBezTo>
                        <a:cubicBezTo>
                          <a:pt x="12719" y="13540"/>
                          <a:pt x="12782" y="13296"/>
                          <a:pt x="12774" y="13074"/>
                        </a:cubicBezTo>
                        <a:cubicBezTo>
                          <a:pt x="12765" y="12744"/>
                          <a:pt x="12542" y="12449"/>
                          <a:pt x="12283" y="12280"/>
                        </a:cubicBezTo>
                        <a:cubicBezTo>
                          <a:pt x="12161" y="12200"/>
                          <a:pt x="12030" y="12168"/>
                          <a:pt x="11896" y="12168"/>
                        </a:cubicBezTo>
                        <a:cubicBezTo>
                          <a:pt x="11805" y="12168"/>
                          <a:pt x="11713" y="12183"/>
                          <a:pt x="11623" y="12208"/>
                        </a:cubicBezTo>
                        <a:cubicBezTo>
                          <a:pt x="11739" y="11789"/>
                          <a:pt x="11355" y="11593"/>
                          <a:pt x="11079" y="11325"/>
                        </a:cubicBezTo>
                        <a:cubicBezTo>
                          <a:pt x="11070" y="11316"/>
                          <a:pt x="11123" y="11236"/>
                          <a:pt x="11105" y="11173"/>
                        </a:cubicBezTo>
                        <a:cubicBezTo>
                          <a:pt x="11061" y="11013"/>
                          <a:pt x="10998" y="10906"/>
                          <a:pt x="10873" y="10790"/>
                        </a:cubicBezTo>
                        <a:cubicBezTo>
                          <a:pt x="10784" y="10710"/>
                          <a:pt x="10633" y="10602"/>
                          <a:pt x="10499" y="10594"/>
                        </a:cubicBezTo>
                        <a:cubicBezTo>
                          <a:pt x="10473" y="10591"/>
                          <a:pt x="10450" y="10590"/>
                          <a:pt x="10427" y="10590"/>
                        </a:cubicBezTo>
                        <a:cubicBezTo>
                          <a:pt x="10388" y="10590"/>
                          <a:pt x="10354" y="10593"/>
                          <a:pt x="10324" y="10593"/>
                        </a:cubicBezTo>
                        <a:cubicBezTo>
                          <a:pt x="10246" y="10593"/>
                          <a:pt x="10192" y="10577"/>
                          <a:pt x="10142" y="10460"/>
                        </a:cubicBezTo>
                        <a:cubicBezTo>
                          <a:pt x="10055" y="10279"/>
                          <a:pt x="9833" y="10109"/>
                          <a:pt x="9619" y="10109"/>
                        </a:cubicBezTo>
                        <a:cubicBezTo>
                          <a:pt x="9569" y="10109"/>
                          <a:pt x="9520" y="10118"/>
                          <a:pt x="9473" y="10139"/>
                        </a:cubicBezTo>
                        <a:cubicBezTo>
                          <a:pt x="9396" y="10177"/>
                          <a:pt x="9234" y="10321"/>
                          <a:pt x="9127" y="10321"/>
                        </a:cubicBezTo>
                        <a:cubicBezTo>
                          <a:pt x="9110" y="10321"/>
                          <a:pt x="9094" y="10317"/>
                          <a:pt x="9080" y="10308"/>
                        </a:cubicBezTo>
                        <a:cubicBezTo>
                          <a:pt x="9044" y="10289"/>
                          <a:pt x="8998" y="10281"/>
                          <a:pt x="8946" y="10281"/>
                        </a:cubicBezTo>
                        <a:cubicBezTo>
                          <a:pt x="8804" y="10281"/>
                          <a:pt x="8623" y="10338"/>
                          <a:pt x="8518" y="10371"/>
                        </a:cubicBezTo>
                        <a:cubicBezTo>
                          <a:pt x="7885" y="10584"/>
                          <a:pt x="8211" y="11313"/>
                          <a:pt x="8726" y="11313"/>
                        </a:cubicBezTo>
                        <a:cubicBezTo>
                          <a:pt x="8813" y="11313"/>
                          <a:pt x="8906" y="11293"/>
                          <a:pt x="9000" y="11245"/>
                        </a:cubicBezTo>
                        <a:cubicBezTo>
                          <a:pt x="9031" y="11241"/>
                          <a:pt x="9061" y="11239"/>
                          <a:pt x="9089" y="11239"/>
                        </a:cubicBezTo>
                        <a:cubicBezTo>
                          <a:pt x="9605" y="11239"/>
                          <a:pt x="9505" y="11920"/>
                          <a:pt x="9446" y="12199"/>
                        </a:cubicBezTo>
                        <a:cubicBezTo>
                          <a:pt x="9384" y="12458"/>
                          <a:pt x="9241" y="12690"/>
                          <a:pt x="9062" y="12886"/>
                        </a:cubicBezTo>
                        <a:cubicBezTo>
                          <a:pt x="8813" y="13172"/>
                          <a:pt x="8340" y="13341"/>
                          <a:pt x="7947" y="13421"/>
                        </a:cubicBezTo>
                        <a:cubicBezTo>
                          <a:pt x="6866" y="13015"/>
                          <a:pt x="5714" y="12749"/>
                          <a:pt x="4587" y="12749"/>
                        </a:cubicBezTo>
                        <a:cubicBezTo>
                          <a:pt x="4106" y="12749"/>
                          <a:pt x="3630" y="12797"/>
                          <a:pt x="3166" y="12904"/>
                        </a:cubicBezTo>
                        <a:cubicBezTo>
                          <a:pt x="3124" y="12912"/>
                          <a:pt x="3137" y="12967"/>
                          <a:pt x="3175" y="12967"/>
                        </a:cubicBezTo>
                        <a:cubicBezTo>
                          <a:pt x="3178" y="12967"/>
                          <a:pt x="3181" y="12967"/>
                          <a:pt x="3184" y="12967"/>
                        </a:cubicBezTo>
                        <a:cubicBezTo>
                          <a:pt x="3627" y="12871"/>
                          <a:pt x="4069" y="12828"/>
                          <a:pt x="4508" y="12828"/>
                        </a:cubicBezTo>
                        <a:cubicBezTo>
                          <a:pt x="6692" y="12828"/>
                          <a:pt x="8805" y="13900"/>
                          <a:pt x="10677" y="14947"/>
                        </a:cubicBezTo>
                        <a:cubicBezTo>
                          <a:pt x="12566" y="16000"/>
                          <a:pt x="14759" y="16870"/>
                          <a:pt x="16958" y="16870"/>
                        </a:cubicBezTo>
                        <a:cubicBezTo>
                          <a:pt x="17366" y="16870"/>
                          <a:pt x="17774" y="16840"/>
                          <a:pt x="18180" y="16776"/>
                        </a:cubicBezTo>
                        <a:cubicBezTo>
                          <a:pt x="18840" y="16731"/>
                          <a:pt x="19518" y="16588"/>
                          <a:pt x="20134" y="16437"/>
                        </a:cubicBezTo>
                        <a:cubicBezTo>
                          <a:pt x="20785" y="16285"/>
                          <a:pt x="21409" y="16044"/>
                          <a:pt x="22034" y="15803"/>
                        </a:cubicBezTo>
                        <a:cubicBezTo>
                          <a:pt x="22631" y="15580"/>
                          <a:pt x="23220" y="15268"/>
                          <a:pt x="23836" y="15090"/>
                        </a:cubicBezTo>
                        <a:cubicBezTo>
                          <a:pt x="25085" y="14733"/>
                          <a:pt x="26316" y="14233"/>
                          <a:pt x="27645" y="14215"/>
                        </a:cubicBezTo>
                        <a:cubicBezTo>
                          <a:pt x="28323" y="14207"/>
                          <a:pt x="29001" y="14153"/>
                          <a:pt x="29679" y="14135"/>
                        </a:cubicBezTo>
                        <a:cubicBezTo>
                          <a:pt x="29792" y="14129"/>
                          <a:pt x="29905" y="14127"/>
                          <a:pt x="30018" y="14127"/>
                        </a:cubicBezTo>
                        <a:cubicBezTo>
                          <a:pt x="30244" y="14127"/>
                          <a:pt x="30470" y="14135"/>
                          <a:pt x="30696" y="14135"/>
                        </a:cubicBezTo>
                        <a:cubicBezTo>
                          <a:pt x="31297" y="14209"/>
                          <a:pt x="31900" y="14256"/>
                          <a:pt x="32508" y="14256"/>
                        </a:cubicBezTo>
                        <a:cubicBezTo>
                          <a:pt x="33001" y="14256"/>
                          <a:pt x="33497" y="14225"/>
                          <a:pt x="33997" y="14153"/>
                        </a:cubicBezTo>
                        <a:cubicBezTo>
                          <a:pt x="34086" y="14144"/>
                          <a:pt x="34175" y="14126"/>
                          <a:pt x="34264" y="14108"/>
                        </a:cubicBezTo>
                        <a:lnTo>
                          <a:pt x="34264" y="14108"/>
                        </a:lnTo>
                        <a:cubicBezTo>
                          <a:pt x="33845" y="14367"/>
                          <a:pt x="33426" y="14644"/>
                          <a:pt x="32980" y="14876"/>
                        </a:cubicBezTo>
                        <a:cubicBezTo>
                          <a:pt x="32507" y="15125"/>
                          <a:pt x="32088" y="15438"/>
                          <a:pt x="31579" y="15616"/>
                        </a:cubicBezTo>
                        <a:cubicBezTo>
                          <a:pt x="31089" y="15794"/>
                          <a:pt x="30607" y="15919"/>
                          <a:pt x="30098" y="16026"/>
                        </a:cubicBezTo>
                        <a:cubicBezTo>
                          <a:pt x="30072" y="16035"/>
                          <a:pt x="30080" y="16071"/>
                          <a:pt x="30107" y="16071"/>
                        </a:cubicBezTo>
                        <a:cubicBezTo>
                          <a:pt x="30571" y="15991"/>
                          <a:pt x="31035" y="15919"/>
                          <a:pt x="31490" y="15777"/>
                        </a:cubicBezTo>
                        <a:cubicBezTo>
                          <a:pt x="31927" y="15634"/>
                          <a:pt x="32284" y="15420"/>
                          <a:pt x="32685" y="15206"/>
                        </a:cubicBezTo>
                        <a:cubicBezTo>
                          <a:pt x="33622" y="14688"/>
                          <a:pt x="34487" y="14046"/>
                          <a:pt x="35487" y="13636"/>
                        </a:cubicBezTo>
                        <a:cubicBezTo>
                          <a:pt x="36125" y="13373"/>
                          <a:pt x="36776" y="13268"/>
                          <a:pt x="37434" y="13268"/>
                        </a:cubicBezTo>
                        <a:cubicBezTo>
                          <a:pt x="37558" y="13268"/>
                          <a:pt x="37682" y="13272"/>
                          <a:pt x="37806" y="13279"/>
                        </a:cubicBezTo>
                        <a:cubicBezTo>
                          <a:pt x="37877" y="13288"/>
                          <a:pt x="37949" y="13297"/>
                          <a:pt x="38020" y="13297"/>
                        </a:cubicBezTo>
                        <a:cubicBezTo>
                          <a:pt x="38270" y="13314"/>
                          <a:pt x="38520" y="13350"/>
                          <a:pt x="38778" y="13404"/>
                        </a:cubicBezTo>
                        <a:cubicBezTo>
                          <a:pt x="39139" y="13467"/>
                          <a:pt x="39521" y="13519"/>
                          <a:pt x="39899" y="13519"/>
                        </a:cubicBezTo>
                        <a:cubicBezTo>
                          <a:pt x="40315" y="13519"/>
                          <a:pt x="40728" y="13456"/>
                          <a:pt x="41107" y="13279"/>
                        </a:cubicBezTo>
                        <a:cubicBezTo>
                          <a:pt x="41140" y="13262"/>
                          <a:pt x="41120" y="13215"/>
                          <a:pt x="41088" y="13215"/>
                        </a:cubicBezTo>
                        <a:cubicBezTo>
                          <a:pt x="41085" y="13215"/>
                          <a:pt x="41083" y="13216"/>
                          <a:pt x="41080" y="13216"/>
                        </a:cubicBezTo>
                        <a:cubicBezTo>
                          <a:pt x="40705" y="13295"/>
                          <a:pt x="40347" y="13326"/>
                          <a:pt x="39993" y="13326"/>
                        </a:cubicBezTo>
                        <a:cubicBezTo>
                          <a:pt x="39421" y="13326"/>
                          <a:pt x="38862" y="13244"/>
                          <a:pt x="38261" y="13145"/>
                        </a:cubicBezTo>
                        <a:cubicBezTo>
                          <a:pt x="38118" y="13118"/>
                          <a:pt x="37976" y="13100"/>
                          <a:pt x="37824" y="13091"/>
                        </a:cubicBezTo>
                        <a:cubicBezTo>
                          <a:pt x="37547" y="13011"/>
                          <a:pt x="37280" y="12913"/>
                          <a:pt x="37003" y="12797"/>
                        </a:cubicBezTo>
                        <a:cubicBezTo>
                          <a:pt x="36593" y="12619"/>
                          <a:pt x="36218" y="12369"/>
                          <a:pt x="35817" y="12155"/>
                        </a:cubicBezTo>
                        <a:cubicBezTo>
                          <a:pt x="35121" y="11780"/>
                          <a:pt x="34416" y="11432"/>
                          <a:pt x="33631" y="11298"/>
                        </a:cubicBezTo>
                        <a:cubicBezTo>
                          <a:pt x="33082" y="11206"/>
                          <a:pt x="32509" y="11138"/>
                          <a:pt x="31948" y="11138"/>
                        </a:cubicBezTo>
                        <a:cubicBezTo>
                          <a:pt x="31752" y="11138"/>
                          <a:pt x="31557" y="11146"/>
                          <a:pt x="31365" y="11164"/>
                        </a:cubicBezTo>
                        <a:cubicBezTo>
                          <a:pt x="30955" y="11200"/>
                          <a:pt x="30553" y="11280"/>
                          <a:pt x="30143" y="11334"/>
                        </a:cubicBezTo>
                        <a:cubicBezTo>
                          <a:pt x="29759" y="11388"/>
                          <a:pt x="29385" y="11503"/>
                          <a:pt x="28992" y="11566"/>
                        </a:cubicBezTo>
                        <a:cubicBezTo>
                          <a:pt x="28653" y="11477"/>
                          <a:pt x="28305" y="11388"/>
                          <a:pt x="27966" y="11307"/>
                        </a:cubicBezTo>
                        <a:cubicBezTo>
                          <a:pt x="27734" y="11138"/>
                          <a:pt x="27592" y="10915"/>
                          <a:pt x="27654" y="10638"/>
                        </a:cubicBezTo>
                        <a:lnTo>
                          <a:pt x="27654" y="10638"/>
                        </a:lnTo>
                        <a:cubicBezTo>
                          <a:pt x="27723" y="10666"/>
                          <a:pt x="27795" y="10682"/>
                          <a:pt x="27866" y="10682"/>
                        </a:cubicBezTo>
                        <a:cubicBezTo>
                          <a:pt x="27931" y="10682"/>
                          <a:pt x="27995" y="10668"/>
                          <a:pt x="28055" y="10638"/>
                        </a:cubicBezTo>
                        <a:cubicBezTo>
                          <a:pt x="28314" y="10531"/>
                          <a:pt x="28716" y="10156"/>
                          <a:pt x="28519" y="9844"/>
                        </a:cubicBezTo>
                        <a:cubicBezTo>
                          <a:pt x="28439" y="9710"/>
                          <a:pt x="28341" y="9639"/>
                          <a:pt x="28198" y="9585"/>
                        </a:cubicBezTo>
                        <a:cubicBezTo>
                          <a:pt x="28145" y="9568"/>
                          <a:pt x="28082" y="9550"/>
                          <a:pt x="28029" y="9550"/>
                        </a:cubicBezTo>
                        <a:cubicBezTo>
                          <a:pt x="28018" y="9548"/>
                          <a:pt x="28009" y="9547"/>
                          <a:pt x="28001" y="9547"/>
                        </a:cubicBezTo>
                        <a:cubicBezTo>
                          <a:pt x="27979" y="9547"/>
                          <a:pt x="27969" y="9554"/>
                          <a:pt x="27966" y="9558"/>
                        </a:cubicBezTo>
                        <a:lnTo>
                          <a:pt x="27966" y="9558"/>
                        </a:lnTo>
                        <a:cubicBezTo>
                          <a:pt x="27968" y="9553"/>
                          <a:pt x="27972" y="9541"/>
                          <a:pt x="27975" y="9514"/>
                        </a:cubicBezTo>
                        <a:cubicBezTo>
                          <a:pt x="27991" y="9311"/>
                          <a:pt x="27869" y="9238"/>
                          <a:pt x="27721" y="9238"/>
                        </a:cubicBezTo>
                        <a:cubicBezTo>
                          <a:pt x="27616" y="9238"/>
                          <a:pt x="27497" y="9275"/>
                          <a:pt x="27404" y="9327"/>
                        </a:cubicBezTo>
                        <a:cubicBezTo>
                          <a:pt x="27323" y="9097"/>
                          <a:pt x="27164" y="9000"/>
                          <a:pt x="27003" y="9000"/>
                        </a:cubicBezTo>
                        <a:cubicBezTo>
                          <a:pt x="26759" y="9000"/>
                          <a:pt x="26510" y="9223"/>
                          <a:pt x="26521" y="9541"/>
                        </a:cubicBezTo>
                        <a:cubicBezTo>
                          <a:pt x="26414" y="9354"/>
                          <a:pt x="26262" y="9184"/>
                          <a:pt x="26102" y="9068"/>
                        </a:cubicBezTo>
                        <a:cubicBezTo>
                          <a:pt x="25929" y="8941"/>
                          <a:pt x="25561" y="8754"/>
                          <a:pt x="25261" y="8754"/>
                        </a:cubicBezTo>
                        <a:cubicBezTo>
                          <a:pt x="25097" y="8754"/>
                          <a:pt x="24952" y="8810"/>
                          <a:pt x="24871" y="8961"/>
                        </a:cubicBezTo>
                        <a:cubicBezTo>
                          <a:pt x="24743" y="8767"/>
                          <a:pt x="24551" y="8688"/>
                          <a:pt x="24348" y="8688"/>
                        </a:cubicBezTo>
                        <a:cubicBezTo>
                          <a:pt x="24083" y="8688"/>
                          <a:pt x="23799" y="8823"/>
                          <a:pt x="23613" y="9015"/>
                        </a:cubicBezTo>
                        <a:cubicBezTo>
                          <a:pt x="23479" y="9148"/>
                          <a:pt x="23345" y="9425"/>
                          <a:pt x="23515" y="9585"/>
                        </a:cubicBezTo>
                        <a:cubicBezTo>
                          <a:pt x="23550" y="9621"/>
                          <a:pt x="23595" y="9648"/>
                          <a:pt x="23639" y="9657"/>
                        </a:cubicBezTo>
                        <a:cubicBezTo>
                          <a:pt x="23416" y="9764"/>
                          <a:pt x="23220" y="9907"/>
                          <a:pt x="23247" y="10121"/>
                        </a:cubicBezTo>
                        <a:cubicBezTo>
                          <a:pt x="23270" y="10347"/>
                          <a:pt x="23478" y="10422"/>
                          <a:pt x="23710" y="10422"/>
                        </a:cubicBezTo>
                        <a:cubicBezTo>
                          <a:pt x="23935" y="10422"/>
                          <a:pt x="24181" y="10352"/>
                          <a:pt x="24300" y="10281"/>
                        </a:cubicBezTo>
                        <a:cubicBezTo>
                          <a:pt x="24392" y="10353"/>
                          <a:pt x="24478" y="10404"/>
                          <a:pt x="24571" y="10404"/>
                        </a:cubicBezTo>
                        <a:cubicBezTo>
                          <a:pt x="24639" y="10404"/>
                          <a:pt x="24711" y="10376"/>
                          <a:pt x="24790" y="10308"/>
                        </a:cubicBezTo>
                        <a:cubicBezTo>
                          <a:pt x="24853" y="10255"/>
                          <a:pt x="24906" y="10192"/>
                          <a:pt x="24969" y="10139"/>
                        </a:cubicBezTo>
                        <a:lnTo>
                          <a:pt x="24969" y="10139"/>
                        </a:lnTo>
                        <a:cubicBezTo>
                          <a:pt x="24942" y="10424"/>
                          <a:pt x="24826" y="10665"/>
                          <a:pt x="24567" y="10781"/>
                        </a:cubicBezTo>
                        <a:cubicBezTo>
                          <a:pt x="24398" y="10773"/>
                          <a:pt x="24229" y="10769"/>
                          <a:pt x="24060" y="10769"/>
                        </a:cubicBezTo>
                        <a:cubicBezTo>
                          <a:pt x="23649" y="10769"/>
                          <a:pt x="23239" y="10793"/>
                          <a:pt x="22828" y="10843"/>
                        </a:cubicBezTo>
                        <a:cubicBezTo>
                          <a:pt x="22756" y="10852"/>
                          <a:pt x="22694" y="10861"/>
                          <a:pt x="22631" y="10870"/>
                        </a:cubicBezTo>
                        <a:cubicBezTo>
                          <a:pt x="22132" y="10763"/>
                          <a:pt x="21623" y="10718"/>
                          <a:pt x="21124" y="10594"/>
                        </a:cubicBezTo>
                        <a:cubicBezTo>
                          <a:pt x="20615" y="10460"/>
                          <a:pt x="20116" y="10272"/>
                          <a:pt x="19625" y="10085"/>
                        </a:cubicBezTo>
                        <a:cubicBezTo>
                          <a:pt x="19340" y="9978"/>
                          <a:pt x="19054" y="9862"/>
                          <a:pt x="18769" y="9755"/>
                        </a:cubicBezTo>
                        <a:lnTo>
                          <a:pt x="18769" y="9755"/>
                        </a:lnTo>
                        <a:cubicBezTo>
                          <a:pt x="18826" y="9758"/>
                          <a:pt x="18884" y="9759"/>
                          <a:pt x="18942" y="9759"/>
                        </a:cubicBezTo>
                        <a:cubicBezTo>
                          <a:pt x="19389" y="9759"/>
                          <a:pt x="19848" y="9675"/>
                          <a:pt x="20258" y="9612"/>
                        </a:cubicBezTo>
                        <a:cubicBezTo>
                          <a:pt x="21463" y="9416"/>
                          <a:pt x="22631" y="9077"/>
                          <a:pt x="23773" y="8640"/>
                        </a:cubicBezTo>
                        <a:cubicBezTo>
                          <a:pt x="24772" y="8256"/>
                          <a:pt x="25745" y="7766"/>
                          <a:pt x="26815" y="7578"/>
                        </a:cubicBezTo>
                        <a:cubicBezTo>
                          <a:pt x="27078" y="7533"/>
                          <a:pt x="27337" y="7511"/>
                          <a:pt x="27592" y="7511"/>
                        </a:cubicBezTo>
                        <a:cubicBezTo>
                          <a:pt x="28535" y="7511"/>
                          <a:pt x="29433" y="7801"/>
                          <a:pt x="30304" y="8229"/>
                        </a:cubicBezTo>
                        <a:cubicBezTo>
                          <a:pt x="31160" y="8658"/>
                          <a:pt x="31990" y="9122"/>
                          <a:pt x="32917" y="9380"/>
                        </a:cubicBezTo>
                        <a:cubicBezTo>
                          <a:pt x="33381" y="9514"/>
                          <a:pt x="33863" y="9612"/>
                          <a:pt x="34345" y="9675"/>
                        </a:cubicBezTo>
                        <a:cubicBezTo>
                          <a:pt x="34666" y="9716"/>
                          <a:pt x="35010" y="9743"/>
                          <a:pt x="35357" y="9743"/>
                        </a:cubicBezTo>
                        <a:cubicBezTo>
                          <a:pt x="36437" y="9743"/>
                          <a:pt x="37553" y="9478"/>
                          <a:pt x="38154" y="8533"/>
                        </a:cubicBezTo>
                        <a:cubicBezTo>
                          <a:pt x="38172" y="8509"/>
                          <a:pt x="38154" y="8489"/>
                          <a:pt x="38132" y="8489"/>
                        </a:cubicBezTo>
                        <a:cubicBezTo>
                          <a:pt x="38121" y="8489"/>
                          <a:pt x="38109" y="8494"/>
                          <a:pt x="38100" y="8506"/>
                        </a:cubicBezTo>
                        <a:cubicBezTo>
                          <a:pt x="37492" y="9349"/>
                          <a:pt x="36488" y="9593"/>
                          <a:pt x="35476" y="9593"/>
                        </a:cubicBezTo>
                        <a:cubicBezTo>
                          <a:pt x="34946" y="9593"/>
                          <a:pt x="34413" y="9526"/>
                          <a:pt x="33934" y="9443"/>
                        </a:cubicBezTo>
                        <a:cubicBezTo>
                          <a:pt x="33533" y="9371"/>
                          <a:pt x="33131" y="9273"/>
                          <a:pt x="32739" y="9166"/>
                        </a:cubicBezTo>
                        <a:cubicBezTo>
                          <a:pt x="31660" y="8854"/>
                          <a:pt x="30714" y="8212"/>
                          <a:pt x="29688" y="7783"/>
                        </a:cubicBezTo>
                        <a:cubicBezTo>
                          <a:pt x="29030" y="7508"/>
                          <a:pt x="28347" y="7374"/>
                          <a:pt x="27647" y="7374"/>
                        </a:cubicBezTo>
                        <a:cubicBezTo>
                          <a:pt x="27416" y="7374"/>
                          <a:pt x="27183" y="7389"/>
                          <a:pt x="26949" y="7418"/>
                        </a:cubicBezTo>
                        <a:cubicBezTo>
                          <a:pt x="26021" y="7534"/>
                          <a:pt x="25165" y="7926"/>
                          <a:pt x="24309" y="8283"/>
                        </a:cubicBezTo>
                        <a:cubicBezTo>
                          <a:pt x="23265" y="8702"/>
                          <a:pt x="22221" y="9041"/>
                          <a:pt x="21133" y="9309"/>
                        </a:cubicBezTo>
                        <a:cubicBezTo>
                          <a:pt x="20482" y="9473"/>
                          <a:pt x="19660" y="9707"/>
                          <a:pt x="18907" y="9707"/>
                        </a:cubicBezTo>
                        <a:cubicBezTo>
                          <a:pt x="18803" y="9707"/>
                          <a:pt x="18700" y="9702"/>
                          <a:pt x="18599" y="9693"/>
                        </a:cubicBezTo>
                        <a:cubicBezTo>
                          <a:pt x="18528" y="9657"/>
                          <a:pt x="18447" y="9630"/>
                          <a:pt x="18376" y="9603"/>
                        </a:cubicBezTo>
                        <a:lnTo>
                          <a:pt x="18376" y="9603"/>
                        </a:lnTo>
                        <a:cubicBezTo>
                          <a:pt x="18406" y="9605"/>
                          <a:pt x="18436" y="9606"/>
                          <a:pt x="18466" y="9606"/>
                        </a:cubicBezTo>
                        <a:cubicBezTo>
                          <a:pt x="19065" y="9606"/>
                          <a:pt x="19704" y="9278"/>
                          <a:pt x="20205" y="9023"/>
                        </a:cubicBezTo>
                        <a:cubicBezTo>
                          <a:pt x="21017" y="8613"/>
                          <a:pt x="21775" y="8096"/>
                          <a:pt x="22587" y="7659"/>
                        </a:cubicBezTo>
                        <a:cubicBezTo>
                          <a:pt x="23372" y="7230"/>
                          <a:pt x="24184" y="6847"/>
                          <a:pt x="24995" y="6472"/>
                        </a:cubicBezTo>
                        <a:cubicBezTo>
                          <a:pt x="25843" y="6088"/>
                          <a:pt x="26664" y="5776"/>
                          <a:pt x="27600" y="5749"/>
                        </a:cubicBezTo>
                        <a:cubicBezTo>
                          <a:pt x="27630" y="5749"/>
                          <a:pt x="27660" y="5748"/>
                          <a:pt x="27690" y="5748"/>
                        </a:cubicBezTo>
                        <a:cubicBezTo>
                          <a:pt x="29667" y="5748"/>
                          <a:pt x="31355" y="7199"/>
                          <a:pt x="33033" y="8060"/>
                        </a:cubicBezTo>
                        <a:cubicBezTo>
                          <a:pt x="33917" y="8511"/>
                          <a:pt x="35039" y="8983"/>
                          <a:pt x="36096" y="8983"/>
                        </a:cubicBezTo>
                        <a:cubicBezTo>
                          <a:pt x="36692" y="8983"/>
                          <a:pt x="37269" y="8833"/>
                          <a:pt x="37770" y="8444"/>
                        </a:cubicBezTo>
                        <a:cubicBezTo>
                          <a:pt x="37794" y="8428"/>
                          <a:pt x="37776" y="8398"/>
                          <a:pt x="37752" y="8398"/>
                        </a:cubicBezTo>
                        <a:cubicBezTo>
                          <a:pt x="37749" y="8398"/>
                          <a:pt x="37747" y="8398"/>
                          <a:pt x="37744" y="8399"/>
                        </a:cubicBezTo>
                        <a:cubicBezTo>
                          <a:pt x="37243" y="8699"/>
                          <a:pt x="36712" y="8820"/>
                          <a:pt x="36173" y="8820"/>
                        </a:cubicBezTo>
                        <a:cubicBezTo>
                          <a:pt x="34967" y="8820"/>
                          <a:pt x="33722" y="8214"/>
                          <a:pt x="32685" y="7659"/>
                        </a:cubicBezTo>
                        <a:cubicBezTo>
                          <a:pt x="31038" y="6782"/>
                          <a:pt x="29510" y="5561"/>
                          <a:pt x="27562" y="5561"/>
                        </a:cubicBezTo>
                        <a:cubicBezTo>
                          <a:pt x="27527" y="5561"/>
                          <a:pt x="27493" y="5561"/>
                          <a:pt x="27458" y="5562"/>
                        </a:cubicBezTo>
                        <a:cubicBezTo>
                          <a:pt x="25905" y="5589"/>
                          <a:pt x="24353" y="6526"/>
                          <a:pt x="23015" y="7221"/>
                        </a:cubicBezTo>
                        <a:cubicBezTo>
                          <a:pt x="22275" y="7605"/>
                          <a:pt x="21588" y="8051"/>
                          <a:pt x="20874" y="8470"/>
                        </a:cubicBezTo>
                        <a:cubicBezTo>
                          <a:pt x="20428" y="8738"/>
                          <a:pt x="19973" y="8979"/>
                          <a:pt x="19491" y="9193"/>
                        </a:cubicBezTo>
                        <a:cubicBezTo>
                          <a:pt x="19143" y="9349"/>
                          <a:pt x="18745" y="9529"/>
                          <a:pt x="18349" y="9529"/>
                        </a:cubicBezTo>
                        <a:cubicBezTo>
                          <a:pt x="18268" y="9529"/>
                          <a:pt x="18188" y="9522"/>
                          <a:pt x="18108" y="9505"/>
                        </a:cubicBezTo>
                        <a:cubicBezTo>
                          <a:pt x="18046" y="9487"/>
                          <a:pt x="17984" y="9461"/>
                          <a:pt x="17921" y="9443"/>
                        </a:cubicBezTo>
                        <a:cubicBezTo>
                          <a:pt x="18001" y="9425"/>
                          <a:pt x="18662" y="9166"/>
                          <a:pt x="19322" y="8676"/>
                        </a:cubicBezTo>
                        <a:cubicBezTo>
                          <a:pt x="20098" y="8096"/>
                          <a:pt x="20981" y="7302"/>
                          <a:pt x="21793" y="6811"/>
                        </a:cubicBezTo>
                        <a:cubicBezTo>
                          <a:pt x="21873" y="6766"/>
                          <a:pt x="21953" y="6713"/>
                          <a:pt x="22025" y="6668"/>
                        </a:cubicBezTo>
                        <a:cubicBezTo>
                          <a:pt x="22043" y="6668"/>
                          <a:pt x="22060" y="6650"/>
                          <a:pt x="22078" y="6642"/>
                        </a:cubicBezTo>
                        <a:cubicBezTo>
                          <a:pt x="23720" y="5633"/>
                          <a:pt x="25334" y="4402"/>
                          <a:pt x="27306" y="4179"/>
                        </a:cubicBezTo>
                        <a:cubicBezTo>
                          <a:pt x="27481" y="4159"/>
                          <a:pt x="27653" y="4149"/>
                          <a:pt x="27820" y="4149"/>
                        </a:cubicBezTo>
                        <a:cubicBezTo>
                          <a:pt x="31273" y="4149"/>
                          <a:pt x="33103" y="8273"/>
                          <a:pt x="36588" y="8273"/>
                        </a:cubicBezTo>
                        <a:cubicBezTo>
                          <a:pt x="36715" y="8273"/>
                          <a:pt x="36845" y="8268"/>
                          <a:pt x="36976" y="8256"/>
                        </a:cubicBezTo>
                        <a:cubicBezTo>
                          <a:pt x="37048" y="8256"/>
                          <a:pt x="37048" y="8158"/>
                          <a:pt x="36976" y="8158"/>
                        </a:cubicBezTo>
                        <a:cubicBezTo>
                          <a:pt x="35959" y="8078"/>
                          <a:pt x="35050" y="7882"/>
                          <a:pt x="34148" y="7391"/>
                        </a:cubicBezTo>
                        <a:cubicBezTo>
                          <a:pt x="33328" y="6954"/>
                          <a:pt x="32623" y="6320"/>
                          <a:pt x="31900" y="5723"/>
                        </a:cubicBezTo>
                        <a:cubicBezTo>
                          <a:pt x="30955" y="4955"/>
                          <a:pt x="29947" y="4322"/>
                          <a:pt x="28805" y="4072"/>
                        </a:cubicBezTo>
                        <a:cubicBezTo>
                          <a:pt x="28948" y="3805"/>
                          <a:pt x="29349" y="3662"/>
                          <a:pt x="29626" y="3635"/>
                        </a:cubicBezTo>
                        <a:cubicBezTo>
                          <a:pt x="29644" y="3634"/>
                          <a:pt x="29661" y="3633"/>
                          <a:pt x="29679" y="3633"/>
                        </a:cubicBezTo>
                        <a:cubicBezTo>
                          <a:pt x="29991" y="3633"/>
                          <a:pt x="30227" y="3851"/>
                          <a:pt x="30455" y="4046"/>
                        </a:cubicBezTo>
                        <a:cubicBezTo>
                          <a:pt x="30491" y="4081"/>
                          <a:pt x="30527" y="4117"/>
                          <a:pt x="30571" y="4144"/>
                        </a:cubicBezTo>
                        <a:cubicBezTo>
                          <a:pt x="30678" y="4212"/>
                          <a:pt x="30804" y="4248"/>
                          <a:pt x="30933" y="4248"/>
                        </a:cubicBezTo>
                        <a:cubicBezTo>
                          <a:pt x="31039" y="4248"/>
                          <a:pt x="31148" y="4223"/>
                          <a:pt x="31249" y="4170"/>
                        </a:cubicBezTo>
                        <a:cubicBezTo>
                          <a:pt x="31606" y="4001"/>
                          <a:pt x="31436" y="3608"/>
                          <a:pt x="31276" y="3323"/>
                        </a:cubicBezTo>
                        <a:cubicBezTo>
                          <a:pt x="31401" y="3323"/>
                          <a:pt x="31490" y="3260"/>
                          <a:pt x="31552" y="3100"/>
                        </a:cubicBezTo>
                        <a:cubicBezTo>
                          <a:pt x="31660" y="2814"/>
                          <a:pt x="31178" y="2395"/>
                          <a:pt x="31017" y="2235"/>
                        </a:cubicBezTo>
                        <a:cubicBezTo>
                          <a:pt x="30796" y="2026"/>
                          <a:pt x="30563" y="1941"/>
                          <a:pt x="30330" y="1941"/>
                        </a:cubicBezTo>
                        <a:cubicBezTo>
                          <a:pt x="29878" y="1941"/>
                          <a:pt x="29429" y="2262"/>
                          <a:pt x="29081" y="2609"/>
                        </a:cubicBezTo>
                        <a:cubicBezTo>
                          <a:pt x="29215" y="2145"/>
                          <a:pt x="29188" y="1646"/>
                          <a:pt x="28939" y="1253"/>
                        </a:cubicBezTo>
                        <a:cubicBezTo>
                          <a:pt x="28733" y="939"/>
                          <a:pt x="28195" y="610"/>
                          <a:pt x="27760" y="610"/>
                        </a:cubicBezTo>
                        <a:cubicBezTo>
                          <a:pt x="27591" y="610"/>
                          <a:pt x="27436" y="660"/>
                          <a:pt x="27324" y="780"/>
                        </a:cubicBezTo>
                        <a:cubicBezTo>
                          <a:pt x="27235" y="513"/>
                          <a:pt x="26949" y="299"/>
                          <a:pt x="26690" y="227"/>
                        </a:cubicBezTo>
                        <a:cubicBezTo>
                          <a:pt x="26582" y="197"/>
                          <a:pt x="26462" y="175"/>
                          <a:pt x="26344" y="175"/>
                        </a:cubicBezTo>
                        <a:cubicBezTo>
                          <a:pt x="26219" y="175"/>
                          <a:pt x="26095" y="199"/>
                          <a:pt x="25986" y="263"/>
                        </a:cubicBezTo>
                        <a:cubicBezTo>
                          <a:pt x="25772" y="388"/>
                          <a:pt x="25584" y="379"/>
                          <a:pt x="25361" y="468"/>
                        </a:cubicBezTo>
                        <a:cubicBezTo>
                          <a:pt x="25004" y="620"/>
                          <a:pt x="24621" y="1093"/>
                          <a:pt x="24969" y="1458"/>
                        </a:cubicBezTo>
                        <a:cubicBezTo>
                          <a:pt x="25131" y="1637"/>
                          <a:pt x="25301" y="1720"/>
                          <a:pt x="25532" y="1720"/>
                        </a:cubicBezTo>
                        <a:cubicBezTo>
                          <a:pt x="25555" y="1720"/>
                          <a:pt x="25578" y="1719"/>
                          <a:pt x="25602" y="1717"/>
                        </a:cubicBezTo>
                        <a:cubicBezTo>
                          <a:pt x="25745" y="1717"/>
                          <a:pt x="25798" y="1592"/>
                          <a:pt x="25879" y="1521"/>
                        </a:cubicBezTo>
                        <a:cubicBezTo>
                          <a:pt x="25919" y="1511"/>
                          <a:pt x="25959" y="1506"/>
                          <a:pt x="25998" y="1506"/>
                        </a:cubicBezTo>
                        <a:cubicBezTo>
                          <a:pt x="26265" y="1506"/>
                          <a:pt x="26515" y="1723"/>
                          <a:pt x="26717" y="1887"/>
                        </a:cubicBezTo>
                        <a:cubicBezTo>
                          <a:pt x="26931" y="2065"/>
                          <a:pt x="27021" y="2288"/>
                          <a:pt x="27083" y="2538"/>
                        </a:cubicBezTo>
                        <a:cubicBezTo>
                          <a:pt x="26860" y="2074"/>
                          <a:pt x="26289" y="1851"/>
                          <a:pt x="25772" y="1789"/>
                        </a:cubicBezTo>
                        <a:cubicBezTo>
                          <a:pt x="25728" y="1784"/>
                          <a:pt x="25684" y="1782"/>
                          <a:pt x="25640" y="1782"/>
                        </a:cubicBezTo>
                        <a:cubicBezTo>
                          <a:pt x="25128" y="1782"/>
                          <a:pt x="24586" y="2065"/>
                          <a:pt x="24799" y="2574"/>
                        </a:cubicBezTo>
                        <a:cubicBezTo>
                          <a:pt x="24704" y="2561"/>
                          <a:pt x="24593" y="2549"/>
                          <a:pt x="24484" y="2549"/>
                        </a:cubicBezTo>
                        <a:cubicBezTo>
                          <a:pt x="24287" y="2549"/>
                          <a:pt x="24098" y="2587"/>
                          <a:pt x="24023" y="2725"/>
                        </a:cubicBezTo>
                        <a:cubicBezTo>
                          <a:pt x="23898" y="2957"/>
                          <a:pt x="24050" y="3100"/>
                          <a:pt x="24255" y="3145"/>
                        </a:cubicBezTo>
                        <a:cubicBezTo>
                          <a:pt x="24005" y="3385"/>
                          <a:pt x="23889" y="3751"/>
                          <a:pt x="23952" y="4099"/>
                        </a:cubicBezTo>
                        <a:cubicBezTo>
                          <a:pt x="23993" y="4315"/>
                          <a:pt x="24151" y="4488"/>
                          <a:pt x="24331" y="4488"/>
                        </a:cubicBezTo>
                        <a:cubicBezTo>
                          <a:pt x="24427" y="4488"/>
                          <a:pt x="24528" y="4440"/>
                          <a:pt x="24621" y="4322"/>
                        </a:cubicBezTo>
                        <a:cubicBezTo>
                          <a:pt x="24799" y="4081"/>
                          <a:pt x="24772" y="3626"/>
                          <a:pt x="24978" y="3448"/>
                        </a:cubicBezTo>
                        <a:cubicBezTo>
                          <a:pt x="25147" y="3617"/>
                          <a:pt x="25245" y="3796"/>
                          <a:pt x="25245" y="4054"/>
                        </a:cubicBezTo>
                        <a:cubicBezTo>
                          <a:pt x="25245" y="4242"/>
                          <a:pt x="25165" y="4474"/>
                          <a:pt x="25031" y="4634"/>
                        </a:cubicBezTo>
                        <a:cubicBezTo>
                          <a:pt x="24317" y="4973"/>
                          <a:pt x="23639" y="5393"/>
                          <a:pt x="22979" y="5821"/>
                        </a:cubicBezTo>
                        <a:cubicBezTo>
                          <a:pt x="21846" y="5241"/>
                          <a:pt x="20678" y="4625"/>
                          <a:pt x="19464" y="4242"/>
                        </a:cubicBezTo>
                        <a:cubicBezTo>
                          <a:pt x="19482" y="4197"/>
                          <a:pt x="19491" y="4153"/>
                          <a:pt x="19527" y="4099"/>
                        </a:cubicBezTo>
                        <a:cubicBezTo>
                          <a:pt x="19589" y="4001"/>
                          <a:pt x="19696" y="3938"/>
                          <a:pt x="19803" y="3903"/>
                        </a:cubicBezTo>
                        <a:cubicBezTo>
                          <a:pt x="19839" y="3938"/>
                          <a:pt x="19866" y="3974"/>
                          <a:pt x="19893" y="4010"/>
                        </a:cubicBezTo>
                        <a:cubicBezTo>
                          <a:pt x="20035" y="4206"/>
                          <a:pt x="20196" y="4331"/>
                          <a:pt x="20437" y="4376"/>
                        </a:cubicBezTo>
                        <a:cubicBezTo>
                          <a:pt x="20465" y="4381"/>
                          <a:pt x="20491" y="4383"/>
                          <a:pt x="20516" y="4383"/>
                        </a:cubicBezTo>
                        <a:cubicBezTo>
                          <a:pt x="20805" y="4383"/>
                          <a:pt x="20915" y="4068"/>
                          <a:pt x="20874" y="3814"/>
                        </a:cubicBezTo>
                        <a:cubicBezTo>
                          <a:pt x="20838" y="3591"/>
                          <a:pt x="20704" y="3475"/>
                          <a:pt x="20838" y="3341"/>
                        </a:cubicBezTo>
                        <a:cubicBezTo>
                          <a:pt x="20981" y="3216"/>
                          <a:pt x="20919" y="3020"/>
                          <a:pt x="20838" y="2868"/>
                        </a:cubicBezTo>
                        <a:cubicBezTo>
                          <a:pt x="20727" y="2659"/>
                          <a:pt x="20405" y="2483"/>
                          <a:pt x="20128" y="2483"/>
                        </a:cubicBezTo>
                        <a:cubicBezTo>
                          <a:pt x="20050" y="2483"/>
                          <a:pt x="19975" y="2497"/>
                          <a:pt x="19910" y="2529"/>
                        </a:cubicBezTo>
                        <a:cubicBezTo>
                          <a:pt x="19839" y="2172"/>
                          <a:pt x="19536" y="1833"/>
                          <a:pt x="19161" y="1789"/>
                        </a:cubicBezTo>
                        <a:cubicBezTo>
                          <a:pt x="19124" y="1785"/>
                          <a:pt x="19087" y="1784"/>
                          <a:pt x="19052" y="1784"/>
                        </a:cubicBezTo>
                        <a:cubicBezTo>
                          <a:pt x="18707" y="1784"/>
                          <a:pt x="18453" y="1936"/>
                          <a:pt x="18242" y="2154"/>
                        </a:cubicBezTo>
                        <a:cubicBezTo>
                          <a:pt x="18278" y="1860"/>
                          <a:pt x="18198" y="1574"/>
                          <a:pt x="17894" y="1351"/>
                        </a:cubicBezTo>
                        <a:cubicBezTo>
                          <a:pt x="17814" y="1289"/>
                          <a:pt x="17662" y="1271"/>
                          <a:pt x="17564" y="1244"/>
                        </a:cubicBezTo>
                        <a:cubicBezTo>
                          <a:pt x="17377" y="1191"/>
                          <a:pt x="17306" y="1209"/>
                          <a:pt x="17279" y="1128"/>
                        </a:cubicBezTo>
                        <a:cubicBezTo>
                          <a:pt x="17172" y="834"/>
                          <a:pt x="16993" y="575"/>
                          <a:pt x="16699" y="450"/>
                        </a:cubicBezTo>
                        <a:cubicBezTo>
                          <a:pt x="16593" y="412"/>
                          <a:pt x="16455" y="355"/>
                          <a:pt x="16328" y="355"/>
                        </a:cubicBezTo>
                        <a:cubicBezTo>
                          <a:pt x="16305" y="355"/>
                          <a:pt x="16283" y="357"/>
                          <a:pt x="16262" y="361"/>
                        </a:cubicBezTo>
                        <a:cubicBezTo>
                          <a:pt x="16153" y="378"/>
                          <a:pt x="16070" y="400"/>
                          <a:pt x="15995" y="400"/>
                        </a:cubicBezTo>
                        <a:cubicBezTo>
                          <a:pt x="15909" y="400"/>
                          <a:pt x="15834" y="371"/>
                          <a:pt x="15744" y="272"/>
                        </a:cubicBezTo>
                        <a:cubicBezTo>
                          <a:pt x="15570" y="71"/>
                          <a:pt x="15386" y="1"/>
                          <a:pt x="151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6" name="Google Shape;4356;p15"/>
                  <p:cNvSpPr/>
                  <p:nvPr/>
                </p:nvSpPr>
                <p:spPr>
                  <a:xfrm>
                    <a:off x="3553318" y="3838158"/>
                    <a:ext cx="724975" cy="201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99" h="2418" extrusionOk="0">
                        <a:moveTo>
                          <a:pt x="8182" y="1"/>
                        </a:moveTo>
                        <a:cubicBezTo>
                          <a:pt x="6817" y="1"/>
                          <a:pt x="5424" y="208"/>
                          <a:pt x="4139" y="679"/>
                        </a:cubicBezTo>
                        <a:cubicBezTo>
                          <a:pt x="3524" y="910"/>
                          <a:pt x="2944" y="1232"/>
                          <a:pt x="2382" y="1580"/>
                        </a:cubicBezTo>
                        <a:cubicBezTo>
                          <a:pt x="1795" y="1944"/>
                          <a:pt x="1146" y="2376"/>
                          <a:pt x="445" y="2376"/>
                        </a:cubicBezTo>
                        <a:cubicBezTo>
                          <a:pt x="305" y="2376"/>
                          <a:pt x="162" y="2359"/>
                          <a:pt x="18" y="2320"/>
                        </a:cubicBezTo>
                        <a:cubicBezTo>
                          <a:pt x="9" y="2320"/>
                          <a:pt x="0" y="2338"/>
                          <a:pt x="9" y="2338"/>
                        </a:cubicBezTo>
                        <a:cubicBezTo>
                          <a:pt x="182" y="2393"/>
                          <a:pt x="353" y="2417"/>
                          <a:pt x="521" y="2417"/>
                        </a:cubicBezTo>
                        <a:cubicBezTo>
                          <a:pt x="926" y="2417"/>
                          <a:pt x="1317" y="2277"/>
                          <a:pt x="1695" y="2088"/>
                        </a:cubicBezTo>
                        <a:cubicBezTo>
                          <a:pt x="2355" y="1749"/>
                          <a:pt x="2962" y="1330"/>
                          <a:pt x="3622" y="1000"/>
                        </a:cubicBezTo>
                        <a:cubicBezTo>
                          <a:pt x="5183" y="241"/>
                          <a:pt x="6967" y="143"/>
                          <a:pt x="8662" y="63"/>
                        </a:cubicBezTo>
                        <a:cubicBezTo>
                          <a:pt x="8698" y="63"/>
                          <a:pt x="8698" y="18"/>
                          <a:pt x="8662" y="9"/>
                        </a:cubicBezTo>
                        <a:cubicBezTo>
                          <a:pt x="8503" y="4"/>
                          <a:pt x="8342" y="1"/>
                          <a:pt x="818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357" name="Google Shape;4357;p15"/>
                  <p:cNvSpPr/>
                  <p:nvPr/>
                </p:nvSpPr>
                <p:spPr>
                  <a:xfrm>
                    <a:off x="3692329" y="3888579"/>
                    <a:ext cx="534459" cy="170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13" h="2040" extrusionOk="0">
                        <a:moveTo>
                          <a:pt x="6378" y="0"/>
                        </a:moveTo>
                        <a:cubicBezTo>
                          <a:pt x="6375" y="0"/>
                          <a:pt x="6372" y="1"/>
                          <a:pt x="6370" y="2"/>
                        </a:cubicBezTo>
                        <a:cubicBezTo>
                          <a:pt x="5371" y="261"/>
                          <a:pt x="4300" y="305"/>
                          <a:pt x="3355" y="752"/>
                        </a:cubicBezTo>
                        <a:cubicBezTo>
                          <a:pt x="2240" y="1269"/>
                          <a:pt x="1303" y="1938"/>
                          <a:pt x="27" y="1992"/>
                        </a:cubicBezTo>
                        <a:cubicBezTo>
                          <a:pt x="0" y="2000"/>
                          <a:pt x="0" y="2036"/>
                          <a:pt x="27" y="2036"/>
                        </a:cubicBezTo>
                        <a:cubicBezTo>
                          <a:pt x="80" y="2038"/>
                          <a:pt x="131" y="2040"/>
                          <a:pt x="183" y="2040"/>
                        </a:cubicBezTo>
                        <a:cubicBezTo>
                          <a:pt x="1301" y="2040"/>
                          <a:pt x="2160" y="1496"/>
                          <a:pt x="3141" y="992"/>
                        </a:cubicBezTo>
                        <a:cubicBezTo>
                          <a:pt x="3801" y="653"/>
                          <a:pt x="4604" y="448"/>
                          <a:pt x="5344" y="359"/>
                        </a:cubicBezTo>
                        <a:cubicBezTo>
                          <a:pt x="5665" y="314"/>
                          <a:pt x="6183" y="323"/>
                          <a:pt x="6397" y="38"/>
                        </a:cubicBezTo>
                        <a:cubicBezTo>
                          <a:pt x="6412" y="22"/>
                          <a:pt x="6394" y="0"/>
                          <a:pt x="637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4358" name="Google Shape;4358;p15"/>
              <p:cNvSpPr/>
              <p:nvPr/>
            </p:nvSpPr>
            <p:spPr>
              <a:xfrm>
                <a:off x="2681899" y="3202369"/>
                <a:ext cx="120677" cy="56649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545" extrusionOk="0">
                    <a:moveTo>
                      <a:pt x="982" y="0"/>
                    </a:moveTo>
                    <a:cubicBezTo>
                      <a:pt x="812" y="18"/>
                      <a:pt x="634" y="27"/>
                      <a:pt x="482" y="72"/>
                    </a:cubicBezTo>
                    <a:cubicBezTo>
                      <a:pt x="348" y="107"/>
                      <a:pt x="179" y="152"/>
                      <a:pt x="81" y="268"/>
                    </a:cubicBezTo>
                    <a:cubicBezTo>
                      <a:pt x="36" y="322"/>
                      <a:pt x="18" y="402"/>
                      <a:pt x="0" y="473"/>
                    </a:cubicBezTo>
                    <a:cubicBezTo>
                      <a:pt x="116" y="491"/>
                      <a:pt x="241" y="518"/>
                      <a:pt x="357" y="545"/>
                    </a:cubicBezTo>
                    <a:cubicBezTo>
                      <a:pt x="366" y="384"/>
                      <a:pt x="527" y="277"/>
                      <a:pt x="705" y="197"/>
                    </a:cubicBezTo>
                    <a:cubicBezTo>
                      <a:pt x="811" y="156"/>
                      <a:pt x="969" y="115"/>
                      <a:pt x="1118" y="115"/>
                    </a:cubicBezTo>
                    <a:cubicBezTo>
                      <a:pt x="1132" y="115"/>
                      <a:pt x="1146" y="116"/>
                      <a:pt x="1160" y="116"/>
                    </a:cubicBezTo>
                    <a:cubicBezTo>
                      <a:pt x="1107" y="72"/>
                      <a:pt x="1044" y="36"/>
                      <a:pt x="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9" name="Google Shape;4359;p15"/>
              <p:cNvSpPr/>
              <p:nvPr/>
            </p:nvSpPr>
            <p:spPr>
              <a:xfrm>
                <a:off x="3573928" y="3912605"/>
                <a:ext cx="43656" cy="8357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0" name="Google Shape;4360;p15"/>
              <p:cNvSpPr/>
              <p:nvPr/>
            </p:nvSpPr>
            <p:spPr>
              <a:xfrm>
                <a:off x="2316543" y="2996460"/>
                <a:ext cx="247695" cy="258817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490" extrusionOk="0">
                    <a:moveTo>
                      <a:pt x="462" y="0"/>
                    </a:moveTo>
                    <a:cubicBezTo>
                      <a:pt x="454" y="0"/>
                      <a:pt x="446" y="1"/>
                      <a:pt x="438" y="1"/>
                    </a:cubicBezTo>
                    <a:cubicBezTo>
                      <a:pt x="241" y="19"/>
                      <a:pt x="90" y="170"/>
                      <a:pt x="0" y="358"/>
                    </a:cubicBezTo>
                    <a:cubicBezTo>
                      <a:pt x="75" y="314"/>
                      <a:pt x="156" y="295"/>
                      <a:pt x="240" y="295"/>
                    </a:cubicBezTo>
                    <a:cubicBezTo>
                      <a:pt x="637" y="295"/>
                      <a:pt x="1096" y="722"/>
                      <a:pt x="1258" y="1009"/>
                    </a:cubicBezTo>
                    <a:cubicBezTo>
                      <a:pt x="1472" y="1401"/>
                      <a:pt x="1651" y="2079"/>
                      <a:pt x="1392" y="2490"/>
                    </a:cubicBezTo>
                    <a:cubicBezTo>
                      <a:pt x="1624" y="2445"/>
                      <a:pt x="1847" y="2410"/>
                      <a:pt x="2070" y="2392"/>
                    </a:cubicBezTo>
                    <a:cubicBezTo>
                      <a:pt x="2382" y="1482"/>
                      <a:pt x="1936" y="572"/>
                      <a:pt x="1044" y="179"/>
                    </a:cubicBezTo>
                    <a:cubicBezTo>
                      <a:pt x="881" y="102"/>
                      <a:pt x="661" y="0"/>
                      <a:pt x="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1" name="Google Shape;4361;p15"/>
              <p:cNvSpPr/>
              <p:nvPr/>
            </p:nvSpPr>
            <p:spPr>
              <a:xfrm>
                <a:off x="3355962" y="3884853"/>
                <a:ext cx="51140" cy="7421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14" extrusionOk="0">
                    <a:moveTo>
                      <a:pt x="322" y="0"/>
                    </a:moveTo>
                    <a:cubicBezTo>
                      <a:pt x="277" y="0"/>
                      <a:pt x="233" y="0"/>
                      <a:pt x="188" y="27"/>
                    </a:cubicBezTo>
                    <a:cubicBezTo>
                      <a:pt x="197" y="36"/>
                      <a:pt x="197" y="45"/>
                      <a:pt x="197" y="54"/>
                    </a:cubicBezTo>
                    <a:cubicBezTo>
                      <a:pt x="206" y="259"/>
                      <a:pt x="161" y="562"/>
                      <a:pt x="1" y="714"/>
                    </a:cubicBezTo>
                    <a:cubicBezTo>
                      <a:pt x="135" y="678"/>
                      <a:pt x="251" y="625"/>
                      <a:pt x="358" y="518"/>
                    </a:cubicBezTo>
                    <a:cubicBezTo>
                      <a:pt x="492" y="366"/>
                      <a:pt x="465" y="134"/>
                      <a:pt x="3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2" name="Google Shape;4362;p15"/>
              <p:cNvSpPr/>
              <p:nvPr/>
            </p:nvSpPr>
            <p:spPr>
              <a:xfrm>
                <a:off x="3381012" y="3886724"/>
                <a:ext cx="76190" cy="81699"/>
              </a:xfrm>
              <a:custGeom>
                <a:avLst/>
                <a:gdLst/>
                <a:ahLst/>
                <a:cxnLst/>
                <a:rect l="l" t="t" r="r" b="b"/>
                <a:pathLst>
                  <a:path w="733" h="786" extrusionOk="0">
                    <a:moveTo>
                      <a:pt x="152" y="0"/>
                    </a:moveTo>
                    <a:lnTo>
                      <a:pt x="152" y="0"/>
                    </a:lnTo>
                    <a:cubicBezTo>
                      <a:pt x="268" y="116"/>
                      <a:pt x="322" y="312"/>
                      <a:pt x="251" y="464"/>
                    </a:cubicBezTo>
                    <a:cubicBezTo>
                      <a:pt x="206" y="571"/>
                      <a:pt x="117" y="669"/>
                      <a:pt x="1" y="732"/>
                    </a:cubicBezTo>
                    <a:cubicBezTo>
                      <a:pt x="179" y="740"/>
                      <a:pt x="358" y="758"/>
                      <a:pt x="536" y="785"/>
                    </a:cubicBezTo>
                    <a:cubicBezTo>
                      <a:pt x="634" y="616"/>
                      <a:pt x="732" y="410"/>
                      <a:pt x="563" y="250"/>
                    </a:cubicBezTo>
                    <a:cubicBezTo>
                      <a:pt x="491" y="187"/>
                      <a:pt x="411" y="134"/>
                      <a:pt x="331" y="80"/>
                    </a:cubicBezTo>
                    <a:cubicBezTo>
                      <a:pt x="277" y="54"/>
                      <a:pt x="215" y="18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3" name="Google Shape;4363;p15"/>
              <p:cNvSpPr/>
              <p:nvPr/>
            </p:nvSpPr>
            <p:spPr>
              <a:xfrm>
                <a:off x="2732830" y="3227211"/>
                <a:ext cx="94692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467" extrusionOk="0">
                    <a:moveTo>
                      <a:pt x="791" y="0"/>
                    </a:moveTo>
                    <a:cubicBezTo>
                      <a:pt x="728" y="0"/>
                      <a:pt x="661" y="21"/>
                      <a:pt x="608" y="29"/>
                    </a:cubicBezTo>
                    <a:cubicBezTo>
                      <a:pt x="518" y="38"/>
                      <a:pt x="420" y="47"/>
                      <a:pt x="322" y="83"/>
                    </a:cubicBezTo>
                    <a:cubicBezTo>
                      <a:pt x="170" y="136"/>
                      <a:pt x="54" y="207"/>
                      <a:pt x="1" y="332"/>
                    </a:cubicBezTo>
                    <a:cubicBezTo>
                      <a:pt x="170" y="377"/>
                      <a:pt x="331" y="413"/>
                      <a:pt x="492" y="466"/>
                    </a:cubicBezTo>
                    <a:cubicBezTo>
                      <a:pt x="501" y="439"/>
                      <a:pt x="509" y="413"/>
                      <a:pt x="518" y="386"/>
                    </a:cubicBezTo>
                    <a:cubicBezTo>
                      <a:pt x="608" y="234"/>
                      <a:pt x="741" y="136"/>
                      <a:pt x="911" y="91"/>
                    </a:cubicBezTo>
                    <a:cubicBezTo>
                      <a:pt x="875" y="56"/>
                      <a:pt x="848" y="29"/>
                      <a:pt x="822" y="2"/>
                    </a:cubicBezTo>
                    <a:cubicBezTo>
                      <a:pt x="812" y="1"/>
                      <a:pt x="802" y="0"/>
                      <a:pt x="7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4" name="Google Shape;4364;p15"/>
              <p:cNvSpPr/>
              <p:nvPr/>
            </p:nvSpPr>
            <p:spPr>
              <a:xfrm>
                <a:off x="2306356" y="3034399"/>
                <a:ext cx="156745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277" extrusionOk="0">
                    <a:moveTo>
                      <a:pt x="272" y="1"/>
                    </a:moveTo>
                    <a:cubicBezTo>
                      <a:pt x="207" y="1"/>
                      <a:pt x="143" y="12"/>
                      <a:pt x="81" y="37"/>
                    </a:cubicBezTo>
                    <a:cubicBezTo>
                      <a:pt x="45" y="109"/>
                      <a:pt x="18" y="180"/>
                      <a:pt x="0" y="260"/>
                    </a:cubicBezTo>
                    <a:cubicBezTo>
                      <a:pt x="464" y="350"/>
                      <a:pt x="955" y="680"/>
                      <a:pt x="1035" y="1161"/>
                    </a:cubicBezTo>
                    <a:cubicBezTo>
                      <a:pt x="1098" y="1518"/>
                      <a:pt x="1151" y="1973"/>
                      <a:pt x="937" y="2277"/>
                    </a:cubicBezTo>
                    <a:cubicBezTo>
                      <a:pt x="1089" y="2223"/>
                      <a:pt x="1249" y="2178"/>
                      <a:pt x="1410" y="2143"/>
                    </a:cubicBezTo>
                    <a:cubicBezTo>
                      <a:pt x="1508" y="1732"/>
                      <a:pt x="1445" y="1268"/>
                      <a:pt x="1312" y="876"/>
                    </a:cubicBezTo>
                    <a:cubicBezTo>
                      <a:pt x="1195" y="526"/>
                      <a:pt x="713" y="1"/>
                      <a:pt x="2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5" name="Google Shape;4365;p15"/>
              <p:cNvSpPr/>
              <p:nvPr/>
            </p:nvSpPr>
            <p:spPr>
              <a:xfrm>
                <a:off x="1883521" y="3509726"/>
                <a:ext cx="1093371" cy="346440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3333" extrusionOk="0">
                    <a:moveTo>
                      <a:pt x="7899" y="0"/>
                    </a:moveTo>
                    <a:cubicBezTo>
                      <a:pt x="7007" y="0"/>
                      <a:pt x="6104" y="261"/>
                      <a:pt x="5290" y="585"/>
                    </a:cubicBezTo>
                    <a:cubicBezTo>
                      <a:pt x="4693" y="826"/>
                      <a:pt x="4149" y="1093"/>
                      <a:pt x="3595" y="1432"/>
                    </a:cubicBezTo>
                    <a:cubicBezTo>
                      <a:pt x="3158" y="1691"/>
                      <a:pt x="2730" y="1959"/>
                      <a:pt x="2275" y="2191"/>
                    </a:cubicBezTo>
                    <a:cubicBezTo>
                      <a:pt x="1838" y="2414"/>
                      <a:pt x="1392" y="2592"/>
                      <a:pt x="946" y="2788"/>
                    </a:cubicBezTo>
                    <a:cubicBezTo>
                      <a:pt x="643" y="2913"/>
                      <a:pt x="330" y="3065"/>
                      <a:pt x="0" y="3110"/>
                    </a:cubicBezTo>
                    <a:cubicBezTo>
                      <a:pt x="98" y="3181"/>
                      <a:pt x="197" y="3261"/>
                      <a:pt x="295" y="3333"/>
                    </a:cubicBezTo>
                    <a:cubicBezTo>
                      <a:pt x="1365" y="3047"/>
                      <a:pt x="2427" y="2673"/>
                      <a:pt x="3426" y="2191"/>
                    </a:cubicBezTo>
                    <a:cubicBezTo>
                      <a:pt x="4238" y="1807"/>
                      <a:pt x="5014" y="1370"/>
                      <a:pt x="5835" y="1022"/>
                    </a:cubicBezTo>
                    <a:cubicBezTo>
                      <a:pt x="6463" y="753"/>
                      <a:pt x="7230" y="584"/>
                      <a:pt x="7946" y="584"/>
                    </a:cubicBezTo>
                    <a:cubicBezTo>
                      <a:pt x="8083" y="584"/>
                      <a:pt x="8218" y="590"/>
                      <a:pt x="8350" y="603"/>
                    </a:cubicBezTo>
                    <a:cubicBezTo>
                      <a:pt x="8903" y="656"/>
                      <a:pt x="9448" y="835"/>
                      <a:pt x="9992" y="933"/>
                    </a:cubicBezTo>
                    <a:cubicBezTo>
                      <a:pt x="10170" y="799"/>
                      <a:pt x="10340" y="665"/>
                      <a:pt x="10518" y="540"/>
                    </a:cubicBezTo>
                    <a:cubicBezTo>
                      <a:pt x="9965" y="380"/>
                      <a:pt x="9385" y="237"/>
                      <a:pt x="8823" y="103"/>
                    </a:cubicBezTo>
                    <a:cubicBezTo>
                      <a:pt x="8519" y="32"/>
                      <a:pt x="8210" y="0"/>
                      <a:pt x="7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6" name="Google Shape;4366;p15"/>
              <p:cNvSpPr/>
              <p:nvPr/>
            </p:nvSpPr>
            <p:spPr>
              <a:xfrm>
                <a:off x="2304485" y="3065166"/>
                <a:ext cx="113193" cy="226283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2177" extrusionOk="0">
                    <a:moveTo>
                      <a:pt x="18" y="0"/>
                    </a:moveTo>
                    <a:cubicBezTo>
                      <a:pt x="0" y="62"/>
                      <a:pt x="0" y="125"/>
                      <a:pt x="0" y="178"/>
                    </a:cubicBezTo>
                    <a:cubicBezTo>
                      <a:pt x="0" y="214"/>
                      <a:pt x="0" y="259"/>
                      <a:pt x="0" y="294"/>
                    </a:cubicBezTo>
                    <a:cubicBezTo>
                      <a:pt x="384" y="535"/>
                      <a:pt x="571" y="1035"/>
                      <a:pt x="562" y="1472"/>
                    </a:cubicBezTo>
                    <a:cubicBezTo>
                      <a:pt x="562" y="1633"/>
                      <a:pt x="554" y="1963"/>
                      <a:pt x="446" y="2177"/>
                    </a:cubicBezTo>
                    <a:cubicBezTo>
                      <a:pt x="491" y="2159"/>
                      <a:pt x="545" y="2132"/>
                      <a:pt x="589" y="2114"/>
                    </a:cubicBezTo>
                    <a:cubicBezTo>
                      <a:pt x="670" y="2079"/>
                      <a:pt x="759" y="2052"/>
                      <a:pt x="839" y="2016"/>
                    </a:cubicBezTo>
                    <a:cubicBezTo>
                      <a:pt x="1089" y="1187"/>
                      <a:pt x="955" y="277"/>
                      <a:pt x="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7" name="Google Shape;4367;p15"/>
              <p:cNvSpPr/>
              <p:nvPr/>
            </p:nvSpPr>
            <p:spPr>
              <a:xfrm>
                <a:off x="3373632" y="3188441"/>
                <a:ext cx="59455" cy="12254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179" extrusionOk="0">
                    <a:moveTo>
                      <a:pt x="170" y="1"/>
                    </a:moveTo>
                    <a:cubicBezTo>
                      <a:pt x="152" y="1"/>
                      <a:pt x="134" y="9"/>
                      <a:pt x="116" y="9"/>
                    </a:cubicBezTo>
                    <a:cubicBezTo>
                      <a:pt x="72" y="18"/>
                      <a:pt x="36" y="36"/>
                      <a:pt x="0" y="54"/>
                    </a:cubicBezTo>
                    <a:cubicBezTo>
                      <a:pt x="250" y="277"/>
                      <a:pt x="357" y="509"/>
                      <a:pt x="339" y="857"/>
                    </a:cubicBezTo>
                    <a:cubicBezTo>
                      <a:pt x="330" y="955"/>
                      <a:pt x="286" y="1080"/>
                      <a:pt x="206" y="1178"/>
                    </a:cubicBezTo>
                    <a:cubicBezTo>
                      <a:pt x="250" y="1160"/>
                      <a:pt x="286" y="1142"/>
                      <a:pt x="322" y="1134"/>
                    </a:cubicBezTo>
                    <a:cubicBezTo>
                      <a:pt x="402" y="1000"/>
                      <a:pt x="455" y="803"/>
                      <a:pt x="482" y="723"/>
                    </a:cubicBezTo>
                    <a:cubicBezTo>
                      <a:pt x="571" y="438"/>
                      <a:pt x="438" y="125"/>
                      <a:pt x="1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8" name="Google Shape;4368;p15"/>
              <p:cNvSpPr/>
              <p:nvPr/>
            </p:nvSpPr>
            <p:spPr>
              <a:xfrm>
                <a:off x="3612906" y="3930275"/>
                <a:ext cx="42720" cy="77021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9" name="Google Shape;4369;p15"/>
              <p:cNvSpPr/>
              <p:nvPr/>
            </p:nvSpPr>
            <p:spPr>
              <a:xfrm>
                <a:off x="3574863" y="3042818"/>
                <a:ext cx="79828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0" name="Google Shape;4370;p15"/>
              <p:cNvSpPr/>
              <p:nvPr/>
            </p:nvSpPr>
            <p:spPr>
              <a:xfrm>
                <a:off x="3399617" y="3186986"/>
                <a:ext cx="78892" cy="1100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1" name="Google Shape;4371;p15"/>
              <p:cNvSpPr/>
              <p:nvPr/>
            </p:nvSpPr>
            <p:spPr>
              <a:xfrm>
                <a:off x="2170920" y="4150944"/>
                <a:ext cx="24219" cy="2182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0" extrusionOk="0">
                    <a:moveTo>
                      <a:pt x="81" y="1"/>
                    </a:moveTo>
                    <a:cubicBezTo>
                      <a:pt x="36" y="54"/>
                      <a:pt x="1" y="143"/>
                      <a:pt x="54" y="188"/>
                    </a:cubicBezTo>
                    <a:cubicBezTo>
                      <a:pt x="70" y="203"/>
                      <a:pt x="87" y="210"/>
                      <a:pt x="105" y="210"/>
                    </a:cubicBezTo>
                    <a:cubicBezTo>
                      <a:pt x="149" y="210"/>
                      <a:pt x="193" y="170"/>
                      <a:pt x="206" y="125"/>
                    </a:cubicBezTo>
                    <a:cubicBezTo>
                      <a:pt x="215" y="90"/>
                      <a:pt x="233" y="45"/>
                      <a:pt x="188" y="27"/>
                    </a:cubicBezTo>
                    <a:cubicBezTo>
                      <a:pt x="161" y="9"/>
                      <a:pt x="126" y="9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2" name="Google Shape;4372;p15"/>
              <p:cNvSpPr/>
              <p:nvPr/>
            </p:nvSpPr>
            <p:spPr>
              <a:xfrm>
                <a:off x="2110634" y="3977049"/>
                <a:ext cx="639038" cy="89494"/>
              </a:xfrm>
              <a:custGeom>
                <a:avLst/>
                <a:gdLst/>
                <a:ahLst/>
                <a:cxnLst/>
                <a:rect l="l" t="t" r="r" b="b"/>
                <a:pathLst>
                  <a:path w="6148" h="861" extrusionOk="0">
                    <a:moveTo>
                      <a:pt x="1957" y="0"/>
                    </a:moveTo>
                    <a:cubicBezTo>
                      <a:pt x="1817" y="0"/>
                      <a:pt x="1677" y="5"/>
                      <a:pt x="1535" y="14"/>
                    </a:cubicBezTo>
                    <a:cubicBezTo>
                      <a:pt x="1187" y="41"/>
                      <a:pt x="857" y="86"/>
                      <a:pt x="518" y="166"/>
                    </a:cubicBezTo>
                    <a:cubicBezTo>
                      <a:pt x="349" y="210"/>
                      <a:pt x="170" y="264"/>
                      <a:pt x="1" y="300"/>
                    </a:cubicBezTo>
                    <a:cubicBezTo>
                      <a:pt x="126" y="389"/>
                      <a:pt x="251" y="478"/>
                      <a:pt x="385" y="558"/>
                    </a:cubicBezTo>
                    <a:cubicBezTo>
                      <a:pt x="701" y="396"/>
                      <a:pt x="1061" y="389"/>
                      <a:pt x="1419" y="389"/>
                    </a:cubicBezTo>
                    <a:cubicBezTo>
                      <a:pt x="1455" y="389"/>
                      <a:pt x="1491" y="389"/>
                      <a:pt x="1526" y="389"/>
                    </a:cubicBezTo>
                    <a:cubicBezTo>
                      <a:pt x="1606" y="388"/>
                      <a:pt x="1686" y="387"/>
                      <a:pt x="1765" y="387"/>
                    </a:cubicBezTo>
                    <a:cubicBezTo>
                      <a:pt x="2199" y="387"/>
                      <a:pt x="2623" y="409"/>
                      <a:pt x="3061" y="469"/>
                    </a:cubicBezTo>
                    <a:cubicBezTo>
                      <a:pt x="3605" y="541"/>
                      <a:pt x="4140" y="639"/>
                      <a:pt x="4676" y="719"/>
                    </a:cubicBezTo>
                    <a:cubicBezTo>
                      <a:pt x="4909" y="752"/>
                      <a:pt x="5313" y="861"/>
                      <a:pt x="5651" y="861"/>
                    </a:cubicBezTo>
                    <a:cubicBezTo>
                      <a:pt x="5764" y="861"/>
                      <a:pt x="5870" y="849"/>
                      <a:pt x="5960" y="817"/>
                    </a:cubicBezTo>
                    <a:lnTo>
                      <a:pt x="5987" y="808"/>
                    </a:lnTo>
                    <a:cubicBezTo>
                      <a:pt x="6005" y="808"/>
                      <a:pt x="6023" y="799"/>
                      <a:pt x="6049" y="781"/>
                    </a:cubicBezTo>
                    <a:lnTo>
                      <a:pt x="6058" y="781"/>
                    </a:lnTo>
                    <a:cubicBezTo>
                      <a:pt x="6085" y="773"/>
                      <a:pt x="6121" y="764"/>
                      <a:pt x="6148" y="755"/>
                    </a:cubicBezTo>
                    <a:cubicBezTo>
                      <a:pt x="6085" y="755"/>
                      <a:pt x="6023" y="746"/>
                      <a:pt x="5978" y="737"/>
                    </a:cubicBezTo>
                    <a:cubicBezTo>
                      <a:pt x="5273" y="603"/>
                      <a:pt x="4595" y="389"/>
                      <a:pt x="3891" y="237"/>
                    </a:cubicBezTo>
                    <a:cubicBezTo>
                      <a:pt x="3244" y="98"/>
                      <a:pt x="2609" y="0"/>
                      <a:pt x="1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3" name="Google Shape;4373;p15"/>
              <p:cNvSpPr/>
              <p:nvPr/>
            </p:nvSpPr>
            <p:spPr>
              <a:xfrm>
                <a:off x="1951187" y="4224016"/>
                <a:ext cx="1834273" cy="264118"/>
              </a:xfrm>
              <a:custGeom>
                <a:avLst/>
                <a:gdLst/>
                <a:ahLst/>
                <a:cxnLst/>
                <a:rect l="l" t="t" r="r" b="b"/>
                <a:pathLst>
                  <a:path w="17647" h="2541" extrusionOk="0">
                    <a:moveTo>
                      <a:pt x="13150" y="0"/>
                    </a:moveTo>
                    <a:cubicBezTo>
                      <a:pt x="12814" y="0"/>
                      <a:pt x="12478" y="19"/>
                      <a:pt x="12142" y="65"/>
                    </a:cubicBezTo>
                    <a:cubicBezTo>
                      <a:pt x="11116" y="199"/>
                      <a:pt x="10117" y="466"/>
                      <a:pt x="9100" y="689"/>
                    </a:cubicBezTo>
                    <a:cubicBezTo>
                      <a:pt x="7637" y="1001"/>
                      <a:pt x="6165" y="1260"/>
                      <a:pt x="4684" y="1501"/>
                    </a:cubicBezTo>
                    <a:cubicBezTo>
                      <a:pt x="3756" y="1662"/>
                      <a:pt x="2837" y="1849"/>
                      <a:pt x="1901" y="1902"/>
                    </a:cubicBezTo>
                    <a:cubicBezTo>
                      <a:pt x="1771" y="1909"/>
                      <a:pt x="1644" y="1913"/>
                      <a:pt x="1519" y="1913"/>
                    </a:cubicBezTo>
                    <a:cubicBezTo>
                      <a:pt x="1002" y="1913"/>
                      <a:pt x="510" y="1858"/>
                      <a:pt x="1" y="1786"/>
                    </a:cubicBezTo>
                    <a:lnTo>
                      <a:pt x="1" y="1786"/>
                    </a:lnTo>
                    <a:cubicBezTo>
                      <a:pt x="411" y="1992"/>
                      <a:pt x="821" y="2188"/>
                      <a:pt x="1249" y="2366"/>
                    </a:cubicBezTo>
                    <a:cubicBezTo>
                      <a:pt x="1615" y="2429"/>
                      <a:pt x="1999" y="2438"/>
                      <a:pt x="2347" y="2473"/>
                    </a:cubicBezTo>
                    <a:cubicBezTo>
                      <a:pt x="2840" y="2515"/>
                      <a:pt x="3333" y="2540"/>
                      <a:pt x="3827" y="2540"/>
                    </a:cubicBezTo>
                    <a:cubicBezTo>
                      <a:pt x="4083" y="2540"/>
                      <a:pt x="4339" y="2533"/>
                      <a:pt x="4595" y="2518"/>
                    </a:cubicBezTo>
                    <a:cubicBezTo>
                      <a:pt x="5879" y="2456"/>
                      <a:pt x="7137" y="2027"/>
                      <a:pt x="8368" y="1679"/>
                    </a:cubicBezTo>
                    <a:cubicBezTo>
                      <a:pt x="10764" y="990"/>
                      <a:pt x="13245" y="442"/>
                      <a:pt x="15739" y="442"/>
                    </a:cubicBezTo>
                    <a:cubicBezTo>
                      <a:pt x="16374" y="442"/>
                      <a:pt x="17010" y="477"/>
                      <a:pt x="17646" y="555"/>
                    </a:cubicBezTo>
                    <a:cubicBezTo>
                      <a:pt x="17058" y="466"/>
                      <a:pt x="16478" y="359"/>
                      <a:pt x="15889" y="279"/>
                    </a:cubicBezTo>
                    <a:cubicBezTo>
                      <a:pt x="14982" y="142"/>
                      <a:pt x="14066" y="0"/>
                      <a:pt x="131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374" name="Google Shape;4374;p15"/>
              <p:cNvGrpSpPr/>
              <p:nvPr/>
            </p:nvGrpSpPr>
            <p:grpSpPr>
              <a:xfrm>
                <a:off x="1314127" y="2856450"/>
                <a:ext cx="3150057" cy="1498635"/>
                <a:chOff x="1566186" y="3119918"/>
                <a:chExt cx="2525703" cy="1201600"/>
              </a:xfrm>
            </p:grpSpPr>
            <p:sp>
              <p:nvSpPr>
                <p:cNvPr id="4375" name="Google Shape;4375;p15"/>
                <p:cNvSpPr/>
                <p:nvPr/>
              </p:nvSpPr>
              <p:spPr>
                <a:xfrm>
                  <a:off x="3084394" y="3840478"/>
                  <a:ext cx="430534" cy="18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2257" extrusionOk="0">
                      <a:moveTo>
                        <a:pt x="973" y="1"/>
                      </a:moveTo>
                      <a:cubicBezTo>
                        <a:pt x="764" y="1"/>
                        <a:pt x="549" y="80"/>
                        <a:pt x="402" y="213"/>
                      </a:cubicBezTo>
                      <a:cubicBezTo>
                        <a:pt x="291" y="316"/>
                        <a:pt x="48" y="697"/>
                        <a:pt x="366" y="697"/>
                      </a:cubicBezTo>
                      <a:cubicBezTo>
                        <a:pt x="380" y="697"/>
                        <a:pt x="395" y="697"/>
                        <a:pt x="411" y="695"/>
                      </a:cubicBezTo>
                      <a:cubicBezTo>
                        <a:pt x="518" y="686"/>
                        <a:pt x="625" y="668"/>
                        <a:pt x="732" y="633"/>
                      </a:cubicBezTo>
                      <a:cubicBezTo>
                        <a:pt x="740" y="630"/>
                        <a:pt x="748" y="629"/>
                        <a:pt x="755" y="629"/>
                      </a:cubicBezTo>
                      <a:cubicBezTo>
                        <a:pt x="830" y="629"/>
                        <a:pt x="868" y="744"/>
                        <a:pt x="795" y="784"/>
                      </a:cubicBezTo>
                      <a:cubicBezTo>
                        <a:pt x="786" y="784"/>
                        <a:pt x="777" y="784"/>
                        <a:pt x="777" y="793"/>
                      </a:cubicBezTo>
                      <a:cubicBezTo>
                        <a:pt x="580" y="874"/>
                        <a:pt x="357" y="945"/>
                        <a:pt x="170" y="1052"/>
                      </a:cubicBezTo>
                      <a:cubicBezTo>
                        <a:pt x="18" y="1150"/>
                        <a:pt x="1" y="1409"/>
                        <a:pt x="206" y="1453"/>
                      </a:cubicBezTo>
                      <a:cubicBezTo>
                        <a:pt x="264" y="1463"/>
                        <a:pt x="323" y="1470"/>
                        <a:pt x="383" y="1470"/>
                      </a:cubicBezTo>
                      <a:cubicBezTo>
                        <a:pt x="433" y="1470"/>
                        <a:pt x="483" y="1465"/>
                        <a:pt x="536" y="1453"/>
                      </a:cubicBezTo>
                      <a:cubicBezTo>
                        <a:pt x="652" y="1436"/>
                        <a:pt x="759" y="1409"/>
                        <a:pt x="884" y="1391"/>
                      </a:cubicBezTo>
                      <a:lnTo>
                        <a:pt x="893" y="1391"/>
                      </a:lnTo>
                      <a:cubicBezTo>
                        <a:pt x="895" y="1388"/>
                        <a:pt x="899" y="1387"/>
                        <a:pt x="904" y="1387"/>
                      </a:cubicBezTo>
                      <a:cubicBezTo>
                        <a:pt x="916" y="1387"/>
                        <a:pt x="931" y="1394"/>
                        <a:pt x="937" y="1400"/>
                      </a:cubicBezTo>
                      <a:cubicBezTo>
                        <a:pt x="1007" y="1475"/>
                        <a:pt x="1070" y="1505"/>
                        <a:pt x="1129" y="1505"/>
                      </a:cubicBezTo>
                      <a:cubicBezTo>
                        <a:pt x="1350" y="1505"/>
                        <a:pt x="1511" y="1088"/>
                        <a:pt x="1722" y="1088"/>
                      </a:cubicBezTo>
                      <a:cubicBezTo>
                        <a:pt x="1865" y="1088"/>
                        <a:pt x="2079" y="1248"/>
                        <a:pt x="2195" y="1328"/>
                      </a:cubicBezTo>
                      <a:cubicBezTo>
                        <a:pt x="2463" y="1516"/>
                        <a:pt x="2507" y="1828"/>
                        <a:pt x="2311" y="2060"/>
                      </a:cubicBezTo>
                      <a:cubicBezTo>
                        <a:pt x="2721" y="2114"/>
                        <a:pt x="3123" y="2185"/>
                        <a:pt x="3524" y="2256"/>
                      </a:cubicBezTo>
                      <a:cubicBezTo>
                        <a:pt x="3391" y="2114"/>
                        <a:pt x="3346" y="1891"/>
                        <a:pt x="3462" y="1703"/>
                      </a:cubicBezTo>
                      <a:cubicBezTo>
                        <a:pt x="3551" y="1578"/>
                        <a:pt x="3676" y="1462"/>
                        <a:pt x="3819" y="1418"/>
                      </a:cubicBezTo>
                      <a:cubicBezTo>
                        <a:pt x="3810" y="1391"/>
                        <a:pt x="3801" y="1364"/>
                        <a:pt x="3801" y="1337"/>
                      </a:cubicBezTo>
                      <a:cubicBezTo>
                        <a:pt x="3794" y="1310"/>
                        <a:pt x="3814" y="1287"/>
                        <a:pt x="3836" y="1287"/>
                      </a:cubicBezTo>
                      <a:cubicBezTo>
                        <a:pt x="3842" y="1287"/>
                        <a:pt x="3849" y="1289"/>
                        <a:pt x="3854" y="1293"/>
                      </a:cubicBezTo>
                      <a:cubicBezTo>
                        <a:pt x="3961" y="1355"/>
                        <a:pt x="3988" y="1471"/>
                        <a:pt x="4095" y="1552"/>
                      </a:cubicBezTo>
                      <a:cubicBezTo>
                        <a:pt x="4149" y="1596"/>
                        <a:pt x="4202" y="1623"/>
                        <a:pt x="4256" y="1650"/>
                      </a:cubicBezTo>
                      <a:cubicBezTo>
                        <a:pt x="4261" y="1647"/>
                        <a:pt x="4265" y="1646"/>
                        <a:pt x="4270" y="1646"/>
                      </a:cubicBezTo>
                      <a:cubicBezTo>
                        <a:pt x="4282" y="1646"/>
                        <a:pt x="4292" y="1654"/>
                        <a:pt x="4292" y="1667"/>
                      </a:cubicBezTo>
                      <a:cubicBezTo>
                        <a:pt x="4349" y="1687"/>
                        <a:pt x="4405" y="1696"/>
                        <a:pt x="4461" y="1696"/>
                      </a:cubicBezTo>
                      <a:cubicBezTo>
                        <a:pt x="4587" y="1696"/>
                        <a:pt x="4709" y="1645"/>
                        <a:pt x="4827" y="1534"/>
                      </a:cubicBezTo>
                      <a:cubicBezTo>
                        <a:pt x="5166" y="1186"/>
                        <a:pt x="4871" y="865"/>
                        <a:pt x="4488" y="865"/>
                      </a:cubicBezTo>
                      <a:cubicBezTo>
                        <a:pt x="4452" y="865"/>
                        <a:pt x="4416" y="838"/>
                        <a:pt x="4416" y="793"/>
                      </a:cubicBezTo>
                      <a:cubicBezTo>
                        <a:pt x="4427" y="651"/>
                        <a:pt x="4331" y="586"/>
                        <a:pt x="4217" y="586"/>
                      </a:cubicBezTo>
                      <a:cubicBezTo>
                        <a:pt x="4146" y="586"/>
                        <a:pt x="4068" y="611"/>
                        <a:pt x="4006" y="659"/>
                      </a:cubicBezTo>
                      <a:cubicBezTo>
                        <a:pt x="3992" y="670"/>
                        <a:pt x="3974" y="676"/>
                        <a:pt x="3956" y="676"/>
                      </a:cubicBezTo>
                      <a:cubicBezTo>
                        <a:pt x="3928" y="676"/>
                        <a:pt x="3901" y="661"/>
                        <a:pt x="3890" y="624"/>
                      </a:cubicBezTo>
                      <a:cubicBezTo>
                        <a:pt x="3856" y="452"/>
                        <a:pt x="3705" y="364"/>
                        <a:pt x="3550" y="364"/>
                      </a:cubicBezTo>
                      <a:cubicBezTo>
                        <a:pt x="3423" y="364"/>
                        <a:pt x="3293" y="423"/>
                        <a:pt x="3221" y="543"/>
                      </a:cubicBezTo>
                      <a:cubicBezTo>
                        <a:pt x="3150" y="668"/>
                        <a:pt x="3150" y="722"/>
                        <a:pt x="3159" y="811"/>
                      </a:cubicBezTo>
                      <a:cubicBezTo>
                        <a:pt x="3257" y="1034"/>
                        <a:pt x="3283" y="1293"/>
                        <a:pt x="3159" y="1534"/>
                      </a:cubicBezTo>
                      <a:cubicBezTo>
                        <a:pt x="3151" y="1549"/>
                        <a:pt x="3136" y="1556"/>
                        <a:pt x="3121" y="1556"/>
                      </a:cubicBezTo>
                      <a:cubicBezTo>
                        <a:pt x="3102" y="1556"/>
                        <a:pt x="3083" y="1545"/>
                        <a:pt x="3078" y="1525"/>
                      </a:cubicBezTo>
                      <a:cubicBezTo>
                        <a:pt x="3007" y="1123"/>
                        <a:pt x="3105" y="793"/>
                        <a:pt x="2748" y="481"/>
                      </a:cubicBezTo>
                      <a:cubicBezTo>
                        <a:pt x="2597" y="347"/>
                        <a:pt x="2400" y="169"/>
                        <a:pt x="2186" y="124"/>
                      </a:cubicBezTo>
                      <a:cubicBezTo>
                        <a:pt x="2089" y="101"/>
                        <a:pt x="1942" y="66"/>
                        <a:pt x="1804" y="66"/>
                      </a:cubicBezTo>
                      <a:cubicBezTo>
                        <a:pt x="1676" y="66"/>
                        <a:pt x="1555" y="97"/>
                        <a:pt x="1490" y="196"/>
                      </a:cubicBezTo>
                      <a:cubicBezTo>
                        <a:pt x="1485" y="206"/>
                        <a:pt x="1477" y="210"/>
                        <a:pt x="1469" y="210"/>
                      </a:cubicBezTo>
                      <a:cubicBezTo>
                        <a:pt x="1464" y="210"/>
                        <a:pt x="1458" y="208"/>
                        <a:pt x="1455" y="204"/>
                      </a:cubicBezTo>
                      <a:cubicBezTo>
                        <a:pt x="1334" y="62"/>
                        <a:pt x="1156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6" name="Google Shape;4376;p15"/>
                <p:cNvSpPr/>
                <p:nvPr/>
              </p:nvSpPr>
              <p:spPr>
                <a:xfrm>
                  <a:off x="2265827" y="3119918"/>
                  <a:ext cx="595964" cy="33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1" h="4001" extrusionOk="0">
                      <a:moveTo>
                        <a:pt x="1455" y="1"/>
                      </a:moveTo>
                      <a:cubicBezTo>
                        <a:pt x="1310" y="1"/>
                        <a:pt x="1158" y="33"/>
                        <a:pt x="1000" y="90"/>
                      </a:cubicBezTo>
                      <a:cubicBezTo>
                        <a:pt x="545" y="251"/>
                        <a:pt x="0" y="607"/>
                        <a:pt x="54" y="1169"/>
                      </a:cubicBezTo>
                      <a:cubicBezTo>
                        <a:pt x="90" y="1526"/>
                        <a:pt x="197" y="1839"/>
                        <a:pt x="464" y="2088"/>
                      </a:cubicBezTo>
                      <a:cubicBezTo>
                        <a:pt x="500" y="2115"/>
                        <a:pt x="491" y="2178"/>
                        <a:pt x="464" y="2204"/>
                      </a:cubicBezTo>
                      <a:cubicBezTo>
                        <a:pt x="313" y="2365"/>
                        <a:pt x="116" y="2508"/>
                        <a:pt x="72" y="2740"/>
                      </a:cubicBezTo>
                      <a:cubicBezTo>
                        <a:pt x="17" y="3033"/>
                        <a:pt x="205" y="3174"/>
                        <a:pt x="417" y="3174"/>
                      </a:cubicBezTo>
                      <a:cubicBezTo>
                        <a:pt x="616" y="3174"/>
                        <a:pt x="836" y="3049"/>
                        <a:pt x="893" y="2811"/>
                      </a:cubicBezTo>
                      <a:cubicBezTo>
                        <a:pt x="964" y="2490"/>
                        <a:pt x="919" y="2115"/>
                        <a:pt x="1044" y="1812"/>
                      </a:cubicBezTo>
                      <a:cubicBezTo>
                        <a:pt x="1199" y="1445"/>
                        <a:pt x="1438" y="1218"/>
                        <a:pt x="1773" y="1218"/>
                      </a:cubicBezTo>
                      <a:cubicBezTo>
                        <a:pt x="1862" y="1218"/>
                        <a:pt x="1958" y="1234"/>
                        <a:pt x="2061" y="1268"/>
                      </a:cubicBezTo>
                      <a:cubicBezTo>
                        <a:pt x="3150" y="1642"/>
                        <a:pt x="3863" y="2641"/>
                        <a:pt x="3390" y="3730"/>
                      </a:cubicBezTo>
                      <a:cubicBezTo>
                        <a:pt x="3505" y="3723"/>
                        <a:pt x="3619" y="3719"/>
                        <a:pt x="3733" y="3719"/>
                      </a:cubicBezTo>
                      <a:cubicBezTo>
                        <a:pt x="4043" y="3719"/>
                        <a:pt x="4350" y="3744"/>
                        <a:pt x="4657" y="3783"/>
                      </a:cubicBezTo>
                      <a:cubicBezTo>
                        <a:pt x="4657" y="3587"/>
                        <a:pt x="4764" y="3444"/>
                        <a:pt x="4978" y="3328"/>
                      </a:cubicBezTo>
                      <a:cubicBezTo>
                        <a:pt x="5148" y="3239"/>
                        <a:pt x="5353" y="3230"/>
                        <a:pt x="5549" y="3230"/>
                      </a:cubicBezTo>
                      <a:cubicBezTo>
                        <a:pt x="5540" y="3212"/>
                        <a:pt x="5549" y="3186"/>
                        <a:pt x="5576" y="3177"/>
                      </a:cubicBezTo>
                      <a:cubicBezTo>
                        <a:pt x="5593" y="3173"/>
                        <a:pt x="5611" y="3171"/>
                        <a:pt x="5628" y="3171"/>
                      </a:cubicBezTo>
                      <a:cubicBezTo>
                        <a:pt x="5742" y="3171"/>
                        <a:pt x="5873" y="3239"/>
                        <a:pt x="6004" y="3293"/>
                      </a:cubicBezTo>
                      <a:cubicBezTo>
                        <a:pt x="6156" y="3346"/>
                        <a:pt x="6343" y="3578"/>
                        <a:pt x="6406" y="3667"/>
                      </a:cubicBezTo>
                      <a:cubicBezTo>
                        <a:pt x="6486" y="3783"/>
                        <a:pt x="6584" y="3926"/>
                        <a:pt x="6718" y="3989"/>
                      </a:cubicBezTo>
                      <a:cubicBezTo>
                        <a:pt x="6770" y="3996"/>
                        <a:pt x="6818" y="4000"/>
                        <a:pt x="6860" y="4000"/>
                      </a:cubicBezTo>
                      <a:cubicBezTo>
                        <a:pt x="7058" y="4000"/>
                        <a:pt x="7150" y="3915"/>
                        <a:pt x="7128" y="3739"/>
                      </a:cubicBezTo>
                      <a:cubicBezTo>
                        <a:pt x="7119" y="3596"/>
                        <a:pt x="6941" y="3319"/>
                        <a:pt x="7012" y="3203"/>
                      </a:cubicBezTo>
                      <a:cubicBezTo>
                        <a:pt x="7066" y="3114"/>
                        <a:pt x="7075" y="3132"/>
                        <a:pt x="7137" y="3052"/>
                      </a:cubicBezTo>
                      <a:cubicBezTo>
                        <a:pt x="7146" y="2847"/>
                        <a:pt x="7075" y="2704"/>
                        <a:pt x="6923" y="2624"/>
                      </a:cubicBezTo>
                      <a:cubicBezTo>
                        <a:pt x="6805" y="2558"/>
                        <a:pt x="6659" y="2466"/>
                        <a:pt x="6519" y="2466"/>
                      </a:cubicBezTo>
                      <a:cubicBezTo>
                        <a:pt x="6448" y="2466"/>
                        <a:pt x="6379" y="2489"/>
                        <a:pt x="6317" y="2552"/>
                      </a:cubicBezTo>
                      <a:cubicBezTo>
                        <a:pt x="6303" y="2566"/>
                        <a:pt x="6285" y="2572"/>
                        <a:pt x="6267" y="2572"/>
                      </a:cubicBezTo>
                      <a:cubicBezTo>
                        <a:pt x="6226" y="2572"/>
                        <a:pt x="6183" y="2539"/>
                        <a:pt x="6183" y="2490"/>
                      </a:cubicBezTo>
                      <a:cubicBezTo>
                        <a:pt x="6176" y="2026"/>
                        <a:pt x="5804" y="1769"/>
                        <a:pt x="5410" y="1769"/>
                      </a:cubicBezTo>
                      <a:cubicBezTo>
                        <a:pt x="5244" y="1769"/>
                        <a:pt x="5073" y="1815"/>
                        <a:pt x="4925" y="1910"/>
                      </a:cubicBezTo>
                      <a:cubicBezTo>
                        <a:pt x="4809" y="1981"/>
                        <a:pt x="4702" y="2070"/>
                        <a:pt x="4613" y="2169"/>
                      </a:cubicBezTo>
                      <a:cubicBezTo>
                        <a:pt x="4577" y="2294"/>
                        <a:pt x="4515" y="2418"/>
                        <a:pt x="4452" y="2543"/>
                      </a:cubicBezTo>
                      <a:cubicBezTo>
                        <a:pt x="4433" y="2578"/>
                        <a:pt x="4402" y="2592"/>
                        <a:pt x="4372" y="2592"/>
                      </a:cubicBezTo>
                      <a:cubicBezTo>
                        <a:pt x="4330" y="2592"/>
                        <a:pt x="4289" y="2566"/>
                        <a:pt x="4274" y="2525"/>
                      </a:cubicBezTo>
                      <a:cubicBezTo>
                        <a:pt x="4256" y="2525"/>
                        <a:pt x="4229" y="2508"/>
                        <a:pt x="4247" y="2481"/>
                      </a:cubicBezTo>
                      <a:cubicBezTo>
                        <a:pt x="4274" y="2454"/>
                        <a:pt x="4291" y="2418"/>
                        <a:pt x="4318" y="2383"/>
                      </a:cubicBezTo>
                      <a:cubicBezTo>
                        <a:pt x="4497" y="2070"/>
                        <a:pt x="4630" y="1660"/>
                        <a:pt x="4300" y="1384"/>
                      </a:cubicBezTo>
                      <a:cubicBezTo>
                        <a:pt x="4140" y="1250"/>
                        <a:pt x="3890" y="1214"/>
                        <a:pt x="3694" y="1169"/>
                      </a:cubicBezTo>
                      <a:cubicBezTo>
                        <a:pt x="3613" y="1152"/>
                        <a:pt x="3587" y="1143"/>
                        <a:pt x="3560" y="1062"/>
                      </a:cubicBezTo>
                      <a:cubicBezTo>
                        <a:pt x="3404" y="656"/>
                        <a:pt x="3124" y="366"/>
                        <a:pt x="2704" y="366"/>
                      </a:cubicBezTo>
                      <a:cubicBezTo>
                        <a:pt x="2644" y="366"/>
                        <a:pt x="2582" y="372"/>
                        <a:pt x="2516" y="384"/>
                      </a:cubicBezTo>
                      <a:cubicBezTo>
                        <a:pt x="2458" y="395"/>
                        <a:pt x="2366" y="424"/>
                        <a:pt x="2285" y="424"/>
                      </a:cubicBezTo>
                      <a:cubicBezTo>
                        <a:pt x="2230" y="424"/>
                        <a:pt x="2180" y="410"/>
                        <a:pt x="2150" y="367"/>
                      </a:cubicBezTo>
                      <a:cubicBezTo>
                        <a:pt x="1955" y="108"/>
                        <a:pt x="1718" y="1"/>
                        <a:pt x="145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7" name="Google Shape;4377;p15"/>
                <p:cNvSpPr/>
                <p:nvPr/>
              </p:nvSpPr>
              <p:spPr>
                <a:xfrm>
                  <a:off x="2108980" y="3869064"/>
                  <a:ext cx="848401" cy="176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0" h="2119" extrusionOk="0">
                      <a:moveTo>
                        <a:pt x="3847" y="1"/>
                      </a:moveTo>
                      <a:cubicBezTo>
                        <a:pt x="3439" y="1"/>
                        <a:pt x="3029" y="51"/>
                        <a:pt x="2614" y="165"/>
                      </a:cubicBezTo>
                      <a:cubicBezTo>
                        <a:pt x="1704" y="415"/>
                        <a:pt x="865" y="834"/>
                        <a:pt x="0" y="1209"/>
                      </a:cubicBezTo>
                      <a:cubicBezTo>
                        <a:pt x="107" y="1298"/>
                        <a:pt x="223" y="1378"/>
                        <a:pt x="330" y="1467"/>
                      </a:cubicBezTo>
                      <a:cubicBezTo>
                        <a:pt x="393" y="1512"/>
                        <a:pt x="455" y="1565"/>
                        <a:pt x="518" y="1610"/>
                      </a:cubicBezTo>
                      <a:cubicBezTo>
                        <a:pt x="518" y="1610"/>
                        <a:pt x="526" y="1601"/>
                        <a:pt x="535" y="1601"/>
                      </a:cubicBezTo>
                      <a:cubicBezTo>
                        <a:pt x="1196" y="1360"/>
                        <a:pt x="1891" y="977"/>
                        <a:pt x="2614" y="896"/>
                      </a:cubicBezTo>
                      <a:cubicBezTo>
                        <a:pt x="2926" y="859"/>
                        <a:pt x="3237" y="837"/>
                        <a:pt x="3547" y="837"/>
                      </a:cubicBezTo>
                      <a:cubicBezTo>
                        <a:pt x="3902" y="837"/>
                        <a:pt x="4256" y="865"/>
                        <a:pt x="4612" y="932"/>
                      </a:cubicBezTo>
                      <a:cubicBezTo>
                        <a:pt x="6049" y="1200"/>
                        <a:pt x="7351" y="1904"/>
                        <a:pt x="8805" y="2118"/>
                      </a:cubicBezTo>
                      <a:cubicBezTo>
                        <a:pt x="9260" y="2002"/>
                        <a:pt x="9715" y="1904"/>
                        <a:pt x="10179" y="1824"/>
                      </a:cubicBezTo>
                      <a:cubicBezTo>
                        <a:pt x="9546" y="1753"/>
                        <a:pt x="8903" y="1512"/>
                        <a:pt x="8350" y="1307"/>
                      </a:cubicBezTo>
                      <a:cubicBezTo>
                        <a:pt x="7431" y="968"/>
                        <a:pt x="6539" y="548"/>
                        <a:pt x="5594" y="272"/>
                      </a:cubicBezTo>
                      <a:cubicBezTo>
                        <a:pt x="5011" y="104"/>
                        <a:pt x="4431" y="1"/>
                        <a:pt x="38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8" name="Google Shape;4378;p15"/>
                <p:cNvSpPr/>
                <p:nvPr/>
              </p:nvSpPr>
              <p:spPr>
                <a:xfrm>
                  <a:off x="3079977" y="3257513"/>
                  <a:ext cx="30502" cy="23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85" extrusionOk="0">
                      <a:moveTo>
                        <a:pt x="107" y="0"/>
                      </a:moveTo>
                      <a:cubicBezTo>
                        <a:pt x="54" y="36"/>
                        <a:pt x="0" y="116"/>
                        <a:pt x="18" y="170"/>
                      </a:cubicBezTo>
                      <a:cubicBezTo>
                        <a:pt x="32" y="242"/>
                        <a:pt x="81" y="284"/>
                        <a:pt x="146" y="284"/>
                      </a:cubicBezTo>
                      <a:cubicBezTo>
                        <a:pt x="162" y="284"/>
                        <a:pt x="179" y="282"/>
                        <a:pt x="196" y="277"/>
                      </a:cubicBezTo>
                      <a:cubicBezTo>
                        <a:pt x="268" y="250"/>
                        <a:pt x="366" y="188"/>
                        <a:pt x="303" y="98"/>
                      </a:cubicBezTo>
                      <a:cubicBezTo>
                        <a:pt x="268" y="27"/>
                        <a:pt x="187" y="9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9" name="Google Shape;4379;p15"/>
                <p:cNvSpPr/>
                <p:nvPr/>
              </p:nvSpPr>
              <p:spPr>
                <a:xfrm>
                  <a:off x="2254659" y="3419526"/>
                  <a:ext cx="25919" cy="25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306" extrusionOk="0">
                      <a:moveTo>
                        <a:pt x="161" y="1"/>
                      </a:moveTo>
                      <a:cubicBezTo>
                        <a:pt x="158" y="1"/>
                        <a:pt x="155" y="1"/>
                        <a:pt x="152" y="1"/>
                      </a:cubicBezTo>
                      <a:cubicBezTo>
                        <a:pt x="99" y="28"/>
                        <a:pt x="63" y="46"/>
                        <a:pt x="27" y="90"/>
                      </a:cubicBezTo>
                      <a:cubicBezTo>
                        <a:pt x="1" y="126"/>
                        <a:pt x="1" y="188"/>
                        <a:pt x="18" y="215"/>
                      </a:cubicBezTo>
                      <a:cubicBezTo>
                        <a:pt x="45" y="255"/>
                        <a:pt x="112" y="305"/>
                        <a:pt x="167" y="305"/>
                      </a:cubicBezTo>
                      <a:cubicBezTo>
                        <a:pt x="185" y="305"/>
                        <a:pt x="201" y="300"/>
                        <a:pt x="215" y="286"/>
                      </a:cubicBezTo>
                      <a:cubicBezTo>
                        <a:pt x="311" y="199"/>
                        <a:pt x="29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0" name="Google Shape;4380;p15"/>
                <p:cNvSpPr/>
                <p:nvPr/>
              </p:nvSpPr>
              <p:spPr>
                <a:xfrm>
                  <a:off x="3007054" y="3363772"/>
                  <a:ext cx="50671" cy="3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392" extrusionOk="0">
                      <a:moveTo>
                        <a:pt x="295" y="1"/>
                      </a:moveTo>
                      <a:cubicBezTo>
                        <a:pt x="170" y="37"/>
                        <a:pt x="1" y="108"/>
                        <a:pt x="81" y="251"/>
                      </a:cubicBezTo>
                      <a:cubicBezTo>
                        <a:pt x="129" y="339"/>
                        <a:pt x="207" y="391"/>
                        <a:pt x="297" y="391"/>
                      </a:cubicBezTo>
                      <a:cubicBezTo>
                        <a:pt x="326" y="391"/>
                        <a:pt x="355" y="386"/>
                        <a:pt x="384" y="376"/>
                      </a:cubicBezTo>
                      <a:cubicBezTo>
                        <a:pt x="518" y="340"/>
                        <a:pt x="607" y="215"/>
                        <a:pt x="482" y="108"/>
                      </a:cubicBezTo>
                      <a:cubicBezTo>
                        <a:pt x="429" y="63"/>
                        <a:pt x="358" y="37"/>
                        <a:pt x="2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1" name="Google Shape;4381;p15"/>
                <p:cNvSpPr/>
                <p:nvPr/>
              </p:nvSpPr>
              <p:spPr>
                <a:xfrm>
                  <a:off x="3012305" y="3238178"/>
                  <a:ext cx="11918" cy="9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18" extrusionOk="0">
                      <a:moveTo>
                        <a:pt x="116" y="0"/>
                      </a:moveTo>
                      <a:cubicBezTo>
                        <a:pt x="107" y="0"/>
                        <a:pt x="98" y="0"/>
                        <a:pt x="89" y="9"/>
                      </a:cubicBezTo>
                      <a:lnTo>
                        <a:pt x="80" y="9"/>
                      </a:lnTo>
                      <a:cubicBezTo>
                        <a:pt x="63" y="18"/>
                        <a:pt x="54" y="45"/>
                        <a:pt x="36" y="54"/>
                      </a:cubicBezTo>
                      <a:cubicBezTo>
                        <a:pt x="18" y="63"/>
                        <a:pt x="9" y="72"/>
                        <a:pt x="9" y="81"/>
                      </a:cubicBezTo>
                      <a:cubicBezTo>
                        <a:pt x="0" y="89"/>
                        <a:pt x="0" y="89"/>
                        <a:pt x="9" y="98"/>
                      </a:cubicBezTo>
                      <a:cubicBezTo>
                        <a:pt x="20" y="109"/>
                        <a:pt x="28" y="117"/>
                        <a:pt x="38" y="117"/>
                      </a:cubicBezTo>
                      <a:cubicBezTo>
                        <a:pt x="45" y="117"/>
                        <a:pt x="52" y="114"/>
                        <a:pt x="63" y="107"/>
                      </a:cubicBezTo>
                      <a:cubicBezTo>
                        <a:pt x="80" y="89"/>
                        <a:pt x="98" y="72"/>
                        <a:pt x="116" y="45"/>
                      </a:cubicBezTo>
                      <a:cubicBezTo>
                        <a:pt x="116" y="36"/>
                        <a:pt x="143" y="0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2" name="Google Shape;4382;p15"/>
                <p:cNvSpPr/>
                <p:nvPr/>
              </p:nvSpPr>
              <p:spPr>
                <a:xfrm>
                  <a:off x="3859125" y="3372689"/>
                  <a:ext cx="40920" cy="3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03" extrusionOk="0">
                      <a:moveTo>
                        <a:pt x="211" y="0"/>
                      </a:moveTo>
                      <a:cubicBezTo>
                        <a:pt x="162" y="0"/>
                        <a:pt x="110" y="5"/>
                        <a:pt x="72" y="37"/>
                      </a:cubicBezTo>
                      <a:cubicBezTo>
                        <a:pt x="0" y="117"/>
                        <a:pt x="45" y="233"/>
                        <a:pt x="98" y="313"/>
                      </a:cubicBezTo>
                      <a:cubicBezTo>
                        <a:pt x="142" y="371"/>
                        <a:pt x="209" y="403"/>
                        <a:pt x="275" y="403"/>
                      </a:cubicBezTo>
                      <a:cubicBezTo>
                        <a:pt x="332" y="403"/>
                        <a:pt x="388" y="380"/>
                        <a:pt x="428" y="331"/>
                      </a:cubicBezTo>
                      <a:cubicBezTo>
                        <a:pt x="491" y="269"/>
                        <a:pt x="491" y="197"/>
                        <a:pt x="464" y="144"/>
                      </a:cubicBezTo>
                      <a:cubicBezTo>
                        <a:pt x="455" y="144"/>
                        <a:pt x="455" y="135"/>
                        <a:pt x="455" y="135"/>
                      </a:cubicBezTo>
                      <a:cubicBezTo>
                        <a:pt x="411" y="72"/>
                        <a:pt x="348" y="10"/>
                        <a:pt x="268" y="1"/>
                      </a:cubicBezTo>
                      <a:cubicBezTo>
                        <a:pt x="250" y="1"/>
                        <a:pt x="231" y="0"/>
                        <a:pt x="2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15"/>
                <p:cNvSpPr/>
                <p:nvPr/>
              </p:nvSpPr>
              <p:spPr>
                <a:xfrm>
                  <a:off x="3759450" y="3149670"/>
                  <a:ext cx="27586" cy="2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43" extrusionOk="0">
                      <a:moveTo>
                        <a:pt x="161" y="1"/>
                      </a:moveTo>
                      <a:cubicBezTo>
                        <a:pt x="135" y="19"/>
                        <a:pt x="117" y="45"/>
                        <a:pt x="99" y="63"/>
                      </a:cubicBezTo>
                      <a:cubicBezTo>
                        <a:pt x="72" y="90"/>
                        <a:pt x="28" y="108"/>
                        <a:pt x="19" y="143"/>
                      </a:cubicBezTo>
                      <a:cubicBezTo>
                        <a:pt x="10" y="179"/>
                        <a:pt x="1" y="215"/>
                        <a:pt x="10" y="250"/>
                      </a:cubicBezTo>
                      <a:cubicBezTo>
                        <a:pt x="28" y="277"/>
                        <a:pt x="54" y="295"/>
                        <a:pt x="81" y="313"/>
                      </a:cubicBezTo>
                      <a:cubicBezTo>
                        <a:pt x="99" y="333"/>
                        <a:pt x="129" y="342"/>
                        <a:pt x="161" y="342"/>
                      </a:cubicBezTo>
                      <a:cubicBezTo>
                        <a:pt x="228" y="342"/>
                        <a:pt x="307" y="304"/>
                        <a:pt x="313" y="250"/>
                      </a:cubicBezTo>
                      <a:cubicBezTo>
                        <a:pt x="331" y="143"/>
                        <a:pt x="242" y="54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15"/>
                <p:cNvSpPr/>
                <p:nvPr/>
              </p:nvSpPr>
              <p:spPr>
                <a:xfrm>
                  <a:off x="3659108" y="3162338"/>
                  <a:ext cx="13501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" h="137" extrusionOk="0">
                      <a:moveTo>
                        <a:pt x="90" y="0"/>
                      </a:moveTo>
                      <a:lnTo>
                        <a:pt x="90" y="0"/>
                      </a:lnTo>
                      <a:cubicBezTo>
                        <a:pt x="54" y="9"/>
                        <a:pt x="27" y="36"/>
                        <a:pt x="18" y="63"/>
                      </a:cubicBezTo>
                      <a:cubicBezTo>
                        <a:pt x="1" y="90"/>
                        <a:pt x="1" y="98"/>
                        <a:pt x="18" y="116"/>
                      </a:cubicBezTo>
                      <a:cubicBezTo>
                        <a:pt x="26" y="124"/>
                        <a:pt x="39" y="137"/>
                        <a:pt x="53" y="137"/>
                      </a:cubicBezTo>
                      <a:cubicBezTo>
                        <a:pt x="56" y="137"/>
                        <a:pt x="60" y="136"/>
                        <a:pt x="63" y="134"/>
                      </a:cubicBezTo>
                      <a:cubicBezTo>
                        <a:pt x="108" y="125"/>
                        <a:pt x="161" y="9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15"/>
                <p:cNvSpPr/>
                <p:nvPr/>
              </p:nvSpPr>
              <p:spPr>
                <a:xfrm>
                  <a:off x="3134232" y="3266097"/>
                  <a:ext cx="261771" cy="19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1" h="2334" extrusionOk="0">
                      <a:moveTo>
                        <a:pt x="1813" y="1"/>
                      </a:moveTo>
                      <a:cubicBezTo>
                        <a:pt x="1387" y="1"/>
                        <a:pt x="635" y="141"/>
                        <a:pt x="1017" y="718"/>
                      </a:cubicBezTo>
                      <a:cubicBezTo>
                        <a:pt x="1057" y="774"/>
                        <a:pt x="1004" y="837"/>
                        <a:pt x="948" y="837"/>
                      </a:cubicBezTo>
                      <a:cubicBezTo>
                        <a:pt x="941" y="837"/>
                        <a:pt x="935" y="836"/>
                        <a:pt x="928" y="834"/>
                      </a:cubicBezTo>
                      <a:cubicBezTo>
                        <a:pt x="804" y="813"/>
                        <a:pt x="674" y="792"/>
                        <a:pt x="551" y="792"/>
                      </a:cubicBezTo>
                      <a:cubicBezTo>
                        <a:pt x="516" y="792"/>
                        <a:pt x="480" y="794"/>
                        <a:pt x="446" y="798"/>
                      </a:cubicBezTo>
                      <a:cubicBezTo>
                        <a:pt x="81" y="834"/>
                        <a:pt x="161" y="1084"/>
                        <a:pt x="446" y="1084"/>
                      </a:cubicBezTo>
                      <a:cubicBezTo>
                        <a:pt x="536" y="1084"/>
                        <a:pt x="553" y="1191"/>
                        <a:pt x="491" y="1235"/>
                      </a:cubicBezTo>
                      <a:cubicBezTo>
                        <a:pt x="179" y="1423"/>
                        <a:pt x="0" y="1869"/>
                        <a:pt x="125" y="2226"/>
                      </a:cubicBezTo>
                      <a:cubicBezTo>
                        <a:pt x="224" y="2297"/>
                        <a:pt x="310" y="2333"/>
                        <a:pt x="381" y="2333"/>
                      </a:cubicBezTo>
                      <a:cubicBezTo>
                        <a:pt x="469" y="2333"/>
                        <a:pt x="536" y="2277"/>
                        <a:pt x="580" y="2163"/>
                      </a:cubicBezTo>
                      <a:cubicBezTo>
                        <a:pt x="616" y="2083"/>
                        <a:pt x="643" y="2003"/>
                        <a:pt x="669" y="1913"/>
                      </a:cubicBezTo>
                      <a:cubicBezTo>
                        <a:pt x="696" y="1806"/>
                        <a:pt x="714" y="1681"/>
                        <a:pt x="750" y="1574"/>
                      </a:cubicBezTo>
                      <a:cubicBezTo>
                        <a:pt x="812" y="1360"/>
                        <a:pt x="928" y="1325"/>
                        <a:pt x="1151" y="1307"/>
                      </a:cubicBezTo>
                      <a:cubicBezTo>
                        <a:pt x="1208" y="1299"/>
                        <a:pt x="1263" y="1296"/>
                        <a:pt x="1315" y="1296"/>
                      </a:cubicBezTo>
                      <a:cubicBezTo>
                        <a:pt x="1899" y="1296"/>
                        <a:pt x="2173" y="1741"/>
                        <a:pt x="2025" y="2306"/>
                      </a:cubicBezTo>
                      <a:cubicBezTo>
                        <a:pt x="2275" y="2226"/>
                        <a:pt x="2525" y="2163"/>
                        <a:pt x="2784" y="2110"/>
                      </a:cubicBezTo>
                      <a:cubicBezTo>
                        <a:pt x="2891" y="2003"/>
                        <a:pt x="2989" y="1815"/>
                        <a:pt x="3051" y="1610"/>
                      </a:cubicBezTo>
                      <a:cubicBezTo>
                        <a:pt x="3114" y="1414"/>
                        <a:pt x="3140" y="1262"/>
                        <a:pt x="3060" y="887"/>
                      </a:cubicBezTo>
                      <a:cubicBezTo>
                        <a:pt x="2980" y="513"/>
                        <a:pt x="2480" y="40"/>
                        <a:pt x="1927" y="4"/>
                      </a:cubicBezTo>
                      <a:cubicBezTo>
                        <a:pt x="1893" y="2"/>
                        <a:pt x="1855" y="1"/>
                        <a:pt x="1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15"/>
                <p:cNvSpPr/>
                <p:nvPr/>
              </p:nvSpPr>
              <p:spPr>
                <a:xfrm>
                  <a:off x="2144650" y="3249345"/>
                  <a:ext cx="24585" cy="25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04" extrusionOk="0">
                      <a:moveTo>
                        <a:pt x="214" y="0"/>
                      </a:moveTo>
                      <a:cubicBezTo>
                        <a:pt x="170" y="0"/>
                        <a:pt x="134" y="27"/>
                        <a:pt x="107" y="45"/>
                      </a:cubicBezTo>
                      <a:cubicBezTo>
                        <a:pt x="107" y="54"/>
                        <a:pt x="107" y="63"/>
                        <a:pt x="98" y="63"/>
                      </a:cubicBezTo>
                      <a:cubicBezTo>
                        <a:pt x="54" y="89"/>
                        <a:pt x="0" y="196"/>
                        <a:pt x="36" y="241"/>
                      </a:cubicBezTo>
                      <a:cubicBezTo>
                        <a:pt x="57" y="284"/>
                        <a:pt x="88" y="304"/>
                        <a:pt x="123" y="304"/>
                      </a:cubicBezTo>
                      <a:cubicBezTo>
                        <a:pt x="146" y="304"/>
                        <a:pt x="171" y="295"/>
                        <a:pt x="197" y="277"/>
                      </a:cubicBezTo>
                      <a:cubicBezTo>
                        <a:pt x="259" y="232"/>
                        <a:pt x="295" y="178"/>
                        <a:pt x="277" y="98"/>
                      </a:cubicBezTo>
                      <a:cubicBezTo>
                        <a:pt x="268" y="54"/>
                        <a:pt x="268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15"/>
                <p:cNvSpPr/>
                <p:nvPr/>
              </p:nvSpPr>
              <p:spPr>
                <a:xfrm>
                  <a:off x="2025640" y="3337519"/>
                  <a:ext cx="65589" cy="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" h="614" extrusionOk="0">
                      <a:moveTo>
                        <a:pt x="434" y="1"/>
                      </a:moveTo>
                      <a:cubicBezTo>
                        <a:pt x="414" y="1"/>
                        <a:pt x="395" y="2"/>
                        <a:pt x="376" y="4"/>
                      </a:cubicBezTo>
                      <a:cubicBezTo>
                        <a:pt x="376" y="13"/>
                        <a:pt x="376" y="13"/>
                        <a:pt x="367" y="22"/>
                      </a:cubicBezTo>
                      <a:cubicBezTo>
                        <a:pt x="242" y="84"/>
                        <a:pt x="1" y="289"/>
                        <a:pt x="117" y="450"/>
                      </a:cubicBezTo>
                      <a:cubicBezTo>
                        <a:pt x="185" y="542"/>
                        <a:pt x="295" y="613"/>
                        <a:pt x="404" y="613"/>
                      </a:cubicBezTo>
                      <a:cubicBezTo>
                        <a:pt x="452" y="613"/>
                        <a:pt x="501" y="599"/>
                        <a:pt x="545" y="566"/>
                      </a:cubicBezTo>
                      <a:cubicBezTo>
                        <a:pt x="679" y="468"/>
                        <a:pt x="786" y="200"/>
                        <a:pt x="625" y="57"/>
                      </a:cubicBezTo>
                      <a:cubicBezTo>
                        <a:pt x="576" y="15"/>
                        <a:pt x="505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15"/>
                <p:cNvSpPr/>
                <p:nvPr/>
              </p:nvSpPr>
              <p:spPr>
                <a:xfrm>
                  <a:off x="3196320" y="3133086"/>
                  <a:ext cx="558795" cy="31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5" h="3769" extrusionOk="0">
                      <a:moveTo>
                        <a:pt x="1591" y="1"/>
                      </a:moveTo>
                      <a:cubicBezTo>
                        <a:pt x="1466" y="1"/>
                        <a:pt x="1355" y="32"/>
                        <a:pt x="1280" y="102"/>
                      </a:cubicBezTo>
                      <a:cubicBezTo>
                        <a:pt x="1197" y="177"/>
                        <a:pt x="1121" y="236"/>
                        <a:pt x="1009" y="236"/>
                      </a:cubicBezTo>
                      <a:cubicBezTo>
                        <a:pt x="1002" y="236"/>
                        <a:pt x="994" y="236"/>
                        <a:pt x="986" y="235"/>
                      </a:cubicBezTo>
                      <a:cubicBezTo>
                        <a:pt x="966" y="233"/>
                        <a:pt x="945" y="231"/>
                        <a:pt x="923" y="231"/>
                      </a:cubicBezTo>
                      <a:cubicBezTo>
                        <a:pt x="739" y="231"/>
                        <a:pt x="526" y="331"/>
                        <a:pt x="406" y="467"/>
                      </a:cubicBezTo>
                      <a:cubicBezTo>
                        <a:pt x="0" y="913"/>
                        <a:pt x="404" y="1231"/>
                        <a:pt x="781" y="1231"/>
                      </a:cubicBezTo>
                      <a:cubicBezTo>
                        <a:pt x="826" y="1231"/>
                        <a:pt x="871" y="1226"/>
                        <a:pt x="915" y="1217"/>
                      </a:cubicBezTo>
                      <a:cubicBezTo>
                        <a:pt x="915" y="1208"/>
                        <a:pt x="915" y="1199"/>
                        <a:pt x="923" y="1199"/>
                      </a:cubicBezTo>
                      <a:cubicBezTo>
                        <a:pt x="1047" y="1105"/>
                        <a:pt x="1178" y="1065"/>
                        <a:pt x="1310" y="1065"/>
                      </a:cubicBezTo>
                      <a:cubicBezTo>
                        <a:pt x="1493" y="1065"/>
                        <a:pt x="1677" y="1142"/>
                        <a:pt x="1842" y="1261"/>
                      </a:cubicBezTo>
                      <a:cubicBezTo>
                        <a:pt x="2556" y="1573"/>
                        <a:pt x="3261" y="2885"/>
                        <a:pt x="2868" y="3625"/>
                      </a:cubicBezTo>
                      <a:cubicBezTo>
                        <a:pt x="2908" y="3624"/>
                        <a:pt x="2948" y="3624"/>
                        <a:pt x="2988" y="3624"/>
                      </a:cubicBezTo>
                      <a:cubicBezTo>
                        <a:pt x="3346" y="3624"/>
                        <a:pt x="3690" y="3660"/>
                        <a:pt x="4019" y="3732"/>
                      </a:cubicBezTo>
                      <a:cubicBezTo>
                        <a:pt x="4117" y="3393"/>
                        <a:pt x="4554" y="3206"/>
                        <a:pt x="4876" y="3188"/>
                      </a:cubicBezTo>
                      <a:cubicBezTo>
                        <a:pt x="4901" y="3186"/>
                        <a:pt x="4927" y="3185"/>
                        <a:pt x="4952" y="3185"/>
                      </a:cubicBezTo>
                      <a:cubicBezTo>
                        <a:pt x="5270" y="3185"/>
                        <a:pt x="5506" y="3340"/>
                        <a:pt x="5696" y="3572"/>
                      </a:cubicBezTo>
                      <a:cubicBezTo>
                        <a:pt x="5840" y="3659"/>
                        <a:pt x="6022" y="3768"/>
                        <a:pt x="6198" y="3768"/>
                      </a:cubicBezTo>
                      <a:cubicBezTo>
                        <a:pt x="6274" y="3768"/>
                        <a:pt x="6349" y="3748"/>
                        <a:pt x="6419" y="3697"/>
                      </a:cubicBezTo>
                      <a:cubicBezTo>
                        <a:pt x="6704" y="3474"/>
                        <a:pt x="6374" y="3090"/>
                        <a:pt x="6249" y="2912"/>
                      </a:cubicBezTo>
                      <a:cubicBezTo>
                        <a:pt x="6209" y="2847"/>
                        <a:pt x="6272" y="2767"/>
                        <a:pt x="6337" y="2767"/>
                      </a:cubicBezTo>
                      <a:cubicBezTo>
                        <a:pt x="6344" y="2767"/>
                        <a:pt x="6350" y="2767"/>
                        <a:pt x="6356" y="2769"/>
                      </a:cubicBezTo>
                      <a:cubicBezTo>
                        <a:pt x="6392" y="2787"/>
                        <a:pt x="6423" y="2796"/>
                        <a:pt x="6448" y="2796"/>
                      </a:cubicBezTo>
                      <a:cubicBezTo>
                        <a:pt x="6536" y="2796"/>
                        <a:pt x="6559" y="2687"/>
                        <a:pt x="6517" y="2466"/>
                      </a:cubicBezTo>
                      <a:cubicBezTo>
                        <a:pt x="6437" y="2341"/>
                        <a:pt x="6347" y="2225"/>
                        <a:pt x="6240" y="2118"/>
                      </a:cubicBezTo>
                      <a:cubicBezTo>
                        <a:pt x="6050" y="1927"/>
                        <a:pt x="5789" y="1767"/>
                        <a:pt x="5510" y="1767"/>
                      </a:cubicBezTo>
                      <a:cubicBezTo>
                        <a:pt x="5489" y="1767"/>
                        <a:pt x="5468" y="1768"/>
                        <a:pt x="5446" y="1770"/>
                      </a:cubicBezTo>
                      <a:cubicBezTo>
                        <a:pt x="5009" y="1823"/>
                        <a:pt x="4608" y="2127"/>
                        <a:pt x="4287" y="2439"/>
                      </a:cubicBezTo>
                      <a:cubicBezTo>
                        <a:pt x="4144" y="2822"/>
                        <a:pt x="3903" y="3161"/>
                        <a:pt x="3582" y="3376"/>
                      </a:cubicBezTo>
                      <a:cubicBezTo>
                        <a:pt x="3576" y="3380"/>
                        <a:pt x="3570" y="3382"/>
                        <a:pt x="3564" y="3382"/>
                      </a:cubicBezTo>
                      <a:cubicBezTo>
                        <a:pt x="3536" y="3382"/>
                        <a:pt x="3515" y="3335"/>
                        <a:pt x="3537" y="3313"/>
                      </a:cubicBezTo>
                      <a:cubicBezTo>
                        <a:pt x="3894" y="2894"/>
                        <a:pt x="4198" y="2260"/>
                        <a:pt x="4198" y="1707"/>
                      </a:cubicBezTo>
                      <a:cubicBezTo>
                        <a:pt x="4198" y="1279"/>
                        <a:pt x="4019" y="878"/>
                        <a:pt x="3635" y="664"/>
                      </a:cubicBezTo>
                      <a:cubicBezTo>
                        <a:pt x="3465" y="566"/>
                        <a:pt x="3220" y="461"/>
                        <a:pt x="3006" y="461"/>
                      </a:cubicBezTo>
                      <a:cubicBezTo>
                        <a:pt x="2829" y="461"/>
                        <a:pt x="2673" y="533"/>
                        <a:pt x="2601" y="744"/>
                      </a:cubicBezTo>
                      <a:cubicBezTo>
                        <a:pt x="2592" y="753"/>
                        <a:pt x="2592" y="771"/>
                        <a:pt x="2592" y="780"/>
                      </a:cubicBezTo>
                      <a:cubicBezTo>
                        <a:pt x="2583" y="788"/>
                        <a:pt x="2583" y="797"/>
                        <a:pt x="2583" y="815"/>
                      </a:cubicBezTo>
                      <a:lnTo>
                        <a:pt x="2574" y="815"/>
                      </a:lnTo>
                      <a:cubicBezTo>
                        <a:pt x="2574" y="815"/>
                        <a:pt x="2574" y="824"/>
                        <a:pt x="2574" y="833"/>
                      </a:cubicBezTo>
                      <a:cubicBezTo>
                        <a:pt x="2559" y="862"/>
                        <a:pt x="2536" y="874"/>
                        <a:pt x="2512" y="874"/>
                      </a:cubicBezTo>
                      <a:cubicBezTo>
                        <a:pt x="2463" y="874"/>
                        <a:pt x="2410" y="824"/>
                        <a:pt x="2422" y="771"/>
                      </a:cubicBezTo>
                      <a:cubicBezTo>
                        <a:pt x="2431" y="726"/>
                        <a:pt x="2440" y="681"/>
                        <a:pt x="2458" y="646"/>
                      </a:cubicBezTo>
                      <a:cubicBezTo>
                        <a:pt x="2498" y="295"/>
                        <a:pt x="1979" y="1"/>
                        <a:pt x="159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15"/>
                <p:cNvSpPr/>
                <p:nvPr/>
              </p:nvSpPr>
              <p:spPr>
                <a:xfrm>
                  <a:off x="1881462" y="3446529"/>
                  <a:ext cx="1151009" cy="428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5146" extrusionOk="0">
                      <a:moveTo>
                        <a:pt x="8358" y="1"/>
                      </a:moveTo>
                      <a:cubicBezTo>
                        <a:pt x="7557" y="1"/>
                        <a:pt x="6749" y="180"/>
                        <a:pt x="5942" y="623"/>
                      </a:cubicBezTo>
                      <a:cubicBezTo>
                        <a:pt x="3863" y="1756"/>
                        <a:pt x="2418" y="3959"/>
                        <a:pt x="0" y="4450"/>
                      </a:cubicBezTo>
                      <a:cubicBezTo>
                        <a:pt x="420" y="4646"/>
                        <a:pt x="839" y="4869"/>
                        <a:pt x="1222" y="5137"/>
                      </a:cubicBezTo>
                      <a:cubicBezTo>
                        <a:pt x="1231" y="5137"/>
                        <a:pt x="1231" y="5146"/>
                        <a:pt x="1240" y="5146"/>
                      </a:cubicBezTo>
                      <a:cubicBezTo>
                        <a:pt x="1883" y="4807"/>
                        <a:pt x="2543" y="4494"/>
                        <a:pt x="3176" y="4137"/>
                      </a:cubicBezTo>
                      <a:cubicBezTo>
                        <a:pt x="4229" y="3549"/>
                        <a:pt x="5166" y="2808"/>
                        <a:pt x="6174" y="2148"/>
                      </a:cubicBezTo>
                      <a:cubicBezTo>
                        <a:pt x="6985" y="1621"/>
                        <a:pt x="7848" y="1300"/>
                        <a:pt x="8817" y="1300"/>
                      </a:cubicBezTo>
                      <a:cubicBezTo>
                        <a:pt x="8913" y="1300"/>
                        <a:pt x="9010" y="1303"/>
                        <a:pt x="9109" y="1310"/>
                      </a:cubicBezTo>
                      <a:cubicBezTo>
                        <a:pt x="10465" y="1399"/>
                        <a:pt x="11731" y="1889"/>
                        <a:pt x="12998" y="2371"/>
                      </a:cubicBezTo>
                      <a:cubicBezTo>
                        <a:pt x="13079" y="2318"/>
                        <a:pt x="13159" y="2264"/>
                        <a:pt x="13239" y="2211"/>
                      </a:cubicBezTo>
                      <a:cubicBezTo>
                        <a:pt x="13426" y="2095"/>
                        <a:pt x="13623" y="1979"/>
                        <a:pt x="13810" y="1854"/>
                      </a:cubicBezTo>
                      <a:cubicBezTo>
                        <a:pt x="12748" y="1318"/>
                        <a:pt x="11633" y="739"/>
                        <a:pt x="10500" y="373"/>
                      </a:cubicBezTo>
                      <a:cubicBezTo>
                        <a:pt x="10474" y="373"/>
                        <a:pt x="10456" y="364"/>
                        <a:pt x="10438" y="355"/>
                      </a:cubicBezTo>
                      <a:cubicBezTo>
                        <a:pt x="10233" y="293"/>
                        <a:pt x="10036" y="230"/>
                        <a:pt x="9831" y="185"/>
                      </a:cubicBezTo>
                      <a:cubicBezTo>
                        <a:pt x="9822" y="185"/>
                        <a:pt x="9813" y="185"/>
                        <a:pt x="9805" y="177"/>
                      </a:cubicBezTo>
                      <a:cubicBezTo>
                        <a:pt x="9644" y="141"/>
                        <a:pt x="9492" y="114"/>
                        <a:pt x="9332" y="87"/>
                      </a:cubicBezTo>
                      <a:cubicBezTo>
                        <a:pt x="9328" y="91"/>
                        <a:pt x="9323" y="93"/>
                        <a:pt x="9317" y="93"/>
                      </a:cubicBezTo>
                      <a:cubicBezTo>
                        <a:pt x="9310" y="93"/>
                        <a:pt x="9301" y="89"/>
                        <a:pt x="9296" y="78"/>
                      </a:cubicBezTo>
                      <a:cubicBezTo>
                        <a:pt x="8985" y="28"/>
                        <a:pt x="8672" y="1"/>
                        <a:pt x="8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15"/>
                <p:cNvSpPr/>
                <p:nvPr/>
              </p:nvSpPr>
              <p:spPr>
                <a:xfrm>
                  <a:off x="3636773" y="3876815"/>
                  <a:ext cx="14251" cy="7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93" extrusionOk="0">
                      <a:moveTo>
                        <a:pt x="99" y="0"/>
                      </a:moveTo>
                      <a:cubicBezTo>
                        <a:pt x="90" y="9"/>
                        <a:pt x="90" y="9"/>
                        <a:pt x="81" y="9"/>
                      </a:cubicBezTo>
                      <a:cubicBezTo>
                        <a:pt x="63" y="18"/>
                        <a:pt x="1" y="72"/>
                        <a:pt x="45" y="90"/>
                      </a:cubicBezTo>
                      <a:cubicBezTo>
                        <a:pt x="54" y="92"/>
                        <a:pt x="63" y="93"/>
                        <a:pt x="72" y="93"/>
                      </a:cubicBezTo>
                      <a:cubicBezTo>
                        <a:pt x="98" y="93"/>
                        <a:pt x="124" y="83"/>
                        <a:pt x="144" y="63"/>
                      </a:cubicBezTo>
                      <a:cubicBezTo>
                        <a:pt x="170" y="36"/>
                        <a:pt x="135" y="18"/>
                        <a:pt x="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15"/>
                <p:cNvSpPr/>
                <p:nvPr/>
              </p:nvSpPr>
              <p:spPr>
                <a:xfrm>
                  <a:off x="1778870" y="4048579"/>
                  <a:ext cx="24585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95" extrusionOk="0">
                      <a:moveTo>
                        <a:pt x="107" y="0"/>
                      </a:moveTo>
                      <a:cubicBezTo>
                        <a:pt x="9" y="80"/>
                        <a:pt x="0" y="321"/>
                        <a:pt x="107" y="384"/>
                      </a:cubicBezTo>
                      <a:cubicBezTo>
                        <a:pt x="120" y="391"/>
                        <a:pt x="132" y="394"/>
                        <a:pt x="144" y="394"/>
                      </a:cubicBezTo>
                      <a:cubicBezTo>
                        <a:pt x="219" y="394"/>
                        <a:pt x="261" y="258"/>
                        <a:pt x="277" y="196"/>
                      </a:cubicBezTo>
                      <a:cubicBezTo>
                        <a:pt x="286" y="134"/>
                        <a:pt x="295" y="54"/>
                        <a:pt x="232" y="18"/>
                      </a:cubicBezTo>
                      <a:cubicBezTo>
                        <a:pt x="188" y="0"/>
                        <a:pt x="143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15"/>
                <p:cNvSpPr/>
                <p:nvPr/>
              </p:nvSpPr>
              <p:spPr>
                <a:xfrm>
                  <a:off x="1566186" y="3952404"/>
                  <a:ext cx="52171" cy="4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56" extrusionOk="0">
                      <a:moveTo>
                        <a:pt x="333" y="0"/>
                      </a:moveTo>
                      <a:cubicBezTo>
                        <a:pt x="309" y="0"/>
                        <a:pt x="284" y="4"/>
                        <a:pt x="259" y="12"/>
                      </a:cubicBezTo>
                      <a:cubicBezTo>
                        <a:pt x="143" y="75"/>
                        <a:pt x="1" y="262"/>
                        <a:pt x="90" y="396"/>
                      </a:cubicBezTo>
                      <a:cubicBezTo>
                        <a:pt x="142" y="480"/>
                        <a:pt x="222" y="555"/>
                        <a:pt x="314" y="555"/>
                      </a:cubicBezTo>
                      <a:cubicBezTo>
                        <a:pt x="348" y="555"/>
                        <a:pt x="384" y="545"/>
                        <a:pt x="420" y="521"/>
                      </a:cubicBezTo>
                      <a:cubicBezTo>
                        <a:pt x="536" y="440"/>
                        <a:pt x="625" y="253"/>
                        <a:pt x="536" y="119"/>
                      </a:cubicBezTo>
                      <a:cubicBezTo>
                        <a:pt x="488" y="44"/>
                        <a:pt x="414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15"/>
                <p:cNvSpPr/>
                <p:nvPr/>
              </p:nvSpPr>
              <p:spPr>
                <a:xfrm>
                  <a:off x="1740283" y="3957822"/>
                  <a:ext cx="23002" cy="2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81" extrusionOk="0">
                      <a:moveTo>
                        <a:pt x="142" y="1"/>
                      </a:moveTo>
                      <a:lnTo>
                        <a:pt x="142" y="1"/>
                      </a:lnTo>
                      <a:cubicBezTo>
                        <a:pt x="80" y="28"/>
                        <a:pt x="26" y="117"/>
                        <a:pt x="8" y="170"/>
                      </a:cubicBezTo>
                      <a:cubicBezTo>
                        <a:pt x="0" y="225"/>
                        <a:pt x="20" y="280"/>
                        <a:pt x="74" y="280"/>
                      </a:cubicBezTo>
                      <a:cubicBezTo>
                        <a:pt x="81" y="280"/>
                        <a:pt x="89" y="279"/>
                        <a:pt x="97" y="277"/>
                      </a:cubicBezTo>
                      <a:cubicBezTo>
                        <a:pt x="196" y="242"/>
                        <a:pt x="276" y="36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15"/>
                <p:cNvSpPr/>
                <p:nvPr/>
              </p:nvSpPr>
              <p:spPr>
                <a:xfrm>
                  <a:off x="3557266" y="3899150"/>
                  <a:ext cx="28336" cy="2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288" extrusionOk="0">
                      <a:moveTo>
                        <a:pt x="188" y="0"/>
                      </a:moveTo>
                      <a:cubicBezTo>
                        <a:pt x="125" y="18"/>
                        <a:pt x="45" y="98"/>
                        <a:pt x="27" y="161"/>
                      </a:cubicBezTo>
                      <a:cubicBezTo>
                        <a:pt x="0" y="241"/>
                        <a:pt x="90" y="268"/>
                        <a:pt x="152" y="285"/>
                      </a:cubicBezTo>
                      <a:cubicBezTo>
                        <a:pt x="161" y="287"/>
                        <a:pt x="169" y="287"/>
                        <a:pt x="178" y="287"/>
                      </a:cubicBezTo>
                      <a:cubicBezTo>
                        <a:pt x="238" y="287"/>
                        <a:pt x="289" y="259"/>
                        <a:pt x="313" y="196"/>
                      </a:cubicBezTo>
                      <a:cubicBezTo>
                        <a:pt x="339" y="107"/>
                        <a:pt x="259" y="36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15"/>
                <p:cNvSpPr/>
                <p:nvPr/>
              </p:nvSpPr>
              <p:spPr>
                <a:xfrm>
                  <a:off x="3041307" y="3893899"/>
                  <a:ext cx="6751" cy="7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90" extrusionOk="0">
                      <a:moveTo>
                        <a:pt x="54" y="1"/>
                      </a:moveTo>
                      <a:cubicBezTo>
                        <a:pt x="45" y="9"/>
                        <a:pt x="36" y="9"/>
                        <a:pt x="27" y="27"/>
                      </a:cubicBezTo>
                      <a:cubicBezTo>
                        <a:pt x="27" y="45"/>
                        <a:pt x="0" y="72"/>
                        <a:pt x="9" y="90"/>
                      </a:cubicBezTo>
                      <a:lnTo>
                        <a:pt x="27" y="90"/>
                      </a:lnTo>
                      <a:cubicBezTo>
                        <a:pt x="36" y="90"/>
                        <a:pt x="45" y="81"/>
                        <a:pt x="54" y="72"/>
                      </a:cubicBezTo>
                      <a:cubicBezTo>
                        <a:pt x="71" y="54"/>
                        <a:pt x="80" y="45"/>
                        <a:pt x="71" y="27"/>
                      </a:cubicBezTo>
                      <a:cubicBezTo>
                        <a:pt x="71" y="9"/>
                        <a:pt x="63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15"/>
                <p:cNvSpPr/>
                <p:nvPr/>
              </p:nvSpPr>
              <p:spPr>
                <a:xfrm>
                  <a:off x="3494095" y="3833644"/>
                  <a:ext cx="10918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" h="137" extrusionOk="0">
                      <a:moveTo>
                        <a:pt x="71" y="1"/>
                      </a:moveTo>
                      <a:cubicBezTo>
                        <a:pt x="62" y="1"/>
                        <a:pt x="54" y="10"/>
                        <a:pt x="45" y="10"/>
                      </a:cubicBezTo>
                      <a:cubicBezTo>
                        <a:pt x="27" y="19"/>
                        <a:pt x="18" y="19"/>
                        <a:pt x="9" y="19"/>
                      </a:cubicBezTo>
                      <a:lnTo>
                        <a:pt x="0" y="19"/>
                      </a:lnTo>
                      <a:cubicBezTo>
                        <a:pt x="0" y="28"/>
                        <a:pt x="9" y="63"/>
                        <a:pt x="18" y="72"/>
                      </a:cubicBezTo>
                      <a:cubicBezTo>
                        <a:pt x="27" y="90"/>
                        <a:pt x="36" y="117"/>
                        <a:pt x="54" y="126"/>
                      </a:cubicBezTo>
                      <a:cubicBezTo>
                        <a:pt x="63" y="133"/>
                        <a:pt x="72" y="136"/>
                        <a:pt x="80" y="136"/>
                      </a:cubicBezTo>
                      <a:cubicBezTo>
                        <a:pt x="111" y="136"/>
                        <a:pt x="130" y="90"/>
                        <a:pt x="116" y="55"/>
                      </a:cubicBezTo>
                      <a:cubicBezTo>
                        <a:pt x="107" y="37"/>
                        <a:pt x="89" y="19"/>
                        <a:pt x="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15"/>
                <p:cNvSpPr/>
                <p:nvPr/>
              </p:nvSpPr>
              <p:spPr>
                <a:xfrm>
                  <a:off x="2989220" y="3928819"/>
                  <a:ext cx="12751" cy="15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182" extrusionOk="0">
                      <a:moveTo>
                        <a:pt x="63" y="1"/>
                      </a:moveTo>
                      <a:cubicBezTo>
                        <a:pt x="63" y="10"/>
                        <a:pt x="54" y="10"/>
                        <a:pt x="54" y="19"/>
                      </a:cubicBezTo>
                      <a:cubicBezTo>
                        <a:pt x="27" y="37"/>
                        <a:pt x="18" y="54"/>
                        <a:pt x="10" y="90"/>
                      </a:cubicBezTo>
                      <a:cubicBezTo>
                        <a:pt x="1" y="108"/>
                        <a:pt x="1" y="144"/>
                        <a:pt x="10" y="161"/>
                      </a:cubicBezTo>
                      <a:cubicBezTo>
                        <a:pt x="24" y="176"/>
                        <a:pt x="39" y="182"/>
                        <a:pt x="54" y="182"/>
                      </a:cubicBezTo>
                      <a:cubicBezTo>
                        <a:pt x="85" y="182"/>
                        <a:pt x="113" y="156"/>
                        <a:pt x="126" y="126"/>
                      </a:cubicBezTo>
                      <a:cubicBezTo>
                        <a:pt x="152" y="63"/>
                        <a:pt x="108" y="28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15"/>
                <p:cNvSpPr/>
                <p:nvPr/>
              </p:nvSpPr>
              <p:spPr>
                <a:xfrm>
                  <a:off x="1804122" y="4051496"/>
                  <a:ext cx="188182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446" extrusionOk="0">
                      <a:moveTo>
                        <a:pt x="1517" y="1"/>
                      </a:moveTo>
                      <a:lnTo>
                        <a:pt x="1517" y="1"/>
                      </a:lnTo>
                      <a:cubicBezTo>
                        <a:pt x="1651" y="251"/>
                        <a:pt x="1615" y="634"/>
                        <a:pt x="1544" y="884"/>
                      </a:cubicBezTo>
                      <a:cubicBezTo>
                        <a:pt x="1303" y="1633"/>
                        <a:pt x="732" y="1990"/>
                        <a:pt x="0" y="2106"/>
                      </a:cubicBezTo>
                      <a:cubicBezTo>
                        <a:pt x="277" y="2213"/>
                        <a:pt x="545" y="2329"/>
                        <a:pt x="803" y="2445"/>
                      </a:cubicBezTo>
                      <a:cubicBezTo>
                        <a:pt x="1794" y="2115"/>
                        <a:pt x="2258" y="768"/>
                        <a:pt x="15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15"/>
                <p:cNvSpPr/>
                <p:nvPr/>
              </p:nvSpPr>
              <p:spPr>
                <a:xfrm>
                  <a:off x="1816540" y="3960572"/>
                  <a:ext cx="369780" cy="334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4009" extrusionOk="0">
                      <a:moveTo>
                        <a:pt x="1444" y="1"/>
                      </a:moveTo>
                      <a:cubicBezTo>
                        <a:pt x="1389" y="1"/>
                        <a:pt x="1328" y="20"/>
                        <a:pt x="1261" y="66"/>
                      </a:cubicBezTo>
                      <a:cubicBezTo>
                        <a:pt x="1154" y="128"/>
                        <a:pt x="1092" y="226"/>
                        <a:pt x="976" y="280"/>
                      </a:cubicBezTo>
                      <a:cubicBezTo>
                        <a:pt x="965" y="285"/>
                        <a:pt x="949" y="290"/>
                        <a:pt x="934" y="290"/>
                      </a:cubicBezTo>
                      <a:cubicBezTo>
                        <a:pt x="922" y="290"/>
                        <a:pt x="912" y="288"/>
                        <a:pt x="904" y="280"/>
                      </a:cubicBezTo>
                      <a:cubicBezTo>
                        <a:pt x="826" y="223"/>
                        <a:pt x="770" y="194"/>
                        <a:pt x="687" y="194"/>
                      </a:cubicBezTo>
                      <a:cubicBezTo>
                        <a:pt x="666" y="194"/>
                        <a:pt x="644" y="196"/>
                        <a:pt x="619" y="200"/>
                      </a:cubicBezTo>
                      <a:cubicBezTo>
                        <a:pt x="0" y="272"/>
                        <a:pt x="98" y="958"/>
                        <a:pt x="598" y="958"/>
                      </a:cubicBezTo>
                      <a:cubicBezTo>
                        <a:pt x="654" y="958"/>
                        <a:pt x="714" y="950"/>
                        <a:pt x="779" y="931"/>
                      </a:cubicBezTo>
                      <a:cubicBezTo>
                        <a:pt x="851" y="863"/>
                        <a:pt x="930" y="832"/>
                        <a:pt x="1007" y="832"/>
                      </a:cubicBezTo>
                      <a:cubicBezTo>
                        <a:pt x="1093" y="832"/>
                        <a:pt x="1177" y="870"/>
                        <a:pt x="1252" y="940"/>
                      </a:cubicBezTo>
                      <a:lnTo>
                        <a:pt x="1261" y="940"/>
                      </a:lnTo>
                      <a:cubicBezTo>
                        <a:pt x="1475" y="1092"/>
                        <a:pt x="1618" y="1270"/>
                        <a:pt x="1716" y="1467"/>
                      </a:cubicBezTo>
                      <a:cubicBezTo>
                        <a:pt x="1725" y="1467"/>
                        <a:pt x="1734" y="1475"/>
                        <a:pt x="1734" y="1484"/>
                      </a:cubicBezTo>
                      <a:cubicBezTo>
                        <a:pt x="1850" y="1814"/>
                        <a:pt x="2189" y="2011"/>
                        <a:pt x="2233" y="2385"/>
                      </a:cubicBezTo>
                      <a:cubicBezTo>
                        <a:pt x="2260" y="2626"/>
                        <a:pt x="2207" y="2831"/>
                        <a:pt x="2117" y="3054"/>
                      </a:cubicBezTo>
                      <a:cubicBezTo>
                        <a:pt x="1948" y="3456"/>
                        <a:pt x="1636" y="3741"/>
                        <a:pt x="1234" y="3822"/>
                      </a:cubicBezTo>
                      <a:cubicBezTo>
                        <a:pt x="1350" y="3884"/>
                        <a:pt x="1466" y="3947"/>
                        <a:pt x="1582" y="4009"/>
                      </a:cubicBezTo>
                      <a:cubicBezTo>
                        <a:pt x="2019" y="3929"/>
                        <a:pt x="2456" y="3848"/>
                        <a:pt x="2894" y="3804"/>
                      </a:cubicBezTo>
                      <a:cubicBezTo>
                        <a:pt x="2760" y="3563"/>
                        <a:pt x="2778" y="3260"/>
                        <a:pt x="2920" y="3010"/>
                      </a:cubicBezTo>
                      <a:cubicBezTo>
                        <a:pt x="3015" y="2837"/>
                        <a:pt x="3152" y="2706"/>
                        <a:pt x="3331" y="2706"/>
                      </a:cubicBezTo>
                      <a:cubicBezTo>
                        <a:pt x="3337" y="2706"/>
                        <a:pt x="3343" y="2706"/>
                        <a:pt x="3349" y="2707"/>
                      </a:cubicBezTo>
                      <a:cubicBezTo>
                        <a:pt x="3380" y="2672"/>
                        <a:pt x="3421" y="2657"/>
                        <a:pt x="3467" y="2657"/>
                      </a:cubicBezTo>
                      <a:cubicBezTo>
                        <a:pt x="3673" y="2657"/>
                        <a:pt x="3991" y="2939"/>
                        <a:pt x="4107" y="3019"/>
                      </a:cubicBezTo>
                      <a:cubicBezTo>
                        <a:pt x="4146" y="3041"/>
                        <a:pt x="4238" y="3116"/>
                        <a:pt x="4312" y="3116"/>
                      </a:cubicBezTo>
                      <a:cubicBezTo>
                        <a:pt x="4356" y="3116"/>
                        <a:pt x="4394" y="3090"/>
                        <a:pt x="4410" y="3010"/>
                      </a:cubicBezTo>
                      <a:cubicBezTo>
                        <a:pt x="4428" y="2903"/>
                        <a:pt x="4437" y="2796"/>
                        <a:pt x="4410" y="2689"/>
                      </a:cubicBezTo>
                      <a:cubicBezTo>
                        <a:pt x="4366" y="2537"/>
                        <a:pt x="4303" y="2376"/>
                        <a:pt x="4187" y="2260"/>
                      </a:cubicBezTo>
                      <a:cubicBezTo>
                        <a:pt x="4015" y="2089"/>
                        <a:pt x="3812" y="2007"/>
                        <a:pt x="3597" y="2007"/>
                      </a:cubicBezTo>
                      <a:cubicBezTo>
                        <a:pt x="3533" y="2007"/>
                        <a:pt x="3468" y="2014"/>
                        <a:pt x="3402" y="2029"/>
                      </a:cubicBezTo>
                      <a:cubicBezTo>
                        <a:pt x="3286" y="2305"/>
                        <a:pt x="3001" y="2439"/>
                        <a:pt x="2715" y="2457"/>
                      </a:cubicBezTo>
                      <a:cubicBezTo>
                        <a:pt x="2712" y="2457"/>
                        <a:pt x="2709" y="2458"/>
                        <a:pt x="2707" y="2458"/>
                      </a:cubicBezTo>
                      <a:cubicBezTo>
                        <a:pt x="2670" y="2458"/>
                        <a:pt x="2664" y="2401"/>
                        <a:pt x="2697" y="2376"/>
                      </a:cubicBezTo>
                      <a:cubicBezTo>
                        <a:pt x="2911" y="2243"/>
                        <a:pt x="3580" y="1966"/>
                        <a:pt x="3152" y="1547"/>
                      </a:cubicBezTo>
                      <a:cubicBezTo>
                        <a:pt x="3010" y="1404"/>
                        <a:pt x="2858" y="1279"/>
                        <a:pt x="2715" y="1136"/>
                      </a:cubicBezTo>
                      <a:cubicBezTo>
                        <a:pt x="2519" y="940"/>
                        <a:pt x="3072" y="922"/>
                        <a:pt x="2483" y="592"/>
                      </a:cubicBezTo>
                      <a:cubicBezTo>
                        <a:pt x="2409" y="551"/>
                        <a:pt x="2324" y="544"/>
                        <a:pt x="2239" y="544"/>
                      </a:cubicBezTo>
                      <a:cubicBezTo>
                        <a:pt x="2197" y="544"/>
                        <a:pt x="2155" y="545"/>
                        <a:pt x="2114" y="545"/>
                      </a:cubicBezTo>
                      <a:cubicBezTo>
                        <a:pt x="1993" y="545"/>
                        <a:pt x="1885" y="530"/>
                        <a:pt x="1832" y="405"/>
                      </a:cubicBezTo>
                      <a:cubicBezTo>
                        <a:pt x="1769" y="258"/>
                        <a:pt x="1645" y="1"/>
                        <a:pt x="14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15"/>
                <p:cNvSpPr/>
                <p:nvPr/>
              </p:nvSpPr>
              <p:spPr>
                <a:xfrm>
                  <a:off x="1958801" y="4020243"/>
                  <a:ext cx="2133087" cy="30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95" h="3615" extrusionOk="0">
                      <a:moveTo>
                        <a:pt x="14200" y="1"/>
                      </a:moveTo>
                      <a:cubicBezTo>
                        <a:pt x="13827" y="1"/>
                        <a:pt x="13455" y="20"/>
                        <a:pt x="13087" y="64"/>
                      </a:cubicBezTo>
                      <a:cubicBezTo>
                        <a:pt x="12347" y="153"/>
                        <a:pt x="11615" y="322"/>
                        <a:pt x="10884" y="492"/>
                      </a:cubicBezTo>
                      <a:cubicBezTo>
                        <a:pt x="10340" y="626"/>
                        <a:pt x="9786" y="733"/>
                        <a:pt x="9269" y="920"/>
                      </a:cubicBezTo>
                      <a:cubicBezTo>
                        <a:pt x="8752" y="1098"/>
                        <a:pt x="8234" y="1250"/>
                        <a:pt x="7726" y="1446"/>
                      </a:cubicBezTo>
                      <a:cubicBezTo>
                        <a:pt x="7217" y="1652"/>
                        <a:pt x="6718" y="1875"/>
                        <a:pt x="6191" y="2026"/>
                      </a:cubicBezTo>
                      <a:cubicBezTo>
                        <a:pt x="5076" y="2365"/>
                        <a:pt x="3988" y="2838"/>
                        <a:pt x="2837" y="3061"/>
                      </a:cubicBezTo>
                      <a:cubicBezTo>
                        <a:pt x="1909" y="3239"/>
                        <a:pt x="946" y="3248"/>
                        <a:pt x="0" y="3364"/>
                      </a:cubicBezTo>
                      <a:cubicBezTo>
                        <a:pt x="45" y="3391"/>
                        <a:pt x="89" y="3409"/>
                        <a:pt x="134" y="3436"/>
                      </a:cubicBezTo>
                      <a:cubicBezTo>
                        <a:pt x="232" y="3498"/>
                        <a:pt x="339" y="3552"/>
                        <a:pt x="437" y="3614"/>
                      </a:cubicBezTo>
                      <a:cubicBezTo>
                        <a:pt x="1713" y="3462"/>
                        <a:pt x="2980" y="3436"/>
                        <a:pt x="4246" y="3177"/>
                      </a:cubicBezTo>
                      <a:cubicBezTo>
                        <a:pt x="5433" y="2927"/>
                        <a:pt x="6637" y="2767"/>
                        <a:pt x="7815" y="2472"/>
                      </a:cubicBezTo>
                      <a:cubicBezTo>
                        <a:pt x="9055" y="2169"/>
                        <a:pt x="10286" y="1839"/>
                        <a:pt x="11517" y="1536"/>
                      </a:cubicBezTo>
                      <a:cubicBezTo>
                        <a:pt x="12748" y="1223"/>
                        <a:pt x="14033" y="929"/>
                        <a:pt x="15309" y="929"/>
                      </a:cubicBezTo>
                      <a:cubicBezTo>
                        <a:pt x="15323" y="929"/>
                        <a:pt x="15338" y="929"/>
                        <a:pt x="15353" y="929"/>
                      </a:cubicBezTo>
                      <a:cubicBezTo>
                        <a:pt x="17168" y="929"/>
                        <a:pt x="19016" y="1468"/>
                        <a:pt x="20768" y="1901"/>
                      </a:cubicBezTo>
                      <a:cubicBezTo>
                        <a:pt x="21616" y="2107"/>
                        <a:pt x="22454" y="2383"/>
                        <a:pt x="23329" y="2535"/>
                      </a:cubicBezTo>
                      <a:cubicBezTo>
                        <a:pt x="23700" y="2600"/>
                        <a:pt x="24061" y="2633"/>
                        <a:pt x="24418" y="2633"/>
                      </a:cubicBezTo>
                      <a:cubicBezTo>
                        <a:pt x="24798" y="2633"/>
                        <a:pt x="25173" y="2595"/>
                        <a:pt x="25550" y="2517"/>
                      </a:cubicBezTo>
                      <a:cubicBezTo>
                        <a:pt x="25568" y="2508"/>
                        <a:pt x="25577" y="2508"/>
                        <a:pt x="25595" y="2499"/>
                      </a:cubicBezTo>
                      <a:lnTo>
                        <a:pt x="25595" y="2499"/>
                      </a:lnTo>
                      <a:cubicBezTo>
                        <a:pt x="25577" y="2499"/>
                        <a:pt x="25559" y="2499"/>
                        <a:pt x="25542" y="2499"/>
                      </a:cubicBezTo>
                      <a:cubicBezTo>
                        <a:pt x="24898" y="2499"/>
                        <a:pt x="24231" y="2343"/>
                        <a:pt x="23641" y="2187"/>
                      </a:cubicBezTo>
                      <a:cubicBezTo>
                        <a:pt x="22651" y="1919"/>
                        <a:pt x="21669" y="1616"/>
                        <a:pt x="20706" y="1268"/>
                      </a:cubicBezTo>
                      <a:cubicBezTo>
                        <a:pt x="20099" y="1045"/>
                        <a:pt x="19448" y="920"/>
                        <a:pt x="18823" y="742"/>
                      </a:cubicBezTo>
                      <a:cubicBezTo>
                        <a:pt x="18217" y="572"/>
                        <a:pt x="17592" y="403"/>
                        <a:pt x="16968" y="287"/>
                      </a:cubicBezTo>
                      <a:cubicBezTo>
                        <a:pt x="16070" y="121"/>
                        <a:pt x="15131" y="1"/>
                        <a:pt x="142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401" name="Google Shape;4401;p15"/>
              <p:cNvSpPr/>
              <p:nvPr/>
            </p:nvSpPr>
            <p:spPr>
              <a:xfrm>
                <a:off x="1925201" y="4196367"/>
                <a:ext cx="57584" cy="103007"/>
              </a:xfrm>
              <a:custGeom>
                <a:avLst/>
                <a:gdLst/>
                <a:ahLst/>
                <a:cxnLst/>
                <a:rect l="l" t="t" r="r" b="b"/>
                <a:pathLst>
                  <a:path w="554" h="991" extrusionOk="0">
                    <a:moveTo>
                      <a:pt x="500" y="1"/>
                    </a:moveTo>
                    <a:cubicBezTo>
                      <a:pt x="500" y="1"/>
                      <a:pt x="366" y="27"/>
                      <a:pt x="251" y="143"/>
                    </a:cubicBezTo>
                    <a:cubicBezTo>
                      <a:pt x="117" y="277"/>
                      <a:pt x="1" y="536"/>
                      <a:pt x="108" y="991"/>
                    </a:cubicBezTo>
                    <a:cubicBezTo>
                      <a:pt x="259" y="982"/>
                      <a:pt x="411" y="964"/>
                      <a:pt x="554" y="955"/>
                    </a:cubicBezTo>
                    <a:cubicBezTo>
                      <a:pt x="545" y="946"/>
                      <a:pt x="527" y="928"/>
                      <a:pt x="509" y="911"/>
                    </a:cubicBezTo>
                    <a:cubicBezTo>
                      <a:pt x="393" y="795"/>
                      <a:pt x="366" y="643"/>
                      <a:pt x="366" y="491"/>
                    </a:cubicBezTo>
                    <a:cubicBezTo>
                      <a:pt x="358" y="313"/>
                      <a:pt x="500" y="1"/>
                      <a:pt x="5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2" name="Google Shape;4402;p15"/>
              <p:cNvSpPr/>
              <p:nvPr/>
            </p:nvSpPr>
            <p:spPr>
              <a:xfrm>
                <a:off x="3809460" y="4012598"/>
                <a:ext cx="829045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976" h="2044" extrusionOk="0">
                    <a:moveTo>
                      <a:pt x="2741" y="0"/>
                    </a:moveTo>
                    <a:cubicBezTo>
                      <a:pt x="2489" y="0"/>
                      <a:pt x="2239" y="15"/>
                      <a:pt x="1999" y="47"/>
                    </a:cubicBezTo>
                    <a:cubicBezTo>
                      <a:pt x="1508" y="118"/>
                      <a:pt x="982" y="118"/>
                      <a:pt x="500" y="243"/>
                    </a:cubicBezTo>
                    <a:cubicBezTo>
                      <a:pt x="330" y="279"/>
                      <a:pt x="170" y="315"/>
                      <a:pt x="0" y="323"/>
                    </a:cubicBezTo>
                    <a:cubicBezTo>
                      <a:pt x="393" y="431"/>
                      <a:pt x="768" y="538"/>
                      <a:pt x="1151" y="645"/>
                    </a:cubicBezTo>
                    <a:cubicBezTo>
                      <a:pt x="2159" y="921"/>
                      <a:pt x="3132" y="1323"/>
                      <a:pt x="4149" y="1599"/>
                    </a:cubicBezTo>
                    <a:cubicBezTo>
                      <a:pt x="4897" y="1803"/>
                      <a:pt x="5698" y="2043"/>
                      <a:pt x="6483" y="2043"/>
                    </a:cubicBezTo>
                    <a:cubicBezTo>
                      <a:pt x="6558" y="2043"/>
                      <a:pt x="6634" y="2041"/>
                      <a:pt x="6709" y="2036"/>
                    </a:cubicBezTo>
                    <a:cubicBezTo>
                      <a:pt x="7119" y="1911"/>
                      <a:pt x="7547" y="1831"/>
                      <a:pt x="7976" y="1795"/>
                    </a:cubicBezTo>
                    <a:cubicBezTo>
                      <a:pt x="7619" y="1644"/>
                      <a:pt x="7280" y="1430"/>
                      <a:pt x="6977" y="1251"/>
                    </a:cubicBezTo>
                    <a:cubicBezTo>
                      <a:pt x="6272" y="841"/>
                      <a:pt x="5496" y="395"/>
                      <a:pt x="4693" y="225"/>
                    </a:cubicBezTo>
                    <a:cubicBezTo>
                      <a:pt x="4075" y="97"/>
                      <a:pt x="3396" y="0"/>
                      <a:pt x="274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3" name="Google Shape;4403;p15"/>
              <p:cNvSpPr/>
              <p:nvPr/>
            </p:nvSpPr>
            <p:spPr>
              <a:xfrm>
                <a:off x="1710146" y="4088787"/>
                <a:ext cx="145623" cy="20788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4" name="Google Shape;4404;p15"/>
            <p:cNvGrpSpPr/>
            <p:nvPr/>
          </p:nvGrpSpPr>
          <p:grpSpPr>
            <a:xfrm flipH="1">
              <a:off x="90186" y="5658939"/>
              <a:ext cx="3648000" cy="1225665"/>
              <a:chOff x="5182448" y="4500764"/>
              <a:chExt cx="3648000" cy="1225665"/>
            </a:xfrm>
          </p:grpSpPr>
          <p:grpSp>
            <p:nvGrpSpPr>
              <p:cNvPr id="4405" name="Google Shape;4405;p15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4406" name="Google Shape;4406;p15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15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15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15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15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15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15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15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15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15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15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17" name="Google Shape;4417;p15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4418" name="Google Shape;4418;p15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15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15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1" name="Google Shape;4421;p15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4422" name="Google Shape;4422;p15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15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15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15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6" name="Google Shape;4426;p15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7" name="Google Shape;4427;p15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15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15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15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15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15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15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15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15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15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15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15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15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15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441" name="Google Shape;4441;p15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2" name="Google Shape;4442;p15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3" name="Google Shape;4443;p15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4" name="Google Shape;4444;p15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5" name="Google Shape;4445;p15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6" name="Google Shape;4446;p15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7" name="Google Shape;4447;p15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8" name="Google Shape;4448;p15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9" name="Google Shape;4449;p15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0" name="Google Shape;4450;p15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1" name="Google Shape;4451;p15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2" name="Google Shape;4452;p15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3" name="Google Shape;4453;p15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4" name="Google Shape;4454;p15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5" name="Google Shape;4455;p15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6" name="Google Shape;4456;p15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7" name="Google Shape;4457;p15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8" name="Google Shape;4458;p15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9" name="Google Shape;4459;p15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0" name="Google Shape;4460;p15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1" name="Google Shape;4461;p15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2" name="Google Shape;4462;p15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3" name="Google Shape;4463;p15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4" name="Google Shape;4464;p15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5" name="Google Shape;4465;p15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6" name="Google Shape;4466;p15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7" name="Google Shape;4467;p15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8" name="Google Shape;4468;p15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9" name="Google Shape;4469;p15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0" name="Google Shape;4470;p15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1" name="Google Shape;4471;p15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2" name="Google Shape;4472;p15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3" name="Google Shape;4473;p15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4" name="Google Shape;4474;p15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5" name="Google Shape;4475;p15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6" name="Google Shape;4476;p15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7" name="Google Shape;4477;p15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8" name="Google Shape;4478;p15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9" name="Google Shape;4479;p15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0" name="Google Shape;4480;p15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1" name="Google Shape;4481;p15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2" name="Google Shape;4482;p15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3" name="Google Shape;4483;p15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4" name="Google Shape;4484;p15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85" name="Google Shape;4485;p15"/>
            <p:cNvGrpSpPr/>
            <p:nvPr/>
          </p:nvGrpSpPr>
          <p:grpSpPr>
            <a:xfrm flipH="1">
              <a:off x="3385914" y="4584901"/>
              <a:ext cx="4074869" cy="2087363"/>
              <a:chOff x="4899775" y="1396775"/>
              <a:chExt cx="3731223" cy="1911329"/>
            </a:xfrm>
          </p:grpSpPr>
          <p:grpSp>
            <p:nvGrpSpPr>
              <p:cNvPr id="4486" name="Google Shape;4486;p15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4487" name="Google Shape;4487;p15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8" name="Google Shape;4488;p15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15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15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15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15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15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15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15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15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15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98" name="Google Shape;4498;p15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4499" name="Google Shape;4499;p1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1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1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1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1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1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5" name="Google Shape;4505;p1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6" name="Google Shape;4506;p1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507" name="Google Shape;4507;p15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4508" name="Google Shape;4508;p1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9" name="Google Shape;4509;p1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0" name="Google Shape;4510;p1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1" name="Google Shape;4511;p1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2" name="Google Shape;4512;p1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3" name="Google Shape;4513;p1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4" name="Google Shape;4514;p1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5" name="Google Shape;4515;p1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6" name="Google Shape;4516;p1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7" name="Google Shape;4517;p1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8" name="Google Shape;4518;p1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19" name="Google Shape;4519;p1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20" name="Google Shape;4520;p1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521" name="Google Shape;4521;p15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4522" name="Google Shape;4522;p15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23" name="Google Shape;4523;p15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24" name="Google Shape;4524;p15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525" name="Google Shape;4525;p15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4526" name="Google Shape;4526;p15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27" name="Google Shape;4527;p15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28" name="Google Shape;4528;p15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29" name="Google Shape;4529;p15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0" name="Google Shape;4530;p15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1" name="Google Shape;4531;p15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2" name="Google Shape;4532;p15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3" name="Google Shape;4533;p15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4" name="Google Shape;4534;p15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5" name="Google Shape;4535;p15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15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15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15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15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15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15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15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15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15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545" name="Google Shape;4545;p15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4546" name="Google Shape;4546;p15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15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8" name="Google Shape;4548;p15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9" name="Google Shape;4549;p15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0" name="Google Shape;4550;p15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1" name="Google Shape;4551;p15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2" name="Google Shape;4552;p15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3" name="Google Shape;4553;p15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4" name="Google Shape;4554;p15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5" name="Google Shape;4555;p15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6" name="Google Shape;4556;p15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7" name="Google Shape;4557;p15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8" name="Google Shape;4558;p15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59" name="Google Shape;4559;p15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0" name="Google Shape;4560;p15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1" name="Google Shape;4561;p15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2" name="Google Shape;4562;p15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3" name="Google Shape;4563;p15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4" name="Google Shape;4564;p15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5" name="Google Shape;4565;p15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6" name="Google Shape;4566;p15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7" name="Google Shape;4567;p15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8" name="Google Shape;4568;p15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69" name="Google Shape;4569;p15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0" name="Google Shape;4570;p15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1" name="Google Shape;4571;p15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2" name="Google Shape;4572;p15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3" name="Google Shape;4573;p15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4" name="Google Shape;4574;p15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5" name="Google Shape;4575;p15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6" name="Google Shape;4576;p15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7" name="Google Shape;4577;p15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8" name="Google Shape;4578;p15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79" name="Google Shape;4579;p15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0" name="Google Shape;4580;p15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1" name="Google Shape;4581;p15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2" name="Google Shape;4582;p15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3" name="Google Shape;4583;p15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4" name="Google Shape;4584;p15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5" name="Google Shape;4585;p15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6" name="Google Shape;4586;p15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7" name="Google Shape;4587;p15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8" name="Google Shape;4588;p15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89" name="Google Shape;4589;p15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0" name="Google Shape;4590;p15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1" name="Google Shape;4591;p15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2" name="Google Shape;4592;p15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3" name="Google Shape;4593;p15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4" name="Google Shape;4594;p15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5" name="Google Shape;4595;p15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6" name="Google Shape;4596;p15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7" name="Google Shape;4597;p15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8" name="Google Shape;4598;p15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99" name="Google Shape;4599;p15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0" name="Google Shape;4600;p15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1" name="Google Shape;4601;p15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2" name="Google Shape;4602;p15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3" name="Google Shape;4603;p15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4" name="Google Shape;4604;p15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5" name="Google Shape;4605;p15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6" name="Google Shape;4606;p15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7" name="Google Shape;4607;p15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8" name="Google Shape;4608;p15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09" name="Google Shape;4609;p15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0" name="Google Shape;4610;p15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1" name="Google Shape;4611;p15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2" name="Google Shape;4612;p15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3" name="Google Shape;4613;p15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4" name="Google Shape;4614;p15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615" name="Google Shape;4615;p15"/>
            <p:cNvGrpSpPr/>
            <p:nvPr/>
          </p:nvGrpSpPr>
          <p:grpSpPr>
            <a:xfrm flipH="1">
              <a:off x="6870978" y="4516454"/>
              <a:ext cx="4074869" cy="2087363"/>
              <a:chOff x="4899775" y="1396775"/>
              <a:chExt cx="3731223" cy="1911329"/>
            </a:xfrm>
          </p:grpSpPr>
          <p:grpSp>
            <p:nvGrpSpPr>
              <p:cNvPr id="4616" name="Google Shape;4616;p15"/>
              <p:cNvGrpSpPr/>
              <p:nvPr/>
            </p:nvGrpSpPr>
            <p:grpSpPr>
              <a:xfrm>
                <a:off x="6597922" y="2714372"/>
                <a:ext cx="1091289" cy="319934"/>
                <a:chOff x="6597922" y="2714372"/>
                <a:chExt cx="1091289" cy="319934"/>
              </a:xfrm>
            </p:grpSpPr>
            <p:sp>
              <p:nvSpPr>
                <p:cNvPr id="4617" name="Google Shape;4617;p15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8" name="Google Shape;4618;p15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19" name="Google Shape;4619;p15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0" name="Google Shape;4620;p15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1" name="Google Shape;4621;p15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2" name="Google Shape;4622;p15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3" name="Google Shape;4623;p15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4" name="Google Shape;4624;p15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5" name="Google Shape;4625;p15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6" name="Google Shape;4626;p15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27" name="Google Shape;4627;p15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628" name="Google Shape;4628;p15"/>
              <p:cNvGrpSpPr/>
              <p:nvPr/>
            </p:nvGrpSpPr>
            <p:grpSpPr>
              <a:xfrm>
                <a:off x="5210215" y="1598241"/>
                <a:ext cx="703657" cy="335407"/>
                <a:chOff x="5210215" y="1598241"/>
                <a:chExt cx="703657" cy="335407"/>
              </a:xfrm>
            </p:grpSpPr>
            <p:sp>
              <p:nvSpPr>
                <p:cNvPr id="4629" name="Google Shape;4629;p15"/>
                <p:cNvSpPr/>
                <p:nvPr/>
              </p:nvSpPr>
              <p:spPr>
                <a:xfrm>
                  <a:off x="5487253" y="1610696"/>
                  <a:ext cx="78811" cy="65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1" h="1179" extrusionOk="0">
                      <a:moveTo>
                        <a:pt x="259" y="1"/>
                      </a:moveTo>
                      <a:cubicBezTo>
                        <a:pt x="170" y="1"/>
                        <a:pt x="90" y="19"/>
                        <a:pt x="19" y="36"/>
                      </a:cubicBezTo>
                      <a:cubicBezTo>
                        <a:pt x="10" y="36"/>
                        <a:pt x="10" y="45"/>
                        <a:pt x="1" y="54"/>
                      </a:cubicBezTo>
                      <a:cubicBezTo>
                        <a:pt x="1" y="54"/>
                        <a:pt x="10" y="63"/>
                        <a:pt x="10" y="63"/>
                      </a:cubicBezTo>
                      <a:cubicBezTo>
                        <a:pt x="135" y="143"/>
                        <a:pt x="250" y="233"/>
                        <a:pt x="340" y="340"/>
                      </a:cubicBezTo>
                      <a:cubicBezTo>
                        <a:pt x="500" y="509"/>
                        <a:pt x="723" y="875"/>
                        <a:pt x="661" y="1160"/>
                      </a:cubicBezTo>
                      <a:cubicBezTo>
                        <a:pt x="661" y="1160"/>
                        <a:pt x="661" y="1169"/>
                        <a:pt x="670" y="1169"/>
                      </a:cubicBezTo>
                      <a:cubicBezTo>
                        <a:pt x="670" y="1178"/>
                        <a:pt x="670" y="1178"/>
                        <a:pt x="679" y="1178"/>
                      </a:cubicBezTo>
                      <a:cubicBezTo>
                        <a:pt x="911" y="1062"/>
                        <a:pt x="1151" y="973"/>
                        <a:pt x="1401" y="902"/>
                      </a:cubicBezTo>
                      <a:cubicBezTo>
                        <a:pt x="1401" y="902"/>
                        <a:pt x="1410" y="893"/>
                        <a:pt x="1410" y="893"/>
                      </a:cubicBezTo>
                      <a:cubicBezTo>
                        <a:pt x="1410" y="893"/>
                        <a:pt x="1410" y="884"/>
                        <a:pt x="1410" y="884"/>
                      </a:cubicBezTo>
                      <a:cubicBezTo>
                        <a:pt x="1312" y="616"/>
                        <a:pt x="1196" y="447"/>
                        <a:pt x="982" y="268"/>
                      </a:cubicBezTo>
                      <a:cubicBezTo>
                        <a:pt x="786" y="108"/>
                        <a:pt x="509" y="1"/>
                        <a:pt x="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0" name="Google Shape;4630;p15"/>
                <p:cNvSpPr/>
                <p:nvPr/>
              </p:nvSpPr>
              <p:spPr>
                <a:xfrm>
                  <a:off x="5427489" y="1601257"/>
                  <a:ext cx="96182" cy="117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2" h="2106" extrusionOk="0">
                      <a:moveTo>
                        <a:pt x="18" y="0"/>
                      </a:moveTo>
                      <a:cubicBezTo>
                        <a:pt x="9" y="0"/>
                        <a:pt x="9" y="9"/>
                        <a:pt x="9" y="9"/>
                      </a:cubicBezTo>
                      <a:cubicBezTo>
                        <a:pt x="0" y="18"/>
                        <a:pt x="9" y="27"/>
                        <a:pt x="18" y="27"/>
                      </a:cubicBezTo>
                      <a:cubicBezTo>
                        <a:pt x="384" y="143"/>
                        <a:pt x="634" y="348"/>
                        <a:pt x="741" y="643"/>
                      </a:cubicBezTo>
                      <a:cubicBezTo>
                        <a:pt x="910" y="1089"/>
                        <a:pt x="794" y="1793"/>
                        <a:pt x="375" y="2079"/>
                      </a:cubicBezTo>
                      <a:cubicBezTo>
                        <a:pt x="366" y="2079"/>
                        <a:pt x="366" y="2088"/>
                        <a:pt x="366" y="2097"/>
                      </a:cubicBezTo>
                      <a:cubicBezTo>
                        <a:pt x="375" y="2097"/>
                        <a:pt x="375" y="2106"/>
                        <a:pt x="384" y="2106"/>
                      </a:cubicBezTo>
                      <a:cubicBezTo>
                        <a:pt x="535" y="2061"/>
                        <a:pt x="696" y="2034"/>
                        <a:pt x="866" y="1999"/>
                      </a:cubicBezTo>
                      <a:cubicBezTo>
                        <a:pt x="981" y="1865"/>
                        <a:pt x="1231" y="1651"/>
                        <a:pt x="1356" y="1544"/>
                      </a:cubicBezTo>
                      <a:cubicBezTo>
                        <a:pt x="1410" y="1499"/>
                        <a:pt x="1419" y="1490"/>
                        <a:pt x="1419" y="1490"/>
                      </a:cubicBezTo>
                      <a:cubicBezTo>
                        <a:pt x="1722" y="1080"/>
                        <a:pt x="1410" y="705"/>
                        <a:pt x="1151" y="455"/>
                      </a:cubicBezTo>
                      <a:cubicBezTo>
                        <a:pt x="857" y="188"/>
                        <a:pt x="428" y="9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1" name="Google Shape;4631;p15"/>
                <p:cNvSpPr/>
                <p:nvPr/>
              </p:nvSpPr>
              <p:spPr>
                <a:xfrm>
                  <a:off x="5210215" y="1731285"/>
                  <a:ext cx="337420" cy="2023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1" h="3623" extrusionOk="0">
                      <a:moveTo>
                        <a:pt x="4577" y="1"/>
                      </a:moveTo>
                      <a:cubicBezTo>
                        <a:pt x="4033" y="10"/>
                        <a:pt x="3346" y="161"/>
                        <a:pt x="2837" y="375"/>
                      </a:cubicBezTo>
                      <a:cubicBezTo>
                        <a:pt x="1428" y="964"/>
                        <a:pt x="473" y="1794"/>
                        <a:pt x="1" y="2829"/>
                      </a:cubicBezTo>
                      <a:cubicBezTo>
                        <a:pt x="1" y="2829"/>
                        <a:pt x="1" y="2837"/>
                        <a:pt x="1" y="2837"/>
                      </a:cubicBezTo>
                      <a:cubicBezTo>
                        <a:pt x="1" y="2837"/>
                        <a:pt x="10" y="2846"/>
                        <a:pt x="10" y="2846"/>
                      </a:cubicBezTo>
                      <a:cubicBezTo>
                        <a:pt x="322" y="2918"/>
                        <a:pt x="634" y="2989"/>
                        <a:pt x="946" y="3061"/>
                      </a:cubicBezTo>
                      <a:cubicBezTo>
                        <a:pt x="1696" y="3230"/>
                        <a:pt x="2463" y="3400"/>
                        <a:pt x="3203" y="3623"/>
                      </a:cubicBezTo>
                      <a:lnTo>
                        <a:pt x="3212" y="3623"/>
                      </a:lnTo>
                      <a:cubicBezTo>
                        <a:pt x="3587" y="3025"/>
                        <a:pt x="4372" y="2383"/>
                        <a:pt x="4996" y="1981"/>
                      </a:cubicBezTo>
                      <a:cubicBezTo>
                        <a:pt x="4996" y="1981"/>
                        <a:pt x="5005" y="1972"/>
                        <a:pt x="4996" y="1963"/>
                      </a:cubicBezTo>
                      <a:cubicBezTo>
                        <a:pt x="4996" y="1954"/>
                        <a:pt x="4996" y="1954"/>
                        <a:pt x="4987" y="1954"/>
                      </a:cubicBezTo>
                      <a:cubicBezTo>
                        <a:pt x="4711" y="1936"/>
                        <a:pt x="4532" y="1820"/>
                        <a:pt x="4488" y="1615"/>
                      </a:cubicBezTo>
                      <a:cubicBezTo>
                        <a:pt x="4425" y="1330"/>
                        <a:pt x="4648" y="946"/>
                        <a:pt x="4970" y="777"/>
                      </a:cubicBezTo>
                      <a:lnTo>
                        <a:pt x="4987" y="777"/>
                      </a:lnTo>
                      <a:cubicBezTo>
                        <a:pt x="4996" y="777"/>
                        <a:pt x="5014" y="786"/>
                        <a:pt x="5023" y="795"/>
                      </a:cubicBezTo>
                      <a:cubicBezTo>
                        <a:pt x="5023" y="803"/>
                        <a:pt x="5023" y="821"/>
                        <a:pt x="5014" y="830"/>
                      </a:cubicBezTo>
                      <a:cubicBezTo>
                        <a:pt x="4961" y="875"/>
                        <a:pt x="4532" y="1303"/>
                        <a:pt x="4782" y="1597"/>
                      </a:cubicBezTo>
                      <a:cubicBezTo>
                        <a:pt x="4863" y="1696"/>
                        <a:pt x="4979" y="1749"/>
                        <a:pt x="5121" y="1749"/>
                      </a:cubicBezTo>
                      <a:cubicBezTo>
                        <a:pt x="5344" y="1749"/>
                        <a:pt x="5594" y="1615"/>
                        <a:pt x="5781" y="1401"/>
                      </a:cubicBezTo>
                      <a:cubicBezTo>
                        <a:pt x="5987" y="1125"/>
                        <a:pt x="6040" y="866"/>
                        <a:pt x="5933" y="643"/>
                      </a:cubicBezTo>
                      <a:cubicBezTo>
                        <a:pt x="5728" y="233"/>
                        <a:pt x="5014" y="1"/>
                        <a:pt x="459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2" name="Google Shape;4632;p15"/>
                <p:cNvSpPr/>
                <p:nvPr/>
              </p:nvSpPr>
              <p:spPr>
                <a:xfrm>
                  <a:off x="5487756" y="1661523"/>
                  <a:ext cx="232245" cy="112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58" h="2008" extrusionOk="0">
                      <a:moveTo>
                        <a:pt x="2347" y="1"/>
                      </a:moveTo>
                      <a:cubicBezTo>
                        <a:pt x="2240" y="1"/>
                        <a:pt x="2142" y="10"/>
                        <a:pt x="2035" y="19"/>
                      </a:cubicBezTo>
                      <a:cubicBezTo>
                        <a:pt x="1267" y="90"/>
                        <a:pt x="563" y="384"/>
                        <a:pt x="10" y="857"/>
                      </a:cubicBezTo>
                      <a:cubicBezTo>
                        <a:pt x="1" y="857"/>
                        <a:pt x="1" y="866"/>
                        <a:pt x="1" y="875"/>
                      </a:cubicBezTo>
                      <a:cubicBezTo>
                        <a:pt x="10" y="875"/>
                        <a:pt x="10" y="884"/>
                        <a:pt x="18" y="884"/>
                      </a:cubicBezTo>
                      <a:cubicBezTo>
                        <a:pt x="366" y="821"/>
                        <a:pt x="670" y="786"/>
                        <a:pt x="946" y="786"/>
                      </a:cubicBezTo>
                      <a:cubicBezTo>
                        <a:pt x="1928" y="786"/>
                        <a:pt x="2427" y="1196"/>
                        <a:pt x="2427" y="1999"/>
                      </a:cubicBezTo>
                      <a:cubicBezTo>
                        <a:pt x="2427" y="1999"/>
                        <a:pt x="2436" y="2008"/>
                        <a:pt x="2436" y="2008"/>
                      </a:cubicBezTo>
                      <a:lnTo>
                        <a:pt x="2454" y="2008"/>
                      </a:lnTo>
                      <a:cubicBezTo>
                        <a:pt x="2998" y="1794"/>
                        <a:pt x="3569" y="1598"/>
                        <a:pt x="4140" y="1437"/>
                      </a:cubicBezTo>
                      <a:cubicBezTo>
                        <a:pt x="4149" y="1437"/>
                        <a:pt x="4158" y="1428"/>
                        <a:pt x="4158" y="1419"/>
                      </a:cubicBezTo>
                      <a:cubicBezTo>
                        <a:pt x="4086" y="375"/>
                        <a:pt x="3176" y="1"/>
                        <a:pt x="234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3" name="Google Shape;4633;p15"/>
                <p:cNvSpPr/>
                <p:nvPr/>
              </p:nvSpPr>
              <p:spPr>
                <a:xfrm>
                  <a:off x="5465358" y="1714361"/>
                  <a:ext cx="153490" cy="90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1624" extrusionOk="0">
                      <a:moveTo>
                        <a:pt x="955" y="0"/>
                      </a:moveTo>
                      <a:cubicBezTo>
                        <a:pt x="741" y="0"/>
                        <a:pt x="580" y="18"/>
                        <a:pt x="518" y="27"/>
                      </a:cubicBezTo>
                      <a:cubicBezTo>
                        <a:pt x="188" y="72"/>
                        <a:pt x="18" y="90"/>
                        <a:pt x="18" y="90"/>
                      </a:cubicBezTo>
                      <a:cubicBezTo>
                        <a:pt x="9" y="90"/>
                        <a:pt x="0" y="98"/>
                        <a:pt x="0" y="107"/>
                      </a:cubicBezTo>
                      <a:cubicBezTo>
                        <a:pt x="0" y="116"/>
                        <a:pt x="9" y="125"/>
                        <a:pt x="18" y="125"/>
                      </a:cubicBezTo>
                      <a:cubicBezTo>
                        <a:pt x="27" y="125"/>
                        <a:pt x="1035" y="205"/>
                        <a:pt x="1436" y="616"/>
                      </a:cubicBezTo>
                      <a:cubicBezTo>
                        <a:pt x="1811" y="1008"/>
                        <a:pt x="1686" y="1410"/>
                        <a:pt x="1570" y="1606"/>
                      </a:cubicBezTo>
                      <a:cubicBezTo>
                        <a:pt x="1570" y="1615"/>
                        <a:pt x="1570" y="1615"/>
                        <a:pt x="1570" y="1624"/>
                      </a:cubicBezTo>
                      <a:lnTo>
                        <a:pt x="1588" y="1624"/>
                      </a:lnTo>
                      <a:cubicBezTo>
                        <a:pt x="1954" y="1445"/>
                        <a:pt x="2346" y="1267"/>
                        <a:pt x="2739" y="1106"/>
                      </a:cubicBezTo>
                      <a:cubicBezTo>
                        <a:pt x="2739" y="1106"/>
                        <a:pt x="2748" y="1098"/>
                        <a:pt x="2748" y="1089"/>
                      </a:cubicBezTo>
                      <a:cubicBezTo>
                        <a:pt x="2516" y="143"/>
                        <a:pt x="1526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4" name="Google Shape;4634;p15"/>
                <p:cNvSpPr/>
                <p:nvPr/>
              </p:nvSpPr>
              <p:spPr>
                <a:xfrm>
                  <a:off x="5681571" y="1621197"/>
                  <a:ext cx="163990" cy="51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6" h="919" extrusionOk="0">
                      <a:moveTo>
                        <a:pt x="1767" y="0"/>
                      </a:moveTo>
                      <a:cubicBezTo>
                        <a:pt x="1678" y="0"/>
                        <a:pt x="1589" y="9"/>
                        <a:pt x="1500" y="18"/>
                      </a:cubicBezTo>
                      <a:cubicBezTo>
                        <a:pt x="973" y="71"/>
                        <a:pt x="536" y="250"/>
                        <a:pt x="72" y="437"/>
                      </a:cubicBezTo>
                      <a:lnTo>
                        <a:pt x="10" y="464"/>
                      </a:lnTo>
                      <a:cubicBezTo>
                        <a:pt x="1" y="464"/>
                        <a:pt x="1" y="473"/>
                        <a:pt x="1" y="482"/>
                      </a:cubicBezTo>
                      <a:cubicBezTo>
                        <a:pt x="1" y="491"/>
                        <a:pt x="10" y="491"/>
                        <a:pt x="10" y="491"/>
                      </a:cubicBezTo>
                      <a:lnTo>
                        <a:pt x="63" y="491"/>
                      </a:lnTo>
                      <a:cubicBezTo>
                        <a:pt x="420" y="491"/>
                        <a:pt x="768" y="598"/>
                        <a:pt x="1027" y="776"/>
                      </a:cubicBezTo>
                      <a:cubicBezTo>
                        <a:pt x="1080" y="812"/>
                        <a:pt x="1143" y="865"/>
                        <a:pt x="1196" y="919"/>
                      </a:cubicBezTo>
                      <a:lnTo>
                        <a:pt x="1214" y="919"/>
                      </a:lnTo>
                      <a:cubicBezTo>
                        <a:pt x="1767" y="741"/>
                        <a:pt x="2338" y="589"/>
                        <a:pt x="2918" y="464"/>
                      </a:cubicBezTo>
                      <a:cubicBezTo>
                        <a:pt x="2927" y="464"/>
                        <a:pt x="2927" y="464"/>
                        <a:pt x="2927" y="455"/>
                      </a:cubicBezTo>
                      <a:cubicBezTo>
                        <a:pt x="2936" y="455"/>
                        <a:pt x="2927" y="446"/>
                        <a:pt x="2927" y="437"/>
                      </a:cubicBezTo>
                      <a:cubicBezTo>
                        <a:pt x="2579" y="143"/>
                        <a:pt x="2222" y="0"/>
                        <a:pt x="17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5" name="Google Shape;4635;p15"/>
                <p:cNvSpPr/>
                <p:nvPr/>
              </p:nvSpPr>
              <p:spPr>
                <a:xfrm>
                  <a:off x="5741894" y="1598241"/>
                  <a:ext cx="171978" cy="46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9" h="840" extrusionOk="0">
                      <a:moveTo>
                        <a:pt x="1579" y="1"/>
                      </a:moveTo>
                      <a:cubicBezTo>
                        <a:pt x="1044" y="1"/>
                        <a:pt x="527" y="126"/>
                        <a:pt x="18" y="366"/>
                      </a:cubicBezTo>
                      <a:cubicBezTo>
                        <a:pt x="9" y="366"/>
                        <a:pt x="0" y="375"/>
                        <a:pt x="9" y="384"/>
                      </a:cubicBezTo>
                      <a:cubicBezTo>
                        <a:pt x="9" y="393"/>
                        <a:pt x="18" y="393"/>
                        <a:pt x="18" y="393"/>
                      </a:cubicBezTo>
                      <a:lnTo>
                        <a:pt x="27" y="393"/>
                      </a:lnTo>
                      <a:cubicBezTo>
                        <a:pt x="259" y="331"/>
                        <a:pt x="491" y="304"/>
                        <a:pt x="723" y="304"/>
                      </a:cubicBezTo>
                      <a:lnTo>
                        <a:pt x="812" y="304"/>
                      </a:lnTo>
                      <a:cubicBezTo>
                        <a:pt x="1240" y="313"/>
                        <a:pt x="1838" y="384"/>
                        <a:pt x="2008" y="830"/>
                      </a:cubicBezTo>
                      <a:cubicBezTo>
                        <a:pt x="2008" y="839"/>
                        <a:pt x="2016" y="839"/>
                        <a:pt x="2025" y="839"/>
                      </a:cubicBezTo>
                      <a:cubicBezTo>
                        <a:pt x="2364" y="777"/>
                        <a:pt x="2712" y="714"/>
                        <a:pt x="3069" y="670"/>
                      </a:cubicBezTo>
                      <a:cubicBezTo>
                        <a:pt x="3069" y="670"/>
                        <a:pt x="3078" y="670"/>
                        <a:pt x="3078" y="661"/>
                      </a:cubicBezTo>
                      <a:cubicBezTo>
                        <a:pt x="3078" y="652"/>
                        <a:pt x="3078" y="643"/>
                        <a:pt x="3069" y="643"/>
                      </a:cubicBezTo>
                      <a:cubicBezTo>
                        <a:pt x="3060" y="634"/>
                        <a:pt x="3051" y="625"/>
                        <a:pt x="3042" y="616"/>
                      </a:cubicBezTo>
                      <a:cubicBezTo>
                        <a:pt x="2837" y="304"/>
                        <a:pt x="2552" y="117"/>
                        <a:pt x="2177" y="54"/>
                      </a:cubicBezTo>
                      <a:cubicBezTo>
                        <a:pt x="1981" y="19"/>
                        <a:pt x="1776" y="1"/>
                        <a:pt x="15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6" name="Google Shape;4636;p15"/>
                <p:cNvSpPr/>
                <p:nvPr/>
              </p:nvSpPr>
              <p:spPr>
                <a:xfrm>
                  <a:off x="5659174" y="1653089"/>
                  <a:ext cx="109197" cy="84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5" h="1517" extrusionOk="0">
                      <a:moveTo>
                        <a:pt x="331" y="0"/>
                      </a:moveTo>
                      <a:cubicBezTo>
                        <a:pt x="170" y="0"/>
                        <a:pt x="54" y="27"/>
                        <a:pt x="9" y="36"/>
                      </a:cubicBezTo>
                      <a:cubicBezTo>
                        <a:pt x="0" y="36"/>
                        <a:pt x="0" y="45"/>
                        <a:pt x="0" y="54"/>
                      </a:cubicBezTo>
                      <a:cubicBezTo>
                        <a:pt x="0" y="62"/>
                        <a:pt x="9" y="62"/>
                        <a:pt x="9" y="62"/>
                      </a:cubicBezTo>
                      <a:cubicBezTo>
                        <a:pt x="803" y="223"/>
                        <a:pt x="1232" y="696"/>
                        <a:pt x="1312" y="1499"/>
                      </a:cubicBezTo>
                      <a:cubicBezTo>
                        <a:pt x="1312" y="1508"/>
                        <a:pt x="1312" y="1508"/>
                        <a:pt x="1321" y="1517"/>
                      </a:cubicBezTo>
                      <a:lnTo>
                        <a:pt x="1330" y="1517"/>
                      </a:lnTo>
                      <a:cubicBezTo>
                        <a:pt x="1499" y="1472"/>
                        <a:pt x="1669" y="1427"/>
                        <a:pt x="1838" y="1392"/>
                      </a:cubicBezTo>
                      <a:cubicBezTo>
                        <a:pt x="1838" y="1383"/>
                        <a:pt x="1847" y="1383"/>
                        <a:pt x="1847" y="1374"/>
                      </a:cubicBezTo>
                      <a:cubicBezTo>
                        <a:pt x="1954" y="776"/>
                        <a:pt x="1490" y="312"/>
                        <a:pt x="1017" y="134"/>
                      </a:cubicBezTo>
                      <a:cubicBezTo>
                        <a:pt x="750" y="27"/>
                        <a:pt x="491" y="0"/>
                        <a:pt x="3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637" name="Google Shape;4637;p15"/>
              <p:cNvGrpSpPr/>
              <p:nvPr/>
            </p:nvGrpSpPr>
            <p:grpSpPr>
              <a:xfrm>
                <a:off x="5916272" y="1407387"/>
                <a:ext cx="2020600" cy="684216"/>
                <a:chOff x="5916272" y="1407387"/>
                <a:chExt cx="2020600" cy="684216"/>
              </a:xfrm>
            </p:grpSpPr>
            <p:sp>
              <p:nvSpPr>
                <p:cNvPr id="4638" name="Google Shape;4638;p15"/>
                <p:cNvSpPr/>
                <p:nvPr/>
              </p:nvSpPr>
              <p:spPr>
                <a:xfrm>
                  <a:off x="6821675" y="1407890"/>
                  <a:ext cx="332896" cy="255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0" h="4569" extrusionOk="0">
                      <a:moveTo>
                        <a:pt x="4684" y="1"/>
                      </a:moveTo>
                      <a:cubicBezTo>
                        <a:pt x="3756" y="1"/>
                        <a:pt x="2828" y="269"/>
                        <a:pt x="2079" y="768"/>
                      </a:cubicBezTo>
                      <a:cubicBezTo>
                        <a:pt x="1579" y="1098"/>
                        <a:pt x="0" y="2294"/>
                        <a:pt x="866" y="3650"/>
                      </a:cubicBezTo>
                      <a:cubicBezTo>
                        <a:pt x="1347" y="4399"/>
                        <a:pt x="2106" y="4533"/>
                        <a:pt x="2846" y="4568"/>
                      </a:cubicBezTo>
                      <a:cubicBezTo>
                        <a:pt x="2855" y="4568"/>
                        <a:pt x="2864" y="4568"/>
                        <a:pt x="2864" y="4560"/>
                      </a:cubicBezTo>
                      <a:cubicBezTo>
                        <a:pt x="2864" y="4551"/>
                        <a:pt x="2864" y="4542"/>
                        <a:pt x="2855" y="4542"/>
                      </a:cubicBezTo>
                      <a:cubicBezTo>
                        <a:pt x="2257" y="4256"/>
                        <a:pt x="1838" y="3614"/>
                        <a:pt x="1820" y="2980"/>
                      </a:cubicBezTo>
                      <a:cubicBezTo>
                        <a:pt x="1811" y="2276"/>
                        <a:pt x="2195" y="1625"/>
                        <a:pt x="2909" y="1134"/>
                      </a:cubicBezTo>
                      <a:cubicBezTo>
                        <a:pt x="3747" y="554"/>
                        <a:pt x="4782" y="224"/>
                        <a:pt x="5745" y="224"/>
                      </a:cubicBezTo>
                      <a:cubicBezTo>
                        <a:pt x="5817" y="224"/>
                        <a:pt x="5879" y="233"/>
                        <a:pt x="5942" y="233"/>
                      </a:cubicBezTo>
                      <a:cubicBezTo>
                        <a:pt x="5951" y="233"/>
                        <a:pt x="5960" y="224"/>
                        <a:pt x="5960" y="224"/>
                      </a:cubicBezTo>
                      <a:cubicBezTo>
                        <a:pt x="5960" y="215"/>
                        <a:pt x="5951" y="206"/>
                        <a:pt x="5951" y="206"/>
                      </a:cubicBezTo>
                      <a:cubicBezTo>
                        <a:pt x="5522" y="72"/>
                        <a:pt x="5148" y="10"/>
                        <a:pt x="47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39" name="Google Shape;4639;p15"/>
                <p:cNvSpPr/>
                <p:nvPr/>
              </p:nvSpPr>
              <p:spPr>
                <a:xfrm>
                  <a:off x="6926793" y="1426825"/>
                  <a:ext cx="263636" cy="236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239" extrusionOk="0">
                      <a:moveTo>
                        <a:pt x="4042" y="1"/>
                      </a:moveTo>
                      <a:cubicBezTo>
                        <a:pt x="3453" y="1"/>
                        <a:pt x="2829" y="108"/>
                        <a:pt x="2338" y="286"/>
                      </a:cubicBezTo>
                      <a:cubicBezTo>
                        <a:pt x="1731" y="509"/>
                        <a:pt x="973" y="848"/>
                        <a:pt x="456" y="1509"/>
                      </a:cubicBezTo>
                      <a:cubicBezTo>
                        <a:pt x="125" y="1928"/>
                        <a:pt x="1" y="2508"/>
                        <a:pt x="134" y="3061"/>
                      </a:cubicBezTo>
                      <a:cubicBezTo>
                        <a:pt x="268" y="3587"/>
                        <a:pt x="616" y="4015"/>
                        <a:pt x="1098" y="4238"/>
                      </a:cubicBezTo>
                      <a:lnTo>
                        <a:pt x="1419" y="4238"/>
                      </a:lnTo>
                      <a:cubicBezTo>
                        <a:pt x="1419" y="4238"/>
                        <a:pt x="1428" y="4238"/>
                        <a:pt x="1428" y="4229"/>
                      </a:cubicBezTo>
                      <a:cubicBezTo>
                        <a:pt x="1428" y="4229"/>
                        <a:pt x="1428" y="4221"/>
                        <a:pt x="1428" y="4221"/>
                      </a:cubicBezTo>
                      <a:cubicBezTo>
                        <a:pt x="1027" y="3864"/>
                        <a:pt x="803" y="3373"/>
                        <a:pt x="812" y="2882"/>
                      </a:cubicBezTo>
                      <a:cubicBezTo>
                        <a:pt x="857" y="1214"/>
                        <a:pt x="2623" y="90"/>
                        <a:pt x="4247" y="90"/>
                      </a:cubicBezTo>
                      <a:cubicBezTo>
                        <a:pt x="4399" y="90"/>
                        <a:pt x="4550" y="99"/>
                        <a:pt x="4702" y="117"/>
                      </a:cubicBezTo>
                      <a:cubicBezTo>
                        <a:pt x="4702" y="117"/>
                        <a:pt x="4711" y="117"/>
                        <a:pt x="4711" y="108"/>
                      </a:cubicBezTo>
                      <a:cubicBezTo>
                        <a:pt x="4720" y="99"/>
                        <a:pt x="4711" y="90"/>
                        <a:pt x="4702" y="90"/>
                      </a:cubicBezTo>
                      <a:cubicBezTo>
                        <a:pt x="4648" y="72"/>
                        <a:pt x="4586" y="45"/>
                        <a:pt x="4532" y="28"/>
                      </a:cubicBezTo>
                      <a:cubicBezTo>
                        <a:pt x="4372" y="10"/>
                        <a:pt x="4211" y="1"/>
                        <a:pt x="40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0" name="Google Shape;4640;p15"/>
                <p:cNvSpPr/>
                <p:nvPr/>
              </p:nvSpPr>
              <p:spPr>
                <a:xfrm>
                  <a:off x="6775818" y="1407387"/>
                  <a:ext cx="219789" cy="229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5" h="4105" extrusionOk="0">
                      <a:moveTo>
                        <a:pt x="3917" y="1"/>
                      </a:moveTo>
                      <a:cubicBezTo>
                        <a:pt x="2962" y="54"/>
                        <a:pt x="2043" y="376"/>
                        <a:pt x="1276" y="938"/>
                      </a:cubicBezTo>
                      <a:cubicBezTo>
                        <a:pt x="857" y="1232"/>
                        <a:pt x="1" y="1865"/>
                        <a:pt x="36" y="2668"/>
                      </a:cubicBezTo>
                      <a:cubicBezTo>
                        <a:pt x="81" y="3543"/>
                        <a:pt x="616" y="4105"/>
                        <a:pt x="1383" y="4105"/>
                      </a:cubicBezTo>
                      <a:cubicBezTo>
                        <a:pt x="1464" y="4105"/>
                        <a:pt x="1544" y="4096"/>
                        <a:pt x="1624" y="4087"/>
                      </a:cubicBezTo>
                      <a:cubicBezTo>
                        <a:pt x="1624" y="4087"/>
                        <a:pt x="1633" y="4087"/>
                        <a:pt x="1633" y="4078"/>
                      </a:cubicBezTo>
                      <a:cubicBezTo>
                        <a:pt x="1633" y="4078"/>
                        <a:pt x="1633" y="4069"/>
                        <a:pt x="1633" y="4060"/>
                      </a:cubicBezTo>
                      <a:lnTo>
                        <a:pt x="1615" y="4042"/>
                      </a:lnTo>
                      <a:cubicBezTo>
                        <a:pt x="1597" y="4015"/>
                        <a:pt x="1580" y="3998"/>
                        <a:pt x="1571" y="3980"/>
                      </a:cubicBezTo>
                      <a:cubicBezTo>
                        <a:pt x="982" y="3105"/>
                        <a:pt x="1089" y="2026"/>
                        <a:pt x="1838" y="1286"/>
                      </a:cubicBezTo>
                      <a:cubicBezTo>
                        <a:pt x="2445" y="679"/>
                        <a:pt x="3150" y="260"/>
                        <a:pt x="3926" y="28"/>
                      </a:cubicBezTo>
                      <a:cubicBezTo>
                        <a:pt x="3935" y="28"/>
                        <a:pt x="3935" y="19"/>
                        <a:pt x="3935" y="10"/>
                      </a:cubicBezTo>
                      <a:cubicBezTo>
                        <a:pt x="3935" y="1"/>
                        <a:pt x="3926" y="1"/>
                        <a:pt x="392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1" name="Google Shape;4641;p15"/>
                <p:cNvSpPr/>
                <p:nvPr/>
              </p:nvSpPr>
              <p:spPr>
                <a:xfrm>
                  <a:off x="6978626" y="1448272"/>
                  <a:ext cx="381210" cy="22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5" h="3962" extrusionOk="0">
                      <a:moveTo>
                        <a:pt x="3373" y="0"/>
                      </a:moveTo>
                      <a:cubicBezTo>
                        <a:pt x="2989" y="0"/>
                        <a:pt x="2605" y="72"/>
                        <a:pt x="2240" y="215"/>
                      </a:cubicBezTo>
                      <a:cubicBezTo>
                        <a:pt x="1570" y="473"/>
                        <a:pt x="1062" y="696"/>
                        <a:pt x="705" y="1249"/>
                      </a:cubicBezTo>
                      <a:cubicBezTo>
                        <a:pt x="313" y="1856"/>
                        <a:pt x="0" y="2757"/>
                        <a:pt x="438" y="3328"/>
                      </a:cubicBezTo>
                      <a:cubicBezTo>
                        <a:pt x="634" y="3596"/>
                        <a:pt x="1214" y="3961"/>
                        <a:pt x="1704" y="3961"/>
                      </a:cubicBezTo>
                      <a:cubicBezTo>
                        <a:pt x="1909" y="3961"/>
                        <a:pt x="2079" y="3899"/>
                        <a:pt x="2195" y="3765"/>
                      </a:cubicBezTo>
                      <a:cubicBezTo>
                        <a:pt x="2409" y="3524"/>
                        <a:pt x="2534" y="3301"/>
                        <a:pt x="2561" y="3087"/>
                      </a:cubicBezTo>
                      <a:cubicBezTo>
                        <a:pt x="2587" y="2900"/>
                        <a:pt x="2552" y="2739"/>
                        <a:pt x="2454" y="2623"/>
                      </a:cubicBezTo>
                      <a:cubicBezTo>
                        <a:pt x="2347" y="2507"/>
                        <a:pt x="2186" y="2436"/>
                        <a:pt x="1999" y="2436"/>
                      </a:cubicBezTo>
                      <a:cubicBezTo>
                        <a:pt x="1811" y="2436"/>
                        <a:pt x="1642" y="2516"/>
                        <a:pt x="1553" y="2641"/>
                      </a:cubicBezTo>
                      <a:cubicBezTo>
                        <a:pt x="1463" y="2766"/>
                        <a:pt x="1446" y="2927"/>
                        <a:pt x="1508" y="3105"/>
                      </a:cubicBezTo>
                      <a:cubicBezTo>
                        <a:pt x="1517" y="3132"/>
                        <a:pt x="1508" y="3150"/>
                        <a:pt x="1499" y="3167"/>
                      </a:cubicBezTo>
                      <a:cubicBezTo>
                        <a:pt x="1481" y="3194"/>
                        <a:pt x="1446" y="3203"/>
                        <a:pt x="1419" y="3203"/>
                      </a:cubicBezTo>
                      <a:cubicBezTo>
                        <a:pt x="1401" y="3203"/>
                        <a:pt x="1374" y="3203"/>
                        <a:pt x="1356" y="3167"/>
                      </a:cubicBezTo>
                      <a:cubicBezTo>
                        <a:pt x="1223" y="2909"/>
                        <a:pt x="1214" y="2677"/>
                        <a:pt x="1321" y="2507"/>
                      </a:cubicBezTo>
                      <a:cubicBezTo>
                        <a:pt x="1446" y="2302"/>
                        <a:pt x="1713" y="2186"/>
                        <a:pt x="2025" y="2186"/>
                      </a:cubicBezTo>
                      <a:cubicBezTo>
                        <a:pt x="2329" y="2186"/>
                        <a:pt x="2739" y="2311"/>
                        <a:pt x="2882" y="2686"/>
                      </a:cubicBezTo>
                      <a:cubicBezTo>
                        <a:pt x="2882" y="2686"/>
                        <a:pt x="2891" y="2695"/>
                        <a:pt x="2891" y="2695"/>
                      </a:cubicBezTo>
                      <a:cubicBezTo>
                        <a:pt x="2900" y="2695"/>
                        <a:pt x="2900" y="2695"/>
                        <a:pt x="2909" y="2686"/>
                      </a:cubicBezTo>
                      <a:cubicBezTo>
                        <a:pt x="3123" y="2445"/>
                        <a:pt x="3426" y="2249"/>
                        <a:pt x="3774" y="2124"/>
                      </a:cubicBezTo>
                      <a:cubicBezTo>
                        <a:pt x="4247" y="1963"/>
                        <a:pt x="4737" y="1874"/>
                        <a:pt x="5246" y="1874"/>
                      </a:cubicBezTo>
                      <a:cubicBezTo>
                        <a:pt x="5754" y="1874"/>
                        <a:pt x="6281" y="1963"/>
                        <a:pt x="6807" y="2133"/>
                      </a:cubicBezTo>
                      <a:cubicBezTo>
                        <a:pt x="6816" y="2133"/>
                        <a:pt x="6816" y="2133"/>
                        <a:pt x="6825" y="2124"/>
                      </a:cubicBezTo>
                      <a:cubicBezTo>
                        <a:pt x="6825" y="2124"/>
                        <a:pt x="6825" y="2115"/>
                        <a:pt x="6825" y="2106"/>
                      </a:cubicBezTo>
                      <a:cubicBezTo>
                        <a:pt x="6593" y="1722"/>
                        <a:pt x="6085" y="1000"/>
                        <a:pt x="5237" y="527"/>
                      </a:cubicBezTo>
                      <a:cubicBezTo>
                        <a:pt x="4621" y="179"/>
                        <a:pt x="3997" y="0"/>
                        <a:pt x="337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2" name="Google Shape;4642;p15"/>
                <p:cNvSpPr/>
                <p:nvPr/>
              </p:nvSpPr>
              <p:spPr>
                <a:xfrm>
                  <a:off x="7435070" y="1602709"/>
                  <a:ext cx="309493" cy="116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2080" extrusionOk="0">
                      <a:moveTo>
                        <a:pt x="2382" y="1"/>
                      </a:moveTo>
                      <a:cubicBezTo>
                        <a:pt x="1668" y="1"/>
                        <a:pt x="892" y="46"/>
                        <a:pt x="9" y="153"/>
                      </a:cubicBezTo>
                      <a:cubicBezTo>
                        <a:pt x="9" y="153"/>
                        <a:pt x="0" y="153"/>
                        <a:pt x="0" y="162"/>
                      </a:cubicBezTo>
                      <a:cubicBezTo>
                        <a:pt x="0" y="162"/>
                        <a:pt x="0" y="170"/>
                        <a:pt x="0" y="170"/>
                      </a:cubicBezTo>
                      <a:cubicBezTo>
                        <a:pt x="348" y="536"/>
                        <a:pt x="669" y="1009"/>
                        <a:pt x="946" y="1580"/>
                      </a:cubicBezTo>
                      <a:cubicBezTo>
                        <a:pt x="1142" y="1741"/>
                        <a:pt x="1320" y="1910"/>
                        <a:pt x="1472" y="2080"/>
                      </a:cubicBezTo>
                      <a:lnTo>
                        <a:pt x="1490" y="2080"/>
                      </a:lnTo>
                      <a:cubicBezTo>
                        <a:pt x="2435" y="1544"/>
                        <a:pt x="3221" y="1179"/>
                        <a:pt x="3970" y="938"/>
                      </a:cubicBezTo>
                      <a:cubicBezTo>
                        <a:pt x="4469" y="768"/>
                        <a:pt x="4996" y="617"/>
                        <a:pt x="5531" y="483"/>
                      </a:cubicBezTo>
                      <a:cubicBezTo>
                        <a:pt x="5540" y="483"/>
                        <a:pt x="5540" y="474"/>
                        <a:pt x="5540" y="474"/>
                      </a:cubicBezTo>
                      <a:cubicBezTo>
                        <a:pt x="5540" y="465"/>
                        <a:pt x="5540" y="456"/>
                        <a:pt x="5531" y="456"/>
                      </a:cubicBezTo>
                      <a:cubicBezTo>
                        <a:pt x="5388" y="429"/>
                        <a:pt x="5255" y="385"/>
                        <a:pt x="5112" y="349"/>
                      </a:cubicBezTo>
                      <a:cubicBezTo>
                        <a:pt x="4951" y="304"/>
                        <a:pt x="4791" y="260"/>
                        <a:pt x="4630" y="233"/>
                      </a:cubicBezTo>
                      <a:cubicBezTo>
                        <a:pt x="3997" y="99"/>
                        <a:pt x="3435" y="28"/>
                        <a:pt x="2890" y="10"/>
                      </a:cubicBezTo>
                      <a:cubicBezTo>
                        <a:pt x="2721" y="1"/>
                        <a:pt x="2551" y="1"/>
                        <a:pt x="23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3" name="Google Shape;4643;p15"/>
                <p:cNvSpPr/>
                <p:nvPr/>
              </p:nvSpPr>
              <p:spPr>
                <a:xfrm>
                  <a:off x="6701085" y="1425372"/>
                  <a:ext cx="173430" cy="21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3890" extrusionOk="0">
                      <a:moveTo>
                        <a:pt x="3078" y="0"/>
                      </a:moveTo>
                      <a:cubicBezTo>
                        <a:pt x="2132" y="205"/>
                        <a:pt x="1374" y="580"/>
                        <a:pt x="821" y="1115"/>
                      </a:cubicBezTo>
                      <a:cubicBezTo>
                        <a:pt x="464" y="1481"/>
                        <a:pt x="0" y="2043"/>
                        <a:pt x="206" y="2766"/>
                      </a:cubicBezTo>
                      <a:cubicBezTo>
                        <a:pt x="420" y="3506"/>
                        <a:pt x="848" y="3729"/>
                        <a:pt x="1553" y="3890"/>
                      </a:cubicBezTo>
                      <a:lnTo>
                        <a:pt x="1562" y="3890"/>
                      </a:lnTo>
                      <a:cubicBezTo>
                        <a:pt x="1686" y="3881"/>
                        <a:pt x="1802" y="3872"/>
                        <a:pt x="1927" y="3863"/>
                      </a:cubicBezTo>
                      <a:cubicBezTo>
                        <a:pt x="1936" y="3863"/>
                        <a:pt x="1936" y="3854"/>
                        <a:pt x="1945" y="3845"/>
                      </a:cubicBezTo>
                      <a:cubicBezTo>
                        <a:pt x="1945" y="3845"/>
                        <a:pt x="1936" y="3836"/>
                        <a:pt x="1936" y="3836"/>
                      </a:cubicBezTo>
                      <a:cubicBezTo>
                        <a:pt x="1793" y="3747"/>
                        <a:pt x="1660" y="3622"/>
                        <a:pt x="1553" y="3461"/>
                      </a:cubicBezTo>
                      <a:cubicBezTo>
                        <a:pt x="1169" y="2917"/>
                        <a:pt x="955" y="2088"/>
                        <a:pt x="1463" y="1401"/>
                      </a:cubicBezTo>
                      <a:cubicBezTo>
                        <a:pt x="1892" y="848"/>
                        <a:pt x="2454" y="375"/>
                        <a:pt x="3096" y="27"/>
                      </a:cubicBezTo>
                      <a:cubicBezTo>
                        <a:pt x="3096" y="27"/>
                        <a:pt x="3105" y="18"/>
                        <a:pt x="3096" y="9"/>
                      </a:cubicBezTo>
                      <a:cubicBezTo>
                        <a:pt x="3096" y="9"/>
                        <a:pt x="3087" y="0"/>
                        <a:pt x="30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4" name="Google Shape;4644;p15"/>
                <p:cNvSpPr/>
                <p:nvPr/>
              </p:nvSpPr>
              <p:spPr>
                <a:xfrm>
                  <a:off x="7352349" y="1509544"/>
                  <a:ext cx="584523" cy="114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2053" extrusionOk="0">
                      <a:moveTo>
                        <a:pt x="2908" y="1"/>
                      </a:moveTo>
                      <a:cubicBezTo>
                        <a:pt x="1927" y="1"/>
                        <a:pt x="955" y="90"/>
                        <a:pt x="9" y="277"/>
                      </a:cubicBezTo>
                      <a:cubicBezTo>
                        <a:pt x="9" y="277"/>
                        <a:pt x="0" y="277"/>
                        <a:pt x="0" y="286"/>
                      </a:cubicBezTo>
                      <a:cubicBezTo>
                        <a:pt x="0" y="286"/>
                        <a:pt x="0" y="295"/>
                        <a:pt x="0" y="295"/>
                      </a:cubicBezTo>
                      <a:cubicBezTo>
                        <a:pt x="170" y="554"/>
                        <a:pt x="268" y="821"/>
                        <a:pt x="312" y="1089"/>
                      </a:cubicBezTo>
                      <a:cubicBezTo>
                        <a:pt x="312" y="1098"/>
                        <a:pt x="312" y="1098"/>
                        <a:pt x="321" y="1098"/>
                      </a:cubicBezTo>
                      <a:cubicBezTo>
                        <a:pt x="384" y="1125"/>
                        <a:pt x="455" y="1152"/>
                        <a:pt x="518" y="1178"/>
                      </a:cubicBezTo>
                      <a:cubicBezTo>
                        <a:pt x="812" y="1294"/>
                        <a:pt x="1097" y="1482"/>
                        <a:pt x="1383" y="1731"/>
                      </a:cubicBezTo>
                      <a:cubicBezTo>
                        <a:pt x="2043" y="1535"/>
                        <a:pt x="2801" y="1446"/>
                        <a:pt x="3702" y="1446"/>
                      </a:cubicBezTo>
                      <a:cubicBezTo>
                        <a:pt x="3997" y="1446"/>
                        <a:pt x="4309" y="1455"/>
                        <a:pt x="4648" y="1473"/>
                      </a:cubicBezTo>
                      <a:cubicBezTo>
                        <a:pt x="5496" y="1526"/>
                        <a:pt x="6655" y="1598"/>
                        <a:pt x="7422" y="2053"/>
                      </a:cubicBezTo>
                      <a:lnTo>
                        <a:pt x="7431" y="2053"/>
                      </a:lnTo>
                      <a:cubicBezTo>
                        <a:pt x="8270" y="1865"/>
                        <a:pt x="9109" y="1731"/>
                        <a:pt x="9929" y="1660"/>
                      </a:cubicBezTo>
                      <a:cubicBezTo>
                        <a:pt x="10090" y="1642"/>
                        <a:pt x="10259" y="1633"/>
                        <a:pt x="10456" y="1615"/>
                      </a:cubicBezTo>
                      <a:cubicBezTo>
                        <a:pt x="10465" y="1615"/>
                        <a:pt x="10465" y="1615"/>
                        <a:pt x="10465" y="1607"/>
                      </a:cubicBezTo>
                      <a:cubicBezTo>
                        <a:pt x="10465" y="1598"/>
                        <a:pt x="10465" y="1589"/>
                        <a:pt x="10456" y="1589"/>
                      </a:cubicBezTo>
                      <a:cubicBezTo>
                        <a:pt x="8805" y="991"/>
                        <a:pt x="7306" y="482"/>
                        <a:pt x="5701" y="224"/>
                      </a:cubicBezTo>
                      <a:cubicBezTo>
                        <a:pt x="4746" y="72"/>
                        <a:pt x="3809" y="1"/>
                        <a:pt x="29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5" name="Google Shape;4645;p15"/>
                <p:cNvSpPr/>
                <p:nvPr/>
              </p:nvSpPr>
              <p:spPr>
                <a:xfrm>
                  <a:off x="7132115" y="1565845"/>
                  <a:ext cx="346357" cy="148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" h="2660" extrusionOk="0">
                      <a:moveTo>
                        <a:pt x="2650" y="1"/>
                      </a:moveTo>
                      <a:cubicBezTo>
                        <a:pt x="1731" y="1"/>
                        <a:pt x="1080" y="152"/>
                        <a:pt x="616" y="500"/>
                      </a:cubicBezTo>
                      <a:cubicBezTo>
                        <a:pt x="419" y="643"/>
                        <a:pt x="259" y="839"/>
                        <a:pt x="152" y="1062"/>
                      </a:cubicBezTo>
                      <a:cubicBezTo>
                        <a:pt x="134" y="1152"/>
                        <a:pt x="107" y="1241"/>
                        <a:pt x="63" y="1348"/>
                      </a:cubicBezTo>
                      <a:cubicBezTo>
                        <a:pt x="0" y="1651"/>
                        <a:pt x="54" y="1955"/>
                        <a:pt x="223" y="2186"/>
                      </a:cubicBezTo>
                      <a:cubicBezTo>
                        <a:pt x="384" y="2436"/>
                        <a:pt x="651" y="2597"/>
                        <a:pt x="990" y="2659"/>
                      </a:cubicBezTo>
                      <a:lnTo>
                        <a:pt x="999" y="2659"/>
                      </a:lnTo>
                      <a:cubicBezTo>
                        <a:pt x="999" y="2659"/>
                        <a:pt x="999" y="2659"/>
                        <a:pt x="1008" y="2650"/>
                      </a:cubicBezTo>
                      <a:cubicBezTo>
                        <a:pt x="1008" y="2650"/>
                        <a:pt x="1008" y="2641"/>
                        <a:pt x="1008" y="2641"/>
                      </a:cubicBezTo>
                      <a:cubicBezTo>
                        <a:pt x="990" y="2294"/>
                        <a:pt x="1106" y="1990"/>
                        <a:pt x="1356" y="1732"/>
                      </a:cubicBezTo>
                      <a:cubicBezTo>
                        <a:pt x="1740" y="1330"/>
                        <a:pt x="2436" y="1062"/>
                        <a:pt x="3140" y="1062"/>
                      </a:cubicBezTo>
                      <a:cubicBezTo>
                        <a:pt x="3194" y="1062"/>
                        <a:pt x="3247" y="1071"/>
                        <a:pt x="3292" y="1071"/>
                      </a:cubicBezTo>
                      <a:cubicBezTo>
                        <a:pt x="4246" y="1125"/>
                        <a:pt x="5353" y="1526"/>
                        <a:pt x="6173" y="2097"/>
                      </a:cubicBezTo>
                      <a:lnTo>
                        <a:pt x="6191" y="2097"/>
                      </a:lnTo>
                      <a:cubicBezTo>
                        <a:pt x="6200" y="2088"/>
                        <a:pt x="6200" y="2088"/>
                        <a:pt x="6191" y="2079"/>
                      </a:cubicBezTo>
                      <a:cubicBezTo>
                        <a:pt x="5219" y="661"/>
                        <a:pt x="4104" y="1"/>
                        <a:pt x="26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6" name="Google Shape;4646;p15"/>
                <p:cNvSpPr/>
                <p:nvPr/>
              </p:nvSpPr>
              <p:spPr>
                <a:xfrm>
                  <a:off x="6494311" y="1856845"/>
                  <a:ext cx="785824" cy="234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69" h="4203" extrusionOk="0">
                      <a:moveTo>
                        <a:pt x="11482" y="634"/>
                      </a:moveTo>
                      <a:cubicBezTo>
                        <a:pt x="11499" y="634"/>
                        <a:pt x="11526" y="643"/>
                        <a:pt x="11544" y="643"/>
                      </a:cubicBezTo>
                      <a:cubicBezTo>
                        <a:pt x="11562" y="643"/>
                        <a:pt x="11562" y="652"/>
                        <a:pt x="11562" y="652"/>
                      </a:cubicBezTo>
                      <a:cubicBezTo>
                        <a:pt x="11562" y="652"/>
                        <a:pt x="11562" y="661"/>
                        <a:pt x="11544" y="670"/>
                      </a:cubicBezTo>
                      <a:cubicBezTo>
                        <a:pt x="11250" y="688"/>
                        <a:pt x="10955" y="759"/>
                        <a:pt x="10670" y="821"/>
                      </a:cubicBezTo>
                      <a:lnTo>
                        <a:pt x="10509" y="848"/>
                      </a:lnTo>
                      <a:cubicBezTo>
                        <a:pt x="10500" y="848"/>
                        <a:pt x="10491" y="839"/>
                        <a:pt x="10500" y="830"/>
                      </a:cubicBezTo>
                      <a:cubicBezTo>
                        <a:pt x="10572" y="813"/>
                        <a:pt x="10634" y="795"/>
                        <a:pt x="10705" y="777"/>
                      </a:cubicBezTo>
                      <a:cubicBezTo>
                        <a:pt x="10955" y="705"/>
                        <a:pt x="11214" y="634"/>
                        <a:pt x="11482" y="634"/>
                      </a:cubicBezTo>
                      <a:close/>
                      <a:moveTo>
                        <a:pt x="9911" y="1018"/>
                      </a:moveTo>
                      <a:lnTo>
                        <a:pt x="9911" y="1027"/>
                      </a:lnTo>
                      <a:cubicBezTo>
                        <a:pt x="9644" y="1116"/>
                        <a:pt x="9376" y="1205"/>
                        <a:pt x="9117" y="1294"/>
                      </a:cubicBezTo>
                      <a:cubicBezTo>
                        <a:pt x="7494" y="1830"/>
                        <a:pt x="5968" y="2329"/>
                        <a:pt x="4452" y="3123"/>
                      </a:cubicBezTo>
                      <a:cubicBezTo>
                        <a:pt x="4434" y="3123"/>
                        <a:pt x="4434" y="3114"/>
                        <a:pt x="4425" y="3105"/>
                      </a:cubicBezTo>
                      <a:cubicBezTo>
                        <a:pt x="4425" y="3105"/>
                        <a:pt x="4425" y="3096"/>
                        <a:pt x="4434" y="3087"/>
                      </a:cubicBezTo>
                      <a:cubicBezTo>
                        <a:pt x="6013" y="2186"/>
                        <a:pt x="7753" y="1535"/>
                        <a:pt x="9911" y="1018"/>
                      </a:cubicBezTo>
                      <a:close/>
                      <a:moveTo>
                        <a:pt x="14042" y="1"/>
                      </a:moveTo>
                      <a:cubicBezTo>
                        <a:pt x="13328" y="90"/>
                        <a:pt x="12579" y="126"/>
                        <a:pt x="11856" y="161"/>
                      </a:cubicBezTo>
                      <a:cubicBezTo>
                        <a:pt x="10554" y="224"/>
                        <a:pt x="9216" y="295"/>
                        <a:pt x="7958" y="670"/>
                      </a:cubicBezTo>
                      <a:cubicBezTo>
                        <a:pt x="6307" y="1178"/>
                        <a:pt x="4817" y="1651"/>
                        <a:pt x="3354" y="2445"/>
                      </a:cubicBezTo>
                      <a:cubicBezTo>
                        <a:pt x="3087" y="2597"/>
                        <a:pt x="2819" y="2748"/>
                        <a:pt x="2569" y="2891"/>
                      </a:cubicBezTo>
                      <a:cubicBezTo>
                        <a:pt x="2141" y="3141"/>
                        <a:pt x="1704" y="3391"/>
                        <a:pt x="1258" y="3605"/>
                      </a:cubicBezTo>
                      <a:cubicBezTo>
                        <a:pt x="1026" y="3721"/>
                        <a:pt x="785" y="3828"/>
                        <a:pt x="544" y="3935"/>
                      </a:cubicBezTo>
                      <a:cubicBezTo>
                        <a:pt x="366" y="4006"/>
                        <a:pt x="187" y="4087"/>
                        <a:pt x="9" y="4167"/>
                      </a:cubicBezTo>
                      <a:cubicBezTo>
                        <a:pt x="9" y="4176"/>
                        <a:pt x="0" y="4185"/>
                        <a:pt x="9" y="4185"/>
                      </a:cubicBezTo>
                      <a:cubicBezTo>
                        <a:pt x="9" y="4194"/>
                        <a:pt x="9" y="4202"/>
                        <a:pt x="18" y="4202"/>
                      </a:cubicBezTo>
                      <a:lnTo>
                        <a:pt x="312" y="4202"/>
                      </a:lnTo>
                      <a:cubicBezTo>
                        <a:pt x="1008" y="4202"/>
                        <a:pt x="1677" y="4158"/>
                        <a:pt x="2320" y="4087"/>
                      </a:cubicBezTo>
                      <a:cubicBezTo>
                        <a:pt x="4496" y="3819"/>
                        <a:pt x="6736" y="3203"/>
                        <a:pt x="9171" y="2213"/>
                      </a:cubicBezTo>
                      <a:cubicBezTo>
                        <a:pt x="10759" y="1571"/>
                        <a:pt x="12445" y="857"/>
                        <a:pt x="14051" y="27"/>
                      </a:cubicBezTo>
                      <a:cubicBezTo>
                        <a:pt x="14060" y="27"/>
                        <a:pt x="14069" y="19"/>
                        <a:pt x="14060" y="10"/>
                      </a:cubicBezTo>
                      <a:cubicBezTo>
                        <a:pt x="14060" y="1"/>
                        <a:pt x="14051" y="1"/>
                        <a:pt x="1405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7" name="Google Shape;4647;p15"/>
                <p:cNvSpPr/>
                <p:nvPr/>
              </p:nvSpPr>
              <p:spPr>
                <a:xfrm>
                  <a:off x="6597419" y="1537974"/>
                  <a:ext cx="117184" cy="125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" h="2249" extrusionOk="0">
                      <a:moveTo>
                        <a:pt x="1250" y="0"/>
                      </a:moveTo>
                      <a:cubicBezTo>
                        <a:pt x="643" y="161"/>
                        <a:pt x="1" y="723"/>
                        <a:pt x="1" y="1303"/>
                      </a:cubicBezTo>
                      <a:cubicBezTo>
                        <a:pt x="1" y="1722"/>
                        <a:pt x="188" y="2043"/>
                        <a:pt x="545" y="2248"/>
                      </a:cubicBezTo>
                      <a:lnTo>
                        <a:pt x="554" y="2248"/>
                      </a:lnTo>
                      <a:cubicBezTo>
                        <a:pt x="1062" y="2159"/>
                        <a:pt x="1580" y="2079"/>
                        <a:pt x="2088" y="2016"/>
                      </a:cubicBezTo>
                      <a:cubicBezTo>
                        <a:pt x="2097" y="2016"/>
                        <a:pt x="2097" y="2007"/>
                        <a:pt x="2097" y="2007"/>
                      </a:cubicBezTo>
                      <a:cubicBezTo>
                        <a:pt x="2097" y="1999"/>
                        <a:pt x="2097" y="1990"/>
                        <a:pt x="2088" y="1990"/>
                      </a:cubicBezTo>
                      <a:cubicBezTo>
                        <a:pt x="1491" y="1767"/>
                        <a:pt x="1125" y="1151"/>
                        <a:pt x="1169" y="428"/>
                      </a:cubicBezTo>
                      <a:cubicBezTo>
                        <a:pt x="1178" y="295"/>
                        <a:pt x="1205" y="152"/>
                        <a:pt x="1268" y="18"/>
                      </a:cubicBezTo>
                      <a:cubicBezTo>
                        <a:pt x="1268" y="18"/>
                        <a:pt x="1268" y="9"/>
                        <a:pt x="12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8" name="Google Shape;4648;p15"/>
                <p:cNvSpPr/>
                <p:nvPr/>
              </p:nvSpPr>
              <p:spPr>
                <a:xfrm>
                  <a:off x="6668187" y="1485136"/>
                  <a:ext cx="95735" cy="16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2909" extrusionOk="0">
                      <a:moveTo>
                        <a:pt x="1107" y="1"/>
                      </a:moveTo>
                      <a:cubicBezTo>
                        <a:pt x="1107" y="1"/>
                        <a:pt x="1107" y="1"/>
                        <a:pt x="1107" y="10"/>
                      </a:cubicBezTo>
                      <a:cubicBezTo>
                        <a:pt x="679" y="224"/>
                        <a:pt x="188" y="696"/>
                        <a:pt x="117" y="1214"/>
                      </a:cubicBezTo>
                      <a:cubicBezTo>
                        <a:pt x="1" y="2008"/>
                        <a:pt x="393" y="2597"/>
                        <a:pt x="1232" y="2909"/>
                      </a:cubicBezTo>
                      <a:lnTo>
                        <a:pt x="1241" y="2909"/>
                      </a:lnTo>
                      <a:cubicBezTo>
                        <a:pt x="1392" y="2900"/>
                        <a:pt x="1544" y="2882"/>
                        <a:pt x="1696" y="2864"/>
                      </a:cubicBezTo>
                      <a:cubicBezTo>
                        <a:pt x="1704" y="2864"/>
                        <a:pt x="1713" y="2855"/>
                        <a:pt x="1713" y="2846"/>
                      </a:cubicBezTo>
                      <a:cubicBezTo>
                        <a:pt x="1713" y="2838"/>
                        <a:pt x="1704" y="2838"/>
                        <a:pt x="1696" y="2838"/>
                      </a:cubicBezTo>
                      <a:cubicBezTo>
                        <a:pt x="1330" y="2775"/>
                        <a:pt x="1035" y="2641"/>
                        <a:pt x="750" y="2186"/>
                      </a:cubicBezTo>
                      <a:cubicBezTo>
                        <a:pt x="429" y="1687"/>
                        <a:pt x="464" y="937"/>
                        <a:pt x="830" y="402"/>
                      </a:cubicBezTo>
                      <a:cubicBezTo>
                        <a:pt x="911" y="277"/>
                        <a:pt x="1009" y="152"/>
                        <a:pt x="1125" y="27"/>
                      </a:cubicBezTo>
                      <a:cubicBezTo>
                        <a:pt x="1125" y="27"/>
                        <a:pt x="1125" y="18"/>
                        <a:pt x="1125" y="10"/>
                      </a:cubicBezTo>
                      <a:cubicBezTo>
                        <a:pt x="1116" y="10"/>
                        <a:pt x="1116" y="1"/>
                        <a:pt x="11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49" name="Google Shape;4649;p15"/>
                <p:cNvSpPr/>
                <p:nvPr/>
              </p:nvSpPr>
              <p:spPr>
                <a:xfrm>
                  <a:off x="5916272" y="1636612"/>
                  <a:ext cx="1597565" cy="454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02" h="8137" extrusionOk="0">
                      <a:moveTo>
                        <a:pt x="6584" y="4336"/>
                      </a:moveTo>
                      <a:lnTo>
                        <a:pt x="6584" y="4345"/>
                      </a:lnTo>
                      <a:cubicBezTo>
                        <a:pt x="6593" y="4345"/>
                        <a:pt x="6602" y="4354"/>
                        <a:pt x="6602" y="4363"/>
                      </a:cubicBezTo>
                      <a:cubicBezTo>
                        <a:pt x="6611" y="4372"/>
                        <a:pt x="6611" y="4390"/>
                        <a:pt x="6593" y="4399"/>
                      </a:cubicBezTo>
                      <a:cubicBezTo>
                        <a:pt x="6540" y="4434"/>
                        <a:pt x="6477" y="4452"/>
                        <a:pt x="6424" y="4479"/>
                      </a:cubicBezTo>
                      <a:cubicBezTo>
                        <a:pt x="6352" y="4515"/>
                        <a:pt x="6272" y="4550"/>
                        <a:pt x="6201" y="4595"/>
                      </a:cubicBezTo>
                      <a:cubicBezTo>
                        <a:pt x="6085" y="4693"/>
                        <a:pt x="5969" y="4764"/>
                        <a:pt x="5844" y="4827"/>
                      </a:cubicBezTo>
                      <a:cubicBezTo>
                        <a:pt x="5835" y="4827"/>
                        <a:pt x="5826" y="4809"/>
                        <a:pt x="5817" y="4800"/>
                      </a:cubicBezTo>
                      <a:cubicBezTo>
                        <a:pt x="5817" y="4791"/>
                        <a:pt x="5817" y="4782"/>
                        <a:pt x="5835" y="4773"/>
                      </a:cubicBezTo>
                      <a:cubicBezTo>
                        <a:pt x="5924" y="4720"/>
                        <a:pt x="6022" y="4657"/>
                        <a:pt x="6103" y="4595"/>
                      </a:cubicBezTo>
                      <a:cubicBezTo>
                        <a:pt x="6254" y="4497"/>
                        <a:pt x="6397" y="4399"/>
                        <a:pt x="6576" y="4345"/>
                      </a:cubicBezTo>
                      <a:lnTo>
                        <a:pt x="6584" y="4336"/>
                      </a:lnTo>
                      <a:close/>
                      <a:moveTo>
                        <a:pt x="5246" y="5148"/>
                      </a:moveTo>
                      <a:lnTo>
                        <a:pt x="5246" y="5166"/>
                      </a:lnTo>
                      <a:lnTo>
                        <a:pt x="5255" y="5175"/>
                      </a:lnTo>
                      <a:cubicBezTo>
                        <a:pt x="5255" y="5175"/>
                        <a:pt x="5264" y="5184"/>
                        <a:pt x="5255" y="5193"/>
                      </a:cubicBezTo>
                      <a:cubicBezTo>
                        <a:pt x="4800" y="5514"/>
                        <a:pt x="4265" y="5888"/>
                        <a:pt x="3685" y="6219"/>
                      </a:cubicBezTo>
                      <a:cubicBezTo>
                        <a:pt x="3676" y="6219"/>
                        <a:pt x="3658" y="6210"/>
                        <a:pt x="3658" y="6201"/>
                      </a:cubicBezTo>
                      <a:cubicBezTo>
                        <a:pt x="3649" y="6192"/>
                        <a:pt x="3658" y="6183"/>
                        <a:pt x="3658" y="6174"/>
                      </a:cubicBezTo>
                      <a:cubicBezTo>
                        <a:pt x="4149" y="5799"/>
                        <a:pt x="4684" y="5451"/>
                        <a:pt x="5237" y="5166"/>
                      </a:cubicBezTo>
                      <a:lnTo>
                        <a:pt x="5246" y="5148"/>
                      </a:lnTo>
                      <a:close/>
                      <a:moveTo>
                        <a:pt x="17959" y="3462"/>
                      </a:moveTo>
                      <a:lnTo>
                        <a:pt x="17959" y="3489"/>
                      </a:lnTo>
                      <a:lnTo>
                        <a:pt x="17638" y="3587"/>
                      </a:lnTo>
                      <a:cubicBezTo>
                        <a:pt x="14836" y="4488"/>
                        <a:pt x="11928" y="5425"/>
                        <a:pt x="9734" y="7414"/>
                      </a:cubicBezTo>
                      <a:cubicBezTo>
                        <a:pt x="11830" y="5282"/>
                        <a:pt x="14926" y="4265"/>
                        <a:pt x="17950" y="3471"/>
                      </a:cubicBezTo>
                      <a:lnTo>
                        <a:pt x="17959" y="3462"/>
                      </a:lnTo>
                      <a:close/>
                      <a:moveTo>
                        <a:pt x="25015" y="1"/>
                      </a:moveTo>
                      <a:cubicBezTo>
                        <a:pt x="24774" y="1"/>
                        <a:pt x="24543" y="27"/>
                        <a:pt x="24328" y="81"/>
                      </a:cubicBezTo>
                      <a:cubicBezTo>
                        <a:pt x="23775" y="233"/>
                        <a:pt x="23124" y="670"/>
                        <a:pt x="23008" y="1196"/>
                      </a:cubicBezTo>
                      <a:cubicBezTo>
                        <a:pt x="22928" y="1517"/>
                        <a:pt x="23062" y="1821"/>
                        <a:pt x="23383" y="2106"/>
                      </a:cubicBezTo>
                      <a:cubicBezTo>
                        <a:pt x="23552" y="2258"/>
                        <a:pt x="23856" y="2347"/>
                        <a:pt x="24177" y="2347"/>
                      </a:cubicBezTo>
                      <a:cubicBezTo>
                        <a:pt x="24578" y="2347"/>
                        <a:pt x="25033" y="2186"/>
                        <a:pt x="25105" y="1722"/>
                      </a:cubicBezTo>
                      <a:cubicBezTo>
                        <a:pt x="25131" y="1535"/>
                        <a:pt x="25096" y="1374"/>
                        <a:pt x="24997" y="1258"/>
                      </a:cubicBezTo>
                      <a:cubicBezTo>
                        <a:pt x="24899" y="1143"/>
                        <a:pt x="24748" y="1080"/>
                        <a:pt x="24578" y="1080"/>
                      </a:cubicBezTo>
                      <a:cubicBezTo>
                        <a:pt x="24373" y="1080"/>
                        <a:pt x="24186" y="1178"/>
                        <a:pt x="24079" y="1348"/>
                      </a:cubicBezTo>
                      <a:cubicBezTo>
                        <a:pt x="24079" y="1357"/>
                        <a:pt x="24070" y="1357"/>
                        <a:pt x="24070" y="1357"/>
                      </a:cubicBezTo>
                      <a:cubicBezTo>
                        <a:pt x="24061" y="1357"/>
                        <a:pt x="24052" y="1357"/>
                        <a:pt x="24052" y="1348"/>
                      </a:cubicBezTo>
                      <a:cubicBezTo>
                        <a:pt x="24043" y="1339"/>
                        <a:pt x="24043" y="1339"/>
                        <a:pt x="24052" y="1330"/>
                      </a:cubicBezTo>
                      <a:cubicBezTo>
                        <a:pt x="24168" y="1071"/>
                        <a:pt x="24364" y="928"/>
                        <a:pt x="24605" y="928"/>
                      </a:cubicBezTo>
                      <a:cubicBezTo>
                        <a:pt x="24828" y="928"/>
                        <a:pt x="25051" y="1053"/>
                        <a:pt x="25185" y="1258"/>
                      </a:cubicBezTo>
                      <a:cubicBezTo>
                        <a:pt x="25328" y="1464"/>
                        <a:pt x="25354" y="1696"/>
                        <a:pt x="25256" y="1928"/>
                      </a:cubicBezTo>
                      <a:cubicBezTo>
                        <a:pt x="25087" y="2365"/>
                        <a:pt x="24694" y="2623"/>
                        <a:pt x="24186" y="2623"/>
                      </a:cubicBezTo>
                      <a:cubicBezTo>
                        <a:pt x="24132" y="2623"/>
                        <a:pt x="24088" y="2614"/>
                        <a:pt x="24034" y="2614"/>
                      </a:cubicBezTo>
                      <a:cubicBezTo>
                        <a:pt x="24025" y="2614"/>
                        <a:pt x="24016" y="2614"/>
                        <a:pt x="24016" y="2623"/>
                      </a:cubicBezTo>
                      <a:cubicBezTo>
                        <a:pt x="23588" y="2606"/>
                        <a:pt x="23169" y="2606"/>
                        <a:pt x="22758" y="2606"/>
                      </a:cubicBezTo>
                      <a:cubicBezTo>
                        <a:pt x="17085" y="2606"/>
                        <a:pt x="12856" y="3676"/>
                        <a:pt x="9457" y="5996"/>
                      </a:cubicBezTo>
                      <a:lnTo>
                        <a:pt x="9439" y="5996"/>
                      </a:lnTo>
                      <a:cubicBezTo>
                        <a:pt x="9421" y="5996"/>
                        <a:pt x="9403" y="5987"/>
                        <a:pt x="9395" y="5969"/>
                      </a:cubicBezTo>
                      <a:cubicBezTo>
                        <a:pt x="9395" y="5960"/>
                        <a:pt x="9395" y="5942"/>
                        <a:pt x="9403" y="5933"/>
                      </a:cubicBezTo>
                      <a:cubicBezTo>
                        <a:pt x="12347" y="3649"/>
                        <a:pt x="16469" y="2391"/>
                        <a:pt x="21001" y="2391"/>
                      </a:cubicBezTo>
                      <a:cubicBezTo>
                        <a:pt x="21857" y="2391"/>
                        <a:pt x="22723" y="2436"/>
                        <a:pt x="23579" y="2525"/>
                      </a:cubicBezTo>
                      <a:cubicBezTo>
                        <a:pt x="23588" y="2525"/>
                        <a:pt x="23597" y="2525"/>
                        <a:pt x="23597" y="2516"/>
                      </a:cubicBezTo>
                      <a:cubicBezTo>
                        <a:pt x="23597" y="2507"/>
                        <a:pt x="23597" y="2498"/>
                        <a:pt x="23588" y="2498"/>
                      </a:cubicBezTo>
                      <a:cubicBezTo>
                        <a:pt x="23204" y="2338"/>
                        <a:pt x="22937" y="2052"/>
                        <a:pt x="22839" y="1705"/>
                      </a:cubicBezTo>
                      <a:cubicBezTo>
                        <a:pt x="22812" y="1624"/>
                        <a:pt x="22794" y="1553"/>
                        <a:pt x="22785" y="1473"/>
                      </a:cubicBezTo>
                      <a:cubicBezTo>
                        <a:pt x="22785" y="1464"/>
                        <a:pt x="22776" y="1464"/>
                        <a:pt x="22776" y="1464"/>
                      </a:cubicBezTo>
                      <a:cubicBezTo>
                        <a:pt x="22714" y="1455"/>
                        <a:pt x="22660" y="1455"/>
                        <a:pt x="22607" y="1446"/>
                      </a:cubicBezTo>
                      <a:lnTo>
                        <a:pt x="22589" y="1446"/>
                      </a:lnTo>
                      <a:cubicBezTo>
                        <a:pt x="22277" y="1437"/>
                        <a:pt x="21964" y="1437"/>
                        <a:pt x="21652" y="1437"/>
                      </a:cubicBezTo>
                      <a:cubicBezTo>
                        <a:pt x="15461" y="1437"/>
                        <a:pt x="9698" y="3212"/>
                        <a:pt x="5434" y="6433"/>
                      </a:cubicBezTo>
                      <a:cubicBezTo>
                        <a:pt x="5425" y="6433"/>
                        <a:pt x="5416" y="6424"/>
                        <a:pt x="5416" y="6406"/>
                      </a:cubicBezTo>
                      <a:cubicBezTo>
                        <a:pt x="7191" y="4827"/>
                        <a:pt x="9368" y="3649"/>
                        <a:pt x="12463" y="2597"/>
                      </a:cubicBezTo>
                      <a:cubicBezTo>
                        <a:pt x="14212" y="1999"/>
                        <a:pt x="15907" y="1597"/>
                        <a:pt x="17647" y="1357"/>
                      </a:cubicBezTo>
                      <a:cubicBezTo>
                        <a:pt x="18369" y="1258"/>
                        <a:pt x="19110" y="1214"/>
                        <a:pt x="19921" y="1214"/>
                      </a:cubicBezTo>
                      <a:cubicBezTo>
                        <a:pt x="20582" y="1214"/>
                        <a:pt x="21277" y="1250"/>
                        <a:pt x="22116" y="1312"/>
                      </a:cubicBezTo>
                      <a:cubicBezTo>
                        <a:pt x="22125" y="1312"/>
                        <a:pt x="22125" y="1303"/>
                        <a:pt x="22125" y="1303"/>
                      </a:cubicBezTo>
                      <a:cubicBezTo>
                        <a:pt x="22134" y="1294"/>
                        <a:pt x="22125" y="1285"/>
                        <a:pt x="22125" y="1285"/>
                      </a:cubicBezTo>
                      <a:cubicBezTo>
                        <a:pt x="21822" y="1125"/>
                        <a:pt x="21625" y="866"/>
                        <a:pt x="21563" y="554"/>
                      </a:cubicBezTo>
                      <a:cubicBezTo>
                        <a:pt x="21554" y="545"/>
                        <a:pt x="21554" y="545"/>
                        <a:pt x="21545" y="545"/>
                      </a:cubicBezTo>
                      <a:lnTo>
                        <a:pt x="21536" y="545"/>
                      </a:lnTo>
                      <a:cubicBezTo>
                        <a:pt x="21304" y="795"/>
                        <a:pt x="20992" y="928"/>
                        <a:pt x="20653" y="928"/>
                      </a:cubicBezTo>
                      <a:cubicBezTo>
                        <a:pt x="20332" y="928"/>
                        <a:pt x="19984" y="804"/>
                        <a:pt x="19672" y="589"/>
                      </a:cubicBezTo>
                      <a:cubicBezTo>
                        <a:pt x="19663" y="598"/>
                        <a:pt x="19663" y="598"/>
                        <a:pt x="19654" y="598"/>
                      </a:cubicBezTo>
                      <a:cubicBezTo>
                        <a:pt x="19368" y="625"/>
                        <a:pt x="19056" y="661"/>
                        <a:pt x="18753" y="661"/>
                      </a:cubicBezTo>
                      <a:cubicBezTo>
                        <a:pt x="18003" y="661"/>
                        <a:pt x="17486" y="473"/>
                        <a:pt x="17120" y="81"/>
                      </a:cubicBezTo>
                      <a:lnTo>
                        <a:pt x="17111" y="81"/>
                      </a:lnTo>
                      <a:cubicBezTo>
                        <a:pt x="16888" y="152"/>
                        <a:pt x="16701" y="188"/>
                        <a:pt x="16522" y="188"/>
                      </a:cubicBezTo>
                      <a:cubicBezTo>
                        <a:pt x="16407" y="188"/>
                        <a:pt x="16291" y="170"/>
                        <a:pt x="16183" y="143"/>
                      </a:cubicBezTo>
                      <a:cubicBezTo>
                        <a:pt x="15755" y="188"/>
                        <a:pt x="13177" y="616"/>
                        <a:pt x="12017" y="884"/>
                      </a:cubicBezTo>
                      <a:cubicBezTo>
                        <a:pt x="11214" y="1071"/>
                        <a:pt x="7762" y="2017"/>
                        <a:pt x="5541" y="3284"/>
                      </a:cubicBezTo>
                      <a:cubicBezTo>
                        <a:pt x="4773" y="3721"/>
                        <a:pt x="4024" y="4229"/>
                        <a:pt x="3293" y="4720"/>
                      </a:cubicBezTo>
                      <a:cubicBezTo>
                        <a:pt x="2249" y="5434"/>
                        <a:pt x="1160" y="6174"/>
                        <a:pt x="10" y="6700"/>
                      </a:cubicBezTo>
                      <a:cubicBezTo>
                        <a:pt x="1" y="6709"/>
                        <a:pt x="1" y="6709"/>
                        <a:pt x="1" y="6718"/>
                      </a:cubicBezTo>
                      <a:cubicBezTo>
                        <a:pt x="1" y="6727"/>
                        <a:pt x="1" y="6727"/>
                        <a:pt x="10" y="6736"/>
                      </a:cubicBezTo>
                      <a:cubicBezTo>
                        <a:pt x="420" y="6888"/>
                        <a:pt x="839" y="7066"/>
                        <a:pt x="1303" y="7262"/>
                      </a:cubicBezTo>
                      <a:cubicBezTo>
                        <a:pt x="1464" y="7182"/>
                        <a:pt x="1651" y="7128"/>
                        <a:pt x="1901" y="7093"/>
                      </a:cubicBezTo>
                      <a:cubicBezTo>
                        <a:pt x="2302" y="7039"/>
                        <a:pt x="2731" y="7004"/>
                        <a:pt x="3177" y="7004"/>
                      </a:cubicBezTo>
                      <a:cubicBezTo>
                        <a:pt x="4131" y="7004"/>
                        <a:pt x="5148" y="7137"/>
                        <a:pt x="6379" y="7423"/>
                      </a:cubicBezTo>
                      <a:cubicBezTo>
                        <a:pt x="6638" y="7476"/>
                        <a:pt x="6888" y="7548"/>
                        <a:pt x="7129" y="7610"/>
                      </a:cubicBezTo>
                      <a:cubicBezTo>
                        <a:pt x="7289" y="7467"/>
                        <a:pt x="7432" y="7343"/>
                        <a:pt x="7575" y="7227"/>
                      </a:cubicBezTo>
                      <a:cubicBezTo>
                        <a:pt x="7708" y="7120"/>
                        <a:pt x="7869" y="7048"/>
                        <a:pt x="8021" y="6968"/>
                      </a:cubicBezTo>
                      <a:cubicBezTo>
                        <a:pt x="8065" y="6950"/>
                        <a:pt x="8101" y="6932"/>
                        <a:pt x="8155" y="6914"/>
                      </a:cubicBezTo>
                      <a:cubicBezTo>
                        <a:pt x="8172" y="6914"/>
                        <a:pt x="8190" y="6923"/>
                        <a:pt x="8190" y="6932"/>
                      </a:cubicBezTo>
                      <a:cubicBezTo>
                        <a:pt x="8190" y="6941"/>
                        <a:pt x="8190" y="6950"/>
                        <a:pt x="8181" y="6959"/>
                      </a:cubicBezTo>
                      <a:cubicBezTo>
                        <a:pt x="8119" y="7013"/>
                        <a:pt x="8065" y="7057"/>
                        <a:pt x="8003" y="7111"/>
                      </a:cubicBezTo>
                      <a:cubicBezTo>
                        <a:pt x="7905" y="7200"/>
                        <a:pt x="7798" y="7298"/>
                        <a:pt x="7691" y="7369"/>
                      </a:cubicBezTo>
                      <a:cubicBezTo>
                        <a:pt x="7566" y="7450"/>
                        <a:pt x="7441" y="7539"/>
                        <a:pt x="7298" y="7637"/>
                      </a:cubicBezTo>
                      <a:cubicBezTo>
                        <a:pt x="7298" y="7646"/>
                        <a:pt x="7289" y="7646"/>
                        <a:pt x="7298" y="7655"/>
                      </a:cubicBezTo>
                      <a:cubicBezTo>
                        <a:pt x="7298" y="7664"/>
                        <a:pt x="7298" y="7664"/>
                        <a:pt x="7307" y="7664"/>
                      </a:cubicBezTo>
                      <a:lnTo>
                        <a:pt x="7361" y="7682"/>
                      </a:lnTo>
                      <a:cubicBezTo>
                        <a:pt x="8039" y="7878"/>
                        <a:pt x="8681" y="8056"/>
                        <a:pt x="9412" y="8101"/>
                      </a:cubicBezTo>
                      <a:cubicBezTo>
                        <a:pt x="9618" y="8119"/>
                        <a:pt x="9823" y="8128"/>
                        <a:pt x="10037" y="8137"/>
                      </a:cubicBezTo>
                      <a:cubicBezTo>
                        <a:pt x="10037" y="8137"/>
                        <a:pt x="10046" y="8137"/>
                        <a:pt x="10046" y="8128"/>
                      </a:cubicBezTo>
                      <a:cubicBezTo>
                        <a:pt x="11214" y="7352"/>
                        <a:pt x="12517" y="6682"/>
                        <a:pt x="13775" y="6040"/>
                      </a:cubicBezTo>
                      <a:lnTo>
                        <a:pt x="14025" y="5906"/>
                      </a:lnTo>
                      <a:cubicBezTo>
                        <a:pt x="15604" y="5095"/>
                        <a:pt x="16942" y="4586"/>
                        <a:pt x="18226" y="4318"/>
                      </a:cubicBezTo>
                      <a:cubicBezTo>
                        <a:pt x="20510" y="3837"/>
                        <a:pt x="22767" y="3747"/>
                        <a:pt x="24881" y="3721"/>
                      </a:cubicBezTo>
                      <a:cubicBezTo>
                        <a:pt x="25310" y="3489"/>
                        <a:pt x="25658" y="3292"/>
                        <a:pt x="25970" y="3105"/>
                      </a:cubicBezTo>
                      <a:cubicBezTo>
                        <a:pt x="26345" y="2891"/>
                        <a:pt x="26719" y="2659"/>
                        <a:pt x="27085" y="2427"/>
                      </a:cubicBezTo>
                      <a:cubicBezTo>
                        <a:pt x="27576" y="2124"/>
                        <a:pt x="28084" y="1812"/>
                        <a:pt x="28602" y="1526"/>
                      </a:cubicBezTo>
                      <a:cubicBezTo>
                        <a:pt x="28602" y="1517"/>
                        <a:pt x="28602" y="1517"/>
                        <a:pt x="28602" y="1508"/>
                      </a:cubicBezTo>
                      <a:cubicBezTo>
                        <a:pt x="28602" y="1508"/>
                        <a:pt x="28602" y="1499"/>
                        <a:pt x="28602" y="1499"/>
                      </a:cubicBezTo>
                      <a:cubicBezTo>
                        <a:pt x="27808" y="777"/>
                        <a:pt x="26345" y="1"/>
                        <a:pt x="2501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0" name="Google Shape;4650;p15"/>
                <p:cNvSpPr/>
                <p:nvPr/>
              </p:nvSpPr>
              <p:spPr>
                <a:xfrm>
                  <a:off x="6563068" y="1568861"/>
                  <a:ext cx="50884" cy="100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1803" extrusionOk="0">
                      <a:moveTo>
                        <a:pt x="678" y="0"/>
                      </a:moveTo>
                      <a:cubicBezTo>
                        <a:pt x="223" y="223"/>
                        <a:pt x="0" y="553"/>
                        <a:pt x="18" y="964"/>
                      </a:cubicBezTo>
                      <a:cubicBezTo>
                        <a:pt x="36" y="1312"/>
                        <a:pt x="232" y="1597"/>
                        <a:pt x="598" y="1802"/>
                      </a:cubicBezTo>
                      <a:lnTo>
                        <a:pt x="607" y="1802"/>
                      </a:lnTo>
                      <a:cubicBezTo>
                        <a:pt x="669" y="1793"/>
                        <a:pt x="741" y="1785"/>
                        <a:pt x="803" y="1767"/>
                      </a:cubicBezTo>
                      <a:lnTo>
                        <a:pt x="901" y="1749"/>
                      </a:lnTo>
                      <a:cubicBezTo>
                        <a:pt x="901" y="1749"/>
                        <a:pt x="910" y="1749"/>
                        <a:pt x="910" y="1740"/>
                      </a:cubicBezTo>
                      <a:cubicBezTo>
                        <a:pt x="910" y="1731"/>
                        <a:pt x="910" y="1722"/>
                        <a:pt x="901" y="1722"/>
                      </a:cubicBezTo>
                      <a:cubicBezTo>
                        <a:pt x="571" y="1508"/>
                        <a:pt x="402" y="1098"/>
                        <a:pt x="446" y="616"/>
                      </a:cubicBezTo>
                      <a:cubicBezTo>
                        <a:pt x="473" y="411"/>
                        <a:pt x="553" y="214"/>
                        <a:pt x="696" y="27"/>
                      </a:cubicBezTo>
                      <a:cubicBezTo>
                        <a:pt x="705" y="18"/>
                        <a:pt x="705" y="18"/>
                        <a:pt x="696" y="9"/>
                      </a:cubicBezTo>
                      <a:cubicBezTo>
                        <a:pt x="696" y="9"/>
                        <a:pt x="696" y="0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651" name="Google Shape;4651;p15"/>
              <p:cNvGrpSpPr/>
              <p:nvPr/>
            </p:nvGrpSpPr>
            <p:grpSpPr>
              <a:xfrm>
                <a:off x="8149562" y="2680022"/>
                <a:ext cx="392714" cy="128075"/>
                <a:chOff x="8149562" y="2680022"/>
                <a:chExt cx="392714" cy="128075"/>
              </a:xfrm>
            </p:grpSpPr>
            <p:sp>
              <p:nvSpPr>
                <p:cNvPr id="4652" name="Google Shape;4652;p15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3" name="Google Shape;4653;p15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4" name="Google Shape;4654;p15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655" name="Google Shape;4655;p15"/>
              <p:cNvGrpSpPr/>
              <p:nvPr/>
            </p:nvGrpSpPr>
            <p:grpSpPr>
              <a:xfrm>
                <a:off x="5464856" y="2240004"/>
                <a:ext cx="1646873" cy="417120"/>
                <a:chOff x="5464856" y="2240004"/>
                <a:chExt cx="1646873" cy="417120"/>
              </a:xfrm>
            </p:grpSpPr>
            <p:sp>
              <p:nvSpPr>
                <p:cNvPr id="4656" name="Google Shape;4656;p15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7" name="Google Shape;4657;p15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8" name="Google Shape;4658;p15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59" name="Google Shape;4659;p15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0" name="Google Shape;4660;p15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1" name="Google Shape;4661;p15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2" name="Google Shape;4662;p15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3" name="Google Shape;4663;p15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4" name="Google Shape;4664;p15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5" name="Google Shape;4665;p15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6" name="Google Shape;4666;p15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7" name="Google Shape;4667;p15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8" name="Google Shape;4668;p15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69" name="Google Shape;4669;p15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0" name="Google Shape;4670;p15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1" name="Google Shape;4671;p15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2" name="Google Shape;4672;p15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3" name="Google Shape;4673;p15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4" name="Google Shape;4674;p15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675" name="Google Shape;4675;p15"/>
              <p:cNvGrpSpPr/>
              <p:nvPr/>
            </p:nvGrpSpPr>
            <p:grpSpPr>
              <a:xfrm>
                <a:off x="4899775" y="1396775"/>
                <a:ext cx="3731223" cy="1911329"/>
                <a:chOff x="4899775" y="1396775"/>
                <a:chExt cx="3731223" cy="1911329"/>
              </a:xfrm>
            </p:grpSpPr>
            <p:sp>
              <p:nvSpPr>
                <p:cNvPr id="4676" name="Google Shape;4676;p15"/>
                <p:cNvSpPr/>
                <p:nvPr/>
              </p:nvSpPr>
              <p:spPr>
                <a:xfrm>
                  <a:off x="6776321" y="2930639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7" name="Google Shape;4677;p15"/>
                <p:cNvSpPr/>
                <p:nvPr/>
              </p:nvSpPr>
              <p:spPr>
                <a:xfrm>
                  <a:off x="7333415" y="2804074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8" name="Google Shape;4678;p15"/>
                <p:cNvSpPr/>
                <p:nvPr/>
              </p:nvSpPr>
              <p:spPr>
                <a:xfrm>
                  <a:off x="6822680" y="2941586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79" name="Google Shape;4679;p15"/>
                <p:cNvSpPr/>
                <p:nvPr/>
              </p:nvSpPr>
              <p:spPr>
                <a:xfrm>
                  <a:off x="8047906" y="17496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0" name="Google Shape;4680;p15"/>
                <p:cNvSpPr/>
                <p:nvPr/>
              </p:nvSpPr>
              <p:spPr>
                <a:xfrm>
                  <a:off x="7238350" y="18542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1" name="Google Shape;4681;p15"/>
                <p:cNvSpPr/>
                <p:nvPr/>
              </p:nvSpPr>
              <p:spPr>
                <a:xfrm>
                  <a:off x="7643352" y="19313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2" name="Google Shape;4682;p15"/>
                <p:cNvSpPr/>
                <p:nvPr/>
              </p:nvSpPr>
              <p:spPr>
                <a:xfrm>
                  <a:off x="7408036" y="20888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3" name="Google Shape;4683;p15"/>
                <p:cNvSpPr/>
                <p:nvPr/>
              </p:nvSpPr>
              <p:spPr>
                <a:xfrm>
                  <a:off x="6118410" y="19238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4" name="Google Shape;4684;p15"/>
                <p:cNvSpPr/>
                <p:nvPr/>
              </p:nvSpPr>
              <p:spPr>
                <a:xfrm>
                  <a:off x="6239112" y="18782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5" name="Google Shape;4685;p15"/>
                <p:cNvSpPr/>
                <p:nvPr/>
              </p:nvSpPr>
              <p:spPr>
                <a:xfrm>
                  <a:off x="6458620" y="18298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6" name="Google Shape;4686;p15"/>
                <p:cNvSpPr/>
                <p:nvPr/>
              </p:nvSpPr>
              <p:spPr>
                <a:xfrm>
                  <a:off x="6739792" y="19125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7" name="Google Shape;4687;p15"/>
                <p:cNvSpPr/>
                <p:nvPr/>
              </p:nvSpPr>
              <p:spPr>
                <a:xfrm>
                  <a:off x="7078774" y="18916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8" name="Google Shape;4688;p15"/>
                <p:cNvSpPr/>
                <p:nvPr/>
              </p:nvSpPr>
              <p:spPr>
                <a:xfrm>
                  <a:off x="7299176" y="16866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89" name="Google Shape;4689;p15"/>
                <p:cNvSpPr/>
                <p:nvPr/>
              </p:nvSpPr>
              <p:spPr>
                <a:xfrm>
                  <a:off x="6905345" y="19918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0" name="Google Shape;4690;p15"/>
                <p:cNvSpPr/>
                <p:nvPr/>
              </p:nvSpPr>
              <p:spPr>
                <a:xfrm>
                  <a:off x="5445586" y="2140863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1" name="Google Shape;4691;p15"/>
                <p:cNvSpPr/>
                <p:nvPr/>
              </p:nvSpPr>
              <p:spPr>
                <a:xfrm>
                  <a:off x="6135446" y="2228777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2" name="Google Shape;4692;p15"/>
                <p:cNvSpPr/>
                <p:nvPr/>
              </p:nvSpPr>
              <p:spPr>
                <a:xfrm>
                  <a:off x="5568745" y="2195097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3" name="Google Shape;4693;p15"/>
                <p:cNvSpPr/>
                <p:nvPr/>
              </p:nvSpPr>
              <p:spPr>
                <a:xfrm>
                  <a:off x="5896053" y="2211574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4" name="Google Shape;4694;p15"/>
                <p:cNvSpPr/>
                <p:nvPr/>
              </p:nvSpPr>
              <p:spPr>
                <a:xfrm>
                  <a:off x="6025077" y="2247320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5" name="Google Shape;4695;p15"/>
                <p:cNvSpPr/>
                <p:nvPr/>
              </p:nvSpPr>
              <p:spPr>
                <a:xfrm>
                  <a:off x="6114724" y="2277370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6" name="Google Shape;4696;p15"/>
                <p:cNvSpPr/>
                <p:nvPr/>
              </p:nvSpPr>
              <p:spPr>
                <a:xfrm>
                  <a:off x="7144068" y="2275136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7" name="Google Shape;4697;p15"/>
                <p:cNvSpPr/>
                <p:nvPr/>
              </p:nvSpPr>
              <p:spPr>
                <a:xfrm>
                  <a:off x="7912738" y="2348528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8" name="Google Shape;4698;p15"/>
                <p:cNvSpPr/>
                <p:nvPr/>
              </p:nvSpPr>
              <p:spPr>
                <a:xfrm>
                  <a:off x="6611550" y="2538320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699" name="Google Shape;4699;p15"/>
                <p:cNvSpPr/>
                <p:nvPr/>
              </p:nvSpPr>
              <p:spPr>
                <a:xfrm>
                  <a:off x="5907336" y="15857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0" name="Google Shape;4700;p15"/>
                <p:cNvSpPr/>
                <p:nvPr/>
              </p:nvSpPr>
              <p:spPr>
                <a:xfrm>
                  <a:off x="5619461" y="17950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1" name="Google Shape;4701;p15"/>
                <p:cNvSpPr/>
                <p:nvPr/>
              </p:nvSpPr>
              <p:spPr>
                <a:xfrm>
                  <a:off x="6378692" y="2634110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2" name="Google Shape;4702;p15"/>
                <p:cNvSpPr/>
                <p:nvPr/>
              </p:nvSpPr>
              <p:spPr>
                <a:xfrm>
                  <a:off x="7473889" y="2653603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3" name="Google Shape;4703;p15"/>
                <p:cNvSpPr/>
                <p:nvPr/>
              </p:nvSpPr>
              <p:spPr>
                <a:xfrm>
                  <a:off x="5528307" y="2587472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4" name="Google Shape;4704;p15"/>
                <p:cNvSpPr/>
                <p:nvPr/>
              </p:nvSpPr>
              <p:spPr>
                <a:xfrm>
                  <a:off x="6502745" y="2917625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5" name="Google Shape;4705;p15"/>
                <p:cNvSpPr/>
                <p:nvPr/>
              </p:nvSpPr>
              <p:spPr>
                <a:xfrm>
                  <a:off x="6676677" y="2969513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6" name="Google Shape;4706;p15"/>
                <p:cNvSpPr/>
                <p:nvPr/>
              </p:nvSpPr>
              <p:spPr>
                <a:xfrm>
                  <a:off x="5428048" y="2670694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7" name="Google Shape;4707;p15"/>
                <p:cNvSpPr/>
                <p:nvPr/>
              </p:nvSpPr>
              <p:spPr>
                <a:xfrm>
                  <a:off x="6173650" y="2839708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8" name="Google Shape;4708;p15"/>
                <p:cNvSpPr/>
                <p:nvPr/>
              </p:nvSpPr>
              <p:spPr>
                <a:xfrm>
                  <a:off x="5458656" y="2620649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09" name="Google Shape;4709;p15"/>
                <p:cNvSpPr/>
                <p:nvPr/>
              </p:nvSpPr>
              <p:spPr>
                <a:xfrm>
                  <a:off x="5347505" y="2711021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0" name="Google Shape;4710;p15"/>
                <p:cNvSpPr/>
                <p:nvPr/>
              </p:nvSpPr>
              <p:spPr>
                <a:xfrm>
                  <a:off x="5986873" y="2777822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1" name="Google Shape;4711;p15"/>
                <p:cNvSpPr/>
                <p:nvPr/>
              </p:nvSpPr>
              <p:spPr>
                <a:xfrm>
                  <a:off x="7279068" y="2685495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2" name="Google Shape;4712;p15"/>
                <p:cNvSpPr/>
                <p:nvPr/>
              </p:nvSpPr>
              <p:spPr>
                <a:xfrm>
                  <a:off x="7160992" y="2671755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3" name="Google Shape;4713;p15"/>
                <p:cNvSpPr/>
                <p:nvPr/>
              </p:nvSpPr>
              <p:spPr>
                <a:xfrm>
                  <a:off x="7577890" y="2677229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4" name="Google Shape;4714;p15"/>
                <p:cNvSpPr/>
                <p:nvPr/>
              </p:nvSpPr>
              <p:spPr>
                <a:xfrm>
                  <a:off x="7701217" y="2625620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5" name="Google Shape;4715;p15"/>
                <p:cNvSpPr/>
                <p:nvPr/>
              </p:nvSpPr>
              <p:spPr>
                <a:xfrm>
                  <a:off x="7429038" y="2766205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6" name="Google Shape;4716;p15"/>
                <p:cNvSpPr/>
                <p:nvPr/>
              </p:nvSpPr>
              <p:spPr>
                <a:xfrm>
                  <a:off x="6348419" y="3128418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7" name="Google Shape;4717;p15"/>
                <p:cNvSpPr/>
                <p:nvPr/>
              </p:nvSpPr>
              <p:spPr>
                <a:xfrm>
                  <a:off x="6232353" y="3089544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8" name="Google Shape;4718;p15"/>
                <p:cNvSpPr/>
                <p:nvPr/>
              </p:nvSpPr>
              <p:spPr>
                <a:xfrm>
                  <a:off x="5837071" y="3080607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19" name="Google Shape;4719;p15"/>
                <p:cNvSpPr/>
                <p:nvPr/>
              </p:nvSpPr>
              <p:spPr>
                <a:xfrm>
                  <a:off x="7201598" y="3100994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0" name="Google Shape;4720;p15"/>
                <p:cNvSpPr/>
                <p:nvPr/>
              </p:nvSpPr>
              <p:spPr>
                <a:xfrm>
                  <a:off x="7497236" y="3063181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1" name="Google Shape;4721;p15"/>
                <p:cNvSpPr/>
                <p:nvPr/>
              </p:nvSpPr>
              <p:spPr>
                <a:xfrm>
                  <a:off x="7508798" y="2358470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2" name="Google Shape;4722;p15"/>
                <p:cNvSpPr/>
                <p:nvPr/>
              </p:nvSpPr>
              <p:spPr>
                <a:xfrm>
                  <a:off x="4899775" y="20275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3" name="Google Shape;4723;p15"/>
                <p:cNvSpPr/>
                <p:nvPr/>
              </p:nvSpPr>
              <p:spPr>
                <a:xfrm>
                  <a:off x="5005899" y="2220120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4" name="Google Shape;4724;p15"/>
                <p:cNvSpPr/>
                <p:nvPr/>
              </p:nvSpPr>
              <p:spPr>
                <a:xfrm>
                  <a:off x="5039802" y="20241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5" name="Google Shape;4725;p15"/>
                <p:cNvSpPr/>
                <p:nvPr/>
              </p:nvSpPr>
              <p:spPr>
                <a:xfrm>
                  <a:off x="5196474" y="13967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6" name="Google Shape;4726;p15"/>
                <p:cNvSpPr/>
                <p:nvPr/>
              </p:nvSpPr>
              <p:spPr>
                <a:xfrm>
                  <a:off x="5513505" y="18852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7" name="Google Shape;4727;p15"/>
                <p:cNvSpPr/>
                <p:nvPr/>
              </p:nvSpPr>
              <p:spPr>
                <a:xfrm>
                  <a:off x="5755970" y="18567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8" name="Google Shape;4728;p15"/>
                <p:cNvSpPr/>
                <p:nvPr/>
              </p:nvSpPr>
              <p:spPr>
                <a:xfrm>
                  <a:off x="5665932" y="19044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29" name="Google Shape;4729;p15"/>
                <p:cNvSpPr/>
                <p:nvPr/>
              </p:nvSpPr>
              <p:spPr>
                <a:xfrm>
                  <a:off x="5587792" y="15106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0" name="Google Shape;4730;p15"/>
                <p:cNvSpPr/>
                <p:nvPr/>
              </p:nvSpPr>
              <p:spPr>
                <a:xfrm>
                  <a:off x="6197947" y="15294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1" name="Google Shape;4731;p15"/>
                <p:cNvSpPr/>
                <p:nvPr/>
              </p:nvSpPr>
              <p:spPr>
                <a:xfrm>
                  <a:off x="7817003" y="21847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2" name="Google Shape;4732;p15"/>
                <p:cNvSpPr/>
                <p:nvPr/>
              </p:nvSpPr>
              <p:spPr>
                <a:xfrm>
                  <a:off x="7697810" y="21252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3" name="Google Shape;4733;p15"/>
                <p:cNvSpPr/>
                <p:nvPr/>
              </p:nvSpPr>
              <p:spPr>
                <a:xfrm>
                  <a:off x="7963733" y="20829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4" name="Google Shape;4734;p15"/>
                <p:cNvSpPr/>
                <p:nvPr/>
              </p:nvSpPr>
              <p:spPr>
                <a:xfrm>
                  <a:off x="7883470" y="20874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5" name="Google Shape;4735;p15"/>
                <p:cNvSpPr/>
                <p:nvPr/>
              </p:nvSpPr>
              <p:spPr>
                <a:xfrm>
                  <a:off x="7858839" y="2680301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6" name="Google Shape;4736;p15"/>
                <p:cNvSpPr/>
                <p:nvPr/>
              </p:nvSpPr>
              <p:spPr>
                <a:xfrm>
                  <a:off x="7981830" y="3012800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7" name="Google Shape;4737;p15"/>
                <p:cNvSpPr/>
                <p:nvPr/>
              </p:nvSpPr>
              <p:spPr>
                <a:xfrm>
                  <a:off x="8103873" y="2840379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8" name="Google Shape;4738;p15"/>
                <p:cNvSpPr/>
                <p:nvPr/>
              </p:nvSpPr>
              <p:spPr>
                <a:xfrm>
                  <a:off x="5189940" y="2082439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39" name="Google Shape;4739;p15"/>
                <p:cNvSpPr/>
                <p:nvPr/>
              </p:nvSpPr>
              <p:spPr>
                <a:xfrm>
                  <a:off x="7625869" y="3041453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40" name="Google Shape;4740;p15"/>
                <p:cNvSpPr/>
                <p:nvPr/>
              </p:nvSpPr>
              <p:spPr>
                <a:xfrm>
                  <a:off x="5660794" y="2943206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41" name="Google Shape;4741;p15"/>
                <p:cNvSpPr/>
                <p:nvPr/>
              </p:nvSpPr>
              <p:spPr>
                <a:xfrm>
                  <a:off x="4982998" y="2893719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42" name="Google Shape;4742;p15"/>
                <p:cNvSpPr/>
                <p:nvPr/>
              </p:nvSpPr>
              <p:spPr>
                <a:xfrm>
                  <a:off x="5427992" y="2955047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43" name="Google Shape;4743;p15"/>
                <p:cNvSpPr/>
                <p:nvPr/>
              </p:nvSpPr>
              <p:spPr>
                <a:xfrm>
                  <a:off x="7328220" y="3130038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44" name="Google Shape;4744;p15"/>
                <p:cNvSpPr/>
                <p:nvPr/>
              </p:nvSpPr>
              <p:spPr>
                <a:xfrm>
                  <a:off x="7962114" y="3160087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745" name="Google Shape;4745;p15"/>
            <p:cNvGrpSpPr/>
            <p:nvPr/>
          </p:nvGrpSpPr>
          <p:grpSpPr>
            <a:xfrm>
              <a:off x="-833923" y="4516459"/>
              <a:ext cx="2965944" cy="1224663"/>
              <a:chOff x="774669" y="2838468"/>
              <a:chExt cx="4276159" cy="1765662"/>
            </a:xfrm>
          </p:grpSpPr>
          <p:grpSp>
            <p:nvGrpSpPr>
              <p:cNvPr id="4746" name="Google Shape;4746;p15"/>
              <p:cNvGrpSpPr/>
              <p:nvPr/>
            </p:nvGrpSpPr>
            <p:grpSpPr>
              <a:xfrm>
                <a:off x="774669" y="2838468"/>
                <a:ext cx="4276159" cy="1765662"/>
                <a:chOff x="1133650" y="3105500"/>
                <a:chExt cx="3428608" cy="1415701"/>
              </a:xfrm>
            </p:grpSpPr>
            <p:sp>
              <p:nvSpPr>
                <p:cNvPr id="4747" name="Google Shape;4747;p15"/>
                <p:cNvSpPr/>
                <p:nvPr/>
              </p:nvSpPr>
              <p:spPr>
                <a:xfrm>
                  <a:off x="2240575" y="3413443"/>
                  <a:ext cx="54421" cy="4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" h="528" extrusionOk="0">
                      <a:moveTo>
                        <a:pt x="330" y="74"/>
                      </a:moveTo>
                      <a:cubicBezTo>
                        <a:pt x="465" y="74"/>
                        <a:pt x="480" y="272"/>
                        <a:pt x="384" y="359"/>
                      </a:cubicBezTo>
                      <a:cubicBezTo>
                        <a:pt x="370" y="373"/>
                        <a:pt x="354" y="378"/>
                        <a:pt x="336" y="378"/>
                      </a:cubicBezTo>
                      <a:cubicBezTo>
                        <a:pt x="281" y="378"/>
                        <a:pt x="214" y="328"/>
                        <a:pt x="187" y="288"/>
                      </a:cubicBezTo>
                      <a:cubicBezTo>
                        <a:pt x="170" y="261"/>
                        <a:pt x="170" y="199"/>
                        <a:pt x="196" y="163"/>
                      </a:cubicBezTo>
                      <a:cubicBezTo>
                        <a:pt x="232" y="119"/>
                        <a:pt x="268" y="101"/>
                        <a:pt x="321" y="74"/>
                      </a:cubicBezTo>
                      <a:cubicBezTo>
                        <a:pt x="324" y="74"/>
                        <a:pt x="327" y="74"/>
                        <a:pt x="330" y="74"/>
                      </a:cubicBezTo>
                      <a:close/>
                      <a:moveTo>
                        <a:pt x="227" y="0"/>
                      </a:moveTo>
                      <a:cubicBezTo>
                        <a:pt x="219" y="0"/>
                        <a:pt x="212" y="1"/>
                        <a:pt x="205" y="3"/>
                      </a:cubicBezTo>
                      <a:cubicBezTo>
                        <a:pt x="161" y="12"/>
                        <a:pt x="116" y="38"/>
                        <a:pt x="80" y="74"/>
                      </a:cubicBezTo>
                      <a:cubicBezTo>
                        <a:pt x="9" y="136"/>
                        <a:pt x="0" y="235"/>
                        <a:pt x="27" y="324"/>
                      </a:cubicBezTo>
                      <a:cubicBezTo>
                        <a:pt x="75" y="446"/>
                        <a:pt x="200" y="527"/>
                        <a:pt x="328" y="527"/>
                      </a:cubicBezTo>
                      <a:cubicBezTo>
                        <a:pt x="368" y="527"/>
                        <a:pt x="408" y="519"/>
                        <a:pt x="446" y="502"/>
                      </a:cubicBezTo>
                      <a:cubicBezTo>
                        <a:pt x="653" y="403"/>
                        <a:pt x="584" y="13"/>
                        <a:pt x="374" y="13"/>
                      </a:cubicBezTo>
                      <a:cubicBezTo>
                        <a:pt x="357" y="13"/>
                        <a:pt x="340" y="15"/>
                        <a:pt x="321" y="20"/>
                      </a:cubicBezTo>
                      <a:cubicBezTo>
                        <a:pt x="292" y="13"/>
                        <a:pt x="25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48" name="Google Shape;4748;p15"/>
                <p:cNvSpPr/>
                <p:nvPr/>
              </p:nvSpPr>
              <p:spPr>
                <a:xfrm>
                  <a:off x="2131982" y="3244012"/>
                  <a:ext cx="49171" cy="4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529" extrusionOk="0">
                      <a:moveTo>
                        <a:pt x="366" y="64"/>
                      </a:moveTo>
                      <a:cubicBezTo>
                        <a:pt x="420" y="64"/>
                        <a:pt x="420" y="118"/>
                        <a:pt x="429" y="162"/>
                      </a:cubicBezTo>
                      <a:cubicBezTo>
                        <a:pt x="447" y="242"/>
                        <a:pt x="411" y="296"/>
                        <a:pt x="349" y="341"/>
                      </a:cubicBezTo>
                      <a:cubicBezTo>
                        <a:pt x="323" y="359"/>
                        <a:pt x="298" y="368"/>
                        <a:pt x="275" y="368"/>
                      </a:cubicBezTo>
                      <a:cubicBezTo>
                        <a:pt x="240" y="368"/>
                        <a:pt x="209" y="348"/>
                        <a:pt x="188" y="305"/>
                      </a:cubicBezTo>
                      <a:cubicBezTo>
                        <a:pt x="152" y="260"/>
                        <a:pt x="206" y="153"/>
                        <a:pt x="250" y="127"/>
                      </a:cubicBezTo>
                      <a:cubicBezTo>
                        <a:pt x="259" y="127"/>
                        <a:pt x="259" y="118"/>
                        <a:pt x="259" y="109"/>
                      </a:cubicBezTo>
                      <a:cubicBezTo>
                        <a:pt x="286" y="91"/>
                        <a:pt x="322" y="64"/>
                        <a:pt x="366" y="64"/>
                      </a:cubicBezTo>
                      <a:close/>
                      <a:moveTo>
                        <a:pt x="398" y="0"/>
                      </a:moveTo>
                      <a:cubicBezTo>
                        <a:pt x="340" y="0"/>
                        <a:pt x="279" y="42"/>
                        <a:pt x="242" y="91"/>
                      </a:cubicBezTo>
                      <a:cubicBezTo>
                        <a:pt x="161" y="91"/>
                        <a:pt x="108" y="109"/>
                        <a:pt x="54" y="171"/>
                      </a:cubicBezTo>
                      <a:cubicBezTo>
                        <a:pt x="1" y="234"/>
                        <a:pt x="19" y="314"/>
                        <a:pt x="45" y="385"/>
                      </a:cubicBezTo>
                      <a:cubicBezTo>
                        <a:pt x="81" y="457"/>
                        <a:pt x="143" y="501"/>
                        <a:pt x="215" y="519"/>
                      </a:cubicBezTo>
                      <a:cubicBezTo>
                        <a:pt x="234" y="525"/>
                        <a:pt x="253" y="528"/>
                        <a:pt x="272" y="528"/>
                      </a:cubicBezTo>
                      <a:cubicBezTo>
                        <a:pt x="333" y="528"/>
                        <a:pt x="392" y="499"/>
                        <a:pt x="447" y="466"/>
                      </a:cubicBezTo>
                      <a:cubicBezTo>
                        <a:pt x="589" y="376"/>
                        <a:pt x="589" y="198"/>
                        <a:pt x="500" y="64"/>
                      </a:cubicBezTo>
                      <a:cubicBezTo>
                        <a:pt x="472" y="18"/>
                        <a:pt x="435" y="0"/>
                        <a:pt x="39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49" name="Google Shape;4749;p15"/>
                <p:cNvSpPr/>
                <p:nvPr/>
              </p:nvSpPr>
              <p:spPr>
                <a:xfrm>
                  <a:off x="1761118" y="4044079"/>
                  <a:ext cx="51254" cy="50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601" extrusionOk="0">
                      <a:moveTo>
                        <a:pt x="320" y="54"/>
                      </a:moveTo>
                      <a:cubicBezTo>
                        <a:pt x="356" y="54"/>
                        <a:pt x="401" y="54"/>
                        <a:pt x="445" y="72"/>
                      </a:cubicBezTo>
                      <a:cubicBezTo>
                        <a:pt x="508" y="108"/>
                        <a:pt x="499" y="188"/>
                        <a:pt x="490" y="250"/>
                      </a:cubicBezTo>
                      <a:cubicBezTo>
                        <a:pt x="474" y="312"/>
                        <a:pt x="432" y="448"/>
                        <a:pt x="357" y="448"/>
                      </a:cubicBezTo>
                      <a:cubicBezTo>
                        <a:pt x="345" y="448"/>
                        <a:pt x="333" y="445"/>
                        <a:pt x="320" y="438"/>
                      </a:cubicBezTo>
                      <a:cubicBezTo>
                        <a:pt x="213" y="375"/>
                        <a:pt x="222" y="134"/>
                        <a:pt x="320" y="54"/>
                      </a:cubicBezTo>
                      <a:close/>
                      <a:moveTo>
                        <a:pt x="315" y="0"/>
                      </a:moveTo>
                      <a:cubicBezTo>
                        <a:pt x="0" y="0"/>
                        <a:pt x="48" y="572"/>
                        <a:pt x="329" y="598"/>
                      </a:cubicBezTo>
                      <a:cubicBezTo>
                        <a:pt x="341" y="600"/>
                        <a:pt x="352" y="600"/>
                        <a:pt x="362" y="600"/>
                      </a:cubicBezTo>
                      <a:cubicBezTo>
                        <a:pt x="558" y="600"/>
                        <a:pt x="614" y="375"/>
                        <a:pt x="606" y="206"/>
                      </a:cubicBezTo>
                      <a:cubicBezTo>
                        <a:pt x="598" y="69"/>
                        <a:pt x="507" y="4"/>
                        <a:pt x="397" y="4"/>
                      </a:cubicBezTo>
                      <a:cubicBezTo>
                        <a:pt x="378" y="4"/>
                        <a:pt x="358" y="6"/>
                        <a:pt x="338" y="10"/>
                      </a:cubicBezTo>
                      <a:cubicBezTo>
                        <a:pt x="338" y="1"/>
                        <a:pt x="338" y="1"/>
                        <a:pt x="329" y="1"/>
                      </a:cubicBezTo>
                      <a:cubicBezTo>
                        <a:pt x="324" y="0"/>
                        <a:pt x="319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0" name="Google Shape;4750;p15"/>
                <p:cNvSpPr/>
                <p:nvPr/>
              </p:nvSpPr>
              <p:spPr>
                <a:xfrm>
                  <a:off x="1727866" y="3952404"/>
                  <a:ext cx="44337" cy="39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" h="471" extrusionOk="0">
                      <a:moveTo>
                        <a:pt x="291" y="66"/>
                      </a:moveTo>
                      <a:lnTo>
                        <a:pt x="291" y="66"/>
                      </a:lnTo>
                      <a:cubicBezTo>
                        <a:pt x="425" y="101"/>
                        <a:pt x="345" y="307"/>
                        <a:pt x="246" y="342"/>
                      </a:cubicBezTo>
                      <a:cubicBezTo>
                        <a:pt x="238" y="344"/>
                        <a:pt x="230" y="345"/>
                        <a:pt x="223" y="345"/>
                      </a:cubicBezTo>
                      <a:cubicBezTo>
                        <a:pt x="169" y="345"/>
                        <a:pt x="149" y="290"/>
                        <a:pt x="157" y="235"/>
                      </a:cubicBezTo>
                      <a:cubicBezTo>
                        <a:pt x="175" y="182"/>
                        <a:pt x="229" y="93"/>
                        <a:pt x="291" y="66"/>
                      </a:cubicBezTo>
                      <a:close/>
                      <a:moveTo>
                        <a:pt x="266" y="0"/>
                      </a:moveTo>
                      <a:cubicBezTo>
                        <a:pt x="161" y="0"/>
                        <a:pt x="79" y="111"/>
                        <a:pt x="41" y="209"/>
                      </a:cubicBezTo>
                      <a:cubicBezTo>
                        <a:pt x="0" y="332"/>
                        <a:pt x="88" y="470"/>
                        <a:pt x="221" y="470"/>
                      </a:cubicBezTo>
                      <a:cubicBezTo>
                        <a:pt x="232" y="470"/>
                        <a:pt x="243" y="469"/>
                        <a:pt x="255" y="467"/>
                      </a:cubicBezTo>
                      <a:cubicBezTo>
                        <a:pt x="443" y="432"/>
                        <a:pt x="532" y="75"/>
                        <a:pt x="336" y="12"/>
                      </a:cubicBezTo>
                      <a:lnTo>
                        <a:pt x="327" y="12"/>
                      </a:lnTo>
                      <a:cubicBezTo>
                        <a:pt x="306" y="4"/>
                        <a:pt x="286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1" name="Google Shape;4751;p15"/>
                <p:cNvSpPr/>
                <p:nvPr/>
              </p:nvSpPr>
              <p:spPr>
                <a:xfrm>
                  <a:off x="1551351" y="3947237"/>
                  <a:ext cx="77423" cy="66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93" extrusionOk="0">
                      <a:moveTo>
                        <a:pt x="511" y="62"/>
                      </a:moveTo>
                      <a:cubicBezTo>
                        <a:pt x="592" y="62"/>
                        <a:pt x="666" y="106"/>
                        <a:pt x="714" y="181"/>
                      </a:cubicBezTo>
                      <a:cubicBezTo>
                        <a:pt x="803" y="315"/>
                        <a:pt x="714" y="502"/>
                        <a:pt x="598" y="583"/>
                      </a:cubicBezTo>
                      <a:cubicBezTo>
                        <a:pt x="562" y="607"/>
                        <a:pt x="526" y="617"/>
                        <a:pt x="492" y="617"/>
                      </a:cubicBezTo>
                      <a:cubicBezTo>
                        <a:pt x="400" y="617"/>
                        <a:pt x="320" y="542"/>
                        <a:pt x="268" y="458"/>
                      </a:cubicBezTo>
                      <a:cubicBezTo>
                        <a:pt x="179" y="324"/>
                        <a:pt x="321" y="137"/>
                        <a:pt x="437" y="74"/>
                      </a:cubicBezTo>
                      <a:cubicBezTo>
                        <a:pt x="462" y="66"/>
                        <a:pt x="487" y="62"/>
                        <a:pt x="511" y="62"/>
                      </a:cubicBezTo>
                      <a:close/>
                      <a:moveTo>
                        <a:pt x="556" y="0"/>
                      </a:moveTo>
                      <a:cubicBezTo>
                        <a:pt x="505" y="0"/>
                        <a:pt x="455" y="13"/>
                        <a:pt x="411" y="39"/>
                      </a:cubicBezTo>
                      <a:cubicBezTo>
                        <a:pt x="206" y="74"/>
                        <a:pt x="0" y="279"/>
                        <a:pt x="98" y="494"/>
                      </a:cubicBezTo>
                      <a:cubicBezTo>
                        <a:pt x="167" y="664"/>
                        <a:pt x="323" y="792"/>
                        <a:pt x="496" y="792"/>
                      </a:cubicBezTo>
                      <a:cubicBezTo>
                        <a:pt x="550" y="792"/>
                        <a:pt x="605" y="780"/>
                        <a:pt x="660" y="752"/>
                      </a:cubicBezTo>
                      <a:cubicBezTo>
                        <a:pt x="875" y="645"/>
                        <a:pt x="928" y="315"/>
                        <a:pt x="803" y="137"/>
                      </a:cubicBezTo>
                      <a:cubicBezTo>
                        <a:pt x="745" y="44"/>
                        <a:pt x="65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2" name="Google Shape;4752;p15"/>
                <p:cNvSpPr/>
                <p:nvPr/>
              </p:nvSpPr>
              <p:spPr>
                <a:xfrm>
                  <a:off x="2244242" y="4151921"/>
                  <a:ext cx="35086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395" extrusionOk="0">
                      <a:moveTo>
                        <a:pt x="197" y="72"/>
                      </a:moveTo>
                      <a:cubicBezTo>
                        <a:pt x="233" y="80"/>
                        <a:pt x="268" y="80"/>
                        <a:pt x="295" y="98"/>
                      </a:cubicBezTo>
                      <a:cubicBezTo>
                        <a:pt x="340" y="116"/>
                        <a:pt x="322" y="161"/>
                        <a:pt x="313" y="196"/>
                      </a:cubicBezTo>
                      <a:cubicBezTo>
                        <a:pt x="300" y="241"/>
                        <a:pt x="256" y="281"/>
                        <a:pt x="212" y="281"/>
                      </a:cubicBezTo>
                      <a:cubicBezTo>
                        <a:pt x="194" y="281"/>
                        <a:pt x="177" y="274"/>
                        <a:pt x="161" y="259"/>
                      </a:cubicBezTo>
                      <a:cubicBezTo>
                        <a:pt x="108" y="214"/>
                        <a:pt x="143" y="125"/>
                        <a:pt x="188" y="72"/>
                      </a:cubicBezTo>
                      <a:close/>
                      <a:moveTo>
                        <a:pt x="197" y="0"/>
                      </a:moveTo>
                      <a:cubicBezTo>
                        <a:pt x="108" y="18"/>
                        <a:pt x="45" y="98"/>
                        <a:pt x="28" y="188"/>
                      </a:cubicBezTo>
                      <a:cubicBezTo>
                        <a:pt x="1" y="303"/>
                        <a:pt x="72" y="375"/>
                        <a:pt x="170" y="393"/>
                      </a:cubicBezTo>
                      <a:cubicBezTo>
                        <a:pt x="178" y="394"/>
                        <a:pt x="187" y="394"/>
                        <a:pt x="194" y="394"/>
                      </a:cubicBezTo>
                      <a:cubicBezTo>
                        <a:pt x="247" y="394"/>
                        <a:pt x="292" y="370"/>
                        <a:pt x="331" y="339"/>
                      </a:cubicBezTo>
                      <a:cubicBezTo>
                        <a:pt x="384" y="286"/>
                        <a:pt x="384" y="232"/>
                        <a:pt x="402" y="170"/>
                      </a:cubicBezTo>
                      <a:cubicBezTo>
                        <a:pt x="420" y="63"/>
                        <a:pt x="304" y="27"/>
                        <a:pt x="224" y="27"/>
                      </a:cubicBezTo>
                      <a:cubicBezTo>
                        <a:pt x="224" y="18"/>
                        <a:pt x="215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3" name="Google Shape;4753;p15"/>
                <p:cNvSpPr/>
                <p:nvPr/>
              </p:nvSpPr>
              <p:spPr>
                <a:xfrm>
                  <a:off x="2011556" y="3329852"/>
                  <a:ext cx="89257" cy="74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888" extrusionOk="0">
                      <a:moveTo>
                        <a:pt x="603" y="93"/>
                      </a:moveTo>
                      <a:cubicBezTo>
                        <a:pt x="674" y="93"/>
                        <a:pt x="745" y="107"/>
                        <a:pt x="794" y="149"/>
                      </a:cubicBezTo>
                      <a:cubicBezTo>
                        <a:pt x="955" y="292"/>
                        <a:pt x="848" y="560"/>
                        <a:pt x="714" y="658"/>
                      </a:cubicBezTo>
                      <a:cubicBezTo>
                        <a:pt x="670" y="691"/>
                        <a:pt x="621" y="705"/>
                        <a:pt x="573" y="705"/>
                      </a:cubicBezTo>
                      <a:cubicBezTo>
                        <a:pt x="464" y="705"/>
                        <a:pt x="354" y="634"/>
                        <a:pt x="286" y="542"/>
                      </a:cubicBezTo>
                      <a:cubicBezTo>
                        <a:pt x="170" y="381"/>
                        <a:pt x="411" y="176"/>
                        <a:pt x="536" y="114"/>
                      </a:cubicBezTo>
                      <a:cubicBezTo>
                        <a:pt x="545" y="105"/>
                        <a:pt x="545" y="105"/>
                        <a:pt x="545" y="96"/>
                      </a:cubicBezTo>
                      <a:cubicBezTo>
                        <a:pt x="564" y="94"/>
                        <a:pt x="583" y="93"/>
                        <a:pt x="603" y="93"/>
                      </a:cubicBezTo>
                      <a:close/>
                      <a:moveTo>
                        <a:pt x="671" y="1"/>
                      </a:moveTo>
                      <a:cubicBezTo>
                        <a:pt x="572" y="1"/>
                        <a:pt x="467" y="34"/>
                        <a:pt x="384" y="78"/>
                      </a:cubicBezTo>
                      <a:cubicBezTo>
                        <a:pt x="170" y="149"/>
                        <a:pt x="0" y="345"/>
                        <a:pt x="99" y="577"/>
                      </a:cubicBezTo>
                      <a:cubicBezTo>
                        <a:pt x="176" y="758"/>
                        <a:pt x="371" y="888"/>
                        <a:pt x="564" y="888"/>
                      </a:cubicBezTo>
                      <a:cubicBezTo>
                        <a:pt x="637" y="888"/>
                        <a:pt x="710" y="869"/>
                        <a:pt x="777" y="827"/>
                      </a:cubicBezTo>
                      <a:cubicBezTo>
                        <a:pt x="1009" y="684"/>
                        <a:pt x="1071" y="363"/>
                        <a:pt x="928" y="131"/>
                      </a:cubicBezTo>
                      <a:cubicBezTo>
                        <a:pt x="869" y="36"/>
                        <a:pt x="774" y="1"/>
                        <a:pt x="6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4" name="Google Shape;4754;p15"/>
                <p:cNvSpPr/>
                <p:nvPr/>
              </p:nvSpPr>
              <p:spPr>
                <a:xfrm>
                  <a:off x="3067309" y="3251429"/>
                  <a:ext cx="52838" cy="4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25" extrusionOk="0">
                      <a:moveTo>
                        <a:pt x="259" y="73"/>
                      </a:moveTo>
                      <a:cubicBezTo>
                        <a:pt x="339" y="82"/>
                        <a:pt x="420" y="100"/>
                        <a:pt x="455" y="171"/>
                      </a:cubicBezTo>
                      <a:cubicBezTo>
                        <a:pt x="518" y="261"/>
                        <a:pt x="420" y="323"/>
                        <a:pt x="348" y="350"/>
                      </a:cubicBezTo>
                      <a:cubicBezTo>
                        <a:pt x="331" y="355"/>
                        <a:pt x="314" y="357"/>
                        <a:pt x="298" y="357"/>
                      </a:cubicBezTo>
                      <a:cubicBezTo>
                        <a:pt x="233" y="357"/>
                        <a:pt x="184" y="315"/>
                        <a:pt x="170" y="243"/>
                      </a:cubicBezTo>
                      <a:cubicBezTo>
                        <a:pt x="152" y="189"/>
                        <a:pt x="206" y="109"/>
                        <a:pt x="259" y="73"/>
                      </a:cubicBezTo>
                      <a:close/>
                      <a:moveTo>
                        <a:pt x="264" y="1"/>
                      </a:moveTo>
                      <a:cubicBezTo>
                        <a:pt x="250" y="1"/>
                        <a:pt x="237" y="1"/>
                        <a:pt x="223" y="2"/>
                      </a:cubicBezTo>
                      <a:cubicBezTo>
                        <a:pt x="214" y="2"/>
                        <a:pt x="206" y="11"/>
                        <a:pt x="197" y="11"/>
                      </a:cubicBezTo>
                      <a:cubicBezTo>
                        <a:pt x="90" y="38"/>
                        <a:pt x="0" y="136"/>
                        <a:pt x="0" y="252"/>
                      </a:cubicBezTo>
                      <a:cubicBezTo>
                        <a:pt x="0" y="332"/>
                        <a:pt x="54" y="403"/>
                        <a:pt x="107" y="466"/>
                      </a:cubicBezTo>
                      <a:cubicBezTo>
                        <a:pt x="154" y="507"/>
                        <a:pt x="205" y="525"/>
                        <a:pt x="259" y="525"/>
                      </a:cubicBezTo>
                      <a:cubicBezTo>
                        <a:pt x="288" y="525"/>
                        <a:pt x="317" y="520"/>
                        <a:pt x="348" y="510"/>
                      </a:cubicBezTo>
                      <a:cubicBezTo>
                        <a:pt x="491" y="475"/>
                        <a:pt x="634" y="341"/>
                        <a:pt x="580" y="180"/>
                      </a:cubicBezTo>
                      <a:cubicBezTo>
                        <a:pt x="540" y="43"/>
                        <a:pt x="397" y="1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5" name="Google Shape;4755;p15"/>
                <p:cNvSpPr/>
                <p:nvPr/>
              </p:nvSpPr>
              <p:spPr>
                <a:xfrm>
                  <a:off x="2997387" y="3355354"/>
                  <a:ext cx="69256" cy="56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676" extrusionOk="0">
                      <a:moveTo>
                        <a:pt x="411" y="102"/>
                      </a:moveTo>
                      <a:cubicBezTo>
                        <a:pt x="474" y="138"/>
                        <a:pt x="545" y="164"/>
                        <a:pt x="598" y="209"/>
                      </a:cubicBezTo>
                      <a:cubicBezTo>
                        <a:pt x="723" y="316"/>
                        <a:pt x="634" y="441"/>
                        <a:pt x="500" y="477"/>
                      </a:cubicBezTo>
                      <a:cubicBezTo>
                        <a:pt x="471" y="487"/>
                        <a:pt x="442" y="492"/>
                        <a:pt x="413" y="492"/>
                      </a:cubicBezTo>
                      <a:cubicBezTo>
                        <a:pt x="323" y="492"/>
                        <a:pt x="245" y="440"/>
                        <a:pt x="197" y="352"/>
                      </a:cubicBezTo>
                      <a:cubicBezTo>
                        <a:pt x="117" y="209"/>
                        <a:pt x="286" y="138"/>
                        <a:pt x="411" y="102"/>
                      </a:cubicBezTo>
                      <a:close/>
                      <a:moveTo>
                        <a:pt x="344" y="0"/>
                      </a:moveTo>
                      <a:cubicBezTo>
                        <a:pt x="335" y="0"/>
                        <a:pt x="328" y="6"/>
                        <a:pt x="322" y="13"/>
                      </a:cubicBezTo>
                      <a:cubicBezTo>
                        <a:pt x="306" y="10"/>
                        <a:pt x="291" y="9"/>
                        <a:pt x="275" y="9"/>
                      </a:cubicBezTo>
                      <a:cubicBezTo>
                        <a:pt x="229" y="9"/>
                        <a:pt x="186" y="19"/>
                        <a:pt x="152" y="39"/>
                      </a:cubicBezTo>
                      <a:cubicBezTo>
                        <a:pt x="54" y="93"/>
                        <a:pt x="10" y="182"/>
                        <a:pt x="1" y="289"/>
                      </a:cubicBezTo>
                      <a:cubicBezTo>
                        <a:pt x="1" y="498"/>
                        <a:pt x="196" y="675"/>
                        <a:pt x="397" y="675"/>
                      </a:cubicBezTo>
                      <a:cubicBezTo>
                        <a:pt x="410" y="675"/>
                        <a:pt x="424" y="675"/>
                        <a:pt x="438" y="673"/>
                      </a:cubicBezTo>
                      <a:cubicBezTo>
                        <a:pt x="634" y="637"/>
                        <a:pt x="830" y="494"/>
                        <a:pt x="786" y="280"/>
                      </a:cubicBezTo>
                      <a:cubicBezTo>
                        <a:pt x="750" y="147"/>
                        <a:pt x="616" y="93"/>
                        <a:pt x="491" y="48"/>
                      </a:cubicBezTo>
                      <a:cubicBezTo>
                        <a:pt x="491" y="39"/>
                        <a:pt x="483" y="39"/>
                        <a:pt x="483" y="39"/>
                      </a:cubicBezTo>
                      <a:cubicBezTo>
                        <a:pt x="474" y="39"/>
                        <a:pt x="456" y="31"/>
                        <a:pt x="447" y="31"/>
                      </a:cubicBezTo>
                      <a:cubicBezTo>
                        <a:pt x="420" y="22"/>
                        <a:pt x="384" y="13"/>
                        <a:pt x="358" y="4"/>
                      </a:cubicBezTo>
                      <a:cubicBezTo>
                        <a:pt x="352" y="1"/>
                        <a:pt x="348" y="0"/>
                        <a:pt x="3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6" name="Google Shape;4756;p15"/>
                <p:cNvSpPr/>
                <p:nvPr/>
              </p:nvSpPr>
              <p:spPr>
                <a:xfrm>
                  <a:off x="3746115" y="3141920"/>
                  <a:ext cx="53588" cy="4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90" extrusionOk="0">
                      <a:moveTo>
                        <a:pt x="321" y="94"/>
                      </a:moveTo>
                      <a:cubicBezTo>
                        <a:pt x="402" y="147"/>
                        <a:pt x="491" y="236"/>
                        <a:pt x="473" y="343"/>
                      </a:cubicBezTo>
                      <a:cubicBezTo>
                        <a:pt x="467" y="397"/>
                        <a:pt x="388" y="435"/>
                        <a:pt x="321" y="435"/>
                      </a:cubicBezTo>
                      <a:cubicBezTo>
                        <a:pt x="289" y="435"/>
                        <a:pt x="259" y="426"/>
                        <a:pt x="241" y="406"/>
                      </a:cubicBezTo>
                      <a:cubicBezTo>
                        <a:pt x="214" y="388"/>
                        <a:pt x="188" y="370"/>
                        <a:pt x="170" y="343"/>
                      </a:cubicBezTo>
                      <a:cubicBezTo>
                        <a:pt x="161" y="308"/>
                        <a:pt x="170" y="272"/>
                        <a:pt x="179" y="236"/>
                      </a:cubicBezTo>
                      <a:cubicBezTo>
                        <a:pt x="188" y="201"/>
                        <a:pt x="232" y="183"/>
                        <a:pt x="259" y="156"/>
                      </a:cubicBezTo>
                      <a:cubicBezTo>
                        <a:pt x="277" y="138"/>
                        <a:pt x="295" y="112"/>
                        <a:pt x="321" y="94"/>
                      </a:cubicBezTo>
                      <a:close/>
                      <a:moveTo>
                        <a:pt x="298" y="1"/>
                      </a:moveTo>
                      <a:cubicBezTo>
                        <a:pt x="193" y="1"/>
                        <a:pt x="83" y="93"/>
                        <a:pt x="36" y="174"/>
                      </a:cubicBezTo>
                      <a:cubicBezTo>
                        <a:pt x="0" y="245"/>
                        <a:pt x="0" y="317"/>
                        <a:pt x="18" y="388"/>
                      </a:cubicBezTo>
                      <a:cubicBezTo>
                        <a:pt x="18" y="424"/>
                        <a:pt x="45" y="459"/>
                        <a:pt x="63" y="486"/>
                      </a:cubicBezTo>
                      <a:cubicBezTo>
                        <a:pt x="78" y="494"/>
                        <a:pt x="87" y="509"/>
                        <a:pt x="101" y="518"/>
                      </a:cubicBezTo>
                      <a:lnTo>
                        <a:pt x="101" y="518"/>
                      </a:lnTo>
                      <a:cubicBezTo>
                        <a:pt x="105" y="522"/>
                        <a:pt x="143" y="551"/>
                        <a:pt x="143" y="558"/>
                      </a:cubicBezTo>
                      <a:cubicBezTo>
                        <a:pt x="183" y="579"/>
                        <a:pt x="232" y="589"/>
                        <a:pt x="282" y="589"/>
                      </a:cubicBezTo>
                      <a:cubicBezTo>
                        <a:pt x="400" y="589"/>
                        <a:pt x="527" y="533"/>
                        <a:pt x="571" y="433"/>
                      </a:cubicBezTo>
                      <a:cubicBezTo>
                        <a:pt x="643" y="281"/>
                        <a:pt x="536" y="138"/>
                        <a:pt x="402" y="58"/>
                      </a:cubicBezTo>
                      <a:cubicBezTo>
                        <a:pt x="402" y="49"/>
                        <a:pt x="402" y="40"/>
                        <a:pt x="393" y="31"/>
                      </a:cubicBezTo>
                      <a:cubicBezTo>
                        <a:pt x="363" y="10"/>
                        <a:pt x="33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7" name="Google Shape;4757;p15"/>
                <p:cNvSpPr/>
                <p:nvPr/>
              </p:nvSpPr>
              <p:spPr>
                <a:xfrm>
                  <a:off x="3544599" y="3893733"/>
                  <a:ext cx="49171" cy="39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479" extrusionOk="0">
                      <a:moveTo>
                        <a:pt x="340" y="65"/>
                      </a:moveTo>
                      <a:cubicBezTo>
                        <a:pt x="411" y="101"/>
                        <a:pt x="491" y="172"/>
                        <a:pt x="465" y="261"/>
                      </a:cubicBezTo>
                      <a:cubicBezTo>
                        <a:pt x="441" y="324"/>
                        <a:pt x="390" y="352"/>
                        <a:pt x="330" y="352"/>
                      </a:cubicBezTo>
                      <a:cubicBezTo>
                        <a:pt x="321" y="352"/>
                        <a:pt x="313" y="352"/>
                        <a:pt x="304" y="350"/>
                      </a:cubicBezTo>
                      <a:cubicBezTo>
                        <a:pt x="242" y="333"/>
                        <a:pt x="152" y="306"/>
                        <a:pt x="179" y="226"/>
                      </a:cubicBezTo>
                      <a:cubicBezTo>
                        <a:pt x="197" y="163"/>
                        <a:pt x="277" y="83"/>
                        <a:pt x="340" y="65"/>
                      </a:cubicBezTo>
                      <a:close/>
                      <a:moveTo>
                        <a:pt x="310" y="1"/>
                      </a:moveTo>
                      <a:cubicBezTo>
                        <a:pt x="189" y="1"/>
                        <a:pt x="87" y="100"/>
                        <a:pt x="54" y="208"/>
                      </a:cubicBezTo>
                      <a:cubicBezTo>
                        <a:pt x="1" y="342"/>
                        <a:pt x="143" y="466"/>
                        <a:pt x="268" y="475"/>
                      </a:cubicBezTo>
                      <a:cubicBezTo>
                        <a:pt x="282" y="477"/>
                        <a:pt x="296" y="478"/>
                        <a:pt x="310" y="478"/>
                      </a:cubicBezTo>
                      <a:cubicBezTo>
                        <a:pt x="418" y="478"/>
                        <a:pt x="513" y="417"/>
                        <a:pt x="545" y="306"/>
                      </a:cubicBezTo>
                      <a:cubicBezTo>
                        <a:pt x="589" y="172"/>
                        <a:pt x="482" y="65"/>
                        <a:pt x="358" y="20"/>
                      </a:cubicBezTo>
                      <a:cubicBezTo>
                        <a:pt x="358" y="11"/>
                        <a:pt x="349" y="3"/>
                        <a:pt x="340" y="3"/>
                      </a:cubicBezTo>
                      <a:cubicBezTo>
                        <a:pt x="330" y="1"/>
                        <a:pt x="320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8" name="Google Shape;4758;p15"/>
                <p:cNvSpPr/>
                <p:nvPr/>
              </p:nvSpPr>
              <p:spPr>
                <a:xfrm>
                  <a:off x="3482927" y="3827644"/>
                  <a:ext cx="27586" cy="25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05" extrusionOk="0">
                      <a:moveTo>
                        <a:pt x="205" y="73"/>
                      </a:moveTo>
                      <a:cubicBezTo>
                        <a:pt x="223" y="91"/>
                        <a:pt x="241" y="109"/>
                        <a:pt x="250" y="127"/>
                      </a:cubicBezTo>
                      <a:cubicBezTo>
                        <a:pt x="264" y="162"/>
                        <a:pt x="245" y="208"/>
                        <a:pt x="214" y="208"/>
                      </a:cubicBezTo>
                      <a:cubicBezTo>
                        <a:pt x="206" y="208"/>
                        <a:pt x="197" y="205"/>
                        <a:pt x="188" y="198"/>
                      </a:cubicBezTo>
                      <a:cubicBezTo>
                        <a:pt x="170" y="189"/>
                        <a:pt x="161" y="162"/>
                        <a:pt x="152" y="144"/>
                      </a:cubicBezTo>
                      <a:cubicBezTo>
                        <a:pt x="143" y="135"/>
                        <a:pt x="134" y="100"/>
                        <a:pt x="134" y="91"/>
                      </a:cubicBezTo>
                      <a:cubicBezTo>
                        <a:pt x="152" y="91"/>
                        <a:pt x="161" y="91"/>
                        <a:pt x="179" y="82"/>
                      </a:cubicBezTo>
                      <a:cubicBezTo>
                        <a:pt x="188" y="82"/>
                        <a:pt x="196" y="73"/>
                        <a:pt x="205" y="73"/>
                      </a:cubicBezTo>
                      <a:close/>
                      <a:moveTo>
                        <a:pt x="120" y="0"/>
                      </a:moveTo>
                      <a:cubicBezTo>
                        <a:pt x="80" y="0"/>
                        <a:pt x="43" y="33"/>
                        <a:pt x="27" y="73"/>
                      </a:cubicBezTo>
                      <a:cubicBezTo>
                        <a:pt x="0" y="162"/>
                        <a:pt x="72" y="269"/>
                        <a:pt x="161" y="296"/>
                      </a:cubicBezTo>
                      <a:cubicBezTo>
                        <a:pt x="176" y="302"/>
                        <a:pt x="190" y="305"/>
                        <a:pt x="204" y="305"/>
                      </a:cubicBezTo>
                      <a:cubicBezTo>
                        <a:pt x="275" y="305"/>
                        <a:pt x="330" y="237"/>
                        <a:pt x="330" y="162"/>
                      </a:cubicBezTo>
                      <a:cubicBezTo>
                        <a:pt x="330" y="100"/>
                        <a:pt x="286" y="55"/>
                        <a:pt x="232" y="28"/>
                      </a:cubicBezTo>
                      <a:lnTo>
                        <a:pt x="223" y="28"/>
                      </a:lnTo>
                      <a:cubicBezTo>
                        <a:pt x="214" y="19"/>
                        <a:pt x="214" y="19"/>
                        <a:pt x="205" y="19"/>
                      </a:cubicBezTo>
                      <a:cubicBezTo>
                        <a:pt x="188" y="11"/>
                        <a:pt x="170" y="2"/>
                        <a:pt x="152" y="2"/>
                      </a:cubicBezTo>
                      <a:lnTo>
                        <a:pt x="134" y="2"/>
                      </a:lnTo>
                      <a:cubicBezTo>
                        <a:pt x="129" y="1"/>
                        <a:pt x="125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59" name="Google Shape;4759;p15"/>
                <p:cNvSpPr/>
                <p:nvPr/>
              </p:nvSpPr>
              <p:spPr>
                <a:xfrm>
                  <a:off x="3630106" y="3872231"/>
                  <a:ext cx="25252" cy="18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27" extrusionOk="0">
                      <a:moveTo>
                        <a:pt x="179" y="55"/>
                      </a:moveTo>
                      <a:cubicBezTo>
                        <a:pt x="215" y="73"/>
                        <a:pt x="250" y="91"/>
                        <a:pt x="224" y="118"/>
                      </a:cubicBezTo>
                      <a:cubicBezTo>
                        <a:pt x="204" y="138"/>
                        <a:pt x="178" y="148"/>
                        <a:pt x="152" y="148"/>
                      </a:cubicBezTo>
                      <a:cubicBezTo>
                        <a:pt x="143" y="148"/>
                        <a:pt x="134" y="147"/>
                        <a:pt x="125" y="145"/>
                      </a:cubicBezTo>
                      <a:cubicBezTo>
                        <a:pt x="81" y="127"/>
                        <a:pt x="143" y="73"/>
                        <a:pt x="161" y="64"/>
                      </a:cubicBezTo>
                      <a:cubicBezTo>
                        <a:pt x="170" y="64"/>
                        <a:pt x="170" y="64"/>
                        <a:pt x="179" y="55"/>
                      </a:cubicBezTo>
                      <a:close/>
                      <a:moveTo>
                        <a:pt x="135" y="0"/>
                      </a:moveTo>
                      <a:cubicBezTo>
                        <a:pt x="125" y="0"/>
                        <a:pt x="116" y="1"/>
                        <a:pt x="108" y="2"/>
                      </a:cubicBezTo>
                      <a:cubicBezTo>
                        <a:pt x="90" y="2"/>
                        <a:pt x="90" y="11"/>
                        <a:pt x="90" y="20"/>
                      </a:cubicBezTo>
                      <a:cubicBezTo>
                        <a:pt x="54" y="29"/>
                        <a:pt x="27" y="55"/>
                        <a:pt x="18" y="91"/>
                      </a:cubicBezTo>
                      <a:cubicBezTo>
                        <a:pt x="1" y="154"/>
                        <a:pt x="54" y="216"/>
                        <a:pt x="117" y="225"/>
                      </a:cubicBezTo>
                      <a:cubicBezTo>
                        <a:pt x="123" y="226"/>
                        <a:pt x="129" y="226"/>
                        <a:pt x="136" y="226"/>
                      </a:cubicBezTo>
                      <a:cubicBezTo>
                        <a:pt x="199" y="226"/>
                        <a:pt x="287" y="190"/>
                        <a:pt x="295" y="118"/>
                      </a:cubicBezTo>
                      <a:cubicBezTo>
                        <a:pt x="303" y="31"/>
                        <a:pt x="207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60" name="Google Shape;4760;p15"/>
                <p:cNvSpPr/>
                <p:nvPr/>
              </p:nvSpPr>
              <p:spPr>
                <a:xfrm>
                  <a:off x="2978052" y="3923319"/>
                  <a:ext cx="31336" cy="2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56" extrusionOk="0">
                      <a:moveTo>
                        <a:pt x="197" y="67"/>
                      </a:moveTo>
                      <a:cubicBezTo>
                        <a:pt x="242" y="94"/>
                        <a:pt x="286" y="129"/>
                        <a:pt x="260" y="192"/>
                      </a:cubicBezTo>
                      <a:cubicBezTo>
                        <a:pt x="247" y="222"/>
                        <a:pt x="219" y="248"/>
                        <a:pt x="188" y="248"/>
                      </a:cubicBezTo>
                      <a:cubicBezTo>
                        <a:pt x="173" y="248"/>
                        <a:pt x="158" y="242"/>
                        <a:pt x="144" y="227"/>
                      </a:cubicBezTo>
                      <a:cubicBezTo>
                        <a:pt x="135" y="210"/>
                        <a:pt x="135" y="174"/>
                        <a:pt x="144" y="156"/>
                      </a:cubicBezTo>
                      <a:cubicBezTo>
                        <a:pt x="152" y="120"/>
                        <a:pt x="161" y="103"/>
                        <a:pt x="188" y="85"/>
                      </a:cubicBezTo>
                      <a:cubicBezTo>
                        <a:pt x="188" y="76"/>
                        <a:pt x="197" y="76"/>
                        <a:pt x="197" y="67"/>
                      </a:cubicBezTo>
                      <a:close/>
                      <a:moveTo>
                        <a:pt x="184" y="1"/>
                      </a:moveTo>
                      <a:cubicBezTo>
                        <a:pt x="174" y="1"/>
                        <a:pt x="168" y="9"/>
                        <a:pt x="161" y="22"/>
                      </a:cubicBezTo>
                      <a:cubicBezTo>
                        <a:pt x="152" y="19"/>
                        <a:pt x="142" y="17"/>
                        <a:pt x="132" y="17"/>
                      </a:cubicBezTo>
                      <a:cubicBezTo>
                        <a:pt x="72" y="17"/>
                        <a:pt x="17" y="84"/>
                        <a:pt x="10" y="138"/>
                      </a:cubicBezTo>
                      <a:cubicBezTo>
                        <a:pt x="1" y="219"/>
                        <a:pt x="37" y="308"/>
                        <a:pt x="108" y="334"/>
                      </a:cubicBezTo>
                      <a:cubicBezTo>
                        <a:pt x="137" y="349"/>
                        <a:pt x="161" y="356"/>
                        <a:pt x="186" y="356"/>
                      </a:cubicBezTo>
                      <a:cubicBezTo>
                        <a:pt x="206" y="356"/>
                        <a:pt x="227" y="351"/>
                        <a:pt x="251" y="343"/>
                      </a:cubicBezTo>
                      <a:cubicBezTo>
                        <a:pt x="295" y="317"/>
                        <a:pt x="331" y="254"/>
                        <a:pt x="349" y="210"/>
                      </a:cubicBezTo>
                      <a:cubicBezTo>
                        <a:pt x="376" y="103"/>
                        <a:pt x="286" y="31"/>
                        <a:pt x="197" y="4"/>
                      </a:cubicBezTo>
                      <a:cubicBezTo>
                        <a:pt x="192" y="2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61" name="Google Shape;4761;p15"/>
                <p:cNvSpPr/>
                <p:nvPr/>
              </p:nvSpPr>
              <p:spPr>
                <a:xfrm>
                  <a:off x="3033057" y="3887982"/>
                  <a:ext cx="19418" cy="20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42" extrusionOk="0">
                      <a:moveTo>
                        <a:pt x="153" y="72"/>
                      </a:moveTo>
                      <a:cubicBezTo>
                        <a:pt x="162" y="72"/>
                        <a:pt x="170" y="80"/>
                        <a:pt x="170" y="98"/>
                      </a:cubicBezTo>
                      <a:cubicBezTo>
                        <a:pt x="179" y="116"/>
                        <a:pt x="170" y="125"/>
                        <a:pt x="153" y="143"/>
                      </a:cubicBezTo>
                      <a:cubicBezTo>
                        <a:pt x="144" y="152"/>
                        <a:pt x="135" y="161"/>
                        <a:pt x="126" y="170"/>
                      </a:cubicBezTo>
                      <a:cubicBezTo>
                        <a:pt x="117" y="161"/>
                        <a:pt x="117" y="161"/>
                        <a:pt x="108" y="161"/>
                      </a:cubicBezTo>
                      <a:cubicBezTo>
                        <a:pt x="99" y="143"/>
                        <a:pt x="126" y="116"/>
                        <a:pt x="126" y="98"/>
                      </a:cubicBezTo>
                      <a:cubicBezTo>
                        <a:pt x="135" y="80"/>
                        <a:pt x="144" y="80"/>
                        <a:pt x="153" y="72"/>
                      </a:cubicBezTo>
                      <a:close/>
                      <a:moveTo>
                        <a:pt x="141" y="0"/>
                      </a:moveTo>
                      <a:cubicBezTo>
                        <a:pt x="91" y="0"/>
                        <a:pt x="35" y="61"/>
                        <a:pt x="28" y="98"/>
                      </a:cubicBezTo>
                      <a:cubicBezTo>
                        <a:pt x="1" y="161"/>
                        <a:pt x="37" y="232"/>
                        <a:pt x="108" y="241"/>
                      </a:cubicBezTo>
                      <a:cubicBezTo>
                        <a:pt x="111" y="242"/>
                        <a:pt x="114" y="242"/>
                        <a:pt x="118" y="242"/>
                      </a:cubicBezTo>
                      <a:cubicBezTo>
                        <a:pt x="177" y="242"/>
                        <a:pt x="233" y="167"/>
                        <a:pt x="233" y="116"/>
                      </a:cubicBezTo>
                      <a:cubicBezTo>
                        <a:pt x="224" y="80"/>
                        <a:pt x="206" y="45"/>
                        <a:pt x="179" y="27"/>
                      </a:cubicBezTo>
                      <a:cubicBezTo>
                        <a:pt x="179" y="27"/>
                        <a:pt x="179" y="18"/>
                        <a:pt x="170" y="9"/>
                      </a:cubicBezTo>
                      <a:cubicBezTo>
                        <a:pt x="161" y="3"/>
                        <a:pt x="151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62" name="Google Shape;4762;p15"/>
                <p:cNvSpPr/>
                <p:nvPr/>
              </p:nvSpPr>
              <p:spPr>
                <a:xfrm>
                  <a:off x="3648691" y="3157504"/>
                  <a:ext cx="31336" cy="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282" extrusionOk="0">
                      <a:moveTo>
                        <a:pt x="215" y="58"/>
                      </a:moveTo>
                      <a:lnTo>
                        <a:pt x="215" y="58"/>
                      </a:lnTo>
                      <a:cubicBezTo>
                        <a:pt x="286" y="67"/>
                        <a:pt x="233" y="183"/>
                        <a:pt x="188" y="192"/>
                      </a:cubicBezTo>
                      <a:cubicBezTo>
                        <a:pt x="185" y="194"/>
                        <a:pt x="181" y="195"/>
                        <a:pt x="178" y="195"/>
                      </a:cubicBezTo>
                      <a:cubicBezTo>
                        <a:pt x="164" y="195"/>
                        <a:pt x="151" y="182"/>
                        <a:pt x="143" y="174"/>
                      </a:cubicBezTo>
                      <a:cubicBezTo>
                        <a:pt x="126" y="156"/>
                        <a:pt x="126" y="148"/>
                        <a:pt x="134" y="121"/>
                      </a:cubicBezTo>
                      <a:cubicBezTo>
                        <a:pt x="152" y="94"/>
                        <a:pt x="179" y="67"/>
                        <a:pt x="215" y="58"/>
                      </a:cubicBezTo>
                      <a:close/>
                      <a:moveTo>
                        <a:pt x="199" y="1"/>
                      </a:moveTo>
                      <a:cubicBezTo>
                        <a:pt x="133" y="1"/>
                        <a:pt x="59" y="41"/>
                        <a:pt x="36" y="94"/>
                      </a:cubicBezTo>
                      <a:cubicBezTo>
                        <a:pt x="1" y="183"/>
                        <a:pt x="90" y="281"/>
                        <a:pt x="179" y="281"/>
                      </a:cubicBezTo>
                      <a:cubicBezTo>
                        <a:pt x="313" y="264"/>
                        <a:pt x="375" y="23"/>
                        <a:pt x="233" y="5"/>
                      </a:cubicBezTo>
                      <a:cubicBezTo>
                        <a:pt x="222" y="2"/>
                        <a:pt x="210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63" name="Google Shape;4763;p15"/>
                <p:cNvSpPr/>
                <p:nvPr/>
              </p:nvSpPr>
              <p:spPr>
                <a:xfrm>
                  <a:off x="3000387" y="3233177"/>
                  <a:ext cx="27586" cy="22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266" extrusionOk="0">
                      <a:moveTo>
                        <a:pt x="259" y="60"/>
                      </a:moveTo>
                      <a:cubicBezTo>
                        <a:pt x="286" y="60"/>
                        <a:pt x="259" y="96"/>
                        <a:pt x="259" y="105"/>
                      </a:cubicBezTo>
                      <a:cubicBezTo>
                        <a:pt x="241" y="132"/>
                        <a:pt x="223" y="149"/>
                        <a:pt x="206" y="167"/>
                      </a:cubicBezTo>
                      <a:cubicBezTo>
                        <a:pt x="195" y="174"/>
                        <a:pt x="188" y="177"/>
                        <a:pt x="181" y="177"/>
                      </a:cubicBezTo>
                      <a:cubicBezTo>
                        <a:pt x="171" y="177"/>
                        <a:pt x="163" y="169"/>
                        <a:pt x="152" y="158"/>
                      </a:cubicBezTo>
                      <a:cubicBezTo>
                        <a:pt x="143" y="149"/>
                        <a:pt x="143" y="149"/>
                        <a:pt x="152" y="141"/>
                      </a:cubicBezTo>
                      <a:cubicBezTo>
                        <a:pt x="152" y="132"/>
                        <a:pt x="161" y="123"/>
                        <a:pt x="179" y="114"/>
                      </a:cubicBezTo>
                      <a:cubicBezTo>
                        <a:pt x="197" y="105"/>
                        <a:pt x="206" y="78"/>
                        <a:pt x="223" y="69"/>
                      </a:cubicBezTo>
                      <a:lnTo>
                        <a:pt x="232" y="69"/>
                      </a:lnTo>
                      <a:cubicBezTo>
                        <a:pt x="241" y="60"/>
                        <a:pt x="250" y="60"/>
                        <a:pt x="259" y="60"/>
                      </a:cubicBezTo>
                      <a:close/>
                      <a:moveTo>
                        <a:pt x="233" y="1"/>
                      </a:moveTo>
                      <a:cubicBezTo>
                        <a:pt x="212" y="1"/>
                        <a:pt x="191" y="5"/>
                        <a:pt x="170" y="16"/>
                      </a:cubicBezTo>
                      <a:cubicBezTo>
                        <a:pt x="134" y="33"/>
                        <a:pt x="90" y="42"/>
                        <a:pt x="63" y="78"/>
                      </a:cubicBezTo>
                      <a:cubicBezTo>
                        <a:pt x="0" y="149"/>
                        <a:pt x="81" y="265"/>
                        <a:pt x="161" y="265"/>
                      </a:cubicBezTo>
                      <a:cubicBezTo>
                        <a:pt x="250" y="265"/>
                        <a:pt x="322" y="167"/>
                        <a:pt x="331" y="87"/>
                      </a:cubicBezTo>
                      <a:cubicBezTo>
                        <a:pt x="331" y="42"/>
                        <a:pt x="313" y="25"/>
                        <a:pt x="286" y="25"/>
                      </a:cubicBezTo>
                      <a:cubicBezTo>
                        <a:pt x="286" y="16"/>
                        <a:pt x="286" y="7"/>
                        <a:pt x="277" y="7"/>
                      </a:cubicBezTo>
                      <a:cubicBezTo>
                        <a:pt x="262" y="3"/>
                        <a:pt x="247" y="1"/>
                        <a:pt x="2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64" name="Google Shape;4764;p15"/>
                <p:cNvSpPr/>
                <p:nvPr/>
              </p:nvSpPr>
              <p:spPr>
                <a:xfrm>
                  <a:off x="3844207" y="3361605"/>
                  <a:ext cx="67755" cy="58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698" extrusionOk="0">
                      <a:moveTo>
                        <a:pt x="390" y="133"/>
                      </a:moveTo>
                      <a:cubicBezTo>
                        <a:pt x="410" y="133"/>
                        <a:pt x="429" y="134"/>
                        <a:pt x="447" y="134"/>
                      </a:cubicBezTo>
                      <a:cubicBezTo>
                        <a:pt x="527" y="143"/>
                        <a:pt x="590" y="205"/>
                        <a:pt x="634" y="268"/>
                      </a:cubicBezTo>
                      <a:cubicBezTo>
                        <a:pt x="634" y="268"/>
                        <a:pt x="634" y="277"/>
                        <a:pt x="643" y="277"/>
                      </a:cubicBezTo>
                      <a:cubicBezTo>
                        <a:pt x="670" y="330"/>
                        <a:pt x="670" y="402"/>
                        <a:pt x="607" y="464"/>
                      </a:cubicBezTo>
                      <a:cubicBezTo>
                        <a:pt x="567" y="513"/>
                        <a:pt x="511" y="536"/>
                        <a:pt x="454" y="536"/>
                      </a:cubicBezTo>
                      <a:cubicBezTo>
                        <a:pt x="388" y="536"/>
                        <a:pt x="321" y="504"/>
                        <a:pt x="277" y="446"/>
                      </a:cubicBezTo>
                      <a:cubicBezTo>
                        <a:pt x="224" y="366"/>
                        <a:pt x="179" y="250"/>
                        <a:pt x="251" y="170"/>
                      </a:cubicBezTo>
                      <a:cubicBezTo>
                        <a:pt x="289" y="138"/>
                        <a:pt x="341" y="133"/>
                        <a:pt x="390" y="133"/>
                      </a:cubicBezTo>
                      <a:close/>
                      <a:moveTo>
                        <a:pt x="362" y="0"/>
                      </a:moveTo>
                      <a:cubicBezTo>
                        <a:pt x="305" y="0"/>
                        <a:pt x="248" y="12"/>
                        <a:pt x="197" y="36"/>
                      </a:cubicBezTo>
                      <a:cubicBezTo>
                        <a:pt x="1" y="134"/>
                        <a:pt x="54" y="393"/>
                        <a:pt x="153" y="535"/>
                      </a:cubicBezTo>
                      <a:cubicBezTo>
                        <a:pt x="222" y="641"/>
                        <a:pt x="331" y="697"/>
                        <a:pt x="440" y="697"/>
                      </a:cubicBezTo>
                      <a:cubicBezTo>
                        <a:pt x="543" y="697"/>
                        <a:pt x="645" y="648"/>
                        <a:pt x="715" y="544"/>
                      </a:cubicBezTo>
                      <a:cubicBezTo>
                        <a:pt x="813" y="393"/>
                        <a:pt x="759" y="241"/>
                        <a:pt x="643" y="143"/>
                      </a:cubicBezTo>
                      <a:cubicBezTo>
                        <a:pt x="590" y="48"/>
                        <a:pt x="477" y="0"/>
                        <a:pt x="3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4765" name="Google Shape;4765;p15"/>
                <p:cNvGrpSpPr/>
                <p:nvPr/>
              </p:nvGrpSpPr>
              <p:grpSpPr>
                <a:xfrm>
                  <a:off x="1133650" y="3105500"/>
                  <a:ext cx="3428608" cy="1415701"/>
                  <a:chOff x="911100" y="2701063"/>
                  <a:chExt cx="3428608" cy="1415701"/>
                </a:xfrm>
              </p:grpSpPr>
              <p:sp>
                <p:nvSpPr>
                  <p:cNvPr id="4766" name="Google Shape;4766;p15"/>
                  <p:cNvSpPr/>
                  <p:nvPr/>
                </p:nvSpPr>
                <p:spPr>
                  <a:xfrm>
                    <a:off x="1285631" y="3840408"/>
                    <a:ext cx="859569" cy="276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4" h="3316" extrusionOk="0">
                        <a:moveTo>
                          <a:pt x="19" y="0"/>
                        </a:moveTo>
                        <a:cubicBezTo>
                          <a:pt x="10" y="0"/>
                          <a:pt x="1" y="27"/>
                          <a:pt x="19" y="27"/>
                        </a:cubicBezTo>
                        <a:cubicBezTo>
                          <a:pt x="536" y="125"/>
                          <a:pt x="1054" y="188"/>
                          <a:pt x="1571" y="286"/>
                        </a:cubicBezTo>
                        <a:cubicBezTo>
                          <a:pt x="2615" y="482"/>
                          <a:pt x="3605" y="901"/>
                          <a:pt x="4515" y="1428"/>
                        </a:cubicBezTo>
                        <a:cubicBezTo>
                          <a:pt x="5880" y="2222"/>
                          <a:pt x="7316" y="2962"/>
                          <a:pt x="8860" y="3212"/>
                        </a:cubicBezTo>
                        <a:cubicBezTo>
                          <a:pt x="8735" y="3221"/>
                          <a:pt x="8610" y="3239"/>
                          <a:pt x="8485" y="3239"/>
                        </a:cubicBezTo>
                        <a:cubicBezTo>
                          <a:pt x="8119" y="3230"/>
                          <a:pt x="7753" y="3203"/>
                          <a:pt x="7396" y="3167"/>
                        </a:cubicBezTo>
                        <a:cubicBezTo>
                          <a:pt x="6433" y="3069"/>
                          <a:pt x="5577" y="2801"/>
                          <a:pt x="4738" y="2311"/>
                        </a:cubicBezTo>
                        <a:cubicBezTo>
                          <a:pt x="4131" y="1954"/>
                          <a:pt x="3489" y="1615"/>
                          <a:pt x="2856" y="1303"/>
                        </a:cubicBezTo>
                        <a:cubicBezTo>
                          <a:pt x="2366" y="1066"/>
                          <a:pt x="1786" y="814"/>
                          <a:pt x="1227" y="814"/>
                        </a:cubicBezTo>
                        <a:cubicBezTo>
                          <a:pt x="1175" y="814"/>
                          <a:pt x="1123" y="816"/>
                          <a:pt x="1071" y="821"/>
                        </a:cubicBezTo>
                        <a:cubicBezTo>
                          <a:pt x="1063" y="821"/>
                          <a:pt x="1063" y="839"/>
                          <a:pt x="1071" y="839"/>
                        </a:cubicBezTo>
                        <a:cubicBezTo>
                          <a:pt x="1758" y="839"/>
                          <a:pt x="2561" y="1258"/>
                          <a:pt x="3150" y="1579"/>
                        </a:cubicBezTo>
                        <a:cubicBezTo>
                          <a:pt x="3855" y="1972"/>
                          <a:pt x="4560" y="2382"/>
                          <a:pt x="5273" y="2739"/>
                        </a:cubicBezTo>
                        <a:cubicBezTo>
                          <a:pt x="6138" y="3165"/>
                          <a:pt x="7092" y="3315"/>
                          <a:pt x="8043" y="3315"/>
                        </a:cubicBezTo>
                        <a:cubicBezTo>
                          <a:pt x="8406" y="3315"/>
                          <a:pt x="8769" y="3293"/>
                          <a:pt x="9127" y="3256"/>
                        </a:cubicBezTo>
                        <a:cubicBezTo>
                          <a:pt x="9389" y="3287"/>
                          <a:pt x="9651" y="3301"/>
                          <a:pt x="9916" y="3301"/>
                        </a:cubicBezTo>
                        <a:cubicBezTo>
                          <a:pt x="10039" y="3301"/>
                          <a:pt x="10163" y="3298"/>
                          <a:pt x="10287" y="3292"/>
                        </a:cubicBezTo>
                        <a:cubicBezTo>
                          <a:pt x="10314" y="3292"/>
                          <a:pt x="10314" y="3256"/>
                          <a:pt x="10287" y="3256"/>
                        </a:cubicBezTo>
                        <a:cubicBezTo>
                          <a:pt x="9181" y="3176"/>
                          <a:pt x="8092" y="2944"/>
                          <a:pt x="7049" y="2552"/>
                        </a:cubicBezTo>
                        <a:cubicBezTo>
                          <a:pt x="6558" y="2364"/>
                          <a:pt x="6094" y="2070"/>
                          <a:pt x="5621" y="1838"/>
                        </a:cubicBezTo>
                        <a:cubicBezTo>
                          <a:pt x="5131" y="1597"/>
                          <a:pt x="4658" y="1321"/>
                          <a:pt x="4176" y="1053"/>
                        </a:cubicBezTo>
                        <a:cubicBezTo>
                          <a:pt x="2909" y="339"/>
                          <a:pt x="1455" y="54"/>
                          <a:pt x="1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67" name="Google Shape;4767;p15"/>
                  <p:cNvSpPr/>
                  <p:nvPr/>
                </p:nvSpPr>
                <p:spPr>
                  <a:xfrm>
                    <a:off x="911100" y="2701063"/>
                    <a:ext cx="3428608" cy="14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0" h="16870" extrusionOk="0">
                        <a:moveTo>
                          <a:pt x="15296" y="1520"/>
                        </a:moveTo>
                        <a:cubicBezTo>
                          <a:pt x="15495" y="1520"/>
                          <a:pt x="15715" y="1622"/>
                          <a:pt x="15878" y="1699"/>
                        </a:cubicBezTo>
                        <a:cubicBezTo>
                          <a:pt x="16770" y="2092"/>
                          <a:pt x="17216" y="3002"/>
                          <a:pt x="16904" y="3912"/>
                        </a:cubicBezTo>
                        <a:cubicBezTo>
                          <a:pt x="16681" y="3930"/>
                          <a:pt x="16458" y="3965"/>
                          <a:pt x="16226" y="4010"/>
                        </a:cubicBezTo>
                        <a:cubicBezTo>
                          <a:pt x="16485" y="3599"/>
                          <a:pt x="16306" y="2921"/>
                          <a:pt x="16092" y="2529"/>
                        </a:cubicBezTo>
                        <a:cubicBezTo>
                          <a:pt x="15930" y="2242"/>
                          <a:pt x="15471" y="1815"/>
                          <a:pt x="15074" y="1815"/>
                        </a:cubicBezTo>
                        <a:cubicBezTo>
                          <a:pt x="14990" y="1815"/>
                          <a:pt x="14909" y="1834"/>
                          <a:pt x="14834" y="1878"/>
                        </a:cubicBezTo>
                        <a:cubicBezTo>
                          <a:pt x="14924" y="1690"/>
                          <a:pt x="15075" y="1539"/>
                          <a:pt x="15272" y="1521"/>
                        </a:cubicBezTo>
                        <a:cubicBezTo>
                          <a:pt x="15280" y="1521"/>
                          <a:pt x="15288" y="1520"/>
                          <a:pt x="15296" y="1520"/>
                        </a:cubicBezTo>
                        <a:close/>
                        <a:moveTo>
                          <a:pt x="26976" y="1967"/>
                        </a:moveTo>
                        <a:cubicBezTo>
                          <a:pt x="27440" y="2493"/>
                          <a:pt x="27707" y="3359"/>
                          <a:pt x="27511" y="3956"/>
                        </a:cubicBezTo>
                        <a:cubicBezTo>
                          <a:pt x="27440" y="3956"/>
                          <a:pt x="27368" y="3965"/>
                          <a:pt x="27306" y="3965"/>
                        </a:cubicBezTo>
                        <a:cubicBezTo>
                          <a:pt x="27181" y="3983"/>
                          <a:pt x="27056" y="3992"/>
                          <a:pt x="26940" y="4010"/>
                        </a:cubicBezTo>
                        <a:cubicBezTo>
                          <a:pt x="27360" y="3662"/>
                          <a:pt x="27333" y="2904"/>
                          <a:pt x="27226" y="2449"/>
                        </a:cubicBezTo>
                        <a:cubicBezTo>
                          <a:pt x="27181" y="2297"/>
                          <a:pt x="27092" y="2128"/>
                          <a:pt x="26976" y="1967"/>
                        </a:cubicBezTo>
                        <a:close/>
                        <a:moveTo>
                          <a:pt x="19331" y="3501"/>
                        </a:moveTo>
                        <a:cubicBezTo>
                          <a:pt x="19393" y="3537"/>
                          <a:pt x="19456" y="3573"/>
                          <a:pt x="19509" y="3617"/>
                        </a:cubicBezTo>
                        <a:cubicBezTo>
                          <a:pt x="19495" y="3617"/>
                          <a:pt x="19481" y="3616"/>
                          <a:pt x="19467" y="3616"/>
                        </a:cubicBezTo>
                        <a:cubicBezTo>
                          <a:pt x="19318" y="3616"/>
                          <a:pt x="19160" y="3657"/>
                          <a:pt x="19054" y="3698"/>
                        </a:cubicBezTo>
                        <a:cubicBezTo>
                          <a:pt x="18876" y="3778"/>
                          <a:pt x="18715" y="3885"/>
                          <a:pt x="18706" y="4046"/>
                        </a:cubicBezTo>
                        <a:cubicBezTo>
                          <a:pt x="18590" y="4019"/>
                          <a:pt x="18465" y="3992"/>
                          <a:pt x="18349" y="3974"/>
                        </a:cubicBezTo>
                        <a:cubicBezTo>
                          <a:pt x="18367" y="3903"/>
                          <a:pt x="18385" y="3823"/>
                          <a:pt x="18430" y="3769"/>
                        </a:cubicBezTo>
                        <a:cubicBezTo>
                          <a:pt x="18528" y="3653"/>
                          <a:pt x="18697" y="3608"/>
                          <a:pt x="18831" y="3573"/>
                        </a:cubicBezTo>
                        <a:cubicBezTo>
                          <a:pt x="18983" y="3528"/>
                          <a:pt x="19161" y="3519"/>
                          <a:pt x="19331" y="3501"/>
                        </a:cubicBezTo>
                        <a:close/>
                        <a:moveTo>
                          <a:pt x="26341" y="332"/>
                        </a:moveTo>
                        <a:cubicBezTo>
                          <a:pt x="26729" y="332"/>
                          <a:pt x="27248" y="626"/>
                          <a:pt x="27208" y="977"/>
                        </a:cubicBezTo>
                        <a:cubicBezTo>
                          <a:pt x="27190" y="1012"/>
                          <a:pt x="27181" y="1057"/>
                          <a:pt x="27172" y="1102"/>
                        </a:cubicBezTo>
                        <a:cubicBezTo>
                          <a:pt x="27160" y="1155"/>
                          <a:pt x="27213" y="1205"/>
                          <a:pt x="27262" y="1205"/>
                        </a:cubicBezTo>
                        <a:cubicBezTo>
                          <a:pt x="27286" y="1205"/>
                          <a:pt x="27309" y="1193"/>
                          <a:pt x="27324" y="1164"/>
                        </a:cubicBezTo>
                        <a:cubicBezTo>
                          <a:pt x="27324" y="1155"/>
                          <a:pt x="27324" y="1146"/>
                          <a:pt x="27324" y="1146"/>
                        </a:cubicBezTo>
                        <a:lnTo>
                          <a:pt x="27333" y="1146"/>
                        </a:lnTo>
                        <a:cubicBezTo>
                          <a:pt x="27333" y="1128"/>
                          <a:pt x="27333" y="1119"/>
                          <a:pt x="27342" y="1111"/>
                        </a:cubicBezTo>
                        <a:cubicBezTo>
                          <a:pt x="27342" y="1102"/>
                          <a:pt x="27342" y="1084"/>
                          <a:pt x="27351" y="1075"/>
                        </a:cubicBezTo>
                        <a:cubicBezTo>
                          <a:pt x="27423" y="864"/>
                          <a:pt x="27579" y="792"/>
                          <a:pt x="27756" y="792"/>
                        </a:cubicBezTo>
                        <a:cubicBezTo>
                          <a:pt x="27970" y="792"/>
                          <a:pt x="28215" y="897"/>
                          <a:pt x="28385" y="995"/>
                        </a:cubicBezTo>
                        <a:cubicBezTo>
                          <a:pt x="28769" y="1209"/>
                          <a:pt x="28948" y="1610"/>
                          <a:pt x="28948" y="2038"/>
                        </a:cubicBezTo>
                        <a:cubicBezTo>
                          <a:pt x="28948" y="2591"/>
                          <a:pt x="28644" y="3225"/>
                          <a:pt x="28287" y="3644"/>
                        </a:cubicBezTo>
                        <a:cubicBezTo>
                          <a:pt x="28265" y="3666"/>
                          <a:pt x="28286" y="3713"/>
                          <a:pt x="28314" y="3713"/>
                        </a:cubicBezTo>
                        <a:cubicBezTo>
                          <a:pt x="28320" y="3713"/>
                          <a:pt x="28326" y="3711"/>
                          <a:pt x="28332" y="3707"/>
                        </a:cubicBezTo>
                        <a:cubicBezTo>
                          <a:pt x="28653" y="3492"/>
                          <a:pt x="28894" y="3153"/>
                          <a:pt x="29037" y="2770"/>
                        </a:cubicBezTo>
                        <a:cubicBezTo>
                          <a:pt x="29358" y="2458"/>
                          <a:pt x="29759" y="2154"/>
                          <a:pt x="30196" y="2101"/>
                        </a:cubicBezTo>
                        <a:cubicBezTo>
                          <a:pt x="30218" y="2099"/>
                          <a:pt x="30239" y="2098"/>
                          <a:pt x="30260" y="2098"/>
                        </a:cubicBezTo>
                        <a:cubicBezTo>
                          <a:pt x="30539" y="2098"/>
                          <a:pt x="30800" y="2258"/>
                          <a:pt x="30990" y="2449"/>
                        </a:cubicBezTo>
                        <a:cubicBezTo>
                          <a:pt x="31097" y="2556"/>
                          <a:pt x="31187" y="2672"/>
                          <a:pt x="31276" y="2797"/>
                        </a:cubicBezTo>
                        <a:cubicBezTo>
                          <a:pt x="31311" y="3018"/>
                          <a:pt x="31286" y="3127"/>
                          <a:pt x="31198" y="3127"/>
                        </a:cubicBezTo>
                        <a:cubicBezTo>
                          <a:pt x="31173" y="3127"/>
                          <a:pt x="31142" y="3118"/>
                          <a:pt x="31106" y="3100"/>
                        </a:cubicBezTo>
                        <a:cubicBezTo>
                          <a:pt x="31100" y="3098"/>
                          <a:pt x="31094" y="3098"/>
                          <a:pt x="31087" y="3098"/>
                        </a:cubicBezTo>
                        <a:cubicBezTo>
                          <a:pt x="31022" y="3098"/>
                          <a:pt x="30959" y="3178"/>
                          <a:pt x="30999" y="3243"/>
                        </a:cubicBezTo>
                        <a:cubicBezTo>
                          <a:pt x="31124" y="3421"/>
                          <a:pt x="31454" y="3805"/>
                          <a:pt x="31169" y="4028"/>
                        </a:cubicBezTo>
                        <a:cubicBezTo>
                          <a:pt x="31099" y="4079"/>
                          <a:pt x="31024" y="4099"/>
                          <a:pt x="30948" y="4099"/>
                        </a:cubicBezTo>
                        <a:cubicBezTo>
                          <a:pt x="30772" y="4099"/>
                          <a:pt x="30590" y="3990"/>
                          <a:pt x="30446" y="3903"/>
                        </a:cubicBezTo>
                        <a:cubicBezTo>
                          <a:pt x="30256" y="3671"/>
                          <a:pt x="30020" y="3516"/>
                          <a:pt x="29702" y="3516"/>
                        </a:cubicBezTo>
                        <a:cubicBezTo>
                          <a:pt x="29677" y="3516"/>
                          <a:pt x="29651" y="3517"/>
                          <a:pt x="29626" y="3519"/>
                        </a:cubicBezTo>
                        <a:cubicBezTo>
                          <a:pt x="29304" y="3537"/>
                          <a:pt x="28867" y="3724"/>
                          <a:pt x="28769" y="4063"/>
                        </a:cubicBezTo>
                        <a:cubicBezTo>
                          <a:pt x="28440" y="3991"/>
                          <a:pt x="28096" y="3955"/>
                          <a:pt x="27738" y="3955"/>
                        </a:cubicBezTo>
                        <a:cubicBezTo>
                          <a:pt x="27698" y="3955"/>
                          <a:pt x="27658" y="3955"/>
                          <a:pt x="27618" y="3956"/>
                        </a:cubicBezTo>
                        <a:cubicBezTo>
                          <a:pt x="28011" y="3216"/>
                          <a:pt x="27306" y="1904"/>
                          <a:pt x="26592" y="1592"/>
                        </a:cubicBezTo>
                        <a:cubicBezTo>
                          <a:pt x="26427" y="1473"/>
                          <a:pt x="26243" y="1396"/>
                          <a:pt x="26060" y="1396"/>
                        </a:cubicBezTo>
                        <a:cubicBezTo>
                          <a:pt x="25928" y="1396"/>
                          <a:pt x="25797" y="1436"/>
                          <a:pt x="25673" y="1530"/>
                        </a:cubicBezTo>
                        <a:cubicBezTo>
                          <a:pt x="25665" y="1530"/>
                          <a:pt x="25665" y="1539"/>
                          <a:pt x="25665" y="1548"/>
                        </a:cubicBezTo>
                        <a:cubicBezTo>
                          <a:pt x="25621" y="1557"/>
                          <a:pt x="25576" y="1562"/>
                          <a:pt x="25531" y="1562"/>
                        </a:cubicBezTo>
                        <a:cubicBezTo>
                          <a:pt x="25154" y="1562"/>
                          <a:pt x="24750" y="1244"/>
                          <a:pt x="25156" y="798"/>
                        </a:cubicBezTo>
                        <a:cubicBezTo>
                          <a:pt x="25276" y="662"/>
                          <a:pt x="25489" y="562"/>
                          <a:pt x="25673" y="562"/>
                        </a:cubicBezTo>
                        <a:cubicBezTo>
                          <a:pt x="25695" y="562"/>
                          <a:pt x="25716" y="564"/>
                          <a:pt x="25736" y="566"/>
                        </a:cubicBezTo>
                        <a:cubicBezTo>
                          <a:pt x="25744" y="567"/>
                          <a:pt x="25752" y="567"/>
                          <a:pt x="25759" y="567"/>
                        </a:cubicBezTo>
                        <a:cubicBezTo>
                          <a:pt x="25871" y="567"/>
                          <a:pt x="25947" y="508"/>
                          <a:pt x="26030" y="433"/>
                        </a:cubicBezTo>
                        <a:cubicBezTo>
                          <a:pt x="26105" y="363"/>
                          <a:pt x="26216" y="332"/>
                          <a:pt x="26341" y="332"/>
                        </a:cubicBezTo>
                        <a:close/>
                        <a:moveTo>
                          <a:pt x="15008" y="1886"/>
                        </a:moveTo>
                        <a:cubicBezTo>
                          <a:pt x="15449" y="1886"/>
                          <a:pt x="15931" y="2411"/>
                          <a:pt x="16048" y="2761"/>
                        </a:cubicBezTo>
                        <a:cubicBezTo>
                          <a:pt x="16181" y="3153"/>
                          <a:pt x="16244" y="3617"/>
                          <a:pt x="16146" y="4028"/>
                        </a:cubicBezTo>
                        <a:cubicBezTo>
                          <a:pt x="15985" y="4063"/>
                          <a:pt x="15825" y="4108"/>
                          <a:pt x="15673" y="4162"/>
                        </a:cubicBezTo>
                        <a:cubicBezTo>
                          <a:pt x="15887" y="3858"/>
                          <a:pt x="15834" y="3403"/>
                          <a:pt x="15771" y="3046"/>
                        </a:cubicBezTo>
                        <a:cubicBezTo>
                          <a:pt x="15691" y="2565"/>
                          <a:pt x="15200" y="2235"/>
                          <a:pt x="14736" y="2145"/>
                        </a:cubicBezTo>
                        <a:cubicBezTo>
                          <a:pt x="14754" y="2065"/>
                          <a:pt x="14781" y="1994"/>
                          <a:pt x="14817" y="1922"/>
                        </a:cubicBezTo>
                        <a:cubicBezTo>
                          <a:pt x="14879" y="1897"/>
                          <a:pt x="14943" y="1886"/>
                          <a:pt x="15008" y="1886"/>
                        </a:cubicBezTo>
                        <a:close/>
                        <a:moveTo>
                          <a:pt x="15040" y="174"/>
                        </a:moveTo>
                        <a:cubicBezTo>
                          <a:pt x="15303" y="174"/>
                          <a:pt x="15540" y="281"/>
                          <a:pt x="15735" y="540"/>
                        </a:cubicBezTo>
                        <a:cubicBezTo>
                          <a:pt x="15765" y="583"/>
                          <a:pt x="15815" y="597"/>
                          <a:pt x="15870" y="597"/>
                        </a:cubicBezTo>
                        <a:cubicBezTo>
                          <a:pt x="15951" y="597"/>
                          <a:pt x="16043" y="568"/>
                          <a:pt x="16101" y="557"/>
                        </a:cubicBezTo>
                        <a:cubicBezTo>
                          <a:pt x="16167" y="545"/>
                          <a:pt x="16229" y="539"/>
                          <a:pt x="16289" y="539"/>
                        </a:cubicBezTo>
                        <a:cubicBezTo>
                          <a:pt x="16709" y="539"/>
                          <a:pt x="16989" y="829"/>
                          <a:pt x="17145" y="1235"/>
                        </a:cubicBezTo>
                        <a:cubicBezTo>
                          <a:pt x="17172" y="1316"/>
                          <a:pt x="17198" y="1325"/>
                          <a:pt x="17279" y="1342"/>
                        </a:cubicBezTo>
                        <a:cubicBezTo>
                          <a:pt x="17475" y="1387"/>
                          <a:pt x="17725" y="1423"/>
                          <a:pt x="17885" y="1557"/>
                        </a:cubicBezTo>
                        <a:cubicBezTo>
                          <a:pt x="18215" y="1833"/>
                          <a:pt x="18082" y="2243"/>
                          <a:pt x="17903" y="2556"/>
                        </a:cubicBezTo>
                        <a:cubicBezTo>
                          <a:pt x="17876" y="2591"/>
                          <a:pt x="17859" y="2627"/>
                          <a:pt x="17832" y="2654"/>
                        </a:cubicBezTo>
                        <a:cubicBezTo>
                          <a:pt x="17814" y="2681"/>
                          <a:pt x="17841" y="2698"/>
                          <a:pt x="17859" y="2698"/>
                        </a:cubicBezTo>
                        <a:cubicBezTo>
                          <a:pt x="17874" y="2739"/>
                          <a:pt x="17915" y="2765"/>
                          <a:pt x="17957" y="2765"/>
                        </a:cubicBezTo>
                        <a:cubicBezTo>
                          <a:pt x="17987" y="2765"/>
                          <a:pt x="18018" y="2751"/>
                          <a:pt x="18037" y="2716"/>
                        </a:cubicBezTo>
                        <a:cubicBezTo>
                          <a:pt x="18100" y="2591"/>
                          <a:pt x="18162" y="2467"/>
                          <a:pt x="18198" y="2342"/>
                        </a:cubicBezTo>
                        <a:cubicBezTo>
                          <a:pt x="18287" y="2243"/>
                          <a:pt x="18394" y="2154"/>
                          <a:pt x="18510" y="2083"/>
                        </a:cubicBezTo>
                        <a:cubicBezTo>
                          <a:pt x="18658" y="1988"/>
                          <a:pt x="18829" y="1942"/>
                          <a:pt x="18995" y="1942"/>
                        </a:cubicBezTo>
                        <a:cubicBezTo>
                          <a:pt x="19389" y="1942"/>
                          <a:pt x="19761" y="2199"/>
                          <a:pt x="19768" y="2663"/>
                        </a:cubicBezTo>
                        <a:cubicBezTo>
                          <a:pt x="19768" y="2712"/>
                          <a:pt x="19811" y="2745"/>
                          <a:pt x="19852" y="2745"/>
                        </a:cubicBezTo>
                        <a:cubicBezTo>
                          <a:pt x="19870" y="2745"/>
                          <a:pt x="19888" y="2739"/>
                          <a:pt x="19902" y="2725"/>
                        </a:cubicBezTo>
                        <a:cubicBezTo>
                          <a:pt x="19964" y="2659"/>
                          <a:pt x="20033" y="2635"/>
                          <a:pt x="20104" y="2635"/>
                        </a:cubicBezTo>
                        <a:cubicBezTo>
                          <a:pt x="20244" y="2635"/>
                          <a:pt x="20390" y="2731"/>
                          <a:pt x="20508" y="2797"/>
                        </a:cubicBezTo>
                        <a:cubicBezTo>
                          <a:pt x="20660" y="2877"/>
                          <a:pt x="20731" y="3020"/>
                          <a:pt x="20722" y="3225"/>
                        </a:cubicBezTo>
                        <a:cubicBezTo>
                          <a:pt x="20660" y="3305"/>
                          <a:pt x="20651" y="3287"/>
                          <a:pt x="20597" y="3376"/>
                        </a:cubicBezTo>
                        <a:cubicBezTo>
                          <a:pt x="20526" y="3492"/>
                          <a:pt x="20704" y="3769"/>
                          <a:pt x="20713" y="3912"/>
                        </a:cubicBezTo>
                        <a:cubicBezTo>
                          <a:pt x="20735" y="4088"/>
                          <a:pt x="20643" y="4173"/>
                          <a:pt x="20445" y="4173"/>
                        </a:cubicBezTo>
                        <a:cubicBezTo>
                          <a:pt x="20403" y="4173"/>
                          <a:pt x="20355" y="4169"/>
                          <a:pt x="20303" y="4162"/>
                        </a:cubicBezTo>
                        <a:cubicBezTo>
                          <a:pt x="20169" y="4099"/>
                          <a:pt x="20071" y="3956"/>
                          <a:pt x="19991" y="3840"/>
                        </a:cubicBezTo>
                        <a:cubicBezTo>
                          <a:pt x="19928" y="3751"/>
                          <a:pt x="19741" y="3519"/>
                          <a:pt x="19589" y="3466"/>
                        </a:cubicBezTo>
                        <a:cubicBezTo>
                          <a:pt x="19458" y="3412"/>
                          <a:pt x="19327" y="3344"/>
                          <a:pt x="19213" y="3344"/>
                        </a:cubicBezTo>
                        <a:cubicBezTo>
                          <a:pt x="19196" y="3344"/>
                          <a:pt x="19178" y="3346"/>
                          <a:pt x="19161" y="3350"/>
                        </a:cubicBezTo>
                        <a:cubicBezTo>
                          <a:pt x="19134" y="3359"/>
                          <a:pt x="19125" y="3385"/>
                          <a:pt x="19134" y="3403"/>
                        </a:cubicBezTo>
                        <a:cubicBezTo>
                          <a:pt x="18938" y="3403"/>
                          <a:pt x="18733" y="3412"/>
                          <a:pt x="18563" y="3501"/>
                        </a:cubicBezTo>
                        <a:cubicBezTo>
                          <a:pt x="18349" y="3617"/>
                          <a:pt x="18242" y="3760"/>
                          <a:pt x="18242" y="3956"/>
                        </a:cubicBezTo>
                        <a:cubicBezTo>
                          <a:pt x="17935" y="3917"/>
                          <a:pt x="17628" y="3892"/>
                          <a:pt x="17318" y="3892"/>
                        </a:cubicBezTo>
                        <a:cubicBezTo>
                          <a:pt x="17204" y="3892"/>
                          <a:pt x="17090" y="3896"/>
                          <a:pt x="16975" y="3903"/>
                        </a:cubicBezTo>
                        <a:cubicBezTo>
                          <a:pt x="17448" y="2814"/>
                          <a:pt x="16735" y="1815"/>
                          <a:pt x="15646" y="1441"/>
                        </a:cubicBezTo>
                        <a:cubicBezTo>
                          <a:pt x="15542" y="1406"/>
                          <a:pt x="15444" y="1390"/>
                          <a:pt x="15354" y="1390"/>
                        </a:cubicBezTo>
                        <a:cubicBezTo>
                          <a:pt x="15021" y="1390"/>
                          <a:pt x="14784" y="1613"/>
                          <a:pt x="14629" y="1985"/>
                        </a:cubicBezTo>
                        <a:cubicBezTo>
                          <a:pt x="14504" y="2288"/>
                          <a:pt x="14549" y="2663"/>
                          <a:pt x="14478" y="2984"/>
                        </a:cubicBezTo>
                        <a:cubicBezTo>
                          <a:pt x="14421" y="3222"/>
                          <a:pt x="14201" y="3347"/>
                          <a:pt x="14002" y="3347"/>
                        </a:cubicBezTo>
                        <a:cubicBezTo>
                          <a:pt x="13790" y="3347"/>
                          <a:pt x="13602" y="3206"/>
                          <a:pt x="13657" y="2913"/>
                        </a:cubicBezTo>
                        <a:cubicBezTo>
                          <a:pt x="13701" y="2681"/>
                          <a:pt x="13898" y="2538"/>
                          <a:pt x="14049" y="2377"/>
                        </a:cubicBezTo>
                        <a:cubicBezTo>
                          <a:pt x="14076" y="2351"/>
                          <a:pt x="14085" y="2288"/>
                          <a:pt x="14049" y="2261"/>
                        </a:cubicBezTo>
                        <a:cubicBezTo>
                          <a:pt x="13782" y="2012"/>
                          <a:pt x="13675" y="1699"/>
                          <a:pt x="13639" y="1342"/>
                        </a:cubicBezTo>
                        <a:cubicBezTo>
                          <a:pt x="13585" y="780"/>
                          <a:pt x="14130" y="424"/>
                          <a:pt x="14585" y="263"/>
                        </a:cubicBezTo>
                        <a:cubicBezTo>
                          <a:pt x="14743" y="206"/>
                          <a:pt x="14895" y="174"/>
                          <a:pt x="15040" y="174"/>
                        </a:cubicBezTo>
                        <a:close/>
                        <a:moveTo>
                          <a:pt x="19630" y="3740"/>
                        </a:moveTo>
                        <a:cubicBezTo>
                          <a:pt x="19641" y="3740"/>
                          <a:pt x="19651" y="3741"/>
                          <a:pt x="19661" y="3742"/>
                        </a:cubicBezTo>
                        <a:cubicBezTo>
                          <a:pt x="19687" y="3769"/>
                          <a:pt x="19714" y="3796"/>
                          <a:pt x="19750" y="3831"/>
                        </a:cubicBezTo>
                        <a:cubicBezTo>
                          <a:pt x="19580" y="3876"/>
                          <a:pt x="19456" y="3974"/>
                          <a:pt x="19357" y="4126"/>
                        </a:cubicBezTo>
                        <a:cubicBezTo>
                          <a:pt x="19348" y="4153"/>
                          <a:pt x="19340" y="4179"/>
                          <a:pt x="19331" y="4206"/>
                        </a:cubicBezTo>
                        <a:cubicBezTo>
                          <a:pt x="19170" y="4153"/>
                          <a:pt x="19009" y="4117"/>
                          <a:pt x="18840" y="4072"/>
                        </a:cubicBezTo>
                        <a:cubicBezTo>
                          <a:pt x="18893" y="3947"/>
                          <a:pt x="19009" y="3876"/>
                          <a:pt x="19161" y="3823"/>
                        </a:cubicBezTo>
                        <a:cubicBezTo>
                          <a:pt x="19259" y="3787"/>
                          <a:pt x="19357" y="3778"/>
                          <a:pt x="19447" y="3769"/>
                        </a:cubicBezTo>
                        <a:cubicBezTo>
                          <a:pt x="19500" y="3761"/>
                          <a:pt x="19567" y="3740"/>
                          <a:pt x="19630" y="3740"/>
                        </a:cubicBezTo>
                        <a:close/>
                        <a:moveTo>
                          <a:pt x="25818" y="1928"/>
                        </a:moveTo>
                        <a:cubicBezTo>
                          <a:pt x="25860" y="1928"/>
                          <a:pt x="25898" y="1929"/>
                          <a:pt x="25932" y="1931"/>
                        </a:cubicBezTo>
                        <a:cubicBezTo>
                          <a:pt x="26485" y="1967"/>
                          <a:pt x="26985" y="2440"/>
                          <a:pt x="27065" y="2814"/>
                        </a:cubicBezTo>
                        <a:cubicBezTo>
                          <a:pt x="27145" y="3189"/>
                          <a:pt x="27119" y="3341"/>
                          <a:pt x="27056" y="3537"/>
                        </a:cubicBezTo>
                        <a:cubicBezTo>
                          <a:pt x="26994" y="3742"/>
                          <a:pt x="26896" y="3930"/>
                          <a:pt x="26789" y="4037"/>
                        </a:cubicBezTo>
                        <a:cubicBezTo>
                          <a:pt x="26530" y="4090"/>
                          <a:pt x="26280" y="4153"/>
                          <a:pt x="26030" y="4233"/>
                        </a:cubicBezTo>
                        <a:cubicBezTo>
                          <a:pt x="26178" y="3668"/>
                          <a:pt x="25904" y="3223"/>
                          <a:pt x="25320" y="3223"/>
                        </a:cubicBezTo>
                        <a:cubicBezTo>
                          <a:pt x="25268" y="3223"/>
                          <a:pt x="25213" y="3226"/>
                          <a:pt x="25156" y="3234"/>
                        </a:cubicBezTo>
                        <a:cubicBezTo>
                          <a:pt x="24933" y="3252"/>
                          <a:pt x="24817" y="3287"/>
                          <a:pt x="24755" y="3501"/>
                        </a:cubicBezTo>
                        <a:cubicBezTo>
                          <a:pt x="24719" y="3608"/>
                          <a:pt x="24701" y="3733"/>
                          <a:pt x="24674" y="3840"/>
                        </a:cubicBezTo>
                        <a:cubicBezTo>
                          <a:pt x="24648" y="3930"/>
                          <a:pt x="24621" y="4010"/>
                          <a:pt x="24585" y="4090"/>
                        </a:cubicBezTo>
                        <a:cubicBezTo>
                          <a:pt x="24541" y="4204"/>
                          <a:pt x="24474" y="4260"/>
                          <a:pt x="24386" y="4260"/>
                        </a:cubicBezTo>
                        <a:cubicBezTo>
                          <a:pt x="24315" y="4260"/>
                          <a:pt x="24229" y="4224"/>
                          <a:pt x="24130" y="4153"/>
                        </a:cubicBezTo>
                        <a:cubicBezTo>
                          <a:pt x="24005" y="3796"/>
                          <a:pt x="24184" y="3350"/>
                          <a:pt x="24496" y="3162"/>
                        </a:cubicBezTo>
                        <a:cubicBezTo>
                          <a:pt x="24558" y="3118"/>
                          <a:pt x="24541" y="3011"/>
                          <a:pt x="24451" y="3011"/>
                        </a:cubicBezTo>
                        <a:cubicBezTo>
                          <a:pt x="24166" y="3011"/>
                          <a:pt x="24086" y="2761"/>
                          <a:pt x="24451" y="2725"/>
                        </a:cubicBezTo>
                        <a:cubicBezTo>
                          <a:pt x="24485" y="2721"/>
                          <a:pt x="24521" y="2719"/>
                          <a:pt x="24556" y="2719"/>
                        </a:cubicBezTo>
                        <a:cubicBezTo>
                          <a:pt x="24679" y="2719"/>
                          <a:pt x="24809" y="2740"/>
                          <a:pt x="24933" y="2761"/>
                        </a:cubicBezTo>
                        <a:cubicBezTo>
                          <a:pt x="24940" y="2763"/>
                          <a:pt x="24946" y="2764"/>
                          <a:pt x="24953" y="2764"/>
                        </a:cubicBezTo>
                        <a:cubicBezTo>
                          <a:pt x="25009" y="2764"/>
                          <a:pt x="25062" y="2701"/>
                          <a:pt x="25022" y="2645"/>
                        </a:cubicBezTo>
                        <a:cubicBezTo>
                          <a:pt x="24640" y="2068"/>
                          <a:pt x="25392" y="1928"/>
                          <a:pt x="25818" y="1928"/>
                        </a:cubicBezTo>
                        <a:close/>
                        <a:moveTo>
                          <a:pt x="14736" y="2181"/>
                        </a:moveTo>
                        <a:cubicBezTo>
                          <a:pt x="15673" y="2458"/>
                          <a:pt x="15807" y="3368"/>
                          <a:pt x="15557" y="4197"/>
                        </a:cubicBezTo>
                        <a:cubicBezTo>
                          <a:pt x="15477" y="4233"/>
                          <a:pt x="15388" y="4260"/>
                          <a:pt x="15307" y="4295"/>
                        </a:cubicBezTo>
                        <a:cubicBezTo>
                          <a:pt x="15263" y="4313"/>
                          <a:pt x="15209" y="4340"/>
                          <a:pt x="15164" y="4358"/>
                        </a:cubicBezTo>
                        <a:cubicBezTo>
                          <a:pt x="15272" y="4144"/>
                          <a:pt x="15280" y="3814"/>
                          <a:pt x="15280" y="3653"/>
                        </a:cubicBezTo>
                        <a:cubicBezTo>
                          <a:pt x="15289" y="3216"/>
                          <a:pt x="15102" y="2716"/>
                          <a:pt x="14718" y="2475"/>
                        </a:cubicBezTo>
                        <a:cubicBezTo>
                          <a:pt x="14718" y="2440"/>
                          <a:pt x="14718" y="2395"/>
                          <a:pt x="14718" y="2359"/>
                        </a:cubicBezTo>
                        <a:cubicBezTo>
                          <a:pt x="14718" y="2306"/>
                          <a:pt x="14718" y="2243"/>
                          <a:pt x="14736" y="2181"/>
                        </a:cubicBezTo>
                        <a:close/>
                        <a:moveTo>
                          <a:pt x="25354" y="3353"/>
                        </a:moveTo>
                        <a:cubicBezTo>
                          <a:pt x="25489" y="3353"/>
                          <a:pt x="25621" y="3383"/>
                          <a:pt x="25736" y="3448"/>
                        </a:cubicBezTo>
                        <a:cubicBezTo>
                          <a:pt x="26012" y="3591"/>
                          <a:pt x="25977" y="3974"/>
                          <a:pt x="25950" y="4260"/>
                        </a:cubicBezTo>
                        <a:cubicBezTo>
                          <a:pt x="25807" y="4304"/>
                          <a:pt x="25665" y="4358"/>
                          <a:pt x="25531" y="4411"/>
                        </a:cubicBezTo>
                        <a:cubicBezTo>
                          <a:pt x="25602" y="4277"/>
                          <a:pt x="25647" y="4117"/>
                          <a:pt x="25647" y="4019"/>
                        </a:cubicBezTo>
                        <a:cubicBezTo>
                          <a:pt x="25638" y="3742"/>
                          <a:pt x="25504" y="3475"/>
                          <a:pt x="25254" y="3359"/>
                        </a:cubicBezTo>
                        <a:cubicBezTo>
                          <a:pt x="25287" y="3355"/>
                          <a:pt x="25321" y="3353"/>
                          <a:pt x="25354" y="3353"/>
                        </a:cubicBezTo>
                        <a:close/>
                        <a:moveTo>
                          <a:pt x="25174" y="3368"/>
                        </a:moveTo>
                        <a:cubicBezTo>
                          <a:pt x="25442" y="3492"/>
                          <a:pt x="25575" y="3805"/>
                          <a:pt x="25486" y="4090"/>
                        </a:cubicBezTo>
                        <a:cubicBezTo>
                          <a:pt x="25459" y="4170"/>
                          <a:pt x="25406" y="4367"/>
                          <a:pt x="25326" y="4501"/>
                        </a:cubicBezTo>
                        <a:cubicBezTo>
                          <a:pt x="25290" y="4509"/>
                          <a:pt x="25254" y="4527"/>
                          <a:pt x="25210" y="4545"/>
                        </a:cubicBezTo>
                        <a:cubicBezTo>
                          <a:pt x="25290" y="4447"/>
                          <a:pt x="25334" y="4322"/>
                          <a:pt x="25343" y="4224"/>
                        </a:cubicBezTo>
                        <a:cubicBezTo>
                          <a:pt x="25361" y="3876"/>
                          <a:pt x="25254" y="3644"/>
                          <a:pt x="25004" y="3421"/>
                        </a:cubicBezTo>
                        <a:cubicBezTo>
                          <a:pt x="25040" y="3403"/>
                          <a:pt x="25076" y="3385"/>
                          <a:pt x="25120" y="3376"/>
                        </a:cubicBezTo>
                        <a:cubicBezTo>
                          <a:pt x="25138" y="3376"/>
                          <a:pt x="25156" y="3368"/>
                          <a:pt x="25174" y="3368"/>
                        </a:cubicBezTo>
                        <a:close/>
                        <a:moveTo>
                          <a:pt x="17331" y="4093"/>
                        </a:moveTo>
                        <a:cubicBezTo>
                          <a:pt x="17645" y="4093"/>
                          <a:pt x="17958" y="4120"/>
                          <a:pt x="18269" y="4170"/>
                        </a:cubicBezTo>
                        <a:cubicBezTo>
                          <a:pt x="18274" y="4181"/>
                          <a:pt x="18283" y="4185"/>
                          <a:pt x="18290" y="4185"/>
                        </a:cubicBezTo>
                        <a:cubicBezTo>
                          <a:pt x="18296" y="4185"/>
                          <a:pt x="18301" y="4183"/>
                          <a:pt x="18305" y="4179"/>
                        </a:cubicBezTo>
                        <a:cubicBezTo>
                          <a:pt x="18465" y="4206"/>
                          <a:pt x="18617" y="4233"/>
                          <a:pt x="18778" y="4269"/>
                        </a:cubicBezTo>
                        <a:cubicBezTo>
                          <a:pt x="18786" y="4277"/>
                          <a:pt x="18795" y="4277"/>
                          <a:pt x="18804" y="4277"/>
                        </a:cubicBezTo>
                        <a:cubicBezTo>
                          <a:pt x="19009" y="4322"/>
                          <a:pt x="19206" y="4385"/>
                          <a:pt x="19411" y="4447"/>
                        </a:cubicBezTo>
                        <a:cubicBezTo>
                          <a:pt x="19429" y="4456"/>
                          <a:pt x="19447" y="4465"/>
                          <a:pt x="19473" y="4465"/>
                        </a:cubicBezTo>
                        <a:cubicBezTo>
                          <a:pt x="20606" y="4831"/>
                          <a:pt x="21721" y="5410"/>
                          <a:pt x="22783" y="5946"/>
                        </a:cubicBezTo>
                        <a:cubicBezTo>
                          <a:pt x="22596" y="6071"/>
                          <a:pt x="22399" y="6187"/>
                          <a:pt x="22212" y="6303"/>
                        </a:cubicBezTo>
                        <a:cubicBezTo>
                          <a:pt x="22132" y="6356"/>
                          <a:pt x="22052" y="6410"/>
                          <a:pt x="21971" y="6463"/>
                        </a:cubicBezTo>
                        <a:cubicBezTo>
                          <a:pt x="20704" y="5981"/>
                          <a:pt x="19438" y="5491"/>
                          <a:pt x="18082" y="5402"/>
                        </a:cubicBezTo>
                        <a:cubicBezTo>
                          <a:pt x="17983" y="5395"/>
                          <a:pt x="17886" y="5392"/>
                          <a:pt x="17790" y="5392"/>
                        </a:cubicBezTo>
                        <a:cubicBezTo>
                          <a:pt x="16821" y="5392"/>
                          <a:pt x="15958" y="5713"/>
                          <a:pt x="15147" y="6240"/>
                        </a:cubicBezTo>
                        <a:cubicBezTo>
                          <a:pt x="14139" y="6900"/>
                          <a:pt x="13202" y="7641"/>
                          <a:pt x="12149" y="8229"/>
                        </a:cubicBezTo>
                        <a:cubicBezTo>
                          <a:pt x="11516" y="8586"/>
                          <a:pt x="10856" y="8899"/>
                          <a:pt x="10213" y="9238"/>
                        </a:cubicBezTo>
                        <a:cubicBezTo>
                          <a:pt x="10204" y="9238"/>
                          <a:pt x="10204" y="9229"/>
                          <a:pt x="10195" y="9229"/>
                        </a:cubicBezTo>
                        <a:cubicBezTo>
                          <a:pt x="9812" y="8961"/>
                          <a:pt x="9393" y="8738"/>
                          <a:pt x="8973" y="8542"/>
                        </a:cubicBezTo>
                        <a:cubicBezTo>
                          <a:pt x="11391" y="8051"/>
                          <a:pt x="12836" y="5848"/>
                          <a:pt x="14915" y="4715"/>
                        </a:cubicBezTo>
                        <a:cubicBezTo>
                          <a:pt x="15722" y="4272"/>
                          <a:pt x="16530" y="4093"/>
                          <a:pt x="17331" y="4093"/>
                        </a:cubicBezTo>
                        <a:close/>
                        <a:moveTo>
                          <a:pt x="17912" y="5589"/>
                        </a:moveTo>
                        <a:cubicBezTo>
                          <a:pt x="19241" y="5589"/>
                          <a:pt x="20544" y="6115"/>
                          <a:pt x="21784" y="6588"/>
                        </a:cubicBezTo>
                        <a:cubicBezTo>
                          <a:pt x="21614" y="6695"/>
                          <a:pt x="21454" y="6802"/>
                          <a:pt x="21302" y="6918"/>
                        </a:cubicBezTo>
                        <a:cubicBezTo>
                          <a:pt x="20713" y="6749"/>
                          <a:pt x="20125" y="6561"/>
                          <a:pt x="19527" y="6419"/>
                        </a:cubicBezTo>
                        <a:cubicBezTo>
                          <a:pt x="19222" y="6345"/>
                          <a:pt x="18915" y="6313"/>
                          <a:pt x="18609" y="6313"/>
                        </a:cubicBezTo>
                        <a:cubicBezTo>
                          <a:pt x="17841" y="6313"/>
                          <a:pt x="17076" y="6513"/>
                          <a:pt x="16342" y="6749"/>
                        </a:cubicBezTo>
                        <a:cubicBezTo>
                          <a:pt x="15209" y="7114"/>
                          <a:pt x="14246" y="7757"/>
                          <a:pt x="13220" y="8354"/>
                        </a:cubicBezTo>
                        <a:cubicBezTo>
                          <a:pt x="12791" y="8604"/>
                          <a:pt x="12345" y="8827"/>
                          <a:pt x="11882" y="9015"/>
                        </a:cubicBezTo>
                        <a:cubicBezTo>
                          <a:pt x="11480" y="9175"/>
                          <a:pt x="11061" y="9443"/>
                          <a:pt x="10624" y="9541"/>
                        </a:cubicBezTo>
                        <a:cubicBezTo>
                          <a:pt x="10534" y="9469"/>
                          <a:pt x="10436" y="9398"/>
                          <a:pt x="10338" y="9327"/>
                        </a:cubicBezTo>
                        <a:cubicBezTo>
                          <a:pt x="11962" y="8586"/>
                          <a:pt x="13434" y="7641"/>
                          <a:pt x="14915" y="6642"/>
                        </a:cubicBezTo>
                        <a:cubicBezTo>
                          <a:pt x="15272" y="6392"/>
                          <a:pt x="15628" y="6151"/>
                          <a:pt x="16021" y="5955"/>
                        </a:cubicBezTo>
                        <a:cubicBezTo>
                          <a:pt x="16592" y="5660"/>
                          <a:pt x="17279" y="5589"/>
                          <a:pt x="17912" y="5589"/>
                        </a:cubicBezTo>
                        <a:close/>
                        <a:moveTo>
                          <a:pt x="18567" y="6458"/>
                        </a:moveTo>
                        <a:cubicBezTo>
                          <a:pt x="18878" y="6458"/>
                          <a:pt x="19187" y="6490"/>
                          <a:pt x="19491" y="6561"/>
                        </a:cubicBezTo>
                        <a:cubicBezTo>
                          <a:pt x="20053" y="6695"/>
                          <a:pt x="20633" y="6838"/>
                          <a:pt x="21186" y="6998"/>
                        </a:cubicBezTo>
                        <a:cubicBezTo>
                          <a:pt x="21008" y="7123"/>
                          <a:pt x="20838" y="7257"/>
                          <a:pt x="20660" y="7391"/>
                        </a:cubicBezTo>
                        <a:cubicBezTo>
                          <a:pt x="20116" y="7293"/>
                          <a:pt x="19571" y="7114"/>
                          <a:pt x="19018" y="7061"/>
                        </a:cubicBezTo>
                        <a:cubicBezTo>
                          <a:pt x="18886" y="7048"/>
                          <a:pt x="18751" y="7042"/>
                          <a:pt x="18614" y="7042"/>
                        </a:cubicBezTo>
                        <a:cubicBezTo>
                          <a:pt x="17898" y="7042"/>
                          <a:pt x="17131" y="7211"/>
                          <a:pt x="16503" y="7480"/>
                        </a:cubicBezTo>
                        <a:cubicBezTo>
                          <a:pt x="15682" y="7828"/>
                          <a:pt x="14906" y="8265"/>
                          <a:pt x="14094" y="8649"/>
                        </a:cubicBezTo>
                        <a:cubicBezTo>
                          <a:pt x="13095" y="9131"/>
                          <a:pt x="12033" y="9505"/>
                          <a:pt x="10963" y="9791"/>
                        </a:cubicBezTo>
                        <a:cubicBezTo>
                          <a:pt x="10865" y="9719"/>
                          <a:pt x="10766" y="9639"/>
                          <a:pt x="10668" y="9568"/>
                        </a:cubicBezTo>
                        <a:cubicBezTo>
                          <a:pt x="10998" y="9523"/>
                          <a:pt x="11311" y="9371"/>
                          <a:pt x="11614" y="9246"/>
                        </a:cubicBezTo>
                        <a:cubicBezTo>
                          <a:pt x="12060" y="9050"/>
                          <a:pt x="12506" y="8872"/>
                          <a:pt x="12943" y="8649"/>
                        </a:cubicBezTo>
                        <a:cubicBezTo>
                          <a:pt x="13398" y="8417"/>
                          <a:pt x="13826" y="8149"/>
                          <a:pt x="14263" y="7890"/>
                        </a:cubicBezTo>
                        <a:cubicBezTo>
                          <a:pt x="14817" y="7551"/>
                          <a:pt x="15361" y="7284"/>
                          <a:pt x="15958" y="7043"/>
                        </a:cubicBezTo>
                        <a:cubicBezTo>
                          <a:pt x="16772" y="6719"/>
                          <a:pt x="17675" y="6458"/>
                          <a:pt x="18567" y="6458"/>
                        </a:cubicBezTo>
                        <a:close/>
                        <a:moveTo>
                          <a:pt x="18733" y="7203"/>
                        </a:moveTo>
                        <a:cubicBezTo>
                          <a:pt x="18751" y="7203"/>
                          <a:pt x="18769" y="7203"/>
                          <a:pt x="18786" y="7204"/>
                        </a:cubicBezTo>
                        <a:cubicBezTo>
                          <a:pt x="19357" y="7204"/>
                          <a:pt x="19937" y="7400"/>
                          <a:pt x="20508" y="7525"/>
                        </a:cubicBezTo>
                        <a:cubicBezTo>
                          <a:pt x="20401" y="7605"/>
                          <a:pt x="20303" y="7685"/>
                          <a:pt x="20205" y="7775"/>
                        </a:cubicBezTo>
                        <a:cubicBezTo>
                          <a:pt x="19723" y="8194"/>
                          <a:pt x="18778" y="8836"/>
                          <a:pt x="18349" y="9068"/>
                        </a:cubicBezTo>
                        <a:cubicBezTo>
                          <a:pt x="18039" y="9240"/>
                          <a:pt x="17737" y="9363"/>
                          <a:pt x="17701" y="9363"/>
                        </a:cubicBezTo>
                        <a:cubicBezTo>
                          <a:pt x="17700" y="9363"/>
                          <a:pt x="17699" y="9363"/>
                          <a:pt x="17698" y="9362"/>
                        </a:cubicBezTo>
                        <a:cubicBezTo>
                          <a:pt x="17377" y="9255"/>
                          <a:pt x="17047" y="9157"/>
                          <a:pt x="16708" y="9086"/>
                        </a:cubicBezTo>
                        <a:cubicBezTo>
                          <a:pt x="16371" y="9010"/>
                          <a:pt x="16042" y="8976"/>
                          <a:pt x="15719" y="8976"/>
                        </a:cubicBezTo>
                        <a:cubicBezTo>
                          <a:pt x="14265" y="8976"/>
                          <a:pt x="12939" y="9662"/>
                          <a:pt x="11596" y="10246"/>
                        </a:cubicBezTo>
                        <a:cubicBezTo>
                          <a:pt x="11587" y="10255"/>
                          <a:pt x="11578" y="10263"/>
                          <a:pt x="11569" y="10263"/>
                        </a:cubicBezTo>
                        <a:cubicBezTo>
                          <a:pt x="11409" y="10139"/>
                          <a:pt x="11239" y="10005"/>
                          <a:pt x="11070" y="9871"/>
                        </a:cubicBezTo>
                        <a:cubicBezTo>
                          <a:pt x="12836" y="9443"/>
                          <a:pt x="14424" y="8631"/>
                          <a:pt x="16057" y="7846"/>
                        </a:cubicBezTo>
                        <a:cubicBezTo>
                          <a:pt x="16897" y="7434"/>
                          <a:pt x="17798" y="7203"/>
                          <a:pt x="18733" y="7203"/>
                        </a:cubicBezTo>
                        <a:close/>
                        <a:moveTo>
                          <a:pt x="25156" y="10067"/>
                        </a:moveTo>
                        <a:cubicBezTo>
                          <a:pt x="25299" y="10201"/>
                          <a:pt x="25326" y="10433"/>
                          <a:pt x="25192" y="10585"/>
                        </a:cubicBezTo>
                        <a:cubicBezTo>
                          <a:pt x="25085" y="10692"/>
                          <a:pt x="24969" y="10745"/>
                          <a:pt x="24835" y="10781"/>
                        </a:cubicBezTo>
                        <a:cubicBezTo>
                          <a:pt x="24995" y="10629"/>
                          <a:pt x="25040" y="10326"/>
                          <a:pt x="25031" y="10121"/>
                        </a:cubicBezTo>
                        <a:cubicBezTo>
                          <a:pt x="25031" y="10112"/>
                          <a:pt x="25031" y="10103"/>
                          <a:pt x="25022" y="10094"/>
                        </a:cubicBezTo>
                        <a:cubicBezTo>
                          <a:pt x="25067" y="10067"/>
                          <a:pt x="25111" y="10067"/>
                          <a:pt x="25156" y="10067"/>
                        </a:cubicBezTo>
                        <a:close/>
                        <a:moveTo>
                          <a:pt x="25227" y="10085"/>
                        </a:moveTo>
                        <a:lnTo>
                          <a:pt x="25227" y="10085"/>
                        </a:lnTo>
                        <a:cubicBezTo>
                          <a:pt x="25290" y="10103"/>
                          <a:pt x="25352" y="10139"/>
                          <a:pt x="25406" y="10165"/>
                        </a:cubicBezTo>
                        <a:cubicBezTo>
                          <a:pt x="25486" y="10219"/>
                          <a:pt x="25566" y="10272"/>
                          <a:pt x="25638" y="10335"/>
                        </a:cubicBezTo>
                        <a:cubicBezTo>
                          <a:pt x="25807" y="10495"/>
                          <a:pt x="25718" y="10701"/>
                          <a:pt x="25611" y="10870"/>
                        </a:cubicBezTo>
                        <a:cubicBezTo>
                          <a:pt x="25433" y="10843"/>
                          <a:pt x="25254" y="10825"/>
                          <a:pt x="25076" y="10817"/>
                        </a:cubicBezTo>
                        <a:cubicBezTo>
                          <a:pt x="25192" y="10754"/>
                          <a:pt x="25281" y="10656"/>
                          <a:pt x="25326" y="10549"/>
                        </a:cubicBezTo>
                        <a:cubicBezTo>
                          <a:pt x="25397" y="10397"/>
                          <a:pt x="25343" y="10201"/>
                          <a:pt x="25227" y="10085"/>
                        </a:cubicBezTo>
                        <a:close/>
                        <a:moveTo>
                          <a:pt x="24380" y="8820"/>
                        </a:moveTo>
                        <a:cubicBezTo>
                          <a:pt x="24563" y="8820"/>
                          <a:pt x="24741" y="8881"/>
                          <a:pt x="24862" y="9023"/>
                        </a:cubicBezTo>
                        <a:cubicBezTo>
                          <a:pt x="24865" y="9027"/>
                          <a:pt x="24871" y="9029"/>
                          <a:pt x="24876" y="9029"/>
                        </a:cubicBezTo>
                        <a:cubicBezTo>
                          <a:pt x="24884" y="9029"/>
                          <a:pt x="24892" y="9025"/>
                          <a:pt x="24897" y="9015"/>
                        </a:cubicBezTo>
                        <a:cubicBezTo>
                          <a:pt x="24962" y="8916"/>
                          <a:pt x="25083" y="8885"/>
                          <a:pt x="25211" y="8885"/>
                        </a:cubicBezTo>
                        <a:cubicBezTo>
                          <a:pt x="25349" y="8885"/>
                          <a:pt x="25496" y="8920"/>
                          <a:pt x="25593" y="8943"/>
                        </a:cubicBezTo>
                        <a:cubicBezTo>
                          <a:pt x="25807" y="8988"/>
                          <a:pt x="26004" y="9166"/>
                          <a:pt x="26155" y="9300"/>
                        </a:cubicBezTo>
                        <a:cubicBezTo>
                          <a:pt x="26512" y="9612"/>
                          <a:pt x="26414" y="9942"/>
                          <a:pt x="26485" y="10344"/>
                        </a:cubicBezTo>
                        <a:cubicBezTo>
                          <a:pt x="26490" y="10364"/>
                          <a:pt x="26509" y="10375"/>
                          <a:pt x="26528" y="10375"/>
                        </a:cubicBezTo>
                        <a:cubicBezTo>
                          <a:pt x="26543" y="10375"/>
                          <a:pt x="26558" y="10368"/>
                          <a:pt x="26566" y="10353"/>
                        </a:cubicBezTo>
                        <a:cubicBezTo>
                          <a:pt x="26690" y="10112"/>
                          <a:pt x="26664" y="9853"/>
                          <a:pt x="26566" y="9630"/>
                        </a:cubicBezTo>
                        <a:cubicBezTo>
                          <a:pt x="26557" y="9541"/>
                          <a:pt x="26557" y="9487"/>
                          <a:pt x="26628" y="9362"/>
                        </a:cubicBezTo>
                        <a:cubicBezTo>
                          <a:pt x="26700" y="9242"/>
                          <a:pt x="26830" y="9183"/>
                          <a:pt x="26957" y="9183"/>
                        </a:cubicBezTo>
                        <a:cubicBezTo>
                          <a:pt x="27112" y="9183"/>
                          <a:pt x="27263" y="9271"/>
                          <a:pt x="27297" y="9443"/>
                        </a:cubicBezTo>
                        <a:cubicBezTo>
                          <a:pt x="27308" y="9480"/>
                          <a:pt x="27335" y="9495"/>
                          <a:pt x="27363" y="9495"/>
                        </a:cubicBezTo>
                        <a:cubicBezTo>
                          <a:pt x="27381" y="9495"/>
                          <a:pt x="27399" y="9489"/>
                          <a:pt x="27413" y="9478"/>
                        </a:cubicBezTo>
                        <a:cubicBezTo>
                          <a:pt x="27475" y="9430"/>
                          <a:pt x="27553" y="9405"/>
                          <a:pt x="27624" y="9405"/>
                        </a:cubicBezTo>
                        <a:cubicBezTo>
                          <a:pt x="27738" y="9405"/>
                          <a:pt x="27834" y="9470"/>
                          <a:pt x="27823" y="9612"/>
                        </a:cubicBezTo>
                        <a:cubicBezTo>
                          <a:pt x="27823" y="9657"/>
                          <a:pt x="27859" y="9684"/>
                          <a:pt x="27895" y="9684"/>
                        </a:cubicBezTo>
                        <a:cubicBezTo>
                          <a:pt x="28278" y="9684"/>
                          <a:pt x="28573" y="10005"/>
                          <a:pt x="28234" y="10353"/>
                        </a:cubicBezTo>
                        <a:cubicBezTo>
                          <a:pt x="28116" y="10464"/>
                          <a:pt x="27994" y="10515"/>
                          <a:pt x="27868" y="10515"/>
                        </a:cubicBezTo>
                        <a:cubicBezTo>
                          <a:pt x="27812" y="10515"/>
                          <a:pt x="27756" y="10506"/>
                          <a:pt x="27699" y="10486"/>
                        </a:cubicBezTo>
                        <a:cubicBezTo>
                          <a:pt x="27699" y="10473"/>
                          <a:pt x="27689" y="10465"/>
                          <a:pt x="27677" y="10465"/>
                        </a:cubicBezTo>
                        <a:cubicBezTo>
                          <a:pt x="27672" y="10465"/>
                          <a:pt x="27668" y="10466"/>
                          <a:pt x="27663" y="10469"/>
                        </a:cubicBezTo>
                        <a:cubicBezTo>
                          <a:pt x="27609" y="10442"/>
                          <a:pt x="27556" y="10415"/>
                          <a:pt x="27502" y="10371"/>
                        </a:cubicBezTo>
                        <a:cubicBezTo>
                          <a:pt x="27395" y="10290"/>
                          <a:pt x="27368" y="10174"/>
                          <a:pt x="27261" y="10112"/>
                        </a:cubicBezTo>
                        <a:cubicBezTo>
                          <a:pt x="27256" y="10108"/>
                          <a:pt x="27249" y="10106"/>
                          <a:pt x="27243" y="10106"/>
                        </a:cubicBezTo>
                        <a:cubicBezTo>
                          <a:pt x="27221" y="10106"/>
                          <a:pt x="27201" y="10129"/>
                          <a:pt x="27208" y="10156"/>
                        </a:cubicBezTo>
                        <a:cubicBezTo>
                          <a:pt x="27208" y="10183"/>
                          <a:pt x="27217" y="10210"/>
                          <a:pt x="27226" y="10237"/>
                        </a:cubicBezTo>
                        <a:cubicBezTo>
                          <a:pt x="27083" y="10281"/>
                          <a:pt x="26958" y="10397"/>
                          <a:pt x="26869" y="10522"/>
                        </a:cubicBezTo>
                        <a:cubicBezTo>
                          <a:pt x="26753" y="10710"/>
                          <a:pt x="26798" y="10933"/>
                          <a:pt x="26931" y="11075"/>
                        </a:cubicBezTo>
                        <a:cubicBezTo>
                          <a:pt x="26530" y="11004"/>
                          <a:pt x="26128" y="10933"/>
                          <a:pt x="25718" y="10879"/>
                        </a:cubicBezTo>
                        <a:cubicBezTo>
                          <a:pt x="25914" y="10647"/>
                          <a:pt x="25870" y="10335"/>
                          <a:pt x="25602" y="10147"/>
                        </a:cubicBezTo>
                        <a:cubicBezTo>
                          <a:pt x="25486" y="10067"/>
                          <a:pt x="25272" y="9907"/>
                          <a:pt x="25129" y="9907"/>
                        </a:cubicBezTo>
                        <a:cubicBezTo>
                          <a:pt x="24918" y="9907"/>
                          <a:pt x="24757" y="10324"/>
                          <a:pt x="24536" y="10324"/>
                        </a:cubicBezTo>
                        <a:cubicBezTo>
                          <a:pt x="24477" y="10324"/>
                          <a:pt x="24414" y="10294"/>
                          <a:pt x="24344" y="10219"/>
                        </a:cubicBezTo>
                        <a:cubicBezTo>
                          <a:pt x="24338" y="10213"/>
                          <a:pt x="24323" y="10206"/>
                          <a:pt x="24311" y="10206"/>
                        </a:cubicBezTo>
                        <a:cubicBezTo>
                          <a:pt x="24306" y="10206"/>
                          <a:pt x="24302" y="10207"/>
                          <a:pt x="24300" y="10210"/>
                        </a:cubicBezTo>
                        <a:lnTo>
                          <a:pt x="24291" y="10210"/>
                        </a:lnTo>
                        <a:cubicBezTo>
                          <a:pt x="24166" y="10228"/>
                          <a:pt x="24059" y="10255"/>
                          <a:pt x="23943" y="10272"/>
                        </a:cubicBezTo>
                        <a:cubicBezTo>
                          <a:pt x="23890" y="10284"/>
                          <a:pt x="23840" y="10289"/>
                          <a:pt x="23790" y="10289"/>
                        </a:cubicBezTo>
                        <a:cubicBezTo>
                          <a:pt x="23730" y="10289"/>
                          <a:pt x="23671" y="10282"/>
                          <a:pt x="23613" y="10272"/>
                        </a:cubicBezTo>
                        <a:cubicBezTo>
                          <a:pt x="23408" y="10228"/>
                          <a:pt x="23425" y="9969"/>
                          <a:pt x="23577" y="9871"/>
                        </a:cubicBezTo>
                        <a:cubicBezTo>
                          <a:pt x="23764" y="9764"/>
                          <a:pt x="23987" y="9693"/>
                          <a:pt x="24184" y="9612"/>
                        </a:cubicBezTo>
                        <a:cubicBezTo>
                          <a:pt x="24184" y="9603"/>
                          <a:pt x="24193" y="9603"/>
                          <a:pt x="24202" y="9603"/>
                        </a:cubicBezTo>
                        <a:cubicBezTo>
                          <a:pt x="24275" y="9563"/>
                          <a:pt x="24237" y="9448"/>
                          <a:pt x="24162" y="9448"/>
                        </a:cubicBezTo>
                        <a:cubicBezTo>
                          <a:pt x="24155" y="9448"/>
                          <a:pt x="24147" y="9449"/>
                          <a:pt x="24139" y="9452"/>
                        </a:cubicBezTo>
                        <a:cubicBezTo>
                          <a:pt x="24032" y="9487"/>
                          <a:pt x="23925" y="9505"/>
                          <a:pt x="23818" y="9514"/>
                        </a:cubicBezTo>
                        <a:cubicBezTo>
                          <a:pt x="23802" y="9516"/>
                          <a:pt x="23787" y="9516"/>
                          <a:pt x="23773" y="9516"/>
                        </a:cubicBezTo>
                        <a:cubicBezTo>
                          <a:pt x="23455" y="9516"/>
                          <a:pt x="23698" y="9135"/>
                          <a:pt x="23809" y="9032"/>
                        </a:cubicBezTo>
                        <a:cubicBezTo>
                          <a:pt x="23956" y="8899"/>
                          <a:pt x="24171" y="8820"/>
                          <a:pt x="24380" y="8820"/>
                        </a:cubicBezTo>
                        <a:close/>
                        <a:moveTo>
                          <a:pt x="27279" y="10335"/>
                        </a:moveTo>
                        <a:cubicBezTo>
                          <a:pt x="27297" y="10371"/>
                          <a:pt x="27324" y="10406"/>
                          <a:pt x="27351" y="10442"/>
                        </a:cubicBezTo>
                        <a:cubicBezTo>
                          <a:pt x="27235" y="10576"/>
                          <a:pt x="27199" y="10817"/>
                          <a:pt x="27181" y="10986"/>
                        </a:cubicBezTo>
                        <a:cubicBezTo>
                          <a:pt x="27181" y="11040"/>
                          <a:pt x="27199" y="11093"/>
                          <a:pt x="27235" y="11138"/>
                        </a:cubicBezTo>
                        <a:cubicBezTo>
                          <a:pt x="27154" y="11120"/>
                          <a:pt x="27074" y="11102"/>
                          <a:pt x="26985" y="11093"/>
                        </a:cubicBezTo>
                        <a:cubicBezTo>
                          <a:pt x="26994" y="11084"/>
                          <a:pt x="26994" y="11075"/>
                          <a:pt x="26994" y="11075"/>
                        </a:cubicBezTo>
                        <a:cubicBezTo>
                          <a:pt x="26949" y="10924"/>
                          <a:pt x="26931" y="10772"/>
                          <a:pt x="26994" y="10620"/>
                        </a:cubicBezTo>
                        <a:cubicBezTo>
                          <a:pt x="27038" y="10513"/>
                          <a:pt x="27154" y="10379"/>
                          <a:pt x="27279" y="10335"/>
                        </a:cubicBezTo>
                        <a:close/>
                        <a:moveTo>
                          <a:pt x="27422" y="10504"/>
                        </a:moveTo>
                        <a:cubicBezTo>
                          <a:pt x="27476" y="10549"/>
                          <a:pt x="27529" y="10585"/>
                          <a:pt x="27592" y="10611"/>
                        </a:cubicBezTo>
                        <a:cubicBezTo>
                          <a:pt x="27538" y="10754"/>
                          <a:pt x="27520" y="10906"/>
                          <a:pt x="27592" y="11049"/>
                        </a:cubicBezTo>
                        <a:cubicBezTo>
                          <a:pt x="27618" y="11120"/>
                          <a:pt x="27663" y="11182"/>
                          <a:pt x="27716" y="11245"/>
                        </a:cubicBezTo>
                        <a:cubicBezTo>
                          <a:pt x="27618" y="11227"/>
                          <a:pt x="27520" y="11200"/>
                          <a:pt x="27413" y="11182"/>
                        </a:cubicBezTo>
                        <a:cubicBezTo>
                          <a:pt x="27351" y="11102"/>
                          <a:pt x="27306" y="11013"/>
                          <a:pt x="27306" y="10933"/>
                        </a:cubicBezTo>
                        <a:cubicBezTo>
                          <a:pt x="27306" y="10817"/>
                          <a:pt x="27342" y="10620"/>
                          <a:pt x="27422" y="10504"/>
                        </a:cubicBezTo>
                        <a:close/>
                        <a:moveTo>
                          <a:pt x="15550" y="9163"/>
                        </a:moveTo>
                        <a:cubicBezTo>
                          <a:pt x="16134" y="9163"/>
                          <a:pt x="16714" y="9266"/>
                          <a:pt x="17297" y="9434"/>
                        </a:cubicBezTo>
                        <a:cubicBezTo>
                          <a:pt x="18242" y="9710"/>
                          <a:pt x="19134" y="10130"/>
                          <a:pt x="20053" y="10469"/>
                        </a:cubicBezTo>
                        <a:cubicBezTo>
                          <a:pt x="20606" y="10674"/>
                          <a:pt x="21249" y="10915"/>
                          <a:pt x="21882" y="10986"/>
                        </a:cubicBezTo>
                        <a:cubicBezTo>
                          <a:pt x="21418" y="11066"/>
                          <a:pt x="20963" y="11164"/>
                          <a:pt x="20508" y="11280"/>
                        </a:cubicBezTo>
                        <a:cubicBezTo>
                          <a:pt x="19054" y="11066"/>
                          <a:pt x="17752" y="10362"/>
                          <a:pt x="16315" y="10094"/>
                        </a:cubicBezTo>
                        <a:cubicBezTo>
                          <a:pt x="15959" y="10027"/>
                          <a:pt x="15605" y="9999"/>
                          <a:pt x="15250" y="9999"/>
                        </a:cubicBezTo>
                        <a:cubicBezTo>
                          <a:pt x="14940" y="9999"/>
                          <a:pt x="14629" y="10021"/>
                          <a:pt x="14317" y="10058"/>
                        </a:cubicBezTo>
                        <a:cubicBezTo>
                          <a:pt x="13594" y="10139"/>
                          <a:pt x="12899" y="10522"/>
                          <a:pt x="12238" y="10763"/>
                        </a:cubicBezTo>
                        <a:cubicBezTo>
                          <a:pt x="12229" y="10763"/>
                          <a:pt x="12221" y="10772"/>
                          <a:pt x="12221" y="10772"/>
                        </a:cubicBezTo>
                        <a:cubicBezTo>
                          <a:pt x="12158" y="10727"/>
                          <a:pt x="12096" y="10674"/>
                          <a:pt x="12033" y="10629"/>
                        </a:cubicBezTo>
                        <a:cubicBezTo>
                          <a:pt x="11926" y="10540"/>
                          <a:pt x="11810" y="10460"/>
                          <a:pt x="11703" y="10371"/>
                        </a:cubicBezTo>
                        <a:cubicBezTo>
                          <a:pt x="12568" y="9996"/>
                          <a:pt x="13407" y="9577"/>
                          <a:pt x="14317" y="9327"/>
                        </a:cubicBezTo>
                        <a:cubicBezTo>
                          <a:pt x="14732" y="9213"/>
                          <a:pt x="15142" y="9163"/>
                          <a:pt x="15550" y="9163"/>
                        </a:cubicBezTo>
                        <a:close/>
                        <a:moveTo>
                          <a:pt x="15130" y="10159"/>
                        </a:moveTo>
                        <a:cubicBezTo>
                          <a:pt x="15630" y="10159"/>
                          <a:pt x="16138" y="10237"/>
                          <a:pt x="16610" y="10335"/>
                        </a:cubicBezTo>
                        <a:cubicBezTo>
                          <a:pt x="17805" y="10576"/>
                          <a:pt x="18911" y="11129"/>
                          <a:pt x="20107" y="11388"/>
                        </a:cubicBezTo>
                        <a:cubicBezTo>
                          <a:pt x="19857" y="11450"/>
                          <a:pt x="19616" y="11521"/>
                          <a:pt x="19375" y="11593"/>
                        </a:cubicBezTo>
                        <a:cubicBezTo>
                          <a:pt x="19366" y="11593"/>
                          <a:pt x="19357" y="11593"/>
                          <a:pt x="19357" y="11602"/>
                        </a:cubicBezTo>
                        <a:cubicBezTo>
                          <a:pt x="18956" y="11602"/>
                          <a:pt x="18537" y="11521"/>
                          <a:pt x="18180" y="11414"/>
                        </a:cubicBezTo>
                        <a:cubicBezTo>
                          <a:pt x="17493" y="11209"/>
                          <a:pt x="16797" y="11049"/>
                          <a:pt x="16092" y="10933"/>
                        </a:cubicBezTo>
                        <a:cubicBezTo>
                          <a:pt x="15674" y="10868"/>
                          <a:pt x="15275" y="10834"/>
                          <a:pt x="14870" y="10834"/>
                        </a:cubicBezTo>
                        <a:cubicBezTo>
                          <a:pt x="14662" y="10834"/>
                          <a:pt x="14452" y="10843"/>
                          <a:pt x="14237" y="10861"/>
                        </a:cubicBezTo>
                        <a:cubicBezTo>
                          <a:pt x="13978" y="10879"/>
                          <a:pt x="13728" y="10906"/>
                          <a:pt x="13469" y="10968"/>
                        </a:cubicBezTo>
                        <a:cubicBezTo>
                          <a:pt x="13238" y="11022"/>
                          <a:pt x="13015" y="11138"/>
                          <a:pt x="12791" y="11200"/>
                        </a:cubicBezTo>
                        <a:cubicBezTo>
                          <a:pt x="12640" y="11102"/>
                          <a:pt x="12506" y="10995"/>
                          <a:pt x="12363" y="10888"/>
                        </a:cubicBezTo>
                        <a:cubicBezTo>
                          <a:pt x="12970" y="10674"/>
                          <a:pt x="13559" y="10433"/>
                          <a:pt x="14183" y="10272"/>
                        </a:cubicBezTo>
                        <a:cubicBezTo>
                          <a:pt x="14488" y="10192"/>
                          <a:pt x="14807" y="10159"/>
                          <a:pt x="15130" y="10159"/>
                        </a:cubicBezTo>
                        <a:close/>
                        <a:moveTo>
                          <a:pt x="14810" y="10954"/>
                        </a:moveTo>
                        <a:cubicBezTo>
                          <a:pt x="15462" y="10954"/>
                          <a:pt x="16097" y="11052"/>
                          <a:pt x="16744" y="11191"/>
                        </a:cubicBezTo>
                        <a:cubicBezTo>
                          <a:pt x="17448" y="11343"/>
                          <a:pt x="18126" y="11557"/>
                          <a:pt x="18831" y="11691"/>
                        </a:cubicBezTo>
                        <a:cubicBezTo>
                          <a:pt x="18876" y="11700"/>
                          <a:pt x="18938" y="11709"/>
                          <a:pt x="19001" y="11709"/>
                        </a:cubicBezTo>
                        <a:cubicBezTo>
                          <a:pt x="18974" y="11718"/>
                          <a:pt x="18938" y="11727"/>
                          <a:pt x="18911" y="11735"/>
                        </a:cubicBezTo>
                        <a:lnTo>
                          <a:pt x="18902" y="11735"/>
                        </a:lnTo>
                        <a:cubicBezTo>
                          <a:pt x="18876" y="11753"/>
                          <a:pt x="18858" y="11762"/>
                          <a:pt x="18840" y="11762"/>
                        </a:cubicBezTo>
                        <a:cubicBezTo>
                          <a:pt x="18831" y="11771"/>
                          <a:pt x="18822" y="11771"/>
                          <a:pt x="18813" y="11771"/>
                        </a:cubicBezTo>
                        <a:cubicBezTo>
                          <a:pt x="18723" y="11803"/>
                          <a:pt x="18617" y="11815"/>
                          <a:pt x="18504" y="11815"/>
                        </a:cubicBezTo>
                        <a:cubicBezTo>
                          <a:pt x="18166" y="11815"/>
                          <a:pt x="17762" y="11706"/>
                          <a:pt x="17529" y="11673"/>
                        </a:cubicBezTo>
                        <a:cubicBezTo>
                          <a:pt x="16993" y="11593"/>
                          <a:pt x="16458" y="11495"/>
                          <a:pt x="15914" y="11423"/>
                        </a:cubicBezTo>
                        <a:cubicBezTo>
                          <a:pt x="15476" y="11363"/>
                          <a:pt x="15052" y="11341"/>
                          <a:pt x="14618" y="11341"/>
                        </a:cubicBezTo>
                        <a:cubicBezTo>
                          <a:pt x="14539" y="11341"/>
                          <a:pt x="14459" y="11342"/>
                          <a:pt x="14379" y="11343"/>
                        </a:cubicBezTo>
                        <a:cubicBezTo>
                          <a:pt x="14344" y="11343"/>
                          <a:pt x="14308" y="11343"/>
                          <a:pt x="14272" y="11343"/>
                        </a:cubicBezTo>
                        <a:cubicBezTo>
                          <a:pt x="13914" y="11343"/>
                          <a:pt x="13554" y="11350"/>
                          <a:pt x="13238" y="11512"/>
                        </a:cubicBezTo>
                        <a:cubicBezTo>
                          <a:pt x="13104" y="11432"/>
                          <a:pt x="12979" y="11343"/>
                          <a:pt x="12854" y="11254"/>
                        </a:cubicBezTo>
                        <a:cubicBezTo>
                          <a:pt x="13023" y="11218"/>
                          <a:pt x="13202" y="11164"/>
                          <a:pt x="13371" y="11120"/>
                        </a:cubicBezTo>
                        <a:cubicBezTo>
                          <a:pt x="13710" y="11040"/>
                          <a:pt x="14040" y="10995"/>
                          <a:pt x="14388" y="10968"/>
                        </a:cubicBezTo>
                        <a:cubicBezTo>
                          <a:pt x="14530" y="10959"/>
                          <a:pt x="14670" y="10954"/>
                          <a:pt x="14810" y="10954"/>
                        </a:cubicBezTo>
                        <a:close/>
                        <a:moveTo>
                          <a:pt x="13993" y="11420"/>
                        </a:moveTo>
                        <a:cubicBezTo>
                          <a:pt x="14288" y="11420"/>
                          <a:pt x="14590" y="11450"/>
                          <a:pt x="14861" y="11450"/>
                        </a:cubicBezTo>
                        <a:cubicBezTo>
                          <a:pt x="15477" y="11450"/>
                          <a:pt x="16110" y="11557"/>
                          <a:pt x="16717" y="11664"/>
                        </a:cubicBezTo>
                        <a:cubicBezTo>
                          <a:pt x="17198" y="11744"/>
                          <a:pt x="17662" y="11842"/>
                          <a:pt x="18144" y="11905"/>
                        </a:cubicBezTo>
                        <a:cubicBezTo>
                          <a:pt x="18215" y="11914"/>
                          <a:pt x="18305" y="11923"/>
                          <a:pt x="18394" y="11923"/>
                        </a:cubicBezTo>
                        <a:cubicBezTo>
                          <a:pt x="17814" y="12137"/>
                          <a:pt x="17243" y="12378"/>
                          <a:pt x="16663" y="12601"/>
                        </a:cubicBezTo>
                        <a:cubicBezTo>
                          <a:pt x="15825" y="12601"/>
                          <a:pt x="15066" y="12467"/>
                          <a:pt x="14281" y="12110"/>
                        </a:cubicBezTo>
                        <a:cubicBezTo>
                          <a:pt x="13924" y="11950"/>
                          <a:pt x="13585" y="11744"/>
                          <a:pt x="13255" y="11530"/>
                        </a:cubicBezTo>
                        <a:cubicBezTo>
                          <a:pt x="13480" y="11443"/>
                          <a:pt x="13734" y="11420"/>
                          <a:pt x="13993" y="11420"/>
                        </a:cubicBezTo>
                        <a:close/>
                        <a:moveTo>
                          <a:pt x="31938" y="11296"/>
                        </a:moveTo>
                        <a:cubicBezTo>
                          <a:pt x="32593" y="11296"/>
                          <a:pt x="33272" y="11393"/>
                          <a:pt x="33890" y="11521"/>
                        </a:cubicBezTo>
                        <a:cubicBezTo>
                          <a:pt x="34693" y="11691"/>
                          <a:pt x="35469" y="12137"/>
                          <a:pt x="36174" y="12547"/>
                        </a:cubicBezTo>
                        <a:cubicBezTo>
                          <a:pt x="36477" y="12726"/>
                          <a:pt x="36816" y="12940"/>
                          <a:pt x="37173" y="13091"/>
                        </a:cubicBezTo>
                        <a:cubicBezTo>
                          <a:pt x="36744" y="13127"/>
                          <a:pt x="36316" y="13207"/>
                          <a:pt x="35906" y="13332"/>
                        </a:cubicBezTo>
                        <a:cubicBezTo>
                          <a:pt x="35831" y="13337"/>
                          <a:pt x="35755" y="13339"/>
                          <a:pt x="35680" y="13339"/>
                        </a:cubicBezTo>
                        <a:cubicBezTo>
                          <a:pt x="34895" y="13339"/>
                          <a:pt x="34094" y="13099"/>
                          <a:pt x="33346" y="12895"/>
                        </a:cubicBezTo>
                        <a:cubicBezTo>
                          <a:pt x="32329" y="12619"/>
                          <a:pt x="31356" y="12217"/>
                          <a:pt x="30348" y="11941"/>
                        </a:cubicBezTo>
                        <a:cubicBezTo>
                          <a:pt x="29965" y="11834"/>
                          <a:pt x="29590" y="11727"/>
                          <a:pt x="29197" y="11619"/>
                        </a:cubicBezTo>
                        <a:cubicBezTo>
                          <a:pt x="29367" y="11611"/>
                          <a:pt x="29527" y="11575"/>
                          <a:pt x="29697" y="11539"/>
                        </a:cubicBezTo>
                        <a:cubicBezTo>
                          <a:pt x="30179" y="11414"/>
                          <a:pt x="30705" y="11414"/>
                          <a:pt x="31196" y="11343"/>
                        </a:cubicBezTo>
                        <a:cubicBezTo>
                          <a:pt x="31436" y="11311"/>
                          <a:pt x="31686" y="11296"/>
                          <a:pt x="31938" y="11296"/>
                        </a:cubicBezTo>
                        <a:close/>
                        <a:moveTo>
                          <a:pt x="9562" y="11352"/>
                        </a:moveTo>
                        <a:lnTo>
                          <a:pt x="9562" y="11352"/>
                        </a:lnTo>
                        <a:cubicBezTo>
                          <a:pt x="10303" y="12119"/>
                          <a:pt x="9839" y="13466"/>
                          <a:pt x="8848" y="13796"/>
                        </a:cubicBezTo>
                        <a:cubicBezTo>
                          <a:pt x="8590" y="13680"/>
                          <a:pt x="8322" y="13564"/>
                          <a:pt x="8045" y="13457"/>
                        </a:cubicBezTo>
                        <a:cubicBezTo>
                          <a:pt x="8777" y="13341"/>
                          <a:pt x="9348" y="12984"/>
                          <a:pt x="9589" y="12235"/>
                        </a:cubicBezTo>
                        <a:cubicBezTo>
                          <a:pt x="9660" y="11985"/>
                          <a:pt x="9696" y="11602"/>
                          <a:pt x="9562" y="11352"/>
                        </a:cubicBezTo>
                        <a:close/>
                        <a:moveTo>
                          <a:pt x="10017" y="12030"/>
                        </a:moveTo>
                        <a:lnTo>
                          <a:pt x="10017" y="12030"/>
                        </a:lnTo>
                        <a:cubicBezTo>
                          <a:pt x="10178" y="12333"/>
                          <a:pt x="10401" y="12583"/>
                          <a:pt x="10285" y="13002"/>
                        </a:cubicBezTo>
                        <a:cubicBezTo>
                          <a:pt x="10169" y="13448"/>
                          <a:pt x="9785" y="13903"/>
                          <a:pt x="9330" y="14028"/>
                        </a:cubicBezTo>
                        <a:cubicBezTo>
                          <a:pt x="9223" y="13975"/>
                          <a:pt x="9107" y="13921"/>
                          <a:pt x="9000" y="13868"/>
                        </a:cubicBezTo>
                        <a:cubicBezTo>
                          <a:pt x="9428" y="13769"/>
                          <a:pt x="9758" y="13413"/>
                          <a:pt x="9919" y="12993"/>
                        </a:cubicBezTo>
                        <a:cubicBezTo>
                          <a:pt x="10044" y="12672"/>
                          <a:pt x="10079" y="12333"/>
                          <a:pt x="10017" y="12030"/>
                        </a:cubicBezTo>
                        <a:close/>
                        <a:moveTo>
                          <a:pt x="11569" y="13065"/>
                        </a:moveTo>
                        <a:cubicBezTo>
                          <a:pt x="11569" y="13065"/>
                          <a:pt x="11427" y="13377"/>
                          <a:pt x="11435" y="13555"/>
                        </a:cubicBezTo>
                        <a:cubicBezTo>
                          <a:pt x="11435" y="13707"/>
                          <a:pt x="11462" y="13859"/>
                          <a:pt x="11578" y="13975"/>
                        </a:cubicBezTo>
                        <a:cubicBezTo>
                          <a:pt x="11596" y="13992"/>
                          <a:pt x="11614" y="14010"/>
                          <a:pt x="11623" y="14019"/>
                        </a:cubicBezTo>
                        <a:cubicBezTo>
                          <a:pt x="11480" y="14028"/>
                          <a:pt x="11328" y="14046"/>
                          <a:pt x="11177" y="14055"/>
                        </a:cubicBezTo>
                        <a:cubicBezTo>
                          <a:pt x="11070" y="13600"/>
                          <a:pt x="11186" y="13341"/>
                          <a:pt x="11320" y="13207"/>
                        </a:cubicBezTo>
                        <a:cubicBezTo>
                          <a:pt x="11435" y="13091"/>
                          <a:pt x="11569" y="13065"/>
                          <a:pt x="11569" y="13065"/>
                        </a:cubicBezTo>
                        <a:close/>
                        <a:moveTo>
                          <a:pt x="9638" y="10261"/>
                        </a:moveTo>
                        <a:cubicBezTo>
                          <a:pt x="9839" y="10261"/>
                          <a:pt x="9963" y="10518"/>
                          <a:pt x="10026" y="10665"/>
                        </a:cubicBezTo>
                        <a:cubicBezTo>
                          <a:pt x="10079" y="10790"/>
                          <a:pt x="10187" y="10805"/>
                          <a:pt x="10308" y="10805"/>
                        </a:cubicBezTo>
                        <a:cubicBezTo>
                          <a:pt x="10349" y="10805"/>
                          <a:pt x="10391" y="10804"/>
                          <a:pt x="10433" y="10804"/>
                        </a:cubicBezTo>
                        <a:cubicBezTo>
                          <a:pt x="10518" y="10804"/>
                          <a:pt x="10603" y="10811"/>
                          <a:pt x="10677" y="10852"/>
                        </a:cubicBezTo>
                        <a:cubicBezTo>
                          <a:pt x="11266" y="11182"/>
                          <a:pt x="10713" y="11200"/>
                          <a:pt x="10909" y="11396"/>
                        </a:cubicBezTo>
                        <a:cubicBezTo>
                          <a:pt x="11052" y="11539"/>
                          <a:pt x="11204" y="11664"/>
                          <a:pt x="11346" y="11807"/>
                        </a:cubicBezTo>
                        <a:cubicBezTo>
                          <a:pt x="11774" y="12226"/>
                          <a:pt x="11105" y="12503"/>
                          <a:pt x="10891" y="12636"/>
                        </a:cubicBezTo>
                        <a:cubicBezTo>
                          <a:pt x="10856" y="12663"/>
                          <a:pt x="10865" y="12726"/>
                          <a:pt x="10909" y="12726"/>
                        </a:cubicBezTo>
                        <a:cubicBezTo>
                          <a:pt x="11195" y="12699"/>
                          <a:pt x="11480" y="12565"/>
                          <a:pt x="11596" y="12289"/>
                        </a:cubicBezTo>
                        <a:cubicBezTo>
                          <a:pt x="11662" y="12274"/>
                          <a:pt x="11727" y="12267"/>
                          <a:pt x="11791" y="12267"/>
                        </a:cubicBezTo>
                        <a:cubicBezTo>
                          <a:pt x="12006" y="12267"/>
                          <a:pt x="12209" y="12349"/>
                          <a:pt x="12381" y="12520"/>
                        </a:cubicBezTo>
                        <a:cubicBezTo>
                          <a:pt x="12497" y="12636"/>
                          <a:pt x="12568" y="12797"/>
                          <a:pt x="12604" y="12949"/>
                        </a:cubicBezTo>
                        <a:cubicBezTo>
                          <a:pt x="12631" y="13056"/>
                          <a:pt x="12622" y="13163"/>
                          <a:pt x="12604" y="13270"/>
                        </a:cubicBezTo>
                        <a:cubicBezTo>
                          <a:pt x="12588" y="13350"/>
                          <a:pt x="12550" y="13376"/>
                          <a:pt x="12506" y="13376"/>
                        </a:cubicBezTo>
                        <a:cubicBezTo>
                          <a:pt x="12432" y="13376"/>
                          <a:pt x="12340" y="13301"/>
                          <a:pt x="12301" y="13279"/>
                        </a:cubicBezTo>
                        <a:cubicBezTo>
                          <a:pt x="12185" y="13199"/>
                          <a:pt x="11867" y="12917"/>
                          <a:pt x="11661" y="12917"/>
                        </a:cubicBezTo>
                        <a:cubicBezTo>
                          <a:pt x="11615" y="12917"/>
                          <a:pt x="11574" y="12932"/>
                          <a:pt x="11543" y="12967"/>
                        </a:cubicBezTo>
                        <a:cubicBezTo>
                          <a:pt x="11537" y="12966"/>
                          <a:pt x="11531" y="12966"/>
                          <a:pt x="11525" y="12966"/>
                        </a:cubicBezTo>
                        <a:cubicBezTo>
                          <a:pt x="11346" y="12966"/>
                          <a:pt x="11209" y="13097"/>
                          <a:pt x="11114" y="13270"/>
                        </a:cubicBezTo>
                        <a:cubicBezTo>
                          <a:pt x="10972" y="13520"/>
                          <a:pt x="10954" y="13823"/>
                          <a:pt x="11088" y="14064"/>
                        </a:cubicBezTo>
                        <a:cubicBezTo>
                          <a:pt x="10650" y="14108"/>
                          <a:pt x="10213" y="14189"/>
                          <a:pt x="9776" y="14269"/>
                        </a:cubicBezTo>
                        <a:cubicBezTo>
                          <a:pt x="9660" y="14207"/>
                          <a:pt x="9544" y="14144"/>
                          <a:pt x="9428" y="14082"/>
                        </a:cubicBezTo>
                        <a:cubicBezTo>
                          <a:pt x="9830" y="14001"/>
                          <a:pt x="10142" y="13716"/>
                          <a:pt x="10311" y="13314"/>
                        </a:cubicBezTo>
                        <a:cubicBezTo>
                          <a:pt x="10401" y="13091"/>
                          <a:pt x="10454" y="12886"/>
                          <a:pt x="10427" y="12645"/>
                        </a:cubicBezTo>
                        <a:cubicBezTo>
                          <a:pt x="10383" y="12271"/>
                          <a:pt x="10044" y="12074"/>
                          <a:pt x="9928" y="11744"/>
                        </a:cubicBezTo>
                        <a:cubicBezTo>
                          <a:pt x="9928" y="11735"/>
                          <a:pt x="9919" y="11727"/>
                          <a:pt x="9910" y="11727"/>
                        </a:cubicBezTo>
                        <a:cubicBezTo>
                          <a:pt x="9812" y="11530"/>
                          <a:pt x="9669" y="11352"/>
                          <a:pt x="9455" y="11200"/>
                        </a:cubicBezTo>
                        <a:lnTo>
                          <a:pt x="9446" y="11200"/>
                        </a:lnTo>
                        <a:cubicBezTo>
                          <a:pt x="9371" y="11130"/>
                          <a:pt x="9287" y="11092"/>
                          <a:pt x="9201" y="11092"/>
                        </a:cubicBezTo>
                        <a:cubicBezTo>
                          <a:pt x="9124" y="11092"/>
                          <a:pt x="9045" y="11123"/>
                          <a:pt x="8973" y="11191"/>
                        </a:cubicBezTo>
                        <a:cubicBezTo>
                          <a:pt x="8908" y="11210"/>
                          <a:pt x="8848" y="11218"/>
                          <a:pt x="8792" y="11218"/>
                        </a:cubicBezTo>
                        <a:cubicBezTo>
                          <a:pt x="8292" y="11218"/>
                          <a:pt x="8194" y="10532"/>
                          <a:pt x="8813" y="10460"/>
                        </a:cubicBezTo>
                        <a:cubicBezTo>
                          <a:pt x="8838" y="10456"/>
                          <a:pt x="8860" y="10454"/>
                          <a:pt x="8881" y="10454"/>
                        </a:cubicBezTo>
                        <a:cubicBezTo>
                          <a:pt x="8964" y="10454"/>
                          <a:pt x="9020" y="10483"/>
                          <a:pt x="9098" y="10540"/>
                        </a:cubicBezTo>
                        <a:cubicBezTo>
                          <a:pt x="9106" y="10548"/>
                          <a:pt x="9116" y="10550"/>
                          <a:pt x="9128" y="10550"/>
                        </a:cubicBezTo>
                        <a:cubicBezTo>
                          <a:pt x="9143" y="10550"/>
                          <a:pt x="9159" y="10545"/>
                          <a:pt x="9170" y="10540"/>
                        </a:cubicBezTo>
                        <a:cubicBezTo>
                          <a:pt x="9286" y="10486"/>
                          <a:pt x="9348" y="10388"/>
                          <a:pt x="9455" y="10326"/>
                        </a:cubicBezTo>
                        <a:cubicBezTo>
                          <a:pt x="9522" y="10280"/>
                          <a:pt x="9583" y="10261"/>
                          <a:pt x="9638" y="10261"/>
                        </a:cubicBezTo>
                        <a:close/>
                        <a:moveTo>
                          <a:pt x="24101" y="10977"/>
                        </a:moveTo>
                        <a:cubicBezTo>
                          <a:pt x="25032" y="10977"/>
                          <a:pt x="25971" y="11097"/>
                          <a:pt x="26869" y="11263"/>
                        </a:cubicBezTo>
                        <a:cubicBezTo>
                          <a:pt x="27493" y="11379"/>
                          <a:pt x="28118" y="11548"/>
                          <a:pt x="28724" y="11718"/>
                        </a:cubicBezTo>
                        <a:cubicBezTo>
                          <a:pt x="29349" y="11896"/>
                          <a:pt x="30000" y="12021"/>
                          <a:pt x="30607" y="12244"/>
                        </a:cubicBezTo>
                        <a:cubicBezTo>
                          <a:pt x="31570" y="12592"/>
                          <a:pt x="32552" y="12895"/>
                          <a:pt x="33542" y="13163"/>
                        </a:cubicBezTo>
                        <a:cubicBezTo>
                          <a:pt x="34132" y="13319"/>
                          <a:pt x="34799" y="13475"/>
                          <a:pt x="35443" y="13475"/>
                        </a:cubicBezTo>
                        <a:cubicBezTo>
                          <a:pt x="35460" y="13475"/>
                          <a:pt x="35478" y="13475"/>
                          <a:pt x="35496" y="13475"/>
                        </a:cubicBezTo>
                        <a:lnTo>
                          <a:pt x="35496" y="13475"/>
                        </a:lnTo>
                        <a:cubicBezTo>
                          <a:pt x="35478" y="13484"/>
                          <a:pt x="35469" y="13484"/>
                          <a:pt x="35451" y="13493"/>
                        </a:cubicBezTo>
                        <a:cubicBezTo>
                          <a:pt x="35074" y="13571"/>
                          <a:pt x="34699" y="13609"/>
                          <a:pt x="34319" y="13609"/>
                        </a:cubicBezTo>
                        <a:cubicBezTo>
                          <a:pt x="33962" y="13609"/>
                          <a:pt x="33601" y="13576"/>
                          <a:pt x="33230" y="13511"/>
                        </a:cubicBezTo>
                        <a:cubicBezTo>
                          <a:pt x="32355" y="13359"/>
                          <a:pt x="31517" y="13083"/>
                          <a:pt x="30669" y="12877"/>
                        </a:cubicBezTo>
                        <a:cubicBezTo>
                          <a:pt x="28903" y="12440"/>
                          <a:pt x="27038" y="11905"/>
                          <a:pt x="25210" y="11905"/>
                        </a:cubicBezTo>
                        <a:cubicBezTo>
                          <a:pt x="23934" y="11905"/>
                          <a:pt x="22649" y="12199"/>
                          <a:pt x="21418" y="12512"/>
                        </a:cubicBezTo>
                        <a:cubicBezTo>
                          <a:pt x="20187" y="12815"/>
                          <a:pt x="18956" y="13145"/>
                          <a:pt x="17716" y="13448"/>
                        </a:cubicBezTo>
                        <a:cubicBezTo>
                          <a:pt x="16538" y="13743"/>
                          <a:pt x="15334" y="13903"/>
                          <a:pt x="14147" y="14153"/>
                        </a:cubicBezTo>
                        <a:cubicBezTo>
                          <a:pt x="12881" y="14412"/>
                          <a:pt x="11614" y="14438"/>
                          <a:pt x="10338" y="14590"/>
                        </a:cubicBezTo>
                        <a:cubicBezTo>
                          <a:pt x="10240" y="14528"/>
                          <a:pt x="10133" y="14474"/>
                          <a:pt x="10035" y="14412"/>
                        </a:cubicBezTo>
                        <a:cubicBezTo>
                          <a:pt x="9990" y="14385"/>
                          <a:pt x="9946" y="14367"/>
                          <a:pt x="9901" y="14340"/>
                        </a:cubicBezTo>
                        <a:cubicBezTo>
                          <a:pt x="10847" y="14224"/>
                          <a:pt x="11810" y="14215"/>
                          <a:pt x="12738" y="14037"/>
                        </a:cubicBezTo>
                        <a:cubicBezTo>
                          <a:pt x="13889" y="13814"/>
                          <a:pt x="14977" y="13341"/>
                          <a:pt x="16092" y="13002"/>
                        </a:cubicBezTo>
                        <a:cubicBezTo>
                          <a:pt x="16619" y="12851"/>
                          <a:pt x="17118" y="12628"/>
                          <a:pt x="17627" y="12422"/>
                        </a:cubicBezTo>
                        <a:cubicBezTo>
                          <a:pt x="18135" y="12226"/>
                          <a:pt x="18653" y="12074"/>
                          <a:pt x="19170" y="11896"/>
                        </a:cubicBezTo>
                        <a:cubicBezTo>
                          <a:pt x="19687" y="11709"/>
                          <a:pt x="20241" y="11602"/>
                          <a:pt x="20785" y="11468"/>
                        </a:cubicBezTo>
                        <a:cubicBezTo>
                          <a:pt x="21516" y="11298"/>
                          <a:pt x="22248" y="11129"/>
                          <a:pt x="22988" y="11040"/>
                        </a:cubicBezTo>
                        <a:cubicBezTo>
                          <a:pt x="23356" y="10996"/>
                          <a:pt x="23728" y="10977"/>
                          <a:pt x="24101" y="10977"/>
                        </a:cubicBezTo>
                        <a:close/>
                        <a:moveTo>
                          <a:pt x="25445" y="12047"/>
                        </a:moveTo>
                        <a:cubicBezTo>
                          <a:pt x="26481" y="12047"/>
                          <a:pt x="27565" y="12284"/>
                          <a:pt x="28573" y="12512"/>
                        </a:cubicBezTo>
                        <a:cubicBezTo>
                          <a:pt x="29358" y="12690"/>
                          <a:pt x="30134" y="12868"/>
                          <a:pt x="30910" y="13065"/>
                        </a:cubicBezTo>
                        <a:cubicBezTo>
                          <a:pt x="31784" y="13279"/>
                          <a:pt x="32641" y="13555"/>
                          <a:pt x="33542" y="13662"/>
                        </a:cubicBezTo>
                        <a:cubicBezTo>
                          <a:pt x="33751" y="13692"/>
                          <a:pt x="33958" y="13706"/>
                          <a:pt x="34163" y="13706"/>
                        </a:cubicBezTo>
                        <a:cubicBezTo>
                          <a:pt x="34517" y="13706"/>
                          <a:pt x="34866" y="13664"/>
                          <a:pt x="35210" y="13591"/>
                        </a:cubicBezTo>
                        <a:lnTo>
                          <a:pt x="35210" y="13591"/>
                        </a:lnTo>
                        <a:cubicBezTo>
                          <a:pt x="34925" y="13725"/>
                          <a:pt x="34648" y="13876"/>
                          <a:pt x="34380" y="14037"/>
                        </a:cubicBezTo>
                        <a:cubicBezTo>
                          <a:pt x="33849" y="14112"/>
                          <a:pt x="33314" y="14145"/>
                          <a:pt x="32779" y="14145"/>
                        </a:cubicBezTo>
                        <a:cubicBezTo>
                          <a:pt x="31096" y="14145"/>
                          <a:pt x="29403" y="13826"/>
                          <a:pt x="27752" y="13529"/>
                        </a:cubicBezTo>
                        <a:cubicBezTo>
                          <a:pt x="26666" y="13333"/>
                          <a:pt x="25523" y="13170"/>
                          <a:pt x="24408" y="13170"/>
                        </a:cubicBezTo>
                        <a:cubicBezTo>
                          <a:pt x="24351" y="13170"/>
                          <a:pt x="24294" y="13171"/>
                          <a:pt x="24237" y="13172"/>
                        </a:cubicBezTo>
                        <a:cubicBezTo>
                          <a:pt x="23176" y="13190"/>
                          <a:pt x="22105" y="13457"/>
                          <a:pt x="21070" y="13698"/>
                        </a:cubicBezTo>
                        <a:cubicBezTo>
                          <a:pt x="19661" y="14028"/>
                          <a:pt x="18224" y="14296"/>
                          <a:pt x="16788" y="14537"/>
                        </a:cubicBezTo>
                        <a:cubicBezTo>
                          <a:pt x="15994" y="14670"/>
                          <a:pt x="15200" y="14813"/>
                          <a:pt x="14406" y="14956"/>
                        </a:cubicBezTo>
                        <a:cubicBezTo>
                          <a:pt x="13759" y="15069"/>
                          <a:pt x="13122" y="15114"/>
                          <a:pt x="12483" y="15114"/>
                        </a:cubicBezTo>
                        <a:cubicBezTo>
                          <a:pt x="12064" y="15114"/>
                          <a:pt x="11645" y="15095"/>
                          <a:pt x="11221" y="15063"/>
                        </a:cubicBezTo>
                        <a:cubicBezTo>
                          <a:pt x="10954" y="14929"/>
                          <a:pt x="10686" y="14786"/>
                          <a:pt x="10427" y="14635"/>
                        </a:cubicBezTo>
                        <a:lnTo>
                          <a:pt x="10427" y="14635"/>
                        </a:lnTo>
                        <a:cubicBezTo>
                          <a:pt x="10667" y="14658"/>
                          <a:pt x="10911" y="14668"/>
                          <a:pt x="11156" y="14668"/>
                        </a:cubicBezTo>
                        <a:cubicBezTo>
                          <a:pt x="12061" y="14668"/>
                          <a:pt x="12992" y="14529"/>
                          <a:pt x="13862" y="14367"/>
                        </a:cubicBezTo>
                        <a:cubicBezTo>
                          <a:pt x="15057" y="14135"/>
                          <a:pt x="16253" y="13912"/>
                          <a:pt x="17448" y="13671"/>
                        </a:cubicBezTo>
                        <a:cubicBezTo>
                          <a:pt x="20089" y="13136"/>
                          <a:pt x="22658" y="12057"/>
                          <a:pt x="25388" y="12048"/>
                        </a:cubicBezTo>
                        <a:cubicBezTo>
                          <a:pt x="25407" y="12048"/>
                          <a:pt x="25426" y="12047"/>
                          <a:pt x="25445" y="12047"/>
                        </a:cubicBezTo>
                        <a:close/>
                        <a:moveTo>
                          <a:pt x="24469" y="13330"/>
                        </a:moveTo>
                        <a:cubicBezTo>
                          <a:pt x="25385" y="13330"/>
                          <a:pt x="26301" y="13472"/>
                          <a:pt x="27208" y="13609"/>
                        </a:cubicBezTo>
                        <a:cubicBezTo>
                          <a:pt x="27797" y="13689"/>
                          <a:pt x="28377" y="13796"/>
                          <a:pt x="28965" y="13885"/>
                        </a:cubicBezTo>
                        <a:cubicBezTo>
                          <a:pt x="28329" y="13807"/>
                          <a:pt x="27693" y="13772"/>
                          <a:pt x="27058" y="13772"/>
                        </a:cubicBezTo>
                        <a:cubicBezTo>
                          <a:pt x="24564" y="13772"/>
                          <a:pt x="22083" y="14320"/>
                          <a:pt x="19687" y="15009"/>
                        </a:cubicBezTo>
                        <a:cubicBezTo>
                          <a:pt x="18456" y="15357"/>
                          <a:pt x="17198" y="15786"/>
                          <a:pt x="15914" y="15848"/>
                        </a:cubicBezTo>
                        <a:cubicBezTo>
                          <a:pt x="15658" y="15863"/>
                          <a:pt x="15402" y="15870"/>
                          <a:pt x="15146" y="15870"/>
                        </a:cubicBezTo>
                        <a:cubicBezTo>
                          <a:pt x="14652" y="15870"/>
                          <a:pt x="14159" y="15845"/>
                          <a:pt x="13666" y="15803"/>
                        </a:cubicBezTo>
                        <a:cubicBezTo>
                          <a:pt x="13318" y="15768"/>
                          <a:pt x="12934" y="15759"/>
                          <a:pt x="12568" y="15696"/>
                        </a:cubicBezTo>
                        <a:cubicBezTo>
                          <a:pt x="12140" y="15518"/>
                          <a:pt x="11730" y="15322"/>
                          <a:pt x="11320" y="15116"/>
                        </a:cubicBezTo>
                        <a:lnTo>
                          <a:pt x="11320" y="15116"/>
                        </a:lnTo>
                        <a:cubicBezTo>
                          <a:pt x="11819" y="15194"/>
                          <a:pt x="12302" y="15244"/>
                          <a:pt x="12808" y="15244"/>
                        </a:cubicBezTo>
                        <a:cubicBezTo>
                          <a:pt x="12943" y="15244"/>
                          <a:pt x="13080" y="15240"/>
                          <a:pt x="13220" y="15232"/>
                        </a:cubicBezTo>
                        <a:cubicBezTo>
                          <a:pt x="14156" y="15179"/>
                          <a:pt x="15075" y="14992"/>
                          <a:pt x="16003" y="14831"/>
                        </a:cubicBezTo>
                        <a:cubicBezTo>
                          <a:pt x="17484" y="14590"/>
                          <a:pt x="18956" y="14331"/>
                          <a:pt x="20419" y="14019"/>
                        </a:cubicBezTo>
                        <a:cubicBezTo>
                          <a:pt x="21436" y="13796"/>
                          <a:pt x="22435" y="13529"/>
                          <a:pt x="23461" y="13395"/>
                        </a:cubicBezTo>
                        <a:cubicBezTo>
                          <a:pt x="23797" y="13349"/>
                          <a:pt x="24133" y="13330"/>
                          <a:pt x="24469" y="13330"/>
                        </a:cubicBezTo>
                        <a:close/>
                        <a:moveTo>
                          <a:pt x="27135" y="13895"/>
                        </a:moveTo>
                        <a:cubicBezTo>
                          <a:pt x="27926" y="13895"/>
                          <a:pt x="28718" y="13936"/>
                          <a:pt x="29510" y="14010"/>
                        </a:cubicBezTo>
                        <a:cubicBezTo>
                          <a:pt x="29424" y="14009"/>
                          <a:pt x="29339" y="14009"/>
                          <a:pt x="29254" y="14009"/>
                        </a:cubicBezTo>
                        <a:cubicBezTo>
                          <a:pt x="27473" y="14009"/>
                          <a:pt x="25683" y="14194"/>
                          <a:pt x="24023" y="14867"/>
                        </a:cubicBezTo>
                        <a:cubicBezTo>
                          <a:pt x="22114" y="15643"/>
                          <a:pt x="20196" y="16392"/>
                          <a:pt x="18153" y="16651"/>
                        </a:cubicBezTo>
                        <a:cubicBezTo>
                          <a:pt x="17828" y="16677"/>
                          <a:pt x="17504" y="16690"/>
                          <a:pt x="17183" y="16690"/>
                        </a:cubicBezTo>
                        <a:cubicBezTo>
                          <a:pt x="16173" y="16690"/>
                          <a:pt x="15178" y="16558"/>
                          <a:pt x="14183" y="16267"/>
                        </a:cubicBezTo>
                        <a:cubicBezTo>
                          <a:pt x="13701" y="16133"/>
                          <a:pt x="13238" y="15973"/>
                          <a:pt x="12774" y="15786"/>
                        </a:cubicBezTo>
                        <a:lnTo>
                          <a:pt x="12774" y="15786"/>
                        </a:lnTo>
                        <a:cubicBezTo>
                          <a:pt x="12943" y="15812"/>
                          <a:pt x="13113" y="15839"/>
                          <a:pt x="13273" y="15857"/>
                        </a:cubicBezTo>
                        <a:cubicBezTo>
                          <a:pt x="13978" y="15964"/>
                          <a:pt x="14701" y="15973"/>
                          <a:pt x="15405" y="15973"/>
                        </a:cubicBezTo>
                        <a:cubicBezTo>
                          <a:pt x="16681" y="15964"/>
                          <a:pt x="17885" y="15625"/>
                          <a:pt x="19108" y="15286"/>
                        </a:cubicBezTo>
                        <a:cubicBezTo>
                          <a:pt x="20678" y="14840"/>
                          <a:pt x="22230" y="14394"/>
                          <a:pt x="23845" y="14144"/>
                        </a:cubicBezTo>
                        <a:cubicBezTo>
                          <a:pt x="24939" y="13973"/>
                          <a:pt x="26036" y="13895"/>
                          <a:pt x="27135" y="13895"/>
                        </a:cubicBezTo>
                        <a:close/>
                        <a:moveTo>
                          <a:pt x="15158" y="1"/>
                        </a:moveTo>
                        <a:cubicBezTo>
                          <a:pt x="15083" y="1"/>
                          <a:pt x="15002" y="9"/>
                          <a:pt x="14915" y="22"/>
                        </a:cubicBezTo>
                        <a:cubicBezTo>
                          <a:pt x="14210" y="129"/>
                          <a:pt x="13318" y="638"/>
                          <a:pt x="13478" y="1494"/>
                        </a:cubicBezTo>
                        <a:cubicBezTo>
                          <a:pt x="13523" y="1699"/>
                          <a:pt x="13559" y="1887"/>
                          <a:pt x="13657" y="2065"/>
                        </a:cubicBezTo>
                        <a:cubicBezTo>
                          <a:pt x="13657" y="2065"/>
                          <a:pt x="13657" y="2065"/>
                          <a:pt x="13657" y="2065"/>
                        </a:cubicBezTo>
                        <a:cubicBezTo>
                          <a:pt x="13662" y="2065"/>
                          <a:pt x="13764" y="2244"/>
                          <a:pt x="13782" y="2261"/>
                        </a:cubicBezTo>
                        <a:cubicBezTo>
                          <a:pt x="13880" y="2342"/>
                          <a:pt x="13898" y="2306"/>
                          <a:pt x="13782" y="2386"/>
                        </a:cubicBezTo>
                        <a:cubicBezTo>
                          <a:pt x="13577" y="2529"/>
                          <a:pt x="13505" y="2868"/>
                          <a:pt x="13514" y="3091"/>
                        </a:cubicBezTo>
                        <a:cubicBezTo>
                          <a:pt x="13519" y="3381"/>
                          <a:pt x="13720" y="3500"/>
                          <a:pt x="13947" y="3500"/>
                        </a:cubicBezTo>
                        <a:cubicBezTo>
                          <a:pt x="14168" y="3500"/>
                          <a:pt x="14412" y="3387"/>
                          <a:pt x="14522" y="3207"/>
                        </a:cubicBezTo>
                        <a:cubicBezTo>
                          <a:pt x="14629" y="3037"/>
                          <a:pt x="14701" y="2779"/>
                          <a:pt x="14718" y="2547"/>
                        </a:cubicBezTo>
                        <a:cubicBezTo>
                          <a:pt x="15245" y="3011"/>
                          <a:pt x="15182" y="3885"/>
                          <a:pt x="14924" y="4465"/>
                        </a:cubicBezTo>
                        <a:cubicBezTo>
                          <a:pt x="12729" y="5553"/>
                          <a:pt x="11320" y="7819"/>
                          <a:pt x="8857" y="8488"/>
                        </a:cubicBezTo>
                        <a:cubicBezTo>
                          <a:pt x="8518" y="8337"/>
                          <a:pt x="8179" y="8203"/>
                          <a:pt x="7831" y="8078"/>
                        </a:cubicBezTo>
                        <a:cubicBezTo>
                          <a:pt x="6829" y="7723"/>
                          <a:pt x="5780" y="7551"/>
                          <a:pt x="4733" y="7551"/>
                        </a:cubicBezTo>
                        <a:cubicBezTo>
                          <a:pt x="3095" y="7551"/>
                          <a:pt x="1460" y="7970"/>
                          <a:pt x="8" y="8765"/>
                        </a:cubicBezTo>
                        <a:cubicBezTo>
                          <a:pt x="0" y="8765"/>
                          <a:pt x="5" y="8776"/>
                          <a:pt x="11" y="8776"/>
                        </a:cubicBezTo>
                        <a:cubicBezTo>
                          <a:pt x="13" y="8776"/>
                          <a:pt x="15" y="8775"/>
                          <a:pt x="17" y="8774"/>
                        </a:cubicBezTo>
                        <a:cubicBezTo>
                          <a:pt x="1346" y="8131"/>
                          <a:pt x="2898" y="7739"/>
                          <a:pt x="4379" y="7676"/>
                        </a:cubicBezTo>
                        <a:cubicBezTo>
                          <a:pt x="4485" y="7672"/>
                          <a:pt x="4590" y="7669"/>
                          <a:pt x="4696" y="7669"/>
                        </a:cubicBezTo>
                        <a:cubicBezTo>
                          <a:pt x="6007" y="7669"/>
                          <a:pt x="7303" y="8021"/>
                          <a:pt x="8500" y="8533"/>
                        </a:cubicBezTo>
                        <a:cubicBezTo>
                          <a:pt x="9999" y="9175"/>
                          <a:pt x="11177" y="10263"/>
                          <a:pt x="12470" y="11218"/>
                        </a:cubicBezTo>
                        <a:cubicBezTo>
                          <a:pt x="12256" y="11093"/>
                          <a:pt x="12033" y="10959"/>
                          <a:pt x="11819" y="10834"/>
                        </a:cubicBezTo>
                        <a:cubicBezTo>
                          <a:pt x="10686" y="10156"/>
                          <a:pt x="9553" y="9478"/>
                          <a:pt x="8331" y="8970"/>
                        </a:cubicBezTo>
                        <a:cubicBezTo>
                          <a:pt x="7057" y="8438"/>
                          <a:pt x="5777" y="8032"/>
                          <a:pt x="4421" y="8032"/>
                        </a:cubicBezTo>
                        <a:cubicBezTo>
                          <a:pt x="4163" y="8032"/>
                          <a:pt x="3903" y="8046"/>
                          <a:pt x="3639" y="8078"/>
                        </a:cubicBezTo>
                        <a:cubicBezTo>
                          <a:pt x="2969" y="8158"/>
                          <a:pt x="2309" y="8310"/>
                          <a:pt x="1658" y="8470"/>
                        </a:cubicBezTo>
                        <a:cubicBezTo>
                          <a:pt x="1221" y="8568"/>
                          <a:pt x="766" y="8667"/>
                          <a:pt x="373" y="8872"/>
                        </a:cubicBezTo>
                        <a:cubicBezTo>
                          <a:pt x="356" y="8881"/>
                          <a:pt x="364" y="8899"/>
                          <a:pt x="382" y="8899"/>
                        </a:cubicBezTo>
                        <a:cubicBezTo>
                          <a:pt x="1435" y="8497"/>
                          <a:pt x="2657" y="8328"/>
                          <a:pt x="3763" y="8194"/>
                        </a:cubicBezTo>
                        <a:cubicBezTo>
                          <a:pt x="3997" y="8166"/>
                          <a:pt x="4230" y="8153"/>
                          <a:pt x="4461" y="8153"/>
                        </a:cubicBezTo>
                        <a:cubicBezTo>
                          <a:pt x="5954" y="8153"/>
                          <a:pt x="7399" y="8690"/>
                          <a:pt x="8750" y="9300"/>
                        </a:cubicBezTo>
                        <a:cubicBezTo>
                          <a:pt x="9901" y="9817"/>
                          <a:pt x="10972" y="10486"/>
                          <a:pt x="12051" y="11129"/>
                        </a:cubicBezTo>
                        <a:cubicBezTo>
                          <a:pt x="12560" y="11441"/>
                          <a:pt x="13077" y="11735"/>
                          <a:pt x="13603" y="12021"/>
                        </a:cubicBezTo>
                        <a:cubicBezTo>
                          <a:pt x="13889" y="12173"/>
                          <a:pt x="14183" y="12360"/>
                          <a:pt x="14495" y="12431"/>
                        </a:cubicBezTo>
                        <a:cubicBezTo>
                          <a:pt x="14498" y="12434"/>
                          <a:pt x="14501" y="12435"/>
                          <a:pt x="14504" y="12435"/>
                        </a:cubicBezTo>
                        <a:cubicBezTo>
                          <a:pt x="14510" y="12435"/>
                          <a:pt x="14516" y="12431"/>
                          <a:pt x="14522" y="12431"/>
                        </a:cubicBezTo>
                        <a:cubicBezTo>
                          <a:pt x="15048" y="12638"/>
                          <a:pt x="15599" y="12762"/>
                          <a:pt x="16159" y="12762"/>
                        </a:cubicBezTo>
                        <a:cubicBezTo>
                          <a:pt x="16175" y="12762"/>
                          <a:pt x="16192" y="12762"/>
                          <a:pt x="16208" y="12761"/>
                        </a:cubicBezTo>
                        <a:lnTo>
                          <a:pt x="16208" y="12761"/>
                        </a:lnTo>
                        <a:cubicBezTo>
                          <a:pt x="15102" y="13154"/>
                          <a:pt x="13978" y="13573"/>
                          <a:pt x="12845" y="13850"/>
                        </a:cubicBezTo>
                        <a:cubicBezTo>
                          <a:pt x="12515" y="13930"/>
                          <a:pt x="12185" y="13966"/>
                          <a:pt x="11855" y="14001"/>
                        </a:cubicBezTo>
                        <a:cubicBezTo>
                          <a:pt x="11766" y="13975"/>
                          <a:pt x="11694" y="13939"/>
                          <a:pt x="11632" y="13850"/>
                        </a:cubicBezTo>
                        <a:cubicBezTo>
                          <a:pt x="11569" y="13760"/>
                          <a:pt x="11569" y="13618"/>
                          <a:pt x="11551" y="13511"/>
                        </a:cubicBezTo>
                        <a:cubicBezTo>
                          <a:pt x="11534" y="13350"/>
                          <a:pt x="11551" y="13172"/>
                          <a:pt x="11667" y="13065"/>
                        </a:cubicBezTo>
                        <a:cubicBezTo>
                          <a:pt x="11899" y="13118"/>
                          <a:pt x="12247" y="13493"/>
                          <a:pt x="12408" y="13529"/>
                        </a:cubicBezTo>
                        <a:cubicBezTo>
                          <a:pt x="12440" y="13536"/>
                          <a:pt x="12469" y="13540"/>
                          <a:pt x="12497" y="13540"/>
                        </a:cubicBezTo>
                        <a:cubicBezTo>
                          <a:pt x="12719" y="13540"/>
                          <a:pt x="12782" y="13296"/>
                          <a:pt x="12774" y="13074"/>
                        </a:cubicBezTo>
                        <a:cubicBezTo>
                          <a:pt x="12765" y="12744"/>
                          <a:pt x="12542" y="12449"/>
                          <a:pt x="12283" y="12280"/>
                        </a:cubicBezTo>
                        <a:cubicBezTo>
                          <a:pt x="12161" y="12200"/>
                          <a:pt x="12030" y="12168"/>
                          <a:pt x="11896" y="12168"/>
                        </a:cubicBezTo>
                        <a:cubicBezTo>
                          <a:pt x="11805" y="12168"/>
                          <a:pt x="11713" y="12183"/>
                          <a:pt x="11623" y="12208"/>
                        </a:cubicBezTo>
                        <a:cubicBezTo>
                          <a:pt x="11739" y="11789"/>
                          <a:pt x="11355" y="11593"/>
                          <a:pt x="11079" y="11325"/>
                        </a:cubicBezTo>
                        <a:cubicBezTo>
                          <a:pt x="11070" y="11316"/>
                          <a:pt x="11123" y="11236"/>
                          <a:pt x="11105" y="11173"/>
                        </a:cubicBezTo>
                        <a:cubicBezTo>
                          <a:pt x="11061" y="11013"/>
                          <a:pt x="10998" y="10906"/>
                          <a:pt x="10873" y="10790"/>
                        </a:cubicBezTo>
                        <a:cubicBezTo>
                          <a:pt x="10784" y="10710"/>
                          <a:pt x="10633" y="10602"/>
                          <a:pt x="10499" y="10594"/>
                        </a:cubicBezTo>
                        <a:cubicBezTo>
                          <a:pt x="10473" y="10591"/>
                          <a:pt x="10450" y="10590"/>
                          <a:pt x="10427" y="10590"/>
                        </a:cubicBezTo>
                        <a:cubicBezTo>
                          <a:pt x="10388" y="10590"/>
                          <a:pt x="10354" y="10593"/>
                          <a:pt x="10324" y="10593"/>
                        </a:cubicBezTo>
                        <a:cubicBezTo>
                          <a:pt x="10246" y="10593"/>
                          <a:pt x="10192" y="10577"/>
                          <a:pt x="10142" y="10460"/>
                        </a:cubicBezTo>
                        <a:cubicBezTo>
                          <a:pt x="10055" y="10279"/>
                          <a:pt x="9833" y="10109"/>
                          <a:pt x="9619" y="10109"/>
                        </a:cubicBezTo>
                        <a:cubicBezTo>
                          <a:pt x="9569" y="10109"/>
                          <a:pt x="9520" y="10118"/>
                          <a:pt x="9473" y="10139"/>
                        </a:cubicBezTo>
                        <a:cubicBezTo>
                          <a:pt x="9396" y="10177"/>
                          <a:pt x="9234" y="10321"/>
                          <a:pt x="9127" y="10321"/>
                        </a:cubicBezTo>
                        <a:cubicBezTo>
                          <a:pt x="9110" y="10321"/>
                          <a:pt x="9094" y="10317"/>
                          <a:pt x="9080" y="10308"/>
                        </a:cubicBezTo>
                        <a:cubicBezTo>
                          <a:pt x="9044" y="10289"/>
                          <a:pt x="8998" y="10281"/>
                          <a:pt x="8946" y="10281"/>
                        </a:cubicBezTo>
                        <a:cubicBezTo>
                          <a:pt x="8804" y="10281"/>
                          <a:pt x="8623" y="10338"/>
                          <a:pt x="8518" y="10371"/>
                        </a:cubicBezTo>
                        <a:cubicBezTo>
                          <a:pt x="7885" y="10584"/>
                          <a:pt x="8211" y="11313"/>
                          <a:pt x="8726" y="11313"/>
                        </a:cubicBezTo>
                        <a:cubicBezTo>
                          <a:pt x="8813" y="11313"/>
                          <a:pt x="8906" y="11293"/>
                          <a:pt x="9000" y="11245"/>
                        </a:cubicBezTo>
                        <a:cubicBezTo>
                          <a:pt x="9031" y="11241"/>
                          <a:pt x="9061" y="11239"/>
                          <a:pt x="9089" y="11239"/>
                        </a:cubicBezTo>
                        <a:cubicBezTo>
                          <a:pt x="9605" y="11239"/>
                          <a:pt x="9505" y="11920"/>
                          <a:pt x="9446" y="12199"/>
                        </a:cubicBezTo>
                        <a:cubicBezTo>
                          <a:pt x="9384" y="12458"/>
                          <a:pt x="9241" y="12690"/>
                          <a:pt x="9062" y="12886"/>
                        </a:cubicBezTo>
                        <a:cubicBezTo>
                          <a:pt x="8813" y="13172"/>
                          <a:pt x="8340" y="13341"/>
                          <a:pt x="7947" y="13421"/>
                        </a:cubicBezTo>
                        <a:cubicBezTo>
                          <a:pt x="6866" y="13015"/>
                          <a:pt x="5714" y="12749"/>
                          <a:pt x="4587" y="12749"/>
                        </a:cubicBezTo>
                        <a:cubicBezTo>
                          <a:pt x="4106" y="12749"/>
                          <a:pt x="3630" y="12797"/>
                          <a:pt x="3166" y="12904"/>
                        </a:cubicBezTo>
                        <a:cubicBezTo>
                          <a:pt x="3124" y="12912"/>
                          <a:pt x="3137" y="12967"/>
                          <a:pt x="3175" y="12967"/>
                        </a:cubicBezTo>
                        <a:cubicBezTo>
                          <a:pt x="3178" y="12967"/>
                          <a:pt x="3181" y="12967"/>
                          <a:pt x="3184" y="12967"/>
                        </a:cubicBezTo>
                        <a:cubicBezTo>
                          <a:pt x="3627" y="12871"/>
                          <a:pt x="4069" y="12828"/>
                          <a:pt x="4508" y="12828"/>
                        </a:cubicBezTo>
                        <a:cubicBezTo>
                          <a:pt x="6692" y="12828"/>
                          <a:pt x="8805" y="13900"/>
                          <a:pt x="10677" y="14947"/>
                        </a:cubicBezTo>
                        <a:cubicBezTo>
                          <a:pt x="12566" y="16000"/>
                          <a:pt x="14759" y="16870"/>
                          <a:pt x="16958" y="16870"/>
                        </a:cubicBezTo>
                        <a:cubicBezTo>
                          <a:pt x="17366" y="16870"/>
                          <a:pt x="17774" y="16840"/>
                          <a:pt x="18180" y="16776"/>
                        </a:cubicBezTo>
                        <a:cubicBezTo>
                          <a:pt x="18840" y="16731"/>
                          <a:pt x="19518" y="16588"/>
                          <a:pt x="20134" y="16437"/>
                        </a:cubicBezTo>
                        <a:cubicBezTo>
                          <a:pt x="20785" y="16285"/>
                          <a:pt x="21409" y="16044"/>
                          <a:pt x="22034" y="15803"/>
                        </a:cubicBezTo>
                        <a:cubicBezTo>
                          <a:pt x="22631" y="15580"/>
                          <a:pt x="23220" y="15268"/>
                          <a:pt x="23836" y="15090"/>
                        </a:cubicBezTo>
                        <a:cubicBezTo>
                          <a:pt x="25085" y="14733"/>
                          <a:pt x="26316" y="14233"/>
                          <a:pt x="27645" y="14215"/>
                        </a:cubicBezTo>
                        <a:cubicBezTo>
                          <a:pt x="28323" y="14207"/>
                          <a:pt x="29001" y="14153"/>
                          <a:pt x="29679" y="14135"/>
                        </a:cubicBezTo>
                        <a:cubicBezTo>
                          <a:pt x="29792" y="14129"/>
                          <a:pt x="29905" y="14127"/>
                          <a:pt x="30018" y="14127"/>
                        </a:cubicBezTo>
                        <a:cubicBezTo>
                          <a:pt x="30244" y="14127"/>
                          <a:pt x="30470" y="14135"/>
                          <a:pt x="30696" y="14135"/>
                        </a:cubicBezTo>
                        <a:cubicBezTo>
                          <a:pt x="31297" y="14209"/>
                          <a:pt x="31900" y="14256"/>
                          <a:pt x="32508" y="14256"/>
                        </a:cubicBezTo>
                        <a:cubicBezTo>
                          <a:pt x="33001" y="14256"/>
                          <a:pt x="33497" y="14225"/>
                          <a:pt x="33997" y="14153"/>
                        </a:cubicBezTo>
                        <a:cubicBezTo>
                          <a:pt x="34086" y="14144"/>
                          <a:pt x="34175" y="14126"/>
                          <a:pt x="34264" y="14108"/>
                        </a:cubicBezTo>
                        <a:lnTo>
                          <a:pt x="34264" y="14108"/>
                        </a:lnTo>
                        <a:cubicBezTo>
                          <a:pt x="33845" y="14367"/>
                          <a:pt x="33426" y="14644"/>
                          <a:pt x="32980" y="14876"/>
                        </a:cubicBezTo>
                        <a:cubicBezTo>
                          <a:pt x="32507" y="15125"/>
                          <a:pt x="32088" y="15438"/>
                          <a:pt x="31579" y="15616"/>
                        </a:cubicBezTo>
                        <a:cubicBezTo>
                          <a:pt x="31089" y="15794"/>
                          <a:pt x="30607" y="15919"/>
                          <a:pt x="30098" y="16026"/>
                        </a:cubicBezTo>
                        <a:cubicBezTo>
                          <a:pt x="30072" y="16035"/>
                          <a:pt x="30080" y="16071"/>
                          <a:pt x="30107" y="16071"/>
                        </a:cubicBezTo>
                        <a:cubicBezTo>
                          <a:pt x="30571" y="15991"/>
                          <a:pt x="31035" y="15919"/>
                          <a:pt x="31490" y="15777"/>
                        </a:cubicBezTo>
                        <a:cubicBezTo>
                          <a:pt x="31927" y="15634"/>
                          <a:pt x="32284" y="15420"/>
                          <a:pt x="32685" y="15206"/>
                        </a:cubicBezTo>
                        <a:cubicBezTo>
                          <a:pt x="33622" y="14688"/>
                          <a:pt x="34487" y="14046"/>
                          <a:pt x="35487" y="13636"/>
                        </a:cubicBezTo>
                        <a:cubicBezTo>
                          <a:pt x="36125" y="13373"/>
                          <a:pt x="36776" y="13268"/>
                          <a:pt x="37434" y="13268"/>
                        </a:cubicBezTo>
                        <a:cubicBezTo>
                          <a:pt x="37558" y="13268"/>
                          <a:pt x="37682" y="13272"/>
                          <a:pt x="37806" y="13279"/>
                        </a:cubicBezTo>
                        <a:cubicBezTo>
                          <a:pt x="37877" y="13288"/>
                          <a:pt x="37949" y="13297"/>
                          <a:pt x="38020" y="13297"/>
                        </a:cubicBezTo>
                        <a:cubicBezTo>
                          <a:pt x="38270" y="13314"/>
                          <a:pt x="38520" y="13350"/>
                          <a:pt x="38778" y="13404"/>
                        </a:cubicBezTo>
                        <a:cubicBezTo>
                          <a:pt x="39139" y="13467"/>
                          <a:pt x="39521" y="13519"/>
                          <a:pt x="39899" y="13519"/>
                        </a:cubicBezTo>
                        <a:cubicBezTo>
                          <a:pt x="40315" y="13519"/>
                          <a:pt x="40728" y="13456"/>
                          <a:pt x="41107" y="13279"/>
                        </a:cubicBezTo>
                        <a:cubicBezTo>
                          <a:pt x="41140" y="13262"/>
                          <a:pt x="41120" y="13215"/>
                          <a:pt x="41088" y="13215"/>
                        </a:cubicBezTo>
                        <a:cubicBezTo>
                          <a:pt x="41085" y="13215"/>
                          <a:pt x="41083" y="13216"/>
                          <a:pt x="41080" y="13216"/>
                        </a:cubicBezTo>
                        <a:cubicBezTo>
                          <a:pt x="40705" y="13295"/>
                          <a:pt x="40347" y="13326"/>
                          <a:pt x="39993" y="13326"/>
                        </a:cubicBezTo>
                        <a:cubicBezTo>
                          <a:pt x="39421" y="13326"/>
                          <a:pt x="38862" y="13244"/>
                          <a:pt x="38261" y="13145"/>
                        </a:cubicBezTo>
                        <a:cubicBezTo>
                          <a:pt x="38118" y="13118"/>
                          <a:pt x="37976" y="13100"/>
                          <a:pt x="37824" y="13091"/>
                        </a:cubicBezTo>
                        <a:cubicBezTo>
                          <a:pt x="37547" y="13011"/>
                          <a:pt x="37280" y="12913"/>
                          <a:pt x="37003" y="12797"/>
                        </a:cubicBezTo>
                        <a:cubicBezTo>
                          <a:pt x="36593" y="12619"/>
                          <a:pt x="36218" y="12369"/>
                          <a:pt x="35817" y="12155"/>
                        </a:cubicBezTo>
                        <a:cubicBezTo>
                          <a:pt x="35121" y="11780"/>
                          <a:pt x="34416" y="11432"/>
                          <a:pt x="33631" y="11298"/>
                        </a:cubicBezTo>
                        <a:cubicBezTo>
                          <a:pt x="33082" y="11206"/>
                          <a:pt x="32509" y="11138"/>
                          <a:pt x="31948" y="11138"/>
                        </a:cubicBezTo>
                        <a:cubicBezTo>
                          <a:pt x="31752" y="11138"/>
                          <a:pt x="31557" y="11146"/>
                          <a:pt x="31365" y="11164"/>
                        </a:cubicBezTo>
                        <a:cubicBezTo>
                          <a:pt x="30955" y="11200"/>
                          <a:pt x="30553" y="11280"/>
                          <a:pt x="30143" y="11334"/>
                        </a:cubicBezTo>
                        <a:cubicBezTo>
                          <a:pt x="29759" y="11388"/>
                          <a:pt x="29385" y="11503"/>
                          <a:pt x="28992" y="11566"/>
                        </a:cubicBezTo>
                        <a:cubicBezTo>
                          <a:pt x="28653" y="11477"/>
                          <a:pt x="28305" y="11388"/>
                          <a:pt x="27966" y="11307"/>
                        </a:cubicBezTo>
                        <a:cubicBezTo>
                          <a:pt x="27734" y="11138"/>
                          <a:pt x="27592" y="10915"/>
                          <a:pt x="27654" y="10638"/>
                        </a:cubicBezTo>
                        <a:lnTo>
                          <a:pt x="27654" y="10638"/>
                        </a:lnTo>
                        <a:cubicBezTo>
                          <a:pt x="27723" y="10666"/>
                          <a:pt x="27795" y="10682"/>
                          <a:pt x="27866" y="10682"/>
                        </a:cubicBezTo>
                        <a:cubicBezTo>
                          <a:pt x="27931" y="10682"/>
                          <a:pt x="27995" y="10668"/>
                          <a:pt x="28055" y="10638"/>
                        </a:cubicBezTo>
                        <a:cubicBezTo>
                          <a:pt x="28314" y="10531"/>
                          <a:pt x="28716" y="10156"/>
                          <a:pt x="28519" y="9844"/>
                        </a:cubicBezTo>
                        <a:cubicBezTo>
                          <a:pt x="28439" y="9710"/>
                          <a:pt x="28341" y="9639"/>
                          <a:pt x="28198" y="9585"/>
                        </a:cubicBezTo>
                        <a:cubicBezTo>
                          <a:pt x="28145" y="9568"/>
                          <a:pt x="28082" y="9550"/>
                          <a:pt x="28029" y="9550"/>
                        </a:cubicBezTo>
                        <a:cubicBezTo>
                          <a:pt x="28018" y="9548"/>
                          <a:pt x="28009" y="9547"/>
                          <a:pt x="28001" y="9547"/>
                        </a:cubicBezTo>
                        <a:cubicBezTo>
                          <a:pt x="27979" y="9547"/>
                          <a:pt x="27969" y="9554"/>
                          <a:pt x="27966" y="9558"/>
                        </a:cubicBezTo>
                        <a:lnTo>
                          <a:pt x="27966" y="9558"/>
                        </a:lnTo>
                        <a:cubicBezTo>
                          <a:pt x="27968" y="9553"/>
                          <a:pt x="27972" y="9541"/>
                          <a:pt x="27975" y="9514"/>
                        </a:cubicBezTo>
                        <a:cubicBezTo>
                          <a:pt x="27991" y="9311"/>
                          <a:pt x="27869" y="9238"/>
                          <a:pt x="27721" y="9238"/>
                        </a:cubicBezTo>
                        <a:cubicBezTo>
                          <a:pt x="27616" y="9238"/>
                          <a:pt x="27497" y="9275"/>
                          <a:pt x="27404" y="9327"/>
                        </a:cubicBezTo>
                        <a:cubicBezTo>
                          <a:pt x="27323" y="9097"/>
                          <a:pt x="27164" y="9000"/>
                          <a:pt x="27003" y="9000"/>
                        </a:cubicBezTo>
                        <a:cubicBezTo>
                          <a:pt x="26759" y="9000"/>
                          <a:pt x="26510" y="9223"/>
                          <a:pt x="26521" y="9541"/>
                        </a:cubicBezTo>
                        <a:cubicBezTo>
                          <a:pt x="26414" y="9354"/>
                          <a:pt x="26262" y="9184"/>
                          <a:pt x="26102" y="9068"/>
                        </a:cubicBezTo>
                        <a:cubicBezTo>
                          <a:pt x="25929" y="8941"/>
                          <a:pt x="25561" y="8754"/>
                          <a:pt x="25261" y="8754"/>
                        </a:cubicBezTo>
                        <a:cubicBezTo>
                          <a:pt x="25097" y="8754"/>
                          <a:pt x="24952" y="8810"/>
                          <a:pt x="24871" y="8961"/>
                        </a:cubicBezTo>
                        <a:cubicBezTo>
                          <a:pt x="24743" y="8767"/>
                          <a:pt x="24551" y="8688"/>
                          <a:pt x="24348" y="8688"/>
                        </a:cubicBezTo>
                        <a:cubicBezTo>
                          <a:pt x="24083" y="8688"/>
                          <a:pt x="23799" y="8823"/>
                          <a:pt x="23613" y="9015"/>
                        </a:cubicBezTo>
                        <a:cubicBezTo>
                          <a:pt x="23479" y="9148"/>
                          <a:pt x="23345" y="9425"/>
                          <a:pt x="23515" y="9585"/>
                        </a:cubicBezTo>
                        <a:cubicBezTo>
                          <a:pt x="23550" y="9621"/>
                          <a:pt x="23595" y="9648"/>
                          <a:pt x="23639" y="9657"/>
                        </a:cubicBezTo>
                        <a:cubicBezTo>
                          <a:pt x="23416" y="9764"/>
                          <a:pt x="23220" y="9907"/>
                          <a:pt x="23247" y="10121"/>
                        </a:cubicBezTo>
                        <a:cubicBezTo>
                          <a:pt x="23270" y="10347"/>
                          <a:pt x="23478" y="10422"/>
                          <a:pt x="23710" y="10422"/>
                        </a:cubicBezTo>
                        <a:cubicBezTo>
                          <a:pt x="23935" y="10422"/>
                          <a:pt x="24181" y="10352"/>
                          <a:pt x="24300" y="10281"/>
                        </a:cubicBezTo>
                        <a:cubicBezTo>
                          <a:pt x="24392" y="10353"/>
                          <a:pt x="24478" y="10404"/>
                          <a:pt x="24571" y="10404"/>
                        </a:cubicBezTo>
                        <a:cubicBezTo>
                          <a:pt x="24639" y="10404"/>
                          <a:pt x="24711" y="10376"/>
                          <a:pt x="24790" y="10308"/>
                        </a:cubicBezTo>
                        <a:cubicBezTo>
                          <a:pt x="24853" y="10255"/>
                          <a:pt x="24906" y="10192"/>
                          <a:pt x="24969" y="10139"/>
                        </a:cubicBezTo>
                        <a:lnTo>
                          <a:pt x="24969" y="10139"/>
                        </a:lnTo>
                        <a:cubicBezTo>
                          <a:pt x="24942" y="10424"/>
                          <a:pt x="24826" y="10665"/>
                          <a:pt x="24567" y="10781"/>
                        </a:cubicBezTo>
                        <a:cubicBezTo>
                          <a:pt x="24398" y="10773"/>
                          <a:pt x="24229" y="10769"/>
                          <a:pt x="24060" y="10769"/>
                        </a:cubicBezTo>
                        <a:cubicBezTo>
                          <a:pt x="23649" y="10769"/>
                          <a:pt x="23239" y="10793"/>
                          <a:pt x="22828" y="10843"/>
                        </a:cubicBezTo>
                        <a:cubicBezTo>
                          <a:pt x="22756" y="10852"/>
                          <a:pt x="22694" y="10861"/>
                          <a:pt x="22631" y="10870"/>
                        </a:cubicBezTo>
                        <a:cubicBezTo>
                          <a:pt x="22132" y="10763"/>
                          <a:pt x="21623" y="10718"/>
                          <a:pt x="21124" y="10594"/>
                        </a:cubicBezTo>
                        <a:cubicBezTo>
                          <a:pt x="20615" y="10460"/>
                          <a:pt x="20116" y="10272"/>
                          <a:pt x="19625" y="10085"/>
                        </a:cubicBezTo>
                        <a:cubicBezTo>
                          <a:pt x="19340" y="9978"/>
                          <a:pt x="19054" y="9862"/>
                          <a:pt x="18769" y="9755"/>
                        </a:cubicBezTo>
                        <a:lnTo>
                          <a:pt x="18769" y="9755"/>
                        </a:lnTo>
                        <a:cubicBezTo>
                          <a:pt x="18826" y="9758"/>
                          <a:pt x="18884" y="9759"/>
                          <a:pt x="18942" y="9759"/>
                        </a:cubicBezTo>
                        <a:cubicBezTo>
                          <a:pt x="19389" y="9759"/>
                          <a:pt x="19848" y="9675"/>
                          <a:pt x="20258" y="9612"/>
                        </a:cubicBezTo>
                        <a:cubicBezTo>
                          <a:pt x="21463" y="9416"/>
                          <a:pt x="22631" y="9077"/>
                          <a:pt x="23773" y="8640"/>
                        </a:cubicBezTo>
                        <a:cubicBezTo>
                          <a:pt x="24772" y="8256"/>
                          <a:pt x="25745" y="7766"/>
                          <a:pt x="26815" y="7578"/>
                        </a:cubicBezTo>
                        <a:cubicBezTo>
                          <a:pt x="27078" y="7533"/>
                          <a:pt x="27337" y="7511"/>
                          <a:pt x="27592" y="7511"/>
                        </a:cubicBezTo>
                        <a:cubicBezTo>
                          <a:pt x="28535" y="7511"/>
                          <a:pt x="29433" y="7801"/>
                          <a:pt x="30304" y="8229"/>
                        </a:cubicBezTo>
                        <a:cubicBezTo>
                          <a:pt x="31160" y="8658"/>
                          <a:pt x="31990" y="9122"/>
                          <a:pt x="32917" y="9380"/>
                        </a:cubicBezTo>
                        <a:cubicBezTo>
                          <a:pt x="33381" y="9514"/>
                          <a:pt x="33863" y="9612"/>
                          <a:pt x="34345" y="9675"/>
                        </a:cubicBezTo>
                        <a:cubicBezTo>
                          <a:pt x="34666" y="9716"/>
                          <a:pt x="35010" y="9743"/>
                          <a:pt x="35357" y="9743"/>
                        </a:cubicBezTo>
                        <a:cubicBezTo>
                          <a:pt x="36437" y="9743"/>
                          <a:pt x="37553" y="9478"/>
                          <a:pt x="38154" y="8533"/>
                        </a:cubicBezTo>
                        <a:cubicBezTo>
                          <a:pt x="38172" y="8509"/>
                          <a:pt x="38154" y="8489"/>
                          <a:pt x="38132" y="8489"/>
                        </a:cubicBezTo>
                        <a:cubicBezTo>
                          <a:pt x="38121" y="8489"/>
                          <a:pt x="38109" y="8494"/>
                          <a:pt x="38100" y="8506"/>
                        </a:cubicBezTo>
                        <a:cubicBezTo>
                          <a:pt x="37492" y="9349"/>
                          <a:pt x="36488" y="9593"/>
                          <a:pt x="35476" y="9593"/>
                        </a:cubicBezTo>
                        <a:cubicBezTo>
                          <a:pt x="34946" y="9593"/>
                          <a:pt x="34413" y="9526"/>
                          <a:pt x="33934" y="9443"/>
                        </a:cubicBezTo>
                        <a:cubicBezTo>
                          <a:pt x="33533" y="9371"/>
                          <a:pt x="33131" y="9273"/>
                          <a:pt x="32739" y="9166"/>
                        </a:cubicBezTo>
                        <a:cubicBezTo>
                          <a:pt x="31660" y="8854"/>
                          <a:pt x="30714" y="8212"/>
                          <a:pt x="29688" y="7783"/>
                        </a:cubicBezTo>
                        <a:cubicBezTo>
                          <a:pt x="29030" y="7508"/>
                          <a:pt x="28347" y="7374"/>
                          <a:pt x="27647" y="7374"/>
                        </a:cubicBezTo>
                        <a:cubicBezTo>
                          <a:pt x="27416" y="7374"/>
                          <a:pt x="27183" y="7389"/>
                          <a:pt x="26949" y="7418"/>
                        </a:cubicBezTo>
                        <a:cubicBezTo>
                          <a:pt x="26021" y="7534"/>
                          <a:pt x="25165" y="7926"/>
                          <a:pt x="24309" y="8283"/>
                        </a:cubicBezTo>
                        <a:cubicBezTo>
                          <a:pt x="23265" y="8702"/>
                          <a:pt x="22221" y="9041"/>
                          <a:pt x="21133" y="9309"/>
                        </a:cubicBezTo>
                        <a:cubicBezTo>
                          <a:pt x="20482" y="9473"/>
                          <a:pt x="19660" y="9707"/>
                          <a:pt x="18907" y="9707"/>
                        </a:cubicBezTo>
                        <a:cubicBezTo>
                          <a:pt x="18803" y="9707"/>
                          <a:pt x="18700" y="9702"/>
                          <a:pt x="18599" y="9693"/>
                        </a:cubicBezTo>
                        <a:cubicBezTo>
                          <a:pt x="18528" y="9657"/>
                          <a:pt x="18447" y="9630"/>
                          <a:pt x="18376" y="9603"/>
                        </a:cubicBezTo>
                        <a:lnTo>
                          <a:pt x="18376" y="9603"/>
                        </a:lnTo>
                        <a:cubicBezTo>
                          <a:pt x="18406" y="9605"/>
                          <a:pt x="18436" y="9606"/>
                          <a:pt x="18466" y="9606"/>
                        </a:cubicBezTo>
                        <a:cubicBezTo>
                          <a:pt x="19065" y="9606"/>
                          <a:pt x="19704" y="9278"/>
                          <a:pt x="20205" y="9023"/>
                        </a:cubicBezTo>
                        <a:cubicBezTo>
                          <a:pt x="21017" y="8613"/>
                          <a:pt x="21775" y="8096"/>
                          <a:pt x="22587" y="7659"/>
                        </a:cubicBezTo>
                        <a:cubicBezTo>
                          <a:pt x="23372" y="7230"/>
                          <a:pt x="24184" y="6847"/>
                          <a:pt x="24995" y="6472"/>
                        </a:cubicBezTo>
                        <a:cubicBezTo>
                          <a:pt x="25843" y="6088"/>
                          <a:pt x="26664" y="5776"/>
                          <a:pt x="27600" y="5749"/>
                        </a:cubicBezTo>
                        <a:cubicBezTo>
                          <a:pt x="27630" y="5749"/>
                          <a:pt x="27660" y="5748"/>
                          <a:pt x="27690" y="5748"/>
                        </a:cubicBezTo>
                        <a:cubicBezTo>
                          <a:pt x="29667" y="5748"/>
                          <a:pt x="31355" y="7199"/>
                          <a:pt x="33033" y="8060"/>
                        </a:cubicBezTo>
                        <a:cubicBezTo>
                          <a:pt x="33917" y="8511"/>
                          <a:pt x="35039" y="8983"/>
                          <a:pt x="36096" y="8983"/>
                        </a:cubicBezTo>
                        <a:cubicBezTo>
                          <a:pt x="36692" y="8983"/>
                          <a:pt x="37269" y="8833"/>
                          <a:pt x="37770" y="8444"/>
                        </a:cubicBezTo>
                        <a:cubicBezTo>
                          <a:pt x="37794" y="8428"/>
                          <a:pt x="37776" y="8398"/>
                          <a:pt x="37752" y="8398"/>
                        </a:cubicBezTo>
                        <a:cubicBezTo>
                          <a:pt x="37749" y="8398"/>
                          <a:pt x="37747" y="8398"/>
                          <a:pt x="37744" y="8399"/>
                        </a:cubicBezTo>
                        <a:cubicBezTo>
                          <a:pt x="37243" y="8699"/>
                          <a:pt x="36712" y="8820"/>
                          <a:pt x="36173" y="8820"/>
                        </a:cubicBezTo>
                        <a:cubicBezTo>
                          <a:pt x="34967" y="8820"/>
                          <a:pt x="33722" y="8214"/>
                          <a:pt x="32685" y="7659"/>
                        </a:cubicBezTo>
                        <a:cubicBezTo>
                          <a:pt x="31038" y="6782"/>
                          <a:pt x="29510" y="5561"/>
                          <a:pt x="27562" y="5561"/>
                        </a:cubicBezTo>
                        <a:cubicBezTo>
                          <a:pt x="27527" y="5561"/>
                          <a:pt x="27493" y="5561"/>
                          <a:pt x="27458" y="5562"/>
                        </a:cubicBezTo>
                        <a:cubicBezTo>
                          <a:pt x="25905" y="5589"/>
                          <a:pt x="24353" y="6526"/>
                          <a:pt x="23015" y="7221"/>
                        </a:cubicBezTo>
                        <a:cubicBezTo>
                          <a:pt x="22275" y="7605"/>
                          <a:pt x="21588" y="8051"/>
                          <a:pt x="20874" y="8470"/>
                        </a:cubicBezTo>
                        <a:cubicBezTo>
                          <a:pt x="20428" y="8738"/>
                          <a:pt x="19973" y="8979"/>
                          <a:pt x="19491" y="9193"/>
                        </a:cubicBezTo>
                        <a:cubicBezTo>
                          <a:pt x="19143" y="9349"/>
                          <a:pt x="18745" y="9529"/>
                          <a:pt x="18349" y="9529"/>
                        </a:cubicBezTo>
                        <a:cubicBezTo>
                          <a:pt x="18268" y="9529"/>
                          <a:pt x="18188" y="9522"/>
                          <a:pt x="18108" y="9505"/>
                        </a:cubicBezTo>
                        <a:cubicBezTo>
                          <a:pt x="18046" y="9487"/>
                          <a:pt x="17984" y="9461"/>
                          <a:pt x="17921" y="9443"/>
                        </a:cubicBezTo>
                        <a:cubicBezTo>
                          <a:pt x="18001" y="9425"/>
                          <a:pt x="18662" y="9166"/>
                          <a:pt x="19322" y="8676"/>
                        </a:cubicBezTo>
                        <a:cubicBezTo>
                          <a:pt x="20098" y="8096"/>
                          <a:pt x="20981" y="7302"/>
                          <a:pt x="21793" y="6811"/>
                        </a:cubicBezTo>
                        <a:cubicBezTo>
                          <a:pt x="21873" y="6766"/>
                          <a:pt x="21953" y="6713"/>
                          <a:pt x="22025" y="6668"/>
                        </a:cubicBezTo>
                        <a:cubicBezTo>
                          <a:pt x="22043" y="6668"/>
                          <a:pt x="22060" y="6650"/>
                          <a:pt x="22078" y="6642"/>
                        </a:cubicBezTo>
                        <a:cubicBezTo>
                          <a:pt x="23720" y="5633"/>
                          <a:pt x="25334" y="4402"/>
                          <a:pt x="27306" y="4179"/>
                        </a:cubicBezTo>
                        <a:cubicBezTo>
                          <a:pt x="27481" y="4159"/>
                          <a:pt x="27653" y="4149"/>
                          <a:pt x="27820" y="4149"/>
                        </a:cubicBezTo>
                        <a:cubicBezTo>
                          <a:pt x="31273" y="4149"/>
                          <a:pt x="33103" y="8273"/>
                          <a:pt x="36588" y="8273"/>
                        </a:cubicBezTo>
                        <a:cubicBezTo>
                          <a:pt x="36715" y="8273"/>
                          <a:pt x="36845" y="8268"/>
                          <a:pt x="36976" y="8256"/>
                        </a:cubicBezTo>
                        <a:cubicBezTo>
                          <a:pt x="37048" y="8256"/>
                          <a:pt x="37048" y="8158"/>
                          <a:pt x="36976" y="8158"/>
                        </a:cubicBezTo>
                        <a:cubicBezTo>
                          <a:pt x="35959" y="8078"/>
                          <a:pt x="35050" y="7882"/>
                          <a:pt x="34148" y="7391"/>
                        </a:cubicBezTo>
                        <a:cubicBezTo>
                          <a:pt x="33328" y="6954"/>
                          <a:pt x="32623" y="6320"/>
                          <a:pt x="31900" y="5723"/>
                        </a:cubicBezTo>
                        <a:cubicBezTo>
                          <a:pt x="30955" y="4955"/>
                          <a:pt x="29947" y="4322"/>
                          <a:pt x="28805" y="4072"/>
                        </a:cubicBezTo>
                        <a:cubicBezTo>
                          <a:pt x="28948" y="3805"/>
                          <a:pt x="29349" y="3662"/>
                          <a:pt x="29626" y="3635"/>
                        </a:cubicBezTo>
                        <a:cubicBezTo>
                          <a:pt x="29644" y="3634"/>
                          <a:pt x="29661" y="3633"/>
                          <a:pt x="29679" y="3633"/>
                        </a:cubicBezTo>
                        <a:cubicBezTo>
                          <a:pt x="29991" y="3633"/>
                          <a:pt x="30227" y="3851"/>
                          <a:pt x="30455" y="4046"/>
                        </a:cubicBezTo>
                        <a:cubicBezTo>
                          <a:pt x="30491" y="4081"/>
                          <a:pt x="30527" y="4117"/>
                          <a:pt x="30571" y="4144"/>
                        </a:cubicBezTo>
                        <a:cubicBezTo>
                          <a:pt x="30678" y="4212"/>
                          <a:pt x="30804" y="4248"/>
                          <a:pt x="30933" y="4248"/>
                        </a:cubicBezTo>
                        <a:cubicBezTo>
                          <a:pt x="31039" y="4248"/>
                          <a:pt x="31148" y="4223"/>
                          <a:pt x="31249" y="4170"/>
                        </a:cubicBezTo>
                        <a:cubicBezTo>
                          <a:pt x="31606" y="4001"/>
                          <a:pt x="31436" y="3608"/>
                          <a:pt x="31276" y="3323"/>
                        </a:cubicBezTo>
                        <a:cubicBezTo>
                          <a:pt x="31401" y="3323"/>
                          <a:pt x="31490" y="3260"/>
                          <a:pt x="31552" y="3100"/>
                        </a:cubicBezTo>
                        <a:cubicBezTo>
                          <a:pt x="31660" y="2814"/>
                          <a:pt x="31178" y="2395"/>
                          <a:pt x="31017" y="2235"/>
                        </a:cubicBezTo>
                        <a:cubicBezTo>
                          <a:pt x="30796" y="2026"/>
                          <a:pt x="30563" y="1941"/>
                          <a:pt x="30330" y="1941"/>
                        </a:cubicBezTo>
                        <a:cubicBezTo>
                          <a:pt x="29878" y="1941"/>
                          <a:pt x="29429" y="2262"/>
                          <a:pt x="29081" y="2609"/>
                        </a:cubicBezTo>
                        <a:cubicBezTo>
                          <a:pt x="29215" y="2145"/>
                          <a:pt x="29188" y="1646"/>
                          <a:pt x="28939" y="1253"/>
                        </a:cubicBezTo>
                        <a:cubicBezTo>
                          <a:pt x="28733" y="939"/>
                          <a:pt x="28195" y="610"/>
                          <a:pt x="27760" y="610"/>
                        </a:cubicBezTo>
                        <a:cubicBezTo>
                          <a:pt x="27591" y="610"/>
                          <a:pt x="27436" y="660"/>
                          <a:pt x="27324" y="780"/>
                        </a:cubicBezTo>
                        <a:cubicBezTo>
                          <a:pt x="27235" y="513"/>
                          <a:pt x="26949" y="299"/>
                          <a:pt x="26690" y="227"/>
                        </a:cubicBezTo>
                        <a:cubicBezTo>
                          <a:pt x="26582" y="197"/>
                          <a:pt x="26462" y="175"/>
                          <a:pt x="26344" y="175"/>
                        </a:cubicBezTo>
                        <a:cubicBezTo>
                          <a:pt x="26219" y="175"/>
                          <a:pt x="26095" y="199"/>
                          <a:pt x="25986" y="263"/>
                        </a:cubicBezTo>
                        <a:cubicBezTo>
                          <a:pt x="25772" y="388"/>
                          <a:pt x="25584" y="379"/>
                          <a:pt x="25361" y="468"/>
                        </a:cubicBezTo>
                        <a:cubicBezTo>
                          <a:pt x="25004" y="620"/>
                          <a:pt x="24621" y="1093"/>
                          <a:pt x="24969" y="1458"/>
                        </a:cubicBezTo>
                        <a:cubicBezTo>
                          <a:pt x="25131" y="1637"/>
                          <a:pt x="25301" y="1720"/>
                          <a:pt x="25532" y="1720"/>
                        </a:cubicBezTo>
                        <a:cubicBezTo>
                          <a:pt x="25555" y="1720"/>
                          <a:pt x="25578" y="1719"/>
                          <a:pt x="25602" y="1717"/>
                        </a:cubicBezTo>
                        <a:cubicBezTo>
                          <a:pt x="25745" y="1717"/>
                          <a:pt x="25798" y="1592"/>
                          <a:pt x="25879" y="1521"/>
                        </a:cubicBezTo>
                        <a:cubicBezTo>
                          <a:pt x="25919" y="1511"/>
                          <a:pt x="25959" y="1506"/>
                          <a:pt x="25998" y="1506"/>
                        </a:cubicBezTo>
                        <a:cubicBezTo>
                          <a:pt x="26265" y="1506"/>
                          <a:pt x="26515" y="1723"/>
                          <a:pt x="26717" y="1887"/>
                        </a:cubicBezTo>
                        <a:cubicBezTo>
                          <a:pt x="26931" y="2065"/>
                          <a:pt x="27021" y="2288"/>
                          <a:pt x="27083" y="2538"/>
                        </a:cubicBezTo>
                        <a:cubicBezTo>
                          <a:pt x="26860" y="2074"/>
                          <a:pt x="26289" y="1851"/>
                          <a:pt x="25772" y="1789"/>
                        </a:cubicBezTo>
                        <a:cubicBezTo>
                          <a:pt x="25728" y="1784"/>
                          <a:pt x="25684" y="1782"/>
                          <a:pt x="25640" y="1782"/>
                        </a:cubicBezTo>
                        <a:cubicBezTo>
                          <a:pt x="25128" y="1782"/>
                          <a:pt x="24586" y="2065"/>
                          <a:pt x="24799" y="2574"/>
                        </a:cubicBezTo>
                        <a:cubicBezTo>
                          <a:pt x="24704" y="2561"/>
                          <a:pt x="24593" y="2549"/>
                          <a:pt x="24484" y="2549"/>
                        </a:cubicBezTo>
                        <a:cubicBezTo>
                          <a:pt x="24287" y="2549"/>
                          <a:pt x="24098" y="2587"/>
                          <a:pt x="24023" y="2725"/>
                        </a:cubicBezTo>
                        <a:cubicBezTo>
                          <a:pt x="23898" y="2957"/>
                          <a:pt x="24050" y="3100"/>
                          <a:pt x="24255" y="3145"/>
                        </a:cubicBezTo>
                        <a:cubicBezTo>
                          <a:pt x="24005" y="3385"/>
                          <a:pt x="23889" y="3751"/>
                          <a:pt x="23952" y="4099"/>
                        </a:cubicBezTo>
                        <a:cubicBezTo>
                          <a:pt x="23993" y="4315"/>
                          <a:pt x="24151" y="4488"/>
                          <a:pt x="24331" y="4488"/>
                        </a:cubicBezTo>
                        <a:cubicBezTo>
                          <a:pt x="24427" y="4488"/>
                          <a:pt x="24528" y="4440"/>
                          <a:pt x="24621" y="4322"/>
                        </a:cubicBezTo>
                        <a:cubicBezTo>
                          <a:pt x="24799" y="4081"/>
                          <a:pt x="24772" y="3626"/>
                          <a:pt x="24978" y="3448"/>
                        </a:cubicBezTo>
                        <a:cubicBezTo>
                          <a:pt x="25147" y="3617"/>
                          <a:pt x="25245" y="3796"/>
                          <a:pt x="25245" y="4054"/>
                        </a:cubicBezTo>
                        <a:cubicBezTo>
                          <a:pt x="25245" y="4242"/>
                          <a:pt x="25165" y="4474"/>
                          <a:pt x="25031" y="4634"/>
                        </a:cubicBezTo>
                        <a:cubicBezTo>
                          <a:pt x="24317" y="4973"/>
                          <a:pt x="23639" y="5393"/>
                          <a:pt x="22979" y="5821"/>
                        </a:cubicBezTo>
                        <a:cubicBezTo>
                          <a:pt x="21846" y="5241"/>
                          <a:pt x="20678" y="4625"/>
                          <a:pt x="19464" y="4242"/>
                        </a:cubicBezTo>
                        <a:cubicBezTo>
                          <a:pt x="19482" y="4197"/>
                          <a:pt x="19491" y="4153"/>
                          <a:pt x="19527" y="4099"/>
                        </a:cubicBezTo>
                        <a:cubicBezTo>
                          <a:pt x="19589" y="4001"/>
                          <a:pt x="19696" y="3938"/>
                          <a:pt x="19803" y="3903"/>
                        </a:cubicBezTo>
                        <a:cubicBezTo>
                          <a:pt x="19839" y="3938"/>
                          <a:pt x="19866" y="3974"/>
                          <a:pt x="19893" y="4010"/>
                        </a:cubicBezTo>
                        <a:cubicBezTo>
                          <a:pt x="20035" y="4206"/>
                          <a:pt x="20196" y="4331"/>
                          <a:pt x="20437" y="4376"/>
                        </a:cubicBezTo>
                        <a:cubicBezTo>
                          <a:pt x="20465" y="4381"/>
                          <a:pt x="20491" y="4383"/>
                          <a:pt x="20516" y="4383"/>
                        </a:cubicBezTo>
                        <a:cubicBezTo>
                          <a:pt x="20805" y="4383"/>
                          <a:pt x="20915" y="4068"/>
                          <a:pt x="20874" y="3814"/>
                        </a:cubicBezTo>
                        <a:cubicBezTo>
                          <a:pt x="20838" y="3591"/>
                          <a:pt x="20704" y="3475"/>
                          <a:pt x="20838" y="3341"/>
                        </a:cubicBezTo>
                        <a:cubicBezTo>
                          <a:pt x="20981" y="3216"/>
                          <a:pt x="20919" y="3020"/>
                          <a:pt x="20838" y="2868"/>
                        </a:cubicBezTo>
                        <a:cubicBezTo>
                          <a:pt x="20727" y="2659"/>
                          <a:pt x="20405" y="2483"/>
                          <a:pt x="20128" y="2483"/>
                        </a:cubicBezTo>
                        <a:cubicBezTo>
                          <a:pt x="20050" y="2483"/>
                          <a:pt x="19975" y="2497"/>
                          <a:pt x="19910" y="2529"/>
                        </a:cubicBezTo>
                        <a:cubicBezTo>
                          <a:pt x="19839" y="2172"/>
                          <a:pt x="19536" y="1833"/>
                          <a:pt x="19161" y="1789"/>
                        </a:cubicBezTo>
                        <a:cubicBezTo>
                          <a:pt x="19124" y="1785"/>
                          <a:pt x="19087" y="1784"/>
                          <a:pt x="19052" y="1784"/>
                        </a:cubicBezTo>
                        <a:cubicBezTo>
                          <a:pt x="18707" y="1784"/>
                          <a:pt x="18453" y="1936"/>
                          <a:pt x="18242" y="2154"/>
                        </a:cubicBezTo>
                        <a:cubicBezTo>
                          <a:pt x="18278" y="1860"/>
                          <a:pt x="18198" y="1574"/>
                          <a:pt x="17894" y="1351"/>
                        </a:cubicBezTo>
                        <a:cubicBezTo>
                          <a:pt x="17814" y="1289"/>
                          <a:pt x="17662" y="1271"/>
                          <a:pt x="17564" y="1244"/>
                        </a:cubicBezTo>
                        <a:cubicBezTo>
                          <a:pt x="17377" y="1191"/>
                          <a:pt x="17306" y="1209"/>
                          <a:pt x="17279" y="1128"/>
                        </a:cubicBezTo>
                        <a:cubicBezTo>
                          <a:pt x="17172" y="834"/>
                          <a:pt x="16993" y="575"/>
                          <a:pt x="16699" y="450"/>
                        </a:cubicBezTo>
                        <a:cubicBezTo>
                          <a:pt x="16593" y="412"/>
                          <a:pt x="16455" y="355"/>
                          <a:pt x="16328" y="355"/>
                        </a:cubicBezTo>
                        <a:cubicBezTo>
                          <a:pt x="16305" y="355"/>
                          <a:pt x="16283" y="357"/>
                          <a:pt x="16262" y="361"/>
                        </a:cubicBezTo>
                        <a:cubicBezTo>
                          <a:pt x="16153" y="378"/>
                          <a:pt x="16070" y="400"/>
                          <a:pt x="15995" y="400"/>
                        </a:cubicBezTo>
                        <a:cubicBezTo>
                          <a:pt x="15909" y="400"/>
                          <a:pt x="15834" y="371"/>
                          <a:pt x="15744" y="272"/>
                        </a:cubicBezTo>
                        <a:cubicBezTo>
                          <a:pt x="15570" y="71"/>
                          <a:pt x="15386" y="1"/>
                          <a:pt x="151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68" name="Google Shape;4768;p15"/>
                  <p:cNvSpPr/>
                  <p:nvPr/>
                </p:nvSpPr>
                <p:spPr>
                  <a:xfrm>
                    <a:off x="3553318" y="3838158"/>
                    <a:ext cx="724975" cy="201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99" h="2418" extrusionOk="0">
                        <a:moveTo>
                          <a:pt x="8182" y="1"/>
                        </a:moveTo>
                        <a:cubicBezTo>
                          <a:pt x="6817" y="1"/>
                          <a:pt x="5424" y="208"/>
                          <a:pt x="4139" y="679"/>
                        </a:cubicBezTo>
                        <a:cubicBezTo>
                          <a:pt x="3524" y="910"/>
                          <a:pt x="2944" y="1232"/>
                          <a:pt x="2382" y="1580"/>
                        </a:cubicBezTo>
                        <a:cubicBezTo>
                          <a:pt x="1795" y="1944"/>
                          <a:pt x="1146" y="2376"/>
                          <a:pt x="445" y="2376"/>
                        </a:cubicBezTo>
                        <a:cubicBezTo>
                          <a:pt x="305" y="2376"/>
                          <a:pt x="162" y="2359"/>
                          <a:pt x="18" y="2320"/>
                        </a:cubicBezTo>
                        <a:cubicBezTo>
                          <a:pt x="9" y="2320"/>
                          <a:pt x="0" y="2338"/>
                          <a:pt x="9" y="2338"/>
                        </a:cubicBezTo>
                        <a:cubicBezTo>
                          <a:pt x="182" y="2393"/>
                          <a:pt x="353" y="2417"/>
                          <a:pt x="521" y="2417"/>
                        </a:cubicBezTo>
                        <a:cubicBezTo>
                          <a:pt x="926" y="2417"/>
                          <a:pt x="1317" y="2277"/>
                          <a:pt x="1695" y="2088"/>
                        </a:cubicBezTo>
                        <a:cubicBezTo>
                          <a:pt x="2355" y="1749"/>
                          <a:pt x="2962" y="1330"/>
                          <a:pt x="3622" y="1000"/>
                        </a:cubicBezTo>
                        <a:cubicBezTo>
                          <a:pt x="5183" y="241"/>
                          <a:pt x="6967" y="143"/>
                          <a:pt x="8662" y="63"/>
                        </a:cubicBezTo>
                        <a:cubicBezTo>
                          <a:pt x="8698" y="63"/>
                          <a:pt x="8698" y="18"/>
                          <a:pt x="8662" y="9"/>
                        </a:cubicBezTo>
                        <a:cubicBezTo>
                          <a:pt x="8503" y="4"/>
                          <a:pt x="8342" y="1"/>
                          <a:pt x="818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4769" name="Google Shape;4769;p15"/>
                  <p:cNvSpPr/>
                  <p:nvPr/>
                </p:nvSpPr>
                <p:spPr>
                  <a:xfrm>
                    <a:off x="3692329" y="3888579"/>
                    <a:ext cx="534459" cy="170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13" h="2040" extrusionOk="0">
                        <a:moveTo>
                          <a:pt x="6378" y="0"/>
                        </a:moveTo>
                        <a:cubicBezTo>
                          <a:pt x="6375" y="0"/>
                          <a:pt x="6372" y="1"/>
                          <a:pt x="6370" y="2"/>
                        </a:cubicBezTo>
                        <a:cubicBezTo>
                          <a:pt x="5371" y="261"/>
                          <a:pt x="4300" y="305"/>
                          <a:pt x="3355" y="752"/>
                        </a:cubicBezTo>
                        <a:cubicBezTo>
                          <a:pt x="2240" y="1269"/>
                          <a:pt x="1303" y="1938"/>
                          <a:pt x="27" y="1992"/>
                        </a:cubicBezTo>
                        <a:cubicBezTo>
                          <a:pt x="0" y="2000"/>
                          <a:pt x="0" y="2036"/>
                          <a:pt x="27" y="2036"/>
                        </a:cubicBezTo>
                        <a:cubicBezTo>
                          <a:pt x="80" y="2038"/>
                          <a:pt x="131" y="2040"/>
                          <a:pt x="183" y="2040"/>
                        </a:cubicBezTo>
                        <a:cubicBezTo>
                          <a:pt x="1301" y="2040"/>
                          <a:pt x="2160" y="1496"/>
                          <a:pt x="3141" y="992"/>
                        </a:cubicBezTo>
                        <a:cubicBezTo>
                          <a:pt x="3801" y="653"/>
                          <a:pt x="4604" y="448"/>
                          <a:pt x="5344" y="359"/>
                        </a:cubicBezTo>
                        <a:cubicBezTo>
                          <a:pt x="5665" y="314"/>
                          <a:pt x="6183" y="323"/>
                          <a:pt x="6397" y="38"/>
                        </a:cubicBezTo>
                        <a:cubicBezTo>
                          <a:pt x="6412" y="22"/>
                          <a:pt x="6394" y="0"/>
                          <a:pt x="637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4770" name="Google Shape;4770;p15"/>
              <p:cNvSpPr/>
              <p:nvPr/>
            </p:nvSpPr>
            <p:spPr>
              <a:xfrm>
                <a:off x="2681899" y="3202369"/>
                <a:ext cx="120677" cy="56649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545" extrusionOk="0">
                    <a:moveTo>
                      <a:pt x="982" y="0"/>
                    </a:moveTo>
                    <a:cubicBezTo>
                      <a:pt x="812" y="18"/>
                      <a:pt x="634" y="27"/>
                      <a:pt x="482" y="72"/>
                    </a:cubicBezTo>
                    <a:cubicBezTo>
                      <a:pt x="348" y="107"/>
                      <a:pt x="179" y="152"/>
                      <a:pt x="81" y="268"/>
                    </a:cubicBezTo>
                    <a:cubicBezTo>
                      <a:pt x="36" y="322"/>
                      <a:pt x="18" y="402"/>
                      <a:pt x="0" y="473"/>
                    </a:cubicBezTo>
                    <a:cubicBezTo>
                      <a:pt x="116" y="491"/>
                      <a:pt x="241" y="518"/>
                      <a:pt x="357" y="545"/>
                    </a:cubicBezTo>
                    <a:cubicBezTo>
                      <a:pt x="366" y="384"/>
                      <a:pt x="527" y="277"/>
                      <a:pt x="705" y="197"/>
                    </a:cubicBezTo>
                    <a:cubicBezTo>
                      <a:pt x="811" y="156"/>
                      <a:pt x="969" y="115"/>
                      <a:pt x="1118" y="115"/>
                    </a:cubicBezTo>
                    <a:cubicBezTo>
                      <a:pt x="1132" y="115"/>
                      <a:pt x="1146" y="116"/>
                      <a:pt x="1160" y="116"/>
                    </a:cubicBezTo>
                    <a:cubicBezTo>
                      <a:pt x="1107" y="72"/>
                      <a:pt x="1044" y="36"/>
                      <a:pt x="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15"/>
              <p:cNvSpPr/>
              <p:nvPr/>
            </p:nvSpPr>
            <p:spPr>
              <a:xfrm>
                <a:off x="3573928" y="3912605"/>
                <a:ext cx="43656" cy="8357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15"/>
              <p:cNvSpPr/>
              <p:nvPr/>
            </p:nvSpPr>
            <p:spPr>
              <a:xfrm>
                <a:off x="2316543" y="2996460"/>
                <a:ext cx="247695" cy="258817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490" extrusionOk="0">
                    <a:moveTo>
                      <a:pt x="462" y="0"/>
                    </a:moveTo>
                    <a:cubicBezTo>
                      <a:pt x="454" y="0"/>
                      <a:pt x="446" y="1"/>
                      <a:pt x="438" y="1"/>
                    </a:cubicBezTo>
                    <a:cubicBezTo>
                      <a:pt x="241" y="19"/>
                      <a:pt x="90" y="170"/>
                      <a:pt x="0" y="358"/>
                    </a:cubicBezTo>
                    <a:cubicBezTo>
                      <a:pt x="75" y="314"/>
                      <a:pt x="156" y="295"/>
                      <a:pt x="240" y="295"/>
                    </a:cubicBezTo>
                    <a:cubicBezTo>
                      <a:pt x="637" y="295"/>
                      <a:pt x="1096" y="722"/>
                      <a:pt x="1258" y="1009"/>
                    </a:cubicBezTo>
                    <a:cubicBezTo>
                      <a:pt x="1472" y="1401"/>
                      <a:pt x="1651" y="2079"/>
                      <a:pt x="1392" y="2490"/>
                    </a:cubicBezTo>
                    <a:cubicBezTo>
                      <a:pt x="1624" y="2445"/>
                      <a:pt x="1847" y="2410"/>
                      <a:pt x="2070" y="2392"/>
                    </a:cubicBezTo>
                    <a:cubicBezTo>
                      <a:pt x="2382" y="1482"/>
                      <a:pt x="1936" y="572"/>
                      <a:pt x="1044" y="179"/>
                    </a:cubicBezTo>
                    <a:cubicBezTo>
                      <a:pt x="881" y="102"/>
                      <a:pt x="661" y="0"/>
                      <a:pt x="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15"/>
              <p:cNvSpPr/>
              <p:nvPr/>
            </p:nvSpPr>
            <p:spPr>
              <a:xfrm>
                <a:off x="3355962" y="3884853"/>
                <a:ext cx="51140" cy="7421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14" extrusionOk="0">
                    <a:moveTo>
                      <a:pt x="322" y="0"/>
                    </a:moveTo>
                    <a:cubicBezTo>
                      <a:pt x="277" y="0"/>
                      <a:pt x="233" y="0"/>
                      <a:pt x="188" y="27"/>
                    </a:cubicBezTo>
                    <a:cubicBezTo>
                      <a:pt x="197" y="36"/>
                      <a:pt x="197" y="45"/>
                      <a:pt x="197" y="54"/>
                    </a:cubicBezTo>
                    <a:cubicBezTo>
                      <a:pt x="206" y="259"/>
                      <a:pt x="161" y="562"/>
                      <a:pt x="1" y="714"/>
                    </a:cubicBezTo>
                    <a:cubicBezTo>
                      <a:pt x="135" y="678"/>
                      <a:pt x="251" y="625"/>
                      <a:pt x="358" y="518"/>
                    </a:cubicBezTo>
                    <a:cubicBezTo>
                      <a:pt x="492" y="366"/>
                      <a:pt x="465" y="134"/>
                      <a:pt x="3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15"/>
              <p:cNvSpPr/>
              <p:nvPr/>
            </p:nvSpPr>
            <p:spPr>
              <a:xfrm>
                <a:off x="3381012" y="3886724"/>
                <a:ext cx="76190" cy="81699"/>
              </a:xfrm>
              <a:custGeom>
                <a:avLst/>
                <a:gdLst/>
                <a:ahLst/>
                <a:cxnLst/>
                <a:rect l="l" t="t" r="r" b="b"/>
                <a:pathLst>
                  <a:path w="733" h="786" extrusionOk="0">
                    <a:moveTo>
                      <a:pt x="152" y="0"/>
                    </a:moveTo>
                    <a:lnTo>
                      <a:pt x="152" y="0"/>
                    </a:lnTo>
                    <a:cubicBezTo>
                      <a:pt x="268" y="116"/>
                      <a:pt x="322" y="312"/>
                      <a:pt x="251" y="464"/>
                    </a:cubicBezTo>
                    <a:cubicBezTo>
                      <a:pt x="206" y="571"/>
                      <a:pt x="117" y="669"/>
                      <a:pt x="1" y="732"/>
                    </a:cubicBezTo>
                    <a:cubicBezTo>
                      <a:pt x="179" y="740"/>
                      <a:pt x="358" y="758"/>
                      <a:pt x="536" y="785"/>
                    </a:cubicBezTo>
                    <a:cubicBezTo>
                      <a:pt x="634" y="616"/>
                      <a:pt x="732" y="410"/>
                      <a:pt x="563" y="250"/>
                    </a:cubicBezTo>
                    <a:cubicBezTo>
                      <a:pt x="491" y="187"/>
                      <a:pt x="411" y="134"/>
                      <a:pt x="331" y="80"/>
                    </a:cubicBezTo>
                    <a:cubicBezTo>
                      <a:pt x="277" y="54"/>
                      <a:pt x="215" y="18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15"/>
              <p:cNvSpPr/>
              <p:nvPr/>
            </p:nvSpPr>
            <p:spPr>
              <a:xfrm>
                <a:off x="2732830" y="3227211"/>
                <a:ext cx="94692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467" extrusionOk="0">
                    <a:moveTo>
                      <a:pt x="791" y="0"/>
                    </a:moveTo>
                    <a:cubicBezTo>
                      <a:pt x="728" y="0"/>
                      <a:pt x="661" y="21"/>
                      <a:pt x="608" y="29"/>
                    </a:cubicBezTo>
                    <a:cubicBezTo>
                      <a:pt x="518" y="38"/>
                      <a:pt x="420" y="47"/>
                      <a:pt x="322" y="83"/>
                    </a:cubicBezTo>
                    <a:cubicBezTo>
                      <a:pt x="170" y="136"/>
                      <a:pt x="54" y="207"/>
                      <a:pt x="1" y="332"/>
                    </a:cubicBezTo>
                    <a:cubicBezTo>
                      <a:pt x="170" y="377"/>
                      <a:pt x="331" y="413"/>
                      <a:pt x="492" y="466"/>
                    </a:cubicBezTo>
                    <a:cubicBezTo>
                      <a:pt x="501" y="439"/>
                      <a:pt x="509" y="413"/>
                      <a:pt x="518" y="386"/>
                    </a:cubicBezTo>
                    <a:cubicBezTo>
                      <a:pt x="608" y="234"/>
                      <a:pt x="741" y="136"/>
                      <a:pt x="911" y="91"/>
                    </a:cubicBezTo>
                    <a:cubicBezTo>
                      <a:pt x="875" y="56"/>
                      <a:pt x="848" y="29"/>
                      <a:pt x="822" y="2"/>
                    </a:cubicBezTo>
                    <a:cubicBezTo>
                      <a:pt x="812" y="1"/>
                      <a:pt x="802" y="0"/>
                      <a:pt x="7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15"/>
              <p:cNvSpPr/>
              <p:nvPr/>
            </p:nvSpPr>
            <p:spPr>
              <a:xfrm>
                <a:off x="2306356" y="3034399"/>
                <a:ext cx="156745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277" extrusionOk="0">
                    <a:moveTo>
                      <a:pt x="272" y="1"/>
                    </a:moveTo>
                    <a:cubicBezTo>
                      <a:pt x="207" y="1"/>
                      <a:pt x="143" y="12"/>
                      <a:pt x="81" y="37"/>
                    </a:cubicBezTo>
                    <a:cubicBezTo>
                      <a:pt x="45" y="109"/>
                      <a:pt x="18" y="180"/>
                      <a:pt x="0" y="260"/>
                    </a:cubicBezTo>
                    <a:cubicBezTo>
                      <a:pt x="464" y="350"/>
                      <a:pt x="955" y="680"/>
                      <a:pt x="1035" y="1161"/>
                    </a:cubicBezTo>
                    <a:cubicBezTo>
                      <a:pt x="1098" y="1518"/>
                      <a:pt x="1151" y="1973"/>
                      <a:pt x="937" y="2277"/>
                    </a:cubicBezTo>
                    <a:cubicBezTo>
                      <a:pt x="1089" y="2223"/>
                      <a:pt x="1249" y="2178"/>
                      <a:pt x="1410" y="2143"/>
                    </a:cubicBezTo>
                    <a:cubicBezTo>
                      <a:pt x="1508" y="1732"/>
                      <a:pt x="1445" y="1268"/>
                      <a:pt x="1312" y="876"/>
                    </a:cubicBezTo>
                    <a:cubicBezTo>
                      <a:pt x="1195" y="526"/>
                      <a:pt x="713" y="1"/>
                      <a:pt x="2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15"/>
              <p:cNvSpPr/>
              <p:nvPr/>
            </p:nvSpPr>
            <p:spPr>
              <a:xfrm>
                <a:off x="1883521" y="3509726"/>
                <a:ext cx="1093371" cy="346440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3333" extrusionOk="0">
                    <a:moveTo>
                      <a:pt x="7899" y="0"/>
                    </a:moveTo>
                    <a:cubicBezTo>
                      <a:pt x="7007" y="0"/>
                      <a:pt x="6104" y="261"/>
                      <a:pt x="5290" y="585"/>
                    </a:cubicBezTo>
                    <a:cubicBezTo>
                      <a:pt x="4693" y="826"/>
                      <a:pt x="4149" y="1093"/>
                      <a:pt x="3595" y="1432"/>
                    </a:cubicBezTo>
                    <a:cubicBezTo>
                      <a:pt x="3158" y="1691"/>
                      <a:pt x="2730" y="1959"/>
                      <a:pt x="2275" y="2191"/>
                    </a:cubicBezTo>
                    <a:cubicBezTo>
                      <a:pt x="1838" y="2414"/>
                      <a:pt x="1392" y="2592"/>
                      <a:pt x="946" y="2788"/>
                    </a:cubicBezTo>
                    <a:cubicBezTo>
                      <a:pt x="643" y="2913"/>
                      <a:pt x="330" y="3065"/>
                      <a:pt x="0" y="3110"/>
                    </a:cubicBezTo>
                    <a:cubicBezTo>
                      <a:pt x="98" y="3181"/>
                      <a:pt x="197" y="3261"/>
                      <a:pt x="295" y="3333"/>
                    </a:cubicBezTo>
                    <a:cubicBezTo>
                      <a:pt x="1365" y="3047"/>
                      <a:pt x="2427" y="2673"/>
                      <a:pt x="3426" y="2191"/>
                    </a:cubicBezTo>
                    <a:cubicBezTo>
                      <a:pt x="4238" y="1807"/>
                      <a:pt x="5014" y="1370"/>
                      <a:pt x="5835" y="1022"/>
                    </a:cubicBezTo>
                    <a:cubicBezTo>
                      <a:pt x="6463" y="753"/>
                      <a:pt x="7230" y="584"/>
                      <a:pt x="7946" y="584"/>
                    </a:cubicBezTo>
                    <a:cubicBezTo>
                      <a:pt x="8083" y="584"/>
                      <a:pt x="8218" y="590"/>
                      <a:pt x="8350" y="603"/>
                    </a:cubicBezTo>
                    <a:cubicBezTo>
                      <a:pt x="8903" y="656"/>
                      <a:pt x="9448" y="835"/>
                      <a:pt x="9992" y="933"/>
                    </a:cubicBezTo>
                    <a:cubicBezTo>
                      <a:pt x="10170" y="799"/>
                      <a:pt x="10340" y="665"/>
                      <a:pt x="10518" y="540"/>
                    </a:cubicBezTo>
                    <a:cubicBezTo>
                      <a:pt x="9965" y="380"/>
                      <a:pt x="9385" y="237"/>
                      <a:pt x="8823" y="103"/>
                    </a:cubicBezTo>
                    <a:cubicBezTo>
                      <a:pt x="8519" y="32"/>
                      <a:pt x="8210" y="0"/>
                      <a:pt x="7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15"/>
              <p:cNvSpPr/>
              <p:nvPr/>
            </p:nvSpPr>
            <p:spPr>
              <a:xfrm>
                <a:off x="2304485" y="3065166"/>
                <a:ext cx="113193" cy="226283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2177" extrusionOk="0">
                    <a:moveTo>
                      <a:pt x="18" y="0"/>
                    </a:moveTo>
                    <a:cubicBezTo>
                      <a:pt x="0" y="62"/>
                      <a:pt x="0" y="125"/>
                      <a:pt x="0" y="178"/>
                    </a:cubicBezTo>
                    <a:cubicBezTo>
                      <a:pt x="0" y="214"/>
                      <a:pt x="0" y="259"/>
                      <a:pt x="0" y="294"/>
                    </a:cubicBezTo>
                    <a:cubicBezTo>
                      <a:pt x="384" y="535"/>
                      <a:pt x="571" y="1035"/>
                      <a:pt x="562" y="1472"/>
                    </a:cubicBezTo>
                    <a:cubicBezTo>
                      <a:pt x="562" y="1633"/>
                      <a:pt x="554" y="1963"/>
                      <a:pt x="446" y="2177"/>
                    </a:cubicBezTo>
                    <a:cubicBezTo>
                      <a:pt x="491" y="2159"/>
                      <a:pt x="545" y="2132"/>
                      <a:pt x="589" y="2114"/>
                    </a:cubicBezTo>
                    <a:cubicBezTo>
                      <a:pt x="670" y="2079"/>
                      <a:pt x="759" y="2052"/>
                      <a:pt x="839" y="2016"/>
                    </a:cubicBezTo>
                    <a:cubicBezTo>
                      <a:pt x="1089" y="1187"/>
                      <a:pt x="955" y="277"/>
                      <a:pt x="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15"/>
              <p:cNvSpPr/>
              <p:nvPr/>
            </p:nvSpPr>
            <p:spPr>
              <a:xfrm>
                <a:off x="3373632" y="3188441"/>
                <a:ext cx="59455" cy="12254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179" extrusionOk="0">
                    <a:moveTo>
                      <a:pt x="170" y="1"/>
                    </a:moveTo>
                    <a:cubicBezTo>
                      <a:pt x="152" y="1"/>
                      <a:pt x="134" y="9"/>
                      <a:pt x="116" y="9"/>
                    </a:cubicBezTo>
                    <a:cubicBezTo>
                      <a:pt x="72" y="18"/>
                      <a:pt x="36" y="36"/>
                      <a:pt x="0" y="54"/>
                    </a:cubicBezTo>
                    <a:cubicBezTo>
                      <a:pt x="250" y="277"/>
                      <a:pt x="357" y="509"/>
                      <a:pt x="339" y="857"/>
                    </a:cubicBezTo>
                    <a:cubicBezTo>
                      <a:pt x="330" y="955"/>
                      <a:pt x="286" y="1080"/>
                      <a:pt x="206" y="1178"/>
                    </a:cubicBezTo>
                    <a:cubicBezTo>
                      <a:pt x="250" y="1160"/>
                      <a:pt x="286" y="1142"/>
                      <a:pt x="322" y="1134"/>
                    </a:cubicBezTo>
                    <a:cubicBezTo>
                      <a:pt x="402" y="1000"/>
                      <a:pt x="455" y="803"/>
                      <a:pt x="482" y="723"/>
                    </a:cubicBezTo>
                    <a:cubicBezTo>
                      <a:pt x="571" y="438"/>
                      <a:pt x="438" y="125"/>
                      <a:pt x="1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15"/>
              <p:cNvSpPr/>
              <p:nvPr/>
            </p:nvSpPr>
            <p:spPr>
              <a:xfrm>
                <a:off x="3612906" y="3930275"/>
                <a:ext cx="42720" cy="77021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15"/>
              <p:cNvSpPr/>
              <p:nvPr/>
            </p:nvSpPr>
            <p:spPr>
              <a:xfrm>
                <a:off x="3574863" y="3042818"/>
                <a:ext cx="79828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15"/>
              <p:cNvSpPr/>
              <p:nvPr/>
            </p:nvSpPr>
            <p:spPr>
              <a:xfrm>
                <a:off x="3399617" y="3186986"/>
                <a:ext cx="78892" cy="1100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15"/>
              <p:cNvSpPr/>
              <p:nvPr/>
            </p:nvSpPr>
            <p:spPr>
              <a:xfrm>
                <a:off x="2170920" y="4150944"/>
                <a:ext cx="24219" cy="2182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0" extrusionOk="0">
                    <a:moveTo>
                      <a:pt x="81" y="1"/>
                    </a:moveTo>
                    <a:cubicBezTo>
                      <a:pt x="36" y="54"/>
                      <a:pt x="1" y="143"/>
                      <a:pt x="54" y="188"/>
                    </a:cubicBezTo>
                    <a:cubicBezTo>
                      <a:pt x="70" y="203"/>
                      <a:pt x="87" y="210"/>
                      <a:pt x="105" y="210"/>
                    </a:cubicBezTo>
                    <a:cubicBezTo>
                      <a:pt x="149" y="210"/>
                      <a:pt x="193" y="170"/>
                      <a:pt x="206" y="125"/>
                    </a:cubicBezTo>
                    <a:cubicBezTo>
                      <a:pt x="215" y="90"/>
                      <a:pt x="233" y="45"/>
                      <a:pt x="188" y="27"/>
                    </a:cubicBezTo>
                    <a:cubicBezTo>
                      <a:pt x="161" y="9"/>
                      <a:pt x="126" y="9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15"/>
              <p:cNvSpPr/>
              <p:nvPr/>
            </p:nvSpPr>
            <p:spPr>
              <a:xfrm>
                <a:off x="2110634" y="3977049"/>
                <a:ext cx="639038" cy="89494"/>
              </a:xfrm>
              <a:custGeom>
                <a:avLst/>
                <a:gdLst/>
                <a:ahLst/>
                <a:cxnLst/>
                <a:rect l="l" t="t" r="r" b="b"/>
                <a:pathLst>
                  <a:path w="6148" h="861" extrusionOk="0">
                    <a:moveTo>
                      <a:pt x="1957" y="0"/>
                    </a:moveTo>
                    <a:cubicBezTo>
                      <a:pt x="1817" y="0"/>
                      <a:pt x="1677" y="5"/>
                      <a:pt x="1535" y="14"/>
                    </a:cubicBezTo>
                    <a:cubicBezTo>
                      <a:pt x="1187" y="41"/>
                      <a:pt x="857" y="86"/>
                      <a:pt x="518" y="166"/>
                    </a:cubicBezTo>
                    <a:cubicBezTo>
                      <a:pt x="349" y="210"/>
                      <a:pt x="170" y="264"/>
                      <a:pt x="1" y="300"/>
                    </a:cubicBezTo>
                    <a:cubicBezTo>
                      <a:pt x="126" y="389"/>
                      <a:pt x="251" y="478"/>
                      <a:pt x="385" y="558"/>
                    </a:cubicBezTo>
                    <a:cubicBezTo>
                      <a:pt x="701" y="396"/>
                      <a:pt x="1061" y="389"/>
                      <a:pt x="1419" y="389"/>
                    </a:cubicBezTo>
                    <a:cubicBezTo>
                      <a:pt x="1455" y="389"/>
                      <a:pt x="1491" y="389"/>
                      <a:pt x="1526" y="389"/>
                    </a:cubicBezTo>
                    <a:cubicBezTo>
                      <a:pt x="1606" y="388"/>
                      <a:pt x="1686" y="387"/>
                      <a:pt x="1765" y="387"/>
                    </a:cubicBezTo>
                    <a:cubicBezTo>
                      <a:pt x="2199" y="387"/>
                      <a:pt x="2623" y="409"/>
                      <a:pt x="3061" y="469"/>
                    </a:cubicBezTo>
                    <a:cubicBezTo>
                      <a:pt x="3605" y="541"/>
                      <a:pt x="4140" y="639"/>
                      <a:pt x="4676" y="719"/>
                    </a:cubicBezTo>
                    <a:cubicBezTo>
                      <a:pt x="4909" y="752"/>
                      <a:pt x="5313" y="861"/>
                      <a:pt x="5651" y="861"/>
                    </a:cubicBezTo>
                    <a:cubicBezTo>
                      <a:pt x="5764" y="861"/>
                      <a:pt x="5870" y="849"/>
                      <a:pt x="5960" y="817"/>
                    </a:cubicBezTo>
                    <a:lnTo>
                      <a:pt x="5987" y="808"/>
                    </a:lnTo>
                    <a:cubicBezTo>
                      <a:pt x="6005" y="808"/>
                      <a:pt x="6023" y="799"/>
                      <a:pt x="6049" y="781"/>
                    </a:cubicBezTo>
                    <a:lnTo>
                      <a:pt x="6058" y="781"/>
                    </a:lnTo>
                    <a:cubicBezTo>
                      <a:pt x="6085" y="773"/>
                      <a:pt x="6121" y="764"/>
                      <a:pt x="6148" y="755"/>
                    </a:cubicBezTo>
                    <a:cubicBezTo>
                      <a:pt x="6085" y="755"/>
                      <a:pt x="6023" y="746"/>
                      <a:pt x="5978" y="737"/>
                    </a:cubicBezTo>
                    <a:cubicBezTo>
                      <a:pt x="5273" y="603"/>
                      <a:pt x="4595" y="389"/>
                      <a:pt x="3891" y="237"/>
                    </a:cubicBezTo>
                    <a:cubicBezTo>
                      <a:pt x="3244" y="98"/>
                      <a:pt x="2609" y="0"/>
                      <a:pt x="1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15"/>
              <p:cNvSpPr/>
              <p:nvPr/>
            </p:nvSpPr>
            <p:spPr>
              <a:xfrm>
                <a:off x="1951187" y="4224016"/>
                <a:ext cx="1834273" cy="264118"/>
              </a:xfrm>
              <a:custGeom>
                <a:avLst/>
                <a:gdLst/>
                <a:ahLst/>
                <a:cxnLst/>
                <a:rect l="l" t="t" r="r" b="b"/>
                <a:pathLst>
                  <a:path w="17647" h="2541" extrusionOk="0">
                    <a:moveTo>
                      <a:pt x="13150" y="0"/>
                    </a:moveTo>
                    <a:cubicBezTo>
                      <a:pt x="12814" y="0"/>
                      <a:pt x="12478" y="19"/>
                      <a:pt x="12142" y="65"/>
                    </a:cubicBezTo>
                    <a:cubicBezTo>
                      <a:pt x="11116" y="199"/>
                      <a:pt x="10117" y="466"/>
                      <a:pt x="9100" y="689"/>
                    </a:cubicBezTo>
                    <a:cubicBezTo>
                      <a:pt x="7637" y="1001"/>
                      <a:pt x="6165" y="1260"/>
                      <a:pt x="4684" y="1501"/>
                    </a:cubicBezTo>
                    <a:cubicBezTo>
                      <a:pt x="3756" y="1662"/>
                      <a:pt x="2837" y="1849"/>
                      <a:pt x="1901" y="1902"/>
                    </a:cubicBezTo>
                    <a:cubicBezTo>
                      <a:pt x="1771" y="1909"/>
                      <a:pt x="1644" y="1913"/>
                      <a:pt x="1519" y="1913"/>
                    </a:cubicBezTo>
                    <a:cubicBezTo>
                      <a:pt x="1002" y="1913"/>
                      <a:pt x="510" y="1858"/>
                      <a:pt x="1" y="1786"/>
                    </a:cubicBezTo>
                    <a:lnTo>
                      <a:pt x="1" y="1786"/>
                    </a:lnTo>
                    <a:cubicBezTo>
                      <a:pt x="411" y="1992"/>
                      <a:pt x="821" y="2188"/>
                      <a:pt x="1249" y="2366"/>
                    </a:cubicBezTo>
                    <a:cubicBezTo>
                      <a:pt x="1615" y="2429"/>
                      <a:pt x="1999" y="2438"/>
                      <a:pt x="2347" y="2473"/>
                    </a:cubicBezTo>
                    <a:cubicBezTo>
                      <a:pt x="2840" y="2515"/>
                      <a:pt x="3333" y="2540"/>
                      <a:pt x="3827" y="2540"/>
                    </a:cubicBezTo>
                    <a:cubicBezTo>
                      <a:pt x="4083" y="2540"/>
                      <a:pt x="4339" y="2533"/>
                      <a:pt x="4595" y="2518"/>
                    </a:cubicBezTo>
                    <a:cubicBezTo>
                      <a:pt x="5879" y="2456"/>
                      <a:pt x="7137" y="2027"/>
                      <a:pt x="8368" y="1679"/>
                    </a:cubicBezTo>
                    <a:cubicBezTo>
                      <a:pt x="10764" y="990"/>
                      <a:pt x="13245" y="442"/>
                      <a:pt x="15739" y="442"/>
                    </a:cubicBezTo>
                    <a:cubicBezTo>
                      <a:pt x="16374" y="442"/>
                      <a:pt x="17010" y="477"/>
                      <a:pt x="17646" y="555"/>
                    </a:cubicBezTo>
                    <a:cubicBezTo>
                      <a:pt x="17058" y="466"/>
                      <a:pt x="16478" y="359"/>
                      <a:pt x="15889" y="279"/>
                    </a:cubicBezTo>
                    <a:cubicBezTo>
                      <a:pt x="14982" y="142"/>
                      <a:pt x="14066" y="0"/>
                      <a:pt x="131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786" name="Google Shape;4786;p15"/>
              <p:cNvGrpSpPr/>
              <p:nvPr/>
            </p:nvGrpSpPr>
            <p:grpSpPr>
              <a:xfrm>
                <a:off x="1314127" y="2856450"/>
                <a:ext cx="3150057" cy="1498635"/>
                <a:chOff x="1566186" y="3119918"/>
                <a:chExt cx="2525703" cy="1201600"/>
              </a:xfrm>
            </p:grpSpPr>
            <p:sp>
              <p:nvSpPr>
                <p:cNvPr id="4787" name="Google Shape;4787;p15"/>
                <p:cNvSpPr/>
                <p:nvPr/>
              </p:nvSpPr>
              <p:spPr>
                <a:xfrm>
                  <a:off x="3084394" y="3840478"/>
                  <a:ext cx="430534" cy="18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2257" extrusionOk="0">
                      <a:moveTo>
                        <a:pt x="973" y="1"/>
                      </a:moveTo>
                      <a:cubicBezTo>
                        <a:pt x="764" y="1"/>
                        <a:pt x="549" y="80"/>
                        <a:pt x="402" y="213"/>
                      </a:cubicBezTo>
                      <a:cubicBezTo>
                        <a:pt x="291" y="316"/>
                        <a:pt x="48" y="697"/>
                        <a:pt x="366" y="697"/>
                      </a:cubicBezTo>
                      <a:cubicBezTo>
                        <a:pt x="380" y="697"/>
                        <a:pt x="395" y="697"/>
                        <a:pt x="411" y="695"/>
                      </a:cubicBezTo>
                      <a:cubicBezTo>
                        <a:pt x="518" y="686"/>
                        <a:pt x="625" y="668"/>
                        <a:pt x="732" y="633"/>
                      </a:cubicBezTo>
                      <a:cubicBezTo>
                        <a:pt x="740" y="630"/>
                        <a:pt x="748" y="629"/>
                        <a:pt x="755" y="629"/>
                      </a:cubicBezTo>
                      <a:cubicBezTo>
                        <a:pt x="830" y="629"/>
                        <a:pt x="868" y="744"/>
                        <a:pt x="795" y="784"/>
                      </a:cubicBezTo>
                      <a:cubicBezTo>
                        <a:pt x="786" y="784"/>
                        <a:pt x="777" y="784"/>
                        <a:pt x="777" y="793"/>
                      </a:cubicBezTo>
                      <a:cubicBezTo>
                        <a:pt x="580" y="874"/>
                        <a:pt x="357" y="945"/>
                        <a:pt x="170" y="1052"/>
                      </a:cubicBezTo>
                      <a:cubicBezTo>
                        <a:pt x="18" y="1150"/>
                        <a:pt x="1" y="1409"/>
                        <a:pt x="206" y="1453"/>
                      </a:cubicBezTo>
                      <a:cubicBezTo>
                        <a:pt x="264" y="1463"/>
                        <a:pt x="323" y="1470"/>
                        <a:pt x="383" y="1470"/>
                      </a:cubicBezTo>
                      <a:cubicBezTo>
                        <a:pt x="433" y="1470"/>
                        <a:pt x="483" y="1465"/>
                        <a:pt x="536" y="1453"/>
                      </a:cubicBezTo>
                      <a:cubicBezTo>
                        <a:pt x="652" y="1436"/>
                        <a:pt x="759" y="1409"/>
                        <a:pt x="884" y="1391"/>
                      </a:cubicBezTo>
                      <a:lnTo>
                        <a:pt x="893" y="1391"/>
                      </a:lnTo>
                      <a:cubicBezTo>
                        <a:pt x="895" y="1388"/>
                        <a:pt x="899" y="1387"/>
                        <a:pt x="904" y="1387"/>
                      </a:cubicBezTo>
                      <a:cubicBezTo>
                        <a:pt x="916" y="1387"/>
                        <a:pt x="931" y="1394"/>
                        <a:pt x="937" y="1400"/>
                      </a:cubicBezTo>
                      <a:cubicBezTo>
                        <a:pt x="1007" y="1475"/>
                        <a:pt x="1070" y="1505"/>
                        <a:pt x="1129" y="1505"/>
                      </a:cubicBezTo>
                      <a:cubicBezTo>
                        <a:pt x="1350" y="1505"/>
                        <a:pt x="1511" y="1088"/>
                        <a:pt x="1722" y="1088"/>
                      </a:cubicBezTo>
                      <a:cubicBezTo>
                        <a:pt x="1865" y="1088"/>
                        <a:pt x="2079" y="1248"/>
                        <a:pt x="2195" y="1328"/>
                      </a:cubicBezTo>
                      <a:cubicBezTo>
                        <a:pt x="2463" y="1516"/>
                        <a:pt x="2507" y="1828"/>
                        <a:pt x="2311" y="2060"/>
                      </a:cubicBezTo>
                      <a:cubicBezTo>
                        <a:pt x="2721" y="2114"/>
                        <a:pt x="3123" y="2185"/>
                        <a:pt x="3524" y="2256"/>
                      </a:cubicBezTo>
                      <a:cubicBezTo>
                        <a:pt x="3391" y="2114"/>
                        <a:pt x="3346" y="1891"/>
                        <a:pt x="3462" y="1703"/>
                      </a:cubicBezTo>
                      <a:cubicBezTo>
                        <a:pt x="3551" y="1578"/>
                        <a:pt x="3676" y="1462"/>
                        <a:pt x="3819" y="1418"/>
                      </a:cubicBezTo>
                      <a:cubicBezTo>
                        <a:pt x="3810" y="1391"/>
                        <a:pt x="3801" y="1364"/>
                        <a:pt x="3801" y="1337"/>
                      </a:cubicBezTo>
                      <a:cubicBezTo>
                        <a:pt x="3794" y="1310"/>
                        <a:pt x="3814" y="1287"/>
                        <a:pt x="3836" y="1287"/>
                      </a:cubicBezTo>
                      <a:cubicBezTo>
                        <a:pt x="3842" y="1287"/>
                        <a:pt x="3849" y="1289"/>
                        <a:pt x="3854" y="1293"/>
                      </a:cubicBezTo>
                      <a:cubicBezTo>
                        <a:pt x="3961" y="1355"/>
                        <a:pt x="3988" y="1471"/>
                        <a:pt x="4095" y="1552"/>
                      </a:cubicBezTo>
                      <a:cubicBezTo>
                        <a:pt x="4149" y="1596"/>
                        <a:pt x="4202" y="1623"/>
                        <a:pt x="4256" y="1650"/>
                      </a:cubicBezTo>
                      <a:cubicBezTo>
                        <a:pt x="4261" y="1647"/>
                        <a:pt x="4265" y="1646"/>
                        <a:pt x="4270" y="1646"/>
                      </a:cubicBezTo>
                      <a:cubicBezTo>
                        <a:pt x="4282" y="1646"/>
                        <a:pt x="4292" y="1654"/>
                        <a:pt x="4292" y="1667"/>
                      </a:cubicBezTo>
                      <a:cubicBezTo>
                        <a:pt x="4349" y="1687"/>
                        <a:pt x="4405" y="1696"/>
                        <a:pt x="4461" y="1696"/>
                      </a:cubicBezTo>
                      <a:cubicBezTo>
                        <a:pt x="4587" y="1696"/>
                        <a:pt x="4709" y="1645"/>
                        <a:pt x="4827" y="1534"/>
                      </a:cubicBezTo>
                      <a:cubicBezTo>
                        <a:pt x="5166" y="1186"/>
                        <a:pt x="4871" y="865"/>
                        <a:pt x="4488" y="865"/>
                      </a:cubicBezTo>
                      <a:cubicBezTo>
                        <a:pt x="4452" y="865"/>
                        <a:pt x="4416" y="838"/>
                        <a:pt x="4416" y="793"/>
                      </a:cubicBezTo>
                      <a:cubicBezTo>
                        <a:pt x="4427" y="651"/>
                        <a:pt x="4331" y="586"/>
                        <a:pt x="4217" y="586"/>
                      </a:cubicBezTo>
                      <a:cubicBezTo>
                        <a:pt x="4146" y="586"/>
                        <a:pt x="4068" y="611"/>
                        <a:pt x="4006" y="659"/>
                      </a:cubicBezTo>
                      <a:cubicBezTo>
                        <a:pt x="3992" y="670"/>
                        <a:pt x="3974" y="676"/>
                        <a:pt x="3956" y="676"/>
                      </a:cubicBezTo>
                      <a:cubicBezTo>
                        <a:pt x="3928" y="676"/>
                        <a:pt x="3901" y="661"/>
                        <a:pt x="3890" y="624"/>
                      </a:cubicBezTo>
                      <a:cubicBezTo>
                        <a:pt x="3856" y="452"/>
                        <a:pt x="3705" y="364"/>
                        <a:pt x="3550" y="364"/>
                      </a:cubicBezTo>
                      <a:cubicBezTo>
                        <a:pt x="3423" y="364"/>
                        <a:pt x="3293" y="423"/>
                        <a:pt x="3221" y="543"/>
                      </a:cubicBezTo>
                      <a:cubicBezTo>
                        <a:pt x="3150" y="668"/>
                        <a:pt x="3150" y="722"/>
                        <a:pt x="3159" y="811"/>
                      </a:cubicBezTo>
                      <a:cubicBezTo>
                        <a:pt x="3257" y="1034"/>
                        <a:pt x="3283" y="1293"/>
                        <a:pt x="3159" y="1534"/>
                      </a:cubicBezTo>
                      <a:cubicBezTo>
                        <a:pt x="3151" y="1549"/>
                        <a:pt x="3136" y="1556"/>
                        <a:pt x="3121" y="1556"/>
                      </a:cubicBezTo>
                      <a:cubicBezTo>
                        <a:pt x="3102" y="1556"/>
                        <a:pt x="3083" y="1545"/>
                        <a:pt x="3078" y="1525"/>
                      </a:cubicBezTo>
                      <a:cubicBezTo>
                        <a:pt x="3007" y="1123"/>
                        <a:pt x="3105" y="793"/>
                        <a:pt x="2748" y="481"/>
                      </a:cubicBezTo>
                      <a:cubicBezTo>
                        <a:pt x="2597" y="347"/>
                        <a:pt x="2400" y="169"/>
                        <a:pt x="2186" y="124"/>
                      </a:cubicBezTo>
                      <a:cubicBezTo>
                        <a:pt x="2089" y="101"/>
                        <a:pt x="1942" y="66"/>
                        <a:pt x="1804" y="66"/>
                      </a:cubicBezTo>
                      <a:cubicBezTo>
                        <a:pt x="1676" y="66"/>
                        <a:pt x="1555" y="97"/>
                        <a:pt x="1490" y="196"/>
                      </a:cubicBezTo>
                      <a:cubicBezTo>
                        <a:pt x="1485" y="206"/>
                        <a:pt x="1477" y="210"/>
                        <a:pt x="1469" y="210"/>
                      </a:cubicBezTo>
                      <a:cubicBezTo>
                        <a:pt x="1464" y="210"/>
                        <a:pt x="1458" y="208"/>
                        <a:pt x="1455" y="204"/>
                      </a:cubicBezTo>
                      <a:cubicBezTo>
                        <a:pt x="1334" y="62"/>
                        <a:pt x="1156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88" name="Google Shape;4788;p15"/>
                <p:cNvSpPr/>
                <p:nvPr/>
              </p:nvSpPr>
              <p:spPr>
                <a:xfrm>
                  <a:off x="2265827" y="3119918"/>
                  <a:ext cx="595964" cy="33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1" h="4001" extrusionOk="0">
                      <a:moveTo>
                        <a:pt x="1455" y="1"/>
                      </a:moveTo>
                      <a:cubicBezTo>
                        <a:pt x="1310" y="1"/>
                        <a:pt x="1158" y="33"/>
                        <a:pt x="1000" y="90"/>
                      </a:cubicBezTo>
                      <a:cubicBezTo>
                        <a:pt x="545" y="251"/>
                        <a:pt x="0" y="607"/>
                        <a:pt x="54" y="1169"/>
                      </a:cubicBezTo>
                      <a:cubicBezTo>
                        <a:pt x="90" y="1526"/>
                        <a:pt x="197" y="1839"/>
                        <a:pt x="464" y="2088"/>
                      </a:cubicBezTo>
                      <a:cubicBezTo>
                        <a:pt x="500" y="2115"/>
                        <a:pt x="491" y="2178"/>
                        <a:pt x="464" y="2204"/>
                      </a:cubicBezTo>
                      <a:cubicBezTo>
                        <a:pt x="313" y="2365"/>
                        <a:pt x="116" y="2508"/>
                        <a:pt x="72" y="2740"/>
                      </a:cubicBezTo>
                      <a:cubicBezTo>
                        <a:pt x="17" y="3033"/>
                        <a:pt x="205" y="3174"/>
                        <a:pt x="417" y="3174"/>
                      </a:cubicBezTo>
                      <a:cubicBezTo>
                        <a:pt x="616" y="3174"/>
                        <a:pt x="836" y="3049"/>
                        <a:pt x="893" y="2811"/>
                      </a:cubicBezTo>
                      <a:cubicBezTo>
                        <a:pt x="964" y="2490"/>
                        <a:pt x="919" y="2115"/>
                        <a:pt x="1044" y="1812"/>
                      </a:cubicBezTo>
                      <a:cubicBezTo>
                        <a:pt x="1199" y="1445"/>
                        <a:pt x="1438" y="1218"/>
                        <a:pt x="1773" y="1218"/>
                      </a:cubicBezTo>
                      <a:cubicBezTo>
                        <a:pt x="1862" y="1218"/>
                        <a:pt x="1958" y="1234"/>
                        <a:pt x="2061" y="1268"/>
                      </a:cubicBezTo>
                      <a:cubicBezTo>
                        <a:pt x="3150" y="1642"/>
                        <a:pt x="3863" y="2641"/>
                        <a:pt x="3390" y="3730"/>
                      </a:cubicBezTo>
                      <a:cubicBezTo>
                        <a:pt x="3505" y="3723"/>
                        <a:pt x="3619" y="3719"/>
                        <a:pt x="3733" y="3719"/>
                      </a:cubicBezTo>
                      <a:cubicBezTo>
                        <a:pt x="4043" y="3719"/>
                        <a:pt x="4350" y="3744"/>
                        <a:pt x="4657" y="3783"/>
                      </a:cubicBezTo>
                      <a:cubicBezTo>
                        <a:pt x="4657" y="3587"/>
                        <a:pt x="4764" y="3444"/>
                        <a:pt x="4978" y="3328"/>
                      </a:cubicBezTo>
                      <a:cubicBezTo>
                        <a:pt x="5148" y="3239"/>
                        <a:pt x="5353" y="3230"/>
                        <a:pt x="5549" y="3230"/>
                      </a:cubicBezTo>
                      <a:cubicBezTo>
                        <a:pt x="5540" y="3212"/>
                        <a:pt x="5549" y="3186"/>
                        <a:pt x="5576" y="3177"/>
                      </a:cubicBezTo>
                      <a:cubicBezTo>
                        <a:pt x="5593" y="3173"/>
                        <a:pt x="5611" y="3171"/>
                        <a:pt x="5628" y="3171"/>
                      </a:cubicBezTo>
                      <a:cubicBezTo>
                        <a:pt x="5742" y="3171"/>
                        <a:pt x="5873" y="3239"/>
                        <a:pt x="6004" y="3293"/>
                      </a:cubicBezTo>
                      <a:cubicBezTo>
                        <a:pt x="6156" y="3346"/>
                        <a:pt x="6343" y="3578"/>
                        <a:pt x="6406" y="3667"/>
                      </a:cubicBezTo>
                      <a:cubicBezTo>
                        <a:pt x="6486" y="3783"/>
                        <a:pt x="6584" y="3926"/>
                        <a:pt x="6718" y="3989"/>
                      </a:cubicBezTo>
                      <a:cubicBezTo>
                        <a:pt x="6770" y="3996"/>
                        <a:pt x="6818" y="4000"/>
                        <a:pt x="6860" y="4000"/>
                      </a:cubicBezTo>
                      <a:cubicBezTo>
                        <a:pt x="7058" y="4000"/>
                        <a:pt x="7150" y="3915"/>
                        <a:pt x="7128" y="3739"/>
                      </a:cubicBezTo>
                      <a:cubicBezTo>
                        <a:pt x="7119" y="3596"/>
                        <a:pt x="6941" y="3319"/>
                        <a:pt x="7012" y="3203"/>
                      </a:cubicBezTo>
                      <a:cubicBezTo>
                        <a:pt x="7066" y="3114"/>
                        <a:pt x="7075" y="3132"/>
                        <a:pt x="7137" y="3052"/>
                      </a:cubicBezTo>
                      <a:cubicBezTo>
                        <a:pt x="7146" y="2847"/>
                        <a:pt x="7075" y="2704"/>
                        <a:pt x="6923" y="2624"/>
                      </a:cubicBezTo>
                      <a:cubicBezTo>
                        <a:pt x="6805" y="2558"/>
                        <a:pt x="6659" y="2466"/>
                        <a:pt x="6519" y="2466"/>
                      </a:cubicBezTo>
                      <a:cubicBezTo>
                        <a:pt x="6448" y="2466"/>
                        <a:pt x="6379" y="2489"/>
                        <a:pt x="6317" y="2552"/>
                      </a:cubicBezTo>
                      <a:cubicBezTo>
                        <a:pt x="6303" y="2566"/>
                        <a:pt x="6285" y="2572"/>
                        <a:pt x="6267" y="2572"/>
                      </a:cubicBezTo>
                      <a:cubicBezTo>
                        <a:pt x="6226" y="2572"/>
                        <a:pt x="6183" y="2539"/>
                        <a:pt x="6183" y="2490"/>
                      </a:cubicBezTo>
                      <a:cubicBezTo>
                        <a:pt x="6176" y="2026"/>
                        <a:pt x="5804" y="1769"/>
                        <a:pt x="5410" y="1769"/>
                      </a:cubicBezTo>
                      <a:cubicBezTo>
                        <a:pt x="5244" y="1769"/>
                        <a:pt x="5073" y="1815"/>
                        <a:pt x="4925" y="1910"/>
                      </a:cubicBezTo>
                      <a:cubicBezTo>
                        <a:pt x="4809" y="1981"/>
                        <a:pt x="4702" y="2070"/>
                        <a:pt x="4613" y="2169"/>
                      </a:cubicBezTo>
                      <a:cubicBezTo>
                        <a:pt x="4577" y="2294"/>
                        <a:pt x="4515" y="2418"/>
                        <a:pt x="4452" y="2543"/>
                      </a:cubicBezTo>
                      <a:cubicBezTo>
                        <a:pt x="4433" y="2578"/>
                        <a:pt x="4402" y="2592"/>
                        <a:pt x="4372" y="2592"/>
                      </a:cubicBezTo>
                      <a:cubicBezTo>
                        <a:pt x="4330" y="2592"/>
                        <a:pt x="4289" y="2566"/>
                        <a:pt x="4274" y="2525"/>
                      </a:cubicBezTo>
                      <a:cubicBezTo>
                        <a:pt x="4256" y="2525"/>
                        <a:pt x="4229" y="2508"/>
                        <a:pt x="4247" y="2481"/>
                      </a:cubicBezTo>
                      <a:cubicBezTo>
                        <a:pt x="4274" y="2454"/>
                        <a:pt x="4291" y="2418"/>
                        <a:pt x="4318" y="2383"/>
                      </a:cubicBezTo>
                      <a:cubicBezTo>
                        <a:pt x="4497" y="2070"/>
                        <a:pt x="4630" y="1660"/>
                        <a:pt x="4300" y="1384"/>
                      </a:cubicBezTo>
                      <a:cubicBezTo>
                        <a:pt x="4140" y="1250"/>
                        <a:pt x="3890" y="1214"/>
                        <a:pt x="3694" y="1169"/>
                      </a:cubicBezTo>
                      <a:cubicBezTo>
                        <a:pt x="3613" y="1152"/>
                        <a:pt x="3587" y="1143"/>
                        <a:pt x="3560" y="1062"/>
                      </a:cubicBezTo>
                      <a:cubicBezTo>
                        <a:pt x="3404" y="656"/>
                        <a:pt x="3124" y="366"/>
                        <a:pt x="2704" y="366"/>
                      </a:cubicBezTo>
                      <a:cubicBezTo>
                        <a:pt x="2644" y="366"/>
                        <a:pt x="2582" y="372"/>
                        <a:pt x="2516" y="384"/>
                      </a:cubicBezTo>
                      <a:cubicBezTo>
                        <a:pt x="2458" y="395"/>
                        <a:pt x="2366" y="424"/>
                        <a:pt x="2285" y="424"/>
                      </a:cubicBezTo>
                      <a:cubicBezTo>
                        <a:pt x="2230" y="424"/>
                        <a:pt x="2180" y="410"/>
                        <a:pt x="2150" y="367"/>
                      </a:cubicBezTo>
                      <a:cubicBezTo>
                        <a:pt x="1955" y="108"/>
                        <a:pt x="1718" y="1"/>
                        <a:pt x="145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89" name="Google Shape;4789;p15"/>
                <p:cNvSpPr/>
                <p:nvPr/>
              </p:nvSpPr>
              <p:spPr>
                <a:xfrm>
                  <a:off x="2108980" y="3869064"/>
                  <a:ext cx="848401" cy="176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0" h="2119" extrusionOk="0">
                      <a:moveTo>
                        <a:pt x="3847" y="1"/>
                      </a:moveTo>
                      <a:cubicBezTo>
                        <a:pt x="3439" y="1"/>
                        <a:pt x="3029" y="51"/>
                        <a:pt x="2614" y="165"/>
                      </a:cubicBezTo>
                      <a:cubicBezTo>
                        <a:pt x="1704" y="415"/>
                        <a:pt x="865" y="834"/>
                        <a:pt x="0" y="1209"/>
                      </a:cubicBezTo>
                      <a:cubicBezTo>
                        <a:pt x="107" y="1298"/>
                        <a:pt x="223" y="1378"/>
                        <a:pt x="330" y="1467"/>
                      </a:cubicBezTo>
                      <a:cubicBezTo>
                        <a:pt x="393" y="1512"/>
                        <a:pt x="455" y="1565"/>
                        <a:pt x="518" y="1610"/>
                      </a:cubicBezTo>
                      <a:cubicBezTo>
                        <a:pt x="518" y="1610"/>
                        <a:pt x="526" y="1601"/>
                        <a:pt x="535" y="1601"/>
                      </a:cubicBezTo>
                      <a:cubicBezTo>
                        <a:pt x="1196" y="1360"/>
                        <a:pt x="1891" y="977"/>
                        <a:pt x="2614" y="896"/>
                      </a:cubicBezTo>
                      <a:cubicBezTo>
                        <a:pt x="2926" y="859"/>
                        <a:pt x="3237" y="837"/>
                        <a:pt x="3547" y="837"/>
                      </a:cubicBezTo>
                      <a:cubicBezTo>
                        <a:pt x="3902" y="837"/>
                        <a:pt x="4256" y="865"/>
                        <a:pt x="4612" y="932"/>
                      </a:cubicBezTo>
                      <a:cubicBezTo>
                        <a:pt x="6049" y="1200"/>
                        <a:pt x="7351" y="1904"/>
                        <a:pt x="8805" y="2118"/>
                      </a:cubicBezTo>
                      <a:cubicBezTo>
                        <a:pt x="9260" y="2002"/>
                        <a:pt x="9715" y="1904"/>
                        <a:pt x="10179" y="1824"/>
                      </a:cubicBezTo>
                      <a:cubicBezTo>
                        <a:pt x="9546" y="1753"/>
                        <a:pt x="8903" y="1512"/>
                        <a:pt x="8350" y="1307"/>
                      </a:cubicBezTo>
                      <a:cubicBezTo>
                        <a:pt x="7431" y="968"/>
                        <a:pt x="6539" y="548"/>
                        <a:pt x="5594" y="272"/>
                      </a:cubicBezTo>
                      <a:cubicBezTo>
                        <a:pt x="5011" y="104"/>
                        <a:pt x="4431" y="1"/>
                        <a:pt x="38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0" name="Google Shape;4790;p15"/>
                <p:cNvSpPr/>
                <p:nvPr/>
              </p:nvSpPr>
              <p:spPr>
                <a:xfrm>
                  <a:off x="3079977" y="3257513"/>
                  <a:ext cx="30502" cy="23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85" extrusionOk="0">
                      <a:moveTo>
                        <a:pt x="107" y="0"/>
                      </a:moveTo>
                      <a:cubicBezTo>
                        <a:pt x="54" y="36"/>
                        <a:pt x="0" y="116"/>
                        <a:pt x="18" y="170"/>
                      </a:cubicBezTo>
                      <a:cubicBezTo>
                        <a:pt x="32" y="242"/>
                        <a:pt x="81" y="284"/>
                        <a:pt x="146" y="284"/>
                      </a:cubicBezTo>
                      <a:cubicBezTo>
                        <a:pt x="162" y="284"/>
                        <a:pt x="179" y="282"/>
                        <a:pt x="196" y="277"/>
                      </a:cubicBezTo>
                      <a:cubicBezTo>
                        <a:pt x="268" y="250"/>
                        <a:pt x="366" y="188"/>
                        <a:pt x="303" y="98"/>
                      </a:cubicBezTo>
                      <a:cubicBezTo>
                        <a:pt x="268" y="27"/>
                        <a:pt x="187" y="9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1" name="Google Shape;4791;p15"/>
                <p:cNvSpPr/>
                <p:nvPr/>
              </p:nvSpPr>
              <p:spPr>
                <a:xfrm>
                  <a:off x="2254659" y="3419526"/>
                  <a:ext cx="25919" cy="25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306" extrusionOk="0">
                      <a:moveTo>
                        <a:pt x="161" y="1"/>
                      </a:moveTo>
                      <a:cubicBezTo>
                        <a:pt x="158" y="1"/>
                        <a:pt x="155" y="1"/>
                        <a:pt x="152" y="1"/>
                      </a:cubicBezTo>
                      <a:cubicBezTo>
                        <a:pt x="99" y="28"/>
                        <a:pt x="63" y="46"/>
                        <a:pt x="27" y="90"/>
                      </a:cubicBezTo>
                      <a:cubicBezTo>
                        <a:pt x="1" y="126"/>
                        <a:pt x="1" y="188"/>
                        <a:pt x="18" y="215"/>
                      </a:cubicBezTo>
                      <a:cubicBezTo>
                        <a:pt x="45" y="255"/>
                        <a:pt x="112" y="305"/>
                        <a:pt x="167" y="305"/>
                      </a:cubicBezTo>
                      <a:cubicBezTo>
                        <a:pt x="185" y="305"/>
                        <a:pt x="201" y="300"/>
                        <a:pt x="215" y="286"/>
                      </a:cubicBezTo>
                      <a:cubicBezTo>
                        <a:pt x="311" y="199"/>
                        <a:pt x="29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2" name="Google Shape;4792;p15"/>
                <p:cNvSpPr/>
                <p:nvPr/>
              </p:nvSpPr>
              <p:spPr>
                <a:xfrm>
                  <a:off x="3007054" y="3363772"/>
                  <a:ext cx="50671" cy="3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392" extrusionOk="0">
                      <a:moveTo>
                        <a:pt x="295" y="1"/>
                      </a:moveTo>
                      <a:cubicBezTo>
                        <a:pt x="170" y="37"/>
                        <a:pt x="1" y="108"/>
                        <a:pt x="81" y="251"/>
                      </a:cubicBezTo>
                      <a:cubicBezTo>
                        <a:pt x="129" y="339"/>
                        <a:pt x="207" y="391"/>
                        <a:pt x="297" y="391"/>
                      </a:cubicBezTo>
                      <a:cubicBezTo>
                        <a:pt x="326" y="391"/>
                        <a:pt x="355" y="386"/>
                        <a:pt x="384" y="376"/>
                      </a:cubicBezTo>
                      <a:cubicBezTo>
                        <a:pt x="518" y="340"/>
                        <a:pt x="607" y="215"/>
                        <a:pt x="482" y="108"/>
                      </a:cubicBezTo>
                      <a:cubicBezTo>
                        <a:pt x="429" y="63"/>
                        <a:pt x="358" y="37"/>
                        <a:pt x="2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3" name="Google Shape;4793;p15"/>
                <p:cNvSpPr/>
                <p:nvPr/>
              </p:nvSpPr>
              <p:spPr>
                <a:xfrm>
                  <a:off x="3012305" y="3238178"/>
                  <a:ext cx="11918" cy="9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18" extrusionOk="0">
                      <a:moveTo>
                        <a:pt x="116" y="0"/>
                      </a:moveTo>
                      <a:cubicBezTo>
                        <a:pt x="107" y="0"/>
                        <a:pt x="98" y="0"/>
                        <a:pt x="89" y="9"/>
                      </a:cubicBezTo>
                      <a:lnTo>
                        <a:pt x="80" y="9"/>
                      </a:lnTo>
                      <a:cubicBezTo>
                        <a:pt x="63" y="18"/>
                        <a:pt x="54" y="45"/>
                        <a:pt x="36" y="54"/>
                      </a:cubicBezTo>
                      <a:cubicBezTo>
                        <a:pt x="18" y="63"/>
                        <a:pt x="9" y="72"/>
                        <a:pt x="9" y="81"/>
                      </a:cubicBezTo>
                      <a:cubicBezTo>
                        <a:pt x="0" y="89"/>
                        <a:pt x="0" y="89"/>
                        <a:pt x="9" y="98"/>
                      </a:cubicBezTo>
                      <a:cubicBezTo>
                        <a:pt x="20" y="109"/>
                        <a:pt x="28" y="117"/>
                        <a:pt x="38" y="117"/>
                      </a:cubicBezTo>
                      <a:cubicBezTo>
                        <a:pt x="45" y="117"/>
                        <a:pt x="52" y="114"/>
                        <a:pt x="63" y="107"/>
                      </a:cubicBezTo>
                      <a:cubicBezTo>
                        <a:pt x="80" y="89"/>
                        <a:pt x="98" y="72"/>
                        <a:pt x="116" y="45"/>
                      </a:cubicBezTo>
                      <a:cubicBezTo>
                        <a:pt x="116" y="36"/>
                        <a:pt x="143" y="0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4" name="Google Shape;4794;p15"/>
                <p:cNvSpPr/>
                <p:nvPr/>
              </p:nvSpPr>
              <p:spPr>
                <a:xfrm>
                  <a:off x="3859125" y="3372689"/>
                  <a:ext cx="40920" cy="3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03" extrusionOk="0">
                      <a:moveTo>
                        <a:pt x="211" y="0"/>
                      </a:moveTo>
                      <a:cubicBezTo>
                        <a:pt x="162" y="0"/>
                        <a:pt x="110" y="5"/>
                        <a:pt x="72" y="37"/>
                      </a:cubicBezTo>
                      <a:cubicBezTo>
                        <a:pt x="0" y="117"/>
                        <a:pt x="45" y="233"/>
                        <a:pt x="98" y="313"/>
                      </a:cubicBezTo>
                      <a:cubicBezTo>
                        <a:pt x="142" y="371"/>
                        <a:pt x="209" y="403"/>
                        <a:pt x="275" y="403"/>
                      </a:cubicBezTo>
                      <a:cubicBezTo>
                        <a:pt x="332" y="403"/>
                        <a:pt x="388" y="380"/>
                        <a:pt x="428" y="331"/>
                      </a:cubicBezTo>
                      <a:cubicBezTo>
                        <a:pt x="491" y="269"/>
                        <a:pt x="491" y="197"/>
                        <a:pt x="464" y="144"/>
                      </a:cubicBezTo>
                      <a:cubicBezTo>
                        <a:pt x="455" y="144"/>
                        <a:pt x="455" y="135"/>
                        <a:pt x="455" y="135"/>
                      </a:cubicBezTo>
                      <a:cubicBezTo>
                        <a:pt x="411" y="72"/>
                        <a:pt x="348" y="10"/>
                        <a:pt x="268" y="1"/>
                      </a:cubicBezTo>
                      <a:cubicBezTo>
                        <a:pt x="250" y="1"/>
                        <a:pt x="231" y="0"/>
                        <a:pt x="2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5" name="Google Shape;4795;p15"/>
                <p:cNvSpPr/>
                <p:nvPr/>
              </p:nvSpPr>
              <p:spPr>
                <a:xfrm>
                  <a:off x="3759450" y="3149670"/>
                  <a:ext cx="27586" cy="2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43" extrusionOk="0">
                      <a:moveTo>
                        <a:pt x="161" y="1"/>
                      </a:moveTo>
                      <a:cubicBezTo>
                        <a:pt x="135" y="19"/>
                        <a:pt x="117" y="45"/>
                        <a:pt x="99" y="63"/>
                      </a:cubicBezTo>
                      <a:cubicBezTo>
                        <a:pt x="72" y="90"/>
                        <a:pt x="28" y="108"/>
                        <a:pt x="19" y="143"/>
                      </a:cubicBezTo>
                      <a:cubicBezTo>
                        <a:pt x="10" y="179"/>
                        <a:pt x="1" y="215"/>
                        <a:pt x="10" y="250"/>
                      </a:cubicBezTo>
                      <a:cubicBezTo>
                        <a:pt x="28" y="277"/>
                        <a:pt x="54" y="295"/>
                        <a:pt x="81" y="313"/>
                      </a:cubicBezTo>
                      <a:cubicBezTo>
                        <a:pt x="99" y="333"/>
                        <a:pt x="129" y="342"/>
                        <a:pt x="161" y="342"/>
                      </a:cubicBezTo>
                      <a:cubicBezTo>
                        <a:pt x="228" y="342"/>
                        <a:pt x="307" y="304"/>
                        <a:pt x="313" y="250"/>
                      </a:cubicBezTo>
                      <a:cubicBezTo>
                        <a:pt x="331" y="143"/>
                        <a:pt x="242" y="54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6" name="Google Shape;4796;p15"/>
                <p:cNvSpPr/>
                <p:nvPr/>
              </p:nvSpPr>
              <p:spPr>
                <a:xfrm>
                  <a:off x="3659108" y="3162338"/>
                  <a:ext cx="13501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" h="137" extrusionOk="0">
                      <a:moveTo>
                        <a:pt x="90" y="0"/>
                      </a:moveTo>
                      <a:lnTo>
                        <a:pt x="90" y="0"/>
                      </a:lnTo>
                      <a:cubicBezTo>
                        <a:pt x="54" y="9"/>
                        <a:pt x="27" y="36"/>
                        <a:pt x="18" y="63"/>
                      </a:cubicBezTo>
                      <a:cubicBezTo>
                        <a:pt x="1" y="90"/>
                        <a:pt x="1" y="98"/>
                        <a:pt x="18" y="116"/>
                      </a:cubicBezTo>
                      <a:cubicBezTo>
                        <a:pt x="26" y="124"/>
                        <a:pt x="39" y="137"/>
                        <a:pt x="53" y="137"/>
                      </a:cubicBezTo>
                      <a:cubicBezTo>
                        <a:pt x="56" y="137"/>
                        <a:pt x="60" y="136"/>
                        <a:pt x="63" y="134"/>
                      </a:cubicBezTo>
                      <a:cubicBezTo>
                        <a:pt x="108" y="125"/>
                        <a:pt x="161" y="9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7" name="Google Shape;4797;p15"/>
                <p:cNvSpPr/>
                <p:nvPr/>
              </p:nvSpPr>
              <p:spPr>
                <a:xfrm>
                  <a:off x="3134232" y="3266097"/>
                  <a:ext cx="261771" cy="19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1" h="2334" extrusionOk="0">
                      <a:moveTo>
                        <a:pt x="1813" y="1"/>
                      </a:moveTo>
                      <a:cubicBezTo>
                        <a:pt x="1387" y="1"/>
                        <a:pt x="635" y="141"/>
                        <a:pt x="1017" y="718"/>
                      </a:cubicBezTo>
                      <a:cubicBezTo>
                        <a:pt x="1057" y="774"/>
                        <a:pt x="1004" y="837"/>
                        <a:pt x="948" y="837"/>
                      </a:cubicBezTo>
                      <a:cubicBezTo>
                        <a:pt x="941" y="837"/>
                        <a:pt x="935" y="836"/>
                        <a:pt x="928" y="834"/>
                      </a:cubicBezTo>
                      <a:cubicBezTo>
                        <a:pt x="804" y="813"/>
                        <a:pt x="674" y="792"/>
                        <a:pt x="551" y="792"/>
                      </a:cubicBezTo>
                      <a:cubicBezTo>
                        <a:pt x="516" y="792"/>
                        <a:pt x="480" y="794"/>
                        <a:pt x="446" y="798"/>
                      </a:cubicBezTo>
                      <a:cubicBezTo>
                        <a:pt x="81" y="834"/>
                        <a:pt x="161" y="1084"/>
                        <a:pt x="446" y="1084"/>
                      </a:cubicBezTo>
                      <a:cubicBezTo>
                        <a:pt x="536" y="1084"/>
                        <a:pt x="553" y="1191"/>
                        <a:pt x="491" y="1235"/>
                      </a:cubicBezTo>
                      <a:cubicBezTo>
                        <a:pt x="179" y="1423"/>
                        <a:pt x="0" y="1869"/>
                        <a:pt x="125" y="2226"/>
                      </a:cubicBezTo>
                      <a:cubicBezTo>
                        <a:pt x="224" y="2297"/>
                        <a:pt x="310" y="2333"/>
                        <a:pt x="381" y="2333"/>
                      </a:cubicBezTo>
                      <a:cubicBezTo>
                        <a:pt x="469" y="2333"/>
                        <a:pt x="536" y="2277"/>
                        <a:pt x="580" y="2163"/>
                      </a:cubicBezTo>
                      <a:cubicBezTo>
                        <a:pt x="616" y="2083"/>
                        <a:pt x="643" y="2003"/>
                        <a:pt x="669" y="1913"/>
                      </a:cubicBezTo>
                      <a:cubicBezTo>
                        <a:pt x="696" y="1806"/>
                        <a:pt x="714" y="1681"/>
                        <a:pt x="750" y="1574"/>
                      </a:cubicBezTo>
                      <a:cubicBezTo>
                        <a:pt x="812" y="1360"/>
                        <a:pt x="928" y="1325"/>
                        <a:pt x="1151" y="1307"/>
                      </a:cubicBezTo>
                      <a:cubicBezTo>
                        <a:pt x="1208" y="1299"/>
                        <a:pt x="1263" y="1296"/>
                        <a:pt x="1315" y="1296"/>
                      </a:cubicBezTo>
                      <a:cubicBezTo>
                        <a:pt x="1899" y="1296"/>
                        <a:pt x="2173" y="1741"/>
                        <a:pt x="2025" y="2306"/>
                      </a:cubicBezTo>
                      <a:cubicBezTo>
                        <a:pt x="2275" y="2226"/>
                        <a:pt x="2525" y="2163"/>
                        <a:pt x="2784" y="2110"/>
                      </a:cubicBezTo>
                      <a:cubicBezTo>
                        <a:pt x="2891" y="2003"/>
                        <a:pt x="2989" y="1815"/>
                        <a:pt x="3051" y="1610"/>
                      </a:cubicBezTo>
                      <a:cubicBezTo>
                        <a:pt x="3114" y="1414"/>
                        <a:pt x="3140" y="1262"/>
                        <a:pt x="3060" y="887"/>
                      </a:cubicBezTo>
                      <a:cubicBezTo>
                        <a:pt x="2980" y="513"/>
                        <a:pt x="2480" y="40"/>
                        <a:pt x="1927" y="4"/>
                      </a:cubicBezTo>
                      <a:cubicBezTo>
                        <a:pt x="1893" y="2"/>
                        <a:pt x="1855" y="1"/>
                        <a:pt x="1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8" name="Google Shape;4798;p15"/>
                <p:cNvSpPr/>
                <p:nvPr/>
              </p:nvSpPr>
              <p:spPr>
                <a:xfrm>
                  <a:off x="2144650" y="3249345"/>
                  <a:ext cx="24585" cy="25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04" extrusionOk="0">
                      <a:moveTo>
                        <a:pt x="214" y="0"/>
                      </a:moveTo>
                      <a:cubicBezTo>
                        <a:pt x="170" y="0"/>
                        <a:pt x="134" y="27"/>
                        <a:pt x="107" y="45"/>
                      </a:cubicBezTo>
                      <a:cubicBezTo>
                        <a:pt x="107" y="54"/>
                        <a:pt x="107" y="63"/>
                        <a:pt x="98" y="63"/>
                      </a:cubicBezTo>
                      <a:cubicBezTo>
                        <a:pt x="54" y="89"/>
                        <a:pt x="0" y="196"/>
                        <a:pt x="36" y="241"/>
                      </a:cubicBezTo>
                      <a:cubicBezTo>
                        <a:pt x="57" y="284"/>
                        <a:pt x="88" y="304"/>
                        <a:pt x="123" y="304"/>
                      </a:cubicBezTo>
                      <a:cubicBezTo>
                        <a:pt x="146" y="304"/>
                        <a:pt x="171" y="295"/>
                        <a:pt x="197" y="277"/>
                      </a:cubicBezTo>
                      <a:cubicBezTo>
                        <a:pt x="259" y="232"/>
                        <a:pt x="295" y="178"/>
                        <a:pt x="277" y="98"/>
                      </a:cubicBezTo>
                      <a:cubicBezTo>
                        <a:pt x="268" y="54"/>
                        <a:pt x="268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799" name="Google Shape;4799;p15"/>
                <p:cNvSpPr/>
                <p:nvPr/>
              </p:nvSpPr>
              <p:spPr>
                <a:xfrm>
                  <a:off x="2025640" y="3337519"/>
                  <a:ext cx="65589" cy="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" h="614" extrusionOk="0">
                      <a:moveTo>
                        <a:pt x="434" y="1"/>
                      </a:moveTo>
                      <a:cubicBezTo>
                        <a:pt x="414" y="1"/>
                        <a:pt x="395" y="2"/>
                        <a:pt x="376" y="4"/>
                      </a:cubicBezTo>
                      <a:cubicBezTo>
                        <a:pt x="376" y="13"/>
                        <a:pt x="376" y="13"/>
                        <a:pt x="367" y="22"/>
                      </a:cubicBezTo>
                      <a:cubicBezTo>
                        <a:pt x="242" y="84"/>
                        <a:pt x="1" y="289"/>
                        <a:pt x="117" y="450"/>
                      </a:cubicBezTo>
                      <a:cubicBezTo>
                        <a:pt x="185" y="542"/>
                        <a:pt x="295" y="613"/>
                        <a:pt x="404" y="613"/>
                      </a:cubicBezTo>
                      <a:cubicBezTo>
                        <a:pt x="452" y="613"/>
                        <a:pt x="501" y="599"/>
                        <a:pt x="545" y="566"/>
                      </a:cubicBezTo>
                      <a:cubicBezTo>
                        <a:pt x="679" y="468"/>
                        <a:pt x="786" y="200"/>
                        <a:pt x="625" y="57"/>
                      </a:cubicBezTo>
                      <a:cubicBezTo>
                        <a:pt x="576" y="15"/>
                        <a:pt x="505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0" name="Google Shape;4800;p15"/>
                <p:cNvSpPr/>
                <p:nvPr/>
              </p:nvSpPr>
              <p:spPr>
                <a:xfrm>
                  <a:off x="3196320" y="3133086"/>
                  <a:ext cx="558795" cy="31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5" h="3769" extrusionOk="0">
                      <a:moveTo>
                        <a:pt x="1591" y="1"/>
                      </a:moveTo>
                      <a:cubicBezTo>
                        <a:pt x="1466" y="1"/>
                        <a:pt x="1355" y="32"/>
                        <a:pt x="1280" y="102"/>
                      </a:cubicBezTo>
                      <a:cubicBezTo>
                        <a:pt x="1197" y="177"/>
                        <a:pt x="1121" y="236"/>
                        <a:pt x="1009" y="236"/>
                      </a:cubicBezTo>
                      <a:cubicBezTo>
                        <a:pt x="1002" y="236"/>
                        <a:pt x="994" y="236"/>
                        <a:pt x="986" y="235"/>
                      </a:cubicBezTo>
                      <a:cubicBezTo>
                        <a:pt x="966" y="233"/>
                        <a:pt x="945" y="231"/>
                        <a:pt x="923" y="231"/>
                      </a:cubicBezTo>
                      <a:cubicBezTo>
                        <a:pt x="739" y="231"/>
                        <a:pt x="526" y="331"/>
                        <a:pt x="406" y="467"/>
                      </a:cubicBezTo>
                      <a:cubicBezTo>
                        <a:pt x="0" y="913"/>
                        <a:pt x="404" y="1231"/>
                        <a:pt x="781" y="1231"/>
                      </a:cubicBezTo>
                      <a:cubicBezTo>
                        <a:pt x="826" y="1231"/>
                        <a:pt x="871" y="1226"/>
                        <a:pt x="915" y="1217"/>
                      </a:cubicBezTo>
                      <a:cubicBezTo>
                        <a:pt x="915" y="1208"/>
                        <a:pt x="915" y="1199"/>
                        <a:pt x="923" y="1199"/>
                      </a:cubicBezTo>
                      <a:cubicBezTo>
                        <a:pt x="1047" y="1105"/>
                        <a:pt x="1178" y="1065"/>
                        <a:pt x="1310" y="1065"/>
                      </a:cubicBezTo>
                      <a:cubicBezTo>
                        <a:pt x="1493" y="1065"/>
                        <a:pt x="1677" y="1142"/>
                        <a:pt x="1842" y="1261"/>
                      </a:cubicBezTo>
                      <a:cubicBezTo>
                        <a:pt x="2556" y="1573"/>
                        <a:pt x="3261" y="2885"/>
                        <a:pt x="2868" y="3625"/>
                      </a:cubicBezTo>
                      <a:cubicBezTo>
                        <a:pt x="2908" y="3624"/>
                        <a:pt x="2948" y="3624"/>
                        <a:pt x="2988" y="3624"/>
                      </a:cubicBezTo>
                      <a:cubicBezTo>
                        <a:pt x="3346" y="3624"/>
                        <a:pt x="3690" y="3660"/>
                        <a:pt x="4019" y="3732"/>
                      </a:cubicBezTo>
                      <a:cubicBezTo>
                        <a:pt x="4117" y="3393"/>
                        <a:pt x="4554" y="3206"/>
                        <a:pt x="4876" y="3188"/>
                      </a:cubicBezTo>
                      <a:cubicBezTo>
                        <a:pt x="4901" y="3186"/>
                        <a:pt x="4927" y="3185"/>
                        <a:pt x="4952" y="3185"/>
                      </a:cubicBezTo>
                      <a:cubicBezTo>
                        <a:pt x="5270" y="3185"/>
                        <a:pt x="5506" y="3340"/>
                        <a:pt x="5696" y="3572"/>
                      </a:cubicBezTo>
                      <a:cubicBezTo>
                        <a:pt x="5840" y="3659"/>
                        <a:pt x="6022" y="3768"/>
                        <a:pt x="6198" y="3768"/>
                      </a:cubicBezTo>
                      <a:cubicBezTo>
                        <a:pt x="6274" y="3768"/>
                        <a:pt x="6349" y="3748"/>
                        <a:pt x="6419" y="3697"/>
                      </a:cubicBezTo>
                      <a:cubicBezTo>
                        <a:pt x="6704" y="3474"/>
                        <a:pt x="6374" y="3090"/>
                        <a:pt x="6249" y="2912"/>
                      </a:cubicBezTo>
                      <a:cubicBezTo>
                        <a:pt x="6209" y="2847"/>
                        <a:pt x="6272" y="2767"/>
                        <a:pt x="6337" y="2767"/>
                      </a:cubicBezTo>
                      <a:cubicBezTo>
                        <a:pt x="6344" y="2767"/>
                        <a:pt x="6350" y="2767"/>
                        <a:pt x="6356" y="2769"/>
                      </a:cubicBezTo>
                      <a:cubicBezTo>
                        <a:pt x="6392" y="2787"/>
                        <a:pt x="6423" y="2796"/>
                        <a:pt x="6448" y="2796"/>
                      </a:cubicBezTo>
                      <a:cubicBezTo>
                        <a:pt x="6536" y="2796"/>
                        <a:pt x="6559" y="2687"/>
                        <a:pt x="6517" y="2466"/>
                      </a:cubicBezTo>
                      <a:cubicBezTo>
                        <a:pt x="6437" y="2341"/>
                        <a:pt x="6347" y="2225"/>
                        <a:pt x="6240" y="2118"/>
                      </a:cubicBezTo>
                      <a:cubicBezTo>
                        <a:pt x="6050" y="1927"/>
                        <a:pt x="5789" y="1767"/>
                        <a:pt x="5510" y="1767"/>
                      </a:cubicBezTo>
                      <a:cubicBezTo>
                        <a:pt x="5489" y="1767"/>
                        <a:pt x="5468" y="1768"/>
                        <a:pt x="5446" y="1770"/>
                      </a:cubicBezTo>
                      <a:cubicBezTo>
                        <a:pt x="5009" y="1823"/>
                        <a:pt x="4608" y="2127"/>
                        <a:pt x="4287" y="2439"/>
                      </a:cubicBezTo>
                      <a:cubicBezTo>
                        <a:pt x="4144" y="2822"/>
                        <a:pt x="3903" y="3161"/>
                        <a:pt x="3582" y="3376"/>
                      </a:cubicBezTo>
                      <a:cubicBezTo>
                        <a:pt x="3576" y="3380"/>
                        <a:pt x="3570" y="3382"/>
                        <a:pt x="3564" y="3382"/>
                      </a:cubicBezTo>
                      <a:cubicBezTo>
                        <a:pt x="3536" y="3382"/>
                        <a:pt x="3515" y="3335"/>
                        <a:pt x="3537" y="3313"/>
                      </a:cubicBezTo>
                      <a:cubicBezTo>
                        <a:pt x="3894" y="2894"/>
                        <a:pt x="4198" y="2260"/>
                        <a:pt x="4198" y="1707"/>
                      </a:cubicBezTo>
                      <a:cubicBezTo>
                        <a:pt x="4198" y="1279"/>
                        <a:pt x="4019" y="878"/>
                        <a:pt x="3635" y="664"/>
                      </a:cubicBezTo>
                      <a:cubicBezTo>
                        <a:pt x="3465" y="566"/>
                        <a:pt x="3220" y="461"/>
                        <a:pt x="3006" y="461"/>
                      </a:cubicBezTo>
                      <a:cubicBezTo>
                        <a:pt x="2829" y="461"/>
                        <a:pt x="2673" y="533"/>
                        <a:pt x="2601" y="744"/>
                      </a:cubicBezTo>
                      <a:cubicBezTo>
                        <a:pt x="2592" y="753"/>
                        <a:pt x="2592" y="771"/>
                        <a:pt x="2592" y="780"/>
                      </a:cubicBezTo>
                      <a:cubicBezTo>
                        <a:pt x="2583" y="788"/>
                        <a:pt x="2583" y="797"/>
                        <a:pt x="2583" y="815"/>
                      </a:cubicBezTo>
                      <a:lnTo>
                        <a:pt x="2574" y="815"/>
                      </a:lnTo>
                      <a:cubicBezTo>
                        <a:pt x="2574" y="815"/>
                        <a:pt x="2574" y="824"/>
                        <a:pt x="2574" y="833"/>
                      </a:cubicBezTo>
                      <a:cubicBezTo>
                        <a:pt x="2559" y="862"/>
                        <a:pt x="2536" y="874"/>
                        <a:pt x="2512" y="874"/>
                      </a:cubicBezTo>
                      <a:cubicBezTo>
                        <a:pt x="2463" y="874"/>
                        <a:pt x="2410" y="824"/>
                        <a:pt x="2422" y="771"/>
                      </a:cubicBezTo>
                      <a:cubicBezTo>
                        <a:pt x="2431" y="726"/>
                        <a:pt x="2440" y="681"/>
                        <a:pt x="2458" y="646"/>
                      </a:cubicBezTo>
                      <a:cubicBezTo>
                        <a:pt x="2498" y="295"/>
                        <a:pt x="1979" y="1"/>
                        <a:pt x="159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1" name="Google Shape;4801;p15"/>
                <p:cNvSpPr/>
                <p:nvPr/>
              </p:nvSpPr>
              <p:spPr>
                <a:xfrm>
                  <a:off x="1881462" y="3446529"/>
                  <a:ext cx="1151009" cy="428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5146" extrusionOk="0">
                      <a:moveTo>
                        <a:pt x="8358" y="1"/>
                      </a:moveTo>
                      <a:cubicBezTo>
                        <a:pt x="7557" y="1"/>
                        <a:pt x="6749" y="180"/>
                        <a:pt x="5942" y="623"/>
                      </a:cubicBezTo>
                      <a:cubicBezTo>
                        <a:pt x="3863" y="1756"/>
                        <a:pt x="2418" y="3959"/>
                        <a:pt x="0" y="4450"/>
                      </a:cubicBezTo>
                      <a:cubicBezTo>
                        <a:pt x="420" y="4646"/>
                        <a:pt x="839" y="4869"/>
                        <a:pt x="1222" y="5137"/>
                      </a:cubicBezTo>
                      <a:cubicBezTo>
                        <a:pt x="1231" y="5137"/>
                        <a:pt x="1231" y="5146"/>
                        <a:pt x="1240" y="5146"/>
                      </a:cubicBezTo>
                      <a:cubicBezTo>
                        <a:pt x="1883" y="4807"/>
                        <a:pt x="2543" y="4494"/>
                        <a:pt x="3176" y="4137"/>
                      </a:cubicBezTo>
                      <a:cubicBezTo>
                        <a:pt x="4229" y="3549"/>
                        <a:pt x="5166" y="2808"/>
                        <a:pt x="6174" y="2148"/>
                      </a:cubicBezTo>
                      <a:cubicBezTo>
                        <a:pt x="6985" y="1621"/>
                        <a:pt x="7848" y="1300"/>
                        <a:pt x="8817" y="1300"/>
                      </a:cubicBezTo>
                      <a:cubicBezTo>
                        <a:pt x="8913" y="1300"/>
                        <a:pt x="9010" y="1303"/>
                        <a:pt x="9109" y="1310"/>
                      </a:cubicBezTo>
                      <a:cubicBezTo>
                        <a:pt x="10465" y="1399"/>
                        <a:pt x="11731" y="1889"/>
                        <a:pt x="12998" y="2371"/>
                      </a:cubicBezTo>
                      <a:cubicBezTo>
                        <a:pt x="13079" y="2318"/>
                        <a:pt x="13159" y="2264"/>
                        <a:pt x="13239" y="2211"/>
                      </a:cubicBezTo>
                      <a:cubicBezTo>
                        <a:pt x="13426" y="2095"/>
                        <a:pt x="13623" y="1979"/>
                        <a:pt x="13810" y="1854"/>
                      </a:cubicBezTo>
                      <a:cubicBezTo>
                        <a:pt x="12748" y="1318"/>
                        <a:pt x="11633" y="739"/>
                        <a:pt x="10500" y="373"/>
                      </a:cubicBezTo>
                      <a:cubicBezTo>
                        <a:pt x="10474" y="373"/>
                        <a:pt x="10456" y="364"/>
                        <a:pt x="10438" y="355"/>
                      </a:cubicBezTo>
                      <a:cubicBezTo>
                        <a:pt x="10233" y="293"/>
                        <a:pt x="10036" y="230"/>
                        <a:pt x="9831" y="185"/>
                      </a:cubicBezTo>
                      <a:cubicBezTo>
                        <a:pt x="9822" y="185"/>
                        <a:pt x="9813" y="185"/>
                        <a:pt x="9805" y="177"/>
                      </a:cubicBezTo>
                      <a:cubicBezTo>
                        <a:pt x="9644" y="141"/>
                        <a:pt x="9492" y="114"/>
                        <a:pt x="9332" y="87"/>
                      </a:cubicBezTo>
                      <a:cubicBezTo>
                        <a:pt x="9328" y="91"/>
                        <a:pt x="9323" y="93"/>
                        <a:pt x="9317" y="93"/>
                      </a:cubicBezTo>
                      <a:cubicBezTo>
                        <a:pt x="9310" y="93"/>
                        <a:pt x="9301" y="89"/>
                        <a:pt x="9296" y="78"/>
                      </a:cubicBezTo>
                      <a:cubicBezTo>
                        <a:pt x="8985" y="28"/>
                        <a:pt x="8672" y="1"/>
                        <a:pt x="8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2" name="Google Shape;4802;p15"/>
                <p:cNvSpPr/>
                <p:nvPr/>
              </p:nvSpPr>
              <p:spPr>
                <a:xfrm>
                  <a:off x="3636773" y="3876815"/>
                  <a:ext cx="14251" cy="7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93" extrusionOk="0">
                      <a:moveTo>
                        <a:pt x="99" y="0"/>
                      </a:moveTo>
                      <a:cubicBezTo>
                        <a:pt x="90" y="9"/>
                        <a:pt x="90" y="9"/>
                        <a:pt x="81" y="9"/>
                      </a:cubicBezTo>
                      <a:cubicBezTo>
                        <a:pt x="63" y="18"/>
                        <a:pt x="1" y="72"/>
                        <a:pt x="45" y="90"/>
                      </a:cubicBezTo>
                      <a:cubicBezTo>
                        <a:pt x="54" y="92"/>
                        <a:pt x="63" y="93"/>
                        <a:pt x="72" y="93"/>
                      </a:cubicBezTo>
                      <a:cubicBezTo>
                        <a:pt x="98" y="93"/>
                        <a:pt x="124" y="83"/>
                        <a:pt x="144" y="63"/>
                      </a:cubicBezTo>
                      <a:cubicBezTo>
                        <a:pt x="170" y="36"/>
                        <a:pt x="135" y="18"/>
                        <a:pt x="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3" name="Google Shape;4803;p15"/>
                <p:cNvSpPr/>
                <p:nvPr/>
              </p:nvSpPr>
              <p:spPr>
                <a:xfrm>
                  <a:off x="1778870" y="4048579"/>
                  <a:ext cx="24585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95" extrusionOk="0">
                      <a:moveTo>
                        <a:pt x="107" y="0"/>
                      </a:moveTo>
                      <a:cubicBezTo>
                        <a:pt x="9" y="80"/>
                        <a:pt x="0" y="321"/>
                        <a:pt x="107" y="384"/>
                      </a:cubicBezTo>
                      <a:cubicBezTo>
                        <a:pt x="120" y="391"/>
                        <a:pt x="132" y="394"/>
                        <a:pt x="144" y="394"/>
                      </a:cubicBezTo>
                      <a:cubicBezTo>
                        <a:pt x="219" y="394"/>
                        <a:pt x="261" y="258"/>
                        <a:pt x="277" y="196"/>
                      </a:cubicBezTo>
                      <a:cubicBezTo>
                        <a:pt x="286" y="134"/>
                        <a:pt x="295" y="54"/>
                        <a:pt x="232" y="18"/>
                      </a:cubicBezTo>
                      <a:cubicBezTo>
                        <a:pt x="188" y="0"/>
                        <a:pt x="143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4" name="Google Shape;4804;p15"/>
                <p:cNvSpPr/>
                <p:nvPr/>
              </p:nvSpPr>
              <p:spPr>
                <a:xfrm>
                  <a:off x="1566186" y="3952404"/>
                  <a:ext cx="52171" cy="4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56" extrusionOk="0">
                      <a:moveTo>
                        <a:pt x="333" y="0"/>
                      </a:moveTo>
                      <a:cubicBezTo>
                        <a:pt x="309" y="0"/>
                        <a:pt x="284" y="4"/>
                        <a:pt x="259" y="12"/>
                      </a:cubicBezTo>
                      <a:cubicBezTo>
                        <a:pt x="143" y="75"/>
                        <a:pt x="1" y="262"/>
                        <a:pt x="90" y="396"/>
                      </a:cubicBezTo>
                      <a:cubicBezTo>
                        <a:pt x="142" y="480"/>
                        <a:pt x="222" y="555"/>
                        <a:pt x="314" y="555"/>
                      </a:cubicBezTo>
                      <a:cubicBezTo>
                        <a:pt x="348" y="555"/>
                        <a:pt x="384" y="545"/>
                        <a:pt x="420" y="521"/>
                      </a:cubicBezTo>
                      <a:cubicBezTo>
                        <a:pt x="536" y="440"/>
                        <a:pt x="625" y="253"/>
                        <a:pt x="536" y="119"/>
                      </a:cubicBezTo>
                      <a:cubicBezTo>
                        <a:pt x="488" y="44"/>
                        <a:pt x="414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5" name="Google Shape;4805;p15"/>
                <p:cNvSpPr/>
                <p:nvPr/>
              </p:nvSpPr>
              <p:spPr>
                <a:xfrm>
                  <a:off x="1740283" y="3957822"/>
                  <a:ext cx="23002" cy="2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81" extrusionOk="0">
                      <a:moveTo>
                        <a:pt x="142" y="1"/>
                      </a:moveTo>
                      <a:lnTo>
                        <a:pt x="142" y="1"/>
                      </a:lnTo>
                      <a:cubicBezTo>
                        <a:pt x="80" y="28"/>
                        <a:pt x="26" y="117"/>
                        <a:pt x="8" y="170"/>
                      </a:cubicBezTo>
                      <a:cubicBezTo>
                        <a:pt x="0" y="225"/>
                        <a:pt x="20" y="280"/>
                        <a:pt x="74" y="280"/>
                      </a:cubicBezTo>
                      <a:cubicBezTo>
                        <a:pt x="81" y="280"/>
                        <a:pt x="89" y="279"/>
                        <a:pt x="97" y="277"/>
                      </a:cubicBezTo>
                      <a:cubicBezTo>
                        <a:pt x="196" y="242"/>
                        <a:pt x="276" y="36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6" name="Google Shape;4806;p15"/>
                <p:cNvSpPr/>
                <p:nvPr/>
              </p:nvSpPr>
              <p:spPr>
                <a:xfrm>
                  <a:off x="3557266" y="3899150"/>
                  <a:ext cx="28336" cy="2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288" extrusionOk="0">
                      <a:moveTo>
                        <a:pt x="188" y="0"/>
                      </a:moveTo>
                      <a:cubicBezTo>
                        <a:pt x="125" y="18"/>
                        <a:pt x="45" y="98"/>
                        <a:pt x="27" y="161"/>
                      </a:cubicBezTo>
                      <a:cubicBezTo>
                        <a:pt x="0" y="241"/>
                        <a:pt x="90" y="268"/>
                        <a:pt x="152" y="285"/>
                      </a:cubicBezTo>
                      <a:cubicBezTo>
                        <a:pt x="161" y="287"/>
                        <a:pt x="169" y="287"/>
                        <a:pt x="178" y="287"/>
                      </a:cubicBezTo>
                      <a:cubicBezTo>
                        <a:pt x="238" y="287"/>
                        <a:pt x="289" y="259"/>
                        <a:pt x="313" y="196"/>
                      </a:cubicBezTo>
                      <a:cubicBezTo>
                        <a:pt x="339" y="107"/>
                        <a:pt x="259" y="36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7" name="Google Shape;4807;p15"/>
                <p:cNvSpPr/>
                <p:nvPr/>
              </p:nvSpPr>
              <p:spPr>
                <a:xfrm>
                  <a:off x="3041307" y="3893899"/>
                  <a:ext cx="6751" cy="7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90" extrusionOk="0">
                      <a:moveTo>
                        <a:pt x="54" y="1"/>
                      </a:moveTo>
                      <a:cubicBezTo>
                        <a:pt x="45" y="9"/>
                        <a:pt x="36" y="9"/>
                        <a:pt x="27" y="27"/>
                      </a:cubicBezTo>
                      <a:cubicBezTo>
                        <a:pt x="27" y="45"/>
                        <a:pt x="0" y="72"/>
                        <a:pt x="9" y="90"/>
                      </a:cubicBezTo>
                      <a:lnTo>
                        <a:pt x="27" y="90"/>
                      </a:lnTo>
                      <a:cubicBezTo>
                        <a:pt x="36" y="90"/>
                        <a:pt x="45" y="81"/>
                        <a:pt x="54" y="72"/>
                      </a:cubicBezTo>
                      <a:cubicBezTo>
                        <a:pt x="71" y="54"/>
                        <a:pt x="80" y="45"/>
                        <a:pt x="71" y="27"/>
                      </a:cubicBezTo>
                      <a:cubicBezTo>
                        <a:pt x="71" y="9"/>
                        <a:pt x="63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8" name="Google Shape;4808;p15"/>
                <p:cNvSpPr/>
                <p:nvPr/>
              </p:nvSpPr>
              <p:spPr>
                <a:xfrm>
                  <a:off x="3494095" y="3833644"/>
                  <a:ext cx="10918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" h="137" extrusionOk="0">
                      <a:moveTo>
                        <a:pt x="71" y="1"/>
                      </a:moveTo>
                      <a:cubicBezTo>
                        <a:pt x="62" y="1"/>
                        <a:pt x="54" y="10"/>
                        <a:pt x="45" y="10"/>
                      </a:cubicBezTo>
                      <a:cubicBezTo>
                        <a:pt x="27" y="19"/>
                        <a:pt x="18" y="19"/>
                        <a:pt x="9" y="19"/>
                      </a:cubicBezTo>
                      <a:lnTo>
                        <a:pt x="0" y="19"/>
                      </a:lnTo>
                      <a:cubicBezTo>
                        <a:pt x="0" y="28"/>
                        <a:pt x="9" y="63"/>
                        <a:pt x="18" y="72"/>
                      </a:cubicBezTo>
                      <a:cubicBezTo>
                        <a:pt x="27" y="90"/>
                        <a:pt x="36" y="117"/>
                        <a:pt x="54" y="126"/>
                      </a:cubicBezTo>
                      <a:cubicBezTo>
                        <a:pt x="63" y="133"/>
                        <a:pt x="72" y="136"/>
                        <a:pt x="80" y="136"/>
                      </a:cubicBezTo>
                      <a:cubicBezTo>
                        <a:pt x="111" y="136"/>
                        <a:pt x="130" y="90"/>
                        <a:pt x="116" y="55"/>
                      </a:cubicBezTo>
                      <a:cubicBezTo>
                        <a:pt x="107" y="37"/>
                        <a:pt x="89" y="19"/>
                        <a:pt x="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09" name="Google Shape;4809;p15"/>
                <p:cNvSpPr/>
                <p:nvPr/>
              </p:nvSpPr>
              <p:spPr>
                <a:xfrm>
                  <a:off x="2989220" y="3928819"/>
                  <a:ext cx="12751" cy="15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182" extrusionOk="0">
                      <a:moveTo>
                        <a:pt x="63" y="1"/>
                      </a:moveTo>
                      <a:cubicBezTo>
                        <a:pt x="63" y="10"/>
                        <a:pt x="54" y="10"/>
                        <a:pt x="54" y="19"/>
                      </a:cubicBezTo>
                      <a:cubicBezTo>
                        <a:pt x="27" y="37"/>
                        <a:pt x="18" y="54"/>
                        <a:pt x="10" y="90"/>
                      </a:cubicBezTo>
                      <a:cubicBezTo>
                        <a:pt x="1" y="108"/>
                        <a:pt x="1" y="144"/>
                        <a:pt x="10" y="161"/>
                      </a:cubicBezTo>
                      <a:cubicBezTo>
                        <a:pt x="24" y="176"/>
                        <a:pt x="39" y="182"/>
                        <a:pt x="54" y="182"/>
                      </a:cubicBezTo>
                      <a:cubicBezTo>
                        <a:pt x="85" y="182"/>
                        <a:pt x="113" y="156"/>
                        <a:pt x="126" y="126"/>
                      </a:cubicBezTo>
                      <a:cubicBezTo>
                        <a:pt x="152" y="63"/>
                        <a:pt x="108" y="28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0" name="Google Shape;4810;p15"/>
                <p:cNvSpPr/>
                <p:nvPr/>
              </p:nvSpPr>
              <p:spPr>
                <a:xfrm>
                  <a:off x="1804122" y="4051496"/>
                  <a:ext cx="188182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446" extrusionOk="0">
                      <a:moveTo>
                        <a:pt x="1517" y="1"/>
                      </a:moveTo>
                      <a:lnTo>
                        <a:pt x="1517" y="1"/>
                      </a:lnTo>
                      <a:cubicBezTo>
                        <a:pt x="1651" y="251"/>
                        <a:pt x="1615" y="634"/>
                        <a:pt x="1544" y="884"/>
                      </a:cubicBezTo>
                      <a:cubicBezTo>
                        <a:pt x="1303" y="1633"/>
                        <a:pt x="732" y="1990"/>
                        <a:pt x="0" y="2106"/>
                      </a:cubicBezTo>
                      <a:cubicBezTo>
                        <a:pt x="277" y="2213"/>
                        <a:pt x="545" y="2329"/>
                        <a:pt x="803" y="2445"/>
                      </a:cubicBezTo>
                      <a:cubicBezTo>
                        <a:pt x="1794" y="2115"/>
                        <a:pt x="2258" y="768"/>
                        <a:pt x="15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1" name="Google Shape;4811;p15"/>
                <p:cNvSpPr/>
                <p:nvPr/>
              </p:nvSpPr>
              <p:spPr>
                <a:xfrm>
                  <a:off x="1816540" y="3960572"/>
                  <a:ext cx="369780" cy="334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4009" extrusionOk="0">
                      <a:moveTo>
                        <a:pt x="1444" y="1"/>
                      </a:moveTo>
                      <a:cubicBezTo>
                        <a:pt x="1389" y="1"/>
                        <a:pt x="1328" y="20"/>
                        <a:pt x="1261" y="66"/>
                      </a:cubicBezTo>
                      <a:cubicBezTo>
                        <a:pt x="1154" y="128"/>
                        <a:pt x="1092" y="226"/>
                        <a:pt x="976" y="280"/>
                      </a:cubicBezTo>
                      <a:cubicBezTo>
                        <a:pt x="965" y="285"/>
                        <a:pt x="949" y="290"/>
                        <a:pt x="934" y="290"/>
                      </a:cubicBezTo>
                      <a:cubicBezTo>
                        <a:pt x="922" y="290"/>
                        <a:pt x="912" y="288"/>
                        <a:pt x="904" y="280"/>
                      </a:cubicBezTo>
                      <a:cubicBezTo>
                        <a:pt x="826" y="223"/>
                        <a:pt x="770" y="194"/>
                        <a:pt x="687" y="194"/>
                      </a:cubicBezTo>
                      <a:cubicBezTo>
                        <a:pt x="666" y="194"/>
                        <a:pt x="644" y="196"/>
                        <a:pt x="619" y="200"/>
                      </a:cubicBezTo>
                      <a:cubicBezTo>
                        <a:pt x="0" y="272"/>
                        <a:pt x="98" y="958"/>
                        <a:pt x="598" y="958"/>
                      </a:cubicBezTo>
                      <a:cubicBezTo>
                        <a:pt x="654" y="958"/>
                        <a:pt x="714" y="950"/>
                        <a:pt x="779" y="931"/>
                      </a:cubicBezTo>
                      <a:cubicBezTo>
                        <a:pt x="851" y="863"/>
                        <a:pt x="930" y="832"/>
                        <a:pt x="1007" y="832"/>
                      </a:cubicBezTo>
                      <a:cubicBezTo>
                        <a:pt x="1093" y="832"/>
                        <a:pt x="1177" y="870"/>
                        <a:pt x="1252" y="940"/>
                      </a:cubicBezTo>
                      <a:lnTo>
                        <a:pt x="1261" y="940"/>
                      </a:lnTo>
                      <a:cubicBezTo>
                        <a:pt x="1475" y="1092"/>
                        <a:pt x="1618" y="1270"/>
                        <a:pt x="1716" y="1467"/>
                      </a:cubicBezTo>
                      <a:cubicBezTo>
                        <a:pt x="1725" y="1467"/>
                        <a:pt x="1734" y="1475"/>
                        <a:pt x="1734" y="1484"/>
                      </a:cubicBezTo>
                      <a:cubicBezTo>
                        <a:pt x="1850" y="1814"/>
                        <a:pt x="2189" y="2011"/>
                        <a:pt x="2233" y="2385"/>
                      </a:cubicBezTo>
                      <a:cubicBezTo>
                        <a:pt x="2260" y="2626"/>
                        <a:pt x="2207" y="2831"/>
                        <a:pt x="2117" y="3054"/>
                      </a:cubicBezTo>
                      <a:cubicBezTo>
                        <a:pt x="1948" y="3456"/>
                        <a:pt x="1636" y="3741"/>
                        <a:pt x="1234" y="3822"/>
                      </a:cubicBezTo>
                      <a:cubicBezTo>
                        <a:pt x="1350" y="3884"/>
                        <a:pt x="1466" y="3947"/>
                        <a:pt x="1582" y="4009"/>
                      </a:cubicBezTo>
                      <a:cubicBezTo>
                        <a:pt x="2019" y="3929"/>
                        <a:pt x="2456" y="3848"/>
                        <a:pt x="2894" y="3804"/>
                      </a:cubicBezTo>
                      <a:cubicBezTo>
                        <a:pt x="2760" y="3563"/>
                        <a:pt x="2778" y="3260"/>
                        <a:pt x="2920" y="3010"/>
                      </a:cubicBezTo>
                      <a:cubicBezTo>
                        <a:pt x="3015" y="2837"/>
                        <a:pt x="3152" y="2706"/>
                        <a:pt x="3331" y="2706"/>
                      </a:cubicBezTo>
                      <a:cubicBezTo>
                        <a:pt x="3337" y="2706"/>
                        <a:pt x="3343" y="2706"/>
                        <a:pt x="3349" y="2707"/>
                      </a:cubicBezTo>
                      <a:cubicBezTo>
                        <a:pt x="3380" y="2672"/>
                        <a:pt x="3421" y="2657"/>
                        <a:pt x="3467" y="2657"/>
                      </a:cubicBezTo>
                      <a:cubicBezTo>
                        <a:pt x="3673" y="2657"/>
                        <a:pt x="3991" y="2939"/>
                        <a:pt x="4107" y="3019"/>
                      </a:cubicBezTo>
                      <a:cubicBezTo>
                        <a:pt x="4146" y="3041"/>
                        <a:pt x="4238" y="3116"/>
                        <a:pt x="4312" y="3116"/>
                      </a:cubicBezTo>
                      <a:cubicBezTo>
                        <a:pt x="4356" y="3116"/>
                        <a:pt x="4394" y="3090"/>
                        <a:pt x="4410" y="3010"/>
                      </a:cubicBezTo>
                      <a:cubicBezTo>
                        <a:pt x="4428" y="2903"/>
                        <a:pt x="4437" y="2796"/>
                        <a:pt x="4410" y="2689"/>
                      </a:cubicBezTo>
                      <a:cubicBezTo>
                        <a:pt x="4366" y="2537"/>
                        <a:pt x="4303" y="2376"/>
                        <a:pt x="4187" y="2260"/>
                      </a:cubicBezTo>
                      <a:cubicBezTo>
                        <a:pt x="4015" y="2089"/>
                        <a:pt x="3812" y="2007"/>
                        <a:pt x="3597" y="2007"/>
                      </a:cubicBezTo>
                      <a:cubicBezTo>
                        <a:pt x="3533" y="2007"/>
                        <a:pt x="3468" y="2014"/>
                        <a:pt x="3402" y="2029"/>
                      </a:cubicBezTo>
                      <a:cubicBezTo>
                        <a:pt x="3286" y="2305"/>
                        <a:pt x="3001" y="2439"/>
                        <a:pt x="2715" y="2457"/>
                      </a:cubicBezTo>
                      <a:cubicBezTo>
                        <a:pt x="2712" y="2457"/>
                        <a:pt x="2709" y="2458"/>
                        <a:pt x="2707" y="2458"/>
                      </a:cubicBezTo>
                      <a:cubicBezTo>
                        <a:pt x="2670" y="2458"/>
                        <a:pt x="2664" y="2401"/>
                        <a:pt x="2697" y="2376"/>
                      </a:cubicBezTo>
                      <a:cubicBezTo>
                        <a:pt x="2911" y="2243"/>
                        <a:pt x="3580" y="1966"/>
                        <a:pt x="3152" y="1547"/>
                      </a:cubicBezTo>
                      <a:cubicBezTo>
                        <a:pt x="3010" y="1404"/>
                        <a:pt x="2858" y="1279"/>
                        <a:pt x="2715" y="1136"/>
                      </a:cubicBezTo>
                      <a:cubicBezTo>
                        <a:pt x="2519" y="940"/>
                        <a:pt x="3072" y="922"/>
                        <a:pt x="2483" y="592"/>
                      </a:cubicBezTo>
                      <a:cubicBezTo>
                        <a:pt x="2409" y="551"/>
                        <a:pt x="2324" y="544"/>
                        <a:pt x="2239" y="544"/>
                      </a:cubicBezTo>
                      <a:cubicBezTo>
                        <a:pt x="2197" y="544"/>
                        <a:pt x="2155" y="545"/>
                        <a:pt x="2114" y="545"/>
                      </a:cubicBezTo>
                      <a:cubicBezTo>
                        <a:pt x="1993" y="545"/>
                        <a:pt x="1885" y="530"/>
                        <a:pt x="1832" y="405"/>
                      </a:cubicBezTo>
                      <a:cubicBezTo>
                        <a:pt x="1769" y="258"/>
                        <a:pt x="1645" y="1"/>
                        <a:pt x="14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12" name="Google Shape;4812;p15"/>
                <p:cNvSpPr/>
                <p:nvPr/>
              </p:nvSpPr>
              <p:spPr>
                <a:xfrm>
                  <a:off x="1958801" y="4020243"/>
                  <a:ext cx="2133087" cy="30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95" h="3615" extrusionOk="0">
                      <a:moveTo>
                        <a:pt x="14200" y="1"/>
                      </a:moveTo>
                      <a:cubicBezTo>
                        <a:pt x="13827" y="1"/>
                        <a:pt x="13455" y="20"/>
                        <a:pt x="13087" y="64"/>
                      </a:cubicBezTo>
                      <a:cubicBezTo>
                        <a:pt x="12347" y="153"/>
                        <a:pt x="11615" y="322"/>
                        <a:pt x="10884" y="492"/>
                      </a:cubicBezTo>
                      <a:cubicBezTo>
                        <a:pt x="10340" y="626"/>
                        <a:pt x="9786" y="733"/>
                        <a:pt x="9269" y="920"/>
                      </a:cubicBezTo>
                      <a:cubicBezTo>
                        <a:pt x="8752" y="1098"/>
                        <a:pt x="8234" y="1250"/>
                        <a:pt x="7726" y="1446"/>
                      </a:cubicBezTo>
                      <a:cubicBezTo>
                        <a:pt x="7217" y="1652"/>
                        <a:pt x="6718" y="1875"/>
                        <a:pt x="6191" y="2026"/>
                      </a:cubicBezTo>
                      <a:cubicBezTo>
                        <a:pt x="5076" y="2365"/>
                        <a:pt x="3988" y="2838"/>
                        <a:pt x="2837" y="3061"/>
                      </a:cubicBezTo>
                      <a:cubicBezTo>
                        <a:pt x="1909" y="3239"/>
                        <a:pt x="946" y="3248"/>
                        <a:pt x="0" y="3364"/>
                      </a:cubicBezTo>
                      <a:cubicBezTo>
                        <a:pt x="45" y="3391"/>
                        <a:pt x="89" y="3409"/>
                        <a:pt x="134" y="3436"/>
                      </a:cubicBezTo>
                      <a:cubicBezTo>
                        <a:pt x="232" y="3498"/>
                        <a:pt x="339" y="3552"/>
                        <a:pt x="437" y="3614"/>
                      </a:cubicBezTo>
                      <a:cubicBezTo>
                        <a:pt x="1713" y="3462"/>
                        <a:pt x="2980" y="3436"/>
                        <a:pt x="4246" y="3177"/>
                      </a:cubicBezTo>
                      <a:cubicBezTo>
                        <a:pt x="5433" y="2927"/>
                        <a:pt x="6637" y="2767"/>
                        <a:pt x="7815" y="2472"/>
                      </a:cubicBezTo>
                      <a:cubicBezTo>
                        <a:pt x="9055" y="2169"/>
                        <a:pt x="10286" y="1839"/>
                        <a:pt x="11517" y="1536"/>
                      </a:cubicBezTo>
                      <a:cubicBezTo>
                        <a:pt x="12748" y="1223"/>
                        <a:pt x="14033" y="929"/>
                        <a:pt x="15309" y="929"/>
                      </a:cubicBezTo>
                      <a:cubicBezTo>
                        <a:pt x="15323" y="929"/>
                        <a:pt x="15338" y="929"/>
                        <a:pt x="15353" y="929"/>
                      </a:cubicBezTo>
                      <a:cubicBezTo>
                        <a:pt x="17168" y="929"/>
                        <a:pt x="19016" y="1468"/>
                        <a:pt x="20768" y="1901"/>
                      </a:cubicBezTo>
                      <a:cubicBezTo>
                        <a:pt x="21616" y="2107"/>
                        <a:pt x="22454" y="2383"/>
                        <a:pt x="23329" y="2535"/>
                      </a:cubicBezTo>
                      <a:cubicBezTo>
                        <a:pt x="23700" y="2600"/>
                        <a:pt x="24061" y="2633"/>
                        <a:pt x="24418" y="2633"/>
                      </a:cubicBezTo>
                      <a:cubicBezTo>
                        <a:pt x="24798" y="2633"/>
                        <a:pt x="25173" y="2595"/>
                        <a:pt x="25550" y="2517"/>
                      </a:cubicBezTo>
                      <a:cubicBezTo>
                        <a:pt x="25568" y="2508"/>
                        <a:pt x="25577" y="2508"/>
                        <a:pt x="25595" y="2499"/>
                      </a:cubicBezTo>
                      <a:lnTo>
                        <a:pt x="25595" y="2499"/>
                      </a:lnTo>
                      <a:cubicBezTo>
                        <a:pt x="25577" y="2499"/>
                        <a:pt x="25559" y="2499"/>
                        <a:pt x="25542" y="2499"/>
                      </a:cubicBezTo>
                      <a:cubicBezTo>
                        <a:pt x="24898" y="2499"/>
                        <a:pt x="24231" y="2343"/>
                        <a:pt x="23641" y="2187"/>
                      </a:cubicBezTo>
                      <a:cubicBezTo>
                        <a:pt x="22651" y="1919"/>
                        <a:pt x="21669" y="1616"/>
                        <a:pt x="20706" y="1268"/>
                      </a:cubicBezTo>
                      <a:cubicBezTo>
                        <a:pt x="20099" y="1045"/>
                        <a:pt x="19448" y="920"/>
                        <a:pt x="18823" y="742"/>
                      </a:cubicBezTo>
                      <a:cubicBezTo>
                        <a:pt x="18217" y="572"/>
                        <a:pt x="17592" y="403"/>
                        <a:pt x="16968" y="287"/>
                      </a:cubicBezTo>
                      <a:cubicBezTo>
                        <a:pt x="16070" y="121"/>
                        <a:pt x="15131" y="1"/>
                        <a:pt x="142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813" name="Google Shape;4813;p15"/>
              <p:cNvSpPr/>
              <p:nvPr/>
            </p:nvSpPr>
            <p:spPr>
              <a:xfrm>
                <a:off x="1925201" y="4196367"/>
                <a:ext cx="57584" cy="103007"/>
              </a:xfrm>
              <a:custGeom>
                <a:avLst/>
                <a:gdLst/>
                <a:ahLst/>
                <a:cxnLst/>
                <a:rect l="l" t="t" r="r" b="b"/>
                <a:pathLst>
                  <a:path w="554" h="991" extrusionOk="0">
                    <a:moveTo>
                      <a:pt x="500" y="1"/>
                    </a:moveTo>
                    <a:cubicBezTo>
                      <a:pt x="500" y="1"/>
                      <a:pt x="366" y="27"/>
                      <a:pt x="251" y="143"/>
                    </a:cubicBezTo>
                    <a:cubicBezTo>
                      <a:pt x="117" y="277"/>
                      <a:pt x="1" y="536"/>
                      <a:pt x="108" y="991"/>
                    </a:cubicBezTo>
                    <a:cubicBezTo>
                      <a:pt x="259" y="982"/>
                      <a:pt x="411" y="964"/>
                      <a:pt x="554" y="955"/>
                    </a:cubicBezTo>
                    <a:cubicBezTo>
                      <a:pt x="545" y="946"/>
                      <a:pt x="527" y="928"/>
                      <a:pt x="509" y="911"/>
                    </a:cubicBezTo>
                    <a:cubicBezTo>
                      <a:pt x="393" y="795"/>
                      <a:pt x="366" y="643"/>
                      <a:pt x="366" y="491"/>
                    </a:cubicBezTo>
                    <a:cubicBezTo>
                      <a:pt x="358" y="313"/>
                      <a:pt x="500" y="1"/>
                      <a:pt x="5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15"/>
              <p:cNvSpPr/>
              <p:nvPr/>
            </p:nvSpPr>
            <p:spPr>
              <a:xfrm>
                <a:off x="3809460" y="4012598"/>
                <a:ext cx="829045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976" h="2044" extrusionOk="0">
                    <a:moveTo>
                      <a:pt x="2741" y="0"/>
                    </a:moveTo>
                    <a:cubicBezTo>
                      <a:pt x="2489" y="0"/>
                      <a:pt x="2239" y="15"/>
                      <a:pt x="1999" y="47"/>
                    </a:cubicBezTo>
                    <a:cubicBezTo>
                      <a:pt x="1508" y="118"/>
                      <a:pt x="982" y="118"/>
                      <a:pt x="500" y="243"/>
                    </a:cubicBezTo>
                    <a:cubicBezTo>
                      <a:pt x="330" y="279"/>
                      <a:pt x="170" y="315"/>
                      <a:pt x="0" y="323"/>
                    </a:cubicBezTo>
                    <a:cubicBezTo>
                      <a:pt x="393" y="431"/>
                      <a:pt x="768" y="538"/>
                      <a:pt x="1151" y="645"/>
                    </a:cubicBezTo>
                    <a:cubicBezTo>
                      <a:pt x="2159" y="921"/>
                      <a:pt x="3132" y="1323"/>
                      <a:pt x="4149" y="1599"/>
                    </a:cubicBezTo>
                    <a:cubicBezTo>
                      <a:pt x="4897" y="1803"/>
                      <a:pt x="5698" y="2043"/>
                      <a:pt x="6483" y="2043"/>
                    </a:cubicBezTo>
                    <a:cubicBezTo>
                      <a:pt x="6558" y="2043"/>
                      <a:pt x="6634" y="2041"/>
                      <a:pt x="6709" y="2036"/>
                    </a:cubicBezTo>
                    <a:cubicBezTo>
                      <a:pt x="7119" y="1911"/>
                      <a:pt x="7547" y="1831"/>
                      <a:pt x="7976" y="1795"/>
                    </a:cubicBezTo>
                    <a:cubicBezTo>
                      <a:pt x="7619" y="1644"/>
                      <a:pt x="7280" y="1430"/>
                      <a:pt x="6977" y="1251"/>
                    </a:cubicBezTo>
                    <a:cubicBezTo>
                      <a:pt x="6272" y="841"/>
                      <a:pt x="5496" y="395"/>
                      <a:pt x="4693" y="225"/>
                    </a:cubicBezTo>
                    <a:cubicBezTo>
                      <a:pt x="4075" y="97"/>
                      <a:pt x="3396" y="0"/>
                      <a:pt x="274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15"/>
              <p:cNvSpPr/>
              <p:nvPr/>
            </p:nvSpPr>
            <p:spPr>
              <a:xfrm>
                <a:off x="1710146" y="4088787"/>
                <a:ext cx="145623" cy="20788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212910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76467691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4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7" name="Google Shape;4817;p16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18" name="Google Shape;4818;p16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819" name="Google Shape;4819;p16"/>
          <p:cNvGrpSpPr/>
          <p:nvPr/>
        </p:nvGrpSpPr>
        <p:grpSpPr>
          <a:xfrm>
            <a:off x="-1836900" y="4429734"/>
            <a:ext cx="16370733" cy="4685900"/>
            <a:chOff x="-1377675" y="3322300"/>
            <a:chExt cx="12278050" cy="3514425"/>
          </a:xfrm>
        </p:grpSpPr>
        <p:sp>
          <p:nvSpPr>
            <p:cNvPr id="4820" name="Google Shape;4820;p16"/>
            <p:cNvSpPr/>
            <p:nvPr/>
          </p:nvSpPr>
          <p:spPr>
            <a:xfrm>
              <a:off x="-1377675" y="3322300"/>
              <a:ext cx="12278050" cy="3514425"/>
            </a:xfrm>
            <a:custGeom>
              <a:avLst/>
              <a:gdLst/>
              <a:ahLst/>
              <a:cxnLst/>
              <a:rect l="l" t="t" r="r" b="b"/>
              <a:pathLst>
                <a:path w="491122" h="140577" extrusionOk="0">
                  <a:moveTo>
                    <a:pt x="0" y="75064"/>
                  </a:moveTo>
                  <a:lnTo>
                    <a:pt x="53608" y="0"/>
                  </a:lnTo>
                  <a:lnTo>
                    <a:pt x="73614" y="18911"/>
                  </a:lnTo>
                  <a:lnTo>
                    <a:pt x="97749" y="30096"/>
                  </a:lnTo>
                  <a:lnTo>
                    <a:pt x="136602" y="40986"/>
                  </a:lnTo>
                  <a:lnTo>
                    <a:pt x="172805" y="33334"/>
                  </a:lnTo>
                  <a:lnTo>
                    <a:pt x="194586" y="36277"/>
                  </a:lnTo>
                  <a:lnTo>
                    <a:pt x="209302" y="49228"/>
                  </a:lnTo>
                  <a:lnTo>
                    <a:pt x="225785" y="57175"/>
                  </a:lnTo>
                  <a:lnTo>
                    <a:pt x="243445" y="60707"/>
                  </a:lnTo>
                  <a:lnTo>
                    <a:pt x="254425" y="47094"/>
                  </a:lnTo>
                  <a:lnTo>
                    <a:pt x="266199" y="40030"/>
                  </a:lnTo>
                  <a:lnTo>
                    <a:pt x="296221" y="40913"/>
                  </a:lnTo>
                  <a:lnTo>
                    <a:pt x="317323" y="48345"/>
                  </a:lnTo>
                  <a:lnTo>
                    <a:pt x="333307" y="44445"/>
                  </a:lnTo>
                  <a:lnTo>
                    <a:pt x="347141" y="40619"/>
                  </a:lnTo>
                  <a:lnTo>
                    <a:pt x="360885" y="41281"/>
                  </a:lnTo>
                  <a:lnTo>
                    <a:pt x="373835" y="35394"/>
                  </a:lnTo>
                  <a:lnTo>
                    <a:pt x="393850" y="31568"/>
                  </a:lnTo>
                  <a:lnTo>
                    <a:pt x="407185" y="20015"/>
                  </a:lnTo>
                  <a:lnTo>
                    <a:pt x="426023" y="6476"/>
                  </a:lnTo>
                  <a:lnTo>
                    <a:pt x="425138" y="51434"/>
                  </a:lnTo>
                  <a:lnTo>
                    <a:pt x="441326" y="54672"/>
                  </a:lnTo>
                  <a:lnTo>
                    <a:pt x="453525" y="59970"/>
                  </a:lnTo>
                  <a:lnTo>
                    <a:pt x="464890" y="61790"/>
                  </a:lnTo>
                  <a:lnTo>
                    <a:pt x="482905" y="70323"/>
                  </a:lnTo>
                  <a:lnTo>
                    <a:pt x="491122" y="115833"/>
                  </a:lnTo>
                  <a:lnTo>
                    <a:pt x="464258" y="135521"/>
                  </a:lnTo>
                  <a:lnTo>
                    <a:pt x="403579" y="138997"/>
                  </a:lnTo>
                  <a:lnTo>
                    <a:pt x="300867" y="134573"/>
                  </a:lnTo>
                  <a:lnTo>
                    <a:pt x="253462" y="139945"/>
                  </a:lnTo>
                  <a:lnTo>
                    <a:pt x="202264" y="140577"/>
                  </a:lnTo>
                  <a:lnTo>
                    <a:pt x="149170" y="138681"/>
                  </a:lnTo>
                  <a:lnTo>
                    <a:pt x="131156" y="134889"/>
                  </a:lnTo>
                  <a:lnTo>
                    <a:pt x="102396" y="131412"/>
                  </a:lnTo>
                  <a:lnTo>
                    <a:pt x="68264" y="135521"/>
                  </a:lnTo>
                  <a:lnTo>
                    <a:pt x="50566" y="135521"/>
                  </a:lnTo>
                  <a:lnTo>
                    <a:pt x="31604" y="128568"/>
                  </a:lnTo>
                  <a:lnTo>
                    <a:pt x="21807" y="11877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s-CL" sz="2400"/>
            </a:p>
          </p:txBody>
        </p:sp>
        <p:grpSp>
          <p:nvGrpSpPr>
            <p:cNvPr id="4821" name="Google Shape;4821;p16"/>
            <p:cNvGrpSpPr/>
            <p:nvPr/>
          </p:nvGrpSpPr>
          <p:grpSpPr>
            <a:xfrm flipH="1">
              <a:off x="2803336" y="4550839"/>
              <a:ext cx="3648000" cy="1225665"/>
              <a:chOff x="5182448" y="4500764"/>
              <a:chExt cx="3648000" cy="1225665"/>
            </a:xfrm>
          </p:grpSpPr>
          <p:grpSp>
            <p:nvGrpSpPr>
              <p:cNvPr id="4822" name="Google Shape;4822;p16"/>
              <p:cNvGrpSpPr/>
              <p:nvPr/>
            </p:nvGrpSpPr>
            <p:grpSpPr>
              <a:xfrm>
                <a:off x="6797372" y="5132697"/>
                <a:ext cx="1091289" cy="319934"/>
                <a:chOff x="6597922" y="2714372"/>
                <a:chExt cx="1091289" cy="319934"/>
              </a:xfrm>
            </p:grpSpPr>
            <p:sp>
              <p:nvSpPr>
                <p:cNvPr id="4823" name="Google Shape;4823;p16"/>
                <p:cNvSpPr/>
                <p:nvPr/>
              </p:nvSpPr>
              <p:spPr>
                <a:xfrm>
                  <a:off x="7365810" y="2901260"/>
                  <a:ext cx="323400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90" h="2382" extrusionOk="0">
                      <a:moveTo>
                        <a:pt x="3185" y="0"/>
                      </a:moveTo>
                      <a:cubicBezTo>
                        <a:pt x="3042" y="0"/>
                        <a:pt x="2908" y="9"/>
                        <a:pt x="2783" y="27"/>
                      </a:cubicBezTo>
                      <a:cubicBezTo>
                        <a:pt x="1570" y="179"/>
                        <a:pt x="196" y="1053"/>
                        <a:pt x="0" y="2364"/>
                      </a:cubicBezTo>
                      <a:cubicBezTo>
                        <a:pt x="0" y="2373"/>
                        <a:pt x="9" y="2373"/>
                        <a:pt x="9" y="2382"/>
                      </a:cubicBezTo>
                      <a:lnTo>
                        <a:pt x="27" y="2382"/>
                      </a:lnTo>
                      <a:cubicBezTo>
                        <a:pt x="277" y="2284"/>
                        <a:pt x="491" y="2204"/>
                        <a:pt x="696" y="2132"/>
                      </a:cubicBezTo>
                      <a:cubicBezTo>
                        <a:pt x="910" y="2061"/>
                        <a:pt x="1115" y="1998"/>
                        <a:pt x="1329" y="1918"/>
                      </a:cubicBezTo>
                      <a:cubicBezTo>
                        <a:pt x="1606" y="1249"/>
                        <a:pt x="2418" y="803"/>
                        <a:pt x="3113" y="651"/>
                      </a:cubicBezTo>
                      <a:cubicBezTo>
                        <a:pt x="3336" y="598"/>
                        <a:pt x="3568" y="571"/>
                        <a:pt x="3791" y="571"/>
                      </a:cubicBezTo>
                      <a:cubicBezTo>
                        <a:pt x="4345" y="571"/>
                        <a:pt x="4853" y="732"/>
                        <a:pt x="5281" y="1044"/>
                      </a:cubicBezTo>
                      <a:cubicBezTo>
                        <a:pt x="5451" y="1026"/>
                        <a:pt x="5620" y="1017"/>
                        <a:pt x="5781" y="1008"/>
                      </a:cubicBezTo>
                      <a:cubicBezTo>
                        <a:pt x="5781" y="1008"/>
                        <a:pt x="5790" y="1008"/>
                        <a:pt x="5790" y="999"/>
                      </a:cubicBezTo>
                      <a:cubicBezTo>
                        <a:pt x="5790" y="990"/>
                        <a:pt x="5790" y="990"/>
                        <a:pt x="5790" y="981"/>
                      </a:cubicBezTo>
                      <a:cubicBezTo>
                        <a:pt x="5165" y="384"/>
                        <a:pt x="4148" y="0"/>
                        <a:pt x="318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24" name="Google Shape;4824;p16"/>
                <p:cNvSpPr/>
                <p:nvPr/>
              </p:nvSpPr>
              <p:spPr>
                <a:xfrm>
                  <a:off x="7446017" y="2942592"/>
                  <a:ext cx="198341" cy="63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1" h="1143" extrusionOk="0">
                      <a:moveTo>
                        <a:pt x="2266" y="1"/>
                      </a:moveTo>
                      <a:cubicBezTo>
                        <a:pt x="2079" y="1"/>
                        <a:pt x="1900" y="27"/>
                        <a:pt x="1722" y="72"/>
                      </a:cubicBezTo>
                      <a:cubicBezTo>
                        <a:pt x="1338" y="179"/>
                        <a:pt x="402" y="500"/>
                        <a:pt x="0" y="1125"/>
                      </a:cubicBezTo>
                      <a:cubicBezTo>
                        <a:pt x="0" y="1125"/>
                        <a:pt x="0" y="1134"/>
                        <a:pt x="0" y="1142"/>
                      </a:cubicBezTo>
                      <a:lnTo>
                        <a:pt x="18" y="1142"/>
                      </a:lnTo>
                      <a:cubicBezTo>
                        <a:pt x="1383" y="705"/>
                        <a:pt x="2498" y="447"/>
                        <a:pt x="3542" y="331"/>
                      </a:cubicBezTo>
                      <a:cubicBezTo>
                        <a:pt x="3542" y="331"/>
                        <a:pt x="3551" y="322"/>
                        <a:pt x="3551" y="322"/>
                      </a:cubicBezTo>
                      <a:cubicBezTo>
                        <a:pt x="3551" y="313"/>
                        <a:pt x="3551" y="304"/>
                        <a:pt x="3542" y="304"/>
                      </a:cubicBezTo>
                      <a:cubicBezTo>
                        <a:pt x="3132" y="143"/>
                        <a:pt x="2721" y="1"/>
                        <a:pt x="22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25" name="Google Shape;4825;p16"/>
                <p:cNvSpPr/>
                <p:nvPr/>
              </p:nvSpPr>
              <p:spPr>
                <a:xfrm>
                  <a:off x="6973153" y="2811558"/>
                  <a:ext cx="103164" cy="142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7" h="2543" extrusionOk="0">
                      <a:moveTo>
                        <a:pt x="1829" y="0"/>
                      </a:moveTo>
                      <a:cubicBezTo>
                        <a:pt x="1365" y="45"/>
                        <a:pt x="277" y="241"/>
                        <a:pt x="107" y="1258"/>
                      </a:cubicBezTo>
                      <a:cubicBezTo>
                        <a:pt x="0" y="1838"/>
                        <a:pt x="330" y="2257"/>
                        <a:pt x="1098" y="2543"/>
                      </a:cubicBezTo>
                      <a:lnTo>
                        <a:pt x="1106" y="2543"/>
                      </a:lnTo>
                      <a:cubicBezTo>
                        <a:pt x="1106" y="2543"/>
                        <a:pt x="1115" y="2543"/>
                        <a:pt x="1115" y="2534"/>
                      </a:cubicBezTo>
                      <a:cubicBezTo>
                        <a:pt x="1124" y="2525"/>
                        <a:pt x="1115" y="2525"/>
                        <a:pt x="1115" y="2516"/>
                      </a:cubicBezTo>
                      <a:cubicBezTo>
                        <a:pt x="759" y="2266"/>
                        <a:pt x="598" y="1936"/>
                        <a:pt x="625" y="1517"/>
                      </a:cubicBezTo>
                      <a:cubicBezTo>
                        <a:pt x="687" y="776"/>
                        <a:pt x="1089" y="277"/>
                        <a:pt x="1838" y="27"/>
                      </a:cubicBezTo>
                      <a:cubicBezTo>
                        <a:pt x="1838" y="27"/>
                        <a:pt x="1847" y="18"/>
                        <a:pt x="1847" y="18"/>
                      </a:cubicBezTo>
                      <a:cubicBezTo>
                        <a:pt x="1847" y="9"/>
                        <a:pt x="1838" y="0"/>
                        <a:pt x="182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26" name="Google Shape;4826;p16"/>
                <p:cNvSpPr/>
                <p:nvPr/>
              </p:nvSpPr>
              <p:spPr>
                <a:xfrm>
                  <a:off x="7016496" y="2806587"/>
                  <a:ext cx="119139" cy="16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3" h="2891" extrusionOk="0">
                      <a:moveTo>
                        <a:pt x="2115" y="0"/>
                      </a:moveTo>
                      <a:cubicBezTo>
                        <a:pt x="1321" y="71"/>
                        <a:pt x="0" y="375"/>
                        <a:pt x="36" y="1606"/>
                      </a:cubicBezTo>
                      <a:cubicBezTo>
                        <a:pt x="63" y="2444"/>
                        <a:pt x="785" y="2766"/>
                        <a:pt x="1392" y="2891"/>
                      </a:cubicBezTo>
                      <a:cubicBezTo>
                        <a:pt x="1401" y="2891"/>
                        <a:pt x="1410" y="2891"/>
                        <a:pt x="1410" y="2882"/>
                      </a:cubicBezTo>
                      <a:cubicBezTo>
                        <a:pt x="1410" y="2873"/>
                        <a:pt x="1410" y="2864"/>
                        <a:pt x="1401" y="2864"/>
                      </a:cubicBezTo>
                      <a:cubicBezTo>
                        <a:pt x="1062" y="2659"/>
                        <a:pt x="875" y="2391"/>
                        <a:pt x="857" y="2043"/>
                      </a:cubicBezTo>
                      <a:cubicBezTo>
                        <a:pt x="794" y="1231"/>
                        <a:pt x="1285" y="464"/>
                        <a:pt x="2124" y="36"/>
                      </a:cubicBezTo>
                      <a:cubicBezTo>
                        <a:pt x="2124" y="27"/>
                        <a:pt x="2133" y="18"/>
                        <a:pt x="2133" y="18"/>
                      </a:cubicBezTo>
                      <a:cubicBezTo>
                        <a:pt x="2124" y="9"/>
                        <a:pt x="2124" y="0"/>
                        <a:pt x="211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27" name="Google Shape;4827;p16"/>
                <p:cNvSpPr/>
                <p:nvPr/>
              </p:nvSpPr>
              <p:spPr>
                <a:xfrm>
                  <a:off x="6623335" y="2789105"/>
                  <a:ext cx="82777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2" h="2276" extrusionOk="0">
                      <a:moveTo>
                        <a:pt x="1321" y="1"/>
                      </a:moveTo>
                      <a:cubicBezTo>
                        <a:pt x="1285" y="10"/>
                        <a:pt x="1250" y="28"/>
                        <a:pt x="1214" y="37"/>
                      </a:cubicBezTo>
                      <a:cubicBezTo>
                        <a:pt x="1214" y="37"/>
                        <a:pt x="1205" y="45"/>
                        <a:pt x="1205" y="45"/>
                      </a:cubicBezTo>
                      <a:cubicBezTo>
                        <a:pt x="1143" y="81"/>
                        <a:pt x="1080" y="108"/>
                        <a:pt x="1027" y="126"/>
                      </a:cubicBezTo>
                      <a:cubicBezTo>
                        <a:pt x="857" y="224"/>
                        <a:pt x="714" y="340"/>
                        <a:pt x="598" y="474"/>
                      </a:cubicBezTo>
                      <a:cubicBezTo>
                        <a:pt x="250" y="866"/>
                        <a:pt x="1" y="1491"/>
                        <a:pt x="420" y="1972"/>
                      </a:cubicBezTo>
                      <a:cubicBezTo>
                        <a:pt x="759" y="2079"/>
                        <a:pt x="1116" y="2187"/>
                        <a:pt x="1464" y="2276"/>
                      </a:cubicBezTo>
                      <a:cubicBezTo>
                        <a:pt x="1473" y="2276"/>
                        <a:pt x="1473" y="2276"/>
                        <a:pt x="1482" y="2267"/>
                      </a:cubicBezTo>
                      <a:cubicBezTo>
                        <a:pt x="1482" y="2258"/>
                        <a:pt x="1482" y="2258"/>
                        <a:pt x="1473" y="2249"/>
                      </a:cubicBezTo>
                      <a:cubicBezTo>
                        <a:pt x="1205" y="2071"/>
                        <a:pt x="884" y="1749"/>
                        <a:pt x="857" y="1232"/>
                      </a:cubicBezTo>
                      <a:cubicBezTo>
                        <a:pt x="830" y="750"/>
                        <a:pt x="991" y="331"/>
                        <a:pt x="1330" y="28"/>
                      </a:cubicBezTo>
                      <a:cubicBezTo>
                        <a:pt x="1339" y="19"/>
                        <a:pt x="1339" y="10"/>
                        <a:pt x="1339" y="10"/>
                      </a:cubicBezTo>
                      <a:cubicBezTo>
                        <a:pt x="1330" y="1"/>
                        <a:pt x="1330" y="1"/>
                        <a:pt x="13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28" name="Google Shape;4828;p16"/>
                <p:cNvSpPr/>
                <p:nvPr/>
              </p:nvSpPr>
              <p:spPr>
                <a:xfrm>
                  <a:off x="6597922" y="2808542"/>
                  <a:ext cx="48873" cy="87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" h="1562" extrusionOk="0">
                      <a:moveTo>
                        <a:pt x="857" y="1"/>
                      </a:moveTo>
                      <a:cubicBezTo>
                        <a:pt x="777" y="45"/>
                        <a:pt x="714" y="90"/>
                        <a:pt x="661" y="135"/>
                      </a:cubicBezTo>
                      <a:cubicBezTo>
                        <a:pt x="108" y="590"/>
                        <a:pt x="1" y="1018"/>
                        <a:pt x="322" y="1446"/>
                      </a:cubicBezTo>
                      <a:cubicBezTo>
                        <a:pt x="402" y="1473"/>
                        <a:pt x="482" y="1500"/>
                        <a:pt x="563" y="1526"/>
                      </a:cubicBezTo>
                      <a:lnTo>
                        <a:pt x="661" y="1562"/>
                      </a:lnTo>
                      <a:cubicBezTo>
                        <a:pt x="670" y="1562"/>
                        <a:pt x="670" y="1553"/>
                        <a:pt x="679" y="1553"/>
                      </a:cubicBezTo>
                      <a:cubicBezTo>
                        <a:pt x="679" y="1544"/>
                        <a:pt x="679" y="1544"/>
                        <a:pt x="679" y="1535"/>
                      </a:cubicBezTo>
                      <a:cubicBezTo>
                        <a:pt x="340" y="1098"/>
                        <a:pt x="518" y="590"/>
                        <a:pt x="732" y="233"/>
                      </a:cubicBezTo>
                      <a:cubicBezTo>
                        <a:pt x="768" y="161"/>
                        <a:pt x="821" y="90"/>
                        <a:pt x="875" y="28"/>
                      </a:cubicBezTo>
                      <a:cubicBezTo>
                        <a:pt x="875" y="19"/>
                        <a:pt x="875" y="19"/>
                        <a:pt x="875" y="10"/>
                      </a:cubicBezTo>
                      <a:cubicBezTo>
                        <a:pt x="866" y="1"/>
                        <a:pt x="866" y="1"/>
                        <a:pt x="85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29" name="Google Shape;4829;p16"/>
                <p:cNvSpPr/>
                <p:nvPr/>
              </p:nvSpPr>
              <p:spPr>
                <a:xfrm>
                  <a:off x="6727504" y="2755257"/>
                  <a:ext cx="156506" cy="182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" h="3266" extrusionOk="0">
                      <a:moveTo>
                        <a:pt x="2784" y="0"/>
                      </a:moveTo>
                      <a:cubicBezTo>
                        <a:pt x="1945" y="45"/>
                        <a:pt x="1026" y="179"/>
                        <a:pt x="509" y="741"/>
                      </a:cubicBezTo>
                      <a:cubicBezTo>
                        <a:pt x="0" y="1303"/>
                        <a:pt x="9" y="2141"/>
                        <a:pt x="527" y="2650"/>
                      </a:cubicBezTo>
                      <a:cubicBezTo>
                        <a:pt x="857" y="2971"/>
                        <a:pt x="1294" y="3167"/>
                        <a:pt x="1883" y="3265"/>
                      </a:cubicBezTo>
                      <a:cubicBezTo>
                        <a:pt x="1891" y="3265"/>
                        <a:pt x="1900" y="3256"/>
                        <a:pt x="1900" y="3256"/>
                      </a:cubicBezTo>
                      <a:cubicBezTo>
                        <a:pt x="1900" y="3247"/>
                        <a:pt x="1900" y="3239"/>
                        <a:pt x="1900" y="3239"/>
                      </a:cubicBezTo>
                      <a:cubicBezTo>
                        <a:pt x="1606" y="3007"/>
                        <a:pt x="1347" y="2659"/>
                        <a:pt x="1213" y="2320"/>
                      </a:cubicBezTo>
                      <a:cubicBezTo>
                        <a:pt x="901" y="1553"/>
                        <a:pt x="1338" y="830"/>
                        <a:pt x="1909" y="446"/>
                      </a:cubicBezTo>
                      <a:cubicBezTo>
                        <a:pt x="2177" y="268"/>
                        <a:pt x="2471" y="134"/>
                        <a:pt x="2792" y="27"/>
                      </a:cubicBezTo>
                      <a:cubicBezTo>
                        <a:pt x="2792" y="27"/>
                        <a:pt x="2801" y="18"/>
                        <a:pt x="2801" y="9"/>
                      </a:cubicBezTo>
                      <a:cubicBezTo>
                        <a:pt x="2792" y="9"/>
                        <a:pt x="2792" y="0"/>
                        <a:pt x="278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0" name="Google Shape;4830;p16"/>
                <p:cNvSpPr/>
                <p:nvPr/>
              </p:nvSpPr>
              <p:spPr>
                <a:xfrm>
                  <a:off x="6677682" y="2765199"/>
                  <a:ext cx="99701" cy="16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5" h="2945" extrusionOk="0">
                      <a:moveTo>
                        <a:pt x="1766" y="1"/>
                      </a:moveTo>
                      <a:cubicBezTo>
                        <a:pt x="1526" y="36"/>
                        <a:pt x="1267" y="117"/>
                        <a:pt x="1035" y="233"/>
                      </a:cubicBezTo>
                      <a:cubicBezTo>
                        <a:pt x="1026" y="242"/>
                        <a:pt x="1017" y="250"/>
                        <a:pt x="1017" y="250"/>
                      </a:cubicBezTo>
                      <a:cubicBezTo>
                        <a:pt x="1017" y="259"/>
                        <a:pt x="1008" y="268"/>
                        <a:pt x="1017" y="277"/>
                      </a:cubicBezTo>
                      <a:lnTo>
                        <a:pt x="964" y="286"/>
                      </a:lnTo>
                      <a:lnTo>
                        <a:pt x="928" y="286"/>
                      </a:lnTo>
                      <a:cubicBezTo>
                        <a:pt x="473" y="536"/>
                        <a:pt x="170" y="866"/>
                        <a:pt x="71" y="1214"/>
                      </a:cubicBezTo>
                      <a:cubicBezTo>
                        <a:pt x="0" y="1490"/>
                        <a:pt x="36" y="1767"/>
                        <a:pt x="196" y="2044"/>
                      </a:cubicBezTo>
                      <a:cubicBezTo>
                        <a:pt x="509" y="2588"/>
                        <a:pt x="1017" y="2793"/>
                        <a:pt x="1686" y="2945"/>
                      </a:cubicBezTo>
                      <a:cubicBezTo>
                        <a:pt x="1695" y="2945"/>
                        <a:pt x="1704" y="2945"/>
                        <a:pt x="1704" y="2936"/>
                      </a:cubicBezTo>
                      <a:cubicBezTo>
                        <a:pt x="1704" y="2927"/>
                        <a:pt x="1704" y="2918"/>
                        <a:pt x="1695" y="2918"/>
                      </a:cubicBezTo>
                      <a:cubicBezTo>
                        <a:pt x="901" y="2525"/>
                        <a:pt x="589" y="1821"/>
                        <a:pt x="856" y="1036"/>
                      </a:cubicBezTo>
                      <a:cubicBezTo>
                        <a:pt x="1008" y="572"/>
                        <a:pt x="1311" y="242"/>
                        <a:pt x="1775" y="27"/>
                      </a:cubicBezTo>
                      <a:cubicBezTo>
                        <a:pt x="1775" y="19"/>
                        <a:pt x="1784" y="10"/>
                        <a:pt x="1784" y="10"/>
                      </a:cubicBezTo>
                      <a:cubicBezTo>
                        <a:pt x="1775" y="1"/>
                        <a:pt x="1775" y="1"/>
                        <a:pt x="176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1" name="Google Shape;4831;p16"/>
                <p:cNvSpPr/>
                <p:nvPr/>
              </p:nvSpPr>
              <p:spPr>
                <a:xfrm>
                  <a:off x="7064810" y="2793126"/>
                  <a:ext cx="252688" cy="187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4" h="3355" extrusionOk="0">
                      <a:moveTo>
                        <a:pt x="3328" y="0"/>
                      </a:moveTo>
                      <a:cubicBezTo>
                        <a:pt x="2954" y="0"/>
                        <a:pt x="2588" y="36"/>
                        <a:pt x="2249" y="116"/>
                      </a:cubicBezTo>
                      <a:cubicBezTo>
                        <a:pt x="1428" y="295"/>
                        <a:pt x="402" y="821"/>
                        <a:pt x="215" y="1713"/>
                      </a:cubicBezTo>
                      <a:cubicBezTo>
                        <a:pt x="1" y="2748"/>
                        <a:pt x="741" y="3132"/>
                        <a:pt x="1419" y="3355"/>
                      </a:cubicBezTo>
                      <a:lnTo>
                        <a:pt x="1428" y="3355"/>
                      </a:lnTo>
                      <a:cubicBezTo>
                        <a:pt x="1437" y="3346"/>
                        <a:pt x="1437" y="3337"/>
                        <a:pt x="1428" y="3337"/>
                      </a:cubicBezTo>
                      <a:cubicBezTo>
                        <a:pt x="1196" y="3140"/>
                        <a:pt x="1053" y="2908"/>
                        <a:pt x="1000" y="2650"/>
                      </a:cubicBezTo>
                      <a:cubicBezTo>
                        <a:pt x="920" y="2230"/>
                        <a:pt x="1044" y="1553"/>
                        <a:pt x="1366" y="1240"/>
                      </a:cubicBezTo>
                      <a:cubicBezTo>
                        <a:pt x="2079" y="544"/>
                        <a:pt x="3034" y="161"/>
                        <a:pt x="4051" y="161"/>
                      </a:cubicBezTo>
                      <a:cubicBezTo>
                        <a:pt x="4203" y="161"/>
                        <a:pt x="4354" y="170"/>
                        <a:pt x="4506" y="188"/>
                      </a:cubicBezTo>
                      <a:cubicBezTo>
                        <a:pt x="4515" y="188"/>
                        <a:pt x="4524" y="188"/>
                        <a:pt x="4524" y="179"/>
                      </a:cubicBezTo>
                      <a:cubicBezTo>
                        <a:pt x="4524" y="179"/>
                        <a:pt x="4524" y="170"/>
                        <a:pt x="4515" y="161"/>
                      </a:cubicBezTo>
                      <a:lnTo>
                        <a:pt x="4479" y="125"/>
                      </a:lnTo>
                      <a:lnTo>
                        <a:pt x="4461" y="107"/>
                      </a:lnTo>
                      <a:cubicBezTo>
                        <a:pt x="4087" y="36"/>
                        <a:pt x="3712" y="0"/>
                        <a:pt x="3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2" name="Google Shape;4832;p16"/>
                <p:cNvSpPr/>
                <p:nvPr/>
              </p:nvSpPr>
              <p:spPr>
                <a:xfrm>
                  <a:off x="6975108" y="2714372"/>
                  <a:ext cx="323959" cy="967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0" h="1732" extrusionOk="0">
                      <a:moveTo>
                        <a:pt x="2383" y="1"/>
                      </a:moveTo>
                      <a:cubicBezTo>
                        <a:pt x="1776" y="19"/>
                        <a:pt x="527" y="45"/>
                        <a:pt x="10" y="634"/>
                      </a:cubicBezTo>
                      <a:cubicBezTo>
                        <a:pt x="1" y="643"/>
                        <a:pt x="1" y="643"/>
                        <a:pt x="1" y="652"/>
                      </a:cubicBezTo>
                      <a:cubicBezTo>
                        <a:pt x="10" y="652"/>
                        <a:pt x="10" y="661"/>
                        <a:pt x="19" y="661"/>
                      </a:cubicBezTo>
                      <a:cubicBezTo>
                        <a:pt x="697" y="795"/>
                        <a:pt x="1286" y="1160"/>
                        <a:pt x="1714" y="1714"/>
                      </a:cubicBezTo>
                      <a:cubicBezTo>
                        <a:pt x="1714" y="1714"/>
                        <a:pt x="1723" y="1722"/>
                        <a:pt x="1723" y="1722"/>
                      </a:cubicBezTo>
                      <a:lnTo>
                        <a:pt x="1901" y="1722"/>
                      </a:lnTo>
                      <a:cubicBezTo>
                        <a:pt x="1901" y="1731"/>
                        <a:pt x="1910" y="1731"/>
                        <a:pt x="1910" y="1731"/>
                      </a:cubicBezTo>
                      <a:lnTo>
                        <a:pt x="1919" y="1731"/>
                      </a:lnTo>
                      <a:cubicBezTo>
                        <a:pt x="2240" y="1642"/>
                        <a:pt x="2615" y="1598"/>
                        <a:pt x="3034" y="1598"/>
                      </a:cubicBezTo>
                      <a:lnTo>
                        <a:pt x="3052" y="1598"/>
                      </a:lnTo>
                      <a:cubicBezTo>
                        <a:pt x="3605" y="1348"/>
                        <a:pt x="4265" y="1223"/>
                        <a:pt x="4943" y="1223"/>
                      </a:cubicBezTo>
                      <a:cubicBezTo>
                        <a:pt x="5229" y="1223"/>
                        <a:pt x="5514" y="1241"/>
                        <a:pt x="5782" y="1285"/>
                      </a:cubicBezTo>
                      <a:lnTo>
                        <a:pt x="5791" y="1285"/>
                      </a:lnTo>
                      <a:cubicBezTo>
                        <a:pt x="5791" y="1285"/>
                        <a:pt x="5800" y="1285"/>
                        <a:pt x="5800" y="1276"/>
                      </a:cubicBezTo>
                      <a:cubicBezTo>
                        <a:pt x="5800" y="1276"/>
                        <a:pt x="5800" y="1268"/>
                        <a:pt x="5800" y="1268"/>
                      </a:cubicBezTo>
                      <a:lnTo>
                        <a:pt x="5737" y="1205"/>
                      </a:lnTo>
                      <a:cubicBezTo>
                        <a:pt x="5336" y="804"/>
                        <a:pt x="4854" y="527"/>
                        <a:pt x="4292" y="384"/>
                      </a:cubicBezTo>
                      <a:cubicBezTo>
                        <a:pt x="4283" y="384"/>
                        <a:pt x="4274" y="393"/>
                        <a:pt x="4265" y="402"/>
                      </a:cubicBezTo>
                      <a:cubicBezTo>
                        <a:pt x="4131" y="384"/>
                        <a:pt x="3980" y="349"/>
                        <a:pt x="3801" y="304"/>
                      </a:cubicBezTo>
                      <a:cubicBezTo>
                        <a:pt x="3578" y="277"/>
                        <a:pt x="3373" y="259"/>
                        <a:pt x="3177" y="259"/>
                      </a:cubicBezTo>
                      <a:cubicBezTo>
                        <a:pt x="2945" y="259"/>
                        <a:pt x="2704" y="277"/>
                        <a:pt x="2427" y="313"/>
                      </a:cubicBezTo>
                      <a:cubicBezTo>
                        <a:pt x="2008" y="366"/>
                        <a:pt x="1125" y="482"/>
                        <a:pt x="822" y="857"/>
                      </a:cubicBezTo>
                      <a:cubicBezTo>
                        <a:pt x="813" y="866"/>
                        <a:pt x="813" y="866"/>
                        <a:pt x="795" y="866"/>
                      </a:cubicBezTo>
                      <a:cubicBezTo>
                        <a:pt x="786" y="866"/>
                        <a:pt x="768" y="857"/>
                        <a:pt x="759" y="839"/>
                      </a:cubicBezTo>
                      <a:cubicBezTo>
                        <a:pt x="759" y="839"/>
                        <a:pt x="750" y="821"/>
                        <a:pt x="759" y="804"/>
                      </a:cubicBezTo>
                      <a:cubicBezTo>
                        <a:pt x="1107" y="215"/>
                        <a:pt x="2142" y="81"/>
                        <a:pt x="2722" y="54"/>
                      </a:cubicBezTo>
                      <a:cubicBezTo>
                        <a:pt x="2731" y="54"/>
                        <a:pt x="2740" y="45"/>
                        <a:pt x="2740" y="36"/>
                      </a:cubicBezTo>
                      <a:cubicBezTo>
                        <a:pt x="2740" y="36"/>
                        <a:pt x="2731" y="27"/>
                        <a:pt x="2731" y="27"/>
                      </a:cubicBezTo>
                      <a:cubicBezTo>
                        <a:pt x="2606" y="10"/>
                        <a:pt x="2517" y="1"/>
                        <a:pt x="24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3" name="Google Shape;4833;p16"/>
                <p:cNvSpPr/>
                <p:nvPr/>
              </p:nvSpPr>
              <p:spPr>
                <a:xfrm>
                  <a:off x="6798719" y="2759725"/>
                  <a:ext cx="268160" cy="18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1" h="3257" extrusionOk="0">
                      <a:moveTo>
                        <a:pt x="2793" y="1"/>
                      </a:moveTo>
                      <a:cubicBezTo>
                        <a:pt x="2106" y="1"/>
                        <a:pt x="813" y="259"/>
                        <a:pt x="277" y="946"/>
                      </a:cubicBezTo>
                      <a:cubicBezTo>
                        <a:pt x="63" y="1223"/>
                        <a:pt x="1" y="1553"/>
                        <a:pt x="90" y="1910"/>
                      </a:cubicBezTo>
                      <a:cubicBezTo>
                        <a:pt x="286" y="2677"/>
                        <a:pt x="1000" y="3257"/>
                        <a:pt x="1740" y="3257"/>
                      </a:cubicBezTo>
                      <a:cubicBezTo>
                        <a:pt x="2026" y="3257"/>
                        <a:pt x="2294" y="3167"/>
                        <a:pt x="2543" y="2998"/>
                      </a:cubicBezTo>
                      <a:cubicBezTo>
                        <a:pt x="2775" y="2837"/>
                        <a:pt x="2918" y="2543"/>
                        <a:pt x="2927" y="2222"/>
                      </a:cubicBezTo>
                      <a:cubicBezTo>
                        <a:pt x="2936" y="1901"/>
                        <a:pt x="2811" y="1615"/>
                        <a:pt x="2588" y="1437"/>
                      </a:cubicBezTo>
                      <a:cubicBezTo>
                        <a:pt x="2427" y="1321"/>
                        <a:pt x="2285" y="1258"/>
                        <a:pt x="2142" y="1258"/>
                      </a:cubicBezTo>
                      <a:cubicBezTo>
                        <a:pt x="1856" y="1258"/>
                        <a:pt x="1687" y="1526"/>
                        <a:pt x="1625" y="1749"/>
                      </a:cubicBezTo>
                      <a:cubicBezTo>
                        <a:pt x="1571" y="1972"/>
                        <a:pt x="1598" y="2258"/>
                        <a:pt x="1785" y="2365"/>
                      </a:cubicBezTo>
                      <a:cubicBezTo>
                        <a:pt x="1803" y="2374"/>
                        <a:pt x="1803" y="2391"/>
                        <a:pt x="1803" y="2391"/>
                      </a:cubicBezTo>
                      <a:cubicBezTo>
                        <a:pt x="1794" y="2400"/>
                        <a:pt x="1785" y="2418"/>
                        <a:pt x="1767" y="2418"/>
                      </a:cubicBezTo>
                      <a:lnTo>
                        <a:pt x="1758" y="2418"/>
                      </a:lnTo>
                      <a:cubicBezTo>
                        <a:pt x="1535" y="2311"/>
                        <a:pt x="1446" y="2088"/>
                        <a:pt x="1509" y="1820"/>
                      </a:cubicBezTo>
                      <a:cubicBezTo>
                        <a:pt x="1580" y="1481"/>
                        <a:pt x="1883" y="1134"/>
                        <a:pt x="2276" y="1134"/>
                      </a:cubicBezTo>
                      <a:cubicBezTo>
                        <a:pt x="2418" y="1134"/>
                        <a:pt x="2570" y="1187"/>
                        <a:pt x="2704" y="1276"/>
                      </a:cubicBezTo>
                      <a:cubicBezTo>
                        <a:pt x="2882" y="1401"/>
                        <a:pt x="3025" y="1624"/>
                        <a:pt x="3105" y="1892"/>
                      </a:cubicBezTo>
                      <a:cubicBezTo>
                        <a:pt x="3105" y="1901"/>
                        <a:pt x="3114" y="1910"/>
                        <a:pt x="3123" y="1910"/>
                      </a:cubicBezTo>
                      <a:cubicBezTo>
                        <a:pt x="3123" y="1910"/>
                        <a:pt x="3132" y="1901"/>
                        <a:pt x="3132" y="1901"/>
                      </a:cubicBezTo>
                      <a:cubicBezTo>
                        <a:pt x="3462" y="1107"/>
                        <a:pt x="4310" y="946"/>
                        <a:pt x="4783" y="919"/>
                      </a:cubicBezTo>
                      <a:cubicBezTo>
                        <a:pt x="4791" y="919"/>
                        <a:pt x="4791" y="910"/>
                        <a:pt x="4791" y="910"/>
                      </a:cubicBezTo>
                      <a:cubicBezTo>
                        <a:pt x="4800" y="902"/>
                        <a:pt x="4800" y="893"/>
                        <a:pt x="4791" y="893"/>
                      </a:cubicBezTo>
                      <a:cubicBezTo>
                        <a:pt x="4265" y="348"/>
                        <a:pt x="3525" y="18"/>
                        <a:pt x="28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834" name="Google Shape;4834;p16"/>
              <p:cNvGrpSpPr/>
              <p:nvPr/>
            </p:nvGrpSpPr>
            <p:grpSpPr>
              <a:xfrm>
                <a:off x="8349012" y="5098347"/>
                <a:ext cx="392714" cy="128075"/>
                <a:chOff x="8149562" y="2680022"/>
                <a:chExt cx="392714" cy="128075"/>
              </a:xfrm>
            </p:grpSpPr>
            <p:sp>
              <p:nvSpPr>
                <p:cNvPr id="4835" name="Google Shape;4835;p16"/>
                <p:cNvSpPr/>
                <p:nvPr/>
              </p:nvSpPr>
              <p:spPr>
                <a:xfrm>
                  <a:off x="8149562" y="2689461"/>
                  <a:ext cx="306030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9" h="2124" extrusionOk="0">
                      <a:moveTo>
                        <a:pt x="4096" y="1"/>
                      </a:moveTo>
                      <a:cubicBezTo>
                        <a:pt x="3453" y="1"/>
                        <a:pt x="2829" y="233"/>
                        <a:pt x="2133" y="723"/>
                      </a:cubicBezTo>
                      <a:cubicBezTo>
                        <a:pt x="2044" y="786"/>
                        <a:pt x="1955" y="848"/>
                        <a:pt x="1865" y="911"/>
                      </a:cubicBezTo>
                      <a:cubicBezTo>
                        <a:pt x="1312" y="1312"/>
                        <a:pt x="679" y="1767"/>
                        <a:pt x="19" y="1981"/>
                      </a:cubicBezTo>
                      <a:cubicBezTo>
                        <a:pt x="10" y="1990"/>
                        <a:pt x="1" y="1990"/>
                        <a:pt x="1" y="1999"/>
                      </a:cubicBezTo>
                      <a:cubicBezTo>
                        <a:pt x="1" y="2008"/>
                        <a:pt x="10" y="2017"/>
                        <a:pt x="19" y="2017"/>
                      </a:cubicBezTo>
                      <a:cubicBezTo>
                        <a:pt x="170" y="2026"/>
                        <a:pt x="322" y="2035"/>
                        <a:pt x="474" y="2044"/>
                      </a:cubicBezTo>
                      <a:cubicBezTo>
                        <a:pt x="1125" y="2088"/>
                        <a:pt x="1740" y="2124"/>
                        <a:pt x="2374" y="2124"/>
                      </a:cubicBezTo>
                      <a:cubicBezTo>
                        <a:pt x="2784" y="2124"/>
                        <a:pt x="3150" y="2106"/>
                        <a:pt x="3516" y="2070"/>
                      </a:cubicBezTo>
                      <a:cubicBezTo>
                        <a:pt x="3516" y="2070"/>
                        <a:pt x="3525" y="2070"/>
                        <a:pt x="3525" y="2061"/>
                      </a:cubicBezTo>
                      <a:cubicBezTo>
                        <a:pt x="3525" y="2061"/>
                        <a:pt x="3525" y="2053"/>
                        <a:pt x="3525" y="2053"/>
                      </a:cubicBezTo>
                      <a:cubicBezTo>
                        <a:pt x="3418" y="1901"/>
                        <a:pt x="3382" y="1740"/>
                        <a:pt x="3418" y="1598"/>
                      </a:cubicBezTo>
                      <a:cubicBezTo>
                        <a:pt x="3453" y="1437"/>
                        <a:pt x="3569" y="1303"/>
                        <a:pt x="3766" y="1196"/>
                      </a:cubicBezTo>
                      <a:cubicBezTo>
                        <a:pt x="3766" y="1187"/>
                        <a:pt x="3774" y="1187"/>
                        <a:pt x="3783" y="1187"/>
                      </a:cubicBezTo>
                      <a:cubicBezTo>
                        <a:pt x="3792" y="1187"/>
                        <a:pt x="3801" y="1196"/>
                        <a:pt x="3810" y="1205"/>
                      </a:cubicBezTo>
                      <a:cubicBezTo>
                        <a:pt x="3810" y="1214"/>
                        <a:pt x="3819" y="1223"/>
                        <a:pt x="3810" y="1241"/>
                      </a:cubicBezTo>
                      <a:cubicBezTo>
                        <a:pt x="3658" y="1508"/>
                        <a:pt x="3623" y="1731"/>
                        <a:pt x="3712" y="1883"/>
                      </a:cubicBezTo>
                      <a:cubicBezTo>
                        <a:pt x="3792" y="2026"/>
                        <a:pt x="3980" y="2106"/>
                        <a:pt x="4229" y="2106"/>
                      </a:cubicBezTo>
                      <a:cubicBezTo>
                        <a:pt x="4408" y="2106"/>
                        <a:pt x="4613" y="2061"/>
                        <a:pt x="4818" y="1981"/>
                      </a:cubicBezTo>
                      <a:cubicBezTo>
                        <a:pt x="5086" y="1883"/>
                        <a:pt x="5309" y="1553"/>
                        <a:pt x="5425" y="1107"/>
                      </a:cubicBezTo>
                      <a:cubicBezTo>
                        <a:pt x="5478" y="884"/>
                        <a:pt x="5452" y="670"/>
                        <a:pt x="5336" y="491"/>
                      </a:cubicBezTo>
                      <a:cubicBezTo>
                        <a:pt x="5202" y="277"/>
                        <a:pt x="4979" y="134"/>
                        <a:pt x="4684" y="63"/>
                      </a:cubicBezTo>
                      <a:cubicBezTo>
                        <a:pt x="4488" y="27"/>
                        <a:pt x="4292" y="1"/>
                        <a:pt x="40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6" name="Google Shape;4836;p16"/>
                <p:cNvSpPr/>
                <p:nvPr/>
              </p:nvSpPr>
              <p:spPr>
                <a:xfrm>
                  <a:off x="8419172" y="2680022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9" y="0"/>
                      </a:moveTo>
                      <a:cubicBezTo>
                        <a:pt x="0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27"/>
                      </a:cubicBezTo>
                      <a:cubicBezTo>
                        <a:pt x="482" y="125"/>
                        <a:pt x="1026" y="384"/>
                        <a:pt x="981" y="999"/>
                      </a:cubicBezTo>
                      <a:cubicBezTo>
                        <a:pt x="955" y="1383"/>
                        <a:pt x="732" y="1856"/>
                        <a:pt x="428" y="2195"/>
                      </a:cubicBezTo>
                      <a:cubicBezTo>
                        <a:pt x="419" y="2204"/>
                        <a:pt x="419" y="2204"/>
                        <a:pt x="428" y="2213"/>
                      </a:cubicBezTo>
                      <a:cubicBezTo>
                        <a:pt x="428" y="2213"/>
                        <a:pt x="428" y="2222"/>
                        <a:pt x="437" y="2222"/>
                      </a:cubicBezTo>
                      <a:cubicBezTo>
                        <a:pt x="482" y="2230"/>
                        <a:pt x="526" y="2230"/>
                        <a:pt x="571" y="2230"/>
                      </a:cubicBezTo>
                      <a:cubicBezTo>
                        <a:pt x="981" y="2230"/>
                        <a:pt x="1410" y="1900"/>
                        <a:pt x="1481" y="1526"/>
                      </a:cubicBezTo>
                      <a:cubicBezTo>
                        <a:pt x="1588" y="999"/>
                        <a:pt x="1347" y="509"/>
                        <a:pt x="848" y="241"/>
                      </a:cubicBezTo>
                      <a:cubicBezTo>
                        <a:pt x="580" y="98"/>
                        <a:pt x="312" y="18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37" name="Google Shape;4837;p16"/>
                <p:cNvSpPr/>
                <p:nvPr/>
              </p:nvSpPr>
              <p:spPr>
                <a:xfrm>
                  <a:off x="8465475" y="2682982"/>
                  <a:ext cx="76801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5" h="1776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10"/>
                      </a:cubicBezTo>
                      <a:cubicBezTo>
                        <a:pt x="1" y="19"/>
                        <a:pt x="10" y="27"/>
                        <a:pt x="10" y="27"/>
                      </a:cubicBezTo>
                      <a:cubicBezTo>
                        <a:pt x="402" y="179"/>
                        <a:pt x="661" y="438"/>
                        <a:pt x="786" y="804"/>
                      </a:cubicBezTo>
                      <a:cubicBezTo>
                        <a:pt x="893" y="1107"/>
                        <a:pt x="884" y="1473"/>
                        <a:pt x="768" y="1758"/>
                      </a:cubicBezTo>
                      <a:cubicBezTo>
                        <a:pt x="759" y="1758"/>
                        <a:pt x="768" y="1767"/>
                        <a:pt x="768" y="1776"/>
                      </a:cubicBezTo>
                      <a:lnTo>
                        <a:pt x="786" y="1776"/>
                      </a:lnTo>
                      <a:cubicBezTo>
                        <a:pt x="1152" y="1526"/>
                        <a:pt x="1375" y="1169"/>
                        <a:pt x="1366" y="866"/>
                      </a:cubicBezTo>
                      <a:cubicBezTo>
                        <a:pt x="1357" y="634"/>
                        <a:pt x="1223" y="438"/>
                        <a:pt x="982" y="295"/>
                      </a:cubicBezTo>
                      <a:cubicBezTo>
                        <a:pt x="706" y="135"/>
                        <a:pt x="393" y="3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838" name="Google Shape;4838;p16"/>
              <p:cNvGrpSpPr/>
              <p:nvPr/>
            </p:nvGrpSpPr>
            <p:grpSpPr>
              <a:xfrm>
                <a:off x="5664306" y="4658329"/>
                <a:ext cx="1646873" cy="417120"/>
                <a:chOff x="5464856" y="2240004"/>
                <a:chExt cx="1646873" cy="417120"/>
              </a:xfrm>
            </p:grpSpPr>
            <p:sp>
              <p:nvSpPr>
                <p:cNvPr id="4839" name="Google Shape;4839;p16"/>
                <p:cNvSpPr/>
                <p:nvPr/>
              </p:nvSpPr>
              <p:spPr>
                <a:xfrm>
                  <a:off x="6662713" y="2240004"/>
                  <a:ext cx="159522" cy="156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" h="2794" extrusionOk="0">
                      <a:moveTo>
                        <a:pt x="884" y="1"/>
                      </a:moveTo>
                      <a:cubicBezTo>
                        <a:pt x="554" y="1"/>
                        <a:pt x="259" y="81"/>
                        <a:pt x="9" y="233"/>
                      </a:cubicBezTo>
                      <a:cubicBezTo>
                        <a:pt x="0" y="233"/>
                        <a:pt x="0" y="242"/>
                        <a:pt x="0" y="242"/>
                      </a:cubicBezTo>
                      <a:cubicBezTo>
                        <a:pt x="0" y="251"/>
                        <a:pt x="9" y="260"/>
                        <a:pt x="18" y="260"/>
                      </a:cubicBezTo>
                      <a:cubicBezTo>
                        <a:pt x="741" y="277"/>
                        <a:pt x="1348" y="518"/>
                        <a:pt x="1802" y="973"/>
                      </a:cubicBezTo>
                      <a:cubicBezTo>
                        <a:pt x="1981" y="1143"/>
                        <a:pt x="2061" y="1375"/>
                        <a:pt x="2034" y="1642"/>
                      </a:cubicBezTo>
                      <a:cubicBezTo>
                        <a:pt x="2008" y="2044"/>
                        <a:pt x="1722" y="2499"/>
                        <a:pt x="1339" y="2766"/>
                      </a:cubicBezTo>
                      <a:cubicBezTo>
                        <a:pt x="1330" y="2766"/>
                        <a:pt x="1330" y="2775"/>
                        <a:pt x="1330" y="2784"/>
                      </a:cubicBezTo>
                      <a:cubicBezTo>
                        <a:pt x="1330" y="2793"/>
                        <a:pt x="1339" y="2793"/>
                        <a:pt x="1348" y="2793"/>
                      </a:cubicBezTo>
                      <a:cubicBezTo>
                        <a:pt x="1811" y="2740"/>
                        <a:pt x="2427" y="2552"/>
                        <a:pt x="2686" y="1999"/>
                      </a:cubicBezTo>
                      <a:cubicBezTo>
                        <a:pt x="2828" y="1696"/>
                        <a:pt x="2855" y="1375"/>
                        <a:pt x="2748" y="1080"/>
                      </a:cubicBezTo>
                      <a:cubicBezTo>
                        <a:pt x="2739" y="1071"/>
                        <a:pt x="2730" y="1054"/>
                        <a:pt x="2730" y="1027"/>
                      </a:cubicBezTo>
                      <a:cubicBezTo>
                        <a:pt x="2614" y="724"/>
                        <a:pt x="2373" y="465"/>
                        <a:pt x="2043" y="295"/>
                      </a:cubicBezTo>
                      <a:cubicBezTo>
                        <a:pt x="1687" y="108"/>
                        <a:pt x="1276" y="1"/>
                        <a:pt x="8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0" name="Google Shape;4840;p16"/>
                <p:cNvSpPr/>
                <p:nvPr/>
              </p:nvSpPr>
              <p:spPr>
                <a:xfrm>
                  <a:off x="7046378" y="2370590"/>
                  <a:ext cx="65350" cy="618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" h="1107" extrusionOk="0">
                      <a:moveTo>
                        <a:pt x="447" y="0"/>
                      </a:moveTo>
                      <a:cubicBezTo>
                        <a:pt x="438" y="0"/>
                        <a:pt x="438" y="9"/>
                        <a:pt x="438" y="9"/>
                      </a:cubicBezTo>
                      <a:cubicBezTo>
                        <a:pt x="429" y="9"/>
                        <a:pt x="429" y="18"/>
                        <a:pt x="429" y="18"/>
                      </a:cubicBezTo>
                      <a:cubicBezTo>
                        <a:pt x="509" y="384"/>
                        <a:pt x="366" y="750"/>
                        <a:pt x="10" y="1071"/>
                      </a:cubicBezTo>
                      <a:cubicBezTo>
                        <a:pt x="1" y="1080"/>
                        <a:pt x="1" y="1080"/>
                        <a:pt x="10" y="1089"/>
                      </a:cubicBezTo>
                      <a:cubicBezTo>
                        <a:pt x="10" y="1098"/>
                        <a:pt x="10" y="1098"/>
                        <a:pt x="18" y="1098"/>
                      </a:cubicBezTo>
                      <a:lnTo>
                        <a:pt x="295" y="1098"/>
                      </a:lnTo>
                      <a:cubicBezTo>
                        <a:pt x="545" y="1098"/>
                        <a:pt x="795" y="1098"/>
                        <a:pt x="1035" y="1106"/>
                      </a:cubicBezTo>
                      <a:cubicBezTo>
                        <a:pt x="1044" y="1106"/>
                        <a:pt x="1053" y="1089"/>
                        <a:pt x="1053" y="1080"/>
                      </a:cubicBezTo>
                      <a:cubicBezTo>
                        <a:pt x="1160" y="857"/>
                        <a:pt x="1169" y="616"/>
                        <a:pt x="1062" y="420"/>
                      </a:cubicBezTo>
                      <a:cubicBezTo>
                        <a:pt x="955" y="205"/>
                        <a:pt x="732" y="54"/>
                        <a:pt x="44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1" name="Google Shape;4841;p16"/>
                <p:cNvSpPr/>
                <p:nvPr/>
              </p:nvSpPr>
              <p:spPr>
                <a:xfrm>
                  <a:off x="6402598" y="2268936"/>
                  <a:ext cx="354847" cy="161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3" h="2900" extrusionOk="0">
                      <a:moveTo>
                        <a:pt x="4497" y="0"/>
                      </a:moveTo>
                      <a:cubicBezTo>
                        <a:pt x="3828" y="0"/>
                        <a:pt x="3185" y="170"/>
                        <a:pt x="2463" y="527"/>
                      </a:cubicBezTo>
                      <a:cubicBezTo>
                        <a:pt x="1705" y="901"/>
                        <a:pt x="1027" y="1419"/>
                        <a:pt x="375" y="1927"/>
                      </a:cubicBezTo>
                      <a:cubicBezTo>
                        <a:pt x="259" y="2025"/>
                        <a:pt x="134" y="2115"/>
                        <a:pt x="10" y="2213"/>
                      </a:cubicBezTo>
                      <a:cubicBezTo>
                        <a:pt x="1" y="2213"/>
                        <a:pt x="1" y="2222"/>
                        <a:pt x="1" y="2231"/>
                      </a:cubicBezTo>
                      <a:cubicBezTo>
                        <a:pt x="10" y="2231"/>
                        <a:pt x="10" y="2240"/>
                        <a:pt x="18" y="2240"/>
                      </a:cubicBezTo>
                      <a:cubicBezTo>
                        <a:pt x="429" y="2257"/>
                        <a:pt x="839" y="2347"/>
                        <a:pt x="1232" y="2507"/>
                      </a:cubicBezTo>
                      <a:cubicBezTo>
                        <a:pt x="1482" y="2605"/>
                        <a:pt x="1740" y="2739"/>
                        <a:pt x="1972" y="2900"/>
                      </a:cubicBezTo>
                      <a:lnTo>
                        <a:pt x="1990" y="2900"/>
                      </a:lnTo>
                      <a:cubicBezTo>
                        <a:pt x="2490" y="2034"/>
                        <a:pt x="3721" y="1972"/>
                        <a:pt x="4086" y="1972"/>
                      </a:cubicBezTo>
                      <a:cubicBezTo>
                        <a:pt x="4176" y="1972"/>
                        <a:pt x="4256" y="1972"/>
                        <a:pt x="4345" y="1981"/>
                      </a:cubicBezTo>
                      <a:cubicBezTo>
                        <a:pt x="4345" y="1981"/>
                        <a:pt x="4354" y="1972"/>
                        <a:pt x="4354" y="1972"/>
                      </a:cubicBezTo>
                      <a:cubicBezTo>
                        <a:pt x="4363" y="1963"/>
                        <a:pt x="4363" y="1963"/>
                        <a:pt x="4354" y="1954"/>
                      </a:cubicBezTo>
                      <a:cubicBezTo>
                        <a:pt x="4310" y="1874"/>
                        <a:pt x="4283" y="1785"/>
                        <a:pt x="4265" y="1704"/>
                      </a:cubicBezTo>
                      <a:cubicBezTo>
                        <a:pt x="4202" y="1303"/>
                        <a:pt x="4310" y="1098"/>
                        <a:pt x="4613" y="1035"/>
                      </a:cubicBezTo>
                      <a:cubicBezTo>
                        <a:pt x="4631" y="1035"/>
                        <a:pt x="4640" y="1044"/>
                        <a:pt x="4640" y="1053"/>
                      </a:cubicBezTo>
                      <a:cubicBezTo>
                        <a:pt x="4649" y="1062"/>
                        <a:pt x="4649" y="1071"/>
                        <a:pt x="4640" y="1080"/>
                      </a:cubicBezTo>
                      <a:cubicBezTo>
                        <a:pt x="4425" y="1303"/>
                        <a:pt x="4443" y="1499"/>
                        <a:pt x="4497" y="1624"/>
                      </a:cubicBezTo>
                      <a:cubicBezTo>
                        <a:pt x="4613" y="1901"/>
                        <a:pt x="4996" y="2115"/>
                        <a:pt x="5380" y="2115"/>
                      </a:cubicBezTo>
                      <a:cubicBezTo>
                        <a:pt x="5550" y="2115"/>
                        <a:pt x="5790" y="2070"/>
                        <a:pt x="5978" y="1883"/>
                      </a:cubicBezTo>
                      <a:cubicBezTo>
                        <a:pt x="6263" y="1579"/>
                        <a:pt x="6352" y="1223"/>
                        <a:pt x="6245" y="875"/>
                      </a:cubicBezTo>
                      <a:cubicBezTo>
                        <a:pt x="6120" y="482"/>
                        <a:pt x="5764" y="179"/>
                        <a:pt x="5335" y="90"/>
                      </a:cubicBezTo>
                      <a:cubicBezTo>
                        <a:pt x="5050" y="36"/>
                        <a:pt x="4764" y="0"/>
                        <a:pt x="44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2" name="Google Shape;4842;p16"/>
                <p:cNvSpPr/>
                <p:nvPr/>
              </p:nvSpPr>
              <p:spPr>
                <a:xfrm>
                  <a:off x="6286030" y="2406449"/>
                  <a:ext cx="294523" cy="14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3" h="2579" extrusionOk="0">
                      <a:moveTo>
                        <a:pt x="1882" y="1"/>
                      </a:moveTo>
                      <a:cubicBezTo>
                        <a:pt x="1213" y="1"/>
                        <a:pt x="571" y="170"/>
                        <a:pt x="9" y="500"/>
                      </a:cubicBezTo>
                      <a:cubicBezTo>
                        <a:pt x="0" y="500"/>
                        <a:pt x="0" y="509"/>
                        <a:pt x="0" y="518"/>
                      </a:cubicBezTo>
                      <a:cubicBezTo>
                        <a:pt x="0" y="518"/>
                        <a:pt x="9" y="527"/>
                        <a:pt x="18" y="527"/>
                      </a:cubicBezTo>
                      <a:cubicBezTo>
                        <a:pt x="348" y="411"/>
                        <a:pt x="749" y="348"/>
                        <a:pt x="1178" y="348"/>
                      </a:cubicBezTo>
                      <a:cubicBezTo>
                        <a:pt x="1722" y="348"/>
                        <a:pt x="2275" y="447"/>
                        <a:pt x="2712" y="607"/>
                      </a:cubicBezTo>
                      <a:cubicBezTo>
                        <a:pt x="3577" y="928"/>
                        <a:pt x="4139" y="1678"/>
                        <a:pt x="4175" y="2561"/>
                      </a:cubicBezTo>
                      <a:cubicBezTo>
                        <a:pt x="4175" y="2561"/>
                        <a:pt x="4184" y="2570"/>
                        <a:pt x="4184" y="2570"/>
                      </a:cubicBezTo>
                      <a:cubicBezTo>
                        <a:pt x="4184" y="2570"/>
                        <a:pt x="4193" y="2579"/>
                        <a:pt x="4193" y="2579"/>
                      </a:cubicBezTo>
                      <a:cubicBezTo>
                        <a:pt x="4541" y="2516"/>
                        <a:pt x="4898" y="2454"/>
                        <a:pt x="5255" y="2382"/>
                      </a:cubicBezTo>
                      <a:cubicBezTo>
                        <a:pt x="5264" y="2374"/>
                        <a:pt x="5264" y="2374"/>
                        <a:pt x="5264" y="2374"/>
                      </a:cubicBezTo>
                      <a:cubicBezTo>
                        <a:pt x="5272" y="2365"/>
                        <a:pt x="5272" y="2365"/>
                        <a:pt x="5272" y="2356"/>
                      </a:cubicBezTo>
                      <a:cubicBezTo>
                        <a:pt x="4809" y="928"/>
                        <a:pt x="3479" y="1"/>
                        <a:pt x="188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3" name="Google Shape;4843;p16"/>
                <p:cNvSpPr/>
                <p:nvPr/>
              </p:nvSpPr>
              <p:spPr>
                <a:xfrm>
                  <a:off x="6517212" y="2313787"/>
                  <a:ext cx="396682" cy="2242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2" h="4015" extrusionOk="0">
                      <a:moveTo>
                        <a:pt x="5594" y="0"/>
                      </a:moveTo>
                      <a:cubicBezTo>
                        <a:pt x="5594" y="0"/>
                        <a:pt x="5594" y="9"/>
                        <a:pt x="5594" y="9"/>
                      </a:cubicBezTo>
                      <a:cubicBezTo>
                        <a:pt x="5630" y="357"/>
                        <a:pt x="5505" y="714"/>
                        <a:pt x="5237" y="1071"/>
                      </a:cubicBezTo>
                      <a:cubicBezTo>
                        <a:pt x="4996" y="1392"/>
                        <a:pt x="4604" y="1553"/>
                        <a:pt x="4068" y="1553"/>
                      </a:cubicBezTo>
                      <a:cubicBezTo>
                        <a:pt x="3979" y="1553"/>
                        <a:pt x="3890" y="1553"/>
                        <a:pt x="3783" y="1544"/>
                      </a:cubicBezTo>
                      <a:cubicBezTo>
                        <a:pt x="3614" y="1633"/>
                        <a:pt x="3444" y="1677"/>
                        <a:pt x="3283" y="1677"/>
                      </a:cubicBezTo>
                      <a:lnTo>
                        <a:pt x="3203" y="1677"/>
                      </a:lnTo>
                      <a:cubicBezTo>
                        <a:pt x="3203" y="1677"/>
                        <a:pt x="3194" y="1677"/>
                        <a:pt x="3194" y="1686"/>
                      </a:cubicBezTo>
                      <a:cubicBezTo>
                        <a:pt x="3194" y="1686"/>
                        <a:pt x="3194" y="1695"/>
                        <a:pt x="3194" y="1695"/>
                      </a:cubicBezTo>
                      <a:cubicBezTo>
                        <a:pt x="3453" y="2034"/>
                        <a:pt x="3524" y="2400"/>
                        <a:pt x="3408" y="2685"/>
                      </a:cubicBezTo>
                      <a:cubicBezTo>
                        <a:pt x="3230" y="3087"/>
                        <a:pt x="2739" y="3506"/>
                        <a:pt x="2231" y="3506"/>
                      </a:cubicBezTo>
                      <a:cubicBezTo>
                        <a:pt x="2052" y="3506"/>
                        <a:pt x="1892" y="3453"/>
                        <a:pt x="1740" y="3355"/>
                      </a:cubicBezTo>
                      <a:cubicBezTo>
                        <a:pt x="1535" y="3203"/>
                        <a:pt x="1428" y="2998"/>
                        <a:pt x="1464" y="2801"/>
                      </a:cubicBezTo>
                      <a:cubicBezTo>
                        <a:pt x="1499" y="2605"/>
                        <a:pt x="1669" y="2445"/>
                        <a:pt x="1919" y="2382"/>
                      </a:cubicBezTo>
                      <a:cubicBezTo>
                        <a:pt x="1927" y="2382"/>
                        <a:pt x="1936" y="2391"/>
                        <a:pt x="1936" y="2400"/>
                      </a:cubicBezTo>
                      <a:cubicBezTo>
                        <a:pt x="1936" y="2400"/>
                        <a:pt x="1936" y="2409"/>
                        <a:pt x="1936" y="2418"/>
                      </a:cubicBezTo>
                      <a:cubicBezTo>
                        <a:pt x="1687" y="2623"/>
                        <a:pt x="1678" y="2784"/>
                        <a:pt x="1713" y="2891"/>
                      </a:cubicBezTo>
                      <a:cubicBezTo>
                        <a:pt x="1794" y="3096"/>
                        <a:pt x="2106" y="3203"/>
                        <a:pt x="2365" y="3203"/>
                      </a:cubicBezTo>
                      <a:cubicBezTo>
                        <a:pt x="2472" y="3203"/>
                        <a:pt x="2561" y="3194"/>
                        <a:pt x="2641" y="3158"/>
                      </a:cubicBezTo>
                      <a:cubicBezTo>
                        <a:pt x="3034" y="2998"/>
                        <a:pt x="3221" y="2650"/>
                        <a:pt x="3132" y="2230"/>
                      </a:cubicBezTo>
                      <a:cubicBezTo>
                        <a:pt x="3051" y="1811"/>
                        <a:pt x="2686" y="1374"/>
                        <a:pt x="2168" y="1374"/>
                      </a:cubicBezTo>
                      <a:cubicBezTo>
                        <a:pt x="1437" y="1374"/>
                        <a:pt x="464" y="1508"/>
                        <a:pt x="0" y="2141"/>
                      </a:cubicBezTo>
                      <a:cubicBezTo>
                        <a:pt x="0" y="2141"/>
                        <a:pt x="0" y="2141"/>
                        <a:pt x="0" y="2150"/>
                      </a:cubicBezTo>
                      <a:cubicBezTo>
                        <a:pt x="0" y="2150"/>
                        <a:pt x="0" y="2159"/>
                        <a:pt x="9" y="2159"/>
                      </a:cubicBezTo>
                      <a:cubicBezTo>
                        <a:pt x="429" y="2462"/>
                        <a:pt x="1151" y="3105"/>
                        <a:pt x="1187" y="4006"/>
                      </a:cubicBezTo>
                      <a:cubicBezTo>
                        <a:pt x="1187" y="4006"/>
                        <a:pt x="1187" y="4015"/>
                        <a:pt x="1196" y="4015"/>
                      </a:cubicBezTo>
                      <a:lnTo>
                        <a:pt x="1205" y="4015"/>
                      </a:lnTo>
                      <a:cubicBezTo>
                        <a:pt x="1597" y="3925"/>
                        <a:pt x="1910" y="3827"/>
                        <a:pt x="2195" y="3711"/>
                      </a:cubicBezTo>
                      <a:cubicBezTo>
                        <a:pt x="3515" y="3176"/>
                        <a:pt x="4755" y="2784"/>
                        <a:pt x="6004" y="2516"/>
                      </a:cubicBezTo>
                      <a:cubicBezTo>
                        <a:pt x="6486" y="2302"/>
                        <a:pt x="6914" y="1847"/>
                        <a:pt x="7021" y="1428"/>
                      </a:cubicBezTo>
                      <a:cubicBezTo>
                        <a:pt x="7102" y="1151"/>
                        <a:pt x="7066" y="892"/>
                        <a:pt x="6914" y="669"/>
                      </a:cubicBezTo>
                      <a:cubicBezTo>
                        <a:pt x="6629" y="250"/>
                        <a:pt x="6031" y="45"/>
                        <a:pt x="561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4" name="Google Shape;4844;p16"/>
                <p:cNvSpPr/>
                <p:nvPr/>
              </p:nvSpPr>
              <p:spPr>
                <a:xfrm>
                  <a:off x="6875463" y="2318255"/>
                  <a:ext cx="88754" cy="124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9" h="2231" extrusionOk="0">
                      <a:moveTo>
                        <a:pt x="19" y="1"/>
                      </a:moveTo>
                      <a:cubicBezTo>
                        <a:pt x="10" y="1"/>
                        <a:pt x="10" y="1"/>
                        <a:pt x="1" y="9"/>
                      </a:cubicBezTo>
                      <a:cubicBezTo>
                        <a:pt x="1" y="18"/>
                        <a:pt x="10" y="27"/>
                        <a:pt x="10" y="27"/>
                      </a:cubicBezTo>
                      <a:cubicBezTo>
                        <a:pt x="536" y="250"/>
                        <a:pt x="830" y="687"/>
                        <a:pt x="830" y="1249"/>
                      </a:cubicBezTo>
                      <a:cubicBezTo>
                        <a:pt x="830" y="1588"/>
                        <a:pt x="616" y="1936"/>
                        <a:pt x="233" y="2204"/>
                      </a:cubicBezTo>
                      <a:cubicBezTo>
                        <a:pt x="233" y="2213"/>
                        <a:pt x="224" y="2222"/>
                        <a:pt x="233" y="2231"/>
                      </a:cubicBezTo>
                      <a:lnTo>
                        <a:pt x="251" y="2231"/>
                      </a:lnTo>
                      <a:cubicBezTo>
                        <a:pt x="697" y="2079"/>
                        <a:pt x="1187" y="1892"/>
                        <a:pt x="1392" y="1517"/>
                      </a:cubicBezTo>
                      <a:cubicBezTo>
                        <a:pt x="1562" y="1214"/>
                        <a:pt x="1589" y="946"/>
                        <a:pt x="1482" y="723"/>
                      </a:cubicBezTo>
                      <a:cubicBezTo>
                        <a:pt x="1241" y="241"/>
                        <a:pt x="465" y="63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5" name="Google Shape;4845;p16"/>
                <p:cNvSpPr/>
                <p:nvPr/>
              </p:nvSpPr>
              <p:spPr>
                <a:xfrm>
                  <a:off x="6911377" y="2327248"/>
                  <a:ext cx="152987" cy="116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2079" extrusionOk="0">
                      <a:moveTo>
                        <a:pt x="1338" y="0"/>
                      </a:moveTo>
                      <a:cubicBezTo>
                        <a:pt x="1062" y="0"/>
                        <a:pt x="821" y="63"/>
                        <a:pt x="660" y="170"/>
                      </a:cubicBezTo>
                      <a:cubicBezTo>
                        <a:pt x="660" y="170"/>
                        <a:pt x="660" y="170"/>
                        <a:pt x="660" y="179"/>
                      </a:cubicBezTo>
                      <a:cubicBezTo>
                        <a:pt x="660" y="179"/>
                        <a:pt x="660" y="187"/>
                        <a:pt x="660" y="187"/>
                      </a:cubicBezTo>
                      <a:cubicBezTo>
                        <a:pt x="937" y="410"/>
                        <a:pt x="1062" y="651"/>
                        <a:pt x="1026" y="892"/>
                      </a:cubicBezTo>
                      <a:cubicBezTo>
                        <a:pt x="955" y="1419"/>
                        <a:pt x="607" y="1802"/>
                        <a:pt x="9" y="2043"/>
                      </a:cubicBezTo>
                      <a:cubicBezTo>
                        <a:pt x="0" y="2052"/>
                        <a:pt x="0" y="2061"/>
                        <a:pt x="0" y="2061"/>
                      </a:cubicBezTo>
                      <a:cubicBezTo>
                        <a:pt x="0" y="2070"/>
                        <a:pt x="9" y="2079"/>
                        <a:pt x="18" y="2079"/>
                      </a:cubicBezTo>
                      <a:cubicBezTo>
                        <a:pt x="785" y="1954"/>
                        <a:pt x="1543" y="1891"/>
                        <a:pt x="2293" y="1874"/>
                      </a:cubicBezTo>
                      <a:cubicBezTo>
                        <a:pt x="2587" y="1543"/>
                        <a:pt x="2739" y="1204"/>
                        <a:pt x="2721" y="910"/>
                      </a:cubicBezTo>
                      <a:cubicBezTo>
                        <a:pt x="2703" y="678"/>
                        <a:pt x="2596" y="482"/>
                        <a:pt x="2391" y="312"/>
                      </a:cubicBezTo>
                      <a:cubicBezTo>
                        <a:pt x="2177" y="125"/>
                        <a:pt x="1757" y="0"/>
                        <a:pt x="133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6" name="Google Shape;4846;p16"/>
                <p:cNvSpPr/>
                <p:nvPr/>
              </p:nvSpPr>
              <p:spPr>
                <a:xfrm>
                  <a:off x="6028373" y="2460292"/>
                  <a:ext cx="410646" cy="1191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2" h="2133" extrusionOk="0">
                      <a:moveTo>
                        <a:pt x="3400" y="0"/>
                      </a:moveTo>
                      <a:cubicBezTo>
                        <a:pt x="2320" y="0"/>
                        <a:pt x="1152" y="241"/>
                        <a:pt x="19" y="687"/>
                      </a:cubicBezTo>
                      <a:cubicBezTo>
                        <a:pt x="10" y="687"/>
                        <a:pt x="1" y="696"/>
                        <a:pt x="10" y="705"/>
                      </a:cubicBezTo>
                      <a:cubicBezTo>
                        <a:pt x="10" y="714"/>
                        <a:pt x="10" y="714"/>
                        <a:pt x="19" y="714"/>
                      </a:cubicBezTo>
                      <a:cubicBezTo>
                        <a:pt x="277" y="696"/>
                        <a:pt x="545" y="678"/>
                        <a:pt x="804" y="678"/>
                      </a:cubicBezTo>
                      <a:lnTo>
                        <a:pt x="947" y="678"/>
                      </a:lnTo>
                      <a:cubicBezTo>
                        <a:pt x="1535" y="696"/>
                        <a:pt x="2160" y="812"/>
                        <a:pt x="2650" y="1008"/>
                      </a:cubicBezTo>
                      <a:cubicBezTo>
                        <a:pt x="3034" y="1026"/>
                        <a:pt x="3427" y="1151"/>
                        <a:pt x="3801" y="1392"/>
                      </a:cubicBezTo>
                      <a:cubicBezTo>
                        <a:pt x="3864" y="1374"/>
                        <a:pt x="3926" y="1374"/>
                        <a:pt x="3998" y="1374"/>
                      </a:cubicBezTo>
                      <a:cubicBezTo>
                        <a:pt x="4506" y="1374"/>
                        <a:pt x="5122" y="1704"/>
                        <a:pt x="5416" y="2123"/>
                      </a:cubicBezTo>
                      <a:cubicBezTo>
                        <a:pt x="5416" y="2132"/>
                        <a:pt x="5416" y="2132"/>
                        <a:pt x="5425" y="2132"/>
                      </a:cubicBezTo>
                      <a:lnTo>
                        <a:pt x="5434" y="2132"/>
                      </a:lnTo>
                      <a:cubicBezTo>
                        <a:pt x="6165" y="2043"/>
                        <a:pt x="6772" y="1954"/>
                        <a:pt x="7334" y="1856"/>
                      </a:cubicBezTo>
                      <a:cubicBezTo>
                        <a:pt x="7343" y="1856"/>
                        <a:pt x="7352" y="1847"/>
                        <a:pt x="7352" y="1838"/>
                      </a:cubicBezTo>
                      <a:cubicBezTo>
                        <a:pt x="7289" y="1427"/>
                        <a:pt x="6567" y="848"/>
                        <a:pt x="6201" y="651"/>
                      </a:cubicBezTo>
                      <a:cubicBezTo>
                        <a:pt x="5693" y="384"/>
                        <a:pt x="4997" y="161"/>
                        <a:pt x="4337" y="62"/>
                      </a:cubicBezTo>
                      <a:cubicBezTo>
                        <a:pt x="4033" y="18"/>
                        <a:pt x="3721" y="0"/>
                        <a:pt x="34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7" name="Google Shape;4847;p16"/>
                <p:cNvSpPr/>
                <p:nvPr/>
              </p:nvSpPr>
              <p:spPr>
                <a:xfrm>
                  <a:off x="6269553" y="2435828"/>
                  <a:ext cx="246209" cy="127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8" h="2276" extrusionOk="0">
                      <a:moveTo>
                        <a:pt x="1526" y="1"/>
                      </a:moveTo>
                      <a:cubicBezTo>
                        <a:pt x="616" y="1"/>
                        <a:pt x="10" y="286"/>
                        <a:pt x="10" y="295"/>
                      </a:cubicBezTo>
                      <a:cubicBezTo>
                        <a:pt x="1" y="295"/>
                        <a:pt x="1" y="304"/>
                        <a:pt x="1" y="304"/>
                      </a:cubicBezTo>
                      <a:cubicBezTo>
                        <a:pt x="1" y="313"/>
                        <a:pt x="1" y="322"/>
                        <a:pt x="10" y="322"/>
                      </a:cubicBezTo>
                      <a:cubicBezTo>
                        <a:pt x="206" y="349"/>
                        <a:pt x="322" y="376"/>
                        <a:pt x="491" y="420"/>
                      </a:cubicBezTo>
                      <a:lnTo>
                        <a:pt x="545" y="438"/>
                      </a:lnTo>
                      <a:cubicBezTo>
                        <a:pt x="1294" y="625"/>
                        <a:pt x="1910" y="848"/>
                        <a:pt x="2490" y="1312"/>
                      </a:cubicBezTo>
                      <a:cubicBezTo>
                        <a:pt x="2802" y="1562"/>
                        <a:pt x="3105" y="1946"/>
                        <a:pt x="3105" y="2267"/>
                      </a:cubicBezTo>
                      <a:cubicBezTo>
                        <a:pt x="3114" y="2267"/>
                        <a:pt x="3114" y="2276"/>
                        <a:pt x="3114" y="2276"/>
                      </a:cubicBezTo>
                      <a:lnTo>
                        <a:pt x="3123" y="2276"/>
                      </a:lnTo>
                      <a:cubicBezTo>
                        <a:pt x="3275" y="2249"/>
                        <a:pt x="3426" y="2231"/>
                        <a:pt x="3578" y="2204"/>
                      </a:cubicBezTo>
                      <a:cubicBezTo>
                        <a:pt x="3819" y="2160"/>
                        <a:pt x="4060" y="2115"/>
                        <a:pt x="4301" y="2079"/>
                      </a:cubicBezTo>
                      <a:lnTo>
                        <a:pt x="4390" y="2062"/>
                      </a:lnTo>
                      <a:lnTo>
                        <a:pt x="4408" y="2062"/>
                      </a:lnTo>
                      <a:cubicBezTo>
                        <a:pt x="4408" y="2053"/>
                        <a:pt x="4408" y="2053"/>
                        <a:pt x="4408" y="2044"/>
                      </a:cubicBezTo>
                      <a:cubicBezTo>
                        <a:pt x="4015" y="1125"/>
                        <a:pt x="3605" y="349"/>
                        <a:pt x="2490" y="108"/>
                      </a:cubicBezTo>
                      <a:cubicBezTo>
                        <a:pt x="2169" y="37"/>
                        <a:pt x="1847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8" name="Google Shape;4848;p16"/>
                <p:cNvSpPr/>
                <p:nvPr/>
              </p:nvSpPr>
              <p:spPr>
                <a:xfrm>
                  <a:off x="6051329" y="2388017"/>
                  <a:ext cx="210797" cy="64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4" h="1152" extrusionOk="0">
                      <a:moveTo>
                        <a:pt x="991" y="0"/>
                      </a:moveTo>
                      <a:cubicBezTo>
                        <a:pt x="696" y="0"/>
                        <a:pt x="384" y="27"/>
                        <a:pt x="9" y="81"/>
                      </a:cubicBezTo>
                      <a:cubicBezTo>
                        <a:pt x="0" y="81"/>
                        <a:pt x="0" y="81"/>
                        <a:pt x="0" y="90"/>
                      </a:cubicBezTo>
                      <a:cubicBezTo>
                        <a:pt x="0" y="99"/>
                        <a:pt x="0" y="108"/>
                        <a:pt x="9" y="108"/>
                      </a:cubicBezTo>
                      <a:cubicBezTo>
                        <a:pt x="170" y="125"/>
                        <a:pt x="321" y="143"/>
                        <a:pt x="464" y="179"/>
                      </a:cubicBezTo>
                      <a:cubicBezTo>
                        <a:pt x="866" y="206"/>
                        <a:pt x="1285" y="348"/>
                        <a:pt x="1615" y="580"/>
                      </a:cubicBezTo>
                      <a:cubicBezTo>
                        <a:pt x="1892" y="768"/>
                        <a:pt x="2034" y="955"/>
                        <a:pt x="2043" y="1142"/>
                      </a:cubicBezTo>
                      <a:cubicBezTo>
                        <a:pt x="2052" y="1142"/>
                        <a:pt x="2052" y="1142"/>
                        <a:pt x="2052" y="1151"/>
                      </a:cubicBezTo>
                      <a:lnTo>
                        <a:pt x="2061" y="1151"/>
                      </a:lnTo>
                      <a:cubicBezTo>
                        <a:pt x="2338" y="1125"/>
                        <a:pt x="2614" y="1107"/>
                        <a:pt x="2891" y="1107"/>
                      </a:cubicBezTo>
                      <a:cubicBezTo>
                        <a:pt x="3141" y="1107"/>
                        <a:pt x="3381" y="1116"/>
                        <a:pt x="3631" y="1142"/>
                      </a:cubicBezTo>
                      <a:cubicBezTo>
                        <a:pt x="3676" y="1098"/>
                        <a:pt x="3720" y="1053"/>
                        <a:pt x="3765" y="1017"/>
                      </a:cubicBezTo>
                      <a:cubicBezTo>
                        <a:pt x="3774" y="1009"/>
                        <a:pt x="3765" y="1000"/>
                        <a:pt x="3765" y="991"/>
                      </a:cubicBezTo>
                      <a:cubicBezTo>
                        <a:pt x="3595" y="705"/>
                        <a:pt x="3319" y="509"/>
                        <a:pt x="2891" y="357"/>
                      </a:cubicBezTo>
                      <a:cubicBezTo>
                        <a:pt x="2587" y="250"/>
                        <a:pt x="2275" y="161"/>
                        <a:pt x="1945" y="99"/>
                      </a:cubicBezTo>
                      <a:cubicBezTo>
                        <a:pt x="1633" y="36"/>
                        <a:pt x="1321" y="0"/>
                        <a:pt x="99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49" name="Google Shape;4849;p16"/>
                <p:cNvSpPr/>
                <p:nvPr/>
              </p:nvSpPr>
              <p:spPr>
                <a:xfrm>
                  <a:off x="5632252" y="2334676"/>
                  <a:ext cx="190912" cy="97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8" h="1741" extrusionOk="0">
                      <a:moveTo>
                        <a:pt x="1321" y="1"/>
                      </a:moveTo>
                      <a:cubicBezTo>
                        <a:pt x="937" y="19"/>
                        <a:pt x="438" y="72"/>
                        <a:pt x="19" y="242"/>
                      </a:cubicBezTo>
                      <a:cubicBezTo>
                        <a:pt x="10" y="251"/>
                        <a:pt x="1" y="251"/>
                        <a:pt x="10" y="260"/>
                      </a:cubicBezTo>
                      <a:cubicBezTo>
                        <a:pt x="10" y="269"/>
                        <a:pt x="19" y="269"/>
                        <a:pt x="19" y="269"/>
                      </a:cubicBezTo>
                      <a:lnTo>
                        <a:pt x="27" y="269"/>
                      </a:lnTo>
                      <a:cubicBezTo>
                        <a:pt x="170" y="242"/>
                        <a:pt x="411" y="215"/>
                        <a:pt x="697" y="215"/>
                      </a:cubicBezTo>
                      <a:cubicBezTo>
                        <a:pt x="1178" y="215"/>
                        <a:pt x="1999" y="304"/>
                        <a:pt x="2124" y="947"/>
                      </a:cubicBezTo>
                      <a:cubicBezTo>
                        <a:pt x="2177" y="1223"/>
                        <a:pt x="2106" y="1491"/>
                        <a:pt x="1910" y="1714"/>
                      </a:cubicBezTo>
                      <a:cubicBezTo>
                        <a:pt x="1910" y="1723"/>
                        <a:pt x="1910" y="1723"/>
                        <a:pt x="1910" y="1732"/>
                      </a:cubicBezTo>
                      <a:cubicBezTo>
                        <a:pt x="1919" y="1732"/>
                        <a:pt x="1919" y="1741"/>
                        <a:pt x="1928" y="1741"/>
                      </a:cubicBezTo>
                      <a:cubicBezTo>
                        <a:pt x="2392" y="1535"/>
                        <a:pt x="2882" y="1393"/>
                        <a:pt x="3364" y="1294"/>
                      </a:cubicBezTo>
                      <a:cubicBezTo>
                        <a:pt x="3373" y="1294"/>
                        <a:pt x="3373" y="1294"/>
                        <a:pt x="3382" y="1286"/>
                      </a:cubicBezTo>
                      <a:cubicBezTo>
                        <a:pt x="3417" y="1045"/>
                        <a:pt x="3355" y="831"/>
                        <a:pt x="3203" y="643"/>
                      </a:cubicBezTo>
                      <a:cubicBezTo>
                        <a:pt x="2802" y="170"/>
                        <a:pt x="1901" y="1"/>
                        <a:pt x="14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0" name="Google Shape;4850;p16"/>
                <p:cNvSpPr/>
                <p:nvPr/>
              </p:nvSpPr>
              <p:spPr>
                <a:xfrm>
                  <a:off x="6118578" y="2414938"/>
                  <a:ext cx="39936" cy="40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732" extrusionOk="0">
                      <a:moveTo>
                        <a:pt x="18" y="0"/>
                      </a:moveTo>
                      <a:cubicBezTo>
                        <a:pt x="18" y="0"/>
                        <a:pt x="10" y="0"/>
                        <a:pt x="10" y="9"/>
                      </a:cubicBezTo>
                      <a:cubicBezTo>
                        <a:pt x="1" y="9"/>
                        <a:pt x="1" y="18"/>
                        <a:pt x="10" y="27"/>
                      </a:cubicBezTo>
                      <a:cubicBezTo>
                        <a:pt x="233" y="196"/>
                        <a:pt x="375" y="428"/>
                        <a:pt x="420" y="714"/>
                      </a:cubicBezTo>
                      <a:cubicBezTo>
                        <a:pt x="420" y="714"/>
                        <a:pt x="420" y="723"/>
                        <a:pt x="420" y="723"/>
                      </a:cubicBezTo>
                      <a:cubicBezTo>
                        <a:pt x="420" y="723"/>
                        <a:pt x="429" y="732"/>
                        <a:pt x="429" y="732"/>
                      </a:cubicBezTo>
                      <a:lnTo>
                        <a:pt x="438" y="732"/>
                      </a:lnTo>
                      <a:cubicBezTo>
                        <a:pt x="527" y="714"/>
                        <a:pt x="607" y="705"/>
                        <a:pt x="696" y="696"/>
                      </a:cubicBezTo>
                      <a:cubicBezTo>
                        <a:pt x="705" y="696"/>
                        <a:pt x="705" y="687"/>
                        <a:pt x="705" y="687"/>
                      </a:cubicBezTo>
                      <a:cubicBezTo>
                        <a:pt x="714" y="678"/>
                        <a:pt x="714" y="678"/>
                        <a:pt x="705" y="669"/>
                      </a:cubicBezTo>
                      <a:cubicBezTo>
                        <a:pt x="589" y="455"/>
                        <a:pt x="447" y="241"/>
                        <a:pt x="179" y="81"/>
                      </a:cubicBezTo>
                      <a:cubicBezTo>
                        <a:pt x="126" y="54"/>
                        <a:pt x="81" y="2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1" name="Google Shape;4851;p16"/>
                <p:cNvSpPr/>
                <p:nvPr/>
              </p:nvSpPr>
              <p:spPr>
                <a:xfrm>
                  <a:off x="5928728" y="2398462"/>
                  <a:ext cx="205882" cy="8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6" h="1464" extrusionOk="0">
                      <a:moveTo>
                        <a:pt x="1259" y="1"/>
                      </a:moveTo>
                      <a:cubicBezTo>
                        <a:pt x="848" y="1"/>
                        <a:pt x="456" y="28"/>
                        <a:pt x="108" y="54"/>
                      </a:cubicBezTo>
                      <a:lnTo>
                        <a:pt x="10" y="63"/>
                      </a:lnTo>
                      <a:cubicBezTo>
                        <a:pt x="1" y="63"/>
                        <a:pt x="1" y="72"/>
                        <a:pt x="1" y="81"/>
                      </a:cubicBezTo>
                      <a:cubicBezTo>
                        <a:pt x="1" y="81"/>
                        <a:pt x="1" y="90"/>
                        <a:pt x="10" y="90"/>
                      </a:cubicBezTo>
                      <a:lnTo>
                        <a:pt x="72" y="99"/>
                      </a:lnTo>
                      <a:cubicBezTo>
                        <a:pt x="670" y="170"/>
                        <a:pt x="1785" y="295"/>
                        <a:pt x="2160" y="830"/>
                      </a:cubicBezTo>
                      <a:cubicBezTo>
                        <a:pt x="2285" y="1000"/>
                        <a:pt x="2320" y="1205"/>
                        <a:pt x="2267" y="1446"/>
                      </a:cubicBezTo>
                      <a:cubicBezTo>
                        <a:pt x="2267" y="1446"/>
                        <a:pt x="2276" y="1455"/>
                        <a:pt x="2276" y="1455"/>
                      </a:cubicBezTo>
                      <a:cubicBezTo>
                        <a:pt x="2276" y="1455"/>
                        <a:pt x="2285" y="1464"/>
                        <a:pt x="2285" y="1464"/>
                      </a:cubicBezTo>
                      <a:cubicBezTo>
                        <a:pt x="2285" y="1464"/>
                        <a:pt x="2293" y="1464"/>
                        <a:pt x="2293" y="1455"/>
                      </a:cubicBezTo>
                      <a:cubicBezTo>
                        <a:pt x="2739" y="1285"/>
                        <a:pt x="3203" y="1152"/>
                        <a:pt x="3676" y="1053"/>
                      </a:cubicBezTo>
                      <a:lnTo>
                        <a:pt x="3685" y="1053"/>
                      </a:lnTo>
                      <a:cubicBezTo>
                        <a:pt x="3685" y="1045"/>
                        <a:pt x="3685" y="1045"/>
                        <a:pt x="3685" y="1036"/>
                      </a:cubicBezTo>
                      <a:cubicBezTo>
                        <a:pt x="3373" y="340"/>
                        <a:pt x="2579" y="1"/>
                        <a:pt x="12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2" name="Google Shape;4852;p16"/>
                <p:cNvSpPr/>
                <p:nvPr/>
              </p:nvSpPr>
              <p:spPr>
                <a:xfrm>
                  <a:off x="6243133" y="2538488"/>
                  <a:ext cx="90262" cy="118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6" h="2124" extrusionOk="0">
                      <a:moveTo>
                        <a:pt x="10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8"/>
                        <a:pt x="1" y="18"/>
                        <a:pt x="1" y="27"/>
                      </a:cubicBezTo>
                      <a:cubicBezTo>
                        <a:pt x="37" y="45"/>
                        <a:pt x="63" y="72"/>
                        <a:pt x="99" y="90"/>
                      </a:cubicBezTo>
                      <a:cubicBezTo>
                        <a:pt x="456" y="357"/>
                        <a:pt x="1018" y="946"/>
                        <a:pt x="884" y="1455"/>
                      </a:cubicBezTo>
                      <a:cubicBezTo>
                        <a:pt x="822" y="1687"/>
                        <a:pt x="625" y="1910"/>
                        <a:pt x="331" y="2097"/>
                      </a:cubicBezTo>
                      <a:cubicBezTo>
                        <a:pt x="322" y="2097"/>
                        <a:pt x="322" y="2106"/>
                        <a:pt x="322" y="2115"/>
                      </a:cubicBezTo>
                      <a:cubicBezTo>
                        <a:pt x="322" y="2115"/>
                        <a:pt x="331" y="2124"/>
                        <a:pt x="331" y="2124"/>
                      </a:cubicBezTo>
                      <a:lnTo>
                        <a:pt x="340" y="2124"/>
                      </a:lnTo>
                      <a:cubicBezTo>
                        <a:pt x="616" y="2044"/>
                        <a:pt x="1526" y="1767"/>
                        <a:pt x="1589" y="1303"/>
                      </a:cubicBezTo>
                      <a:cubicBezTo>
                        <a:pt x="1616" y="1098"/>
                        <a:pt x="1535" y="875"/>
                        <a:pt x="1348" y="661"/>
                      </a:cubicBezTo>
                      <a:cubicBezTo>
                        <a:pt x="1027" y="295"/>
                        <a:pt x="438" y="1"/>
                        <a:pt x="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3" name="Google Shape;4853;p16"/>
                <p:cNvSpPr/>
                <p:nvPr/>
              </p:nvSpPr>
              <p:spPr>
                <a:xfrm>
                  <a:off x="5775742" y="2336184"/>
                  <a:ext cx="102215" cy="69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" h="1250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" y="19"/>
                        <a:pt x="1" y="27"/>
                        <a:pt x="10" y="27"/>
                      </a:cubicBezTo>
                      <a:cubicBezTo>
                        <a:pt x="242" y="135"/>
                        <a:pt x="795" y="429"/>
                        <a:pt x="929" y="821"/>
                      </a:cubicBezTo>
                      <a:cubicBezTo>
                        <a:pt x="973" y="955"/>
                        <a:pt x="964" y="1098"/>
                        <a:pt x="893" y="1232"/>
                      </a:cubicBezTo>
                      <a:cubicBezTo>
                        <a:pt x="893" y="1232"/>
                        <a:pt x="893" y="1241"/>
                        <a:pt x="893" y="1241"/>
                      </a:cubicBezTo>
                      <a:cubicBezTo>
                        <a:pt x="893" y="1250"/>
                        <a:pt x="902" y="1250"/>
                        <a:pt x="902" y="1250"/>
                      </a:cubicBezTo>
                      <a:lnTo>
                        <a:pt x="911" y="1250"/>
                      </a:lnTo>
                      <a:cubicBezTo>
                        <a:pt x="1214" y="1196"/>
                        <a:pt x="1518" y="1169"/>
                        <a:pt x="1812" y="1160"/>
                      </a:cubicBezTo>
                      <a:cubicBezTo>
                        <a:pt x="1821" y="1160"/>
                        <a:pt x="1821" y="1160"/>
                        <a:pt x="1830" y="1152"/>
                      </a:cubicBezTo>
                      <a:cubicBezTo>
                        <a:pt x="1830" y="1152"/>
                        <a:pt x="1830" y="1143"/>
                        <a:pt x="1830" y="1143"/>
                      </a:cubicBezTo>
                      <a:cubicBezTo>
                        <a:pt x="1553" y="375"/>
                        <a:pt x="715" y="126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4" name="Google Shape;4854;p16"/>
                <p:cNvSpPr/>
                <p:nvPr/>
              </p:nvSpPr>
              <p:spPr>
                <a:xfrm>
                  <a:off x="5464856" y="2359587"/>
                  <a:ext cx="280560" cy="1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2143" extrusionOk="0">
                      <a:moveTo>
                        <a:pt x="3569" y="1"/>
                      </a:moveTo>
                      <a:cubicBezTo>
                        <a:pt x="2980" y="1"/>
                        <a:pt x="2409" y="197"/>
                        <a:pt x="1820" y="599"/>
                      </a:cubicBezTo>
                      <a:cubicBezTo>
                        <a:pt x="1231" y="1000"/>
                        <a:pt x="625" y="1268"/>
                        <a:pt x="9" y="1384"/>
                      </a:cubicBezTo>
                      <a:cubicBezTo>
                        <a:pt x="0" y="1393"/>
                        <a:pt x="0" y="1393"/>
                        <a:pt x="0" y="1402"/>
                      </a:cubicBezTo>
                      <a:cubicBezTo>
                        <a:pt x="0" y="1410"/>
                        <a:pt x="0" y="1419"/>
                        <a:pt x="9" y="1419"/>
                      </a:cubicBezTo>
                      <a:cubicBezTo>
                        <a:pt x="179" y="1437"/>
                        <a:pt x="339" y="1455"/>
                        <a:pt x="509" y="1473"/>
                      </a:cubicBezTo>
                      <a:cubicBezTo>
                        <a:pt x="1445" y="1571"/>
                        <a:pt x="2409" y="1794"/>
                        <a:pt x="3462" y="2133"/>
                      </a:cubicBezTo>
                      <a:cubicBezTo>
                        <a:pt x="3462" y="2142"/>
                        <a:pt x="3471" y="2142"/>
                        <a:pt x="3471" y="2142"/>
                      </a:cubicBezTo>
                      <a:cubicBezTo>
                        <a:pt x="3471" y="2142"/>
                        <a:pt x="3471" y="2133"/>
                        <a:pt x="3479" y="2133"/>
                      </a:cubicBezTo>
                      <a:cubicBezTo>
                        <a:pt x="3676" y="1981"/>
                        <a:pt x="3890" y="1839"/>
                        <a:pt x="4122" y="1696"/>
                      </a:cubicBezTo>
                      <a:cubicBezTo>
                        <a:pt x="4131" y="1696"/>
                        <a:pt x="4131" y="1687"/>
                        <a:pt x="4131" y="1678"/>
                      </a:cubicBezTo>
                      <a:cubicBezTo>
                        <a:pt x="4122" y="1678"/>
                        <a:pt x="4122" y="1669"/>
                        <a:pt x="4113" y="1669"/>
                      </a:cubicBezTo>
                      <a:cubicBezTo>
                        <a:pt x="4068" y="1678"/>
                        <a:pt x="4015" y="1678"/>
                        <a:pt x="3970" y="1678"/>
                      </a:cubicBezTo>
                      <a:cubicBezTo>
                        <a:pt x="3908" y="1678"/>
                        <a:pt x="3845" y="1678"/>
                        <a:pt x="3792" y="1669"/>
                      </a:cubicBezTo>
                      <a:cubicBezTo>
                        <a:pt x="3479" y="1616"/>
                        <a:pt x="3265" y="1437"/>
                        <a:pt x="3247" y="1223"/>
                      </a:cubicBezTo>
                      <a:cubicBezTo>
                        <a:pt x="3239" y="1009"/>
                        <a:pt x="3417" y="804"/>
                        <a:pt x="3729" y="706"/>
                      </a:cubicBezTo>
                      <a:cubicBezTo>
                        <a:pt x="3738" y="706"/>
                        <a:pt x="3747" y="715"/>
                        <a:pt x="3747" y="724"/>
                      </a:cubicBezTo>
                      <a:cubicBezTo>
                        <a:pt x="3747" y="733"/>
                        <a:pt x="3747" y="750"/>
                        <a:pt x="3729" y="759"/>
                      </a:cubicBezTo>
                      <a:cubicBezTo>
                        <a:pt x="3595" y="1045"/>
                        <a:pt x="3560" y="1232"/>
                        <a:pt x="3631" y="1339"/>
                      </a:cubicBezTo>
                      <a:cubicBezTo>
                        <a:pt x="3667" y="1410"/>
                        <a:pt x="3747" y="1437"/>
                        <a:pt x="3863" y="1437"/>
                      </a:cubicBezTo>
                      <a:cubicBezTo>
                        <a:pt x="3908" y="1437"/>
                        <a:pt x="3952" y="1437"/>
                        <a:pt x="3997" y="1428"/>
                      </a:cubicBezTo>
                      <a:lnTo>
                        <a:pt x="4291" y="1366"/>
                      </a:lnTo>
                      <a:cubicBezTo>
                        <a:pt x="4470" y="1303"/>
                        <a:pt x="4630" y="1214"/>
                        <a:pt x="4782" y="1098"/>
                      </a:cubicBezTo>
                      <a:cubicBezTo>
                        <a:pt x="4960" y="884"/>
                        <a:pt x="5023" y="697"/>
                        <a:pt x="4969" y="536"/>
                      </a:cubicBezTo>
                      <a:cubicBezTo>
                        <a:pt x="4853" y="215"/>
                        <a:pt x="4318" y="90"/>
                        <a:pt x="4086" y="46"/>
                      </a:cubicBezTo>
                      <a:cubicBezTo>
                        <a:pt x="3917" y="10"/>
                        <a:pt x="3738" y="1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5" name="Google Shape;4855;p16"/>
                <p:cNvSpPr/>
                <p:nvPr/>
              </p:nvSpPr>
              <p:spPr>
                <a:xfrm>
                  <a:off x="5667161" y="2411420"/>
                  <a:ext cx="379255" cy="128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90" h="2303" extrusionOk="0">
                      <a:moveTo>
                        <a:pt x="3890" y="1"/>
                      </a:moveTo>
                      <a:cubicBezTo>
                        <a:pt x="2516" y="54"/>
                        <a:pt x="1249" y="456"/>
                        <a:pt x="9" y="1241"/>
                      </a:cubicBezTo>
                      <a:cubicBezTo>
                        <a:pt x="9" y="1241"/>
                        <a:pt x="0" y="1250"/>
                        <a:pt x="0" y="1250"/>
                      </a:cubicBezTo>
                      <a:cubicBezTo>
                        <a:pt x="0" y="1259"/>
                        <a:pt x="9" y="1259"/>
                        <a:pt x="9" y="1268"/>
                      </a:cubicBezTo>
                      <a:cubicBezTo>
                        <a:pt x="553" y="1446"/>
                        <a:pt x="981" y="1615"/>
                        <a:pt x="1579" y="1865"/>
                      </a:cubicBezTo>
                      <a:cubicBezTo>
                        <a:pt x="2552" y="1963"/>
                        <a:pt x="3292" y="2097"/>
                        <a:pt x="4050" y="2302"/>
                      </a:cubicBezTo>
                      <a:lnTo>
                        <a:pt x="4068" y="2302"/>
                      </a:lnTo>
                      <a:cubicBezTo>
                        <a:pt x="4505" y="1981"/>
                        <a:pt x="5157" y="1821"/>
                        <a:pt x="5727" y="1705"/>
                      </a:cubicBezTo>
                      <a:cubicBezTo>
                        <a:pt x="5736" y="1696"/>
                        <a:pt x="5736" y="1696"/>
                        <a:pt x="5736" y="1687"/>
                      </a:cubicBezTo>
                      <a:cubicBezTo>
                        <a:pt x="5736" y="1678"/>
                        <a:pt x="5736" y="1678"/>
                        <a:pt x="5727" y="1669"/>
                      </a:cubicBezTo>
                      <a:cubicBezTo>
                        <a:pt x="5620" y="1642"/>
                        <a:pt x="5478" y="1571"/>
                        <a:pt x="5388" y="1419"/>
                      </a:cubicBezTo>
                      <a:cubicBezTo>
                        <a:pt x="5326" y="1321"/>
                        <a:pt x="5317" y="1196"/>
                        <a:pt x="5344" y="1080"/>
                      </a:cubicBezTo>
                      <a:cubicBezTo>
                        <a:pt x="5380" y="991"/>
                        <a:pt x="5442" y="911"/>
                        <a:pt x="5540" y="875"/>
                      </a:cubicBezTo>
                      <a:cubicBezTo>
                        <a:pt x="5549" y="875"/>
                        <a:pt x="5558" y="875"/>
                        <a:pt x="5558" y="884"/>
                      </a:cubicBezTo>
                      <a:cubicBezTo>
                        <a:pt x="5567" y="893"/>
                        <a:pt x="5558" y="902"/>
                        <a:pt x="5558" y="902"/>
                      </a:cubicBezTo>
                      <a:cubicBezTo>
                        <a:pt x="5496" y="955"/>
                        <a:pt x="5460" y="1027"/>
                        <a:pt x="5460" y="1107"/>
                      </a:cubicBezTo>
                      <a:cubicBezTo>
                        <a:pt x="5460" y="1205"/>
                        <a:pt x="5513" y="1321"/>
                        <a:pt x="5594" y="1401"/>
                      </a:cubicBezTo>
                      <a:cubicBezTo>
                        <a:pt x="5710" y="1508"/>
                        <a:pt x="5861" y="1553"/>
                        <a:pt x="6013" y="1598"/>
                      </a:cubicBezTo>
                      <a:cubicBezTo>
                        <a:pt x="6040" y="1607"/>
                        <a:pt x="6075" y="1615"/>
                        <a:pt x="6120" y="1624"/>
                      </a:cubicBezTo>
                      <a:cubicBezTo>
                        <a:pt x="6307" y="1517"/>
                        <a:pt x="6513" y="1419"/>
                        <a:pt x="6709" y="1339"/>
                      </a:cubicBezTo>
                      <a:cubicBezTo>
                        <a:pt x="6718" y="1330"/>
                        <a:pt x="6718" y="1330"/>
                        <a:pt x="6718" y="1321"/>
                      </a:cubicBezTo>
                      <a:cubicBezTo>
                        <a:pt x="6718" y="1303"/>
                        <a:pt x="6718" y="1285"/>
                        <a:pt x="6727" y="1276"/>
                      </a:cubicBezTo>
                      <a:cubicBezTo>
                        <a:pt x="6789" y="1071"/>
                        <a:pt x="6762" y="884"/>
                        <a:pt x="6637" y="723"/>
                      </a:cubicBezTo>
                      <a:cubicBezTo>
                        <a:pt x="6218" y="152"/>
                        <a:pt x="4737" y="1"/>
                        <a:pt x="400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6" name="Google Shape;4856;p16"/>
                <p:cNvSpPr/>
                <p:nvPr/>
              </p:nvSpPr>
              <p:spPr>
                <a:xfrm>
                  <a:off x="6186329" y="2520056"/>
                  <a:ext cx="99757" cy="1365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6" h="2445" extrusionOk="0">
                      <a:moveTo>
                        <a:pt x="19" y="1"/>
                      </a:moveTo>
                      <a:cubicBezTo>
                        <a:pt x="10" y="1"/>
                        <a:pt x="1" y="1"/>
                        <a:pt x="1" y="9"/>
                      </a:cubicBezTo>
                      <a:cubicBezTo>
                        <a:pt x="1" y="18"/>
                        <a:pt x="1" y="27"/>
                        <a:pt x="10" y="27"/>
                      </a:cubicBezTo>
                      <a:cubicBezTo>
                        <a:pt x="554" y="295"/>
                        <a:pt x="911" y="661"/>
                        <a:pt x="1063" y="1116"/>
                      </a:cubicBezTo>
                      <a:cubicBezTo>
                        <a:pt x="1214" y="1588"/>
                        <a:pt x="1071" y="2106"/>
                        <a:pt x="706" y="2418"/>
                      </a:cubicBezTo>
                      <a:cubicBezTo>
                        <a:pt x="706" y="2418"/>
                        <a:pt x="697" y="2427"/>
                        <a:pt x="706" y="2436"/>
                      </a:cubicBezTo>
                      <a:cubicBezTo>
                        <a:pt x="706" y="2445"/>
                        <a:pt x="715" y="2445"/>
                        <a:pt x="715" y="2445"/>
                      </a:cubicBezTo>
                      <a:lnTo>
                        <a:pt x="724" y="2445"/>
                      </a:lnTo>
                      <a:cubicBezTo>
                        <a:pt x="1045" y="2391"/>
                        <a:pt x="1500" y="2222"/>
                        <a:pt x="1678" y="1927"/>
                      </a:cubicBezTo>
                      <a:cubicBezTo>
                        <a:pt x="1758" y="1803"/>
                        <a:pt x="1785" y="1651"/>
                        <a:pt x="1741" y="1499"/>
                      </a:cubicBezTo>
                      <a:cubicBezTo>
                        <a:pt x="1526" y="786"/>
                        <a:pt x="822" y="16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857" name="Google Shape;4857;p16"/>
                <p:cNvSpPr/>
                <p:nvPr/>
              </p:nvSpPr>
              <p:spPr>
                <a:xfrm>
                  <a:off x="5901359" y="2507098"/>
                  <a:ext cx="335353" cy="143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4" h="2570" extrusionOk="0">
                      <a:moveTo>
                        <a:pt x="2775" y="1"/>
                      </a:moveTo>
                      <a:cubicBezTo>
                        <a:pt x="2105" y="1"/>
                        <a:pt x="865" y="81"/>
                        <a:pt x="9" y="625"/>
                      </a:cubicBezTo>
                      <a:cubicBezTo>
                        <a:pt x="0" y="625"/>
                        <a:pt x="0" y="634"/>
                        <a:pt x="0" y="643"/>
                      </a:cubicBezTo>
                      <a:cubicBezTo>
                        <a:pt x="0" y="643"/>
                        <a:pt x="9" y="652"/>
                        <a:pt x="9" y="652"/>
                      </a:cubicBezTo>
                      <a:cubicBezTo>
                        <a:pt x="723" y="848"/>
                        <a:pt x="1427" y="1098"/>
                        <a:pt x="2114" y="1401"/>
                      </a:cubicBezTo>
                      <a:cubicBezTo>
                        <a:pt x="2667" y="1633"/>
                        <a:pt x="3247" y="1928"/>
                        <a:pt x="3899" y="2302"/>
                      </a:cubicBezTo>
                      <a:lnTo>
                        <a:pt x="3916" y="2302"/>
                      </a:lnTo>
                      <a:cubicBezTo>
                        <a:pt x="3916" y="2293"/>
                        <a:pt x="3916" y="2293"/>
                        <a:pt x="3916" y="2284"/>
                      </a:cubicBezTo>
                      <a:cubicBezTo>
                        <a:pt x="3881" y="2222"/>
                        <a:pt x="3863" y="2168"/>
                        <a:pt x="3845" y="2106"/>
                      </a:cubicBezTo>
                      <a:cubicBezTo>
                        <a:pt x="3800" y="1981"/>
                        <a:pt x="3818" y="1865"/>
                        <a:pt x="3872" y="1767"/>
                      </a:cubicBezTo>
                      <a:cubicBezTo>
                        <a:pt x="3925" y="1678"/>
                        <a:pt x="4023" y="1606"/>
                        <a:pt x="4157" y="1580"/>
                      </a:cubicBezTo>
                      <a:cubicBezTo>
                        <a:pt x="4175" y="1580"/>
                        <a:pt x="4184" y="1589"/>
                        <a:pt x="4193" y="1606"/>
                      </a:cubicBezTo>
                      <a:cubicBezTo>
                        <a:pt x="4193" y="1615"/>
                        <a:pt x="4193" y="1624"/>
                        <a:pt x="4184" y="1633"/>
                      </a:cubicBezTo>
                      <a:cubicBezTo>
                        <a:pt x="4041" y="1767"/>
                        <a:pt x="3988" y="1910"/>
                        <a:pt x="4041" y="2044"/>
                      </a:cubicBezTo>
                      <a:cubicBezTo>
                        <a:pt x="4157" y="2347"/>
                        <a:pt x="4746" y="2570"/>
                        <a:pt x="5192" y="2570"/>
                      </a:cubicBezTo>
                      <a:cubicBezTo>
                        <a:pt x="5362" y="2570"/>
                        <a:pt x="5513" y="2543"/>
                        <a:pt x="5602" y="2472"/>
                      </a:cubicBezTo>
                      <a:cubicBezTo>
                        <a:pt x="5870" y="2302"/>
                        <a:pt x="6004" y="2052"/>
                        <a:pt x="6004" y="1749"/>
                      </a:cubicBezTo>
                      <a:cubicBezTo>
                        <a:pt x="5995" y="1348"/>
                        <a:pt x="5718" y="893"/>
                        <a:pt x="5353" y="661"/>
                      </a:cubicBezTo>
                      <a:cubicBezTo>
                        <a:pt x="4701" y="259"/>
                        <a:pt x="4023" y="54"/>
                        <a:pt x="3221" y="10"/>
                      </a:cubicBezTo>
                      <a:cubicBezTo>
                        <a:pt x="3069" y="1"/>
                        <a:pt x="2926" y="1"/>
                        <a:pt x="27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858" name="Google Shape;4858;p16"/>
              <p:cNvSpPr/>
              <p:nvPr/>
            </p:nvSpPr>
            <p:spPr>
              <a:xfrm>
                <a:off x="6975771" y="5348964"/>
                <a:ext cx="12512" cy="5530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9" extrusionOk="0">
                    <a:moveTo>
                      <a:pt x="18" y="0"/>
                    </a:moveTo>
                    <a:cubicBezTo>
                      <a:pt x="9" y="9"/>
                      <a:pt x="9" y="9"/>
                      <a:pt x="9" y="18"/>
                    </a:cubicBezTo>
                    <a:cubicBezTo>
                      <a:pt x="9" y="27"/>
                      <a:pt x="9" y="36"/>
                      <a:pt x="9" y="36"/>
                    </a:cubicBezTo>
                    <a:cubicBezTo>
                      <a:pt x="0" y="45"/>
                      <a:pt x="0" y="45"/>
                      <a:pt x="0" y="54"/>
                    </a:cubicBezTo>
                    <a:cubicBezTo>
                      <a:pt x="9" y="54"/>
                      <a:pt x="9" y="63"/>
                      <a:pt x="18" y="63"/>
                    </a:cubicBezTo>
                    <a:cubicBezTo>
                      <a:pt x="18" y="63"/>
                      <a:pt x="206" y="99"/>
                      <a:pt x="215" y="99"/>
                    </a:cubicBezTo>
                    <a:cubicBezTo>
                      <a:pt x="215" y="99"/>
                      <a:pt x="223" y="99"/>
                      <a:pt x="223" y="90"/>
                    </a:cubicBezTo>
                    <a:cubicBezTo>
                      <a:pt x="223" y="81"/>
                      <a:pt x="223" y="81"/>
                      <a:pt x="215" y="72"/>
                    </a:cubicBezTo>
                    <a:cubicBezTo>
                      <a:pt x="152" y="54"/>
                      <a:pt x="90" y="27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16"/>
              <p:cNvSpPr/>
              <p:nvPr/>
            </p:nvSpPr>
            <p:spPr>
              <a:xfrm>
                <a:off x="7532865" y="5222399"/>
                <a:ext cx="9495" cy="4022"/>
              </a:xfrm>
              <a:custGeom>
                <a:avLst/>
                <a:gdLst/>
                <a:ahLst/>
                <a:cxnLst/>
                <a:rect l="l" t="t" r="r" b="b"/>
                <a:pathLst>
                  <a:path w="170" h="72" extrusionOk="0">
                    <a:moveTo>
                      <a:pt x="9" y="1"/>
                    </a:moveTo>
                    <a:cubicBezTo>
                      <a:pt x="0" y="1"/>
                      <a:pt x="9" y="9"/>
                      <a:pt x="0" y="9"/>
                    </a:cubicBezTo>
                    <a:cubicBezTo>
                      <a:pt x="0" y="18"/>
                      <a:pt x="9" y="36"/>
                      <a:pt x="9" y="36"/>
                    </a:cubicBezTo>
                    <a:cubicBezTo>
                      <a:pt x="63" y="45"/>
                      <a:pt x="107" y="63"/>
                      <a:pt x="152" y="72"/>
                    </a:cubicBezTo>
                    <a:cubicBezTo>
                      <a:pt x="161" y="72"/>
                      <a:pt x="161" y="63"/>
                      <a:pt x="170" y="54"/>
                    </a:cubicBezTo>
                    <a:cubicBezTo>
                      <a:pt x="170" y="54"/>
                      <a:pt x="161" y="45"/>
                      <a:pt x="161" y="36"/>
                    </a:cubicBezTo>
                    <a:cubicBezTo>
                      <a:pt x="107" y="27"/>
                      <a:pt x="54" y="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16"/>
              <p:cNvSpPr/>
              <p:nvPr/>
            </p:nvSpPr>
            <p:spPr>
              <a:xfrm>
                <a:off x="7022130" y="5359911"/>
                <a:ext cx="26922" cy="6535"/>
              </a:xfrm>
              <a:custGeom>
                <a:avLst/>
                <a:gdLst/>
                <a:ahLst/>
                <a:cxnLst/>
                <a:rect l="l" t="t" r="r" b="b"/>
                <a:pathLst>
                  <a:path w="482" h="117" extrusionOk="0">
                    <a:moveTo>
                      <a:pt x="18" y="1"/>
                    </a:moveTo>
                    <a:cubicBezTo>
                      <a:pt x="9" y="1"/>
                      <a:pt x="0" y="10"/>
                      <a:pt x="0" y="19"/>
                    </a:cubicBezTo>
                    <a:cubicBezTo>
                      <a:pt x="0" y="27"/>
                      <a:pt x="0" y="36"/>
                      <a:pt x="9" y="36"/>
                    </a:cubicBezTo>
                    <a:cubicBezTo>
                      <a:pt x="161" y="63"/>
                      <a:pt x="312" y="90"/>
                      <a:pt x="464" y="117"/>
                    </a:cubicBezTo>
                    <a:lnTo>
                      <a:pt x="473" y="117"/>
                    </a:lnTo>
                    <a:cubicBezTo>
                      <a:pt x="473" y="117"/>
                      <a:pt x="482" y="108"/>
                      <a:pt x="482" y="108"/>
                    </a:cubicBezTo>
                    <a:cubicBezTo>
                      <a:pt x="482" y="99"/>
                      <a:pt x="482" y="90"/>
                      <a:pt x="473" y="90"/>
                    </a:cubicBezTo>
                    <a:cubicBezTo>
                      <a:pt x="428" y="63"/>
                      <a:pt x="384" y="36"/>
                      <a:pt x="330" y="10"/>
                    </a:cubicBezTo>
                    <a:lnTo>
                      <a:pt x="179" y="10"/>
                    </a:lnTo>
                    <a:cubicBezTo>
                      <a:pt x="125" y="10"/>
                      <a:pt x="71" y="10"/>
                      <a:pt x="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16"/>
              <p:cNvSpPr/>
              <p:nvPr/>
            </p:nvSpPr>
            <p:spPr>
              <a:xfrm>
                <a:off x="5645036" y="4559188"/>
                <a:ext cx="648030" cy="66914"/>
              </a:xfrm>
              <a:custGeom>
                <a:avLst/>
                <a:gdLst/>
                <a:ahLst/>
                <a:cxnLst/>
                <a:rect l="l" t="t" r="r" b="b"/>
                <a:pathLst>
                  <a:path w="11602" h="1198" extrusionOk="0">
                    <a:moveTo>
                      <a:pt x="6680" y="1"/>
                    </a:moveTo>
                    <a:cubicBezTo>
                      <a:pt x="6437" y="1"/>
                      <a:pt x="6193" y="5"/>
                      <a:pt x="5948" y="10"/>
                    </a:cubicBezTo>
                    <a:cubicBezTo>
                      <a:pt x="3931" y="36"/>
                      <a:pt x="1906" y="447"/>
                      <a:pt x="24" y="1160"/>
                    </a:cubicBezTo>
                    <a:cubicBezTo>
                      <a:pt x="0" y="1168"/>
                      <a:pt x="5" y="1197"/>
                      <a:pt x="25" y="1197"/>
                    </a:cubicBezTo>
                    <a:cubicBezTo>
                      <a:pt x="27" y="1197"/>
                      <a:pt x="30" y="1197"/>
                      <a:pt x="33" y="1196"/>
                    </a:cubicBezTo>
                    <a:cubicBezTo>
                      <a:pt x="1960" y="643"/>
                      <a:pt x="3940" y="250"/>
                      <a:pt x="5948" y="170"/>
                    </a:cubicBezTo>
                    <a:cubicBezTo>
                      <a:pt x="6131" y="165"/>
                      <a:pt x="6314" y="162"/>
                      <a:pt x="6496" y="162"/>
                    </a:cubicBezTo>
                    <a:cubicBezTo>
                      <a:pt x="7278" y="162"/>
                      <a:pt x="8048" y="214"/>
                      <a:pt x="8829" y="366"/>
                    </a:cubicBezTo>
                    <a:cubicBezTo>
                      <a:pt x="9775" y="554"/>
                      <a:pt x="10658" y="911"/>
                      <a:pt x="11568" y="1196"/>
                    </a:cubicBezTo>
                    <a:cubicBezTo>
                      <a:pt x="11571" y="1197"/>
                      <a:pt x="11574" y="1197"/>
                      <a:pt x="11576" y="1197"/>
                    </a:cubicBezTo>
                    <a:cubicBezTo>
                      <a:pt x="11596" y="1197"/>
                      <a:pt x="11602" y="1168"/>
                      <a:pt x="11586" y="1160"/>
                    </a:cubicBezTo>
                    <a:cubicBezTo>
                      <a:pt x="10604" y="786"/>
                      <a:pt x="9677" y="366"/>
                      <a:pt x="8642" y="161"/>
                    </a:cubicBezTo>
                    <a:cubicBezTo>
                      <a:pt x="7984" y="31"/>
                      <a:pt x="7336" y="1"/>
                      <a:pt x="66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16"/>
              <p:cNvSpPr/>
              <p:nvPr/>
            </p:nvSpPr>
            <p:spPr>
              <a:xfrm>
                <a:off x="6334896" y="4647102"/>
                <a:ext cx="53565" cy="31670"/>
              </a:xfrm>
              <a:custGeom>
                <a:avLst/>
                <a:gdLst/>
                <a:ahLst/>
                <a:cxnLst/>
                <a:rect l="l" t="t" r="r" b="b"/>
                <a:pathLst>
                  <a:path w="959" h="567" extrusionOk="0">
                    <a:moveTo>
                      <a:pt x="70" y="0"/>
                    </a:moveTo>
                    <a:cubicBezTo>
                      <a:pt x="27" y="0"/>
                      <a:pt x="0" y="64"/>
                      <a:pt x="47" y="95"/>
                    </a:cubicBezTo>
                    <a:cubicBezTo>
                      <a:pt x="323" y="264"/>
                      <a:pt x="600" y="425"/>
                      <a:pt x="894" y="559"/>
                    </a:cubicBezTo>
                    <a:cubicBezTo>
                      <a:pt x="901" y="564"/>
                      <a:pt x="908" y="566"/>
                      <a:pt x="914" y="566"/>
                    </a:cubicBezTo>
                    <a:cubicBezTo>
                      <a:pt x="941" y="566"/>
                      <a:pt x="959" y="527"/>
                      <a:pt x="930" y="505"/>
                    </a:cubicBezTo>
                    <a:cubicBezTo>
                      <a:pt x="662" y="309"/>
                      <a:pt x="377" y="175"/>
                      <a:pt x="91" y="6"/>
                    </a:cubicBezTo>
                    <a:cubicBezTo>
                      <a:pt x="84" y="2"/>
                      <a:pt x="77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16"/>
              <p:cNvSpPr/>
              <p:nvPr/>
            </p:nvSpPr>
            <p:spPr>
              <a:xfrm>
                <a:off x="5768195" y="4613422"/>
                <a:ext cx="305583" cy="3317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594" extrusionOk="0">
                    <a:moveTo>
                      <a:pt x="3654" y="1"/>
                    </a:moveTo>
                    <a:cubicBezTo>
                      <a:pt x="3460" y="1"/>
                      <a:pt x="3267" y="3"/>
                      <a:pt x="3073" y="3"/>
                    </a:cubicBezTo>
                    <a:cubicBezTo>
                      <a:pt x="3005" y="3"/>
                      <a:pt x="2937" y="3"/>
                      <a:pt x="2868" y="2"/>
                    </a:cubicBezTo>
                    <a:cubicBezTo>
                      <a:pt x="2849" y="2"/>
                      <a:pt x="2829" y="2"/>
                      <a:pt x="2809" y="2"/>
                    </a:cubicBezTo>
                    <a:cubicBezTo>
                      <a:pt x="1958" y="2"/>
                      <a:pt x="816" y="188"/>
                      <a:pt x="40" y="511"/>
                    </a:cubicBezTo>
                    <a:cubicBezTo>
                      <a:pt x="0" y="527"/>
                      <a:pt x="11" y="593"/>
                      <a:pt x="52" y="593"/>
                    </a:cubicBezTo>
                    <a:cubicBezTo>
                      <a:pt x="57" y="593"/>
                      <a:pt x="62" y="593"/>
                      <a:pt x="67" y="591"/>
                    </a:cubicBezTo>
                    <a:cubicBezTo>
                      <a:pt x="808" y="314"/>
                      <a:pt x="1628" y="323"/>
                      <a:pt x="2404" y="216"/>
                    </a:cubicBezTo>
                    <a:cubicBezTo>
                      <a:pt x="2902" y="148"/>
                      <a:pt x="3423" y="108"/>
                      <a:pt x="3943" y="108"/>
                    </a:cubicBezTo>
                    <a:cubicBezTo>
                      <a:pt x="4449" y="108"/>
                      <a:pt x="4954" y="146"/>
                      <a:pt x="5438" y="234"/>
                    </a:cubicBezTo>
                    <a:cubicBezTo>
                      <a:pt x="5440" y="235"/>
                      <a:pt x="5442" y="235"/>
                      <a:pt x="5444" y="235"/>
                    </a:cubicBezTo>
                    <a:cubicBezTo>
                      <a:pt x="5466" y="235"/>
                      <a:pt x="5471" y="198"/>
                      <a:pt x="5447" y="189"/>
                    </a:cubicBezTo>
                    <a:cubicBezTo>
                      <a:pt x="4861" y="21"/>
                      <a:pt x="4259" y="1"/>
                      <a:pt x="36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16"/>
              <p:cNvSpPr/>
              <p:nvPr/>
            </p:nvSpPr>
            <p:spPr>
              <a:xfrm>
                <a:off x="6095503" y="4629899"/>
                <a:ext cx="100818" cy="29212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523" extrusionOk="0">
                    <a:moveTo>
                      <a:pt x="59" y="1"/>
                    </a:moveTo>
                    <a:cubicBezTo>
                      <a:pt x="13" y="1"/>
                      <a:pt x="0" y="65"/>
                      <a:pt x="50" y="82"/>
                    </a:cubicBezTo>
                    <a:cubicBezTo>
                      <a:pt x="595" y="296"/>
                      <a:pt x="1210" y="305"/>
                      <a:pt x="1754" y="519"/>
                    </a:cubicBezTo>
                    <a:cubicBezTo>
                      <a:pt x="1761" y="521"/>
                      <a:pt x="1766" y="522"/>
                      <a:pt x="1771" y="522"/>
                    </a:cubicBezTo>
                    <a:cubicBezTo>
                      <a:pt x="1801" y="522"/>
                      <a:pt x="1804" y="479"/>
                      <a:pt x="1781" y="456"/>
                    </a:cubicBezTo>
                    <a:cubicBezTo>
                      <a:pt x="1273" y="82"/>
                      <a:pt x="648" y="162"/>
                      <a:pt x="68" y="1"/>
                    </a:cubicBezTo>
                    <a:cubicBezTo>
                      <a:pt x="65" y="1"/>
                      <a:pt x="62" y="1"/>
                      <a:pt x="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16"/>
              <p:cNvSpPr/>
              <p:nvPr/>
            </p:nvSpPr>
            <p:spPr>
              <a:xfrm>
                <a:off x="6224527" y="4665645"/>
                <a:ext cx="68199" cy="21057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377" extrusionOk="0">
                    <a:moveTo>
                      <a:pt x="175" y="1"/>
                    </a:moveTo>
                    <a:cubicBezTo>
                      <a:pt x="132" y="1"/>
                      <a:pt x="90" y="4"/>
                      <a:pt x="51" y="13"/>
                    </a:cubicBezTo>
                    <a:cubicBezTo>
                      <a:pt x="0" y="21"/>
                      <a:pt x="6" y="94"/>
                      <a:pt x="52" y="94"/>
                    </a:cubicBezTo>
                    <a:cubicBezTo>
                      <a:pt x="54" y="94"/>
                      <a:pt x="57" y="93"/>
                      <a:pt x="60" y="93"/>
                    </a:cubicBezTo>
                    <a:cubicBezTo>
                      <a:pt x="77" y="91"/>
                      <a:pt x="95" y="90"/>
                      <a:pt x="112" y="90"/>
                    </a:cubicBezTo>
                    <a:cubicBezTo>
                      <a:pt x="260" y="90"/>
                      <a:pt x="425" y="152"/>
                      <a:pt x="568" y="200"/>
                    </a:cubicBezTo>
                    <a:cubicBezTo>
                      <a:pt x="756" y="254"/>
                      <a:pt x="970" y="289"/>
                      <a:pt x="1148" y="370"/>
                    </a:cubicBezTo>
                    <a:cubicBezTo>
                      <a:pt x="1157" y="375"/>
                      <a:pt x="1165" y="377"/>
                      <a:pt x="1172" y="377"/>
                    </a:cubicBezTo>
                    <a:cubicBezTo>
                      <a:pt x="1204" y="377"/>
                      <a:pt x="1220" y="338"/>
                      <a:pt x="1184" y="316"/>
                    </a:cubicBezTo>
                    <a:cubicBezTo>
                      <a:pt x="1014" y="182"/>
                      <a:pt x="809" y="111"/>
                      <a:pt x="604" y="66"/>
                    </a:cubicBezTo>
                    <a:cubicBezTo>
                      <a:pt x="474" y="39"/>
                      <a:pt x="318" y="1"/>
                      <a:pt x="1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16"/>
              <p:cNvSpPr/>
              <p:nvPr/>
            </p:nvSpPr>
            <p:spPr>
              <a:xfrm>
                <a:off x="6314174" y="4695695"/>
                <a:ext cx="139805" cy="50996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913" extrusionOk="0">
                    <a:moveTo>
                      <a:pt x="44" y="0"/>
                    </a:moveTo>
                    <a:cubicBezTo>
                      <a:pt x="14" y="0"/>
                      <a:pt x="1" y="47"/>
                      <a:pt x="34" y="63"/>
                    </a:cubicBezTo>
                    <a:cubicBezTo>
                      <a:pt x="846" y="331"/>
                      <a:pt x="1649" y="697"/>
                      <a:pt x="2469" y="911"/>
                    </a:cubicBezTo>
                    <a:cubicBezTo>
                      <a:pt x="2472" y="912"/>
                      <a:pt x="2474" y="912"/>
                      <a:pt x="2476" y="912"/>
                    </a:cubicBezTo>
                    <a:cubicBezTo>
                      <a:pt x="2497" y="912"/>
                      <a:pt x="2503" y="874"/>
                      <a:pt x="2478" y="866"/>
                    </a:cubicBezTo>
                    <a:cubicBezTo>
                      <a:pt x="2077" y="724"/>
                      <a:pt x="1729" y="474"/>
                      <a:pt x="1319" y="358"/>
                    </a:cubicBezTo>
                    <a:cubicBezTo>
                      <a:pt x="899" y="233"/>
                      <a:pt x="471" y="117"/>
                      <a:pt x="52" y="1"/>
                    </a:cubicBezTo>
                    <a:cubicBezTo>
                      <a:pt x="49" y="0"/>
                      <a:pt x="46" y="0"/>
                      <a:pt x="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16"/>
              <p:cNvSpPr/>
              <p:nvPr/>
            </p:nvSpPr>
            <p:spPr>
              <a:xfrm>
                <a:off x="7343518" y="4693461"/>
                <a:ext cx="714385" cy="62669"/>
              </a:xfrm>
              <a:custGeom>
                <a:avLst/>
                <a:gdLst/>
                <a:ahLst/>
                <a:cxnLst/>
                <a:rect l="l" t="t" r="r" b="b"/>
                <a:pathLst>
                  <a:path w="12790" h="1122" extrusionOk="0">
                    <a:moveTo>
                      <a:pt x="4696" y="0"/>
                    </a:moveTo>
                    <a:cubicBezTo>
                      <a:pt x="3898" y="0"/>
                      <a:pt x="3101" y="33"/>
                      <a:pt x="2320" y="148"/>
                    </a:cubicBezTo>
                    <a:cubicBezTo>
                      <a:pt x="1544" y="264"/>
                      <a:pt x="785" y="442"/>
                      <a:pt x="18" y="621"/>
                    </a:cubicBezTo>
                    <a:cubicBezTo>
                      <a:pt x="0" y="621"/>
                      <a:pt x="9" y="648"/>
                      <a:pt x="27" y="648"/>
                    </a:cubicBezTo>
                    <a:cubicBezTo>
                      <a:pt x="758" y="532"/>
                      <a:pt x="1490" y="425"/>
                      <a:pt x="2222" y="309"/>
                    </a:cubicBezTo>
                    <a:cubicBezTo>
                      <a:pt x="2992" y="184"/>
                      <a:pt x="3774" y="150"/>
                      <a:pt x="4557" y="150"/>
                    </a:cubicBezTo>
                    <a:cubicBezTo>
                      <a:pt x="5289" y="150"/>
                      <a:pt x="6021" y="180"/>
                      <a:pt x="6744" y="193"/>
                    </a:cubicBezTo>
                    <a:cubicBezTo>
                      <a:pt x="8778" y="228"/>
                      <a:pt x="10777" y="701"/>
                      <a:pt x="12757" y="1120"/>
                    </a:cubicBezTo>
                    <a:cubicBezTo>
                      <a:pt x="12760" y="1121"/>
                      <a:pt x="12763" y="1122"/>
                      <a:pt x="12765" y="1122"/>
                    </a:cubicBezTo>
                    <a:cubicBezTo>
                      <a:pt x="12786" y="1122"/>
                      <a:pt x="12790" y="1093"/>
                      <a:pt x="12766" y="1085"/>
                    </a:cubicBezTo>
                    <a:cubicBezTo>
                      <a:pt x="10768" y="550"/>
                      <a:pt x="8823" y="95"/>
                      <a:pt x="6744" y="41"/>
                    </a:cubicBezTo>
                    <a:cubicBezTo>
                      <a:pt x="6068" y="25"/>
                      <a:pt x="5382" y="0"/>
                      <a:pt x="46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16"/>
              <p:cNvSpPr/>
              <p:nvPr/>
            </p:nvSpPr>
            <p:spPr>
              <a:xfrm>
                <a:off x="8112188" y="4766853"/>
                <a:ext cx="129472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2318" h="854" extrusionOk="0">
                    <a:moveTo>
                      <a:pt x="68" y="0"/>
                    </a:moveTo>
                    <a:cubicBezTo>
                      <a:pt x="17" y="0"/>
                      <a:pt x="0" y="76"/>
                      <a:pt x="57" y="92"/>
                    </a:cubicBezTo>
                    <a:cubicBezTo>
                      <a:pt x="414" y="226"/>
                      <a:pt x="753" y="386"/>
                      <a:pt x="1110" y="511"/>
                    </a:cubicBezTo>
                    <a:cubicBezTo>
                      <a:pt x="1484" y="645"/>
                      <a:pt x="1877" y="725"/>
                      <a:pt x="2260" y="850"/>
                    </a:cubicBezTo>
                    <a:cubicBezTo>
                      <a:pt x="2265" y="853"/>
                      <a:pt x="2270" y="854"/>
                      <a:pt x="2274" y="854"/>
                    </a:cubicBezTo>
                    <a:cubicBezTo>
                      <a:pt x="2302" y="854"/>
                      <a:pt x="2318" y="811"/>
                      <a:pt x="2287" y="788"/>
                    </a:cubicBezTo>
                    <a:cubicBezTo>
                      <a:pt x="1984" y="592"/>
                      <a:pt x="1645" y="484"/>
                      <a:pt x="1297" y="395"/>
                    </a:cubicBezTo>
                    <a:cubicBezTo>
                      <a:pt x="887" y="297"/>
                      <a:pt x="485" y="128"/>
                      <a:pt x="84" y="3"/>
                    </a:cubicBezTo>
                    <a:cubicBezTo>
                      <a:pt x="78" y="1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16"/>
              <p:cNvSpPr/>
              <p:nvPr/>
            </p:nvSpPr>
            <p:spPr>
              <a:xfrm>
                <a:off x="6811000" y="4956645"/>
                <a:ext cx="1059513" cy="85011"/>
              </a:xfrm>
              <a:custGeom>
                <a:avLst/>
                <a:gdLst/>
                <a:ahLst/>
                <a:cxnLst/>
                <a:rect l="l" t="t" r="r" b="b"/>
                <a:pathLst>
                  <a:path w="18969" h="1522" extrusionOk="0">
                    <a:moveTo>
                      <a:pt x="10194" y="0"/>
                    </a:moveTo>
                    <a:cubicBezTo>
                      <a:pt x="9942" y="0"/>
                      <a:pt x="9689" y="2"/>
                      <a:pt x="9436" y="4"/>
                    </a:cubicBezTo>
                    <a:cubicBezTo>
                      <a:pt x="6233" y="30"/>
                      <a:pt x="3111" y="628"/>
                      <a:pt x="33" y="1467"/>
                    </a:cubicBezTo>
                    <a:cubicBezTo>
                      <a:pt x="0" y="1475"/>
                      <a:pt x="13" y="1521"/>
                      <a:pt x="43" y="1521"/>
                    </a:cubicBezTo>
                    <a:cubicBezTo>
                      <a:pt x="46" y="1521"/>
                      <a:pt x="48" y="1521"/>
                      <a:pt x="51" y="1520"/>
                    </a:cubicBezTo>
                    <a:cubicBezTo>
                      <a:pt x="3129" y="762"/>
                      <a:pt x="6260" y="200"/>
                      <a:pt x="9436" y="173"/>
                    </a:cubicBezTo>
                    <a:cubicBezTo>
                      <a:pt x="9786" y="169"/>
                      <a:pt x="10136" y="166"/>
                      <a:pt x="10487" y="166"/>
                    </a:cubicBezTo>
                    <a:cubicBezTo>
                      <a:pt x="11697" y="166"/>
                      <a:pt x="12907" y="198"/>
                      <a:pt x="14111" y="316"/>
                    </a:cubicBezTo>
                    <a:cubicBezTo>
                      <a:pt x="15770" y="476"/>
                      <a:pt x="17322" y="940"/>
                      <a:pt x="18919" y="1377"/>
                    </a:cubicBezTo>
                    <a:cubicBezTo>
                      <a:pt x="18925" y="1380"/>
                      <a:pt x="18930" y="1381"/>
                      <a:pt x="18934" y="1381"/>
                    </a:cubicBezTo>
                    <a:cubicBezTo>
                      <a:pt x="18965" y="1381"/>
                      <a:pt x="18968" y="1331"/>
                      <a:pt x="18937" y="1315"/>
                    </a:cubicBezTo>
                    <a:cubicBezTo>
                      <a:pt x="16123" y="180"/>
                      <a:pt x="13188" y="0"/>
                      <a:pt x="101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16"/>
              <p:cNvSpPr/>
              <p:nvPr/>
            </p:nvSpPr>
            <p:spPr>
              <a:xfrm>
                <a:off x="6578142" y="5052435"/>
                <a:ext cx="175273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138" h="333" extrusionOk="0">
                    <a:moveTo>
                      <a:pt x="3095" y="0"/>
                    </a:moveTo>
                    <a:cubicBezTo>
                      <a:pt x="3092" y="0"/>
                      <a:pt x="3090" y="1"/>
                      <a:pt x="3087" y="1"/>
                    </a:cubicBezTo>
                    <a:cubicBezTo>
                      <a:pt x="2115" y="224"/>
                      <a:pt x="1071" y="216"/>
                      <a:pt x="72" y="224"/>
                    </a:cubicBezTo>
                    <a:cubicBezTo>
                      <a:pt x="0" y="224"/>
                      <a:pt x="0" y="332"/>
                      <a:pt x="72" y="332"/>
                    </a:cubicBezTo>
                    <a:cubicBezTo>
                      <a:pt x="258" y="332"/>
                      <a:pt x="446" y="333"/>
                      <a:pt x="636" y="333"/>
                    </a:cubicBezTo>
                    <a:cubicBezTo>
                      <a:pt x="1466" y="333"/>
                      <a:pt x="2321" y="309"/>
                      <a:pt x="3105" y="55"/>
                    </a:cubicBezTo>
                    <a:cubicBezTo>
                      <a:pt x="3138" y="47"/>
                      <a:pt x="3125" y="0"/>
                      <a:pt x="30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16"/>
              <p:cNvSpPr/>
              <p:nvPr/>
            </p:nvSpPr>
            <p:spPr>
              <a:xfrm>
                <a:off x="7673339" y="5071928"/>
                <a:ext cx="63172" cy="20052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59" extrusionOk="0">
                    <a:moveTo>
                      <a:pt x="45" y="0"/>
                    </a:moveTo>
                    <a:cubicBezTo>
                      <a:pt x="10" y="0"/>
                      <a:pt x="1" y="45"/>
                      <a:pt x="37" y="54"/>
                    </a:cubicBezTo>
                    <a:cubicBezTo>
                      <a:pt x="197" y="81"/>
                      <a:pt x="322" y="179"/>
                      <a:pt x="474" y="223"/>
                    </a:cubicBezTo>
                    <a:cubicBezTo>
                      <a:pt x="670" y="286"/>
                      <a:pt x="875" y="322"/>
                      <a:pt x="1071" y="357"/>
                    </a:cubicBezTo>
                    <a:cubicBezTo>
                      <a:pt x="1074" y="358"/>
                      <a:pt x="1077" y="358"/>
                      <a:pt x="1080" y="358"/>
                    </a:cubicBezTo>
                    <a:cubicBezTo>
                      <a:pt x="1118" y="358"/>
                      <a:pt x="1131" y="303"/>
                      <a:pt x="1089" y="295"/>
                    </a:cubicBezTo>
                    <a:cubicBezTo>
                      <a:pt x="893" y="223"/>
                      <a:pt x="706" y="161"/>
                      <a:pt x="500" y="125"/>
                    </a:cubicBezTo>
                    <a:cubicBezTo>
                      <a:pt x="340" y="90"/>
                      <a:pt x="206" y="9"/>
                      <a:pt x="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16"/>
              <p:cNvSpPr/>
              <p:nvPr/>
            </p:nvSpPr>
            <p:spPr>
              <a:xfrm>
                <a:off x="5727757" y="5005797"/>
                <a:ext cx="884520" cy="305527"/>
              </a:xfrm>
              <a:custGeom>
                <a:avLst/>
                <a:gdLst/>
                <a:ahLst/>
                <a:cxnLst/>
                <a:rect l="l" t="t" r="r" b="b"/>
                <a:pathLst>
                  <a:path w="15836" h="5470" extrusionOk="0">
                    <a:moveTo>
                      <a:pt x="2837" y="1"/>
                    </a:moveTo>
                    <a:cubicBezTo>
                      <a:pt x="1885" y="1"/>
                      <a:pt x="938" y="145"/>
                      <a:pt x="24" y="489"/>
                    </a:cubicBezTo>
                    <a:cubicBezTo>
                      <a:pt x="1" y="504"/>
                      <a:pt x="4" y="546"/>
                      <a:pt x="28" y="546"/>
                    </a:cubicBezTo>
                    <a:cubicBezTo>
                      <a:pt x="32" y="546"/>
                      <a:pt x="37" y="545"/>
                      <a:pt x="42" y="542"/>
                    </a:cubicBezTo>
                    <a:cubicBezTo>
                      <a:pt x="902" y="234"/>
                      <a:pt x="1776" y="105"/>
                      <a:pt x="2651" y="105"/>
                    </a:cubicBezTo>
                    <a:cubicBezTo>
                      <a:pt x="4510" y="105"/>
                      <a:pt x="6372" y="684"/>
                      <a:pt x="8106" y="1345"/>
                    </a:cubicBezTo>
                    <a:cubicBezTo>
                      <a:pt x="10845" y="2398"/>
                      <a:pt x="13093" y="4316"/>
                      <a:pt x="15761" y="5466"/>
                    </a:cubicBezTo>
                    <a:cubicBezTo>
                      <a:pt x="15766" y="5469"/>
                      <a:pt x="15772" y="5470"/>
                      <a:pt x="15777" y="5470"/>
                    </a:cubicBezTo>
                    <a:cubicBezTo>
                      <a:pt x="15813" y="5470"/>
                      <a:pt x="15836" y="5420"/>
                      <a:pt x="15796" y="5404"/>
                    </a:cubicBezTo>
                    <a:cubicBezTo>
                      <a:pt x="14494" y="4771"/>
                      <a:pt x="13307" y="3932"/>
                      <a:pt x="12076" y="3174"/>
                    </a:cubicBezTo>
                    <a:cubicBezTo>
                      <a:pt x="10836" y="2407"/>
                      <a:pt x="9507" y="1737"/>
                      <a:pt x="8151" y="1193"/>
                    </a:cubicBezTo>
                    <a:cubicBezTo>
                      <a:pt x="6489" y="526"/>
                      <a:pt x="4653" y="1"/>
                      <a:pt x="28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16"/>
              <p:cNvSpPr/>
              <p:nvPr/>
            </p:nvSpPr>
            <p:spPr>
              <a:xfrm>
                <a:off x="6702195" y="5335950"/>
                <a:ext cx="114559" cy="3954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708" extrusionOk="0">
                    <a:moveTo>
                      <a:pt x="72" y="1"/>
                    </a:moveTo>
                    <a:cubicBezTo>
                      <a:pt x="34" y="1"/>
                      <a:pt x="0" y="53"/>
                      <a:pt x="36" y="82"/>
                    </a:cubicBezTo>
                    <a:cubicBezTo>
                      <a:pt x="598" y="537"/>
                      <a:pt x="1321" y="635"/>
                      <a:pt x="2017" y="706"/>
                    </a:cubicBezTo>
                    <a:cubicBezTo>
                      <a:pt x="2019" y="707"/>
                      <a:pt x="2021" y="707"/>
                      <a:pt x="2023" y="707"/>
                    </a:cubicBezTo>
                    <a:cubicBezTo>
                      <a:pt x="2045" y="707"/>
                      <a:pt x="2051" y="661"/>
                      <a:pt x="2026" y="653"/>
                    </a:cubicBezTo>
                    <a:cubicBezTo>
                      <a:pt x="1687" y="572"/>
                      <a:pt x="1357" y="448"/>
                      <a:pt x="1018" y="385"/>
                    </a:cubicBezTo>
                    <a:cubicBezTo>
                      <a:pt x="697" y="332"/>
                      <a:pt x="358" y="189"/>
                      <a:pt x="99" y="10"/>
                    </a:cubicBezTo>
                    <a:cubicBezTo>
                      <a:pt x="90" y="4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16"/>
              <p:cNvSpPr/>
              <p:nvPr/>
            </p:nvSpPr>
            <p:spPr>
              <a:xfrm>
                <a:off x="6876127" y="5387838"/>
                <a:ext cx="36920" cy="8043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44" extrusionOk="0">
                    <a:moveTo>
                      <a:pt x="27" y="0"/>
                    </a:moveTo>
                    <a:cubicBezTo>
                      <a:pt x="9" y="0"/>
                      <a:pt x="0" y="27"/>
                      <a:pt x="18" y="27"/>
                    </a:cubicBezTo>
                    <a:cubicBezTo>
                      <a:pt x="211" y="77"/>
                      <a:pt x="405" y="144"/>
                      <a:pt x="598" y="144"/>
                    </a:cubicBezTo>
                    <a:cubicBezTo>
                      <a:pt x="610" y="144"/>
                      <a:pt x="622" y="144"/>
                      <a:pt x="634" y="143"/>
                    </a:cubicBezTo>
                    <a:cubicBezTo>
                      <a:pt x="660" y="134"/>
                      <a:pt x="660" y="98"/>
                      <a:pt x="634" y="98"/>
                    </a:cubicBezTo>
                    <a:cubicBezTo>
                      <a:pt x="428" y="81"/>
                      <a:pt x="232" y="45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16"/>
              <p:cNvSpPr/>
              <p:nvPr/>
            </p:nvSpPr>
            <p:spPr>
              <a:xfrm>
                <a:off x="5627498" y="5089019"/>
                <a:ext cx="705895" cy="133047"/>
              </a:xfrm>
              <a:custGeom>
                <a:avLst/>
                <a:gdLst/>
                <a:ahLst/>
                <a:cxnLst/>
                <a:rect l="l" t="t" r="r" b="b"/>
                <a:pathLst>
                  <a:path w="12638" h="2382" extrusionOk="0">
                    <a:moveTo>
                      <a:pt x="4774" y="1"/>
                    </a:moveTo>
                    <a:cubicBezTo>
                      <a:pt x="4253" y="1"/>
                      <a:pt x="3732" y="32"/>
                      <a:pt x="3246" y="105"/>
                    </a:cubicBezTo>
                    <a:cubicBezTo>
                      <a:pt x="2096" y="283"/>
                      <a:pt x="1141" y="640"/>
                      <a:pt x="44" y="988"/>
                    </a:cubicBezTo>
                    <a:cubicBezTo>
                      <a:pt x="1" y="997"/>
                      <a:pt x="16" y="1104"/>
                      <a:pt x="57" y="1104"/>
                    </a:cubicBezTo>
                    <a:cubicBezTo>
                      <a:pt x="58" y="1104"/>
                      <a:pt x="60" y="1104"/>
                      <a:pt x="62" y="1104"/>
                    </a:cubicBezTo>
                    <a:cubicBezTo>
                      <a:pt x="1025" y="845"/>
                      <a:pt x="1872" y="497"/>
                      <a:pt x="2854" y="328"/>
                    </a:cubicBezTo>
                    <a:cubicBezTo>
                      <a:pt x="3516" y="215"/>
                      <a:pt x="4233" y="162"/>
                      <a:pt x="4934" y="162"/>
                    </a:cubicBezTo>
                    <a:cubicBezTo>
                      <a:pt x="5292" y="162"/>
                      <a:pt x="5645" y="176"/>
                      <a:pt x="5985" y="203"/>
                    </a:cubicBezTo>
                    <a:cubicBezTo>
                      <a:pt x="8394" y="417"/>
                      <a:pt x="10437" y="1398"/>
                      <a:pt x="12613" y="2380"/>
                    </a:cubicBezTo>
                    <a:cubicBezTo>
                      <a:pt x="12616" y="2381"/>
                      <a:pt x="12618" y="2381"/>
                      <a:pt x="12620" y="2381"/>
                    </a:cubicBezTo>
                    <a:cubicBezTo>
                      <a:pt x="12633" y="2381"/>
                      <a:pt x="12638" y="2361"/>
                      <a:pt x="12622" y="2353"/>
                    </a:cubicBezTo>
                    <a:cubicBezTo>
                      <a:pt x="10535" y="1318"/>
                      <a:pt x="8608" y="301"/>
                      <a:pt x="6244" y="78"/>
                    </a:cubicBezTo>
                    <a:cubicBezTo>
                      <a:pt x="5775" y="30"/>
                      <a:pt x="5275" y="1"/>
                      <a:pt x="4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16"/>
              <p:cNvSpPr/>
              <p:nvPr/>
            </p:nvSpPr>
            <p:spPr>
              <a:xfrm>
                <a:off x="6373100" y="5258033"/>
                <a:ext cx="92719" cy="49879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93" extrusionOk="0">
                    <a:moveTo>
                      <a:pt x="37" y="1"/>
                    </a:moveTo>
                    <a:cubicBezTo>
                      <a:pt x="15" y="1"/>
                      <a:pt x="0" y="34"/>
                      <a:pt x="23" y="49"/>
                    </a:cubicBezTo>
                    <a:cubicBezTo>
                      <a:pt x="299" y="201"/>
                      <a:pt x="567" y="371"/>
                      <a:pt x="835" y="531"/>
                    </a:cubicBezTo>
                    <a:cubicBezTo>
                      <a:pt x="1084" y="665"/>
                      <a:pt x="1361" y="745"/>
                      <a:pt x="1611" y="888"/>
                    </a:cubicBezTo>
                    <a:cubicBezTo>
                      <a:pt x="1616" y="891"/>
                      <a:pt x="1621" y="893"/>
                      <a:pt x="1625" y="893"/>
                    </a:cubicBezTo>
                    <a:cubicBezTo>
                      <a:pt x="1646" y="893"/>
                      <a:pt x="1659" y="865"/>
                      <a:pt x="1637" y="843"/>
                    </a:cubicBezTo>
                    <a:cubicBezTo>
                      <a:pt x="1441" y="683"/>
                      <a:pt x="1209" y="629"/>
                      <a:pt x="977" y="522"/>
                    </a:cubicBezTo>
                    <a:cubicBezTo>
                      <a:pt x="656" y="371"/>
                      <a:pt x="362" y="165"/>
                      <a:pt x="49" y="5"/>
                    </a:cubicBezTo>
                    <a:cubicBezTo>
                      <a:pt x="45" y="2"/>
                      <a:pt x="41" y="1"/>
                      <a:pt x="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16"/>
              <p:cNvSpPr/>
              <p:nvPr/>
            </p:nvSpPr>
            <p:spPr>
              <a:xfrm>
                <a:off x="5658106" y="5038974"/>
                <a:ext cx="57419" cy="24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34" extrusionOk="0">
                    <a:moveTo>
                      <a:pt x="993" y="1"/>
                    </a:moveTo>
                    <a:cubicBezTo>
                      <a:pt x="991" y="1"/>
                      <a:pt x="988" y="1"/>
                      <a:pt x="986" y="2"/>
                    </a:cubicBezTo>
                    <a:cubicBezTo>
                      <a:pt x="664" y="46"/>
                      <a:pt x="343" y="144"/>
                      <a:pt x="67" y="305"/>
                    </a:cubicBezTo>
                    <a:cubicBezTo>
                      <a:pt x="0" y="342"/>
                      <a:pt x="38" y="434"/>
                      <a:pt x="93" y="434"/>
                    </a:cubicBezTo>
                    <a:cubicBezTo>
                      <a:pt x="105" y="434"/>
                      <a:pt x="117" y="430"/>
                      <a:pt x="129" y="421"/>
                    </a:cubicBezTo>
                    <a:cubicBezTo>
                      <a:pt x="397" y="260"/>
                      <a:pt x="709" y="162"/>
                      <a:pt x="994" y="55"/>
                    </a:cubicBezTo>
                    <a:cubicBezTo>
                      <a:pt x="1027" y="47"/>
                      <a:pt x="1022" y="1"/>
                      <a:pt x="9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16"/>
              <p:cNvSpPr/>
              <p:nvPr/>
            </p:nvSpPr>
            <p:spPr>
              <a:xfrm>
                <a:off x="5546955" y="5129346"/>
                <a:ext cx="616974" cy="95289"/>
              </a:xfrm>
              <a:custGeom>
                <a:avLst/>
                <a:gdLst/>
                <a:ahLst/>
                <a:cxnLst/>
                <a:rect l="l" t="t" r="r" b="b"/>
                <a:pathLst>
                  <a:path w="11046" h="1706" extrusionOk="0">
                    <a:moveTo>
                      <a:pt x="6513" y="0"/>
                    </a:moveTo>
                    <a:cubicBezTo>
                      <a:pt x="5722" y="0"/>
                      <a:pt x="4918" y="84"/>
                      <a:pt x="4091" y="248"/>
                    </a:cubicBezTo>
                    <a:cubicBezTo>
                      <a:pt x="2690" y="525"/>
                      <a:pt x="1343" y="1033"/>
                      <a:pt x="40" y="1622"/>
                    </a:cubicBezTo>
                    <a:cubicBezTo>
                      <a:pt x="1" y="1646"/>
                      <a:pt x="25" y="1705"/>
                      <a:pt x="62" y="1705"/>
                    </a:cubicBezTo>
                    <a:cubicBezTo>
                      <a:pt x="67" y="1705"/>
                      <a:pt x="71" y="1704"/>
                      <a:pt x="76" y="1702"/>
                    </a:cubicBezTo>
                    <a:cubicBezTo>
                      <a:pt x="1254" y="1336"/>
                      <a:pt x="2405" y="873"/>
                      <a:pt x="3609" y="578"/>
                    </a:cubicBezTo>
                    <a:cubicBezTo>
                      <a:pt x="4602" y="342"/>
                      <a:pt x="5607" y="215"/>
                      <a:pt x="6623" y="215"/>
                    </a:cubicBezTo>
                    <a:cubicBezTo>
                      <a:pt x="6875" y="215"/>
                      <a:pt x="7129" y="223"/>
                      <a:pt x="7382" y="239"/>
                    </a:cubicBezTo>
                    <a:cubicBezTo>
                      <a:pt x="8631" y="319"/>
                      <a:pt x="9791" y="712"/>
                      <a:pt x="10996" y="1006"/>
                    </a:cubicBezTo>
                    <a:cubicBezTo>
                      <a:pt x="10998" y="1007"/>
                      <a:pt x="11000" y="1008"/>
                      <a:pt x="11003" y="1008"/>
                    </a:cubicBezTo>
                    <a:cubicBezTo>
                      <a:pt x="11027" y="1008"/>
                      <a:pt x="11046" y="969"/>
                      <a:pt x="11013" y="953"/>
                    </a:cubicBezTo>
                    <a:cubicBezTo>
                      <a:pt x="9520" y="312"/>
                      <a:pt x="8042" y="0"/>
                      <a:pt x="65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16"/>
              <p:cNvSpPr/>
              <p:nvPr/>
            </p:nvSpPr>
            <p:spPr>
              <a:xfrm>
                <a:off x="6186323" y="5196147"/>
                <a:ext cx="71327" cy="36864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660" extrusionOk="0">
                    <a:moveTo>
                      <a:pt x="48" y="0"/>
                    </a:moveTo>
                    <a:cubicBezTo>
                      <a:pt x="20" y="0"/>
                      <a:pt x="1" y="45"/>
                      <a:pt x="30" y="60"/>
                    </a:cubicBezTo>
                    <a:cubicBezTo>
                      <a:pt x="432" y="274"/>
                      <a:pt x="815" y="488"/>
                      <a:pt x="1235" y="658"/>
                    </a:cubicBezTo>
                    <a:cubicBezTo>
                      <a:pt x="1237" y="659"/>
                      <a:pt x="1239" y="659"/>
                      <a:pt x="1242" y="659"/>
                    </a:cubicBezTo>
                    <a:cubicBezTo>
                      <a:pt x="1264" y="659"/>
                      <a:pt x="1277" y="621"/>
                      <a:pt x="1252" y="604"/>
                    </a:cubicBezTo>
                    <a:cubicBezTo>
                      <a:pt x="869" y="372"/>
                      <a:pt x="476" y="194"/>
                      <a:pt x="66" y="7"/>
                    </a:cubicBezTo>
                    <a:cubicBezTo>
                      <a:pt x="60" y="2"/>
                      <a:pt x="54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16"/>
              <p:cNvSpPr/>
              <p:nvPr/>
            </p:nvSpPr>
            <p:spPr>
              <a:xfrm>
                <a:off x="7478518" y="5103820"/>
                <a:ext cx="774430" cy="171028"/>
              </a:xfrm>
              <a:custGeom>
                <a:avLst/>
                <a:gdLst/>
                <a:ahLst/>
                <a:cxnLst/>
                <a:rect l="l" t="t" r="r" b="b"/>
                <a:pathLst>
                  <a:path w="13865" h="3062" extrusionOk="0">
                    <a:moveTo>
                      <a:pt x="63" y="0"/>
                    </a:moveTo>
                    <a:cubicBezTo>
                      <a:pt x="1" y="0"/>
                      <a:pt x="1" y="98"/>
                      <a:pt x="63" y="98"/>
                    </a:cubicBezTo>
                    <a:cubicBezTo>
                      <a:pt x="1036" y="152"/>
                      <a:pt x="2035" y="411"/>
                      <a:pt x="2998" y="607"/>
                    </a:cubicBezTo>
                    <a:cubicBezTo>
                      <a:pt x="4140" y="830"/>
                      <a:pt x="5273" y="1115"/>
                      <a:pt x="6397" y="1410"/>
                    </a:cubicBezTo>
                    <a:cubicBezTo>
                      <a:pt x="8604" y="1966"/>
                      <a:pt x="10996" y="3062"/>
                      <a:pt x="13315" y="3062"/>
                    </a:cubicBezTo>
                    <a:cubicBezTo>
                      <a:pt x="13490" y="3062"/>
                      <a:pt x="13664" y="3055"/>
                      <a:pt x="13837" y="3042"/>
                    </a:cubicBezTo>
                    <a:cubicBezTo>
                      <a:pt x="13864" y="3042"/>
                      <a:pt x="13864" y="3007"/>
                      <a:pt x="13837" y="3007"/>
                    </a:cubicBezTo>
                    <a:cubicBezTo>
                      <a:pt x="13789" y="3008"/>
                      <a:pt x="13740" y="3009"/>
                      <a:pt x="13692" y="3009"/>
                    </a:cubicBezTo>
                    <a:cubicBezTo>
                      <a:pt x="12364" y="3009"/>
                      <a:pt x="10999" y="2547"/>
                      <a:pt x="9734" y="2177"/>
                    </a:cubicBezTo>
                    <a:cubicBezTo>
                      <a:pt x="8511" y="1811"/>
                      <a:pt x="7280" y="1446"/>
                      <a:pt x="6040" y="1133"/>
                    </a:cubicBezTo>
                    <a:cubicBezTo>
                      <a:pt x="4113" y="643"/>
                      <a:pt x="2053" y="72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16"/>
              <p:cNvSpPr/>
              <p:nvPr/>
            </p:nvSpPr>
            <p:spPr>
              <a:xfrm>
                <a:off x="7360442" y="5090080"/>
                <a:ext cx="76633" cy="12344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221" extrusionOk="0">
                    <a:moveTo>
                      <a:pt x="381" y="0"/>
                    </a:moveTo>
                    <a:cubicBezTo>
                      <a:pt x="273" y="0"/>
                      <a:pt x="161" y="5"/>
                      <a:pt x="45" y="14"/>
                    </a:cubicBezTo>
                    <a:cubicBezTo>
                      <a:pt x="0" y="14"/>
                      <a:pt x="0" y="77"/>
                      <a:pt x="45" y="86"/>
                    </a:cubicBezTo>
                    <a:cubicBezTo>
                      <a:pt x="473" y="112"/>
                      <a:pt x="910" y="121"/>
                      <a:pt x="1330" y="220"/>
                    </a:cubicBezTo>
                    <a:cubicBezTo>
                      <a:pt x="1333" y="220"/>
                      <a:pt x="1336" y="221"/>
                      <a:pt x="1339" y="221"/>
                    </a:cubicBezTo>
                    <a:cubicBezTo>
                      <a:pt x="1367" y="221"/>
                      <a:pt x="1371" y="182"/>
                      <a:pt x="1339" y="166"/>
                    </a:cubicBezTo>
                    <a:cubicBezTo>
                      <a:pt x="1011" y="46"/>
                      <a:pt x="708" y="0"/>
                      <a:pt x="3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16"/>
              <p:cNvSpPr/>
              <p:nvPr/>
            </p:nvSpPr>
            <p:spPr>
              <a:xfrm>
                <a:off x="7777340" y="5095554"/>
                <a:ext cx="33625" cy="128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30" extrusionOk="0">
                    <a:moveTo>
                      <a:pt x="57" y="1"/>
                    </a:moveTo>
                    <a:cubicBezTo>
                      <a:pt x="16" y="1"/>
                      <a:pt x="1" y="79"/>
                      <a:pt x="48" y="95"/>
                    </a:cubicBezTo>
                    <a:cubicBezTo>
                      <a:pt x="210" y="146"/>
                      <a:pt x="371" y="229"/>
                      <a:pt x="533" y="229"/>
                    </a:cubicBezTo>
                    <a:cubicBezTo>
                      <a:pt x="541" y="229"/>
                      <a:pt x="549" y="229"/>
                      <a:pt x="556" y="229"/>
                    </a:cubicBezTo>
                    <a:cubicBezTo>
                      <a:pt x="601" y="220"/>
                      <a:pt x="592" y="175"/>
                      <a:pt x="556" y="166"/>
                    </a:cubicBezTo>
                    <a:cubicBezTo>
                      <a:pt x="387" y="148"/>
                      <a:pt x="235" y="59"/>
                      <a:pt x="75" y="6"/>
                    </a:cubicBezTo>
                    <a:cubicBezTo>
                      <a:pt x="68" y="2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16"/>
              <p:cNvSpPr/>
              <p:nvPr/>
            </p:nvSpPr>
            <p:spPr>
              <a:xfrm>
                <a:off x="7900667" y="5043945"/>
                <a:ext cx="114391" cy="41556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44" extrusionOk="0">
                    <a:moveTo>
                      <a:pt x="36" y="1"/>
                    </a:moveTo>
                    <a:cubicBezTo>
                      <a:pt x="7" y="1"/>
                      <a:pt x="1" y="47"/>
                      <a:pt x="26" y="55"/>
                    </a:cubicBezTo>
                    <a:cubicBezTo>
                      <a:pt x="695" y="287"/>
                      <a:pt x="1328" y="564"/>
                      <a:pt x="2015" y="742"/>
                    </a:cubicBezTo>
                    <a:cubicBezTo>
                      <a:pt x="2018" y="743"/>
                      <a:pt x="2021" y="744"/>
                      <a:pt x="2023" y="744"/>
                    </a:cubicBezTo>
                    <a:cubicBezTo>
                      <a:pt x="2043" y="744"/>
                      <a:pt x="2048" y="714"/>
                      <a:pt x="2024" y="707"/>
                    </a:cubicBezTo>
                    <a:cubicBezTo>
                      <a:pt x="1373" y="457"/>
                      <a:pt x="730" y="180"/>
                      <a:pt x="43" y="2"/>
                    </a:cubicBezTo>
                    <a:cubicBezTo>
                      <a:pt x="41" y="1"/>
                      <a:pt x="38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16"/>
              <p:cNvSpPr/>
              <p:nvPr/>
            </p:nvSpPr>
            <p:spPr>
              <a:xfrm>
                <a:off x="7628488" y="5184530"/>
                <a:ext cx="536711" cy="131148"/>
              </a:xfrm>
              <a:custGeom>
                <a:avLst/>
                <a:gdLst/>
                <a:ahLst/>
                <a:cxnLst/>
                <a:rect l="l" t="t" r="r" b="b"/>
                <a:pathLst>
                  <a:path w="9609" h="2348" extrusionOk="0">
                    <a:moveTo>
                      <a:pt x="55" y="1"/>
                    </a:moveTo>
                    <a:cubicBezTo>
                      <a:pt x="1" y="1"/>
                      <a:pt x="1" y="81"/>
                      <a:pt x="55" y="81"/>
                    </a:cubicBezTo>
                    <a:cubicBezTo>
                      <a:pt x="1616" y="241"/>
                      <a:pt x="3186" y="821"/>
                      <a:pt x="4693" y="1232"/>
                    </a:cubicBezTo>
                    <a:cubicBezTo>
                      <a:pt x="6235" y="1641"/>
                      <a:pt x="7845" y="2348"/>
                      <a:pt x="9456" y="2348"/>
                    </a:cubicBezTo>
                    <a:cubicBezTo>
                      <a:pt x="9495" y="2348"/>
                      <a:pt x="9534" y="2348"/>
                      <a:pt x="9573" y="2347"/>
                    </a:cubicBezTo>
                    <a:cubicBezTo>
                      <a:pt x="9609" y="2347"/>
                      <a:pt x="9600" y="2293"/>
                      <a:pt x="9573" y="2293"/>
                    </a:cubicBezTo>
                    <a:cubicBezTo>
                      <a:pt x="7860" y="2159"/>
                      <a:pt x="6130" y="1437"/>
                      <a:pt x="4479" y="982"/>
                    </a:cubicBezTo>
                    <a:cubicBezTo>
                      <a:pt x="3043" y="589"/>
                      <a:pt x="1544" y="99"/>
                      <a:pt x="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16"/>
              <p:cNvSpPr/>
              <p:nvPr/>
            </p:nvSpPr>
            <p:spPr>
              <a:xfrm>
                <a:off x="6547869" y="5546743"/>
                <a:ext cx="286313" cy="62893"/>
              </a:xfrm>
              <a:custGeom>
                <a:avLst/>
                <a:gdLst/>
                <a:ahLst/>
                <a:cxnLst/>
                <a:rect l="l" t="t" r="r" b="b"/>
                <a:pathLst>
                  <a:path w="5126" h="1126" extrusionOk="0">
                    <a:moveTo>
                      <a:pt x="80" y="1"/>
                    </a:moveTo>
                    <a:cubicBezTo>
                      <a:pt x="23" y="1"/>
                      <a:pt x="1" y="91"/>
                      <a:pt x="61" y="99"/>
                    </a:cubicBezTo>
                    <a:cubicBezTo>
                      <a:pt x="1747" y="367"/>
                      <a:pt x="3379" y="947"/>
                      <a:pt x="5074" y="1125"/>
                    </a:cubicBezTo>
                    <a:cubicBezTo>
                      <a:pt x="5077" y="1126"/>
                      <a:pt x="5079" y="1126"/>
                      <a:pt x="5082" y="1126"/>
                    </a:cubicBezTo>
                    <a:cubicBezTo>
                      <a:pt x="5120" y="1126"/>
                      <a:pt x="5125" y="1062"/>
                      <a:pt x="5083" y="1054"/>
                    </a:cubicBezTo>
                    <a:cubicBezTo>
                      <a:pt x="3424" y="706"/>
                      <a:pt x="1765" y="260"/>
                      <a:pt x="87" y="1"/>
                    </a:cubicBezTo>
                    <a:cubicBezTo>
                      <a:pt x="85" y="1"/>
                      <a:pt x="82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16"/>
              <p:cNvSpPr/>
              <p:nvPr/>
            </p:nvSpPr>
            <p:spPr>
              <a:xfrm>
                <a:off x="6431803" y="5507869"/>
                <a:ext cx="84118" cy="29994"/>
              </a:xfrm>
              <a:custGeom>
                <a:avLst/>
                <a:gdLst/>
                <a:ahLst/>
                <a:cxnLst/>
                <a:rect l="l" t="t" r="r" b="b"/>
                <a:pathLst>
                  <a:path w="1506" h="537" extrusionOk="0">
                    <a:moveTo>
                      <a:pt x="69" y="1"/>
                    </a:moveTo>
                    <a:cubicBezTo>
                      <a:pt x="14" y="1"/>
                      <a:pt x="0" y="82"/>
                      <a:pt x="51" y="99"/>
                    </a:cubicBezTo>
                    <a:cubicBezTo>
                      <a:pt x="283" y="153"/>
                      <a:pt x="479" y="278"/>
                      <a:pt x="702" y="349"/>
                    </a:cubicBezTo>
                    <a:cubicBezTo>
                      <a:pt x="952" y="421"/>
                      <a:pt x="1193" y="501"/>
                      <a:pt x="1452" y="537"/>
                    </a:cubicBezTo>
                    <a:cubicBezTo>
                      <a:pt x="1496" y="537"/>
                      <a:pt x="1505" y="474"/>
                      <a:pt x="1461" y="465"/>
                    </a:cubicBezTo>
                    <a:cubicBezTo>
                      <a:pt x="1220" y="394"/>
                      <a:pt x="970" y="340"/>
                      <a:pt x="729" y="251"/>
                    </a:cubicBezTo>
                    <a:cubicBezTo>
                      <a:pt x="506" y="171"/>
                      <a:pt x="301" y="64"/>
                      <a:pt x="78" y="1"/>
                    </a:cubicBezTo>
                    <a:cubicBezTo>
                      <a:pt x="75" y="1"/>
                      <a:pt x="72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16"/>
              <p:cNvSpPr/>
              <p:nvPr/>
            </p:nvSpPr>
            <p:spPr>
              <a:xfrm>
                <a:off x="6036521" y="5498932"/>
                <a:ext cx="1329237" cy="227497"/>
              </a:xfrm>
              <a:custGeom>
                <a:avLst/>
                <a:gdLst/>
                <a:ahLst/>
                <a:cxnLst/>
                <a:rect l="l" t="t" r="r" b="b"/>
                <a:pathLst>
                  <a:path w="23798" h="4073" extrusionOk="0">
                    <a:moveTo>
                      <a:pt x="73" y="0"/>
                    </a:moveTo>
                    <a:cubicBezTo>
                      <a:pt x="0" y="0"/>
                      <a:pt x="3" y="117"/>
                      <a:pt x="81" y="126"/>
                    </a:cubicBezTo>
                    <a:cubicBezTo>
                      <a:pt x="1802" y="358"/>
                      <a:pt x="3506" y="1018"/>
                      <a:pt x="5148" y="1580"/>
                    </a:cubicBezTo>
                    <a:cubicBezTo>
                      <a:pt x="6941" y="2195"/>
                      <a:pt x="8680" y="2820"/>
                      <a:pt x="10554" y="3230"/>
                    </a:cubicBezTo>
                    <a:cubicBezTo>
                      <a:pt x="12848" y="3730"/>
                      <a:pt x="15197" y="4073"/>
                      <a:pt x="17550" y="4073"/>
                    </a:cubicBezTo>
                    <a:cubicBezTo>
                      <a:pt x="18052" y="4073"/>
                      <a:pt x="18554" y="4057"/>
                      <a:pt x="19056" y="4024"/>
                    </a:cubicBezTo>
                    <a:cubicBezTo>
                      <a:pt x="20099" y="3953"/>
                      <a:pt x="21072" y="3730"/>
                      <a:pt x="22044" y="3346"/>
                    </a:cubicBezTo>
                    <a:cubicBezTo>
                      <a:pt x="22615" y="3114"/>
                      <a:pt x="23311" y="2882"/>
                      <a:pt x="23775" y="2463"/>
                    </a:cubicBezTo>
                    <a:cubicBezTo>
                      <a:pt x="23798" y="2448"/>
                      <a:pt x="23775" y="2406"/>
                      <a:pt x="23745" y="2406"/>
                    </a:cubicBezTo>
                    <a:cubicBezTo>
                      <a:pt x="23740" y="2406"/>
                      <a:pt x="23735" y="2407"/>
                      <a:pt x="23730" y="2409"/>
                    </a:cubicBezTo>
                    <a:cubicBezTo>
                      <a:pt x="23168" y="2829"/>
                      <a:pt x="22321" y="3052"/>
                      <a:pt x="21678" y="3293"/>
                    </a:cubicBezTo>
                    <a:cubicBezTo>
                      <a:pt x="20572" y="3721"/>
                      <a:pt x="19395" y="3828"/>
                      <a:pt x="18226" y="3855"/>
                    </a:cubicBezTo>
                    <a:cubicBezTo>
                      <a:pt x="18023" y="3859"/>
                      <a:pt x="17820" y="3862"/>
                      <a:pt x="17617" y="3862"/>
                    </a:cubicBezTo>
                    <a:cubicBezTo>
                      <a:pt x="14882" y="3862"/>
                      <a:pt x="12132" y="3423"/>
                      <a:pt x="9483" y="2784"/>
                    </a:cubicBezTo>
                    <a:cubicBezTo>
                      <a:pt x="6325" y="2026"/>
                      <a:pt x="3319" y="411"/>
                      <a:pt x="81" y="1"/>
                    </a:cubicBezTo>
                    <a:cubicBezTo>
                      <a:pt x="78" y="0"/>
                      <a:pt x="75" y="0"/>
                      <a:pt x="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16"/>
              <p:cNvSpPr/>
              <p:nvPr/>
            </p:nvSpPr>
            <p:spPr>
              <a:xfrm>
                <a:off x="7401048" y="5519319"/>
                <a:ext cx="230849" cy="96406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1726" extrusionOk="0">
                    <a:moveTo>
                      <a:pt x="4073" y="1"/>
                    </a:moveTo>
                    <a:cubicBezTo>
                      <a:pt x="4070" y="1"/>
                      <a:pt x="4067" y="1"/>
                      <a:pt x="4064" y="1"/>
                    </a:cubicBezTo>
                    <a:cubicBezTo>
                      <a:pt x="3297" y="242"/>
                      <a:pt x="2512" y="421"/>
                      <a:pt x="1771" y="751"/>
                    </a:cubicBezTo>
                    <a:cubicBezTo>
                      <a:pt x="1174" y="1018"/>
                      <a:pt x="629" y="1375"/>
                      <a:pt x="41" y="1643"/>
                    </a:cubicBezTo>
                    <a:cubicBezTo>
                      <a:pt x="0" y="1659"/>
                      <a:pt x="25" y="1726"/>
                      <a:pt x="63" y="1726"/>
                    </a:cubicBezTo>
                    <a:cubicBezTo>
                      <a:pt x="68" y="1726"/>
                      <a:pt x="72" y="1725"/>
                      <a:pt x="76" y="1723"/>
                    </a:cubicBezTo>
                    <a:cubicBezTo>
                      <a:pt x="585" y="1536"/>
                      <a:pt x="1076" y="1286"/>
                      <a:pt x="1566" y="1045"/>
                    </a:cubicBezTo>
                    <a:cubicBezTo>
                      <a:pt x="2369" y="644"/>
                      <a:pt x="3252" y="385"/>
                      <a:pt x="4091" y="82"/>
                    </a:cubicBezTo>
                    <a:cubicBezTo>
                      <a:pt x="4133" y="65"/>
                      <a:pt x="4119" y="1"/>
                      <a:pt x="40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16"/>
              <p:cNvSpPr/>
              <p:nvPr/>
            </p:nvSpPr>
            <p:spPr>
              <a:xfrm>
                <a:off x="7696686" y="5481506"/>
                <a:ext cx="50493" cy="1826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27" extrusionOk="0">
                    <a:moveTo>
                      <a:pt x="859" y="0"/>
                    </a:moveTo>
                    <a:cubicBezTo>
                      <a:pt x="582" y="45"/>
                      <a:pt x="323" y="134"/>
                      <a:pt x="56" y="232"/>
                    </a:cubicBezTo>
                    <a:cubicBezTo>
                      <a:pt x="1" y="248"/>
                      <a:pt x="22" y="326"/>
                      <a:pt x="77" y="326"/>
                    </a:cubicBezTo>
                    <a:cubicBezTo>
                      <a:pt x="84" y="326"/>
                      <a:pt x="92" y="325"/>
                      <a:pt x="100" y="322"/>
                    </a:cubicBezTo>
                    <a:cubicBezTo>
                      <a:pt x="350" y="215"/>
                      <a:pt x="600" y="107"/>
                      <a:pt x="868" y="54"/>
                    </a:cubicBezTo>
                    <a:cubicBezTo>
                      <a:pt x="903" y="45"/>
                      <a:pt x="894" y="0"/>
                      <a:pt x="8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16"/>
              <p:cNvSpPr/>
              <p:nvPr/>
            </p:nvSpPr>
            <p:spPr>
              <a:xfrm>
                <a:off x="7708248" y="4776795"/>
                <a:ext cx="695506" cy="167174"/>
              </a:xfrm>
              <a:custGeom>
                <a:avLst/>
                <a:gdLst/>
                <a:ahLst/>
                <a:cxnLst/>
                <a:rect l="l" t="t" r="r" b="b"/>
                <a:pathLst>
                  <a:path w="12452" h="2993" extrusionOk="0">
                    <a:moveTo>
                      <a:pt x="345" y="0"/>
                    </a:moveTo>
                    <a:cubicBezTo>
                      <a:pt x="242" y="0"/>
                      <a:pt x="139" y="1"/>
                      <a:pt x="36" y="3"/>
                    </a:cubicBezTo>
                    <a:cubicBezTo>
                      <a:pt x="0" y="3"/>
                      <a:pt x="0" y="57"/>
                      <a:pt x="36" y="57"/>
                    </a:cubicBezTo>
                    <a:cubicBezTo>
                      <a:pt x="2918" y="119"/>
                      <a:pt x="5665" y="851"/>
                      <a:pt x="8440" y="1546"/>
                    </a:cubicBezTo>
                    <a:cubicBezTo>
                      <a:pt x="9787" y="1894"/>
                      <a:pt x="11089" y="2519"/>
                      <a:pt x="12392" y="2992"/>
                    </a:cubicBezTo>
                    <a:cubicBezTo>
                      <a:pt x="12394" y="2992"/>
                      <a:pt x="12397" y="2993"/>
                      <a:pt x="12400" y="2993"/>
                    </a:cubicBezTo>
                    <a:cubicBezTo>
                      <a:pt x="12431" y="2993"/>
                      <a:pt x="12451" y="2946"/>
                      <a:pt x="12418" y="2929"/>
                    </a:cubicBezTo>
                    <a:cubicBezTo>
                      <a:pt x="11178" y="2323"/>
                      <a:pt x="9840" y="1689"/>
                      <a:pt x="8493" y="1359"/>
                    </a:cubicBezTo>
                    <a:cubicBezTo>
                      <a:pt x="5783" y="688"/>
                      <a:pt x="3139" y="0"/>
                      <a:pt x="3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16"/>
              <p:cNvSpPr/>
              <p:nvPr/>
            </p:nvSpPr>
            <p:spPr>
              <a:xfrm>
                <a:off x="5205349" y="4638445"/>
                <a:ext cx="261178" cy="43902"/>
              </a:xfrm>
              <a:custGeom>
                <a:avLst/>
                <a:gdLst/>
                <a:ahLst/>
                <a:cxnLst/>
                <a:rect l="l" t="t" r="r" b="b"/>
                <a:pathLst>
                  <a:path w="4676" h="786" extrusionOk="0">
                    <a:moveTo>
                      <a:pt x="4622" y="0"/>
                    </a:moveTo>
                    <a:cubicBezTo>
                      <a:pt x="3891" y="143"/>
                      <a:pt x="3159" y="286"/>
                      <a:pt x="2410" y="384"/>
                    </a:cubicBezTo>
                    <a:cubicBezTo>
                      <a:pt x="1607" y="482"/>
                      <a:pt x="840" y="714"/>
                      <a:pt x="19" y="758"/>
                    </a:cubicBezTo>
                    <a:cubicBezTo>
                      <a:pt x="1" y="758"/>
                      <a:pt x="1" y="785"/>
                      <a:pt x="19" y="785"/>
                    </a:cubicBezTo>
                    <a:cubicBezTo>
                      <a:pt x="38" y="785"/>
                      <a:pt x="57" y="785"/>
                      <a:pt x="76" y="785"/>
                    </a:cubicBezTo>
                    <a:cubicBezTo>
                      <a:pt x="883" y="785"/>
                      <a:pt x="1617" y="605"/>
                      <a:pt x="2410" y="518"/>
                    </a:cubicBezTo>
                    <a:cubicBezTo>
                      <a:pt x="3168" y="428"/>
                      <a:pt x="3917" y="286"/>
                      <a:pt x="4640" y="63"/>
                    </a:cubicBezTo>
                    <a:cubicBezTo>
                      <a:pt x="4676" y="45"/>
                      <a:pt x="4658" y="0"/>
                      <a:pt x="46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16"/>
              <p:cNvSpPr/>
              <p:nvPr/>
            </p:nvSpPr>
            <p:spPr>
              <a:xfrm>
                <a:off x="8058289" y="5098626"/>
                <a:ext cx="259782" cy="65071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1165" extrusionOk="0">
                    <a:moveTo>
                      <a:pt x="53" y="1"/>
                    </a:moveTo>
                    <a:cubicBezTo>
                      <a:pt x="23" y="1"/>
                      <a:pt x="1" y="42"/>
                      <a:pt x="32" y="58"/>
                    </a:cubicBezTo>
                    <a:cubicBezTo>
                      <a:pt x="1432" y="700"/>
                      <a:pt x="3100" y="1003"/>
                      <a:pt x="4626" y="1164"/>
                    </a:cubicBezTo>
                    <a:cubicBezTo>
                      <a:pt x="4628" y="1165"/>
                      <a:pt x="4629" y="1165"/>
                      <a:pt x="4631" y="1165"/>
                    </a:cubicBezTo>
                    <a:cubicBezTo>
                      <a:pt x="4645" y="1165"/>
                      <a:pt x="4650" y="1128"/>
                      <a:pt x="4626" y="1128"/>
                    </a:cubicBezTo>
                    <a:cubicBezTo>
                      <a:pt x="3127" y="816"/>
                      <a:pt x="1486" y="611"/>
                      <a:pt x="67" y="4"/>
                    </a:cubicBezTo>
                    <a:cubicBezTo>
                      <a:pt x="62" y="2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16"/>
              <p:cNvSpPr/>
              <p:nvPr/>
            </p:nvSpPr>
            <p:spPr>
              <a:xfrm>
                <a:off x="8181280" y="5431125"/>
                <a:ext cx="338872" cy="163152"/>
              </a:xfrm>
              <a:custGeom>
                <a:avLst/>
                <a:gdLst/>
                <a:ahLst/>
                <a:cxnLst/>
                <a:rect l="l" t="t" r="r" b="b"/>
                <a:pathLst>
                  <a:path w="6067" h="2921" extrusionOk="0">
                    <a:moveTo>
                      <a:pt x="43" y="0"/>
                    </a:moveTo>
                    <a:cubicBezTo>
                      <a:pt x="13" y="0"/>
                      <a:pt x="0" y="47"/>
                      <a:pt x="33" y="55"/>
                    </a:cubicBezTo>
                    <a:cubicBezTo>
                      <a:pt x="1264" y="367"/>
                      <a:pt x="2219" y="1215"/>
                      <a:pt x="3307" y="1812"/>
                    </a:cubicBezTo>
                    <a:cubicBezTo>
                      <a:pt x="4128" y="2258"/>
                      <a:pt x="5065" y="2722"/>
                      <a:pt x="5975" y="2919"/>
                    </a:cubicBezTo>
                    <a:cubicBezTo>
                      <a:pt x="5980" y="2920"/>
                      <a:pt x="5986" y="2921"/>
                      <a:pt x="5991" y="2921"/>
                    </a:cubicBezTo>
                    <a:cubicBezTo>
                      <a:pt x="6050" y="2921"/>
                      <a:pt x="6067" y="2836"/>
                      <a:pt x="6001" y="2812"/>
                    </a:cubicBezTo>
                    <a:cubicBezTo>
                      <a:pt x="5038" y="2446"/>
                      <a:pt x="4119" y="1911"/>
                      <a:pt x="3191" y="1464"/>
                    </a:cubicBezTo>
                    <a:cubicBezTo>
                      <a:pt x="2138" y="956"/>
                      <a:pt x="1229" y="233"/>
                      <a:pt x="51" y="1"/>
                    </a:cubicBezTo>
                    <a:cubicBezTo>
                      <a:pt x="48" y="1"/>
                      <a:pt x="46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16"/>
              <p:cNvSpPr/>
              <p:nvPr/>
            </p:nvSpPr>
            <p:spPr>
              <a:xfrm>
                <a:off x="8303323" y="5258704"/>
                <a:ext cx="71550" cy="15081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0" extrusionOk="0">
                    <a:moveTo>
                      <a:pt x="1245" y="1"/>
                    </a:moveTo>
                    <a:cubicBezTo>
                      <a:pt x="1243" y="1"/>
                      <a:pt x="1241" y="1"/>
                      <a:pt x="1238" y="2"/>
                    </a:cubicBezTo>
                    <a:cubicBezTo>
                      <a:pt x="846" y="100"/>
                      <a:pt x="426" y="64"/>
                      <a:pt x="43" y="180"/>
                    </a:cubicBezTo>
                    <a:cubicBezTo>
                      <a:pt x="1" y="189"/>
                      <a:pt x="14" y="252"/>
                      <a:pt x="53" y="252"/>
                    </a:cubicBezTo>
                    <a:cubicBezTo>
                      <a:pt x="55" y="252"/>
                      <a:pt x="58" y="252"/>
                      <a:pt x="61" y="252"/>
                    </a:cubicBezTo>
                    <a:cubicBezTo>
                      <a:pt x="444" y="144"/>
                      <a:pt x="908" y="269"/>
                      <a:pt x="1256" y="55"/>
                    </a:cubicBezTo>
                    <a:cubicBezTo>
                      <a:pt x="1280" y="39"/>
                      <a:pt x="1268" y="1"/>
                      <a:pt x="12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16"/>
              <p:cNvSpPr/>
              <p:nvPr/>
            </p:nvSpPr>
            <p:spPr>
              <a:xfrm>
                <a:off x="5389390" y="4500764"/>
                <a:ext cx="3441059" cy="1142514"/>
              </a:xfrm>
              <a:custGeom>
                <a:avLst/>
                <a:gdLst/>
                <a:ahLst/>
                <a:cxnLst/>
                <a:rect l="l" t="t" r="r" b="b"/>
                <a:pathLst>
                  <a:path w="61607" h="20455" extrusionOk="0">
                    <a:moveTo>
                      <a:pt x="27261" y="2835"/>
                    </a:moveTo>
                    <a:cubicBezTo>
                      <a:pt x="27662" y="2835"/>
                      <a:pt x="28070" y="2949"/>
                      <a:pt x="28402" y="3125"/>
                    </a:cubicBezTo>
                    <a:cubicBezTo>
                      <a:pt x="28733" y="3295"/>
                      <a:pt x="28973" y="3553"/>
                      <a:pt x="29089" y="3848"/>
                    </a:cubicBezTo>
                    <a:cubicBezTo>
                      <a:pt x="29080" y="3875"/>
                      <a:pt x="29089" y="3892"/>
                      <a:pt x="29107" y="3910"/>
                    </a:cubicBezTo>
                    <a:cubicBezTo>
                      <a:pt x="29196" y="4187"/>
                      <a:pt x="29187" y="4490"/>
                      <a:pt x="29036" y="4802"/>
                    </a:cubicBezTo>
                    <a:cubicBezTo>
                      <a:pt x="28795" y="5320"/>
                      <a:pt x="28251" y="5534"/>
                      <a:pt x="27716" y="5596"/>
                    </a:cubicBezTo>
                    <a:cubicBezTo>
                      <a:pt x="28313" y="5177"/>
                      <a:pt x="28706" y="4294"/>
                      <a:pt x="28179" y="3776"/>
                    </a:cubicBezTo>
                    <a:cubicBezTo>
                      <a:pt x="27680" y="3286"/>
                      <a:pt x="27046" y="3081"/>
                      <a:pt x="26386" y="3063"/>
                    </a:cubicBezTo>
                    <a:cubicBezTo>
                      <a:pt x="26647" y="2903"/>
                      <a:pt x="26951" y="2835"/>
                      <a:pt x="27261" y="2835"/>
                    </a:cubicBezTo>
                    <a:close/>
                    <a:moveTo>
                      <a:pt x="10507" y="4553"/>
                    </a:moveTo>
                    <a:lnTo>
                      <a:pt x="10507" y="4553"/>
                    </a:lnTo>
                    <a:cubicBezTo>
                      <a:pt x="11256" y="4695"/>
                      <a:pt x="12041" y="4945"/>
                      <a:pt x="12300" y="5686"/>
                    </a:cubicBezTo>
                    <a:cubicBezTo>
                      <a:pt x="11997" y="5695"/>
                      <a:pt x="11693" y="5721"/>
                      <a:pt x="11390" y="5775"/>
                    </a:cubicBezTo>
                    <a:cubicBezTo>
                      <a:pt x="11667" y="5248"/>
                      <a:pt x="11006" y="4793"/>
                      <a:pt x="10507" y="4553"/>
                    </a:cubicBezTo>
                    <a:close/>
                    <a:moveTo>
                      <a:pt x="26207" y="3353"/>
                    </a:moveTo>
                    <a:cubicBezTo>
                      <a:pt x="26475" y="3353"/>
                      <a:pt x="26751" y="3381"/>
                      <a:pt x="27038" y="3437"/>
                    </a:cubicBezTo>
                    <a:cubicBezTo>
                      <a:pt x="27849" y="3607"/>
                      <a:pt x="28340" y="4517"/>
                      <a:pt x="27671" y="5204"/>
                    </a:cubicBezTo>
                    <a:cubicBezTo>
                      <a:pt x="27519" y="5365"/>
                      <a:pt x="27308" y="5433"/>
                      <a:pt x="27094" y="5433"/>
                    </a:cubicBezTo>
                    <a:cubicBezTo>
                      <a:pt x="26503" y="5433"/>
                      <a:pt x="25882" y="4919"/>
                      <a:pt x="26360" y="4428"/>
                    </a:cubicBezTo>
                    <a:cubicBezTo>
                      <a:pt x="26384" y="4395"/>
                      <a:pt x="26364" y="4355"/>
                      <a:pt x="26326" y="4355"/>
                    </a:cubicBezTo>
                    <a:cubicBezTo>
                      <a:pt x="26323" y="4355"/>
                      <a:pt x="26319" y="4356"/>
                      <a:pt x="26315" y="4356"/>
                    </a:cubicBezTo>
                    <a:cubicBezTo>
                      <a:pt x="25958" y="4428"/>
                      <a:pt x="25905" y="4704"/>
                      <a:pt x="25967" y="5043"/>
                    </a:cubicBezTo>
                    <a:cubicBezTo>
                      <a:pt x="25976" y="5141"/>
                      <a:pt x="26012" y="5222"/>
                      <a:pt x="26056" y="5302"/>
                    </a:cubicBezTo>
                    <a:cubicBezTo>
                      <a:pt x="25967" y="5295"/>
                      <a:pt x="25875" y="5292"/>
                      <a:pt x="25782" y="5292"/>
                    </a:cubicBezTo>
                    <a:cubicBezTo>
                      <a:pt x="25001" y="5292"/>
                      <a:pt x="24090" y="5536"/>
                      <a:pt x="23692" y="6221"/>
                    </a:cubicBezTo>
                    <a:cubicBezTo>
                      <a:pt x="23451" y="6060"/>
                      <a:pt x="23193" y="5926"/>
                      <a:pt x="22952" y="5828"/>
                    </a:cubicBezTo>
                    <a:cubicBezTo>
                      <a:pt x="22541" y="5659"/>
                      <a:pt x="22131" y="5579"/>
                      <a:pt x="21729" y="5561"/>
                    </a:cubicBezTo>
                    <a:cubicBezTo>
                      <a:pt x="22523" y="4954"/>
                      <a:pt x="23282" y="4321"/>
                      <a:pt x="24183" y="3875"/>
                    </a:cubicBezTo>
                    <a:cubicBezTo>
                      <a:pt x="24860" y="3539"/>
                      <a:pt x="25509" y="3353"/>
                      <a:pt x="26207" y="3353"/>
                    </a:cubicBezTo>
                    <a:close/>
                    <a:moveTo>
                      <a:pt x="9343" y="4523"/>
                    </a:moveTo>
                    <a:cubicBezTo>
                      <a:pt x="10030" y="4523"/>
                      <a:pt x="11436" y="4882"/>
                      <a:pt x="11283" y="5793"/>
                    </a:cubicBezTo>
                    <a:cubicBezTo>
                      <a:pt x="10792" y="5891"/>
                      <a:pt x="10302" y="6042"/>
                      <a:pt x="9847" y="6239"/>
                    </a:cubicBezTo>
                    <a:cubicBezTo>
                      <a:pt x="10025" y="6025"/>
                      <a:pt x="10114" y="5757"/>
                      <a:pt x="10061" y="5463"/>
                    </a:cubicBezTo>
                    <a:cubicBezTo>
                      <a:pt x="9944" y="4879"/>
                      <a:pt x="9258" y="4706"/>
                      <a:pt x="8614" y="4706"/>
                    </a:cubicBezTo>
                    <a:cubicBezTo>
                      <a:pt x="8371" y="4706"/>
                      <a:pt x="8135" y="4730"/>
                      <a:pt x="7938" y="4767"/>
                    </a:cubicBezTo>
                    <a:cubicBezTo>
                      <a:pt x="8348" y="4597"/>
                      <a:pt x="8830" y="4553"/>
                      <a:pt x="9249" y="4526"/>
                    </a:cubicBezTo>
                    <a:cubicBezTo>
                      <a:pt x="9278" y="4524"/>
                      <a:pt x="9310" y="4523"/>
                      <a:pt x="9343" y="4523"/>
                    </a:cubicBezTo>
                    <a:close/>
                    <a:moveTo>
                      <a:pt x="33684" y="5177"/>
                    </a:moveTo>
                    <a:lnTo>
                      <a:pt x="33684" y="5177"/>
                    </a:lnTo>
                    <a:cubicBezTo>
                      <a:pt x="34201" y="5257"/>
                      <a:pt x="34531" y="5712"/>
                      <a:pt x="34272" y="6230"/>
                    </a:cubicBezTo>
                    <a:cubicBezTo>
                      <a:pt x="34272" y="6239"/>
                      <a:pt x="34272" y="6239"/>
                      <a:pt x="34272" y="6248"/>
                    </a:cubicBezTo>
                    <a:cubicBezTo>
                      <a:pt x="34032" y="6239"/>
                      <a:pt x="33782" y="6239"/>
                      <a:pt x="33532" y="6239"/>
                    </a:cubicBezTo>
                    <a:lnTo>
                      <a:pt x="33255" y="6239"/>
                    </a:lnTo>
                    <a:cubicBezTo>
                      <a:pt x="33594" y="5935"/>
                      <a:pt x="33764" y="5570"/>
                      <a:pt x="33684" y="5177"/>
                    </a:cubicBezTo>
                    <a:close/>
                    <a:moveTo>
                      <a:pt x="30196" y="4231"/>
                    </a:moveTo>
                    <a:lnTo>
                      <a:pt x="30196" y="4231"/>
                    </a:lnTo>
                    <a:cubicBezTo>
                      <a:pt x="31043" y="4356"/>
                      <a:pt x="32105" y="4749"/>
                      <a:pt x="31560" y="5730"/>
                    </a:cubicBezTo>
                    <a:cubicBezTo>
                      <a:pt x="31355" y="6096"/>
                      <a:pt x="30865" y="6283"/>
                      <a:pt x="30419" y="6435"/>
                    </a:cubicBezTo>
                    <a:cubicBezTo>
                      <a:pt x="30767" y="6194"/>
                      <a:pt x="31025" y="5846"/>
                      <a:pt x="31025" y="5471"/>
                    </a:cubicBezTo>
                    <a:cubicBezTo>
                      <a:pt x="31016" y="4838"/>
                      <a:pt x="30677" y="4437"/>
                      <a:pt x="30196" y="4231"/>
                    </a:cubicBezTo>
                    <a:close/>
                    <a:moveTo>
                      <a:pt x="32162" y="4395"/>
                    </a:moveTo>
                    <a:cubicBezTo>
                      <a:pt x="32560" y="4395"/>
                      <a:pt x="32986" y="4515"/>
                      <a:pt x="33202" y="4704"/>
                    </a:cubicBezTo>
                    <a:cubicBezTo>
                      <a:pt x="33755" y="5177"/>
                      <a:pt x="33505" y="5793"/>
                      <a:pt x="33104" y="6239"/>
                    </a:cubicBezTo>
                    <a:cubicBezTo>
                      <a:pt x="32337" y="6257"/>
                      <a:pt x="31587" y="6328"/>
                      <a:pt x="30838" y="6444"/>
                    </a:cubicBezTo>
                    <a:cubicBezTo>
                      <a:pt x="31346" y="6230"/>
                      <a:pt x="31775" y="5882"/>
                      <a:pt x="31864" y="5266"/>
                    </a:cubicBezTo>
                    <a:cubicBezTo>
                      <a:pt x="31899" y="4981"/>
                      <a:pt x="31712" y="4740"/>
                      <a:pt x="31489" y="4562"/>
                    </a:cubicBezTo>
                    <a:cubicBezTo>
                      <a:pt x="31658" y="4446"/>
                      <a:pt x="31904" y="4395"/>
                      <a:pt x="32162" y="4395"/>
                    </a:cubicBezTo>
                    <a:close/>
                    <a:moveTo>
                      <a:pt x="16412" y="5486"/>
                    </a:moveTo>
                    <a:cubicBezTo>
                      <a:pt x="16724" y="5486"/>
                      <a:pt x="17039" y="5513"/>
                      <a:pt x="17367" y="5579"/>
                    </a:cubicBezTo>
                    <a:cubicBezTo>
                      <a:pt x="17688" y="5641"/>
                      <a:pt x="18000" y="5730"/>
                      <a:pt x="18304" y="5837"/>
                    </a:cubicBezTo>
                    <a:cubicBezTo>
                      <a:pt x="18661" y="5962"/>
                      <a:pt x="18973" y="6141"/>
                      <a:pt x="19169" y="6471"/>
                    </a:cubicBezTo>
                    <a:lnTo>
                      <a:pt x="19178" y="6471"/>
                    </a:lnTo>
                    <a:cubicBezTo>
                      <a:pt x="19133" y="6515"/>
                      <a:pt x="19089" y="6551"/>
                      <a:pt x="19044" y="6596"/>
                    </a:cubicBezTo>
                    <a:cubicBezTo>
                      <a:pt x="18796" y="6570"/>
                      <a:pt x="18547" y="6556"/>
                      <a:pt x="18297" y="6556"/>
                    </a:cubicBezTo>
                    <a:cubicBezTo>
                      <a:pt x="18027" y="6556"/>
                      <a:pt x="17756" y="6572"/>
                      <a:pt x="17483" y="6604"/>
                    </a:cubicBezTo>
                    <a:cubicBezTo>
                      <a:pt x="17465" y="6364"/>
                      <a:pt x="17233" y="6167"/>
                      <a:pt x="17046" y="6034"/>
                    </a:cubicBezTo>
                    <a:cubicBezTo>
                      <a:pt x="16716" y="5810"/>
                      <a:pt x="16297" y="5659"/>
                      <a:pt x="15886" y="5632"/>
                    </a:cubicBezTo>
                    <a:cubicBezTo>
                      <a:pt x="15743" y="5596"/>
                      <a:pt x="15592" y="5579"/>
                      <a:pt x="15431" y="5561"/>
                    </a:cubicBezTo>
                    <a:cubicBezTo>
                      <a:pt x="15763" y="5515"/>
                      <a:pt x="16086" y="5486"/>
                      <a:pt x="16412" y="5486"/>
                    </a:cubicBezTo>
                    <a:close/>
                    <a:moveTo>
                      <a:pt x="16644" y="5962"/>
                    </a:moveTo>
                    <a:lnTo>
                      <a:pt x="16644" y="5962"/>
                    </a:lnTo>
                    <a:cubicBezTo>
                      <a:pt x="16698" y="5989"/>
                      <a:pt x="16743" y="6016"/>
                      <a:pt x="16796" y="6042"/>
                    </a:cubicBezTo>
                    <a:cubicBezTo>
                      <a:pt x="17046" y="6194"/>
                      <a:pt x="17189" y="6390"/>
                      <a:pt x="17322" y="6631"/>
                    </a:cubicBezTo>
                    <a:cubicBezTo>
                      <a:pt x="17233" y="6640"/>
                      <a:pt x="17153" y="6649"/>
                      <a:pt x="17064" y="6667"/>
                    </a:cubicBezTo>
                    <a:cubicBezTo>
                      <a:pt x="17064" y="6667"/>
                      <a:pt x="17064" y="6667"/>
                      <a:pt x="17064" y="6658"/>
                    </a:cubicBezTo>
                    <a:cubicBezTo>
                      <a:pt x="17010" y="6355"/>
                      <a:pt x="16859" y="6132"/>
                      <a:pt x="16644" y="5962"/>
                    </a:cubicBezTo>
                    <a:close/>
                    <a:moveTo>
                      <a:pt x="8496" y="4969"/>
                    </a:moveTo>
                    <a:cubicBezTo>
                      <a:pt x="8662" y="4969"/>
                      <a:pt x="8833" y="4985"/>
                      <a:pt x="9008" y="5017"/>
                    </a:cubicBezTo>
                    <a:cubicBezTo>
                      <a:pt x="9383" y="5088"/>
                      <a:pt x="10302" y="5347"/>
                      <a:pt x="9686" y="6042"/>
                    </a:cubicBezTo>
                    <a:cubicBezTo>
                      <a:pt x="9543" y="6158"/>
                      <a:pt x="9383" y="6248"/>
                      <a:pt x="9213" y="6319"/>
                    </a:cubicBezTo>
                    <a:cubicBezTo>
                      <a:pt x="9115" y="6337"/>
                      <a:pt x="9017" y="6355"/>
                      <a:pt x="8919" y="6372"/>
                    </a:cubicBezTo>
                    <a:cubicBezTo>
                      <a:pt x="8873" y="6380"/>
                      <a:pt x="8830" y="6383"/>
                      <a:pt x="8792" y="6383"/>
                    </a:cubicBezTo>
                    <a:cubicBezTo>
                      <a:pt x="8494" y="6383"/>
                      <a:pt x="8455" y="6165"/>
                      <a:pt x="8669" y="5730"/>
                    </a:cubicBezTo>
                    <a:cubicBezTo>
                      <a:pt x="8702" y="5705"/>
                      <a:pt x="8689" y="5649"/>
                      <a:pt x="8643" y="5649"/>
                    </a:cubicBezTo>
                    <a:cubicBezTo>
                      <a:pt x="8640" y="5649"/>
                      <a:pt x="8637" y="5649"/>
                      <a:pt x="8633" y="5650"/>
                    </a:cubicBezTo>
                    <a:cubicBezTo>
                      <a:pt x="7964" y="5864"/>
                      <a:pt x="8009" y="6524"/>
                      <a:pt x="8714" y="6640"/>
                    </a:cubicBezTo>
                    <a:cubicBezTo>
                      <a:pt x="8776" y="6651"/>
                      <a:pt x="8839" y="6655"/>
                      <a:pt x="8902" y="6655"/>
                    </a:cubicBezTo>
                    <a:cubicBezTo>
                      <a:pt x="8946" y="6655"/>
                      <a:pt x="8990" y="6653"/>
                      <a:pt x="9035" y="6649"/>
                    </a:cubicBezTo>
                    <a:lnTo>
                      <a:pt x="9035" y="6649"/>
                    </a:lnTo>
                    <a:cubicBezTo>
                      <a:pt x="8812" y="6783"/>
                      <a:pt x="8589" y="6926"/>
                      <a:pt x="8393" y="7086"/>
                    </a:cubicBezTo>
                    <a:cubicBezTo>
                      <a:pt x="7429" y="6765"/>
                      <a:pt x="6448" y="6524"/>
                      <a:pt x="5431" y="6417"/>
                    </a:cubicBezTo>
                    <a:cubicBezTo>
                      <a:pt x="5261" y="6390"/>
                      <a:pt x="5101" y="6381"/>
                      <a:pt x="4931" y="6364"/>
                    </a:cubicBezTo>
                    <a:cubicBezTo>
                      <a:pt x="5582" y="6239"/>
                      <a:pt x="6180" y="5962"/>
                      <a:pt x="6751" y="5570"/>
                    </a:cubicBezTo>
                    <a:cubicBezTo>
                      <a:pt x="7301" y="5189"/>
                      <a:pt x="7868" y="4969"/>
                      <a:pt x="8496" y="4969"/>
                    </a:cubicBezTo>
                    <a:close/>
                    <a:moveTo>
                      <a:pt x="14471" y="5668"/>
                    </a:moveTo>
                    <a:cubicBezTo>
                      <a:pt x="15472" y="5668"/>
                      <a:pt x="16516" y="5848"/>
                      <a:pt x="16894" y="6703"/>
                    </a:cubicBezTo>
                    <a:cubicBezTo>
                      <a:pt x="16421" y="6792"/>
                      <a:pt x="15958" y="6926"/>
                      <a:pt x="15512" y="7104"/>
                    </a:cubicBezTo>
                    <a:cubicBezTo>
                      <a:pt x="15752" y="5998"/>
                      <a:pt x="14040" y="5828"/>
                      <a:pt x="13237" y="5730"/>
                    </a:cubicBezTo>
                    <a:cubicBezTo>
                      <a:pt x="13599" y="5703"/>
                      <a:pt x="14031" y="5668"/>
                      <a:pt x="14471" y="5668"/>
                    </a:cubicBezTo>
                    <a:close/>
                    <a:moveTo>
                      <a:pt x="29366" y="4151"/>
                    </a:moveTo>
                    <a:cubicBezTo>
                      <a:pt x="30062" y="4231"/>
                      <a:pt x="31007" y="4695"/>
                      <a:pt x="30775" y="5561"/>
                    </a:cubicBezTo>
                    <a:cubicBezTo>
                      <a:pt x="30659" y="5998"/>
                      <a:pt x="30204" y="6444"/>
                      <a:pt x="29758" y="6640"/>
                    </a:cubicBezTo>
                    <a:cubicBezTo>
                      <a:pt x="28465" y="6917"/>
                      <a:pt x="27198" y="7327"/>
                      <a:pt x="25949" y="7836"/>
                    </a:cubicBezTo>
                    <a:cubicBezTo>
                      <a:pt x="25637" y="7969"/>
                      <a:pt x="25307" y="8059"/>
                      <a:pt x="24968" y="8139"/>
                    </a:cubicBezTo>
                    <a:cubicBezTo>
                      <a:pt x="24932" y="7381"/>
                      <a:pt x="24406" y="6738"/>
                      <a:pt x="23781" y="6283"/>
                    </a:cubicBezTo>
                    <a:cubicBezTo>
                      <a:pt x="24236" y="5659"/>
                      <a:pt x="25227" y="5525"/>
                      <a:pt x="25931" y="5525"/>
                    </a:cubicBezTo>
                    <a:cubicBezTo>
                      <a:pt x="26814" y="5525"/>
                      <a:pt x="27350" y="6890"/>
                      <a:pt x="26395" y="7282"/>
                    </a:cubicBezTo>
                    <a:cubicBezTo>
                      <a:pt x="26318" y="7314"/>
                      <a:pt x="26226" y="7330"/>
                      <a:pt x="26129" y="7330"/>
                    </a:cubicBezTo>
                    <a:cubicBezTo>
                      <a:pt x="25688" y="7330"/>
                      <a:pt x="25167" y="7015"/>
                      <a:pt x="25708" y="6569"/>
                    </a:cubicBezTo>
                    <a:cubicBezTo>
                      <a:pt x="25733" y="6544"/>
                      <a:pt x="25705" y="6505"/>
                      <a:pt x="25680" y="6505"/>
                    </a:cubicBezTo>
                    <a:cubicBezTo>
                      <a:pt x="25677" y="6505"/>
                      <a:pt x="25675" y="6506"/>
                      <a:pt x="25673" y="6506"/>
                    </a:cubicBezTo>
                    <a:cubicBezTo>
                      <a:pt x="25137" y="6649"/>
                      <a:pt x="25039" y="7184"/>
                      <a:pt x="25494" y="7505"/>
                    </a:cubicBezTo>
                    <a:cubicBezTo>
                      <a:pt x="25650" y="7614"/>
                      <a:pt x="25819" y="7660"/>
                      <a:pt x="25988" y="7660"/>
                    </a:cubicBezTo>
                    <a:cubicBezTo>
                      <a:pt x="26489" y="7660"/>
                      <a:pt x="26994" y="7254"/>
                      <a:pt x="27180" y="6827"/>
                    </a:cubicBezTo>
                    <a:cubicBezTo>
                      <a:pt x="27323" y="6506"/>
                      <a:pt x="27198" y="6132"/>
                      <a:pt x="26966" y="5828"/>
                    </a:cubicBezTo>
                    <a:lnTo>
                      <a:pt x="26966" y="5828"/>
                    </a:lnTo>
                    <a:cubicBezTo>
                      <a:pt x="26991" y="5831"/>
                      <a:pt x="27017" y="5832"/>
                      <a:pt x="27042" y="5832"/>
                    </a:cubicBezTo>
                    <a:cubicBezTo>
                      <a:pt x="27215" y="5832"/>
                      <a:pt x="27392" y="5780"/>
                      <a:pt x="27555" y="5695"/>
                    </a:cubicBezTo>
                    <a:cubicBezTo>
                      <a:pt x="27646" y="5702"/>
                      <a:pt x="27738" y="5707"/>
                      <a:pt x="27830" y="5707"/>
                    </a:cubicBezTo>
                    <a:cubicBezTo>
                      <a:pt x="28280" y="5707"/>
                      <a:pt x="28729" y="5599"/>
                      <a:pt x="29018" y="5222"/>
                    </a:cubicBezTo>
                    <a:cubicBezTo>
                      <a:pt x="29277" y="4865"/>
                      <a:pt x="29411" y="4508"/>
                      <a:pt x="29366" y="4151"/>
                    </a:cubicBezTo>
                    <a:close/>
                    <a:moveTo>
                      <a:pt x="12529" y="5898"/>
                    </a:moveTo>
                    <a:cubicBezTo>
                      <a:pt x="13253" y="5898"/>
                      <a:pt x="15593" y="6087"/>
                      <a:pt x="15253" y="7158"/>
                    </a:cubicBezTo>
                    <a:cubicBezTo>
                      <a:pt x="15244" y="7175"/>
                      <a:pt x="15244" y="7193"/>
                      <a:pt x="15253" y="7211"/>
                    </a:cubicBezTo>
                    <a:cubicBezTo>
                      <a:pt x="15048" y="7300"/>
                      <a:pt x="14842" y="7389"/>
                      <a:pt x="14655" y="7497"/>
                    </a:cubicBezTo>
                    <a:cubicBezTo>
                      <a:pt x="14477" y="7443"/>
                      <a:pt x="14289" y="7407"/>
                      <a:pt x="14147" y="7274"/>
                    </a:cubicBezTo>
                    <a:cubicBezTo>
                      <a:pt x="14013" y="7158"/>
                      <a:pt x="13959" y="6935"/>
                      <a:pt x="14111" y="6801"/>
                    </a:cubicBezTo>
                    <a:cubicBezTo>
                      <a:pt x="14133" y="6778"/>
                      <a:pt x="14112" y="6743"/>
                      <a:pt x="14083" y="6743"/>
                    </a:cubicBezTo>
                    <a:cubicBezTo>
                      <a:pt x="14078" y="6743"/>
                      <a:pt x="14072" y="6744"/>
                      <a:pt x="14066" y="6747"/>
                    </a:cubicBezTo>
                    <a:cubicBezTo>
                      <a:pt x="13852" y="6845"/>
                      <a:pt x="13799" y="7122"/>
                      <a:pt x="13915" y="7318"/>
                    </a:cubicBezTo>
                    <a:cubicBezTo>
                      <a:pt x="13995" y="7443"/>
                      <a:pt x="14129" y="7532"/>
                      <a:pt x="14271" y="7577"/>
                    </a:cubicBezTo>
                    <a:cubicBezTo>
                      <a:pt x="13683" y="7693"/>
                      <a:pt x="13040" y="7853"/>
                      <a:pt x="12603" y="8175"/>
                    </a:cubicBezTo>
                    <a:cubicBezTo>
                      <a:pt x="11765" y="7952"/>
                      <a:pt x="10989" y="7827"/>
                      <a:pt x="10132" y="7737"/>
                    </a:cubicBezTo>
                    <a:cubicBezTo>
                      <a:pt x="9579" y="7505"/>
                      <a:pt x="9133" y="7327"/>
                      <a:pt x="8562" y="7140"/>
                    </a:cubicBezTo>
                    <a:cubicBezTo>
                      <a:pt x="9757" y="6381"/>
                      <a:pt x="11024" y="5953"/>
                      <a:pt x="12434" y="5900"/>
                    </a:cubicBezTo>
                    <a:cubicBezTo>
                      <a:pt x="12461" y="5899"/>
                      <a:pt x="12493" y="5898"/>
                      <a:pt x="12529" y="5898"/>
                    </a:cubicBezTo>
                    <a:close/>
                    <a:moveTo>
                      <a:pt x="21506" y="5812"/>
                    </a:moveTo>
                    <a:cubicBezTo>
                      <a:pt x="22955" y="5812"/>
                      <a:pt x="24385" y="6634"/>
                      <a:pt x="24879" y="8166"/>
                    </a:cubicBezTo>
                    <a:cubicBezTo>
                      <a:pt x="24531" y="8237"/>
                      <a:pt x="24174" y="8299"/>
                      <a:pt x="23817" y="8362"/>
                    </a:cubicBezTo>
                    <a:cubicBezTo>
                      <a:pt x="23781" y="7443"/>
                      <a:pt x="23193" y="6711"/>
                      <a:pt x="22336" y="6390"/>
                    </a:cubicBezTo>
                    <a:cubicBezTo>
                      <a:pt x="21923" y="6236"/>
                      <a:pt x="21368" y="6137"/>
                      <a:pt x="20810" y="6137"/>
                    </a:cubicBezTo>
                    <a:cubicBezTo>
                      <a:pt x="20403" y="6137"/>
                      <a:pt x="19996" y="6190"/>
                      <a:pt x="19642" y="6310"/>
                    </a:cubicBezTo>
                    <a:cubicBezTo>
                      <a:pt x="20213" y="5975"/>
                      <a:pt x="20861" y="5812"/>
                      <a:pt x="21506" y="5812"/>
                    </a:cubicBezTo>
                    <a:close/>
                    <a:moveTo>
                      <a:pt x="20861" y="6341"/>
                    </a:moveTo>
                    <a:cubicBezTo>
                      <a:pt x="21149" y="6341"/>
                      <a:pt x="21468" y="6370"/>
                      <a:pt x="21810" y="6444"/>
                    </a:cubicBezTo>
                    <a:cubicBezTo>
                      <a:pt x="22925" y="6685"/>
                      <a:pt x="23335" y="7452"/>
                      <a:pt x="23719" y="8371"/>
                    </a:cubicBezTo>
                    <a:cubicBezTo>
                      <a:pt x="23442" y="8415"/>
                      <a:pt x="23175" y="8460"/>
                      <a:pt x="22907" y="8514"/>
                    </a:cubicBezTo>
                    <a:cubicBezTo>
                      <a:pt x="22755" y="8540"/>
                      <a:pt x="22604" y="8558"/>
                      <a:pt x="22452" y="8585"/>
                    </a:cubicBezTo>
                    <a:cubicBezTo>
                      <a:pt x="22452" y="8255"/>
                      <a:pt x="22113" y="7853"/>
                      <a:pt x="21828" y="7630"/>
                    </a:cubicBezTo>
                    <a:cubicBezTo>
                      <a:pt x="21230" y="7149"/>
                      <a:pt x="20605" y="6935"/>
                      <a:pt x="19874" y="6747"/>
                    </a:cubicBezTo>
                    <a:cubicBezTo>
                      <a:pt x="19669" y="6694"/>
                      <a:pt x="19553" y="6658"/>
                      <a:pt x="19339" y="6631"/>
                    </a:cubicBezTo>
                    <a:cubicBezTo>
                      <a:pt x="19339" y="6631"/>
                      <a:pt x="19939" y="6341"/>
                      <a:pt x="20861" y="6341"/>
                    </a:cubicBezTo>
                    <a:close/>
                    <a:moveTo>
                      <a:pt x="18396" y="6776"/>
                    </a:moveTo>
                    <a:cubicBezTo>
                      <a:pt x="18718" y="6776"/>
                      <a:pt x="19036" y="6798"/>
                      <a:pt x="19348" y="6845"/>
                    </a:cubicBezTo>
                    <a:cubicBezTo>
                      <a:pt x="19954" y="6935"/>
                      <a:pt x="20659" y="7140"/>
                      <a:pt x="21203" y="7425"/>
                    </a:cubicBezTo>
                    <a:cubicBezTo>
                      <a:pt x="21542" y="7604"/>
                      <a:pt x="22283" y="8183"/>
                      <a:pt x="22345" y="8603"/>
                    </a:cubicBezTo>
                    <a:cubicBezTo>
                      <a:pt x="21712" y="8710"/>
                      <a:pt x="21078" y="8799"/>
                      <a:pt x="20436" y="8879"/>
                    </a:cubicBezTo>
                    <a:cubicBezTo>
                      <a:pt x="20146" y="8448"/>
                      <a:pt x="19510" y="8120"/>
                      <a:pt x="19009" y="8120"/>
                    </a:cubicBezTo>
                    <a:cubicBezTo>
                      <a:pt x="18941" y="8120"/>
                      <a:pt x="18875" y="8126"/>
                      <a:pt x="18812" y="8139"/>
                    </a:cubicBezTo>
                    <a:cubicBezTo>
                      <a:pt x="18464" y="7916"/>
                      <a:pt x="18072" y="7773"/>
                      <a:pt x="17661" y="7755"/>
                    </a:cubicBezTo>
                    <a:cubicBezTo>
                      <a:pt x="17099" y="7532"/>
                      <a:pt x="16466" y="7434"/>
                      <a:pt x="15958" y="7425"/>
                    </a:cubicBezTo>
                    <a:cubicBezTo>
                      <a:pt x="15672" y="7425"/>
                      <a:pt x="15351" y="7434"/>
                      <a:pt x="15030" y="7461"/>
                    </a:cubicBezTo>
                    <a:cubicBezTo>
                      <a:pt x="16079" y="7051"/>
                      <a:pt x="17259" y="6776"/>
                      <a:pt x="18396" y="6776"/>
                    </a:cubicBezTo>
                    <a:close/>
                    <a:moveTo>
                      <a:pt x="15507" y="7609"/>
                    </a:moveTo>
                    <a:cubicBezTo>
                      <a:pt x="15664" y="7609"/>
                      <a:pt x="15815" y="7614"/>
                      <a:pt x="15958" y="7621"/>
                    </a:cubicBezTo>
                    <a:cubicBezTo>
                      <a:pt x="16734" y="7666"/>
                      <a:pt x="17412" y="7862"/>
                      <a:pt x="18081" y="8273"/>
                    </a:cubicBezTo>
                    <a:cubicBezTo>
                      <a:pt x="18652" y="8630"/>
                      <a:pt x="19053" y="9584"/>
                      <a:pt x="18339" y="10066"/>
                    </a:cubicBezTo>
                    <a:cubicBezTo>
                      <a:pt x="18240" y="10131"/>
                      <a:pt x="18095" y="10160"/>
                      <a:pt x="17934" y="10160"/>
                    </a:cubicBezTo>
                    <a:cubicBezTo>
                      <a:pt x="17302" y="10160"/>
                      <a:pt x="16411" y="9714"/>
                      <a:pt x="16930" y="9245"/>
                    </a:cubicBezTo>
                    <a:cubicBezTo>
                      <a:pt x="16963" y="9212"/>
                      <a:pt x="16935" y="9164"/>
                      <a:pt x="16895" y="9164"/>
                    </a:cubicBezTo>
                    <a:cubicBezTo>
                      <a:pt x="16892" y="9164"/>
                      <a:pt x="16889" y="9164"/>
                      <a:pt x="16885" y="9165"/>
                    </a:cubicBezTo>
                    <a:cubicBezTo>
                      <a:pt x="16627" y="9218"/>
                      <a:pt x="16484" y="9441"/>
                      <a:pt x="16564" y="9709"/>
                    </a:cubicBezTo>
                    <a:cubicBezTo>
                      <a:pt x="16582" y="9780"/>
                      <a:pt x="16609" y="9834"/>
                      <a:pt x="16636" y="9887"/>
                    </a:cubicBezTo>
                    <a:cubicBezTo>
                      <a:pt x="16065" y="9557"/>
                      <a:pt x="15476" y="9245"/>
                      <a:pt x="14860" y="8986"/>
                    </a:cubicBezTo>
                    <a:cubicBezTo>
                      <a:pt x="14173" y="8683"/>
                      <a:pt x="13469" y="8433"/>
                      <a:pt x="12755" y="8237"/>
                    </a:cubicBezTo>
                    <a:cubicBezTo>
                      <a:pt x="13501" y="7758"/>
                      <a:pt x="14597" y="7609"/>
                      <a:pt x="15507" y="7609"/>
                    </a:cubicBezTo>
                    <a:close/>
                    <a:moveTo>
                      <a:pt x="17858" y="7844"/>
                    </a:moveTo>
                    <a:lnTo>
                      <a:pt x="17858" y="7844"/>
                    </a:lnTo>
                    <a:cubicBezTo>
                      <a:pt x="18625" y="8005"/>
                      <a:pt x="19348" y="8603"/>
                      <a:pt x="19562" y="9334"/>
                    </a:cubicBezTo>
                    <a:cubicBezTo>
                      <a:pt x="19713" y="9878"/>
                      <a:pt x="19026" y="10182"/>
                      <a:pt x="18554" y="10262"/>
                    </a:cubicBezTo>
                    <a:cubicBezTo>
                      <a:pt x="18910" y="9959"/>
                      <a:pt x="19080" y="9441"/>
                      <a:pt x="18910" y="8942"/>
                    </a:cubicBezTo>
                    <a:cubicBezTo>
                      <a:pt x="18750" y="8433"/>
                      <a:pt x="18339" y="8085"/>
                      <a:pt x="17858" y="7844"/>
                    </a:cubicBezTo>
                    <a:close/>
                    <a:moveTo>
                      <a:pt x="18866" y="8175"/>
                    </a:moveTo>
                    <a:cubicBezTo>
                      <a:pt x="19490" y="8175"/>
                      <a:pt x="20516" y="8826"/>
                      <a:pt x="20427" y="9459"/>
                    </a:cubicBezTo>
                    <a:cubicBezTo>
                      <a:pt x="20373" y="9861"/>
                      <a:pt x="19642" y="10146"/>
                      <a:pt x="19187" y="10271"/>
                    </a:cubicBezTo>
                    <a:cubicBezTo>
                      <a:pt x="19472" y="10093"/>
                      <a:pt x="19687" y="9870"/>
                      <a:pt x="19749" y="9620"/>
                    </a:cubicBezTo>
                    <a:cubicBezTo>
                      <a:pt x="19892" y="9111"/>
                      <a:pt x="19321" y="8514"/>
                      <a:pt x="18964" y="8237"/>
                    </a:cubicBezTo>
                    <a:cubicBezTo>
                      <a:pt x="18928" y="8219"/>
                      <a:pt x="18902" y="8192"/>
                      <a:pt x="18866" y="8175"/>
                    </a:cubicBezTo>
                    <a:close/>
                    <a:moveTo>
                      <a:pt x="58663" y="10762"/>
                    </a:moveTo>
                    <a:lnTo>
                      <a:pt x="58663" y="10762"/>
                    </a:lnTo>
                    <a:cubicBezTo>
                      <a:pt x="58993" y="10797"/>
                      <a:pt x="59314" y="10878"/>
                      <a:pt x="59617" y="11056"/>
                    </a:cubicBezTo>
                    <a:cubicBezTo>
                      <a:pt x="60304" y="11466"/>
                      <a:pt x="59938" y="12162"/>
                      <a:pt x="59421" y="12510"/>
                    </a:cubicBezTo>
                    <a:cubicBezTo>
                      <a:pt x="59555" y="12207"/>
                      <a:pt x="59546" y="11832"/>
                      <a:pt x="59448" y="11547"/>
                    </a:cubicBezTo>
                    <a:cubicBezTo>
                      <a:pt x="59305" y="11145"/>
                      <a:pt x="59011" y="10904"/>
                      <a:pt x="58663" y="10762"/>
                    </a:cubicBezTo>
                    <a:close/>
                    <a:moveTo>
                      <a:pt x="57824" y="10708"/>
                    </a:moveTo>
                    <a:cubicBezTo>
                      <a:pt x="58110" y="10726"/>
                      <a:pt x="58386" y="10806"/>
                      <a:pt x="58654" y="10949"/>
                    </a:cubicBezTo>
                    <a:cubicBezTo>
                      <a:pt x="59135" y="11208"/>
                      <a:pt x="59394" y="11689"/>
                      <a:pt x="59287" y="12225"/>
                    </a:cubicBezTo>
                    <a:cubicBezTo>
                      <a:pt x="59207" y="12595"/>
                      <a:pt x="58785" y="12914"/>
                      <a:pt x="58382" y="12914"/>
                    </a:cubicBezTo>
                    <a:cubicBezTo>
                      <a:pt x="58338" y="12914"/>
                      <a:pt x="58295" y="12911"/>
                      <a:pt x="58252" y="12903"/>
                    </a:cubicBezTo>
                    <a:cubicBezTo>
                      <a:pt x="58573" y="12555"/>
                      <a:pt x="58788" y="12082"/>
                      <a:pt x="58814" y="11698"/>
                    </a:cubicBezTo>
                    <a:cubicBezTo>
                      <a:pt x="58850" y="11118"/>
                      <a:pt x="58386" y="10833"/>
                      <a:pt x="57824" y="10708"/>
                    </a:cubicBezTo>
                    <a:close/>
                    <a:moveTo>
                      <a:pt x="38376" y="12929"/>
                    </a:moveTo>
                    <a:lnTo>
                      <a:pt x="38376" y="12929"/>
                    </a:lnTo>
                    <a:cubicBezTo>
                      <a:pt x="38430" y="12947"/>
                      <a:pt x="38483" y="12956"/>
                      <a:pt x="38528" y="12974"/>
                    </a:cubicBezTo>
                    <a:cubicBezTo>
                      <a:pt x="38483" y="12965"/>
                      <a:pt x="38439" y="12947"/>
                      <a:pt x="38394" y="12938"/>
                    </a:cubicBezTo>
                    <a:cubicBezTo>
                      <a:pt x="38385" y="12938"/>
                      <a:pt x="38385" y="12938"/>
                      <a:pt x="38376" y="12929"/>
                    </a:cubicBezTo>
                    <a:close/>
                    <a:moveTo>
                      <a:pt x="57076" y="10882"/>
                    </a:moveTo>
                    <a:cubicBezTo>
                      <a:pt x="57268" y="10882"/>
                      <a:pt x="57467" y="10903"/>
                      <a:pt x="57672" y="10949"/>
                    </a:cubicBezTo>
                    <a:cubicBezTo>
                      <a:pt x="58199" y="11065"/>
                      <a:pt x="58520" y="11475"/>
                      <a:pt x="58395" y="11966"/>
                    </a:cubicBezTo>
                    <a:cubicBezTo>
                      <a:pt x="58270" y="12466"/>
                      <a:pt x="58020" y="12751"/>
                      <a:pt x="57797" y="12840"/>
                    </a:cubicBezTo>
                    <a:cubicBezTo>
                      <a:pt x="57595" y="12919"/>
                      <a:pt x="57395" y="12959"/>
                      <a:pt x="57220" y="12959"/>
                    </a:cubicBezTo>
                    <a:cubicBezTo>
                      <a:pt x="56761" y="12959"/>
                      <a:pt x="56478" y="12684"/>
                      <a:pt x="56807" y="12109"/>
                    </a:cubicBezTo>
                    <a:cubicBezTo>
                      <a:pt x="56828" y="12073"/>
                      <a:pt x="56805" y="12038"/>
                      <a:pt x="56772" y="12038"/>
                    </a:cubicBezTo>
                    <a:cubicBezTo>
                      <a:pt x="56763" y="12038"/>
                      <a:pt x="56754" y="12041"/>
                      <a:pt x="56745" y="12046"/>
                    </a:cubicBezTo>
                    <a:cubicBezTo>
                      <a:pt x="56343" y="12269"/>
                      <a:pt x="56281" y="12608"/>
                      <a:pt x="56504" y="12921"/>
                    </a:cubicBezTo>
                    <a:cubicBezTo>
                      <a:pt x="56105" y="12959"/>
                      <a:pt x="55715" y="12974"/>
                      <a:pt x="55327" y="12974"/>
                    </a:cubicBezTo>
                    <a:cubicBezTo>
                      <a:pt x="54553" y="12974"/>
                      <a:pt x="53792" y="12915"/>
                      <a:pt x="53007" y="12867"/>
                    </a:cubicBezTo>
                    <a:cubicBezTo>
                      <a:pt x="53774" y="12617"/>
                      <a:pt x="54488" y="12055"/>
                      <a:pt x="55130" y="11600"/>
                    </a:cubicBezTo>
                    <a:cubicBezTo>
                      <a:pt x="55733" y="11172"/>
                      <a:pt x="56365" y="10882"/>
                      <a:pt x="57076" y="10882"/>
                    </a:cubicBezTo>
                    <a:close/>
                    <a:moveTo>
                      <a:pt x="34344" y="11324"/>
                    </a:moveTo>
                    <a:cubicBezTo>
                      <a:pt x="34460" y="11324"/>
                      <a:pt x="34576" y="11333"/>
                      <a:pt x="34683" y="11350"/>
                    </a:cubicBezTo>
                    <a:cubicBezTo>
                      <a:pt x="33916" y="11386"/>
                      <a:pt x="33024" y="11573"/>
                      <a:pt x="32711" y="12109"/>
                    </a:cubicBezTo>
                    <a:cubicBezTo>
                      <a:pt x="32685" y="12148"/>
                      <a:pt x="32721" y="12192"/>
                      <a:pt x="32760" y="12192"/>
                    </a:cubicBezTo>
                    <a:cubicBezTo>
                      <a:pt x="32774" y="12192"/>
                      <a:pt x="32788" y="12186"/>
                      <a:pt x="32801" y="12171"/>
                    </a:cubicBezTo>
                    <a:cubicBezTo>
                      <a:pt x="33095" y="11805"/>
                      <a:pt x="33987" y="11689"/>
                      <a:pt x="34406" y="11636"/>
                    </a:cubicBezTo>
                    <a:cubicBezTo>
                      <a:pt x="34652" y="11603"/>
                      <a:pt x="34880" y="11588"/>
                      <a:pt x="35110" y="11588"/>
                    </a:cubicBezTo>
                    <a:cubicBezTo>
                      <a:pt x="35322" y="11588"/>
                      <a:pt x="35535" y="11601"/>
                      <a:pt x="35762" y="11627"/>
                    </a:cubicBezTo>
                    <a:cubicBezTo>
                      <a:pt x="35914" y="11672"/>
                      <a:pt x="36066" y="11707"/>
                      <a:pt x="36226" y="11725"/>
                    </a:cubicBezTo>
                    <a:cubicBezTo>
                      <a:pt x="36235" y="11725"/>
                      <a:pt x="36244" y="11716"/>
                      <a:pt x="36253" y="11716"/>
                    </a:cubicBezTo>
                    <a:cubicBezTo>
                      <a:pt x="36797" y="11850"/>
                      <a:pt x="37279" y="12118"/>
                      <a:pt x="37689" y="12528"/>
                    </a:cubicBezTo>
                    <a:cubicBezTo>
                      <a:pt x="37707" y="12546"/>
                      <a:pt x="37725" y="12564"/>
                      <a:pt x="37752" y="12582"/>
                    </a:cubicBezTo>
                    <a:cubicBezTo>
                      <a:pt x="37478" y="12538"/>
                      <a:pt x="37201" y="12516"/>
                      <a:pt x="36925" y="12516"/>
                    </a:cubicBezTo>
                    <a:cubicBezTo>
                      <a:pt x="36245" y="12516"/>
                      <a:pt x="35575" y="12646"/>
                      <a:pt x="35004" y="12894"/>
                    </a:cubicBezTo>
                    <a:cubicBezTo>
                      <a:pt x="34620" y="12894"/>
                      <a:pt x="34228" y="12929"/>
                      <a:pt x="33871" y="13028"/>
                    </a:cubicBezTo>
                    <a:cubicBezTo>
                      <a:pt x="33871" y="13028"/>
                      <a:pt x="33871" y="13019"/>
                      <a:pt x="33853" y="13019"/>
                    </a:cubicBezTo>
                    <a:lnTo>
                      <a:pt x="33684" y="13019"/>
                    </a:lnTo>
                    <a:cubicBezTo>
                      <a:pt x="33684" y="13010"/>
                      <a:pt x="33684" y="13001"/>
                      <a:pt x="33675" y="13001"/>
                    </a:cubicBezTo>
                    <a:cubicBezTo>
                      <a:pt x="33229" y="12430"/>
                      <a:pt x="32631" y="12091"/>
                      <a:pt x="31980" y="11957"/>
                    </a:cubicBezTo>
                    <a:cubicBezTo>
                      <a:pt x="32479" y="11386"/>
                      <a:pt x="33693" y="11341"/>
                      <a:pt x="34344" y="11324"/>
                    </a:cubicBezTo>
                    <a:close/>
                    <a:moveTo>
                      <a:pt x="26065" y="13019"/>
                    </a:moveTo>
                    <a:lnTo>
                      <a:pt x="26065" y="13019"/>
                    </a:lnTo>
                    <a:cubicBezTo>
                      <a:pt x="26021" y="13081"/>
                      <a:pt x="25967" y="13144"/>
                      <a:pt x="25922" y="13224"/>
                    </a:cubicBezTo>
                    <a:cubicBezTo>
                      <a:pt x="25655" y="13670"/>
                      <a:pt x="25574" y="14152"/>
                      <a:pt x="25869" y="14544"/>
                    </a:cubicBezTo>
                    <a:cubicBezTo>
                      <a:pt x="25762" y="14508"/>
                      <a:pt x="25646" y="14473"/>
                      <a:pt x="25530" y="14428"/>
                    </a:cubicBezTo>
                    <a:cubicBezTo>
                      <a:pt x="25164" y="13938"/>
                      <a:pt x="25432" y="13509"/>
                      <a:pt x="25878" y="13144"/>
                    </a:cubicBezTo>
                    <a:cubicBezTo>
                      <a:pt x="25940" y="13090"/>
                      <a:pt x="26003" y="13045"/>
                      <a:pt x="26065" y="13019"/>
                    </a:cubicBezTo>
                    <a:close/>
                    <a:moveTo>
                      <a:pt x="26984" y="12662"/>
                    </a:moveTo>
                    <a:lnTo>
                      <a:pt x="26984" y="12662"/>
                    </a:lnTo>
                    <a:cubicBezTo>
                      <a:pt x="26672" y="12947"/>
                      <a:pt x="26475" y="13358"/>
                      <a:pt x="26502" y="13884"/>
                    </a:cubicBezTo>
                    <a:cubicBezTo>
                      <a:pt x="26529" y="14339"/>
                      <a:pt x="26779" y="14678"/>
                      <a:pt x="27127" y="14910"/>
                    </a:cubicBezTo>
                    <a:cubicBezTo>
                      <a:pt x="26779" y="14821"/>
                      <a:pt x="26431" y="14714"/>
                      <a:pt x="26083" y="14607"/>
                    </a:cubicBezTo>
                    <a:cubicBezTo>
                      <a:pt x="25690" y="14152"/>
                      <a:pt x="25905" y="13554"/>
                      <a:pt x="26270" y="13135"/>
                    </a:cubicBezTo>
                    <a:cubicBezTo>
                      <a:pt x="26395" y="12992"/>
                      <a:pt x="26547" y="12876"/>
                      <a:pt x="26699" y="12787"/>
                    </a:cubicBezTo>
                    <a:cubicBezTo>
                      <a:pt x="26761" y="12769"/>
                      <a:pt x="26814" y="12742"/>
                      <a:pt x="26877" y="12706"/>
                    </a:cubicBezTo>
                    <a:cubicBezTo>
                      <a:pt x="26877" y="12706"/>
                      <a:pt x="26886" y="12706"/>
                      <a:pt x="26886" y="12697"/>
                    </a:cubicBezTo>
                    <a:cubicBezTo>
                      <a:pt x="26922" y="12689"/>
                      <a:pt x="26957" y="12671"/>
                      <a:pt x="26984" y="12662"/>
                    </a:cubicBezTo>
                    <a:close/>
                    <a:moveTo>
                      <a:pt x="28402" y="12234"/>
                    </a:moveTo>
                    <a:lnTo>
                      <a:pt x="28402" y="12234"/>
                    </a:lnTo>
                    <a:cubicBezTo>
                      <a:pt x="27983" y="12430"/>
                      <a:pt x="27644" y="12742"/>
                      <a:pt x="27475" y="13251"/>
                    </a:cubicBezTo>
                    <a:cubicBezTo>
                      <a:pt x="27180" y="14143"/>
                      <a:pt x="27635" y="14812"/>
                      <a:pt x="28322" y="15151"/>
                    </a:cubicBezTo>
                    <a:cubicBezTo>
                      <a:pt x="27733" y="15017"/>
                      <a:pt x="27171" y="14821"/>
                      <a:pt x="26850" y="14259"/>
                    </a:cubicBezTo>
                    <a:cubicBezTo>
                      <a:pt x="26413" y="13509"/>
                      <a:pt x="26913" y="12876"/>
                      <a:pt x="27573" y="12519"/>
                    </a:cubicBezTo>
                    <a:cubicBezTo>
                      <a:pt x="27600" y="12519"/>
                      <a:pt x="27626" y="12510"/>
                      <a:pt x="27653" y="12510"/>
                    </a:cubicBezTo>
                    <a:cubicBezTo>
                      <a:pt x="27680" y="12510"/>
                      <a:pt x="27680" y="12483"/>
                      <a:pt x="27671" y="12466"/>
                    </a:cubicBezTo>
                    <a:cubicBezTo>
                      <a:pt x="27912" y="12350"/>
                      <a:pt x="28170" y="12269"/>
                      <a:pt x="28402" y="12234"/>
                    </a:cubicBezTo>
                    <a:close/>
                    <a:moveTo>
                      <a:pt x="28429" y="15195"/>
                    </a:moveTo>
                    <a:cubicBezTo>
                      <a:pt x="28483" y="15222"/>
                      <a:pt x="28545" y="15249"/>
                      <a:pt x="28617" y="15267"/>
                    </a:cubicBezTo>
                    <a:cubicBezTo>
                      <a:pt x="28545" y="15258"/>
                      <a:pt x="28483" y="15240"/>
                      <a:pt x="28420" y="15231"/>
                    </a:cubicBezTo>
                    <a:cubicBezTo>
                      <a:pt x="28429" y="15222"/>
                      <a:pt x="28429" y="15213"/>
                      <a:pt x="28429" y="15195"/>
                    </a:cubicBezTo>
                    <a:close/>
                    <a:moveTo>
                      <a:pt x="30312" y="12055"/>
                    </a:moveTo>
                    <a:cubicBezTo>
                      <a:pt x="30008" y="12153"/>
                      <a:pt x="29705" y="12296"/>
                      <a:pt x="29428" y="12483"/>
                    </a:cubicBezTo>
                    <a:cubicBezTo>
                      <a:pt x="28804" y="12894"/>
                      <a:pt x="28429" y="13643"/>
                      <a:pt x="28724" y="14366"/>
                    </a:cubicBezTo>
                    <a:cubicBezTo>
                      <a:pt x="28857" y="14696"/>
                      <a:pt x="29107" y="15044"/>
                      <a:pt x="29411" y="15293"/>
                    </a:cubicBezTo>
                    <a:cubicBezTo>
                      <a:pt x="28911" y="15213"/>
                      <a:pt x="28447" y="15053"/>
                      <a:pt x="28063" y="14687"/>
                    </a:cubicBezTo>
                    <a:cubicBezTo>
                      <a:pt x="27537" y="14169"/>
                      <a:pt x="27564" y="13331"/>
                      <a:pt x="28046" y="12796"/>
                    </a:cubicBezTo>
                    <a:cubicBezTo>
                      <a:pt x="28572" y="12216"/>
                      <a:pt x="29518" y="12109"/>
                      <a:pt x="30312" y="12055"/>
                    </a:cubicBezTo>
                    <a:close/>
                    <a:moveTo>
                      <a:pt x="31582" y="12144"/>
                    </a:moveTo>
                    <a:cubicBezTo>
                      <a:pt x="31599" y="12144"/>
                      <a:pt x="31616" y="12144"/>
                      <a:pt x="31632" y="12144"/>
                    </a:cubicBezTo>
                    <a:cubicBezTo>
                      <a:pt x="32363" y="12153"/>
                      <a:pt x="33077" y="12510"/>
                      <a:pt x="33586" y="13028"/>
                    </a:cubicBezTo>
                    <a:cubicBezTo>
                      <a:pt x="32872" y="13063"/>
                      <a:pt x="32194" y="13358"/>
                      <a:pt x="31926" y="14018"/>
                    </a:cubicBezTo>
                    <a:cubicBezTo>
                      <a:pt x="31846" y="13759"/>
                      <a:pt x="31712" y="13518"/>
                      <a:pt x="31516" y="13393"/>
                    </a:cubicBezTo>
                    <a:cubicBezTo>
                      <a:pt x="31363" y="13289"/>
                      <a:pt x="31213" y="13245"/>
                      <a:pt x="31073" y="13245"/>
                    </a:cubicBezTo>
                    <a:cubicBezTo>
                      <a:pt x="30398" y="13245"/>
                      <a:pt x="29961" y="14272"/>
                      <a:pt x="30552" y="14553"/>
                    </a:cubicBezTo>
                    <a:cubicBezTo>
                      <a:pt x="30559" y="14555"/>
                      <a:pt x="30565" y="14556"/>
                      <a:pt x="30571" y="14556"/>
                    </a:cubicBezTo>
                    <a:cubicBezTo>
                      <a:pt x="30613" y="14556"/>
                      <a:pt x="30636" y="14505"/>
                      <a:pt x="30597" y="14482"/>
                    </a:cubicBezTo>
                    <a:cubicBezTo>
                      <a:pt x="30245" y="14280"/>
                      <a:pt x="30431" y="13396"/>
                      <a:pt x="30951" y="13396"/>
                    </a:cubicBezTo>
                    <a:cubicBezTo>
                      <a:pt x="31076" y="13396"/>
                      <a:pt x="31221" y="13447"/>
                      <a:pt x="31382" y="13572"/>
                    </a:cubicBezTo>
                    <a:cubicBezTo>
                      <a:pt x="31864" y="13946"/>
                      <a:pt x="31801" y="14776"/>
                      <a:pt x="31337" y="15106"/>
                    </a:cubicBezTo>
                    <a:cubicBezTo>
                      <a:pt x="31083" y="15286"/>
                      <a:pt x="30810" y="15365"/>
                      <a:pt x="30540" y="15365"/>
                    </a:cubicBezTo>
                    <a:cubicBezTo>
                      <a:pt x="29805" y="15365"/>
                      <a:pt x="29100" y="14777"/>
                      <a:pt x="28911" y="14027"/>
                    </a:cubicBezTo>
                    <a:cubicBezTo>
                      <a:pt x="28552" y="12642"/>
                      <a:pt x="30630" y="12144"/>
                      <a:pt x="31582" y="12144"/>
                    </a:cubicBezTo>
                    <a:close/>
                    <a:moveTo>
                      <a:pt x="29562" y="15401"/>
                    </a:moveTo>
                    <a:cubicBezTo>
                      <a:pt x="29607" y="15427"/>
                      <a:pt x="29651" y="15454"/>
                      <a:pt x="29705" y="15481"/>
                    </a:cubicBezTo>
                    <a:cubicBezTo>
                      <a:pt x="29553" y="15454"/>
                      <a:pt x="29402" y="15427"/>
                      <a:pt x="29250" y="15401"/>
                    </a:cubicBezTo>
                    <a:lnTo>
                      <a:pt x="29250" y="15401"/>
                    </a:lnTo>
                    <a:cubicBezTo>
                      <a:pt x="29303" y="15405"/>
                      <a:pt x="29357" y="15407"/>
                      <a:pt x="29409" y="15407"/>
                    </a:cubicBezTo>
                    <a:cubicBezTo>
                      <a:pt x="29462" y="15407"/>
                      <a:pt x="29513" y="15405"/>
                      <a:pt x="29562" y="15401"/>
                    </a:cubicBezTo>
                    <a:close/>
                    <a:moveTo>
                      <a:pt x="33755" y="13072"/>
                    </a:moveTo>
                    <a:lnTo>
                      <a:pt x="33755" y="13072"/>
                    </a:lnTo>
                    <a:cubicBezTo>
                      <a:pt x="33113" y="13286"/>
                      <a:pt x="32604" y="13723"/>
                      <a:pt x="32542" y="14571"/>
                    </a:cubicBezTo>
                    <a:cubicBezTo>
                      <a:pt x="32506" y="15035"/>
                      <a:pt x="32711" y="15356"/>
                      <a:pt x="33032" y="15579"/>
                    </a:cubicBezTo>
                    <a:cubicBezTo>
                      <a:pt x="32453" y="15365"/>
                      <a:pt x="31926" y="15008"/>
                      <a:pt x="32042" y="14312"/>
                    </a:cubicBezTo>
                    <a:cubicBezTo>
                      <a:pt x="32194" y="13465"/>
                      <a:pt x="32997" y="13135"/>
                      <a:pt x="33755" y="13072"/>
                    </a:cubicBezTo>
                    <a:close/>
                    <a:moveTo>
                      <a:pt x="34817" y="12983"/>
                    </a:moveTo>
                    <a:lnTo>
                      <a:pt x="34817" y="12983"/>
                    </a:lnTo>
                    <a:cubicBezTo>
                      <a:pt x="34049" y="13375"/>
                      <a:pt x="33479" y="14116"/>
                      <a:pt x="33541" y="15008"/>
                    </a:cubicBezTo>
                    <a:cubicBezTo>
                      <a:pt x="33568" y="15401"/>
                      <a:pt x="33791" y="15659"/>
                      <a:pt x="34094" y="15838"/>
                    </a:cubicBezTo>
                    <a:cubicBezTo>
                      <a:pt x="33416" y="15695"/>
                      <a:pt x="32774" y="15347"/>
                      <a:pt x="32756" y="14571"/>
                    </a:cubicBezTo>
                    <a:cubicBezTo>
                      <a:pt x="32720" y="13420"/>
                      <a:pt x="33889" y="13063"/>
                      <a:pt x="34817" y="12983"/>
                    </a:cubicBezTo>
                    <a:close/>
                    <a:moveTo>
                      <a:pt x="36905" y="12739"/>
                    </a:moveTo>
                    <a:cubicBezTo>
                      <a:pt x="37273" y="12739"/>
                      <a:pt x="37650" y="12774"/>
                      <a:pt x="38019" y="12849"/>
                    </a:cubicBezTo>
                    <a:cubicBezTo>
                      <a:pt x="38037" y="12867"/>
                      <a:pt x="38055" y="12876"/>
                      <a:pt x="38073" y="12894"/>
                    </a:cubicBezTo>
                    <a:cubicBezTo>
                      <a:pt x="37924" y="12877"/>
                      <a:pt x="37774" y="12869"/>
                      <a:pt x="37623" y="12869"/>
                    </a:cubicBezTo>
                    <a:cubicBezTo>
                      <a:pt x="36650" y="12869"/>
                      <a:pt x="35672" y="13221"/>
                      <a:pt x="34915" y="13955"/>
                    </a:cubicBezTo>
                    <a:cubicBezTo>
                      <a:pt x="34603" y="14259"/>
                      <a:pt x="34469" y="14954"/>
                      <a:pt x="34549" y="15374"/>
                    </a:cubicBezTo>
                    <a:cubicBezTo>
                      <a:pt x="34611" y="15659"/>
                      <a:pt x="34772" y="15891"/>
                      <a:pt x="34986" y="16061"/>
                    </a:cubicBezTo>
                    <a:cubicBezTo>
                      <a:pt x="34246" y="15811"/>
                      <a:pt x="33603" y="15401"/>
                      <a:pt x="33800" y="14437"/>
                    </a:cubicBezTo>
                    <a:cubicBezTo>
                      <a:pt x="33987" y="13545"/>
                      <a:pt x="35013" y="13028"/>
                      <a:pt x="35825" y="12849"/>
                    </a:cubicBezTo>
                    <a:cubicBezTo>
                      <a:pt x="36160" y="12777"/>
                      <a:pt x="36527" y="12739"/>
                      <a:pt x="36905" y="12739"/>
                    </a:cubicBezTo>
                    <a:close/>
                    <a:moveTo>
                      <a:pt x="42648" y="15410"/>
                    </a:moveTo>
                    <a:cubicBezTo>
                      <a:pt x="43094" y="15410"/>
                      <a:pt x="43507" y="15552"/>
                      <a:pt x="43925" y="15713"/>
                    </a:cubicBezTo>
                    <a:cubicBezTo>
                      <a:pt x="42730" y="15847"/>
                      <a:pt x="41552" y="16159"/>
                      <a:pt x="40401" y="16525"/>
                    </a:cubicBezTo>
                    <a:cubicBezTo>
                      <a:pt x="40758" y="15980"/>
                      <a:pt x="41534" y="15650"/>
                      <a:pt x="42114" y="15481"/>
                    </a:cubicBezTo>
                    <a:cubicBezTo>
                      <a:pt x="42298" y="15431"/>
                      <a:pt x="42476" y="15410"/>
                      <a:pt x="42648" y="15410"/>
                    </a:cubicBezTo>
                    <a:close/>
                    <a:moveTo>
                      <a:pt x="42140" y="14672"/>
                    </a:moveTo>
                    <a:cubicBezTo>
                      <a:pt x="43056" y="14672"/>
                      <a:pt x="44092" y="15029"/>
                      <a:pt x="44737" y="15650"/>
                    </a:cubicBezTo>
                    <a:cubicBezTo>
                      <a:pt x="44567" y="15659"/>
                      <a:pt x="44398" y="15668"/>
                      <a:pt x="44228" y="15686"/>
                    </a:cubicBezTo>
                    <a:cubicBezTo>
                      <a:pt x="43791" y="15361"/>
                      <a:pt x="43276" y="15216"/>
                      <a:pt x="42746" y="15216"/>
                    </a:cubicBezTo>
                    <a:cubicBezTo>
                      <a:pt x="42518" y="15216"/>
                      <a:pt x="42288" y="15243"/>
                      <a:pt x="42061" y="15293"/>
                    </a:cubicBezTo>
                    <a:cubicBezTo>
                      <a:pt x="41374" y="15436"/>
                      <a:pt x="40553" y="15882"/>
                      <a:pt x="40276" y="16569"/>
                    </a:cubicBezTo>
                    <a:cubicBezTo>
                      <a:pt x="40062" y="16641"/>
                      <a:pt x="39857" y="16703"/>
                      <a:pt x="39652" y="16774"/>
                    </a:cubicBezTo>
                    <a:cubicBezTo>
                      <a:pt x="39429" y="16855"/>
                      <a:pt x="39197" y="16935"/>
                      <a:pt x="38974" y="17024"/>
                    </a:cubicBezTo>
                    <a:cubicBezTo>
                      <a:pt x="39161" y="15722"/>
                      <a:pt x="40517" y="14847"/>
                      <a:pt x="41739" y="14696"/>
                    </a:cubicBezTo>
                    <a:cubicBezTo>
                      <a:pt x="41869" y="14680"/>
                      <a:pt x="42003" y="14672"/>
                      <a:pt x="42140" y="14672"/>
                    </a:cubicBezTo>
                    <a:close/>
                    <a:moveTo>
                      <a:pt x="11568" y="0"/>
                    </a:moveTo>
                    <a:cubicBezTo>
                      <a:pt x="9055" y="0"/>
                      <a:pt x="6475" y="620"/>
                      <a:pt x="4057" y="1216"/>
                    </a:cubicBezTo>
                    <a:cubicBezTo>
                      <a:pt x="4042" y="1224"/>
                      <a:pt x="4046" y="1245"/>
                      <a:pt x="4059" y="1245"/>
                    </a:cubicBezTo>
                    <a:cubicBezTo>
                      <a:pt x="4061" y="1245"/>
                      <a:pt x="4063" y="1244"/>
                      <a:pt x="4066" y="1243"/>
                    </a:cubicBezTo>
                    <a:cubicBezTo>
                      <a:pt x="6534" y="709"/>
                      <a:pt x="9097" y="219"/>
                      <a:pt x="11636" y="219"/>
                    </a:cubicBezTo>
                    <a:cubicBezTo>
                      <a:pt x="11896" y="219"/>
                      <a:pt x="12156" y="224"/>
                      <a:pt x="12416" y="235"/>
                    </a:cubicBezTo>
                    <a:cubicBezTo>
                      <a:pt x="14718" y="333"/>
                      <a:pt x="16778" y="1377"/>
                      <a:pt x="18750" y="2456"/>
                    </a:cubicBezTo>
                    <a:cubicBezTo>
                      <a:pt x="20094" y="3190"/>
                      <a:pt x="21644" y="3962"/>
                      <a:pt x="23209" y="3962"/>
                    </a:cubicBezTo>
                    <a:cubicBezTo>
                      <a:pt x="23337" y="3962"/>
                      <a:pt x="23466" y="3957"/>
                      <a:pt x="23594" y="3946"/>
                    </a:cubicBezTo>
                    <a:lnTo>
                      <a:pt x="23594" y="3946"/>
                    </a:lnTo>
                    <a:cubicBezTo>
                      <a:pt x="22871" y="4410"/>
                      <a:pt x="22256" y="4972"/>
                      <a:pt x="21578" y="5552"/>
                    </a:cubicBezTo>
                    <a:cubicBezTo>
                      <a:pt x="20766" y="5561"/>
                      <a:pt x="19981" y="5846"/>
                      <a:pt x="19312" y="6364"/>
                    </a:cubicBezTo>
                    <a:cubicBezTo>
                      <a:pt x="19107" y="5793"/>
                      <a:pt x="18116" y="5570"/>
                      <a:pt x="17626" y="5445"/>
                    </a:cubicBezTo>
                    <a:cubicBezTo>
                      <a:pt x="17259" y="5350"/>
                      <a:pt x="16838" y="5286"/>
                      <a:pt x="16416" y="5286"/>
                    </a:cubicBezTo>
                    <a:cubicBezTo>
                      <a:pt x="15966" y="5286"/>
                      <a:pt x="15515" y="5359"/>
                      <a:pt x="15128" y="5543"/>
                    </a:cubicBezTo>
                    <a:cubicBezTo>
                      <a:pt x="14956" y="5535"/>
                      <a:pt x="14787" y="5531"/>
                      <a:pt x="14623" y="5531"/>
                    </a:cubicBezTo>
                    <a:cubicBezTo>
                      <a:pt x="14039" y="5531"/>
                      <a:pt x="13507" y="5581"/>
                      <a:pt x="13040" y="5686"/>
                    </a:cubicBezTo>
                    <a:cubicBezTo>
                      <a:pt x="13031" y="5695"/>
                      <a:pt x="13023" y="5703"/>
                      <a:pt x="13023" y="5712"/>
                    </a:cubicBezTo>
                    <a:cubicBezTo>
                      <a:pt x="12844" y="5695"/>
                      <a:pt x="12666" y="5686"/>
                      <a:pt x="12478" y="5677"/>
                    </a:cubicBezTo>
                    <a:cubicBezTo>
                      <a:pt x="12416" y="4758"/>
                      <a:pt x="10962" y="4419"/>
                      <a:pt x="10105" y="4401"/>
                    </a:cubicBezTo>
                    <a:cubicBezTo>
                      <a:pt x="9903" y="4347"/>
                      <a:pt x="9677" y="4320"/>
                      <a:pt x="9442" y="4320"/>
                    </a:cubicBezTo>
                    <a:cubicBezTo>
                      <a:pt x="8828" y="4320"/>
                      <a:pt x="8155" y="4500"/>
                      <a:pt x="7697" y="4829"/>
                    </a:cubicBezTo>
                    <a:cubicBezTo>
                      <a:pt x="7688" y="4829"/>
                      <a:pt x="7679" y="4829"/>
                      <a:pt x="7670" y="4838"/>
                    </a:cubicBezTo>
                    <a:cubicBezTo>
                      <a:pt x="7081" y="5017"/>
                      <a:pt x="6582" y="5418"/>
                      <a:pt x="6055" y="5739"/>
                    </a:cubicBezTo>
                    <a:cubicBezTo>
                      <a:pt x="5582" y="6025"/>
                      <a:pt x="4967" y="6221"/>
                      <a:pt x="4378" y="6301"/>
                    </a:cubicBezTo>
                    <a:cubicBezTo>
                      <a:pt x="2924" y="6158"/>
                      <a:pt x="1488" y="6025"/>
                      <a:pt x="51" y="5641"/>
                    </a:cubicBezTo>
                    <a:cubicBezTo>
                      <a:pt x="49" y="5640"/>
                      <a:pt x="46" y="5640"/>
                      <a:pt x="43" y="5640"/>
                    </a:cubicBezTo>
                    <a:cubicBezTo>
                      <a:pt x="13" y="5640"/>
                      <a:pt x="1" y="5686"/>
                      <a:pt x="34" y="5695"/>
                    </a:cubicBezTo>
                    <a:cubicBezTo>
                      <a:pt x="1577" y="6149"/>
                      <a:pt x="3129" y="6417"/>
                      <a:pt x="4735" y="6560"/>
                    </a:cubicBezTo>
                    <a:cubicBezTo>
                      <a:pt x="5725" y="6649"/>
                      <a:pt x="6680" y="6836"/>
                      <a:pt x="7652" y="7050"/>
                    </a:cubicBezTo>
                    <a:cubicBezTo>
                      <a:pt x="8366" y="7211"/>
                      <a:pt x="9035" y="7479"/>
                      <a:pt x="9722" y="7702"/>
                    </a:cubicBezTo>
                    <a:cubicBezTo>
                      <a:pt x="9363" y="7676"/>
                      <a:pt x="9002" y="7662"/>
                      <a:pt x="8640" y="7662"/>
                    </a:cubicBezTo>
                    <a:cubicBezTo>
                      <a:pt x="8382" y="7662"/>
                      <a:pt x="8123" y="7669"/>
                      <a:pt x="7866" y="7684"/>
                    </a:cubicBezTo>
                    <a:cubicBezTo>
                      <a:pt x="5966" y="7782"/>
                      <a:pt x="4271" y="8291"/>
                      <a:pt x="2549" y="9076"/>
                    </a:cubicBezTo>
                    <a:cubicBezTo>
                      <a:pt x="2511" y="9098"/>
                      <a:pt x="2538" y="9153"/>
                      <a:pt x="2574" y="9153"/>
                    </a:cubicBezTo>
                    <a:cubicBezTo>
                      <a:pt x="2580" y="9153"/>
                      <a:pt x="2587" y="9151"/>
                      <a:pt x="2594" y="9147"/>
                    </a:cubicBezTo>
                    <a:cubicBezTo>
                      <a:pt x="4485" y="8317"/>
                      <a:pt x="6305" y="7871"/>
                      <a:pt x="8384" y="7827"/>
                    </a:cubicBezTo>
                    <a:cubicBezTo>
                      <a:pt x="8487" y="7824"/>
                      <a:pt x="8590" y="7823"/>
                      <a:pt x="8694" y="7823"/>
                    </a:cubicBezTo>
                    <a:cubicBezTo>
                      <a:pt x="11090" y="7823"/>
                      <a:pt x="13595" y="8510"/>
                      <a:pt x="15681" y="9673"/>
                    </a:cubicBezTo>
                    <a:cubicBezTo>
                      <a:pt x="17920" y="10922"/>
                      <a:pt x="19981" y="12564"/>
                      <a:pt x="22399" y="13491"/>
                    </a:cubicBezTo>
                    <a:cubicBezTo>
                      <a:pt x="24968" y="14482"/>
                      <a:pt x="27519" y="15374"/>
                      <a:pt x="30276" y="15641"/>
                    </a:cubicBezTo>
                    <a:cubicBezTo>
                      <a:pt x="30294" y="15641"/>
                      <a:pt x="30303" y="15632"/>
                      <a:pt x="30303" y="15624"/>
                    </a:cubicBezTo>
                    <a:cubicBezTo>
                      <a:pt x="30329" y="15624"/>
                      <a:pt x="30355" y="15625"/>
                      <a:pt x="30382" y="15625"/>
                    </a:cubicBezTo>
                    <a:cubicBezTo>
                      <a:pt x="30953" y="15625"/>
                      <a:pt x="31600" y="15439"/>
                      <a:pt x="31873" y="14919"/>
                    </a:cubicBezTo>
                    <a:cubicBezTo>
                      <a:pt x="32105" y="15481"/>
                      <a:pt x="32899" y="15722"/>
                      <a:pt x="33479" y="15802"/>
                    </a:cubicBezTo>
                    <a:cubicBezTo>
                      <a:pt x="33755" y="15900"/>
                      <a:pt x="34049" y="15945"/>
                      <a:pt x="34326" y="15954"/>
                    </a:cubicBezTo>
                    <a:cubicBezTo>
                      <a:pt x="34522" y="16043"/>
                      <a:pt x="34736" y="16105"/>
                      <a:pt x="34942" y="16150"/>
                    </a:cubicBezTo>
                    <a:cubicBezTo>
                      <a:pt x="33387" y="16712"/>
                      <a:pt x="31645" y="16863"/>
                      <a:pt x="29954" y="16863"/>
                    </a:cubicBezTo>
                    <a:cubicBezTo>
                      <a:pt x="29365" y="16863"/>
                      <a:pt x="28782" y="16844"/>
                      <a:pt x="28215" y="16819"/>
                    </a:cubicBezTo>
                    <a:cubicBezTo>
                      <a:pt x="26217" y="16730"/>
                      <a:pt x="24290" y="16328"/>
                      <a:pt x="22407" y="15677"/>
                    </a:cubicBezTo>
                    <a:cubicBezTo>
                      <a:pt x="22405" y="15676"/>
                      <a:pt x="22402" y="15676"/>
                      <a:pt x="22400" y="15676"/>
                    </a:cubicBezTo>
                    <a:cubicBezTo>
                      <a:pt x="22369" y="15676"/>
                      <a:pt x="22357" y="15722"/>
                      <a:pt x="22390" y="15731"/>
                    </a:cubicBezTo>
                    <a:cubicBezTo>
                      <a:pt x="24290" y="16489"/>
                      <a:pt x="26172" y="16881"/>
                      <a:pt x="28215" y="16988"/>
                    </a:cubicBezTo>
                    <a:cubicBezTo>
                      <a:pt x="28837" y="17024"/>
                      <a:pt x="29490" y="17051"/>
                      <a:pt x="30154" y="17051"/>
                    </a:cubicBezTo>
                    <a:cubicBezTo>
                      <a:pt x="31853" y="17051"/>
                      <a:pt x="33620" y="16872"/>
                      <a:pt x="35102" y="16186"/>
                    </a:cubicBezTo>
                    <a:cubicBezTo>
                      <a:pt x="35129" y="16186"/>
                      <a:pt x="35156" y="16195"/>
                      <a:pt x="35174" y="16195"/>
                    </a:cubicBezTo>
                    <a:cubicBezTo>
                      <a:pt x="35352" y="16302"/>
                      <a:pt x="35548" y="16382"/>
                      <a:pt x="35744" y="16426"/>
                    </a:cubicBezTo>
                    <a:cubicBezTo>
                      <a:pt x="35808" y="16443"/>
                      <a:pt x="35875" y="16451"/>
                      <a:pt x="35942" y="16451"/>
                    </a:cubicBezTo>
                    <a:cubicBezTo>
                      <a:pt x="36053" y="16451"/>
                      <a:pt x="36165" y="16430"/>
                      <a:pt x="36271" y="16391"/>
                    </a:cubicBezTo>
                    <a:lnTo>
                      <a:pt x="36271" y="16391"/>
                    </a:lnTo>
                    <a:cubicBezTo>
                      <a:pt x="35825" y="16792"/>
                      <a:pt x="35218" y="17096"/>
                      <a:pt x="34736" y="17354"/>
                    </a:cubicBezTo>
                    <a:cubicBezTo>
                      <a:pt x="33960" y="17774"/>
                      <a:pt x="33024" y="17970"/>
                      <a:pt x="32167" y="18184"/>
                    </a:cubicBezTo>
                    <a:cubicBezTo>
                      <a:pt x="31243" y="18419"/>
                      <a:pt x="30271" y="18512"/>
                      <a:pt x="29294" y="18512"/>
                    </a:cubicBezTo>
                    <a:cubicBezTo>
                      <a:pt x="28270" y="18512"/>
                      <a:pt x="27243" y="18410"/>
                      <a:pt x="26261" y="18264"/>
                    </a:cubicBezTo>
                    <a:cubicBezTo>
                      <a:pt x="22729" y="17747"/>
                      <a:pt x="19356" y="16703"/>
                      <a:pt x="16082" y="15293"/>
                    </a:cubicBezTo>
                    <a:cubicBezTo>
                      <a:pt x="13968" y="14384"/>
                      <a:pt x="11979" y="13536"/>
                      <a:pt x="9633" y="13340"/>
                    </a:cubicBezTo>
                    <a:cubicBezTo>
                      <a:pt x="9249" y="13309"/>
                      <a:pt x="8855" y="13293"/>
                      <a:pt x="8457" y="13293"/>
                    </a:cubicBezTo>
                    <a:cubicBezTo>
                      <a:pt x="6781" y="13293"/>
                      <a:pt x="5016" y="13571"/>
                      <a:pt x="3495" y="14169"/>
                    </a:cubicBezTo>
                    <a:cubicBezTo>
                      <a:pt x="3462" y="14178"/>
                      <a:pt x="3475" y="14224"/>
                      <a:pt x="3505" y="14224"/>
                    </a:cubicBezTo>
                    <a:cubicBezTo>
                      <a:pt x="3507" y="14224"/>
                      <a:pt x="3510" y="14224"/>
                      <a:pt x="3513" y="14223"/>
                    </a:cubicBezTo>
                    <a:cubicBezTo>
                      <a:pt x="4956" y="13687"/>
                      <a:pt x="6563" y="13448"/>
                      <a:pt x="8148" y="13448"/>
                    </a:cubicBezTo>
                    <a:cubicBezTo>
                      <a:pt x="8991" y="13448"/>
                      <a:pt x="9829" y="13516"/>
                      <a:pt x="10632" y="13643"/>
                    </a:cubicBezTo>
                    <a:cubicBezTo>
                      <a:pt x="13263" y="14062"/>
                      <a:pt x="15547" y="15356"/>
                      <a:pt x="17983" y="16346"/>
                    </a:cubicBezTo>
                    <a:cubicBezTo>
                      <a:pt x="21266" y="17684"/>
                      <a:pt x="24977" y="18594"/>
                      <a:pt x="28527" y="18719"/>
                    </a:cubicBezTo>
                    <a:cubicBezTo>
                      <a:pt x="28695" y="18724"/>
                      <a:pt x="28862" y="18727"/>
                      <a:pt x="29028" y="18727"/>
                    </a:cubicBezTo>
                    <a:cubicBezTo>
                      <a:pt x="30584" y="18727"/>
                      <a:pt x="32068" y="18500"/>
                      <a:pt x="33568" y="18032"/>
                    </a:cubicBezTo>
                    <a:cubicBezTo>
                      <a:pt x="34567" y="17711"/>
                      <a:pt x="35976" y="17140"/>
                      <a:pt x="36619" y="16186"/>
                    </a:cubicBezTo>
                    <a:cubicBezTo>
                      <a:pt x="37083" y="15811"/>
                      <a:pt x="37306" y="15124"/>
                      <a:pt x="36681" y="14803"/>
                    </a:cubicBezTo>
                    <a:cubicBezTo>
                      <a:pt x="36669" y="14796"/>
                      <a:pt x="36656" y="14793"/>
                      <a:pt x="36645" y="14793"/>
                    </a:cubicBezTo>
                    <a:cubicBezTo>
                      <a:pt x="36585" y="14793"/>
                      <a:pt x="36550" y="14881"/>
                      <a:pt x="36610" y="14919"/>
                    </a:cubicBezTo>
                    <a:cubicBezTo>
                      <a:pt x="36806" y="15062"/>
                      <a:pt x="36886" y="15240"/>
                      <a:pt x="36860" y="15472"/>
                    </a:cubicBezTo>
                    <a:cubicBezTo>
                      <a:pt x="36860" y="15588"/>
                      <a:pt x="36833" y="15695"/>
                      <a:pt x="36788" y="15775"/>
                    </a:cubicBezTo>
                    <a:cubicBezTo>
                      <a:pt x="36779" y="15775"/>
                      <a:pt x="36761" y="15775"/>
                      <a:pt x="36753" y="15793"/>
                    </a:cubicBezTo>
                    <a:cubicBezTo>
                      <a:pt x="36735" y="15838"/>
                      <a:pt x="36708" y="15882"/>
                      <a:pt x="36681" y="15927"/>
                    </a:cubicBezTo>
                    <a:cubicBezTo>
                      <a:pt x="36517" y="16077"/>
                      <a:pt x="36260" y="16138"/>
                      <a:pt x="36012" y="16138"/>
                    </a:cubicBezTo>
                    <a:cubicBezTo>
                      <a:pt x="35802" y="16138"/>
                      <a:pt x="35598" y="16094"/>
                      <a:pt x="35459" y="16025"/>
                    </a:cubicBezTo>
                    <a:cubicBezTo>
                      <a:pt x="34835" y="15722"/>
                      <a:pt x="34835" y="15070"/>
                      <a:pt x="34995" y="14500"/>
                    </a:cubicBezTo>
                    <a:cubicBezTo>
                      <a:pt x="35182" y="13822"/>
                      <a:pt x="36173" y="13411"/>
                      <a:pt x="36779" y="13242"/>
                    </a:cubicBezTo>
                    <a:cubicBezTo>
                      <a:pt x="37050" y="13168"/>
                      <a:pt x="37331" y="13133"/>
                      <a:pt x="37615" y="13133"/>
                    </a:cubicBezTo>
                    <a:cubicBezTo>
                      <a:pt x="38775" y="13133"/>
                      <a:pt x="39981" y="13716"/>
                      <a:pt x="40669" y="14633"/>
                    </a:cubicBezTo>
                    <a:cubicBezTo>
                      <a:pt x="40696" y="14660"/>
                      <a:pt x="40722" y="14669"/>
                      <a:pt x="40749" y="14678"/>
                    </a:cubicBezTo>
                    <a:cubicBezTo>
                      <a:pt x="39741" y="15088"/>
                      <a:pt x="38894" y="15989"/>
                      <a:pt x="38849" y="17069"/>
                    </a:cubicBezTo>
                    <a:cubicBezTo>
                      <a:pt x="35701" y="18305"/>
                      <a:pt x="32440" y="20323"/>
                      <a:pt x="29034" y="20323"/>
                    </a:cubicBezTo>
                    <a:cubicBezTo>
                      <a:pt x="28386" y="20323"/>
                      <a:pt x="27732" y="20250"/>
                      <a:pt x="27073" y="20084"/>
                    </a:cubicBezTo>
                    <a:cubicBezTo>
                      <a:pt x="27068" y="20083"/>
                      <a:pt x="27063" y="20082"/>
                      <a:pt x="27058" y="20082"/>
                    </a:cubicBezTo>
                    <a:cubicBezTo>
                      <a:pt x="27007" y="20082"/>
                      <a:pt x="26989" y="20165"/>
                      <a:pt x="27046" y="20173"/>
                    </a:cubicBezTo>
                    <a:cubicBezTo>
                      <a:pt x="27761" y="20369"/>
                      <a:pt x="28471" y="20455"/>
                      <a:pt x="29176" y="20455"/>
                    </a:cubicBezTo>
                    <a:cubicBezTo>
                      <a:pt x="32418" y="20455"/>
                      <a:pt x="35554" y="18648"/>
                      <a:pt x="38492" y="17461"/>
                    </a:cubicBezTo>
                    <a:cubicBezTo>
                      <a:pt x="40392" y="16694"/>
                      <a:pt x="42417" y="16061"/>
                      <a:pt x="44469" y="15873"/>
                    </a:cubicBezTo>
                    <a:cubicBezTo>
                      <a:pt x="44945" y="15833"/>
                      <a:pt x="45442" y="15808"/>
                      <a:pt x="45946" y="15808"/>
                    </a:cubicBezTo>
                    <a:cubicBezTo>
                      <a:pt x="47112" y="15808"/>
                      <a:pt x="48311" y="15942"/>
                      <a:pt x="49358" y="16328"/>
                    </a:cubicBezTo>
                    <a:cubicBezTo>
                      <a:pt x="49360" y="16329"/>
                      <a:pt x="49362" y="16330"/>
                      <a:pt x="49364" y="16330"/>
                    </a:cubicBezTo>
                    <a:cubicBezTo>
                      <a:pt x="49379" y="16330"/>
                      <a:pt x="49391" y="16301"/>
                      <a:pt x="49367" y="16293"/>
                    </a:cubicBezTo>
                    <a:cubicBezTo>
                      <a:pt x="48163" y="15740"/>
                      <a:pt x="46745" y="15639"/>
                      <a:pt x="45416" y="15639"/>
                    </a:cubicBezTo>
                    <a:cubicBezTo>
                      <a:pt x="45287" y="15639"/>
                      <a:pt x="45158" y="15640"/>
                      <a:pt x="45031" y="15641"/>
                    </a:cubicBezTo>
                    <a:cubicBezTo>
                      <a:pt x="44978" y="15641"/>
                      <a:pt x="44924" y="15641"/>
                      <a:pt x="44871" y="15650"/>
                    </a:cubicBezTo>
                    <a:cubicBezTo>
                      <a:pt x="44517" y="14722"/>
                      <a:pt x="43134" y="14439"/>
                      <a:pt x="42101" y="14439"/>
                    </a:cubicBezTo>
                    <a:cubicBezTo>
                      <a:pt x="41883" y="14439"/>
                      <a:pt x="41681" y="14451"/>
                      <a:pt x="41507" y="14473"/>
                    </a:cubicBezTo>
                    <a:cubicBezTo>
                      <a:pt x="41311" y="14500"/>
                      <a:pt x="41106" y="14553"/>
                      <a:pt x="40910" y="14624"/>
                    </a:cubicBezTo>
                    <a:cubicBezTo>
                      <a:pt x="40928" y="14589"/>
                      <a:pt x="40936" y="14544"/>
                      <a:pt x="40901" y="14500"/>
                    </a:cubicBezTo>
                    <a:cubicBezTo>
                      <a:pt x="40589" y="14080"/>
                      <a:pt x="40205" y="13741"/>
                      <a:pt x="39786" y="13483"/>
                    </a:cubicBezTo>
                    <a:cubicBezTo>
                      <a:pt x="39331" y="13081"/>
                      <a:pt x="38751" y="12813"/>
                      <a:pt x="38117" y="12662"/>
                    </a:cubicBezTo>
                    <a:cubicBezTo>
                      <a:pt x="37422" y="11957"/>
                      <a:pt x="36699" y="11520"/>
                      <a:pt x="35611" y="11377"/>
                    </a:cubicBezTo>
                    <a:cubicBezTo>
                      <a:pt x="35557" y="11377"/>
                      <a:pt x="35495" y="11368"/>
                      <a:pt x="35432" y="11359"/>
                    </a:cubicBezTo>
                    <a:cubicBezTo>
                      <a:pt x="34995" y="11235"/>
                      <a:pt x="34554" y="11174"/>
                      <a:pt x="34087" y="11174"/>
                    </a:cubicBezTo>
                    <a:cubicBezTo>
                      <a:pt x="33915" y="11174"/>
                      <a:pt x="33739" y="11182"/>
                      <a:pt x="33559" y="11199"/>
                    </a:cubicBezTo>
                    <a:cubicBezTo>
                      <a:pt x="33024" y="11243"/>
                      <a:pt x="32221" y="11466"/>
                      <a:pt x="31882" y="11939"/>
                    </a:cubicBezTo>
                    <a:cubicBezTo>
                      <a:pt x="31703" y="11908"/>
                      <a:pt x="31520" y="11892"/>
                      <a:pt x="31336" y="11892"/>
                    </a:cubicBezTo>
                    <a:cubicBezTo>
                      <a:pt x="31152" y="11892"/>
                      <a:pt x="30967" y="11908"/>
                      <a:pt x="30784" y="11939"/>
                    </a:cubicBezTo>
                    <a:lnTo>
                      <a:pt x="30775" y="11939"/>
                    </a:lnTo>
                    <a:cubicBezTo>
                      <a:pt x="30601" y="11935"/>
                      <a:pt x="30416" y="11930"/>
                      <a:pt x="30226" y="11930"/>
                    </a:cubicBezTo>
                    <a:cubicBezTo>
                      <a:pt x="29669" y="11930"/>
                      <a:pt x="29069" y="11969"/>
                      <a:pt x="28563" y="12162"/>
                    </a:cubicBezTo>
                    <a:cubicBezTo>
                      <a:pt x="28563" y="12162"/>
                      <a:pt x="28554" y="12153"/>
                      <a:pt x="28545" y="12153"/>
                    </a:cubicBezTo>
                    <a:cubicBezTo>
                      <a:pt x="28527" y="12153"/>
                      <a:pt x="28508" y="12153"/>
                      <a:pt x="28489" y="12153"/>
                    </a:cubicBezTo>
                    <a:cubicBezTo>
                      <a:pt x="28063" y="12153"/>
                      <a:pt x="27647" y="12251"/>
                      <a:pt x="27296" y="12439"/>
                    </a:cubicBezTo>
                    <a:cubicBezTo>
                      <a:pt x="26993" y="12457"/>
                      <a:pt x="26690" y="12537"/>
                      <a:pt x="26431" y="12697"/>
                    </a:cubicBezTo>
                    <a:cubicBezTo>
                      <a:pt x="26324" y="12733"/>
                      <a:pt x="26208" y="12769"/>
                      <a:pt x="26092" y="12805"/>
                    </a:cubicBezTo>
                    <a:cubicBezTo>
                      <a:pt x="25896" y="12867"/>
                      <a:pt x="25566" y="13126"/>
                      <a:pt x="25450" y="13286"/>
                    </a:cubicBezTo>
                    <a:cubicBezTo>
                      <a:pt x="25155" y="13679"/>
                      <a:pt x="25146" y="14053"/>
                      <a:pt x="25432" y="14392"/>
                    </a:cubicBezTo>
                    <a:cubicBezTo>
                      <a:pt x="24254" y="14009"/>
                      <a:pt x="23112" y="13554"/>
                      <a:pt x="22006" y="13054"/>
                    </a:cubicBezTo>
                    <a:cubicBezTo>
                      <a:pt x="21016" y="12608"/>
                      <a:pt x="20088" y="12046"/>
                      <a:pt x="19169" y="11466"/>
                    </a:cubicBezTo>
                    <a:lnTo>
                      <a:pt x="19169" y="11466"/>
                    </a:lnTo>
                    <a:cubicBezTo>
                      <a:pt x="19533" y="11527"/>
                      <a:pt x="19902" y="11550"/>
                      <a:pt x="20275" y="11550"/>
                    </a:cubicBezTo>
                    <a:cubicBezTo>
                      <a:pt x="21329" y="11550"/>
                      <a:pt x="22408" y="11363"/>
                      <a:pt x="23442" y="11297"/>
                    </a:cubicBezTo>
                    <a:cubicBezTo>
                      <a:pt x="25218" y="11181"/>
                      <a:pt x="26957" y="10887"/>
                      <a:pt x="28697" y="10485"/>
                    </a:cubicBezTo>
                    <a:cubicBezTo>
                      <a:pt x="30570" y="10048"/>
                      <a:pt x="32390" y="9762"/>
                      <a:pt x="34308" y="9602"/>
                    </a:cubicBezTo>
                    <a:cubicBezTo>
                      <a:pt x="34637" y="9575"/>
                      <a:pt x="34970" y="9562"/>
                      <a:pt x="35306" y="9562"/>
                    </a:cubicBezTo>
                    <a:cubicBezTo>
                      <a:pt x="36849" y="9562"/>
                      <a:pt x="38449" y="9822"/>
                      <a:pt x="39928" y="10093"/>
                    </a:cubicBezTo>
                    <a:cubicBezTo>
                      <a:pt x="39932" y="10093"/>
                      <a:pt x="39935" y="10093"/>
                      <a:pt x="39938" y="10093"/>
                    </a:cubicBezTo>
                    <a:cubicBezTo>
                      <a:pt x="39985" y="10093"/>
                      <a:pt x="40006" y="10029"/>
                      <a:pt x="39955" y="10012"/>
                    </a:cubicBezTo>
                    <a:cubicBezTo>
                      <a:pt x="38251" y="9593"/>
                      <a:pt x="36519" y="9383"/>
                      <a:pt x="34786" y="9383"/>
                    </a:cubicBezTo>
                    <a:cubicBezTo>
                      <a:pt x="33091" y="9383"/>
                      <a:pt x="31395" y="9584"/>
                      <a:pt x="29723" y="9986"/>
                    </a:cubicBezTo>
                    <a:cubicBezTo>
                      <a:pt x="27814" y="10440"/>
                      <a:pt x="25922" y="10878"/>
                      <a:pt x="23969" y="11047"/>
                    </a:cubicBezTo>
                    <a:cubicBezTo>
                      <a:pt x="23094" y="11127"/>
                      <a:pt x="22229" y="11172"/>
                      <a:pt x="21364" y="11279"/>
                    </a:cubicBezTo>
                    <a:cubicBezTo>
                      <a:pt x="20846" y="11339"/>
                      <a:pt x="20292" y="11395"/>
                      <a:pt x="19750" y="11395"/>
                    </a:cubicBezTo>
                    <a:cubicBezTo>
                      <a:pt x="19489" y="11395"/>
                      <a:pt x="19231" y="11382"/>
                      <a:pt x="18982" y="11350"/>
                    </a:cubicBezTo>
                    <a:cubicBezTo>
                      <a:pt x="18545" y="11074"/>
                      <a:pt x="18116" y="10797"/>
                      <a:pt x="17679" y="10521"/>
                    </a:cubicBezTo>
                    <a:lnTo>
                      <a:pt x="17724" y="10521"/>
                    </a:lnTo>
                    <a:cubicBezTo>
                      <a:pt x="17848" y="10563"/>
                      <a:pt x="17985" y="10583"/>
                      <a:pt x="18129" y="10583"/>
                    </a:cubicBezTo>
                    <a:cubicBezTo>
                      <a:pt x="18408" y="10583"/>
                      <a:pt x="18711" y="10508"/>
                      <a:pt x="18982" y="10378"/>
                    </a:cubicBezTo>
                    <a:cubicBezTo>
                      <a:pt x="18982" y="10387"/>
                      <a:pt x="18991" y="10387"/>
                      <a:pt x="18991" y="10387"/>
                    </a:cubicBezTo>
                    <a:cubicBezTo>
                      <a:pt x="19021" y="10389"/>
                      <a:pt x="19052" y="10390"/>
                      <a:pt x="19085" y="10390"/>
                    </a:cubicBezTo>
                    <a:cubicBezTo>
                      <a:pt x="19689" y="10390"/>
                      <a:pt x="20673" y="10001"/>
                      <a:pt x="20597" y="9290"/>
                    </a:cubicBezTo>
                    <a:cubicBezTo>
                      <a:pt x="20588" y="9174"/>
                      <a:pt x="20543" y="9058"/>
                      <a:pt x="20481" y="8942"/>
                    </a:cubicBezTo>
                    <a:cubicBezTo>
                      <a:pt x="21676" y="8844"/>
                      <a:pt x="22871" y="8710"/>
                      <a:pt x="24049" y="8469"/>
                    </a:cubicBezTo>
                    <a:cubicBezTo>
                      <a:pt x="24807" y="8317"/>
                      <a:pt x="25548" y="8237"/>
                      <a:pt x="26261" y="7925"/>
                    </a:cubicBezTo>
                    <a:cubicBezTo>
                      <a:pt x="26904" y="7648"/>
                      <a:pt x="27582" y="7461"/>
                      <a:pt x="28251" y="7274"/>
                    </a:cubicBezTo>
                    <a:cubicBezTo>
                      <a:pt x="29544" y="6899"/>
                      <a:pt x="30865" y="6524"/>
                      <a:pt x="32221" y="6488"/>
                    </a:cubicBezTo>
                    <a:cubicBezTo>
                      <a:pt x="32515" y="6481"/>
                      <a:pt x="32809" y="6478"/>
                      <a:pt x="33103" y="6478"/>
                    </a:cubicBezTo>
                    <a:cubicBezTo>
                      <a:pt x="34263" y="6478"/>
                      <a:pt x="35423" y="6528"/>
                      <a:pt x="36583" y="6578"/>
                    </a:cubicBezTo>
                    <a:cubicBezTo>
                      <a:pt x="39099" y="6676"/>
                      <a:pt x="41641" y="7042"/>
                      <a:pt x="44121" y="7505"/>
                    </a:cubicBezTo>
                    <a:cubicBezTo>
                      <a:pt x="46771" y="7996"/>
                      <a:pt x="49349" y="9111"/>
                      <a:pt x="51909" y="9959"/>
                    </a:cubicBezTo>
                    <a:cubicBezTo>
                      <a:pt x="52686" y="10209"/>
                      <a:pt x="53453" y="10458"/>
                      <a:pt x="54247" y="10655"/>
                    </a:cubicBezTo>
                    <a:cubicBezTo>
                      <a:pt x="54586" y="10735"/>
                      <a:pt x="54969" y="10842"/>
                      <a:pt x="55335" y="10860"/>
                    </a:cubicBezTo>
                    <a:cubicBezTo>
                      <a:pt x="55166" y="11011"/>
                      <a:pt x="54880" y="11288"/>
                      <a:pt x="54657" y="11538"/>
                    </a:cubicBezTo>
                    <a:cubicBezTo>
                      <a:pt x="54461" y="11752"/>
                      <a:pt x="53417" y="12662"/>
                      <a:pt x="52561" y="12840"/>
                    </a:cubicBezTo>
                    <a:cubicBezTo>
                      <a:pt x="52373" y="12822"/>
                      <a:pt x="52195" y="12813"/>
                      <a:pt x="52008" y="12805"/>
                    </a:cubicBezTo>
                    <a:cubicBezTo>
                      <a:pt x="51115" y="12751"/>
                      <a:pt x="49893" y="12582"/>
                      <a:pt x="49287" y="12439"/>
                    </a:cubicBezTo>
                    <a:cubicBezTo>
                      <a:pt x="48680" y="12287"/>
                      <a:pt x="47520" y="12109"/>
                      <a:pt x="46735" y="11645"/>
                    </a:cubicBezTo>
                    <a:cubicBezTo>
                      <a:pt x="46730" y="11641"/>
                      <a:pt x="46725" y="11639"/>
                      <a:pt x="46719" y="11639"/>
                    </a:cubicBezTo>
                    <a:cubicBezTo>
                      <a:pt x="46682" y="11639"/>
                      <a:pt x="46633" y="11702"/>
                      <a:pt x="46664" y="11725"/>
                    </a:cubicBezTo>
                    <a:cubicBezTo>
                      <a:pt x="47288" y="12109"/>
                      <a:pt x="48180" y="12367"/>
                      <a:pt x="48894" y="12537"/>
                    </a:cubicBezTo>
                    <a:cubicBezTo>
                      <a:pt x="49786" y="12760"/>
                      <a:pt x="51615" y="13045"/>
                      <a:pt x="52302" y="13108"/>
                    </a:cubicBezTo>
                    <a:cubicBezTo>
                      <a:pt x="52694" y="13144"/>
                      <a:pt x="53613" y="13207"/>
                      <a:pt x="54583" y="13207"/>
                    </a:cubicBezTo>
                    <a:cubicBezTo>
                      <a:pt x="55289" y="13207"/>
                      <a:pt x="56023" y="13174"/>
                      <a:pt x="56602" y="13072"/>
                    </a:cubicBezTo>
                    <a:cubicBezTo>
                      <a:pt x="56718" y="13206"/>
                      <a:pt x="56887" y="13322"/>
                      <a:pt x="57084" y="13367"/>
                    </a:cubicBezTo>
                    <a:cubicBezTo>
                      <a:pt x="57160" y="13386"/>
                      <a:pt x="57235" y="13395"/>
                      <a:pt x="57309" y="13395"/>
                    </a:cubicBezTo>
                    <a:cubicBezTo>
                      <a:pt x="57616" y="13395"/>
                      <a:pt x="57901" y="13240"/>
                      <a:pt x="58145" y="13010"/>
                    </a:cubicBezTo>
                    <a:cubicBezTo>
                      <a:pt x="58246" y="13080"/>
                      <a:pt x="58361" y="13110"/>
                      <a:pt x="58480" y="13110"/>
                    </a:cubicBezTo>
                    <a:cubicBezTo>
                      <a:pt x="58708" y="13110"/>
                      <a:pt x="58951" y="13002"/>
                      <a:pt x="59144" y="12867"/>
                    </a:cubicBezTo>
                    <a:cubicBezTo>
                      <a:pt x="59189" y="12831"/>
                      <a:pt x="59234" y="12796"/>
                      <a:pt x="59269" y="12760"/>
                    </a:cubicBezTo>
                    <a:cubicBezTo>
                      <a:pt x="59894" y="12733"/>
                      <a:pt x="60295" y="11877"/>
                      <a:pt x="60108" y="11324"/>
                    </a:cubicBezTo>
                    <a:cubicBezTo>
                      <a:pt x="60010" y="11056"/>
                      <a:pt x="59626" y="10878"/>
                      <a:pt x="59385" y="10788"/>
                    </a:cubicBezTo>
                    <a:cubicBezTo>
                      <a:pt x="59164" y="10696"/>
                      <a:pt x="58948" y="10663"/>
                      <a:pt x="58729" y="10663"/>
                    </a:cubicBezTo>
                    <a:cubicBezTo>
                      <a:pt x="58630" y="10663"/>
                      <a:pt x="58531" y="10670"/>
                      <a:pt x="58431" y="10681"/>
                    </a:cubicBezTo>
                    <a:cubicBezTo>
                      <a:pt x="58237" y="10638"/>
                      <a:pt x="58035" y="10616"/>
                      <a:pt x="57833" y="10616"/>
                    </a:cubicBezTo>
                    <a:cubicBezTo>
                      <a:pt x="57746" y="10616"/>
                      <a:pt x="57660" y="10620"/>
                      <a:pt x="57574" y="10628"/>
                    </a:cubicBezTo>
                    <a:cubicBezTo>
                      <a:pt x="58057" y="10416"/>
                      <a:pt x="58759" y="10199"/>
                      <a:pt x="59368" y="10199"/>
                    </a:cubicBezTo>
                    <a:cubicBezTo>
                      <a:pt x="60043" y="10199"/>
                      <a:pt x="60602" y="10466"/>
                      <a:pt x="60616" y="11306"/>
                    </a:cubicBezTo>
                    <a:cubicBezTo>
                      <a:pt x="60621" y="11373"/>
                      <a:pt x="60672" y="11406"/>
                      <a:pt x="60721" y="11406"/>
                    </a:cubicBezTo>
                    <a:cubicBezTo>
                      <a:pt x="60770" y="11406"/>
                      <a:pt x="60817" y="11373"/>
                      <a:pt x="60813" y="11306"/>
                    </a:cubicBezTo>
                    <a:cubicBezTo>
                      <a:pt x="60795" y="10672"/>
                      <a:pt x="60420" y="10325"/>
                      <a:pt x="59849" y="10110"/>
                    </a:cubicBezTo>
                    <a:cubicBezTo>
                      <a:pt x="59680" y="10048"/>
                      <a:pt x="59510" y="10012"/>
                      <a:pt x="59341" y="10003"/>
                    </a:cubicBezTo>
                    <a:cubicBezTo>
                      <a:pt x="59525" y="9947"/>
                      <a:pt x="59706" y="9911"/>
                      <a:pt x="59892" y="9911"/>
                    </a:cubicBezTo>
                    <a:cubicBezTo>
                      <a:pt x="60029" y="9911"/>
                      <a:pt x="60169" y="9931"/>
                      <a:pt x="60313" y="9977"/>
                    </a:cubicBezTo>
                    <a:cubicBezTo>
                      <a:pt x="60563" y="10066"/>
                      <a:pt x="60830" y="10200"/>
                      <a:pt x="61027" y="10387"/>
                    </a:cubicBezTo>
                    <a:cubicBezTo>
                      <a:pt x="61250" y="10601"/>
                      <a:pt x="61143" y="10967"/>
                      <a:pt x="61098" y="11226"/>
                    </a:cubicBezTo>
                    <a:cubicBezTo>
                      <a:pt x="61092" y="11263"/>
                      <a:pt x="61121" y="11301"/>
                      <a:pt x="61155" y="11301"/>
                    </a:cubicBezTo>
                    <a:cubicBezTo>
                      <a:pt x="61169" y="11301"/>
                      <a:pt x="61183" y="11295"/>
                      <a:pt x="61196" y="11279"/>
                    </a:cubicBezTo>
                    <a:cubicBezTo>
                      <a:pt x="61607" y="10815"/>
                      <a:pt x="61187" y="10235"/>
                      <a:pt x="60750" y="10012"/>
                    </a:cubicBezTo>
                    <a:cubicBezTo>
                      <a:pt x="60474" y="9863"/>
                      <a:pt x="60207" y="9789"/>
                      <a:pt x="59946" y="9789"/>
                    </a:cubicBezTo>
                    <a:cubicBezTo>
                      <a:pt x="59694" y="9789"/>
                      <a:pt x="59448" y="9858"/>
                      <a:pt x="59207" y="9994"/>
                    </a:cubicBezTo>
                    <a:cubicBezTo>
                      <a:pt x="58564" y="9994"/>
                      <a:pt x="57922" y="10298"/>
                      <a:pt x="57378" y="10646"/>
                    </a:cubicBezTo>
                    <a:cubicBezTo>
                      <a:pt x="57263" y="10636"/>
                      <a:pt x="57150" y="10631"/>
                      <a:pt x="57041" y="10631"/>
                    </a:cubicBezTo>
                    <a:cubicBezTo>
                      <a:pt x="56751" y="10631"/>
                      <a:pt x="56489" y="10663"/>
                      <a:pt x="56307" y="10708"/>
                    </a:cubicBezTo>
                    <a:cubicBezTo>
                      <a:pt x="55915" y="10806"/>
                      <a:pt x="55549" y="10994"/>
                      <a:pt x="55201" y="11226"/>
                    </a:cubicBezTo>
                    <a:cubicBezTo>
                      <a:pt x="55933" y="10556"/>
                      <a:pt x="56869" y="10057"/>
                      <a:pt x="57672" y="9513"/>
                    </a:cubicBezTo>
                    <a:cubicBezTo>
                      <a:pt x="57702" y="9490"/>
                      <a:pt x="57688" y="9455"/>
                      <a:pt x="57662" y="9455"/>
                    </a:cubicBezTo>
                    <a:cubicBezTo>
                      <a:pt x="57657" y="9455"/>
                      <a:pt x="57651" y="9456"/>
                      <a:pt x="57646" y="9459"/>
                    </a:cubicBezTo>
                    <a:cubicBezTo>
                      <a:pt x="56869" y="9861"/>
                      <a:pt x="56111" y="10200"/>
                      <a:pt x="55469" y="10744"/>
                    </a:cubicBezTo>
                    <a:cubicBezTo>
                      <a:pt x="54630" y="10726"/>
                      <a:pt x="53694" y="10253"/>
                      <a:pt x="52935" y="10003"/>
                    </a:cubicBezTo>
                    <a:cubicBezTo>
                      <a:pt x="51508" y="9531"/>
                      <a:pt x="50098" y="9013"/>
                      <a:pt x="48671" y="8514"/>
                    </a:cubicBezTo>
                    <a:cubicBezTo>
                      <a:pt x="47404" y="8076"/>
                      <a:pt x="46129" y="7648"/>
                      <a:pt x="44826" y="7327"/>
                    </a:cubicBezTo>
                    <a:cubicBezTo>
                      <a:pt x="43666" y="7042"/>
                      <a:pt x="42453" y="6917"/>
                      <a:pt x="41267" y="6756"/>
                    </a:cubicBezTo>
                    <a:cubicBezTo>
                      <a:pt x="38965" y="6453"/>
                      <a:pt x="36690" y="6292"/>
                      <a:pt x="34380" y="6248"/>
                    </a:cubicBezTo>
                    <a:cubicBezTo>
                      <a:pt x="34603" y="6034"/>
                      <a:pt x="34594" y="5703"/>
                      <a:pt x="34442" y="5436"/>
                    </a:cubicBezTo>
                    <a:cubicBezTo>
                      <a:pt x="34307" y="5182"/>
                      <a:pt x="33980" y="5105"/>
                      <a:pt x="33711" y="5105"/>
                    </a:cubicBezTo>
                    <a:cubicBezTo>
                      <a:pt x="33696" y="5105"/>
                      <a:pt x="33681" y="5105"/>
                      <a:pt x="33666" y="5106"/>
                    </a:cubicBezTo>
                    <a:cubicBezTo>
                      <a:pt x="33621" y="4963"/>
                      <a:pt x="33541" y="4811"/>
                      <a:pt x="33416" y="4660"/>
                    </a:cubicBezTo>
                    <a:cubicBezTo>
                      <a:pt x="33188" y="4381"/>
                      <a:pt x="32732" y="4226"/>
                      <a:pt x="32295" y="4226"/>
                    </a:cubicBezTo>
                    <a:cubicBezTo>
                      <a:pt x="31962" y="4226"/>
                      <a:pt x="31640" y="4315"/>
                      <a:pt x="31436" y="4508"/>
                    </a:cubicBezTo>
                    <a:cubicBezTo>
                      <a:pt x="31346" y="4446"/>
                      <a:pt x="31257" y="4392"/>
                      <a:pt x="31177" y="4339"/>
                    </a:cubicBezTo>
                    <a:cubicBezTo>
                      <a:pt x="30832" y="4150"/>
                      <a:pt x="30404" y="4114"/>
                      <a:pt x="29996" y="4114"/>
                    </a:cubicBezTo>
                    <a:cubicBezTo>
                      <a:pt x="29940" y="4114"/>
                      <a:pt x="29885" y="4114"/>
                      <a:pt x="29830" y="4115"/>
                    </a:cubicBezTo>
                    <a:cubicBezTo>
                      <a:pt x="29678" y="4089"/>
                      <a:pt x="29518" y="4071"/>
                      <a:pt x="29357" y="4071"/>
                    </a:cubicBezTo>
                    <a:cubicBezTo>
                      <a:pt x="29348" y="4017"/>
                      <a:pt x="29339" y="3964"/>
                      <a:pt x="29321" y="3901"/>
                    </a:cubicBezTo>
                    <a:cubicBezTo>
                      <a:pt x="30347" y="3848"/>
                      <a:pt x="31337" y="3750"/>
                      <a:pt x="32328" y="3446"/>
                    </a:cubicBezTo>
                    <a:cubicBezTo>
                      <a:pt x="32649" y="3339"/>
                      <a:pt x="32970" y="3232"/>
                      <a:pt x="33282" y="3125"/>
                    </a:cubicBezTo>
                    <a:cubicBezTo>
                      <a:pt x="34237" y="3009"/>
                      <a:pt x="35191" y="2759"/>
                      <a:pt x="36146" y="2617"/>
                    </a:cubicBezTo>
                    <a:cubicBezTo>
                      <a:pt x="37618" y="2394"/>
                      <a:pt x="39081" y="2251"/>
                      <a:pt x="40562" y="2162"/>
                    </a:cubicBezTo>
                    <a:cubicBezTo>
                      <a:pt x="40942" y="2138"/>
                      <a:pt x="41322" y="2126"/>
                      <a:pt x="41703" y="2126"/>
                    </a:cubicBezTo>
                    <a:cubicBezTo>
                      <a:pt x="44178" y="2126"/>
                      <a:pt x="46664" y="2614"/>
                      <a:pt x="48983" y="3411"/>
                    </a:cubicBezTo>
                    <a:cubicBezTo>
                      <a:pt x="50411" y="3901"/>
                      <a:pt x="51838" y="4383"/>
                      <a:pt x="53265" y="4874"/>
                    </a:cubicBezTo>
                    <a:cubicBezTo>
                      <a:pt x="54514" y="5302"/>
                      <a:pt x="55915" y="5944"/>
                      <a:pt x="57253" y="6025"/>
                    </a:cubicBezTo>
                    <a:cubicBezTo>
                      <a:pt x="57289" y="6025"/>
                      <a:pt x="57289" y="5971"/>
                      <a:pt x="57253" y="5962"/>
                    </a:cubicBezTo>
                    <a:cubicBezTo>
                      <a:pt x="55888" y="5784"/>
                      <a:pt x="54452" y="5097"/>
                      <a:pt x="53158" y="4642"/>
                    </a:cubicBezTo>
                    <a:cubicBezTo>
                      <a:pt x="51615" y="4107"/>
                      <a:pt x="50081" y="3571"/>
                      <a:pt x="48537" y="3045"/>
                    </a:cubicBezTo>
                    <a:cubicBezTo>
                      <a:pt x="46090" y="2206"/>
                      <a:pt x="43558" y="1992"/>
                      <a:pt x="40998" y="1992"/>
                    </a:cubicBezTo>
                    <a:cubicBezTo>
                      <a:pt x="40945" y="1992"/>
                      <a:pt x="40892" y="1992"/>
                      <a:pt x="40838" y="1992"/>
                    </a:cubicBezTo>
                    <a:cubicBezTo>
                      <a:pt x="39536" y="2001"/>
                      <a:pt x="38207" y="2171"/>
                      <a:pt x="36922" y="2367"/>
                    </a:cubicBezTo>
                    <a:cubicBezTo>
                      <a:pt x="35860" y="2536"/>
                      <a:pt x="34772" y="2813"/>
                      <a:pt x="33693" y="2974"/>
                    </a:cubicBezTo>
                    <a:cubicBezTo>
                      <a:pt x="34397" y="2697"/>
                      <a:pt x="35093" y="2403"/>
                      <a:pt x="35780" y="2073"/>
                    </a:cubicBezTo>
                    <a:cubicBezTo>
                      <a:pt x="35812" y="2057"/>
                      <a:pt x="35794" y="1998"/>
                      <a:pt x="35758" y="1998"/>
                    </a:cubicBezTo>
                    <a:cubicBezTo>
                      <a:pt x="35754" y="1998"/>
                      <a:pt x="35749" y="1999"/>
                      <a:pt x="35744" y="2001"/>
                    </a:cubicBezTo>
                    <a:cubicBezTo>
                      <a:pt x="33630" y="2813"/>
                      <a:pt x="31534" y="3527"/>
                      <a:pt x="29277" y="3785"/>
                    </a:cubicBezTo>
                    <a:cubicBezTo>
                      <a:pt x="29232" y="3678"/>
                      <a:pt x="29161" y="3562"/>
                      <a:pt x="29080" y="3455"/>
                    </a:cubicBezTo>
                    <a:cubicBezTo>
                      <a:pt x="28729" y="2979"/>
                      <a:pt x="28059" y="2717"/>
                      <a:pt x="27414" y="2717"/>
                    </a:cubicBezTo>
                    <a:cubicBezTo>
                      <a:pt x="26994" y="2717"/>
                      <a:pt x="26585" y="2827"/>
                      <a:pt x="26279" y="3063"/>
                    </a:cubicBezTo>
                    <a:cubicBezTo>
                      <a:pt x="25682" y="3063"/>
                      <a:pt x="25066" y="3214"/>
                      <a:pt x="24531" y="3446"/>
                    </a:cubicBezTo>
                    <a:cubicBezTo>
                      <a:pt x="24272" y="3562"/>
                      <a:pt x="24040" y="3687"/>
                      <a:pt x="23808" y="3821"/>
                    </a:cubicBezTo>
                    <a:cubicBezTo>
                      <a:pt x="23784" y="3821"/>
                      <a:pt x="23759" y="3822"/>
                      <a:pt x="23735" y="3822"/>
                    </a:cubicBezTo>
                    <a:cubicBezTo>
                      <a:pt x="21665" y="3822"/>
                      <a:pt x="19701" y="2712"/>
                      <a:pt x="17947" y="1725"/>
                    </a:cubicBezTo>
                    <a:cubicBezTo>
                      <a:pt x="16198" y="726"/>
                      <a:pt x="14164" y="83"/>
                      <a:pt x="12148" y="12"/>
                    </a:cubicBezTo>
                    <a:cubicBezTo>
                      <a:pt x="11955" y="4"/>
                      <a:pt x="11762" y="0"/>
                      <a:pt x="115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16"/>
              <p:cNvSpPr/>
              <p:nvPr/>
            </p:nvSpPr>
            <p:spPr>
              <a:xfrm>
                <a:off x="7825319" y="5459778"/>
                <a:ext cx="440417" cy="71662"/>
              </a:xfrm>
              <a:custGeom>
                <a:avLst/>
                <a:gdLst/>
                <a:ahLst/>
                <a:cxnLst/>
                <a:rect l="l" t="t" r="r" b="b"/>
                <a:pathLst>
                  <a:path w="7885" h="1283" extrusionOk="0">
                    <a:moveTo>
                      <a:pt x="2500" y="1"/>
                    </a:moveTo>
                    <a:cubicBezTo>
                      <a:pt x="1675" y="1"/>
                      <a:pt x="850" y="63"/>
                      <a:pt x="28" y="95"/>
                    </a:cubicBezTo>
                    <a:cubicBezTo>
                      <a:pt x="1" y="104"/>
                      <a:pt x="1" y="140"/>
                      <a:pt x="28" y="140"/>
                    </a:cubicBezTo>
                    <a:cubicBezTo>
                      <a:pt x="246" y="146"/>
                      <a:pt x="464" y="148"/>
                      <a:pt x="683" y="148"/>
                    </a:cubicBezTo>
                    <a:cubicBezTo>
                      <a:pt x="1191" y="148"/>
                      <a:pt x="1700" y="136"/>
                      <a:pt x="2209" y="136"/>
                    </a:cubicBezTo>
                    <a:cubicBezTo>
                      <a:pt x="2743" y="136"/>
                      <a:pt x="3277" y="149"/>
                      <a:pt x="3810" y="202"/>
                    </a:cubicBezTo>
                    <a:cubicBezTo>
                      <a:pt x="5246" y="345"/>
                      <a:pt x="6477" y="934"/>
                      <a:pt x="7851" y="1282"/>
                    </a:cubicBezTo>
                    <a:cubicBezTo>
                      <a:pt x="7854" y="1282"/>
                      <a:pt x="7856" y="1283"/>
                      <a:pt x="7858" y="1283"/>
                    </a:cubicBezTo>
                    <a:cubicBezTo>
                      <a:pt x="7879" y="1283"/>
                      <a:pt x="7885" y="1245"/>
                      <a:pt x="7860" y="1237"/>
                    </a:cubicBezTo>
                    <a:cubicBezTo>
                      <a:pt x="6585" y="791"/>
                      <a:pt x="5460" y="300"/>
                      <a:pt x="4104" y="104"/>
                    </a:cubicBezTo>
                    <a:cubicBezTo>
                      <a:pt x="3571" y="27"/>
                      <a:pt x="3036" y="1"/>
                      <a:pt x="2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7" name="Google Shape;4897;p16"/>
              <p:cNvSpPr/>
              <p:nvPr/>
            </p:nvSpPr>
            <p:spPr>
              <a:xfrm>
                <a:off x="5860244" y="5361531"/>
                <a:ext cx="326640" cy="64792"/>
              </a:xfrm>
              <a:custGeom>
                <a:avLst/>
                <a:gdLst/>
                <a:ahLst/>
                <a:cxnLst/>
                <a:rect l="l" t="t" r="r" b="b"/>
                <a:pathLst>
                  <a:path w="5848" h="1160" extrusionOk="0">
                    <a:moveTo>
                      <a:pt x="1801" y="1"/>
                    </a:moveTo>
                    <a:cubicBezTo>
                      <a:pt x="1224" y="1"/>
                      <a:pt x="658" y="62"/>
                      <a:pt x="52" y="150"/>
                    </a:cubicBezTo>
                    <a:cubicBezTo>
                      <a:pt x="1" y="150"/>
                      <a:pt x="15" y="240"/>
                      <a:pt x="63" y="240"/>
                    </a:cubicBezTo>
                    <a:cubicBezTo>
                      <a:pt x="65" y="240"/>
                      <a:pt x="67" y="240"/>
                      <a:pt x="70" y="239"/>
                    </a:cubicBezTo>
                    <a:cubicBezTo>
                      <a:pt x="577" y="188"/>
                      <a:pt x="1060" y="159"/>
                      <a:pt x="1541" y="159"/>
                    </a:cubicBezTo>
                    <a:cubicBezTo>
                      <a:pt x="2059" y="159"/>
                      <a:pt x="2575" y="192"/>
                      <a:pt x="3121" y="266"/>
                    </a:cubicBezTo>
                    <a:cubicBezTo>
                      <a:pt x="4031" y="391"/>
                      <a:pt x="4949" y="819"/>
                      <a:pt x="5806" y="1158"/>
                    </a:cubicBezTo>
                    <a:cubicBezTo>
                      <a:pt x="5809" y="1159"/>
                      <a:pt x="5811" y="1160"/>
                      <a:pt x="5814" y="1160"/>
                    </a:cubicBezTo>
                    <a:cubicBezTo>
                      <a:pt x="5836" y="1160"/>
                      <a:pt x="5848" y="1130"/>
                      <a:pt x="5824" y="1114"/>
                    </a:cubicBezTo>
                    <a:cubicBezTo>
                      <a:pt x="4914" y="632"/>
                      <a:pt x="3923" y="230"/>
                      <a:pt x="2898" y="79"/>
                    </a:cubicBezTo>
                    <a:cubicBezTo>
                      <a:pt x="2519" y="24"/>
                      <a:pt x="2158" y="1"/>
                      <a:pt x="18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8" name="Google Shape;4898;p16"/>
              <p:cNvSpPr/>
              <p:nvPr/>
            </p:nvSpPr>
            <p:spPr>
              <a:xfrm>
                <a:off x="5182448" y="5312044"/>
                <a:ext cx="341721" cy="3904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699" extrusionOk="0">
                    <a:moveTo>
                      <a:pt x="6049" y="1"/>
                    </a:moveTo>
                    <a:cubicBezTo>
                      <a:pt x="6046" y="1"/>
                      <a:pt x="6043" y="1"/>
                      <a:pt x="6040" y="1"/>
                    </a:cubicBezTo>
                    <a:cubicBezTo>
                      <a:pt x="4078" y="394"/>
                      <a:pt x="2061" y="528"/>
                      <a:pt x="63" y="590"/>
                    </a:cubicBezTo>
                    <a:cubicBezTo>
                      <a:pt x="1" y="590"/>
                      <a:pt x="1" y="670"/>
                      <a:pt x="63" y="679"/>
                    </a:cubicBezTo>
                    <a:cubicBezTo>
                      <a:pt x="442" y="691"/>
                      <a:pt x="825" y="699"/>
                      <a:pt x="1209" y="699"/>
                    </a:cubicBezTo>
                    <a:cubicBezTo>
                      <a:pt x="2844" y="699"/>
                      <a:pt x="4514" y="565"/>
                      <a:pt x="6067" y="82"/>
                    </a:cubicBezTo>
                    <a:cubicBezTo>
                      <a:pt x="6117" y="65"/>
                      <a:pt x="6097" y="1"/>
                      <a:pt x="604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16"/>
              <p:cNvSpPr/>
              <p:nvPr/>
            </p:nvSpPr>
            <p:spPr>
              <a:xfrm>
                <a:off x="5627442" y="5373372"/>
                <a:ext cx="155500" cy="24464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438" extrusionOk="0">
                    <a:moveTo>
                      <a:pt x="2748" y="1"/>
                    </a:moveTo>
                    <a:cubicBezTo>
                      <a:pt x="2302" y="27"/>
                      <a:pt x="1856" y="36"/>
                      <a:pt x="1410" y="90"/>
                    </a:cubicBezTo>
                    <a:cubicBezTo>
                      <a:pt x="964" y="143"/>
                      <a:pt x="526" y="286"/>
                      <a:pt x="71" y="322"/>
                    </a:cubicBezTo>
                    <a:cubicBezTo>
                      <a:pt x="0" y="331"/>
                      <a:pt x="0" y="438"/>
                      <a:pt x="71" y="438"/>
                    </a:cubicBezTo>
                    <a:cubicBezTo>
                      <a:pt x="972" y="411"/>
                      <a:pt x="1865" y="206"/>
                      <a:pt x="2757" y="54"/>
                    </a:cubicBezTo>
                    <a:cubicBezTo>
                      <a:pt x="2783" y="54"/>
                      <a:pt x="2775" y="1"/>
                      <a:pt x="27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0" name="Google Shape;4900;p16"/>
              <p:cNvSpPr/>
              <p:nvPr/>
            </p:nvSpPr>
            <p:spPr>
              <a:xfrm>
                <a:off x="7527670" y="5548363"/>
                <a:ext cx="586254" cy="99198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1776" extrusionOk="0">
                    <a:moveTo>
                      <a:pt x="6952" y="0"/>
                    </a:moveTo>
                    <a:cubicBezTo>
                      <a:pt x="6486" y="0"/>
                      <a:pt x="6018" y="28"/>
                      <a:pt x="5544" y="97"/>
                    </a:cubicBezTo>
                    <a:cubicBezTo>
                      <a:pt x="3670" y="365"/>
                      <a:pt x="1895" y="1105"/>
                      <a:pt x="84" y="1640"/>
                    </a:cubicBezTo>
                    <a:cubicBezTo>
                      <a:pt x="1" y="1665"/>
                      <a:pt x="27" y="1776"/>
                      <a:pt x="103" y="1776"/>
                    </a:cubicBezTo>
                    <a:cubicBezTo>
                      <a:pt x="108" y="1776"/>
                      <a:pt x="114" y="1775"/>
                      <a:pt x="120" y="1774"/>
                    </a:cubicBezTo>
                    <a:cubicBezTo>
                      <a:pt x="1788" y="1373"/>
                      <a:pt x="3403" y="784"/>
                      <a:pt x="5080" y="427"/>
                    </a:cubicBezTo>
                    <a:cubicBezTo>
                      <a:pt x="5679" y="303"/>
                      <a:pt x="6277" y="261"/>
                      <a:pt x="6873" y="261"/>
                    </a:cubicBezTo>
                    <a:cubicBezTo>
                      <a:pt x="8078" y="261"/>
                      <a:pt x="9274" y="433"/>
                      <a:pt x="10450" y="445"/>
                    </a:cubicBezTo>
                    <a:cubicBezTo>
                      <a:pt x="10495" y="445"/>
                      <a:pt x="10477" y="338"/>
                      <a:pt x="10433" y="329"/>
                    </a:cubicBezTo>
                    <a:cubicBezTo>
                      <a:pt x="9266" y="176"/>
                      <a:pt x="8118" y="0"/>
                      <a:pt x="69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1" name="Google Shape;4901;p16"/>
              <p:cNvSpPr/>
              <p:nvPr/>
            </p:nvSpPr>
            <p:spPr>
              <a:xfrm>
                <a:off x="8161564" y="5578412"/>
                <a:ext cx="92831" cy="42673"/>
              </a:xfrm>
              <a:custGeom>
                <a:avLst/>
                <a:gdLst/>
                <a:ahLst/>
                <a:cxnLst/>
                <a:rect l="l" t="t" r="r" b="b"/>
                <a:pathLst>
                  <a:path w="1662" h="764" extrusionOk="0">
                    <a:moveTo>
                      <a:pt x="181" y="0"/>
                    </a:moveTo>
                    <a:cubicBezTo>
                      <a:pt x="44" y="0"/>
                      <a:pt x="0" y="94"/>
                      <a:pt x="199" y="175"/>
                    </a:cubicBezTo>
                    <a:cubicBezTo>
                      <a:pt x="449" y="273"/>
                      <a:pt x="1100" y="683"/>
                      <a:pt x="1599" y="763"/>
                    </a:cubicBezTo>
                    <a:cubicBezTo>
                      <a:pt x="1626" y="763"/>
                      <a:pt x="1662" y="745"/>
                      <a:pt x="1653" y="710"/>
                    </a:cubicBezTo>
                    <a:cubicBezTo>
                      <a:pt x="1599" y="603"/>
                      <a:pt x="1367" y="487"/>
                      <a:pt x="1118" y="380"/>
                    </a:cubicBezTo>
                    <a:cubicBezTo>
                      <a:pt x="796" y="246"/>
                      <a:pt x="475" y="59"/>
                      <a:pt x="279" y="14"/>
                    </a:cubicBezTo>
                    <a:cubicBezTo>
                      <a:pt x="243" y="5"/>
                      <a:pt x="210" y="0"/>
                      <a:pt x="1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2" name="Google Shape;4902;p16"/>
            <p:cNvGrpSpPr/>
            <p:nvPr/>
          </p:nvGrpSpPr>
          <p:grpSpPr>
            <a:xfrm flipH="1">
              <a:off x="889337" y="4349776"/>
              <a:ext cx="2944229" cy="1909600"/>
              <a:chOff x="5177059" y="2533644"/>
              <a:chExt cx="3192268" cy="2070476"/>
            </a:xfrm>
          </p:grpSpPr>
          <p:grpSp>
            <p:nvGrpSpPr>
              <p:cNvPr id="4903" name="Google Shape;4903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4904" name="Google Shape;4904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5" name="Google Shape;4905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6" name="Google Shape;4906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7" name="Google Shape;4907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8" name="Google Shape;4908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09" name="Google Shape;4909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0" name="Google Shape;4910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1" name="Google Shape;4911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2" name="Google Shape;4912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3" name="Google Shape;4913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4" name="Google Shape;4914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5" name="Google Shape;4915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6" name="Google Shape;4916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917" name="Google Shape;4917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4918" name="Google Shape;4918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19" name="Google Shape;4919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0" name="Google Shape;4920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1" name="Google Shape;4921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2" name="Google Shape;4922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3" name="Google Shape;4923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4" name="Google Shape;4924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5" name="Google Shape;4925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6" name="Google Shape;4926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7" name="Google Shape;4927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8" name="Google Shape;4928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9" name="Google Shape;4929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0" name="Google Shape;4930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1" name="Google Shape;4931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2" name="Google Shape;4932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3" name="Google Shape;4933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4" name="Google Shape;4934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5" name="Google Shape;4935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6" name="Google Shape;4936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7" name="Google Shape;4937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8" name="Google Shape;4938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39" name="Google Shape;4939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0" name="Google Shape;4940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1" name="Google Shape;4941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2" name="Google Shape;4942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3" name="Google Shape;4943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4" name="Google Shape;4944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5" name="Google Shape;4945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6" name="Google Shape;4946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7" name="Google Shape;4947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8" name="Google Shape;4948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49" name="Google Shape;4949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0" name="Google Shape;4950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1" name="Google Shape;4951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2" name="Google Shape;4952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3" name="Google Shape;4953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4" name="Google Shape;4954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5" name="Google Shape;4955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6" name="Google Shape;4956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7" name="Google Shape;4957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8" name="Google Shape;4958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59" name="Google Shape;4959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0" name="Google Shape;4960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1" name="Google Shape;4961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2" name="Google Shape;4962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3" name="Google Shape;4963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4" name="Google Shape;4964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5" name="Google Shape;4965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6" name="Google Shape;4966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7" name="Google Shape;4967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8" name="Google Shape;4968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69" name="Google Shape;4969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70" name="Google Shape;4970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71" name="Google Shape;4971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72" name="Google Shape;4972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973" name="Google Shape;4973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4974" name="Google Shape;4974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75" name="Google Shape;4975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76" name="Google Shape;4976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77" name="Google Shape;4977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78" name="Google Shape;4978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79" name="Google Shape;4979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0" name="Google Shape;4980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1" name="Google Shape;4981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2" name="Google Shape;4982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983" name="Google Shape;4983;p16"/>
            <p:cNvGrpSpPr/>
            <p:nvPr/>
          </p:nvGrpSpPr>
          <p:grpSpPr>
            <a:xfrm flipH="1">
              <a:off x="-1286663" y="3926426"/>
              <a:ext cx="2944229" cy="1909600"/>
              <a:chOff x="5177059" y="2533644"/>
              <a:chExt cx="3192268" cy="2070476"/>
            </a:xfrm>
          </p:grpSpPr>
          <p:grpSp>
            <p:nvGrpSpPr>
              <p:cNvPr id="4984" name="Google Shape;4984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4985" name="Google Shape;4985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6" name="Google Shape;4986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7" name="Google Shape;4987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8" name="Google Shape;4988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9" name="Google Shape;4989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0" name="Google Shape;4990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1" name="Google Shape;4991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2" name="Google Shape;4992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3" name="Google Shape;4993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4" name="Google Shape;4994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5" name="Google Shape;4995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6" name="Google Shape;4996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998" name="Google Shape;4998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4999" name="Google Shape;4999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4" name="Google Shape;5004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5" name="Google Shape;5005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4" name="Google Shape;5014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5" name="Google Shape;5015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6" name="Google Shape;5016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7" name="Google Shape;5017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8" name="Google Shape;5018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9" name="Google Shape;5019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0" name="Google Shape;5020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1" name="Google Shape;5021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2" name="Google Shape;5022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3" name="Google Shape;5023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4" name="Google Shape;5024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5" name="Google Shape;5025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6" name="Google Shape;5026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7" name="Google Shape;5027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8" name="Google Shape;5028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29" name="Google Shape;5029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0" name="Google Shape;5030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1" name="Google Shape;5031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7" name="Google Shape;5037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8" name="Google Shape;5038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055" name="Google Shape;5055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064" name="Google Shape;5064;p16"/>
            <p:cNvGrpSpPr/>
            <p:nvPr/>
          </p:nvGrpSpPr>
          <p:grpSpPr>
            <a:xfrm>
              <a:off x="7568387" y="3865051"/>
              <a:ext cx="2944229" cy="1909600"/>
              <a:chOff x="5177059" y="2533644"/>
              <a:chExt cx="3192268" cy="2070476"/>
            </a:xfrm>
          </p:grpSpPr>
          <p:grpSp>
            <p:nvGrpSpPr>
              <p:cNvPr id="5065" name="Google Shape;5065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5066" name="Google Shape;5066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79" name="Google Shape;5079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5080" name="Google Shape;5080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4" name="Google Shape;5104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5" name="Google Shape;5105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6" name="Google Shape;5106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7" name="Google Shape;5107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8" name="Google Shape;5108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9" name="Google Shape;5109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0" name="Google Shape;5110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1" name="Google Shape;5111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2" name="Google Shape;5112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3" name="Google Shape;5113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4" name="Google Shape;5114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5" name="Google Shape;5115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6" name="Google Shape;5116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7" name="Google Shape;5117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8" name="Google Shape;5118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19" name="Google Shape;5119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0" name="Google Shape;5120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1" name="Google Shape;5121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2" name="Google Shape;5122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3" name="Google Shape;5123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4" name="Google Shape;5124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5" name="Google Shape;5125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6" name="Google Shape;5126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7" name="Google Shape;5127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8" name="Google Shape;5128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29" name="Google Shape;5129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0" name="Google Shape;5130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1" name="Google Shape;5131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2" name="Google Shape;5132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3" name="Google Shape;5133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135" name="Google Shape;5135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136" name="Google Shape;5136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145" name="Google Shape;5145;p16"/>
            <p:cNvGrpSpPr/>
            <p:nvPr/>
          </p:nvGrpSpPr>
          <p:grpSpPr>
            <a:xfrm>
              <a:off x="5406237" y="4510601"/>
              <a:ext cx="2944229" cy="1909600"/>
              <a:chOff x="5177059" y="2533644"/>
              <a:chExt cx="3192268" cy="2070476"/>
            </a:xfrm>
          </p:grpSpPr>
          <p:grpSp>
            <p:nvGrpSpPr>
              <p:cNvPr id="5146" name="Google Shape;5146;p16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5147" name="Google Shape;5147;p16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16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16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16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1" name="Google Shape;5151;p16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2" name="Google Shape;5152;p16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3" name="Google Shape;5153;p16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4" name="Google Shape;5154;p16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5" name="Google Shape;5155;p16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6" name="Google Shape;5156;p16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7" name="Google Shape;5157;p16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8" name="Google Shape;5158;p16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9" name="Google Shape;5159;p16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160" name="Google Shape;5160;p16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5161" name="Google Shape;5161;p16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62" name="Google Shape;5162;p16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63" name="Google Shape;5163;p16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64" name="Google Shape;5164;p16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65" name="Google Shape;5165;p16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66" name="Google Shape;5166;p16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67" name="Google Shape;5167;p16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68" name="Google Shape;5168;p16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69" name="Google Shape;5169;p16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0" name="Google Shape;5170;p16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1" name="Google Shape;5171;p16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2" name="Google Shape;5172;p16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3" name="Google Shape;5173;p16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4" name="Google Shape;5174;p16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5" name="Google Shape;5175;p16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6" name="Google Shape;5176;p16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7" name="Google Shape;5177;p16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8" name="Google Shape;5178;p16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79" name="Google Shape;5179;p16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0" name="Google Shape;5180;p16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1" name="Google Shape;5181;p16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2" name="Google Shape;5182;p16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3" name="Google Shape;5183;p16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4" name="Google Shape;5184;p16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5" name="Google Shape;5185;p16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6" name="Google Shape;5186;p16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7" name="Google Shape;5187;p16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8" name="Google Shape;5188;p16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89" name="Google Shape;5189;p16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0" name="Google Shape;5190;p16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1" name="Google Shape;5191;p16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2" name="Google Shape;5192;p16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3" name="Google Shape;5193;p16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4" name="Google Shape;5194;p16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5" name="Google Shape;5195;p16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6" name="Google Shape;5196;p16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7" name="Google Shape;5197;p16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8" name="Google Shape;5198;p16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99" name="Google Shape;5199;p16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0" name="Google Shape;5200;p16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1" name="Google Shape;5201;p16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2" name="Google Shape;5202;p16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3" name="Google Shape;5203;p16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4" name="Google Shape;5204;p16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5" name="Google Shape;5205;p16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6" name="Google Shape;5206;p16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7" name="Google Shape;5207;p16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8" name="Google Shape;5208;p16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09" name="Google Shape;5209;p16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0" name="Google Shape;5210;p16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1" name="Google Shape;5211;p16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2" name="Google Shape;5212;p16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3" name="Google Shape;5213;p16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4" name="Google Shape;5214;p16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5" name="Google Shape;5215;p16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216" name="Google Shape;5216;p16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217" name="Google Shape;5217;p16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16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16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16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16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16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16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16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16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17059056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5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7" name="Google Shape;5227;p17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8" name="Google Shape;5228;p17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229" name="Google Shape;5229;p17"/>
          <p:cNvSpPr/>
          <p:nvPr/>
        </p:nvSpPr>
        <p:spPr>
          <a:xfrm>
            <a:off x="-1866333" y="5683936"/>
            <a:ext cx="16370733" cy="3329600"/>
          </a:xfrm>
          <a:custGeom>
            <a:avLst/>
            <a:gdLst/>
            <a:ahLst/>
            <a:cxnLst/>
            <a:rect l="l" t="t" r="r" b="b"/>
            <a:pathLst>
              <a:path w="491122" h="99888" extrusionOk="0">
                <a:moveTo>
                  <a:pt x="0" y="34375"/>
                </a:moveTo>
                <a:lnTo>
                  <a:pt x="44771" y="5243"/>
                </a:lnTo>
                <a:lnTo>
                  <a:pt x="76602" y="15306"/>
                </a:lnTo>
                <a:lnTo>
                  <a:pt x="114909" y="15454"/>
                </a:lnTo>
                <a:lnTo>
                  <a:pt x="145477" y="21193"/>
                </a:lnTo>
                <a:lnTo>
                  <a:pt x="169612" y="20310"/>
                </a:lnTo>
                <a:lnTo>
                  <a:pt x="196734" y="13688"/>
                </a:lnTo>
                <a:lnTo>
                  <a:pt x="210274" y="14866"/>
                </a:lnTo>
                <a:lnTo>
                  <a:pt x="216749" y="18986"/>
                </a:lnTo>
                <a:lnTo>
                  <a:pt x="228730" y="22020"/>
                </a:lnTo>
                <a:lnTo>
                  <a:pt x="240209" y="24081"/>
                </a:lnTo>
                <a:lnTo>
                  <a:pt x="262959" y="20752"/>
                </a:lnTo>
                <a:lnTo>
                  <a:pt x="290540" y="17605"/>
                </a:lnTo>
                <a:lnTo>
                  <a:pt x="311438" y="24375"/>
                </a:lnTo>
                <a:lnTo>
                  <a:pt x="319177" y="18398"/>
                </a:lnTo>
                <a:lnTo>
                  <a:pt x="328302" y="16632"/>
                </a:lnTo>
                <a:lnTo>
                  <a:pt x="349407" y="23197"/>
                </a:lnTo>
                <a:lnTo>
                  <a:pt x="362990" y="17366"/>
                </a:lnTo>
                <a:lnTo>
                  <a:pt x="374469" y="13540"/>
                </a:lnTo>
                <a:lnTo>
                  <a:pt x="398605" y="11774"/>
                </a:lnTo>
                <a:lnTo>
                  <a:pt x="413910" y="1766"/>
                </a:lnTo>
                <a:lnTo>
                  <a:pt x="434513" y="0"/>
                </a:lnTo>
                <a:lnTo>
                  <a:pt x="441326" y="13983"/>
                </a:lnTo>
                <a:lnTo>
                  <a:pt x="453525" y="19281"/>
                </a:lnTo>
                <a:lnTo>
                  <a:pt x="464890" y="21101"/>
                </a:lnTo>
                <a:lnTo>
                  <a:pt x="482905" y="29634"/>
                </a:lnTo>
                <a:lnTo>
                  <a:pt x="491122" y="75144"/>
                </a:lnTo>
                <a:lnTo>
                  <a:pt x="464258" y="94832"/>
                </a:lnTo>
                <a:lnTo>
                  <a:pt x="403579" y="98308"/>
                </a:lnTo>
                <a:lnTo>
                  <a:pt x="300867" y="93884"/>
                </a:lnTo>
                <a:lnTo>
                  <a:pt x="253462" y="99256"/>
                </a:lnTo>
                <a:lnTo>
                  <a:pt x="202264" y="99888"/>
                </a:lnTo>
                <a:lnTo>
                  <a:pt x="149170" y="97992"/>
                </a:lnTo>
                <a:lnTo>
                  <a:pt x="131156" y="94200"/>
                </a:lnTo>
                <a:lnTo>
                  <a:pt x="102396" y="90723"/>
                </a:lnTo>
                <a:lnTo>
                  <a:pt x="68264" y="94832"/>
                </a:lnTo>
                <a:lnTo>
                  <a:pt x="50566" y="94832"/>
                </a:lnTo>
                <a:lnTo>
                  <a:pt x="31604" y="87879"/>
                </a:lnTo>
                <a:lnTo>
                  <a:pt x="21807" y="7808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/>
          <a:lstStyle/>
          <a:p>
            <a:endParaRPr lang="es-CL" sz="2400"/>
          </a:p>
        </p:txBody>
      </p:sp>
      <p:grpSp>
        <p:nvGrpSpPr>
          <p:cNvPr id="5230" name="Google Shape;5230;p17"/>
          <p:cNvGrpSpPr/>
          <p:nvPr/>
        </p:nvGrpSpPr>
        <p:grpSpPr>
          <a:xfrm flipH="1">
            <a:off x="-3354186" y="5619231"/>
            <a:ext cx="6973049" cy="3735469"/>
            <a:chOff x="-1951296" y="3403209"/>
            <a:chExt cx="4642922" cy="2487218"/>
          </a:xfrm>
        </p:grpSpPr>
        <p:grpSp>
          <p:nvGrpSpPr>
            <p:cNvPr id="5231" name="Google Shape;5231;p17"/>
            <p:cNvGrpSpPr/>
            <p:nvPr/>
          </p:nvGrpSpPr>
          <p:grpSpPr>
            <a:xfrm flipH="1">
              <a:off x="-1138105" y="3443947"/>
              <a:ext cx="3102041" cy="1858991"/>
              <a:chOff x="1998987" y="1205534"/>
              <a:chExt cx="2649280" cy="1587660"/>
            </a:xfrm>
          </p:grpSpPr>
          <p:sp>
            <p:nvSpPr>
              <p:cNvPr id="5232" name="Google Shape;5232;p17"/>
              <p:cNvSpPr/>
              <p:nvPr/>
            </p:nvSpPr>
            <p:spPr>
              <a:xfrm>
                <a:off x="3855856" y="1879022"/>
                <a:ext cx="792411" cy="87765"/>
              </a:xfrm>
              <a:custGeom>
                <a:avLst/>
                <a:gdLst/>
                <a:ahLst/>
                <a:cxnLst/>
                <a:rect l="l" t="t" r="r" b="b"/>
                <a:pathLst>
                  <a:path w="9110" h="1009" extrusionOk="0">
                    <a:moveTo>
                      <a:pt x="63" y="1"/>
                    </a:moveTo>
                    <a:cubicBezTo>
                      <a:pt x="46" y="36"/>
                      <a:pt x="28" y="81"/>
                      <a:pt x="10" y="125"/>
                    </a:cubicBezTo>
                    <a:cubicBezTo>
                      <a:pt x="10" y="125"/>
                      <a:pt x="10" y="125"/>
                      <a:pt x="1" y="134"/>
                    </a:cubicBezTo>
                    <a:cubicBezTo>
                      <a:pt x="367" y="259"/>
                      <a:pt x="724" y="411"/>
                      <a:pt x="1071" y="571"/>
                    </a:cubicBezTo>
                    <a:cubicBezTo>
                      <a:pt x="2050" y="885"/>
                      <a:pt x="3142" y="1008"/>
                      <a:pt x="4186" y="1008"/>
                    </a:cubicBezTo>
                    <a:cubicBezTo>
                      <a:pt x="4417" y="1008"/>
                      <a:pt x="4647" y="1002"/>
                      <a:pt x="4872" y="991"/>
                    </a:cubicBezTo>
                    <a:cubicBezTo>
                      <a:pt x="5844" y="946"/>
                      <a:pt x="6763" y="839"/>
                      <a:pt x="7709" y="661"/>
                    </a:cubicBezTo>
                    <a:cubicBezTo>
                      <a:pt x="8182" y="571"/>
                      <a:pt x="8636" y="420"/>
                      <a:pt x="9109" y="340"/>
                    </a:cubicBezTo>
                    <a:lnTo>
                      <a:pt x="9109" y="340"/>
                    </a:lnTo>
                    <a:cubicBezTo>
                      <a:pt x="8467" y="402"/>
                      <a:pt x="7843" y="545"/>
                      <a:pt x="7200" y="589"/>
                    </a:cubicBezTo>
                    <a:cubicBezTo>
                      <a:pt x="6940" y="611"/>
                      <a:pt x="6673" y="622"/>
                      <a:pt x="6403" y="622"/>
                    </a:cubicBezTo>
                    <a:cubicBezTo>
                      <a:pt x="5767" y="622"/>
                      <a:pt x="5117" y="560"/>
                      <a:pt x="4515" y="429"/>
                    </a:cubicBezTo>
                    <a:cubicBezTo>
                      <a:pt x="3543" y="206"/>
                      <a:pt x="2561" y="18"/>
                      <a:pt x="1553" y="9"/>
                    </a:cubicBezTo>
                    <a:cubicBezTo>
                      <a:pt x="1243" y="9"/>
                      <a:pt x="926" y="31"/>
                      <a:pt x="611" y="31"/>
                    </a:cubicBezTo>
                    <a:cubicBezTo>
                      <a:pt x="427" y="31"/>
                      <a:pt x="244" y="24"/>
                      <a:pt x="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3" name="Google Shape;5233;p17"/>
              <p:cNvSpPr/>
              <p:nvPr/>
            </p:nvSpPr>
            <p:spPr>
              <a:xfrm>
                <a:off x="3308833" y="1920773"/>
                <a:ext cx="1134600" cy="284346"/>
              </a:xfrm>
              <a:custGeom>
                <a:avLst/>
                <a:gdLst/>
                <a:ahLst/>
                <a:cxnLst/>
                <a:rect l="l" t="t" r="r" b="b"/>
                <a:pathLst>
                  <a:path w="13044" h="3269" extrusionOk="0">
                    <a:moveTo>
                      <a:pt x="22" y="712"/>
                    </a:moveTo>
                    <a:cubicBezTo>
                      <a:pt x="15" y="713"/>
                      <a:pt x="8" y="715"/>
                      <a:pt x="1" y="716"/>
                    </a:cubicBezTo>
                    <a:cubicBezTo>
                      <a:pt x="8" y="715"/>
                      <a:pt x="15" y="713"/>
                      <a:pt x="22" y="712"/>
                    </a:cubicBezTo>
                    <a:close/>
                    <a:moveTo>
                      <a:pt x="2375" y="0"/>
                    </a:moveTo>
                    <a:cubicBezTo>
                      <a:pt x="2292" y="0"/>
                      <a:pt x="2208" y="4"/>
                      <a:pt x="2124" y="11"/>
                    </a:cubicBezTo>
                    <a:cubicBezTo>
                      <a:pt x="1490" y="74"/>
                      <a:pt x="911" y="413"/>
                      <a:pt x="331" y="627"/>
                    </a:cubicBezTo>
                    <a:cubicBezTo>
                      <a:pt x="231" y="660"/>
                      <a:pt x="123" y="693"/>
                      <a:pt x="22" y="712"/>
                    </a:cubicBezTo>
                    <a:lnTo>
                      <a:pt x="22" y="712"/>
                    </a:lnTo>
                    <a:cubicBezTo>
                      <a:pt x="481" y="632"/>
                      <a:pt x="940" y="576"/>
                      <a:pt x="1409" y="576"/>
                    </a:cubicBezTo>
                    <a:cubicBezTo>
                      <a:pt x="1498" y="576"/>
                      <a:pt x="1588" y="578"/>
                      <a:pt x="1678" y="582"/>
                    </a:cubicBezTo>
                    <a:cubicBezTo>
                      <a:pt x="2927" y="645"/>
                      <a:pt x="4060" y="966"/>
                      <a:pt x="5193" y="1483"/>
                    </a:cubicBezTo>
                    <a:cubicBezTo>
                      <a:pt x="6504" y="2090"/>
                      <a:pt x="7878" y="2607"/>
                      <a:pt x="9278" y="2964"/>
                    </a:cubicBezTo>
                    <a:cubicBezTo>
                      <a:pt x="9883" y="3121"/>
                      <a:pt x="10549" y="3269"/>
                      <a:pt x="11192" y="3269"/>
                    </a:cubicBezTo>
                    <a:cubicBezTo>
                      <a:pt x="11868" y="3269"/>
                      <a:pt x="12517" y="3105"/>
                      <a:pt x="13043" y="2616"/>
                    </a:cubicBezTo>
                    <a:lnTo>
                      <a:pt x="13043" y="2616"/>
                    </a:lnTo>
                    <a:cubicBezTo>
                      <a:pt x="12758" y="2732"/>
                      <a:pt x="12392" y="2759"/>
                      <a:pt x="12151" y="2795"/>
                    </a:cubicBezTo>
                    <a:cubicBezTo>
                      <a:pt x="11875" y="2831"/>
                      <a:pt x="11596" y="2849"/>
                      <a:pt x="11318" y="2849"/>
                    </a:cubicBezTo>
                    <a:cubicBezTo>
                      <a:pt x="11119" y="2849"/>
                      <a:pt x="10921" y="2840"/>
                      <a:pt x="10724" y="2821"/>
                    </a:cubicBezTo>
                    <a:cubicBezTo>
                      <a:pt x="9047" y="2643"/>
                      <a:pt x="7530" y="1929"/>
                      <a:pt x="5969" y="1331"/>
                    </a:cubicBezTo>
                    <a:cubicBezTo>
                      <a:pt x="4803" y="879"/>
                      <a:pt x="3677" y="0"/>
                      <a:pt x="23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4" name="Google Shape;5234;p17"/>
              <p:cNvSpPr/>
              <p:nvPr/>
            </p:nvSpPr>
            <p:spPr>
              <a:xfrm>
                <a:off x="3138872" y="1543018"/>
                <a:ext cx="260078" cy="303482"/>
              </a:xfrm>
              <a:custGeom>
                <a:avLst/>
                <a:gdLst/>
                <a:ahLst/>
                <a:cxnLst/>
                <a:rect l="l" t="t" r="r" b="b"/>
                <a:pathLst>
                  <a:path w="2990" h="3489" extrusionOk="0">
                    <a:moveTo>
                      <a:pt x="2258" y="1"/>
                    </a:moveTo>
                    <a:cubicBezTo>
                      <a:pt x="2188" y="29"/>
                      <a:pt x="2111" y="42"/>
                      <a:pt x="2031" y="42"/>
                    </a:cubicBezTo>
                    <a:cubicBezTo>
                      <a:pt x="1959" y="42"/>
                      <a:pt x="1884" y="31"/>
                      <a:pt x="1812" y="10"/>
                    </a:cubicBezTo>
                    <a:lnTo>
                      <a:pt x="1812" y="10"/>
                    </a:lnTo>
                    <a:cubicBezTo>
                      <a:pt x="2374" y="634"/>
                      <a:pt x="2356" y="1473"/>
                      <a:pt x="1928" y="2213"/>
                    </a:cubicBezTo>
                    <a:cubicBezTo>
                      <a:pt x="1596" y="2774"/>
                      <a:pt x="828" y="3359"/>
                      <a:pt x="107" y="3359"/>
                    </a:cubicBezTo>
                    <a:cubicBezTo>
                      <a:pt x="72" y="3359"/>
                      <a:pt x="36" y="3358"/>
                      <a:pt x="1" y="3355"/>
                    </a:cubicBezTo>
                    <a:lnTo>
                      <a:pt x="1" y="3355"/>
                    </a:lnTo>
                    <a:cubicBezTo>
                      <a:pt x="90" y="3400"/>
                      <a:pt x="179" y="3444"/>
                      <a:pt x="269" y="3489"/>
                    </a:cubicBezTo>
                    <a:cubicBezTo>
                      <a:pt x="938" y="3489"/>
                      <a:pt x="1740" y="3016"/>
                      <a:pt x="2169" y="2525"/>
                    </a:cubicBezTo>
                    <a:cubicBezTo>
                      <a:pt x="2740" y="1874"/>
                      <a:pt x="2989" y="875"/>
                      <a:pt x="2704" y="45"/>
                    </a:cubicBezTo>
                    <a:lnTo>
                      <a:pt x="2704" y="45"/>
                    </a:lnTo>
                    <a:cubicBezTo>
                      <a:pt x="2659" y="54"/>
                      <a:pt x="2624" y="54"/>
                      <a:pt x="2588" y="54"/>
                    </a:cubicBezTo>
                    <a:cubicBezTo>
                      <a:pt x="2481" y="54"/>
                      <a:pt x="2374" y="36"/>
                      <a:pt x="22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5" name="Google Shape;5235;p17"/>
              <p:cNvSpPr/>
              <p:nvPr/>
            </p:nvSpPr>
            <p:spPr>
              <a:xfrm>
                <a:off x="3013968" y="1376972"/>
                <a:ext cx="102552" cy="13360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536" extrusionOk="0">
                    <a:moveTo>
                      <a:pt x="518" y="1"/>
                    </a:moveTo>
                    <a:lnTo>
                      <a:pt x="518" y="1"/>
                    </a:lnTo>
                    <a:cubicBezTo>
                      <a:pt x="456" y="27"/>
                      <a:pt x="384" y="45"/>
                      <a:pt x="331" y="90"/>
                    </a:cubicBezTo>
                    <a:cubicBezTo>
                      <a:pt x="54" y="259"/>
                      <a:pt x="1" y="616"/>
                      <a:pt x="161" y="893"/>
                    </a:cubicBezTo>
                    <a:cubicBezTo>
                      <a:pt x="375" y="1250"/>
                      <a:pt x="759" y="1517"/>
                      <a:pt x="1178" y="1535"/>
                    </a:cubicBezTo>
                    <a:cubicBezTo>
                      <a:pt x="723" y="1339"/>
                      <a:pt x="366" y="955"/>
                      <a:pt x="384" y="438"/>
                    </a:cubicBezTo>
                    <a:cubicBezTo>
                      <a:pt x="393" y="268"/>
                      <a:pt x="447" y="126"/>
                      <a:pt x="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6" name="Google Shape;5236;p17"/>
              <p:cNvSpPr/>
              <p:nvPr/>
            </p:nvSpPr>
            <p:spPr>
              <a:xfrm>
                <a:off x="2727105" y="1205534"/>
                <a:ext cx="198494" cy="316529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3639" extrusionOk="0">
                    <a:moveTo>
                      <a:pt x="2282" y="0"/>
                    </a:moveTo>
                    <a:lnTo>
                      <a:pt x="2282" y="0"/>
                    </a:lnTo>
                    <a:cubicBezTo>
                      <a:pt x="1470" y="187"/>
                      <a:pt x="497" y="785"/>
                      <a:pt x="283" y="1588"/>
                    </a:cubicBezTo>
                    <a:cubicBezTo>
                      <a:pt x="1" y="2644"/>
                      <a:pt x="787" y="3638"/>
                      <a:pt x="1784" y="3638"/>
                    </a:cubicBezTo>
                    <a:cubicBezTo>
                      <a:pt x="1857" y="3638"/>
                      <a:pt x="1931" y="3633"/>
                      <a:pt x="2005" y="3622"/>
                    </a:cubicBezTo>
                    <a:cubicBezTo>
                      <a:pt x="1648" y="3613"/>
                      <a:pt x="1282" y="3488"/>
                      <a:pt x="1122" y="3354"/>
                    </a:cubicBezTo>
                    <a:cubicBezTo>
                      <a:pt x="399" y="2757"/>
                      <a:pt x="399" y="1722"/>
                      <a:pt x="935" y="1008"/>
                    </a:cubicBezTo>
                    <a:cubicBezTo>
                      <a:pt x="1256" y="571"/>
                      <a:pt x="1755" y="232"/>
                      <a:pt x="22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7" name="Google Shape;5237;p17"/>
              <p:cNvSpPr/>
              <p:nvPr/>
            </p:nvSpPr>
            <p:spPr>
              <a:xfrm>
                <a:off x="2690399" y="2051939"/>
                <a:ext cx="1462002" cy="379244"/>
              </a:xfrm>
              <a:custGeom>
                <a:avLst/>
                <a:gdLst/>
                <a:ahLst/>
                <a:cxnLst/>
                <a:rect l="l" t="t" r="r" b="b"/>
                <a:pathLst>
                  <a:path w="16808" h="4360" extrusionOk="0">
                    <a:moveTo>
                      <a:pt x="1315" y="1"/>
                    </a:moveTo>
                    <a:cubicBezTo>
                      <a:pt x="870" y="1"/>
                      <a:pt x="429" y="37"/>
                      <a:pt x="1" y="118"/>
                    </a:cubicBezTo>
                    <a:cubicBezTo>
                      <a:pt x="36" y="323"/>
                      <a:pt x="45" y="519"/>
                      <a:pt x="27" y="716"/>
                    </a:cubicBezTo>
                    <a:cubicBezTo>
                      <a:pt x="27" y="733"/>
                      <a:pt x="27" y="742"/>
                      <a:pt x="18" y="760"/>
                    </a:cubicBezTo>
                    <a:cubicBezTo>
                      <a:pt x="301" y="702"/>
                      <a:pt x="579" y="675"/>
                      <a:pt x="852" y="675"/>
                    </a:cubicBezTo>
                    <a:cubicBezTo>
                      <a:pt x="2661" y="675"/>
                      <a:pt x="4261" y="1844"/>
                      <a:pt x="5835" y="2643"/>
                    </a:cubicBezTo>
                    <a:cubicBezTo>
                      <a:pt x="6914" y="3196"/>
                      <a:pt x="8021" y="3695"/>
                      <a:pt x="9198" y="4043"/>
                    </a:cubicBezTo>
                    <a:cubicBezTo>
                      <a:pt x="9774" y="4216"/>
                      <a:pt x="10444" y="4360"/>
                      <a:pt x="11095" y="4360"/>
                    </a:cubicBezTo>
                    <a:cubicBezTo>
                      <a:pt x="11382" y="4360"/>
                      <a:pt x="11666" y="4332"/>
                      <a:pt x="11937" y="4266"/>
                    </a:cubicBezTo>
                    <a:cubicBezTo>
                      <a:pt x="12428" y="3963"/>
                      <a:pt x="12909" y="3660"/>
                      <a:pt x="13427" y="3401"/>
                    </a:cubicBezTo>
                    <a:cubicBezTo>
                      <a:pt x="14310" y="2973"/>
                      <a:pt x="15202" y="2705"/>
                      <a:pt x="16165" y="2553"/>
                    </a:cubicBezTo>
                    <a:cubicBezTo>
                      <a:pt x="16380" y="2527"/>
                      <a:pt x="16594" y="2491"/>
                      <a:pt x="16808" y="2455"/>
                    </a:cubicBezTo>
                    <a:cubicBezTo>
                      <a:pt x="16290" y="2437"/>
                      <a:pt x="15764" y="2348"/>
                      <a:pt x="15264" y="2232"/>
                    </a:cubicBezTo>
                    <a:cubicBezTo>
                      <a:pt x="14479" y="2910"/>
                      <a:pt x="13355" y="3062"/>
                      <a:pt x="12356" y="3071"/>
                    </a:cubicBezTo>
                    <a:cubicBezTo>
                      <a:pt x="12282" y="3072"/>
                      <a:pt x="12208" y="3073"/>
                      <a:pt x="12133" y="3073"/>
                    </a:cubicBezTo>
                    <a:cubicBezTo>
                      <a:pt x="11365" y="3073"/>
                      <a:pt x="10582" y="2987"/>
                      <a:pt x="9858" y="2767"/>
                    </a:cubicBezTo>
                    <a:cubicBezTo>
                      <a:pt x="9020" y="2500"/>
                      <a:pt x="8208" y="2161"/>
                      <a:pt x="7423" y="1759"/>
                    </a:cubicBezTo>
                    <a:cubicBezTo>
                      <a:pt x="6549" y="1322"/>
                      <a:pt x="5710" y="849"/>
                      <a:pt x="4764" y="564"/>
                    </a:cubicBezTo>
                    <a:cubicBezTo>
                      <a:pt x="3685" y="247"/>
                      <a:pt x="2485" y="1"/>
                      <a:pt x="13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8" name="Google Shape;5238;p17"/>
              <p:cNvSpPr/>
              <p:nvPr/>
            </p:nvSpPr>
            <p:spPr>
              <a:xfrm>
                <a:off x="1998987" y="2139702"/>
                <a:ext cx="270168" cy="393509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4524" extrusionOk="0">
                    <a:moveTo>
                      <a:pt x="590" y="1"/>
                    </a:moveTo>
                    <a:cubicBezTo>
                      <a:pt x="527" y="19"/>
                      <a:pt x="474" y="28"/>
                      <a:pt x="411" y="28"/>
                    </a:cubicBezTo>
                    <a:cubicBezTo>
                      <a:pt x="81" y="331"/>
                      <a:pt x="1" y="929"/>
                      <a:pt x="54" y="1339"/>
                    </a:cubicBezTo>
                    <a:cubicBezTo>
                      <a:pt x="117" y="1874"/>
                      <a:pt x="304" y="2392"/>
                      <a:pt x="590" y="2856"/>
                    </a:cubicBezTo>
                    <a:cubicBezTo>
                      <a:pt x="1071" y="3641"/>
                      <a:pt x="2026" y="4203"/>
                      <a:pt x="2882" y="4524"/>
                    </a:cubicBezTo>
                    <a:cubicBezTo>
                      <a:pt x="2954" y="4444"/>
                      <a:pt x="3034" y="4354"/>
                      <a:pt x="3105" y="4274"/>
                    </a:cubicBezTo>
                    <a:cubicBezTo>
                      <a:pt x="2302" y="4087"/>
                      <a:pt x="1491" y="3462"/>
                      <a:pt x="1062" y="2766"/>
                    </a:cubicBezTo>
                    <a:cubicBezTo>
                      <a:pt x="813" y="2356"/>
                      <a:pt x="563" y="1848"/>
                      <a:pt x="545" y="1366"/>
                    </a:cubicBezTo>
                    <a:cubicBezTo>
                      <a:pt x="518" y="857"/>
                      <a:pt x="616" y="492"/>
                      <a:pt x="768" y="28"/>
                    </a:cubicBezTo>
                    <a:cubicBezTo>
                      <a:pt x="706" y="28"/>
                      <a:pt x="643" y="19"/>
                      <a:pt x="5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9" name="Google Shape;5239;p17"/>
              <p:cNvSpPr/>
              <p:nvPr/>
            </p:nvSpPr>
            <p:spPr>
              <a:xfrm>
                <a:off x="2013774" y="1976005"/>
                <a:ext cx="113338" cy="15317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761" extrusionOk="0">
                    <a:moveTo>
                      <a:pt x="455" y="1"/>
                    </a:moveTo>
                    <a:lnTo>
                      <a:pt x="455" y="1"/>
                    </a:lnTo>
                    <a:cubicBezTo>
                      <a:pt x="643" y="286"/>
                      <a:pt x="705" y="652"/>
                      <a:pt x="652" y="1000"/>
                    </a:cubicBezTo>
                    <a:cubicBezTo>
                      <a:pt x="589" y="1383"/>
                      <a:pt x="330" y="1642"/>
                      <a:pt x="0" y="1758"/>
                    </a:cubicBezTo>
                    <a:cubicBezTo>
                      <a:pt x="25" y="1759"/>
                      <a:pt x="49" y="1760"/>
                      <a:pt x="74" y="1760"/>
                    </a:cubicBezTo>
                    <a:cubicBezTo>
                      <a:pt x="374" y="1760"/>
                      <a:pt x="686" y="1659"/>
                      <a:pt x="884" y="1428"/>
                    </a:cubicBezTo>
                    <a:cubicBezTo>
                      <a:pt x="1303" y="946"/>
                      <a:pt x="1071" y="179"/>
                      <a:pt x="4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0" name="Google Shape;5240;p17"/>
              <p:cNvSpPr/>
              <p:nvPr/>
            </p:nvSpPr>
            <p:spPr>
              <a:xfrm>
                <a:off x="2445982" y="1809177"/>
                <a:ext cx="211889" cy="392552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4513" extrusionOk="0">
                    <a:moveTo>
                      <a:pt x="0" y="1"/>
                    </a:moveTo>
                    <a:cubicBezTo>
                      <a:pt x="571" y="366"/>
                      <a:pt x="1080" y="839"/>
                      <a:pt x="1463" y="1366"/>
                    </a:cubicBezTo>
                    <a:cubicBezTo>
                      <a:pt x="1972" y="2044"/>
                      <a:pt x="2213" y="3141"/>
                      <a:pt x="1669" y="3881"/>
                    </a:cubicBezTo>
                    <a:cubicBezTo>
                      <a:pt x="1407" y="4230"/>
                      <a:pt x="991" y="4419"/>
                      <a:pt x="580" y="4419"/>
                    </a:cubicBezTo>
                    <a:cubicBezTo>
                      <a:pt x="487" y="4419"/>
                      <a:pt x="394" y="4410"/>
                      <a:pt x="304" y="4390"/>
                    </a:cubicBezTo>
                    <a:lnTo>
                      <a:pt x="304" y="4390"/>
                    </a:lnTo>
                    <a:cubicBezTo>
                      <a:pt x="482" y="4461"/>
                      <a:pt x="672" y="4513"/>
                      <a:pt x="864" y="4513"/>
                    </a:cubicBezTo>
                    <a:cubicBezTo>
                      <a:pt x="960" y="4513"/>
                      <a:pt x="1056" y="4500"/>
                      <a:pt x="1151" y="4470"/>
                    </a:cubicBezTo>
                    <a:cubicBezTo>
                      <a:pt x="1490" y="4363"/>
                      <a:pt x="1918" y="4194"/>
                      <a:pt x="2079" y="3846"/>
                    </a:cubicBezTo>
                    <a:cubicBezTo>
                      <a:pt x="2347" y="3284"/>
                      <a:pt x="2436" y="2552"/>
                      <a:pt x="2159" y="1981"/>
                    </a:cubicBezTo>
                    <a:cubicBezTo>
                      <a:pt x="1749" y="1125"/>
                      <a:pt x="910" y="349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1" name="Google Shape;5241;p17"/>
              <p:cNvSpPr/>
              <p:nvPr/>
            </p:nvSpPr>
            <p:spPr>
              <a:xfrm>
                <a:off x="2233401" y="1990792"/>
                <a:ext cx="119514" cy="148218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704" extrusionOk="0">
                    <a:moveTo>
                      <a:pt x="785" y="0"/>
                    </a:moveTo>
                    <a:lnTo>
                      <a:pt x="785" y="0"/>
                    </a:lnTo>
                    <a:cubicBezTo>
                      <a:pt x="856" y="134"/>
                      <a:pt x="901" y="286"/>
                      <a:pt x="919" y="446"/>
                    </a:cubicBezTo>
                    <a:cubicBezTo>
                      <a:pt x="963" y="981"/>
                      <a:pt x="642" y="1588"/>
                      <a:pt x="62" y="1677"/>
                    </a:cubicBezTo>
                    <a:cubicBezTo>
                      <a:pt x="36" y="1686"/>
                      <a:pt x="18" y="1686"/>
                      <a:pt x="0" y="1686"/>
                    </a:cubicBezTo>
                    <a:cubicBezTo>
                      <a:pt x="67" y="1698"/>
                      <a:pt x="135" y="1704"/>
                      <a:pt x="204" y="1704"/>
                    </a:cubicBezTo>
                    <a:cubicBezTo>
                      <a:pt x="655" y="1704"/>
                      <a:pt x="1132" y="1456"/>
                      <a:pt x="1240" y="999"/>
                    </a:cubicBezTo>
                    <a:cubicBezTo>
                      <a:pt x="1374" y="491"/>
                      <a:pt x="1133" y="241"/>
                      <a:pt x="78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2" name="Google Shape;5242;p17"/>
              <p:cNvSpPr/>
              <p:nvPr/>
            </p:nvSpPr>
            <p:spPr>
              <a:xfrm>
                <a:off x="3436869" y="1439859"/>
                <a:ext cx="298089" cy="481970"/>
              </a:xfrm>
              <a:custGeom>
                <a:avLst/>
                <a:gdLst/>
                <a:ahLst/>
                <a:cxnLst/>
                <a:rect l="l" t="t" r="r" b="b"/>
                <a:pathLst>
                  <a:path w="3427" h="5541" extrusionOk="0">
                    <a:moveTo>
                      <a:pt x="991" y="0"/>
                    </a:moveTo>
                    <a:cubicBezTo>
                      <a:pt x="1508" y="330"/>
                      <a:pt x="1892" y="1035"/>
                      <a:pt x="2124" y="1526"/>
                    </a:cubicBezTo>
                    <a:cubicBezTo>
                      <a:pt x="2365" y="2052"/>
                      <a:pt x="2293" y="2828"/>
                      <a:pt x="2115" y="3363"/>
                    </a:cubicBezTo>
                    <a:cubicBezTo>
                      <a:pt x="1812" y="4247"/>
                      <a:pt x="955" y="5192"/>
                      <a:pt x="1" y="5540"/>
                    </a:cubicBezTo>
                    <a:cubicBezTo>
                      <a:pt x="45" y="5540"/>
                      <a:pt x="99" y="5540"/>
                      <a:pt x="152" y="5531"/>
                    </a:cubicBezTo>
                    <a:cubicBezTo>
                      <a:pt x="286" y="5496"/>
                      <a:pt x="420" y="5460"/>
                      <a:pt x="563" y="5451"/>
                    </a:cubicBezTo>
                    <a:cubicBezTo>
                      <a:pt x="687" y="5433"/>
                      <a:pt x="812" y="5433"/>
                      <a:pt x="928" y="5433"/>
                    </a:cubicBezTo>
                    <a:cubicBezTo>
                      <a:pt x="1713" y="5299"/>
                      <a:pt x="2534" y="5032"/>
                      <a:pt x="2962" y="4505"/>
                    </a:cubicBezTo>
                    <a:cubicBezTo>
                      <a:pt x="3373" y="4006"/>
                      <a:pt x="3426" y="3292"/>
                      <a:pt x="3310" y="2677"/>
                    </a:cubicBezTo>
                    <a:cubicBezTo>
                      <a:pt x="3132" y="1749"/>
                      <a:pt x="2632" y="1044"/>
                      <a:pt x="1963" y="420"/>
                    </a:cubicBezTo>
                    <a:cubicBezTo>
                      <a:pt x="1713" y="268"/>
                      <a:pt x="1455" y="143"/>
                      <a:pt x="1196" y="63"/>
                    </a:cubicBezTo>
                    <a:cubicBezTo>
                      <a:pt x="1125" y="36"/>
                      <a:pt x="1062" y="18"/>
                      <a:pt x="9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3" name="Google Shape;5243;p17"/>
              <p:cNvSpPr/>
              <p:nvPr/>
            </p:nvSpPr>
            <p:spPr>
              <a:xfrm>
                <a:off x="2641515" y="2528504"/>
                <a:ext cx="205714" cy="264688"/>
              </a:xfrm>
              <a:custGeom>
                <a:avLst/>
                <a:gdLst/>
                <a:ahLst/>
                <a:cxnLst/>
                <a:rect l="l" t="t" r="r" b="b"/>
                <a:pathLst>
                  <a:path w="2365" h="3043" extrusionOk="0">
                    <a:moveTo>
                      <a:pt x="259" y="0"/>
                    </a:moveTo>
                    <a:lnTo>
                      <a:pt x="259" y="0"/>
                    </a:lnTo>
                    <a:cubicBezTo>
                      <a:pt x="0" y="794"/>
                      <a:pt x="313" y="2124"/>
                      <a:pt x="955" y="2632"/>
                    </a:cubicBezTo>
                    <a:cubicBezTo>
                      <a:pt x="1365" y="2953"/>
                      <a:pt x="1856" y="3034"/>
                      <a:pt x="2365" y="3042"/>
                    </a:cubicBezTo>
                    <a:cubicBezTo>
                      <a:pt x="2008" y="2900"/>
                      <a:pt x="1731" y="2516"/>
                      <a:pt x="1562" y="2195"/>
                    </a:cubicBezTo>
                    <a:cubicBezTo>
                      <a:pt x="1312" y="1704"/>
                      <a:pt x="1214" y="678"/>
                      <a:pt x="1624" y="197"/>
                    </a:cubicBezTo>
                    <a:lnTo>
                      <a:pt x="1624" y="197"/>
                    </a:lnTo>
                    <a:cubicBezTo>
                      <a:pt x="1580" y="205"/>
                      <a:pt x="1534" y="209"/>
                      <a:pt x="1486" y="209"/>
                    </a:cubicBezTo>
                    <a:cubicBezTo>
                      <a:pt x="1428" y="209"/>
                      <a:pt x="1367" y="202"/>
                      <a:pt x="1303" y="188"/>
                    </a:cubicBezTo>
                    <a:lnTo>
                      <a:pt x="1294" y="188"/>
                    </a:lnTo>
                    <a:cubicBezTo>
                      <a:pt x="1185" y="237"/>
                      <a:pt x="1057" y="262"/>
                      <a:pt x="926" y="262"/>
                    </a:cubicBezTo>
                    <a:cubicBezTo>
                      <a:pt x="680" y="262"/>
                      <a:pt x="422" y="175"/>
                      <a:pt x="2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4" name="Google Shape;5244;p17"/>
              <p:cNvSpPr/>
              <p:nvPr/>
            </p:nvSpPr>
            <p:spPr>
              <a:xfrm>
                <a:off x="2532093" y="2425519"/>
                <a:ext cx="163788" cy="352888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4057" extrusionOk="0">
                    <a:moveTo>
                      <a:pt x="1328" y="1"/>
                    </a:moveTo>
                    <a:cubicBezTo>
                      <a:pt x="1270" y="1"/>
                      <a:pt x="1210" y="3"/>
                      <a:pt x="1151" y="7"/>
                    </a:cubicBezTo>
                    <a:cubicBezTo>
                      <a:pt x="723" y="167"/>
                      <a:pt x="420" y="721"/>
                      <a:pt x="250" y="1113"/>
                    </a:cubicBezTo>
                    <a:cubicBezTo>
                      <a:pt x="63" y="1550"/>
                      <a:pt x="1" y="1987"/>
                      <a:pt x="54" y="2460"/>
                    </a:cubicBezTo>
                    <a:cubicBezTo>
                      <a:pt x="99" y="2835"/>
                      <a:pt x="250" y="3156"/>
                      <a:pt x="473" y="3459"/>
                    </a:cubicBezTo>
                    <a:cubicBezTo>
                      <a:pt x="607" y="3638"/>
                      <a:pt x="723" y="3887"/>
                      <a:pt x="928" y="3995"/>
                    </a:cubicBezTo>
                    <a:cubicBezTo>
                      <a:pt x="928" y="3995"/>
                      <a:pt x="928" y="4003"/>
                      <a:pt x="928" y="4003"/>
                    </a:cubicBezTo>
                    <a:cubicBezTo>
                      <a:pt x="1250" y="4003"/>
                      <a:pt x="1571" y="4021"/>
                      <a:pt x="1883" y="4057"/>
                    </a:cubicBezTo>
                    <a:cubicBezTo>
                      <a:pt x="1401" y="3807"/>
                      <a:pt x="1098" y="3218"/>
                      <a:pt x="1000" y="2683"/>
                    </a:cubicBezTo>
                    <a:cubicBezTo>
                      <a:pt x="866" y="2014"/>
                      <a:pt x="911" y="1381"/>
                      <a:pt x="1143" y="747"/>
                    </a:cubicBezTo>
                    <a:cubicBezTo>
                      <a:pt x="1241" y="497"/>
                      <a:pt x="1428" y="230"/>
                      <a:pt x="1687" y="150"/>
                    </a:cubicBezTo>
                    <a:cubicBezTo>
                      <a:pt x="1740" y="123"/>
                      <a:pt x="1812" y="105"/>
                      <a:pt x="1883" y="105"/>
                    </a:cubicBezTo>
                    <a:cubicBezTo>
                      <a:pt x="1737" y="28"/>
                      <a:pt x="1536" y="1"/>
                      <a:pt x="13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5" name="Google Shape;5245;p17"/>
              <p:cNvSpPr/>
              <p:nvPr/>
            </p:nvSpPr>
            <p:spPr>
              <a:xfrm>
                <a:off x="2810693" y="2431521"/>
                <a:ext cx="48971" cy="101683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69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250" y="152"/>
                      <a:pt x="366" y="339"/>
                      <a:pt x="348" y="544"/>
                    </a:cubicBezTo>
                    <a:cubicBezTo>
                      <a:pt x="321" y="794"/>
                      <a:pt x="188" y="1026"/>
                      <a:pt x="0" y="1169"/>
                    </a:cubicBezTo>
                    <a:cubicBezTo>
                      <a:pt x="89" y="1151"/>
                      <a:pt x="170" y="1133"/>
                      <a:pt x="250" y="1071"/>
                    </a:cubicBezTo>
                    <a:cubicBezTo>
                      <a:pt x="437" y="946"/>
                      <a:pt x="562" y="634"/>
                      <a:pt x="482" y="411"/>
                    </a:cubicBezTo>
                    <a:cubicBezTo>
                      <a:pt x="420" y="223"/>
                      <a:pt x="268" y="81"/>
                      <a:pt x="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6" name="Google Shape;5246;p17"/>
              <p:cNvSpPr/>
              <p:nvPr/>
            </p:nvSpPr>
            <p:spPr>
              <a:xfrm>
                <a:off x="2772683" y="2415169"/>
                <a:ext cx="71413" cy="118818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366" extrusionOk="0">
                    <a:moveTo>
                      <a:pt x="223" y="1"/>
                    </a:moveTo>
                    <a:cubicBezTo>
                      <a:pt x="303" y="99"/>
                      <a:pt x="357" y="224"/>
                      <a:pt x="384" y="358"/>
                    </a:cubicBezTo>
                    <a:cubicBezTo>
                      <a:pt x="455" y="741"/>
                      <a:pt x="303" y="1125"/>
                      <a:pt x="0" y="1366"/>
                    </a:cubicBezTo>
                    <a:cubicBezTo>
                      <a:pt x="384" y="1241"/>
                      <a:pt x="821" y="947"/>
                      <a:pt x="642" y="501"/>
                    </a:cubicBezTo>
                    <a:cubicBezTo>
                      <a:pt x="562" y="295"/>
                      <a:pt x="402" y="135"/>
                      <a:pt x="2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7" name="Google Shape;5247;p17"/>
              <p:cNvSpPr/>
              <p:nvPr/>
            </p:nvSpPr>
            <p:spPr>
              <a:xfrm>
                <a:off x="2359088" y="2441611"/>
                <a:ext cx="180054" cy="35158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042" extrusionOk="0">
                    <a:moveTo>
                      <a:pt x="2070" y="0"/>
                    </a:moveTo>
                    <a:lnTo>
                      <a:pt x="2070" y="0"/>
                    </a:lnTo>
                    <a:cubicBezTo>
                      <a:pt x="1847" y="63"/>
                      <a:pt x="1624" y="125"/>
                      <a:pt x="1401" y="205"/>
                    </a:cubicBezTo>
                    <a:cubicBezTo>
                      <a:pt x="1347" y="232"/>
                      <a:pt x="1294" y="259"/>
                      <a:pt x="1231" y="286"/>
                    </a:cubicBezTo>
                    <a:cubicBezTo>
                      <a:pt x="696" y="651"/>
                      <a:pt x="304" y="1240"/>
                      <a:pt x="170" y="1883"/>
                    </a:cubicBezTo>
                    <a:cubicBezTo>
                      <a:pt x="0" y="2757"/>
                      <a:pt x="321" y="3506"/>
                      <a:pt x="1053" y="4015"/>
                    </a:cubicBezTo>
                    <a:cubicBezTo>
                      <a:pt x="1061" y="4023"/>
                      <a:pt x="1062" y="4037"/>
                      <a:pt x="1056" y="4041"/>
                    </a:cubicBezTo>
                    <a:lnTo>
                      <a:pt x="1056" y="4041"/>
                    </a:lnTo>
                    <a:cubicBezTo>
                      <a:pt x="1331" y="3970"/>
                      <a:pt x="1616" y="3916"/>
                      <a:pt x="1909" y="3881"/>
                    </a:cubicBezTo>
                    <a:cubicBezTo>
                      <a:pt x="1053" y="3435"/>
                      <a:pt x="535" y="2685"/>
                      <a:pt x="776" y="1677"/>
                    </a:cubicBezTo>
                    <a:cubicBezTo>
                      <a:pt x="937" y="973"/>
                      <a:pt x="1428" y="339"/>
                      <a:pt x="2070" y="0"/>
                    </a:cubicBezTo>
                    <a:close/>
                    <a:moveTo>
                      <a:pt x="1056" y="4041"/>
                    </a:moveTo>
                    <a:lnTo>
                      <a:pt x="1056" y="4041"/>
                    </a:lnTo>
                    <a:cubicBezTo>
                      <a:pt x="1055" y="4041"/>
                      <a:pt x="1054" y="4041"/>
                      <a:pt x="1053" y="4041"/>
                    </a:cubicBezTo>
                    <a:cubicBezTo>
                      <a:pt x="1054" y="4041"/>
                      <a:pt x="1055" y="4041"/>
                      <a:pt x="1056" y="404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8" name="Google Shape;5248;p17"/>
              <p:cNvSpPr/>
              <p:nvPr/>
            </p:nvSpPr>
            <p:spPr>
              <a:xfrm>
                <a:off x="2799038" y="2530070"/>
                <a:ext cx="176227" cy="257468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2960" extrusionOk="0">
                    <a:moveTo>
                      <a:pt x="554" y="0"/>
                    </a:moveTo>
                    <a:cubicBezTo>
                      <a:pt x="473" y="81"/>
                      <a:pt x="384" y="143"/>
                      <a:pt x="268" y="161"/>
                    </a:cubicBezTo>
                    <a:cubicBezTo>
                      <a:pt x="0" y="705"/>
                      <a:pt x="215" y="1624"/>
                      <a:pt x="509" y="2106"/>
                    </a:cubicBezTo>
                    <a:cubicBezTo>
                      <a:pt x="797" y="2593"/>
                      <a:pt x="1257" y="2959"/>
                      <a:pt x="1811" y="2959"/>
                    </a:cubicBezTo>
                    <a:cubicBezTo>
                      <a:pt x="1876" y="2959"/>
                      <a:pt x="1941" y="2954"/>
                      <a:pt x="2008" y="2944"/>
                    </a:cubicBezTo>
                    <a:lnTo>
                      <a:pt x="2026" y="2944"/>
                    </a:lnTo>
                    <a:cubicBezTo>
                      <a:pt x="759" y="2855"/>
                      <a:pt x="134" y="1151"/>
                      <a:pt x="5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9" name="Google Shape;5249;p17"/>
              <p:cNvSpPr/>
              <p:nvPr/>
            </p:nvSpPr>
            <p:spPr>
              <a:xfrm>
                <a:off x="3173056" y="1426638"/>
                <a:ext cx="396640" cy="472402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5431" extrusionOk="0">
                    <a:moveTo>
                      <a:pt x="2605" y="1"/>
                    </a:moveTo>
                    <a:cubicBezTo>
                      <a:pt x="2472" y="10"/>
                      <a:pt x="2097" y="45"/>
                      <a:pt x="2043" y="259"/>
                    </a:cubicBezTo>
                    <a:cubicBezTo>
                      <a:pt x="2116" y="208"/>
                      <a:pt x="2201" y="186"/>
                      <a:pt x="2288" y="186"/>
                    </a:cubicBezTo>
                    <a:cubicBezTo>
                      <a:pt x="2551" y="186"/>
                      <a:pt x="2839" y="390"/>
                      <a:pt x="2927" y="625"/>
                    </a:cubicBezTo>
                    <a:cubicBezTo>
                      <a:pt x="3007" y="866"/>
                      <a:pt x="2918" y="1071"/>
                      <a:pt x="2748" y="1205"/>
                    </a:cubicBezTo>
                    <a:cubicBezTo>
                      <a:pt x="3176" y="1919"/>
                      <a:pt x="3105" y="3016"/>
                      <a:pt x="2766" y="3738"/>
                    </a:cubicBezTo>
                    <a:cubicBezTo>
                      <a:pt x="2364" y="4622"/>
                      <a:pt x="1419" y="4836"/>
                      <a:pt x="527" y="4836"/>
                    </a:cubicBezTo>
                    <a:cubicBezTo>
                      <a:pt x="378" y="4873"/>
                      <a:pt x="236" y="4892"/>
                      <a:pt x="89" y="4892"/>
                    </a:cubicBezTo>
                    <a:cubicBezTo>
                      <a:pt x="60" y="4892"/>
                      <a:pt x="30" y="4891"/>
                      <a:pt x="0" y="4889"/>
                    </a:cubicBezTo>
                    <a:lnTo>
                      <a:pt x="0" y="4889"/>
                    </a:lnTo>
                    <a:cubicBezTo>
                      <a:pt x="116" y="4952"/>
                      <a:pt x="241" y="5014"/>
                      <a:pt x="366" y="5068"/>
                    </a:cubicBezTo>
                    <a:cubicBezTo>
                      <a:pt x="714" y="5210"/>
                      <a:pt x="1107" y="5371"/>
                      <a:pt x="1499" y="5425"/>
                    </a:cubicBezTo>
                    <a:cubicBezTo>
                      <a:pt x="1550" y="5429"/>
                      <a:pt x="1601" y="5431"/>
                      <a:pt x="1653" y="5431"/>
                    </a:cubicBezTo>
                    <a:cubicBezTo>
                      <a:pt x="2684" y="5431"/>
                      <a:pt x="3896" y="4600"/>
                      <a:pt x="4184" y="3640"/>
                    </a:cubicBezTo>
                    <a:cubicBezTo>
                      <a:pt x="4559" y="2409"/>
                      <a:pt x="4033" y="420"/>
                      <a:pt x="26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0" name="Google Shape;5250;p17"/>
              <p:cNvSpPr/>
              <p:nvPr/>
            </p:nvSpPr>
            <p:spPr>
              <a:xfrm>
                <a:off x="3227332" y="1400283"/>
                <a:ext cx="83938" cy="131952"/>
              </a:xfrm>
              <a:custGeom>
                <a:avLst/>
                <a:gdLst/>
                <a:ahLst/>
                <a:cxnLst/>
                <a:rect l="l" t="t" r="r" b="b"/>
                <a:pathLst>
                  <a:path w="965" h="1517" extrusionOk="0">
                    <a:moveTo>
                      <a:pt x="634" y="0"/>
                    </a:moveTo>
                    <a:lnTo>
                      <a:pt x="634" y="0"/>
                    </a:lnTo>
                    <a:cubicBezTo>
                      <a:pt x="340" y="36"/>
                      <a:pt x="1" y="330"/>
                      <a:pt x="37" y="652"/>
                    </a:cubicBezTo>
                    <a:cubicBezTo>
                      <a:pt x="72" y="883"/>
                      <a:pt x="188" y="1098"/>
                      <a:pt x="376" y="1240"/>
                    </a:cubicBezTo>
                    <a:cubicBezTo>
                      <a:pt x="554" y="1383"/>
                      <a:pt x="750" y="1481"/>
                      <a:pt x="964" y="1517"/>
                    </a:cubicBezTo>
                    <a:cubicBezTo>
                      <a:pt x="715" y="1374"/>
                      <a:pt x="500" y="1160"/>
                      <a:pt x="465" y="892"/>
                    </a:cubicBezTo>
                    <a:cubicBezTo>
                      <a:pt x="420" y="571"/>
                      <a:pt x="456" y="241"/>
                      <a:pt x="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1" name="Google Shape;5251;p17"/>
              <p:cNvSpPr/>
              <p:nvPr/>
            </p:nvSpPr>
            <p:spPr>
              <a:xfrm>
                <a:off x="3122607" y="2398121"/>
                <a:ext cx="140564" cy="242594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2789" extrusionOk="0">
                    <a:moveTo>
                      <a:pt x="991" y="1"/>
                    </a:moveTo>
                    <a:lnTo>
                      <a:pt x="991" y="1"/>
                    </a:lnTo>
                    <a:cubicBezTo>
                      <a:pt x="1348" y="625"/>
                      <a:pt x="1473" y="1437"/>
                      <a:pt x="1160" y="2097"/>
                    </a:cubicBezTo>
                    <a:cubicBezTo>
                      <a:pt x="990" y="2464"/>
                      <a:pt x="660" y="2681"/>
                      <a:pt x="320" y="2681"/>
                    </a:cubicBezTo>
                    <a:cubicBezTo>
                      <a:pt x="213" y="2681"/>
                      <a:pt x="105" y="2659"/>
                      <a:pt x="1" y="2615"/>
                    </a:cubicBezTo>
                    <a:lnTo>
                      <a:pt x="1" y="2615"/>
                    </a:lnTo>
                    <a:cubicBezTo>
                      <a:pt x="156" y="2730"/>
                      <a:pt x="368" y="2789"/>
                      <a:pt x="581" y="2789"/>
                    </a:cubicBezTo>
                    <a:cubicBezTo>
                      <a:pt x="892" y="2789"/>
                      <a:pt x="1205" y="2664"/>
                      <a:pt x="1348" y="2409"/>
                    </a:cubicBezTo>
                    <a:cubicBezTo>
                      <a:pt x="1562" y="2026"/>
                      <a:pt x="1615" y="1526"/>
                      <a:pt x="1517" y="1098"/>
                    </a:cubicBezTo>
                    <a:cubicBezTo>
                      <a:pt x="1437" y="741"/>
                      <a:pt x="1241" y="331"/>
                      <a:pt x="9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2" name="Google Shape;5252;p17"/>
            <p:cNvGrpSpPr/>
            <p:nvPr/>
          </p:nvGrpSpPr>
          <p:grpSpPr>
            <a:xfrm flipH="1">
              <a:off x="-186745" y="3456677"/>
              <a:ext cx="1439186" cy="608831"/>
              <a:chOff x="2606636" y="1216407"/>
              <a:chExt cx="1229128" cy="519968"/>
            </a:xfrm>
          </p:grpSpPr>
          <p:sp>
            <p:nvSpPr>
              <p:cNvPr id="5253" name="Google Shape;5253;p17"/>
              <p:cNvSpPr/>
              <p:nvPr/>
            </p:nvSpPr>
            <p:spPr>
              <a:xfrm>
                <a:off x="3728603" y="1339745"/>
                <a:ext cx="32705" cy="3270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6" extrusionOk="0">
                    <a:moveTo>
                      <a:pt x="188" y="0"/>
                    </a:moveTo>
                    <a:cubicBezTo>
                      <a:pt x="81" y="0"/>
                      <a:pt x="1" y="81"/>
                      <a:pt x="1" y="188"/>
                    </a:cubicBezTo>
                    <a:cubicBezTo>
                      <a:pt x="1" y="286"/>
                      <a:pt x="81" y="375"/>
                      <a:pt x="188" y="375"/>
                    </a:cubicBezTo>
                    <a:cubicBezTo>
                      <a:pt x="286" y="375"/>
                      <a:pt x="376" y="286"/>
                      <a:pt x="376" y="188"/>
                    </a:cubicBezTo>
                    <a:cubicBezTo>
                      <a:pt x="376" y="81"/>
                      <a:pt x="286" y="0"/>
                      <a:pt x="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4" name="Google Shape;5254;p17"/>
              <p:cNvSpPr/>
              <p:nvPr/>
            </p:nvSpPr>
            <p:spPr>
              <a:xfrm>
                <a:off x="2606636" y="1329655"/>
                <a:ext cx="21746" cy="2261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0" extrusionOk="0">
                    <a:moveTo>
                      <a:pt x="125" y="0"/>
                    </a:moveTo>
                    <a:cubicBezTo>
                      <a:pt x="54" y="0"/>
                      <a:pt x="0" y="63"/>
                      <a:pt x="0" y="134"/>
                    </a:cubicBezTo>
                    <a:cubicBezTo>
                      <a:pt x="0" y="206"/>
                      <a:pt x="54" y="259"/>
                      <a:pt x="125" y="259"/>
                    </a:cubicBezTo>
                    <a:cubicBezTo>
                      <a:pt x="196" y="259"/>
                      <a:pt x="250" y="206"/>
                      <a:pt x="250" y="134"/>
                    </a:cubicBezTo>
                    <a:cubicBezTo>
                      <a:pt x="250" y="63"/>
                      <a:pt x="196" y="0"/>
                      <a:pt x="1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17"/>
              <p:cNvSpPr/>
              <p:nvPr/>
            </p:nvSpPr>
            <p:spPr>
              <a:xfrm>
                <a:off x="2671785" y="1236499"/>
                <a:ext cx="39664" cy="38881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47" extrusionOk="0">
                    <a:moveTo>
                      <a:pt x="223" y="1"/>
                    </a:moveTo>
                    <a:cubicBezTo>
                      <a:pt x="107" y="1"/>
                      <a:pt x="0" y="99"/>
                      <a:pt x="0" y="224"/>
                    </a:cubicBezTo>
                    <a:cubicBezTo>
                      <a:pt x="0" y="349"/>
                      <a:pt x="107" y="447"/>
                      <a:pt x="223" y="447"/>
                    </a:cubicBezTo>
                    <a:cubicBezTo>
                      <a:pt x="348" y="447"/>
                      <a:pt x="455" y="349"/>
                      <a:pt x="455" y="224"/>
                    </a:cubicBezTo>
                    <a:cubicBezTo>
                      <a:pt x="455" y="99"/>
                      <a:pt x="348" y="1"/>
                      <a:pt x="2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17"/>
              <p:cNvSpPr/>
              <p:nvPr/>
            </p:nvSpPr>
            <p:spPr>
              <a:xfrm>
                <a:off x="2681874" y="1543800"/>
                <a:ext cx="19484" cy="19484"/>
              </a:xfrm>
              <a:custGeom>
                <a:avLst/>
                <a:gdLst/>
                <a:ahLst/>
                <a:cxnLst/>
                <a:rect l="l" t="t" r="r" b="b"/>
                <a:pathLst>
                  <a:path w="224" h="224" extrusionOk="0">
                    <a:moveTo>
                      <a:pt x="107" y="1"/>
                    </a:moveTo>
                    <a:cubicBezTo>
                      <a:pt x="45" y="1"/>
                      <a:pt x="0" y="54"/>
                      <a:pt x="0" y="108"/>
                    </a:cubicBezTo>
                    <a:cubicBezTo>
                      <a:pt x="0" y="170"/>
                      <a:pt x="45" y="224"/>
                      <a:pt x="107" y="224"/>
                    </a:cubicBezTo>
                    <a:cubicBezTo>
                      <a:pt x="170" y="224"/>
                      <a:pt x="223" y="170"/>
                      <a:pt x="223" y="108"/>
                    </a:cubicBezTo>
                    <a:cubicBezTo>
                      <a:pt x="223" y="54"/>
                      <a:pt x="170" y="1"/>
                      <a:pt x="1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17"/>
              <p:cNvSpPr/>
              <p:nvPr/>
            </p:nvSpPr>
            <p:spPr>
              <a:xfrm>
                <a:off x="2615943" y="1216407"/>
                <a:ext cx="14004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80" y="0"/>
                    </a:moveTo>
                    <a:cubicBezTo>
                      <a:pt x="36" y="0"/>
                      <a:pt x="0" y="36"/>
                      <a:pt x="0" y="80"/>
                    </a:cubicBezTo>
                    <a:cubicBezTo>
                      <a:pt x="0" y="125"/>
                      <a:pt x="36" y="161"/>
                      <a:pt x="80" y="161"/>
                    </a:cubicBezTo>
                    <a:cubicBezTo>
                      <a:pt x="125" y="161"/>
                      <a:pt x="161" y="125"/>
                      <a:pt x="161" y="80"/>
                    </a:cubicBezTo>
                    <a:cubicBezTo>
                      <a:pt x="161" y="36"/>
                      <a:pt x="125" y="0"/>
                      <a:pt x="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17"/>
              <p:cNvSpPr/>
              <p:nvPr/>
            </p:nvSpPr>
            <p:spPr>
              <a:xfrm>
                <a:off x="2923160" y="1644698"/>
                <a:ext cx="23398" cy="2339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69" extrusionOk="0">
                    <a:moveTo>
                      <a:pt x="135" y="0"/>
                    </a:moveTo>
                    <a:cubicBezTo>
                      <a:pt x="54" y="0"/>
                      <a:pt x="1" y="63"/>
                      <a:pt x="1" y="134"/>
                    </a:cubicBezTo>
                    <a:cubicBezTo>
                      <a:pt x="1" y="206"/>
                      <a:pt x="54" y="268"/>
                      <a:pt x="135" y="268"/>
                    </a:cubicBezTo>
                    <a:cubicBezTo>
                      <a:pt x="206" y="268"/>
                      <a:pt x="268" y="206"/>
                      <a:pt x="268" y="134"/>
                    </a:cubicBezTo>
                    <a:cubicBezTo>
                      <a:pt x="268" y="63"/>
                      <a:pt x="206" y="0"/>
                      <a:pt x="1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17"/>
              <p:cNvSpPr/>
              <p:nvPr/>
            </p:nvSpPr>
            <p:spPr>
              <a:xfrm>
                <a:off x="2619308" y="1523207"/>
                <a:ext cx="14787" cy="14874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71" extrusionOk="0">
                    <a:moveTo>
                      <a:pt x="90" y="1"/>
                    </a:moveTo>
                    <a:cubicBezTo>
                      <a:pt x="45" y="1"/>
                      <a:pt x="0" y="45"/>
                      <a:pt x="0" y="90"/>
                    </a:cubicBezTo>
                    <a:cubicBezTo>
                      <a:pt x="0" y="134"/>
                      <a:pt x="45" y="170"/>
                      <a:pt x="90" y="170"/>
                    </a:cubicBezTo>
                    <a:cubicBezTo>
                      <a:pt x="134" y="170"/>
                      <a:pt x="170" y="134"/>
                      <a:pt x="170" y="90"/>
                    </a:cubicBezTo>
                    <a:cubicBezTo>
                      <a:pt x="170" y="45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17"/>
              <p:cNvSpPr/>
              <p:nvPr/>
            </p:nvSpPr>
            <p:spPr>
              <a:xfrm>
                <a:off x="3821760" y="1312607"/>
                <a:ext cx="14004" cy="1322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52" extrusionOk="0">
                    <a:moveTo>
                      <a:pt x="81" y="0"/>
                    </a:moveTo>
                    <a:cubicBezTo>
                      <a:pt x="36" y="0"/>
                      <a:pt x="0" y="36"/>
                      <a:pt x="0" y="80"/>
                    </a:cubicBezTo>
                    <a:cubicBezTo>
                      <a:pt x="0" y="125"/>
                      <a:pt x="36" y="152"/>
                      <a:pt x="81" y="152"/>
                    </a:cubicBezTo>
                    <a:cubicBezTo>
                      <a:pt x="125" y="152"/>
                      <a:pt x="161" y="125"/>
                      <a:pt x="161" y="80"/>
                    </a:cubicBezTo>
                    <a:cubicBezTo>
                      <a:pt x="161" y="36"/>
                      <a:pt x="125" y="0"/>
                      <a:pt x="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17"/>
              <p:cNvSpPr/>
              <p:nvPr/>
            </p:nvSpPr>
            <p:spPr>
              <a:xfrm>
                <a:off x="3625444" y="1263724"/>
                <a:ext cx="10960" cy="1096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26" extrusionOk="0">
                    <a:moveTo>
                      <a:pt x="63" y="0"/>
                    </a:moveTo>
                    <a:cubicBezTo>
                      <a:pt x="27" y="0"/>
                      <a:pt x="0" y="27"/>
                      <a:pt x="0" y="63"/>
                    </a:cubicBezTo>
                    <a:cubicBezTo>
                      <a:pt x="0" y="98"/>
                      <a:pt x="27" y="125"/>
                      <a:pt x="63" y="125"/>
                    </a:cubicBezTo>
                    <a:cubicBezTo>
                      <a:pt x="98" y="125"/>
                      <a:pt x="125" y="98"/>
                      <a:pt x="125" y="63"/>
                    </a:cubicBezTo>
                    <a:cubicBezTo>
                      <a:pt x="125" y="27"/>
                      <a:pt x="98" y="0"/>
                      <a:pt x="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17"/>
              <p:cNvSpPr/>
              <p:nvPr/>
            </p:nvSpPr>
            <p:spPr>
              <a:xfrm>
                <a:off x="3165314" y="1723067"/>
                <a:ext cx="14004" cy="13308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53" extrusionOk="0">
                    <a:moveTo>
                      <a:pt x="80" y="0"/>
                    </a:moveTo>
                    <a:cubicBezTo>
                      <a:pt x="36" y="0"/>
                      <a:pt x="0" y="27"/>
                      <a:pt x="0" y="72"/>
                    </a:cubicBezTo>
                    <a:cubicBezTo>
                      <a:pt x="0" y="116"/>
                      <a:pt x="36" y="152"/>
                      <a:pt x="80" y="152"/>
                    </a:cubicBezTo>
                    <a:cubicBezTo>
                      <a:pt x="125" y="152"/>
                      <a:pt x="161" y="116"/>
                      <a:pt x="161" y="72"/>
                    </a:cubicBezTo>
                    <a:cubicBezTo>
                      <a:pt x="161" y="27"/>
                      <a:pt x="125" y="0"/>
                      <a:pt x="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17"/>
              <p:cNvSpPr/>
              <p:nvPr/>
            </p:nvSpPr>
            <p:spPr>
              <a:xfrm>
                <a:off x="3059024" y="1644698"/>
                <a:ext cx="10873" cy="1096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62" y="0"/>
                    </a:moveTo>
                    <a:cubicBezTo>
                      <a:pt x="27" y="0"/>
                      <a:pt x="0" y="27"/>
                      <a:pt x="0" y="63"/>
                    </a:cubicBezTo>
                    <a:cubicBezTo>
                      <a:pt x="0" y="99"/>
                      <a:pt x="27" y="125"/>
                      <a:pt x="62" y="125"/>
                    </a:cubicBezTo>
                    <a:cubicBezTo>
                      <a:pt x="98" y="125"/>
                      <a:pt x="125" y="99"/>
                      <a:pt x="125" y="63"/>
                    </a:cubicBezTo>
                    <a:cubicBezTo>
                      <a:pt x="125" y="27"/>
                      <a:pt x="98" y="0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17"/>
              <p:cNvSpPr/>
              <p:nvPr/>
            </p:nvSpPr>
            <p:spPr>
              <a:xfrm>
                <a:off x="3091555" y="1573287"/>
                <a:ext cx="15657" cy="15657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80" extrusionOk="0">
                    <a:moveTo>
                      <a:pt x="90" y="1"/>
                    </a:moveTo>
                    <a:cubicBezTo>
                      <a:pt x="36" y="1"/>
                      <a:pt x="1" y="45"/>
                      <a:pt x="1" y="90"/>
                    </a:cubicBezTo>
                    <a:cubicBezTo>
                      <a:pt x="1" y="143"/>
                      <a:pt x="36" y="179"/>
                      <a:pt x="90" y="179"/>
                    </a:cubicBezTo>
                    <a:cubicBezTo>
                      <a:pt x="135" y="179"/>
                      <a:pt x="179" y="143"/>
                      <a:pt x="179" y="90"/>
                    </a:cubicBezTo>
                    <a:cubicBezTo>
                      <a:pt x="179" y="45"/>
                      <a:pt x="135" y="1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17"/>
              <p:cNvSpPr/>
              <p:nvPr/>
            </p:nvSpPr>
            <p:spPr>
              <a:xfrm>
                <a:off x="3128782" y="1630694"/>
                <a:ext cx="35054" cy="35054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6" y="1"/>
                    </a:moveTo>
                    <a:cubicBezTo>
                      <a:pt x="90" y="1"/>
                      <a:pt x="1" y="90"/>
                      <a:pt x="1" y="206"/>
                    </a:cubicBezTo>
                    <a:cubicBezTo>
                      <a:pt x="1" y="313"/>
                      <a:pt x="90" y="402"/>
                      <a:pt x="206" y="402"/>
                    </a:cubicBezTo>
                    <a:cubicBezTo>
                      <a:pt x="313" y="402"/>
                      <a:pt x="402" y="313"/>
                      <a:pt x="402" y="206"/>
                    </a:cubicBezTo>
                    <a:cubicBezTo>
                      <a:pt x="402" y="90"/>
                      <a:pt x="313" y="1"/>
                      <a:pt x="2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66" name="Google Shape;5266;p17"/>
            <p:cNvSpPr/>
            <p:nvPr/>
          </p:nvSpPr>
          <p:spPr>
            <a:xfrm flipH="1">
              <a:off x="-1951296" y="3403209"/>
              <a:ext cx="4642922" cy="2487218"/>
            </a:xfrm>
            <a:custGeom>
              <a:avLst/>
              <a:gdLst/>
              <a:ahLst/>
              <a:cxnLst/>
              <a:rect l="l" t="t" r="r" b="b"/>
              <a:pathLst>
                <a:path w="45587" h="24421" extrusionOk="0">
                  <a:moveTo>
                    <a:pt x="18939" y="2532"/>
                  </a:moveTo>
                  <a:lnTo>
                    <a:pt x="18939" y="2532"/>
                  </a:lnTo>
                  <a:cubicBezTo>
                    <a:pt x="18761" y="2711"/>
                    <a:pt x="18761" y="3014"/>
                    <a:pt x="18832" y="3237"/>
                  </a:cubicBezTo>
                  <a:cubicBezTo>
                    <a:pt x="18904" y="3469"/>
                    <a:pt x="19064" y="3674"/>
                    <a:pt x="19278" y="3817"/>
                  </a:cubicBezTo>
                  <a:cubicBezTo>
                    <a:pt x="19100" y="3790"/>
                    <a:pt x="18931" y="3745"/>
                    <a:pt x="18788" y="3612"/>
                  </a:cubicBezTo>
                  <a:cubicBezTo>
                    <a:pt x="18600" y="3433"/>
                    <a:pt x="18485" y="3130"/>
                    <a:pt x="18538" y="2880"/>
                  </a:cubicBezTo>
                  <a:cubicBezTo>
                    <a:pt x="18574" y="2702"/>
                    <a:pt x="18770" y="2577"/>
                    <a:pt x="18939" y="2532"/>
                  </a:cubicBezTo>
                  <a:close/>
                  <a:moveTo>
                    <a:pt x="19332" y="2372"/>
                  </a:moveTo>
                  <a:cubicBezTo>
                    <a:pt x="19261" y="2497"/>
                    <a:pt x="19207" y="2639"/>
                    <a:pt x="19198" y="2809"/>
                  </a:cubicBezTo>
                  <a:cubicBezTo>
                    <a:pt x="19180" y="3326"/>
                    <a:pt x="19537" y="3710"/>
                    <a:pt x="19992" y="3906"/>
                  </a:cubicBezTo>
                  <a:cubicBezTo>
                    <a:pt x="19573" y="3888"/>
                    <a:pt x="19189" y="3621"/>
                    <a:pt x="18975" y="3264"/>
                  </a:cubicBezTo>
                  <a:cubicBezTo>
                    <a:pt x="18815" y="2987"/>
                    <a:pt x="18868" y="2630"/>
                    <a:pt x="19145" y="2461"/>
                  </a:cubicBezTo>
                  <a:cubicBezTo>
                    <a:pt x="19198" y="2416"/>
                    <a:pt x="19270" y="2398"/>
                    <a:pt x="19332" y="2372"/>
                  </a:cubicBezTo>
                  <a:close/>
                  <a:moveTo>
                    <a:pt x="17798" y="400"/>
                  </a:moveTo>
                  <a:lnTo>
                    <a:pt x="17798" y="400"/>
                  </a:lnTo>
                  <a:cubicBezTo>
                    <a:pt x="17271" y="632"/>
                    <a:pt x="16772" y="971"/>
                    <a:pt x="16451" y="1408"/>
                  </a:cubicBezTo>
                  <a:cubicBezTo>
                    <a:pt x="15915" y="2122"/>
                    <a:pt x="15915" y="3157"/>
                    <a:pt x="16638" y="3754"/>
                  </a:cubicBezTo>
                  <a:cubicBezTo>
                    <a:pt x="16798" y="3888"/>
                    <a:pt x="17164" y="4013"/>
                    <a:pt x="17521" y="4022"/>
                  </a:cubicBezTo>
                  <a:cubicBezTo>
                    <a:pt x="17447" y="4033"/>
                    <a:pt x="17373" y="4038"/>
                    <a:pt x="17300" y="4038"/>
                  </a:cubicBezTo>
                  <a:cubicBezTo>
                    <a:pt x="16303" y="4038"/>
                    <a:pt x="15517" y="3044"/>
                    <a:pt x="15799" y="1988"/>
                  </a:cubicBezTo>
                  <a:cubicBezTo>
                    <a:pt x="16013" y="1185"/>
                    <a:pt x="16986" y="587"/>
                    <a:pt x="17798" y="400"/>
                  </a:cubicBezTo>
                  <a:close/>
                  <a:moveTo>
                    <a:pt x="21330" y="2943"/>
                  </a:moveTo>
                  <a:lnTo>
                    <a:pt x="21330" y="2943"/>
                  </a:lnTo>
                  <a:cubicBezTo>
                    <a:pt x="21205" y="3166"/>
                    <a:pt x="21205" y="3460"/>
                    <a:pt x="21330" y="3719"/>
                  </a:cubicBezTo>
                  <a:cubicBezTo>
                    <a:pt x="21393" y="3844"/>
                    <a:pt x="21509" y="3969"/>
                    <a:pt x="21643" y="4076"/>
                  </a:cubicBezTo>
                  <a:cubicBezTo>
                    <a:pt x="21527" y="4040"/>
                    <a:pt x="21411" y="4004"/>
                    <a:pt x="21312" y="3942"/>
                  </a:cubicBezTo>
                  <a:cubicBezTo>
                    <a:pt x="21081" y="3799"/>
                    <a:pt x="21027" y="3522"/>
                    <a:pt x="21089" y="3282"/>
                  </a:cubicBezTo>
                  <a:cubicBezTo>
                    <a:pt x="21116" y="3130"/>
                    <a:pt x="21223" y="3032"/>
                    <a:pt x="21330" y="2943"/>
                  </a:cubicBezTo>
                  <a:close/>
                  <a:moveTo>
                    <a:pt x="21901" y="2639"/>
                  </a:moveTo>
                  <a:lnTo>
                    <a:pt x="21901" y="2639"/>
                  </a:lnTo>
                  <a:cubicBezTo>
                    <a:pt x="21723" y="2880"/>
                    <a:pt x="21687" y="3210"/>
                    <a:pt x="21732" y="3531"/>
                  </a:cubicBezTo>
                  <a:cubicBezTo>
                    <a:pt x="21767" y="3799"/>
                    <a:pt x="21982" y="4013"/>
                    <a:pt x="22231" y="4156"/>
                  </a:cubicBezTo>
                  <a:cubicBezTo>
                    <a:pt x="22017" y="4120"/>
                    <a:pt x="21821" y="4022"/>
                    <a:pt x="21643" y="3879"/>
                  </a:cubicBezTo>
                  <a:cubicBezTo>
                    <a:pt x="21455" y="3737"/>
                    <a:pt x="21339" y="3522"/>
                    <a:pt x="21304" y="3291"/>
                  </a:cubicBezTo>
                  <a:cubicBezTo>
                    <a:pt x="21268" y="2969"/>
                    <a:pt x="21616" y="2675"/>
                    <a:pt x="21901" y="2639"/>
                  </a:cubicBezTo>
                  <a:close/>
                  <a:moveTo>
                    <a:pt x="16531" y="909"/>
                  </a:moveTo>
                  <a:cubicBezTo>
                    <a:pt x="16067" y="1230"/>
                    <a:pt x="15710" y="1667"/>
                    <a:pt x="15657" y="2166"/>
                  </a:cubicBezTo>
                  <a:cubicBezTo>
                    <a:pt x="15603" y="2791"/>
                    <a:pt x="15755" y="3415"/>
                    <a:pt x="16254" y="3817"/>
                  </a:cubicBezTo>
                  <a:cubicBezTo>
                    <a:pt x="16537" y="4050"/>
                    <a:pt x="16844" y="4167"/>
                    <a:pt x="17159" y="4167"/>
                  </a:cubicBezTo>
                  <a:cubicBezTo>
                    <a:pt x="17181" y="4167"/>
                    <a:pt x="17204" y="4166"/>
                    <a:pt x="17227" y="4165"/>
                  </a:cubicBezTo>
                  <a:lnTo>
                    <a:pt x="17227" y="4165"/>
                  </a:lnTo>
                  <a:cubicBezTo>
                    <a:pt x="17092" y="4211"/>
                    <a:pt x="16956" y="4232"/>
                    <a:pt x="16819" y="4232"/>
                  </a:cubicBezTo>
                  <a:cubicBezTo>
                    <a:pt x="16530" y="4232"/>
                    <a:pt x="16241" y="4138"/>
                    <a:pt x="15969" y="3986"/>
                  </a:cubicBezTo>
                  <a:cubicBezTo>
                    <a:pt x="15585" y="3781"/>
                    <a:pt x="15380" y="3175"/>
                    <a:pt x="15362" y="2764"/>
                  </a:cubicBezTo>
                  <a:cubicBezTo>
                    <a:pt x="15335" y="2068"/>
                    <a:pt x="15906" y="1319"/>
                    <a:pt x="16531" y="909"/>
                  </a:cubicBezTo>
                  <a:close/>
                  <a:moveTo>
                    <a:pt x="21910" y="4236"/>
                  </a:moveTo>
                  <a:cubicBezTo>
                    <a:pt x="21946" y="4254"/>
                    <a:pt x="21990" y="4263"/>
                    <a:pt x="22026" y="4281"/>
                  </a:cubicBezTo>
                  <a:cubicBezTo>
                    <a:pt x="22535" y="4887"/>
                    <a:pt x="22437" y="5762"/>
                    <a:pt x="22053" y="6422"/>
                  </a:cubicBezTo>
                  <a:cubicBezTo>
                    <a:pt x="21848" y="6779"/>
                    <a:pt x="21580" y="7011"/>
                    <a:pt x="21214" y="7198"/>
                  </a:cubicBezTo>
                  <a:cubicBezTo>
                    <a:pt x="20934" y="7342"/>
                    <a:pt x="20530" y="7519"/>
                    <a:pt x="20185" y="7519"/>
                  </a:cubicBezTo>
                  <a:cubicBezTo>
                    <a:pt x="20125" y="7519"/>
                    <a:pt x="20066" y="7513"/>
                    <a:pt x="20010" y="7501"/>
                  </a:cubicBezTo>
                  <a:cubicBezTo>
                    <a:pt x="19885" y="7430"/>
                    <a:pt x="19769" y="7358"/>
                    <a:pt x="19653" y="7296"/>
                  </a:cubicBezTo>
                  <a:cubicBezTo>
                    <a:pt x="20367" y="7287"/>
                    <a:pt x="21009" y="7118"/>
                    <a:pt x="21473" y="6511"/>
                  </a:cubicBezTo>
                  <a:cubicBezTo>
                    <a:pt x="22035" y="5797"/>
                    <a:pt x="22080" y="5057"/>
                    <a:pt x="21776" y="4245"/>
                  </a:cubicBezTo>
                  <a:cubicBezTo>
                    <a:pt x="21821" y="4245"/>
                    <a:pt x="21875" y="4245"/>
                    <a:pt x="21910" y="4236"/>
                  </a:cubicBezTo>
                  <a:close/>
                  <a:moveTo>
                    <a:pt x="23373" y="4156"/>
                  </a:moveTo>
                  <a:lnTo>
                    <a:pt x="23373" y="4156"/>
                  </a:lnTo>
                  <a:cubicBezTo>
                    <a:pt x="23677" y="4807"/>
                    <a:pt x="23614" y="5788"/>
                    <a:pt x="23364" y="6422"/>
                  </a:cubicBezTo>
                  <a:cubicBezTo>
                    <a:pt x="23043" y="7234"/>
                    <a:pt x="22312" y="7519"/>
                    <a:pt x="21518" y="7662"/>
                  </a:cubicBezTo>
                  <a:cubicBezTo>
                    <a:pt x="21955" y="7466"/>
                    <a:pt x="22347" y="7144"/>
                    <a:pt x="22633" y="6805"/>
                  </a:cubicBezTo>
                  <a:cubicBezTo>
                    <a:pt x="23177" y="6145"/>
                    <a:pt x="23320" y="5110"/>
                    <a:pt x="22972" y="4325"/>
                  </a:cubicBezTo>
                  <a:cubicBezTo>
                    <a:pt x="23115" y="4299"/>
                    <a:pt x="23257" y="4245"/>
                    <a:pt x="23373" y="4156"/>
                  </a:cubicBezTo>
                  <a:close/>
                  <a:moveTo>
                    <a:pt x="22508" y="4281"/>
                  </a:moveTo>
                  <a:cubicBezTo>
                    <a:pt x="22624" y="4316"/>
                    <a:pt x="22731" y="4334"/>
                    <a:pt x="22838" y="4334"/>
                  </a:cubicBezTo>
                  <a:cubicBezTo>
                    <a:pt x="22874" y="4334"/>
                    <a:pt x="22909" y="4334"/>
                    <a:pt x="22954" y="4325"/>
                  </a:cubicBezTo>
                  <a:lnTo>
                    <a:pt x="22954" y="4325"/>
                  </a:lnTo>
                  <a:cubicBezTo>
                    <a:pt x="23239" y="5155"/>
                    <a:pt x="22990" y="6154"/>
                    <a:pt x="22419" y="6805"/>
                  </a:cubicBezTo>
                  <a:cubicBezTo>
                    <a:pt x="21990" y="7296"/>
                    <a:pt x="21188" y="7769"/>
                    <a:pt x="20519" y="7769"/>
                  </a:cubicBezTo>
                  <a:cubicBezTo>
                    <a:pt x="20429" y="7724"/>
                    <a:pt x="20340" y="7680"/>
                    <a:pt x="20251" y="7635"/>
                  </a:cubicBezTo>
                  <a:lnTo>
                    <a:pt x="20251" y="7635"/>
                  </a:lnTo>
                  <a:cubicBezTo>
                    <a:pt x="20286" y="7638"/>
                    <a:pt x="20322" y="7639"/>
                    <a:pt x="20357" y="7639"/>
                  </a:cubicBezTo>
                  <a:cubicBezTo>
                    <a:pt x="21078" y="7639"/>
                    <a:pt x="21846" y="7054"/>
                    <a:pt x="22178" y="6493"/>
                  </a:cubicBezTo>
                  <a:cubicBezTo>
                    <a:pt x="22606" y="5753"/>
                    <a:pt x="22624" y="4914"/>
                    <a:pt x="22071" y="4290"/>
                  </a:cubicBezTo>
                  <a:lnTo>
                    <a:pt x="22071" y="4290"/>
                  </a:lnTo>
                  <a:cubicBezTo>
                    <a:pt x="22139" y="4311"/>
                    <a:pt x="22211" y="4322"/>
                    <a:pt x="22282" y="4322"/>
                  </a:cubicBezTo>
                  <a:cubicBezTo>
                    <a:pt x="22361" y="4322"/>
                    <a:pt x="22438" y="4309"/>
                    <a:pt x="22508" y="4281"/>
                  </a:cubicBezTo>
                  <a:close/>
                  <a:moveTo>
                    <a:pt x="19786" y="166"/>
                  </a:moveTo>
                  <a:cubicBezTo>
                    <a:pt x="20032" y="166"/>
                    <a:pt x="20275" y="176"/>
                    <a:pt x="20510" y="186"/>
                  </a:cubicBezTo>
                  <a:cubicBezTo>
                    <a:pt x="21455" y="231"/>
                    <a:pt x="22356" y="445"/>
                    <a:pt x="23231" y="784"/>
                  </a:cubicBezTo>
                  <a:cubicBezTo>
                    <a:pt x="24827" y="1399"/>
                    <a:pt x="26299" y="2488"/>
                    <a:pt x="27290" y="3879"/>
                  </a:cubicBezTo>
                  <a:cubicBezTo>
                    <a:pt x="28048" y="4932"/>
                    <a:pt x="28895" y="6466"/>
                    <a:pt x="28530" y="7822"/>
                  </a:cubicBezTo>
                  <a:cubicBezTo>
                    <a:pt x="28530" y="7144"/>
                    <a:pt x="28414" y="6422"/>
                    <a:pt x="28084" y="5833"/>
                  </a:cubicBezTo>
                  <a:cubicBezTo>
                    <a:pt x="27584" y="4941"/>
                    <a:pt x="26951" y="4263"/>
                    <a:pt x="26103" y="3710"/>
                  </a:cubicBezTo>
                  <a:cubicBezTo>
                    <a:pt x="25318" y="3192"/>
                    <a:pt x="24658" y="2916"/>
                    <a:pt x="23721" y="2871"/>
                  </a:cubicBezTo>
                  <a:cubicBezTo>
                    <a:pt x="23664" y="2869"/>
                    <a:pt x="23586" y="2866"/>
                    <a:pt x="23497" y="2866"/>
                  </a:cubicBezTo>
                  <a:cubicBezTo>
                    <a:pt x="23209" y="2866"/>
                    <a:pt x="22811" y="2899"/>
                    <a:pt x="22695" y="3103"/>
                  </a:cubicBezTo>
                  <a:cubicBezTo>
                    <a:pt x="22606" y="3282"/>
                    <a:pt x="22695" y="3531"/>
                    <a:pt x="22874" y="3612"/>
                  </a:cubicBezTo>
                  <a:cubicBezTo>
                    <a:pt x="22876" y="3614"/>
                    <a:pt x="22878" y="3615"/>
                    <a:pt x="22879" y="3615"/>
                  </a:cubicBezTo>
                  <a:cubicBezTo>
                    <a:pt x="22883" y="3615"/>
                    <a:pt x="22883" y="3609"/>
                    <a:pt x="22883" y="3603"/>
                  </a:cubicBezTo>
                  <a:cubicBezTo>
                    <a:pt x="22793" y="3567"/>
                    <a:pt x="22740" y="3487"/>
                    <a:pt x="22713" y="3380"/>
                  </a:cubicBezTo>
                  <a:cubicBezTo>
                    <a:pt x="22686" y="3326"/>
                    <a:pt x="22677" y="3273"/>
                    <a:pt x="22686" y="3228"/>
                  </a:cubicBezTo>
                  <a:cubicBezTo>
                    <a:pt x="22740" y="3205"/>
                    <a:pt x="22795" y="3194"/>
                    <a:pt x="22850" y="3194"/>
                  </a:cubicBezTo>
                  <a:cubicBezTo>
                    <a:pt x="23200" y="3194"/>
                    <a:pt x="23546" y="3617"/>
                    <a:pt x="23400" y="3933"/>
                  </a:cubicBezTo>
                  <a:cubicBezTo>
                    <a:pt x="23305" y="4126"/>
                    <a:pt x="23141" y="4188"/>
                    <a:pt x="22961" y="4188"/>
                  </a:cubicBezTo>
                  <a:cubicBezTo>
                    <a:pt x="22785" y="4188"/>
                    <a:pt x="22596" y="4129"/>
                    <a:pt x="22445" y="4076"/>
                  </a:cubicBezTo>
                  <a:cubicBezTo>
                    <a:pt x="22044" y="3942"/>
                    <a:pt x="21857" y="3647"/>
                    <a:pt x="21857" y="3228"/>
                  </a:cubicBezTo>
                  <a:cubicBezTo>
                    <a:pt x="21866" y="2934"/>
                    <a:pt x="22008" y="2595"/>
                    <a:pt x="22258" y="2434"/>
                  </a:cubicBezTo>
                  <a:cubicBezTo>
                    <a:pt x="22288" y="2412"/>
                    <a:pt x="22274" y="2376"/>
                    <a:pt x="22247" y="2376"/>
                  </a:cubicBezTo>
                  <a:cubicBezTo>
                    <a:pt x="22242" y="2376"/>
                    <a:pt x="22237" y="2378"/>
                    <a:pt x="22231" y="2381"/>
                  </a:cubicBezTo>
                  <a:cubicBezTo>
                    <a:pt x="22106" y="2434"/>
                    <a:pt x="22008" y="2514"/>
                    <a:pt x="21937" y="2604"/>
                  </a:cubicBezTo>
                  <a:cubicBezTo>
                    <a:pt x="21928" y="2604"/>
                    <a:pt x="21928" y="2595"/>
                    <a:pt x="21928" y="2595"/>
                  </a:cubicBezTo>
                  <a:cubicBezTo>
                    <a:pt x="21803" y="2604"/>
                    <a:pt x="21705" y="2630"/>
                    <a:pt x="21607" y="2675"/>
                  </a:cubicBezTo>
                  <a:cubicBezTo>
                    <a:pt x="21431" y="2600"/>
                    <a:pt x="21248" y="2554"/>
                    <a:pt x="21063" y="2554"/>
                  </a:cubicBezTo>
                  <a:cubicBezTo>
                    <a:pt x="20939" y="2554"/>
                    <a:pt x="20813" y="2575"/>
                    <a:pt x="20688" y="2621"/>
                  </a:cubicBezTo>
                  <a:cubicBezTo>
                    <a:pt x="20483" y="2702"/>
                    <a:pt x="20287" y="2960"/>
                    <a:pt x="20358" y="3192"/>
                  </a:cubicBezTo>
                  <a:cubicBezTo>
                    <a:pt x="20362" y="3208"/>
                    <a:pt x="20373" y="3215"/>
                    <a:pt x="20383" y="3215"/>
                  </a:cubicBezTo>
                  <a:cubicBezTo>
                    <a:pt x="20397" y="3215"/>
                    <a:pt x="20411" y="3203"/>
                    <a:pt x="20411" y="3183"/>
                  </a:cubicBezTo>
                  <a:cubicBezTo>
                    <a:pt x="20420" y="3112"/>
                    <a:pt x="20429" y="3041"/>
                    <a:pt x="20456" y="2978"/>
                  </a:cubicBezTo>
                  <a:cubicBezTo>
                    <a:pt x="20786" y="3059"/>
                    <a:pt x="20884" y="3291"/>
                    <a:pt x="20742" y="3683"/>
                  </a:cubicBezTo>
                  <a:cubicBezTo>
                    <a:pt x="20634" y="3826"/>
                    <a:pt x="20403" y="3853"/>
                    <a:pt x="20251" y="3853"/>
                  </a:cubicBezTo>
                  <a:cubicBezTo>
                    <a:pt x="20242" y="3853"/>
                    <a:pt x="20233" y="3853"/>
                    <a:pt x="20224" y="3853"/>
                  </a:cubicBezTo>
                  <a:cubicBezTo>
                    <a:pt x="19869" y="3853"/>
                    <a:pt x="19551" y="3515"/>
                    <a:pt x="19394" y="3237"/>
                  </a:cubicBezTo>
                  <a:cubicBezTo>
                    <a:pt x="19020" y="2613"/>
                    <a:pt x="19725" y="2068"/>
                    <a:pt x="20188" y="1801"/>
                  </a:cubicBezTo>
                  <a:cubicBezTo>
                    <a:pt x="20218" y="1786"/>
                    <a:pt x="20198" y="1752"/>
                    <a:pt x="20175" y="1752"/>
                  </a:cubicBezTo>
                  <a:cubicBezTo>
                    <a:pt x="20171" y="1752"/>
                    <a:pt x="20166" y="1753"/>
                    <a:pt x="20162" y="1756"/>
                  </a:cubicBezTo>
                  <a:cubicBezTo>
                    <a:pt x="19867" y="1890"/>
                    <a:pt x="19564" y="2050"/>
                    <a:pt x="19377" y="2300"/>
                  </a:cubicBezTo>
                  <a:cubicBezTo>
                    <a:pt x="19234" y="2354"/>
                    <a:pt x="19100" y="2398"/>
                    <a:pt x="18975" y="2497"/>
                  </a:cubicBezTo>
                  <a:cubicBezTo>
                    <a:pt x="18859" y="2514"/>
                    <a:pt x="18761" y="2550"/>
                    <a:pt x="18690" y="2595"/>
                  </a:cubicBezTo>
                  <a:cubicBezTo>
                    <a:pt x="18690" y="2595"/>
                    <a:pt x="18681" y="2586"/>
                    <a:pt x="18681" y="2586"/>
                  </a:cubicBezTo>
                  <a:cubicBezTo>
                    <a:pt x="18544" y="2510"/>
                    <a:pt x="18371" y="2465"/>
                    <a:pt x="18200" y="2465"/>
                  </a:cubicBezTo>
                  <a:cubicBezTo>
                    <a:pt x="18048" y="2465"/>
                    <a:pt x="17898" y="2501"/>
                    <a:pt x="17780" y="2586"/>
                  </a:cubicBezTo>
                  <a:cubicBezTo>
                    <a:pt x="17548" y="2746"/>
                    <a:pt x="17476" y="3094"/>
                    <a:pt x="17744" y="3264"/>
                  </a:cubicBezTo>
                  <a:cubicBezTo>
                    <a:pt x="17748" y="3265"/>
                    <a:pt x="17751" y="3266"/>
                    <a:pt x="17754" y="3266"/>
                  </a:cubicBezTo>
                  <a:cubicBezTo>
                    <a:pt x="17775" y="3266"/>
                    <a:pt x="17786" y="3243"/>
                    <a:pt x="17771" y="3228"/>
                  </a:cubicBezTo>
                  <a:cubicBezTo>
                    <a:pt x="17682" y="3112"/>
                    <a:pt x="17664" y="3014"/>
                    <a:pt x="17691" y="2916"/>
                  </a:cubicBezTo>
                  <a:lnTo>
                    <a:pt x="17691" y="2916"/>
                  </a:lnTo>
                  <a:cubicBezTo>
                    <a:pt x="17878" y="2934"/>
                    <a:pt x="18030" y="3014"/>
                    <a:pt x="18146" y="3175"/>
                  </a:cubicBezTo>
                  <a:cubicBezTo>
                    <a:pt x="18511" y="3683"/>
                    <a:pt x="17789" y="3933"/>
                    <a:pt x="17441" y="3933"/>
                  </a:cubicBezTo>
                  <a:cubicBezTo>
                    <a:pt x="16798" y="3924"/>
                    <a:pt x="16379" y="3415"/>
                    <a:pt x="16219" y="2853"/>
                  </a:cubicBezTo>
                  <a:cubicBezTo>
                    <a:pt x="15897" y="1703"/>
                    <a:pt x="17120" y="882"/>
                    <a:pt x="17994" y="480"/>
                  </a:cubicBezTo>
                  <a:cubicBezTo>
                    <a:pt x="18542" y="226"/>
                    <a:pt x="19172" y="166"/>
                    <a:pt x="19786" y="166"/>
                  </a:cubicBezTo>
                  <a:close/>
                  <a:moveTo>
                    <a:pt x="29284" y="5852"/>
                  </a:moveTo>
                  <a:cubicBezTo>
                    <a:pt x="29768" y="5852"/>
                    <a:pt x="30239" y="5991"/>
                    <a:pt x="30715" y="6181"/>
                  </a:cubicBezTo>
                  <a:cubicBezTo>
                    <a:pt x="31500" y="6493"/>
                    <a:pt x="32259" y="6868"/>
                    <a:pt x="33053" y="7180"/>
                  </a:cubicBezTo>
                  <a:cubicBezTo>
                    <a:pt x="33989" y="7555"/>
                    <a:pt x="34935" y="7894"/>
                    <a:pt x="35889" y="8135"/>
                  </a:cubicBezTo>
                  <a:cubicBezTo>
                    <a:pt x="34801" y="7921"/>
                    <a:pt x="33731" y="7626"/>
                    <a:pt x="32615" y="7501"/>
                  </a:cubicBezTo>
                  <a:cubicBezTo>
                    <a:pt x="32221" y="7460"/>
                    <a:pt x="31820" y="7436"/>
                    <a:pt x="31421" y="7436"/>
                  </a:cubicBezTo>
                  <a:cubicBezTo>
                    <a:pt x="31134" y="7436"/>
                    <a:pt x="30847" y="7448"/>
                    <a:pt x="30564" y="7474"/>
                  </a:cubicBezTo>
                  <a:cubicBezTo>
                    <a:pt x="30171" y="7510"/>
                    <a:pt x="29787" y="7608"/>
                    <a:pt x="29413" y="7733"/>
                  </a:cubicBezTo>
                  <a:cubicBezTo>
                    <a:pt x="29154" y="7813"/>
                    <a:pt x="28895" y="7938"/>
                    <a:pt x="28619" y="7965"/>
                  </a:cubicBezTo>
                  <a:cubicBezTo>
                    <a:pt x="28824" y="7314"/>
                    <a:pt x="28762" y="6627"/>
                    <a:pt x="28547" y="5967"/>
                  </a:cubicBezTo>
                  <a:cubicBezTo>
                    <a:pt x="28797" y="5887"/>
                    <a:pt x="29042" y="5852"/>
                    <a:pt x="29284" y="5852"/>
                  </a:cubicBezTo>
                  <a:close/>
                  <a:moveTo>
                    <a:pt x="25755" y="3585"/>
                  </a:moveTo>
                  <a:cubicBezTo>
                    <a:pt x="26112" y="3808"/>
                    <a:pt x="26460" y="4076"/>
                    <a:pt x="26754" y="4316"/>
                  </a:cubicBezTo>
                  <a:cubicBezTo>
                    <a:pt x="27852" y="5200"/>
                    <a:pt x="28414" y="6591"/>
                    <a:pt x="28396" y="7965"/>
                  </a:cubicBezTo>
                  <a:cubicBezTo>
                    <a:pt x="28396" y="8054"/>
                    <a:pt x="28387" y="8144"/>
                    <a:pt x="28387" y="8233"/>
                  </a:cubicBezTo>
                  <a:cubicBezTo>
                    <a:pt x="28191" y="8170"/>
                    <a:pt x="27994" y="8108"/>
                    <a:pt x="27798" y="8054"/>
                  </a:cubicBezTo>
                  <a:cubicBezTo>
                    <a:pt x="27603" y="8008"/>
                    <a:pt x="27408" y="7990"/>
                    <a:pt x="27212" y="7990"/>
                  </a:cubicBezTo>
                  <a:cubicBezTo>
                    <a:pt x="26960" y="7990"/>
                    <a:pt x="26707" y="8019"/>
                    <a:pt x="26451" y="8054"/>
                  </a:cubicBezTo>
                  <a:cubicBezTo>
                    <a:pt x="26389" y="8063"/>
                    <a:pt x="26326" y="8072"/>
                    <a:pt x="26273" y="8081"/>
                  </a:cubicBezTo>
                  <a:cubicBezTo>
                    <a:pt x="26505" y="7929"/>
                    <a:pt x="26710" y="7742"/>
                    <a:pt x="26870" y="7510"/>
                  </a:cubicBezTo>
                  <a:cubicBezTo>
                    <a:pt x="27183" y="7073"/>
                    <a:pt x="27209" y="6395"/>
                    <a:pt x="27138" y="5895"/>
                  </a:cubicBezTo>
                  <a:cubicBezTo>
                    <a:pt x="26986" y="4905"/>
                    <a:pt x="26487" y="4200"/>
                    <a:pt x="25755" y="3585"/>
                  </a:cubicBezTo>
                  <a:close/>
                  <a:moveTo>
                    <a:pt x="23293" y="2943"/>
                  </a:moveTo>
                  <a:cubicBezTo>
                    <a:pt x="24676" y="3362"/>
                    <a:pt x="25202" y="5351"/>
                    <a:pt x="24827" y="6582"/>
                  </a:cubicBezTo>
                  <a:cubicBezTo>
                    <a:pt x="24539" y="7542"/>
                    <a:pt x="23327" y="8373"/>
                    <a:pt x="22296" y="8373"/>
                  </a:cubicBezTo>
                  <a:cubicBezTo>
                    <a:pt x="22244" y="8373"/>
                    <a:pt x="22193" y="8371"/>
                    <a:pt x="22142" y="8367"/>
                  </a:cubicBezTo>
                  <a:cubicBezTo>
                    <a:pt x="21750" y="8313"/>
                    <a:pt x="21357" y="8152"/>
                    <a:pt x="21009" y="8010"/>
                  </a:cubicBezTo>
                  <a:cubicBezTo>
                    <a:pt x="20884" y="7956"/>
                    <a:pt x="20759" y="7894"/>
                    <a:pt x="20643" y="7831"/>
                  </a:cubicBezTo>
                  <a:lnTo>
                    <a:pt x="20643" y="7831"/>
                  </a:lnTo>
                  <a:cubicBezTo>
                    <a:pt x="20673" y="7833"/>
                    <a:pt x="20703" y="7834"/>
                    <a:pt x="20732" y="7834"/>
                  </a:cubicBezTo>
                  <a:cubicBezTo>
                    <a:pt x="20879" y="7834"/>
                    <a:pt x="21021" y="7815"/>
                    <a:pt x="21170" y="7778"/>
                  </a:cubicBezTo>
                  <a:cubicBezTo>
                    <a:pt x="22062" y="7778"/>
                    <a:pt x="23007" y="7564"/>
                    <a:pt x="23409" y="6680"/>
                  </a:cubicBezTo>
                  <a:cubicBezTo>
                    <a:pt x="23748" y="5958"/>
                    <a:pt x="23819" y="4861"/>
                    <a:pt x="23391" y="4147"/>
                  </a:cubicBezTo>
                  <a:cubicBezTo>
                    <a:pt x="23561" y="4013"/>
                    <a:pt x="23650" y="3808"/>
                    <a:pt x="23570" y="3567"/>
                  </a:cubicBezTo>
                  <a:cubicBezTo>
                    <a:pt x="23482" y="3332"/>
                    <a:pt x="23194" y="3128"/>
                    <a:pt x="22931" y="3128"/>
                  </a:cubicBezTo>
                  <a:cubicBezTo>
                    <a:pt x="22844" y="3128"/>
                    <a:pt x="22759" y="3150"/>
                    <a:pt x="22686" y="3201"/>
                  </a:cubicBezTo>
                  <a:cubicBezTo>
                    <a:pt x="22740" y="2987"/>
                    <a:pt x="23115" y="2952"/>
                    <a:pt x="23248" y="2943"/>
                  </a:cubicBezTo>
                  <a:close/>
                  <a:moveTo>
                    <a:pt x="24667" y="3094"/>
                  </a:moveTo>
                  <a:lnTo>
                    <a:pt x="24667" y="3094"/>
                  </a:lnTo>
                  <a:cubicBezTo>
                    <a:pt x="24738" y="3112"/>
                    <a:pt x="24801" y="3130"/>
                    <a:pt x="24872" y="3157"/>
                  </a:cubicBezTo>
                  <a:cubicBezTo>
                    <a:pt x="25131" y="3237"/>
                    <a:pt x="25389" y="3362"/>
                    <a:pt x="25639" y="3514"/>
                  </a:cubicBezTo>
                  <a:cubicBezTo>
                    <a:pt x="26308" y="4138"/>
                    <a:pt x="26808" y="4843"/>
                    <a:pt x="26986" y="5771"/>
                  </a:cubicBezTo>
                  <a:cubicBezTo>
                    <a:pt x="27102" y="6386"/>
                    <a:pt x="27049" y="7100"/>
                    <a:pt x="26638" y="7599"/>
                  </a:cubicBezTo>
                  <a:cubicBezTo>
                    <a:pt x="26210" y="8126"/>
                    <a:pt x="25389" y="8393"/>
                    <a:pt x="24604" y="8527"/>
                  </a:cubicBezTo>
                  <a:cubicBezTo>
                    <a:pt x="24488" y="8527"/>
                    <a:pt x="24363" y="8527"/>
                    <a:pt x="24239" y="8545"/>
                  </a:cubicBezTo>
                  <a:cubicBezTo>
                    <a:pt x="24096" y="8554"/>
                    <a:pt x="23962" y="8590"/>
                    <a:pt x="23828" y="8625"/>
                  </a:cubicBezTo>
                  <a:cubicBezTo>
                    <a:pt x="23775" y="8634"/>
                    <a:pt x="23721" y="8634"/>
                    <a:pt x="23677" y="8634"/>
                  </a:cubicBezTo>
                  <a:cubicBezTo>
                    <a:pt x="24631" y="8286"/>
                    <a:pt x="25488" y="7341"/>
                    <a:pt x="25791" y="6457"/>
                  </a:cubicBezTo>
                  <a:cubicBezTo>
                    <a:pt x="25969" y="5922"/>
                    <a:pt x="26041" y="5146"/>
                    <a:pt x="25800" y="4620"/>
                  </a:cubicBezTo>
                  <a:cubicBezTo>
                    <a:pt x="25568" y="4129"/>
                    <a:pt x="25184" y="3424"/>
                    <a:pt x="24667" y="3094"/>
                  </a:cubicBezTo>
                  <a:close/>
                  <a:moveTo>
                    <a:pt x="31077" y="7555"/>
                  </a:moveTo>
                  <a:cubicBezTo>
                    <a:pt x="31545" y="7555"/>
                    <a:pt x="32016" y="7603"/>
                    <a:pt x="32473" y="7653"/>
                  </a:cubicBezTo>
                  <a:cubicBezTo>
                    <a:pt x="33204" y="7733"/>
                    <a:pt x="33936" y="7858"/>
                    <a:pt x="34658" y="8028"/>
                  </a:cubicBezTo>
                  <a:cubicBezTo>
                    <a:pt x="35463" y="8216"/>
                    <a:pt x="36199" y="8398"/>
                    <a:pt x="37013" y="8398"/>
                  </a:cubicBezTo>
                  <a:cubicBezTo>
                    <a:pt x="37084" y="8398"/>
                    <a:pt x="37156" y="8396"/>
                    <a:pt x="37228" y="8393"/>
                  </a:cubicBezTo>
                  <a:cubicBezTo>
                    <a:pt x="37308" y="8411"/>
                    <a:pt x="37379" y="8411"/>
                    <a:pt x="37451" y="8420"/>
                  </a:cubicBezTo>
                  <a:cubicBezTo>
                    <a:pt x="36951" y="8447"/>
                    <a:pt x="36460" y="8509"/>
                    <a:pt x="35952" y="8590"/>
                  </a:cubicBezTo>
                  <a:cubicBezTo>
                    <a:pt x="35625" y="8641"/>
                    <a:pt x="35282" y="8663"/>
                    <a:pt x="34933" y="8663"/>
                  </a:cubicBezTo>
                  <a:cubicBezTo>
                    <a:pt x="34244" y="8663"/>
                    <a:pt x="33535" y="8574"/>
                    <a:pt x="32901" y="8438"/>
                  </a:cubicBezTo>
                  <a:cubicBezTo>
                    <a:pt x="32062" y="8260"/>
                    <a:pt x="31215" y="8108"/>
                    <a:pt x="30358" y="8081"/>
                  </a:cubicBezTo>
                  <a:cubicBezTo>
                    <a:pt x="30290" y="8078"/>
                    <a:pt x="30222" y="8077"/>
                    <a:pt x="30154" y="8077"/>
                  </a:cubicBezTo>
                  <a:cubicBezTo>
                    <a:pt x="29730" y="8077"/>
                    <a:pt x="29306" y="8128"/>
                    <a:pt x="28881" y="8128"/>
                  </a:cubicBezTo>
                  <a:cubicBezTo>
                    <a:pt x="28776" y="8128"/>
                    <a:pt x="28671" y="8125"/>
                    <a:pt x="28565" y="8117"/>
                  </a:cubicBezTo>
                  <a:cubicBezTo>
                    <a:pt x="28583" y="8081"/>
                    <a:pt x="28592" y="8036"/>
                    <a:pt x="28610" y="7992"/>
                  </a:cubicBezTo>
                  <a:cubicBezTo>
                    <a:pt x="28618" y="7992"/>
                    <a:pt x="28626" y="7992"/>
                    <a:pt x="28634" y="7992"/>
                  </a:cubicBezTo>
                  <a:cubicBezTo>
                    <a:pt x="29083" y="7992"/>
                    <a:pt x="29581" y="7749"/>
                    <a:pt x="30002" y="7662"/>
                  </a:cubicBezTo>
                  <a:cubicBezTo>
                    <a:pt x="30352" y="7584"/>
                    <a:pt x="30714" y="7555"/>
                    <a:pt x="31077" y="7555"/>
                  </a:cubicBezTo>
                  <a:close/>
                  <a:moveTo>
                    <a:pt x="23462" y="2934"/>
                  </a:moveTo>
                  <a:cubicBezTo>
                    <a:pt x="23587" y="2934"/>
                    <a:pt x="23721" y="2943"/>
                    <a:pt x="23846" y="2952"/>
                  </a:cubicBezTo>
                  <a:cubicBezTo>
                    <a:pt x="24042" y="2969"/>
                    <a:pt x="24239" y="2996"/>
                    <a:pt x="24426" y="3041"/>
                  </a:cubicBezTo>
                  <a:cubicBezTo>
                    <a:pt x="24979" y="3317"/>
                    <a:pt x="25496" y="4227"/>
                    <a:pt x="25684" y="4754"/>
                  </a:cubicBezTo>
                  <a:cubicBezTo>
                    <a:pt x="25880" y="5324"/>
                    <a:pt x="25773" y="6002"/>
                    <a:pt x="25586" y="6556"/>
                  </a:cubicBezTo>
                  <a:cubicBezTo>
                    <a:pt x="25398" y="7118"/>
                    <a:pt x="24961" y="7546"/>
                    <a:pt x="24506" y="7921"/>
                  </a:cubicBezTo>
                  <a:cubicBezTo>
                    <a:pt x="24247" y="8135"/>
                    <a:pt x="23944" y="8375"/>
                    <a:pt x="23623" y="8545"/>
                  </a:cubicBezTo>
                  <a:cubicBezTo>
                    <a:pt x="23525" y="8590"/>
                    <a:pt x="23427" y="8625"/>
                    <a:pt x="23320" y="8670"/>
                  </a:cubicBezTo>
                  <a:cubicBezTo>
                    <a:pt x="23266" y="8679"/>
                    <a:pt x="23222" y="8697"/>
                    <a:pt x="23168" y="8706"/>
                  </a:cubicBezTo>
                  <a:cubicBezTo>
                    <a:pt x="23150" y="8706"/>
                    <a:pt x="23150" y="8714"/>
                    <a:pt x="23150" y="8723"/>
                  </a:cubicBezTo>
                  <a:cubicBezTo>
                    <a:pt x="22746" y="8847"/>
                    <a:pt x="22329" y="8900"/>
                    <a:pt x="21905" y="8900"/>
                  </a:cubicBezTo>
                  <a:cubicBezTo>
                    <a:pt x="19932" y="8900"/>
                    <a:pt x="17811" y="7741"/>
                    <a:pt x="16174" y="7028"/>
                  </a:cubicBezTo>
                  <a:cubicBezTo>
                    <a:pt x="14747" y="6404"/>
                    <a:pt x="13382" y="5583"/>
                    <a:pt x="11794" y="5449"/>
                  </a:cubicBezTo>
                  <a:cubicBezTo>
                    <a:pt x="11639" y="5436"/>
                    <a:pt x="11486" y="5429"/>
                    <a:pt x="11333" y="5429"/>
                  </a:cubicBezTo>
                  <a:cubicBezTo>
                    <a:pt x="10212" y="5429"/>
                    <a:pt x="9155" y="5794"/>
                    <a:pt x="8181" y="6359"/>
                  </a:cubicBezTo>
                  <a:cubicBezTo>
                    <a:pt x="8065" y="6368"/>
                    <a:pt x="7940" y="6368"/>
                    <a:pt x="7815" y="6377"/>
                  </a:cubicBezTo>
                  <a:cubicBezTo>
                    <a:pt x="8903" y="5449"/>
                    <a:pt x="10313" y="5021"/>
                    <a:pt x="11722" y="4923"/>
                  </a:cubicBezTo>
                  <a:cubicBezTo>
                    <a:pt x="11906" y="4909"/>
                    <a:pt x="12089" y="4903"/>
                    <a:pt x="12270" y="4903"/>
                  </a:cubicBezTo>
                  <a:cubicBezTo>
                    <a:pt x="13511" y="4903"/>
                    <a:pt x="14686" y="5210"/>
                    <a:pt x="15862" y="5646"/>
                  </a:cubicBezTo>
                  <a:cubicBezTo>
                    <a:pt x="17262" y="6172"/>
                    <a:pt x="18583" y="6823"/>
                    <a:pt x="19894" y="7537"/>
                  </a:cubicBezTo>
                  <a:cubicBezTo>
                    <a:pt x="20510" y="7876"/>
                    <a:pt x="21366" y="8375"/>
                    <a:pt x="22160" y="8429"/>
                  </a:cubicBezTo>
                  <a:cubicBezTo>
                    <a:pt x="22256" y="8443"/>
                    <a:pt x="22353" y="8449"/>
                    <a:pt x="22449" y="8449"/>
                  </a:cubicBezTo>
                  <a:cubicBezTo>
                    <a:pt x="23546" y="8449"/>
                    <a:pt x="24604" y="7595"/>
                    <a:pt x="25006" y="6627"/>
                  </a:cubicBezTo>
                  <a:cubicBezTo>
                    <a:pt x="25488" y="5458"/>
                    <a:pt x="24827" y="3255"/>
                    <a:pt x="23462" y="2934"/>
                  </a:cubicBezTo>
                  <a:close/>
                  <a:moveTo>
                    <a:pt x="28556" y="8144"/>
                  </a:moveTo>
                  <a:cubicBezTo>
                    <a:pt x="28737" y="8167"/>
                    <a:pt x="28920" y="8174"/>
                    <a:pt x="29104" y="8174"/>
                  </a:cubicBezTo>
                  <a:cubicBezTo>
                    <a:pt x="29419" y="8174"/>
                    <a:pt x="29736" y="8152"/>
                    <a:pt x="30046" y="8152"/>
                  </a:cubicBezTo>
                  <a:cubicBezTo>
                    <a:pt x="31054" y="8161"/>
                    <a:pt x="32036" y="8349"/>
                    <a:pt x="33008" y="8572"/>
                  </a:cubicBezTo>
                  <a:cubicBezTo>
                    <a:pt x="33610" y="8703"/>
                    <a:pt x="34260" y="8765"/>
                    <a:pt x="34896" y="8765"/>
                  </a:cubicBezTo>
                  <a:cubicBezTo>
                    <a:pt x="35166" y="8765"/>
                    <a:pt x="35433" y="8754"/>
                    <a:pt x="35693" y="8732"/>
                  </a:cubicBezTo>
                  <a:cubicBezTo>
                    <a:pt x="36336" y="8688"/>
                    <a:pt x="36960" y="8545"/>
                    <a:pt x="37602" y="8483"/>
                  </a:cubicBezTo>
                  <a:lnTo>
                    <a:pt x="37602" y="8483"/>
                  </a:lnTo>
                  <a:cubicBezTo>
                    <a:pt x="37129" y="8563"/>
                    <a:pt x="36675" y="8714"/>
                    <a:pt x="36202" y="8804"/>
                  </a:cubicBezTo>
                  <a:cubicBezTo>
                    <a:pt x="35256" y="8982"/>
                    <a:pt x="34337" y="9089"/>
                    <a:pt x="33365" y="9134"/>
                  </a:cubicBezTo>
                  <a:cubicBezTo>
                    <a:pt x="33140" y="9145"/>
                    <a:pt x="32910" y="9151"/>
                    <a:pt x="32679" y="9151"/>
                  </a:cubicBezTo>
                  <a:cubicBezTo>
                    <a:pt x="31635" y="9151"/>
                    <a:pt x="30543" y="9028"/>
                    <a:pt x="29564" y="8714"/>
                  </a:cubicBezTo>
                  <a:cubicBezTo>
                    <a:pt x="29217" y="8554"/>
                    <a:pt x="28860" y="8402"/>
                    <a:pt x="28494" y="8277"/>
                  </a:cubicBezTo>
                  <a:cubicBezTo>
                    <a:pt x="28503" y="8268"/>
                    <a:pt x="28503" y="8268"/>
                    <a:pt x="28503" y="8268"/>
                  </a:cubicBezTo>
                  <a:cubicBezTo>
                    <a:pt x="28521" y="8224"/>
                    <a:pt x="28539" y="8179"/>
                    <a:pt x="28556" y="8144"/>
                  </a:cubicBezTo>
                  <a:close/>
                  <a:moveTo>
                    <a:pt x="11369" y="5558"/>
                  </a:moveTo>
                  <a:cubicBezTo>
                    <a:pt x="11718" y="5558"/>
                    <a:pt x="12073" y="5589"/>
                    <a:pt x="12436" y="5655"/>
                  </a:cubicBezTo>
                  <a:cubicBezTo>
                    <a:pt x="13301" y="5806"/>
                    <a:pt x="14104" y="6199"/>
                    <a:pt x="14889" y="6573"/>
                  </a:cubicBezTo>
                  <a:cubicBezTo>
                    <a:pt x="15674" y="6948"/>
                    <a:pt x="16477" y="7296"/>
                    <a:pt x="17280" y="7635"/>
                  </a:cubicBezTo>
                  <a:cubicBezTo>
                    <a:pt x="18458" y="8144"/>
                    <a:pt x="19600" y="8714"/>
                    <a:pt x="20884" y="8884"/>
                  </a:cubicBezTo>
                  <a:cubicBezTo>
                    <a:pt x="21181" y="8926"/>
                    <a:pt x="21485" y="8950"/>
                    <a:pt x="21791" y="8950"/>
                  </a:cubicBezTo>
                  <a:cubicBezTo>
                    <a:pt x="22259" y="8950"/>
                    <a:pt x="22729" y="8894"/>
                    <a:pt x="23177" y="8759"/>
                  </a:cubicBezTo>
                  <a:cubicBezTo>
                    <a:pt x="23293" y="8750"/>
                    <a:pt x="23409" y="8723"/>
                    <a:pt x="23516" y="8688"/>
                  </a:cubicBezTo>
                  <a:cubicBezTo>
                    <a:pt x="23525" y="8688"/>
                    <a:pt x="23525" y="8697"/>
                    <a:pt x="23525" y="8697"/>
                  </a:cubicBezTo>
                  <a:cubicBezTo>
                    <a:pt x="23561" y="8688"/>
                    <a:pt x="23605" y="8688"/>
                    <a:pt x="23641" y="8688"/>
                  </a:cubicBezTo>
                  <a:cubicBezTo>
                    <a:pt x="23320" y="8804"/>
                    <a:pt x="23007" y="8955"/>
                    <a:pt x="22713" y="9080"/>
                  </a:cubicBezTo>
                  <a:cubicBezTo>
                    <a:pt x="22294" y="9250"/>
                    <a:pt x="21892" y="9321"/>
                    <a:pt x="21464" y="9348"/>
                  </a:cubicBezTo>
                  <a:cubicBezTo>
                    <a:pt x="20742" y="9339"/>
                    <a:pt x="20019" y="9259"/>
                    <a:pt x="19314" y="9098"/>
                  </a:cubicBezTo>
                  <a:cubicBezTo>
                    <a:pt x="18199" y="8830"/>
                    <a:pt x="17164" y="8322"/>
                    <a:pt x="16138" y="7822"/>
                  </a:cubicBezTo>
                  <a:cubicBezTo>
                    <a:pt x="14707" y="7132"/>
                    <a:pt x="13167" y="6104"/>
                    <a:pt x="11528" y="6104"/>
                  </a:cubicBezTo>
                  <a:cubicBezTo>
                    <a:pt x="11175" y="6104"/>
                    <a:pt x="10818" y="6152"/>
                    <a:pt x="10456" y="6261"/>
                  </a:cubicBezTo>
                  <a:cubicBezTo>
                    <a:pt x="10448" y="6261"/>
                    <a:pt x="10447" y="6273"/>
                    <a:pt x="10451" y="6273"/>
                  </a:cubicBezTo>
                  <a:cubicBezTo>
                    <a:pt x="10452" y="6273"/>
                    <a:pt x="10454" y="6272"/>
                    <a:pt x="10456" y="6270"/>
                  </a:cubicBezTo>
                  <a:cubicBezTo>
                    <a:pt x="10730" y="6205"/>
                    <a:pt x="11012" y="6176"/>
                    <a:pt x="11297" y="6176"/>
                  </a:cubicBezTo>
                  <a:cubicBezTo>
                    <a:pt x="12218" y="6176"/>
                    <a:pt x="13169" y="6478"/>
                    <a:pt x="13979" y="6832"/>
                  </a:cubicBezTo>
                  <a:cubicBezTo>
                    <a:pt x="14943" y="7260"/>
                    <a:pt x="15871" y="7805"/>
                    <a:pt x="16798" y="8304"/>
                  </a:cubicBezTo>
                  <a:cubicBezTo>
                    <a:pt x="18151" y="9013"/>
                    <a:pt x="19675" y="9476"/>
                    <a:pt x="21207" y="9476"/>
                  </a:cubicBezTo>
                  <a:cubicBezTo>
                    <a:pt x="21352" y="9476"/>
                    <a:pt x="21498" y="9472"/>
                    <a:pt x="21643" y="9464"/>
                  </a:cubicBezTo>
                  <a:lnTo>
                    <a:pt x="21643" y="9464"/>
                  </a:lnTo>
                  <a:cubicBezTo>
                    <a:pt x="21197" y="9571"/>
                    <a:pt x="20759" y="9705"/>
                    <a:pt x="20322" y="9847"/>
                  </a:cubicBezTo>
                  <a:cubicBezTo>
                    <a:pt x="19662" y="9607"/>
                    <a:pt x="18966" y="9446"/>
                    <a:pt x="18270" y="9330"/>
                  </a:cubicBezTo>
                  <a:cubicBezTo>
                    <a:pt x="17823" y="9250"/>
                    <a:pt x="17348" y="9198"/>
                    <a:pt x="16873" y="9198"/>
                  </a:cubicBezTo>
                  <a:cubicBezTo>
                    <a:pt x="16184" y="9198"/>
                    <a:pt x="15493" y="9307"/>
                    <a:pt x="14880" y="9598"/>
                  </a:cubicBezTo>
                  <a:cubicBezTo>
                    <a:pt x="14541" y="8848"/>
                    <a:pt x="13899" y="8161"/>
                    <a:pt x="13275" y="7822"/>
                  </a:cubicBezTo>
                  <a:cubicBezTo>
                    <a:pt x="12900" y="7564"/>
                    <a:pt x="12498" y="7358"/>
                    <a:pt x="12142" y="7243"/>
                  </a:cubicBezTo>
                  <a:cubicBezTo>
                    <a:pt x="11883" y="7100"/>
                    <a:pt x="11624" y="6966"/>
                    <a:pt x="11357" y="6868"/>
                  </a:cubicBezTo>
                  <a:cubicBezTo>
                    <a:pt x="10442" y="6537"/>
                    <a:pt x="9409" y="6359"/>
                    <a:pt x="8373" y="6359"/>
                  </a:cubicBezTo>
                  <a:cubicBezTo>
                    <a:pt x="8347" y="6359"/>
                    <a:pt x="8322" y="6359"/>
                    <a:pt x="8297" y="6359"/>
                  </a:cubicBezTo>
                  <a:cubicBezTo>
                    <a:pt x="9287" y="5854"/>
                    <a:pt x="10297" y="5558"/>
                    <a:pt x="11369" y="5558"/>
                  </a:cubicBezTo>
                  <a:close/>
                  <a:moveTo>
                    <a:pt x="8422" y="9740"/>
                  </a:moveTo>
                  <a:lnTo>
                    <a:pt x="8422" y="9740"/>
                  </a:lnTo>
                  <a:cubicBezTo>
                    <a:pt x="8529" y="9874"/>
                    <a:pt x="8636" y="9999"/>
                    <a:pt x="8680" y="10169"/>
                  </a:cubicBezTo>
                  <a:cubicBezTo>
                    <a:pt x="8734" y="10409"/>
                    <a:pt x="8716" y="10650"/>
                    <a:pt x="8546" y="10847"/>
                  </a:cubicBezTo>
                  <a:cubicBezTo>
                    <a:pt x="8395" y="11007"/>
                    <a:pt x="8216" y="11007"/>
                    <a:pt x="8029" y="11016"/>
                  </a:cubicBezTo>
                  <a:cubicBezTo>
                    <a:pt x="8163" y="10936"/>
                    <a:pt x="8279" y="10829"/>
                    <a:pt x="8359" y="10704"/>
                  </a:cubicBezTo>
                  <a:cubicBezTo>
                    <a:pt x="8546" y="10401"/>
                    <a:pt x="8555" y="10044"/>
                    <a:pt x="8422" y="9740"/>
                  </a:cubicBezTo>
                  <a:close/>
                  <a:moveTo>
                    <a:pt x="7770" y="9259"/>
                  </a:moveTo>
                  <a:cubicBezTo>
                    <a:pt x="8386" y="9437"/>
                    <a:pt x="8618" y="10204"/>
                    <a:pt x="8199" y="10686"/>
                  </a:cubicBezTo>
                  <a:cubicBezTo>
                    <a:pt x="8001" y="10917"/>
                    <a:pt x="7689" y="11018"/>
                    <a:pt x="7389" y="11018"/>
                  </a:cubicBezTo>
                  <a:cubicBezTo>
                    <a:pt x="7364" y="11018"/>
                    <a:pt x="7340" y="11017"/>
                    <a:pt x="7315" y="11016"/>
                  </a:cubicBezTo>
                  <a:cubicBezTo>
                    <a:pt x="7645" y="10900"/>
                    <a:pt x="7904" y="10641"/>
                    <a:pt x="7967" y="10258"/>
                  </a:cubicBezTo>
                  <a:cubicBezTo>
                    <a:pt x="8020" y="9910"/>
                    <a:pt x="7958" y="9544"/>
                    <a:pt x="7770" y="9259"/>
                  </a:cubicBezTo>
                  <a:close/>
                  <a:moveTo>
                    <a:pt x="10625" y="9428"/>
                  </a:moveTo>
                  <a:lnTo>
                    <a:pt x="10625" y="9428"/>
                  </a:lnTo>
                  <a:cubicBezTo>
                    <a:pt x="10973" y="9669"/>
                    <a:pt x="11214" y="9919"/>
                    <a:pt x="11089" y="10427"/>
                  </a:cubicBezTo>
                  <a:cubicBezTo>
                    <a:pt x="10973" y="10884"/>
                    <a:pt x="10495" y="11132"/>
                    <a:pt x="10044" y="11132"/>
                  </a:cubicBezTo>
                  <a:cubicBezTo>
                    <a:pt x="9975" y="11132"/>
                    <a:pt x="9907" y="11126"/>
                    <a:pt x="9840" y="11114"/>
                  </a:cubicBezTo>
                  <a:cubicBezTo>
                    <a:pt x="9858" y="11114"/>
                    <a:pt x="9876" y="11114"/>
                    <a:pt x="9902" y="11105"/>
                  </a:cubicBezTo>
                  <a:cubicBezTo>
                    <a:pt x="10482" y="11016"/>
                    <a:pt x="10803" y="10409"/>
                    <a:pt x="10759" y="9874"/>
                  </a:cubicBezTo>
                  <a:cubicBezTo>
                    <a:pt x="10741" y="9714"/>
                    <a:pt x="10696" y="9562"/>
                    <a:pt x="10625" y="9428"/>
                  </a:cubicBezTo>
                  <a:close/>
                  <a:moveTo>
                    <a:pt x="11062" y="9678"/>
                  </a:moveTo>
                  <a:cubicBezTo>
                    <a:pt x="11508" y="9883"/>
                    <a:pt x="11624" y="10374"/>
                    <a:pt x="11383" y="10811"/>
                  </a:cubicBezTo>
                  <a:cubicBezTo>
                    <a:pt x="11220" y="11106"/>
                    <a:pt x="10958" y="11160"/>
                    <a:pt x="10675" y="11160"/>
                  </a:cubicBezTo>
                  <a:cubicBezTo>
                    <a:pt x="10649" y="11160"/>
                    <a:pt x="10624" y="11160"/>
                    <a:pt x="10598" y="11159"/>
                  </a:cubicBezTo>
                  <a:cubicBezTo>
                    <a:pt x="10839" y="11043"/>
                    <a:pt x="11044" y="10829"/>
                    <a:pt x="11160" y="10561"/>
                  </a:cubicBezTo>
                  <a:cubicBezTo>
                    <a:pt x="11285" y="10285"/>
                    <a:pt x="11241" y="9937"/>
                    <a:pt x="11071" y="9687"/>
                  </a:cubicBezTo>
                  <a:cubicBezTo>
                    <a:pt x="11062" y="9687"/>
                    <a:pt x="11062" y="9678"/>
                    <a:pt x="11062" y="9678"/>
                  </a:cubicBezTo>
                  <a:close/>
                  <a:moveTo>
                    <a:pt x="25749" y="8412"/>
                  </a:moveTo>
                  <a:cubicBezTo>
                    <a:pt x="26173" y="8412"/>
                    <a:pt x="26626" y="8545"/>
                    <a:pt x="27004" y="8679"/>
                  </a:cubicBezTo>
                  <a:cubicBezTo>
                    <a:pt x="27620" y="8884"/>
                    <a:pt x="28208" y="9161"/>
                    <a:pt x="28797" y="9419"/>
                  </a:cubicBezTo>
                  <a:cubicBezTo>
                    <a:pt x="29743" y="9839"/>
                    <a:pt x="30662" y="10320"/>
                    <a:pt x="31643" y="10650"/>
                  </a:cubicBezTo>
                  <a:cubicBezTo>
                    <a:pt x="32303" y="10873"/>
                    <a:pt x="33008" y="11096"/>
                    <a:pt x="33704" y="11168"/>
                  </a:cubicBezTo>
                  <a:cubicBezTo>
                    <a:pt x="33934" y="11191"/>
                    <a:pt x="34191" y="11208"/>
                    <a:pt x="34452" y="11208"/>
                  </a:cubicBezTo>
                  <a:cubicBezTo>
                    <a:pt x="34788" y="11208"/>
                    <a:pt x="35133" y="11180"/>
                    <a:pt x="35443" y="11105"/>
                  </a:cubicBezTo>
                  <a:lnTo>
                    <a:pt x="35443" y="11105"/>
                  </a:lnTo>
                  <a:cubicBezTo>
                    <a:pt x="35078" y="11346"/>
                    <a:pt x="34409" y="11328"/>
                    <a:pt x="34025" y="11364"/>
                  </a:cubicBezTo>
                  <a:cubicBezTo>
                    <a:pt x="33886" y="11374"/>
                    <a:pt x="33748" y="11379"/>
                    <a:pt x="33610" y="11379"/>
                  </a:cubicBezTo>
                  <a:cubicBezTo>
                    <a:pt x="33130" y="11379"/>
                    <a:pt x="32657" y="11322"/>
                    <a:pt x="32178" y="11239"/>
                  </a:cubicBezTo>
                  <a:cubicBezTo>
                    <a:pt x="31304" y="11087"/>
                    <a:pt x="30394" y="10748"/>
                    <a:pt x="29582" y="10392"/>
                  </a:cubicBezTo>
                  <a:cubicBezTo>
                    <a:pt x="28993" y="10133"/>
                    <a:pt x="28378" y="9928"/>
                    <a:pt x="27798" y="9624"/>
                  </a:cubicBezTo>
                  <a:cubicBezTo>
                    <a:pt x="26942" y="9187"/>
                    <a:pt x="25951" y="8670"/>
                    <a:pt x="24952" y="8554"/>
                  </a:cubicBezTo>
                  <a:cubicBezTo>
                    <a:pt x="25140" y="8518"/>
                    <a:pt x="25318" y="8474"/>
                    <a:pt x="25496" y="8429"/>
                  </a:cubicBezTo>
                  <a:cubicBezTo>
                    <a:pt x="25579" y="8417"/>
                    <a:pt x="25663" y="8412"/>
                    <a:pt x="25749" y="8412"/>
                  </a:cubicBezTo>
                  <a:close/>
                  <a:moveTo>
                    <a:pt x="12284" y="7341"/>
                  </a:moveTo>
                  <a:lnTo>
                    <a:pt x="12284" y="7341"/>
                  </a:lnTo>
                  <a:cubicBezTo>
                    <a:pt x="13194" y="7689"/>
                    <a:pt x="14033" y="8465"/>
                    <a:pt x="14443" y="9321"/>
                  </a:cubicBezTo>
                  <a:cubicBezTo>
                    <a:pt x="14720" y="9892"/>
                    <a:pt x="14631" y="10624"/>
                    <a:pt x="14363" y="11186"/>
                  </a:cubicBezTo>
                  <a:cubicBezTo>
                    <a:pt x="14202" y="11534"/>
                    <a:pt x="13774" y="11703"/>
                    <a:pt x="13435" y="11810"/>
                  </a:cubicBezTo>
                  <a:cubicBezTo>
                    <a:pt x="13340" y="11840"/>
                    <a:pt x="13244" y="11853"/>
                    <a:pt x="13148" y="11853"/>
                  </a:cubicBezTo>
                  <a:cubicBezTo>
                    <a:pt x="12956" y="11853"/>
                    <a:pt x="12766" y="11801"/>
                    <a:pt x="12588" y="11730"/>
                  </a:cubicBezTo>
                  <a:lnTo>
                    <a:pt x="12588" y="11730"/>
                  </a:lnTo>
                  <a:cubicBezTo>
                    <a:pt x="12678" y="11750"/>
                    <a:pt x="12771" y="11759"/>
                    <a:pt x="12864" y="11759"/>
                  </a:cubicBezTo>
                  <a:cubicBezTo>
                    <a:pt x="13275" y="11759"/>
                    <a:pt x="13691" y="11570"/>
                    <a:pt x="13953" y="11221"/>
                  </a:cubicBezTo>
                  <a:cubicBezTo>
                    <a:pt x="14497" y="10481"/>
                    <a:pt x="14256" y="9384"/>
                    <a:pt x="13747" y="8706"/>
                  </a:cubicBezTo>
                  <a:cubicBezTo>
                    <a:pt x="13364" y="8179"/>
                    <a:pt x="12855" y="7706"/>
                    <a:pt x="12284" y="7341"/>
                  </a:cubicBezTo>
                  <a:close/>
                  <a:moveTo>
                    <a:pt x="24579" y="8623"/>
                  </a:moveTo>
                  <a:cubicBezTo>
                    <a:pt x="25881" y="8623"/>
                    <a:pt x="27007" y="9502"/>
                    <a:pt x="28173" y="9954"/>
                  </a:cubicBezTo>
                  <a:cubicBezTo>
                    <a:pt x="29734" y="10552"/>
                    <a:pt x="31251" y="11266"/>
                    <a:pt x="32928" y="11444"/>
                  </a:cubicBezTo>
                  <a:cubicBezTo>
                    <a:pt x="33125" y="11463"/>
                    <a:pt x="33323" y="11472"/>
                    <a:pt x="33522" y="11472"/>
                  </a:cubicBezTo>
                  <a:cubicBezTo>
                    <a:pt x="33800" y="11472"/>
                    <a:pt x="34079" y="11454"/>
                    <a:pt x="34355" y="11418"/>
                  </a:cubicBezTo>
                  <a:cubicBezTo>
                    <a:pt x="34596" y="11382"/>
                    <a:pt x="34962" y="11355"/>
                    <a:pt x="35247" y="11239"/>
                  </a:cubicBezTo>
                  <a:lnTo>
                    <a:pt x="35247" y="11239"/>
                  </a:lnTo>
                  <a:cubicBezTo>
                    <a:pt x="34721" y="11728"/>
                    <a:pt x="34072" y="11892"/>
                    <a:pt x="33396" y="11892"/>
                  </a:cubicBezTo>
                  <a:cubicBezTo>
                    <a:pt x="32753" y="11892"/>
                    <a:pt x="32087" y="11744"/>
                    <a:pt x="31482" y="11587"/>
                  </a:cubicBezTo>
                  <a:cubicBezTo>
                    <a:pt x="30082" y="11230"/>
                    <a:pt x="28708" y="10713"/>
                    <a:pt x="27397" y="10106"/>
                  </a:cubicBezTo>
                  <a:cubicBezTo>
                    <a:pt x="26264" y="9589"/>
                    <a:pt x="25131" y="9268"/>
                    <a:pt x="23882" y="9205"/>
                  </a:cubicBezTo>
                  <a:cubicBezTo>
                    <a:pt x="23792" y="9201"/>
                    <a:pt x="23702" y="9199"/>
                    <a:pt x="23613" y="9199"/>
                  </a:cubicBezTo>
                  <a:cubicBezTo>
                    <a:pt x="23144" y="9199"/>
                    <a:pt x="22685" y="9255"/>
                    <a:pt x="22226" y="9335"/>
                  </a:cubicBezTo>
                  <a:lnTo>
                    <a:pt x="22226" y="9335"/>
                  </a:lnTo>
                  <a:cubicBezTo>
                    <a:pt x="22327" y="9316"/>
                    <a:pt x="22435" y="9283"/>
                    <a:pt x="22535" y="9250"/>
                  </a:cubicBezTo>
                  <a:cubicBezTo>
                    <a:pt x="23115" y="9036"/>
                    <a:pt x="23694" y="8697"/>
                    <a:pt x="24328" y="8634"/>
                  </a:cubicBezTo>
                  <a:cubicBezTo>
                    <a:pt x="24412" y="8627"/>
                    <a:pt x="24496" y="8623"/>
                    <a:pt x="24579" y="8623"/>
                  </a:cubicBezTo>
                  <a:close/>
                  <a:moveTo>
                    <a:pt x="13783" y="8233"/>
                  </a:moveTo>
                  <a:lnTo>
                    <a:pt x="13783" y="8233"/>
                  </a:lnTo>
                  <a:cubicBezTo>
                    <a:pt x="14345" y="8741"/>
                    <a:pt x="14773" y="9464"/>
                    <a:pt x="14970" y="10160"/>
                  </a:cubicBezTo>
                  <a:cubicBezTo>
                    <a:pt x="15112" y="10677"/>
                    <a:pt x="14979" y="11168"/>
                    <a:pt x="14729" y="11623"/>
                  </a:cubicBezTo>
                  <a:cubicBezTo>
                    <a:pt x="14523" y="11993"/>
                    <a:pt x="14149" y="12144"/>
                    <a:pt x="13757" y="12144"/>
                  </a:cubicBezTo>
                  <a:cubicBezTo>
                    <a:pt x="13469" y="12144"/>
                    <a:pt x="13172" y="12062"/>
                    <a:pt x="12927" y="11926"/>
                  </a:cubicBezTo>
                  <a:lnTo>
                    <a:pt x="12927" y="11926"/>
                  </a:lnTo>
                  <a:cubicBezTo>
                    <a:pt x="13022" y="11947"/>
                    <a:pt x="13116" y="11958"/>
                    <a:pt x="13211" y="11958"/>
                  </a:cubicBezTo>
                  <a:cubicBezTo>
                    <a:pt x="13516" y="11958"/>
                    <a:pt x="13820" y="11847"/>
                    <a:pt x="14140" y="11623"/>
                  </a:cubicBezTo>
                  <a:cubicBezTo>
                    <a:pt x="14648" y="11275"/>
                    <a:pt x="14729" y="10508"/>
                    <a:pt x="14711" y="9946"/>
                  </a:cubicBezTo>
                  <a:cubicBezTo>
                    <a:pt x="14684" y="9321"/>
                    <a:pt x="14301" y="8723"/>
                    <a:pt x="13783" y="8233"/>
                  </a:cubicBezTo>
                  <a:close/>
                  <a:moveTo>
                    <a:pt x="23752" y="9336"/>
                  </a:moveTo>
                  <a:cubicBezTo>
                    <a:pt x="23904" y="9336"/>
                    <a:pt x="24057" y="9340"/>
                    <a:pt x="24212" y="9348"/>
                  </a:cubicBezTo>
                  <a:cubicBezTo>
                    <a:pt x="25702" y="9437"/>
                    <a:pt x="26986" y="10106"/>
                    <a:pt x="28333" y="10650"/>
                  </a:cubicBezTo>
                  <a:cubicBezTo>
                    <a:pt x="29636" y="11186"/>
                    <a:pt x="30992" y="11694"/>
                    <a:pt x="32392" y="11881"/>
                  </a:cubicBezTo>
                  <a:cubicBezTo>
                    <a:pt x="32728" y="11928"/>
                    <a:pt x="33060" y="11962"/>
                    <a:pt x="33384" y="11962"/>
                  </a:cubicBezTo>
                  <a:cubicBezTo>
                    <a:pt x="33861" y="11962"/>
                    <a:pt x="34319" y="11889"/>
                    <a:pt x="34739" y="11676"/>
                  </a:cubicBezTo>
                  <a:lnTo>
                    <a:pt x="34739" y="11676"/>
                  </a:lnTo>
                  <a:cubicBezTo>
                    <a:pt x="34373" y="11997"/>
                    <a:pt x="33971" y="12220"/>
                    <a:pt x="33543" y="12354"/>
                  </a:cubicBezTo>
                  <a:cubicBezTo>
                    <a:pt x="33106" y="12399"/>
                    <a:pt x="32678" y="12461"/>
                    <a:pt x="32241" y="12533"/>
                  </a:cubicBezTo>
                  <a:cubicBezTo>
                    <a:pt x="30876" y="12524"/>
                    <a:pt x="29413" y="11988"/>
                    <a:pt x="28226" y="11569"/>
                  </a:cubicBezTo>
                  <a:cubicBezTo>
                    <a:pt x="27075" y="11168"/>
                    <a:pt x="25969" y="10624"/>
                    <a:pt x="24774" y="10356"/>
                  </a:cubicBezTo>
                  <a:cubicBezTo>
                    <a:pt x="24206" y="10231"/>
                    <a:pt x="23644" y="10162"/>
                    <a:pt x="23082" y="10162"/>
                  </a:cubicBezTo>
                  <a:cubicBezTo>
                    <a:pt x="22558" y="10162"/>
                    <a:pt x="22034" y="10222"/>
                    <a:pt x="21509" y="10356"/>
                  </a:cubicBezTo>
                  <a:cubicBezTo>
                    <a:pt x="21500" y="10365"/>
                    <a:pt x="21500" y="10374"/>
                    <a:pt x="21509" y="10383"/>
                  </a:cubicBezTo>
                  <a:lnTo>
                    <a:pt x="21518" y="10383"/>
                  </a:lnTo>
                  <a:cubicBezTo>
                    <a:pt x="21961" y="10292"/>
                    <a:pt x="22396" y="10251"/>
                    <a:pt x="22823" y="10251"/>
                  </a:cubicBezTo>
                  <a:cubicBezTo>
                    <a:pt x="25034" y="10251"/>
                    <a:pt x="27053" y="11329"/>
                    <a:pt x="29154" y="12024"/>
                  </a:cubicBezTo>
                  <a:cubicBezTo>
                    <a:pt x="29448" y="12113"/>
                    <a:pt x="29743" y="12203"/>
                    <a:pt x="30055" y="12292"/>
                  </a:cubicBezTo>
                  <a:cubicBezTo>
                    <a:pt x="29401" y="12550"/>
                    <a:pt x="28652" y="12658"/>
                    <a:pt x="27902" y="12658"/>
                  </a:cubicBezTo>
                  <a:cubicBezTo>
                    <a:pt x="27199" y="12658"/>
                    <a:pt x="26497" y="12563"/>
                    <a:pt x="25871" y="12408"/>
                  </a:cubicBezTo>
                  <a:cubicBezTo>
                    <a:pt x="24613" y="12096"/>
                    <a:pt x="23561" y="11516"/>
                    <a:pt x="22445" y="10891"/>
                  </a:cubicBezTo>
                  <a:cubicBezTo>
                    <a:pt x="22133" y="10722"/>
                    <a:pt x="21821" y="10543"/>
                    <a:pt x="21509" y="10383"/>
                  </a:cubicBezTo>
                  <a:cubicBezTo>
                    <a:pt x="21197" y="10213"/>
                    <a:pt x="20884" y="10062"/>
                    <a:pt x="20554" y="9928"/>
                  </a:cubicBezTo>
                  <a:cubicBezTo>
                    <a:pt x="20492" y="9910"/>
                    <a:pt x="20420" y="9883"/>
                    <a:pt x="20358" y="9856"/>
                  </a:cubicBezTo>
                  <a:cubicBezTo>
                    <a:pt x="21485" y="9565"/>
                    <a:pt x="22592" y="9336"/>
                    <a:pt x="23752" y="9336"/>
                  </a:cubicBezTo>
                  <a:close/>
                  <a:moveTo>
                    <a:pt x="16781" y="9333"/>
                  </a:moveTo>
                  <a:cubicBezTo>
                    <a:pt x="17525" y="9333"/>
                    <a:pt x="18272" y="9451"/>
                    <a:pt x="18993" y="9624"/>
                  </a:cubicBezTo>
                  <a:cubicBezTo>
                    <a:pt x="20581" y="9999"/>
                    <a:pt x="21955" y="10784"/>
                    <a:pt x="23346" y="11596"/>
                  </a:cubicBezTo>
                  <a:cubicBezTo>
                    <a:pt x="24301" y="12158"/>
                    <a:pt x="25398" y="12515"/>
                    <a:pt x="26478" y="12702"/>
                  </a:cubicBezTo>
                  <a:cubicBezTo>
                    <a:pt x="26872" y="12774"/>
                    <a:pt x="27311" y="12815"/>
                    <a:pt x="27759" y="12815"/>
                  </a:cubicBezTo>
                  <a:cubicBezTo>
                    <a:pt x="28599" y="12815"/>
                    <a:pt x="29473" y="12670"/>
                    <a:pt x="30153" y="12310"/>
                  </a:cubicBezTo>
                  <a:cubicBezTo>
                    <a:pt x="30207" y="12327"/>
                    <a:pt x="30269" y="12336"/>
                    <a:pt x="30332" y="12354"/>
                  </a:cubicBezTo>
                  <a:cubicBezTo>
                    <a:pt x="29558" y="12984"/>
                    <a:pt x="28508" y="13104"/>
                    <a:pt x="27520" y="13104"/>
                  </a:cubicBezTo>
                  <a:cubicBezTo>
                    <a:pt x="27345" y="13104"/>
                    <a:pt x="27173" y="13100"/>
                    <a:pt x="27004" y="13095"/>
                  </a:cubicBezTo>
                  <a:cubicBezTo>
                    <a:pt x="25942" y="13059"/>
                    <a:pt x="24988" y="12836"/>
                    <a:pt x="23998" y="12452"/>
                  </a:cubicBezTo>
                  <a:cubicBezTo>
                    <a:pt x="22365" y="11810"/>
                    <a:pt x="20938" y="10847"/>
                    <a:pt x="19225" y="10418"/>
                  </a:cubicBezTo>
                  <a:cubicBezTo>
                    <a:pt x="18440" y="10213"/>
                    <a:pt x="17628" y="10106"/>
                    <a:pt x="16825" y="10070"/>
                  </a:cubicBezTo>
                  <a:cubicBezTo>
                    <a:pt x="16656" y="10065"/>
                    <a:pt x="16489" y="10060"/>
                    <a:pt x="16324" y="10060"/>
                  </a:cubicBezTo>
                  <a:cubicBezTo>
                    <a:pt x="15905" y="10060"/>
                    <a:pt x="15498" y="10093"/>
                    <a:pt x="15095" y="10240"/>
                  </a:cubicBezTo>
                  <a:cubicBezTo>
                    <a:pt x="15050" y="10035"/>
                    <a:pt x="14987" y="9830"/>
                    <a:pt x="14898" y="9633"/>
                  </a:cubicBezTo>
                  <a:cubicBezTo>
                    <a:pt x="15511" y="9419"/>
                    <a:pt x="16145" y="9333"/>
                    <a:pt x="16781" y="9333"/>
                  </a:cubicBezTo>
                  <a:close/>
                  <a:moveTo>
                    <a:pt x="8484" y="6518"/>
                  </a:moveTo>
                  <a:cubicBezTo>
                    <a:pt x="9895" y="6518"/>
                    <a:pt x="11350" y="6856"/>
                    <a:pt x="12445" y="7635"/>
                  </a:cubicBezTo>
                  <a:cubicBezTo>
                    <a:pt x="13391" y="8313"/>
                    <a:pt x="14408" y="9437"/>
                    <a:pt x="14060" y="10695"/>
                  </a:cubicBezTo>
                  <a:cubicBezTo>
                    <a:pt x="13893" y="11291"/>
                    <a:pt x="13429" y="11639"/>
                    <a:pt x="12838" y="11639"/>
                  </a:cubicBezTo>
                  <a:cubicBezTo>
                    <a:pt x="12766" y="11639"/>
                    <a:pt x="12691" y="11633"/>
                    <a:pt x="12614" y="11623"/>
                  </a:cubicBezTo>
                  <a:cubicBezTo>
                    <a:pt x="12275" y="11569"/>
                    <a:pt x="11972" y="11337"/>
                    <a:pt x="11874" y="11007"/>
                  </a:cubicBezTo>
                  <a:cubicBezTo>
                    <a:pt x="11743" y="10613"/>
                    <a:pt x="12102" y="10365"/>
                    <a:pt x="12436" y="10365"/>
                  </a:cubicBezTo>
                  <a:cubicBezTo>
                    <a:pt x="12442" y="10365"/>
                    <a:pt x="12448" y="10365"/>
                    <a:pt x="12454" y="10365"/>
                  </a:cubicBezTo>
                  <a:cubicBezTo>
                    <a:pt x="12490" y="10490"/>
                    <a:pt x="12472" y="10624"/>
                    <a:pt x="12356" y="10731"/>
                  </a:cubicBezTo>
                  <a:cubicBezTo>
                    <a:pt x="12341" y="10745"/>
                    <a:pt x="12356" y="10771"/>
                    <a:pt x="12372" y="10771"/>
                  </a:cubicBezTo>
                  <a:cubicBezTo>
                    <a:pt x="12375" y="10771"/>
                    <a:pt x="12379" y="10770"/>
                    <a:pt x="12383" y="10766"/>
                  </a:cubicBezTo>
                  <a:cubicBezTo>
                    <a:pt x="12704" y="10597"/>
                    <a:pt x="12570" y="10213"/>
                    <a:pt x="12374" y="9999"/>
                  </a:cubicBezTo>
                  <a:cubicBezTo>
                    <a:pt x="12226" y="9822"/>
                    <a:pt x="11965" y="9739"/>
                    <a:pt x="11715" y="9739"/>
                  </a:cubicBezTo>
                  <a:cubicBezTo>
                    <a:pt x="11587" y="9739"/>
                    <a:pt x="11462" y="9761"/>
                    <a:pt x="11357" y="9803"/>
                  </a:cubicBezTo>
                  <a:cubicBezTo>
                    <a:pt x="11348" y="9803"/>
                    <a:pt x="11348" y="9812"/>
                    <a:pt x="11339" y="9821"/>
                  </a:cubicBezTo>
                  <a:cubicBezTo>
                    <a:pt x="11258" y="9740"/>
                    <a:pt x="11160" y="9678"/>
                    <a:pt x="11027" y="9633"/>
                  </a:cubicBezTo>
                  <a:cubicBezTo>
                    <a:pt x="10911" y="9500"/>
                    <a:pt x="10741" y="9419"/>
                    <a:pt x="10572" y="9330"/>
                  </a:cubicBezTo>
                  <a:cubicBezTo>
                    <a:pt x="10375" y="9000"/>
                    <a:pt x="10045" y="8750"/>
                    <a:pt x="9715" y="8536"/>
                  </a:cubicBezTo>
                  <a:cubicBezTo>
                    <a:pt x="9711" y="8533"/>
                    <a:pt x="9706" y="8532"/>
                    <a:pt x="9702" y="8532"/>
                  </a:cubicBezTo>
                  <a:cubicBezTo>
                    <a:pt x="9678" y="8532"/>
                    <a:pt x="9657" y="8566"/>
                    <a:pt x="9679" y="8581"/>
                  </a:cubicBezTo>
                  <a:cubicBezTo>
                    <a:pt x="10081" y="8902"/>
                    <a:pt x="10473" y="9250"/>
                    <a:pt x="10616" y="9758"/>
                  </a:cubicBezTo>
                  <a:cubicBezTo>
                    <a:pt x="10750" y="10249"/>
                    <a:pt x="10518" y="10650"/>
                    <a:pt x="10108" y="10909"/>
                  </a:cubicBezTo>
                  <a:cubicBezTo>
                    <a:pt x="9990" y="10989"/>
                    <a:pt x="9861" y="11021"/>
                    <a:pt x="9731" y="11021"/>
                  </a:cubicBezTo>
                  <a:cubicBezTo>
                    <a:pt x="9583" y="11021"/>
                    <a:pt x="9433" y="10980"/>
                    <a:pt x="9296" y="10918"/>
                  </a:cubicBezTo>
                  <a:cubicBezTo>
                    <a:pt x="9242" y="10882"/>
                    <a:pt x="9180" y="10838"/>
                    <a:pt x="9126" y="10802"/>
                  </a:cubicBezTo>
                  <a:cubicBezTo>
                    <a:pt x="8859" y="10543"/>
                    <a:pt x="8948" y="10267"/>
                    <a:pt x="9394" y="9963"/>
                  </a:cubicBezTo>
                  <a:cubicBezTo>
                    <a:pt x="9412" y="10035"/>
                    <a:pt x="9430" y="10106"/>
                    <a:pt x="9430" y="10195"/>
                  </a:cubicBezTo>
                  <a:cubicBezTo>
                    <a:pt x="9430" y="10214"/>
                    <a:pt x="9442" y="10223"/>
                    <a:pt x="9456" y="10223"/>
                  </a:cubicBezTo>
                  <a:cubicBezTo>
                    <a:pt x="9467" y="10223"/>
                    <a:pt x="9479" y="10217"/>
                    <a:pt x="9483" y="10204"/>
                  </a:cubicBezTo>
                  <a:cubicBezTo>
                    <a:pt x="9563" y="9919"/>
                    <a:pt x="9349" y="9624"/>
                    <a:pt x="9126" y="9473"/>
                  </a:cubicBezTo>
                  <a:cubicBezTo>
                    <a:pt x="8952" y="9351"/>
                    <a:pt x="8744" y="9302"/>
                    <a:pt x="8533" y="9302"/>
                  </a:cubicBezTo>
                  <a:cubicBezTo>
                    <a:pt x="8387" y="9302"/>
                    <a:pt x="8239" y="9326"/>
                    <a:pt x="8100" y="9366"/>
                  </a:cubicBezTo>
                  <a:cubicBezTo>
                    <a:pt x="8002" y="9294"/>
                    <a:pt x="7886" y="9241"/>
                    <a:pt x="7752" y="9214"/>
                  </a:cubicBezTo>
                  <a:lnTo>
                    <a:pt x="7744" y="9214"/>
                  </a:lnTo>
                  <a:cubicBezTo>
                    <a:pt x="7654" y="9089"/>
                    <a:pt x="7538" y="8982"/>
                    <a:pt x="7405" y="8893"/>
                  </a:cubicBezTo>
                  <a:cubicBezTo>
                    <a:pt x="7400" y="8890"/>
                    <a:pt x="7396" y="8889"/>
                    <a:pt x="7392" y="8889"/>
                  </a:cubicBezTo>
                  <a:cubicBezTo>
                    <a:pt x="7370" y="8889"/>
                    <a:pt x="7354" y="8923"/>
                    <a:pt x="7369" y="8937"/>
                  </a:cubicBezTo>
                  <a:cubicBezTo>
                    <a:pt x="7842" y="9339"/>
                    <a:pt x="8083" y="10365"/>
                    <a:pt x="7503" y="10766"/>
                  </a:cubicBezTo>
                  <a:cubicBezTo>
                    <a:pt x="7337" y="10884"/>
                    <a:pt x="7096" y="10940"/>
                    <a:pt x="6867" y="10940"/>
                  </a:cubicBezTo>
                  <a:cubicBezTo>
                    <a:pt x="6713" y="10940"/>
                    <a:pt x="6565" y="10915"/>
                    <a:pt x="6450" y="10864"/>
                  </a:cubicBezTo>
                  <a:cubicBezTo>
                    <a:pt x="6200" y="10757"/>
                    <a:pt x="6066" y="10508"/>
                    <a:pt x="6040" y="10249"/>
                  </a:cubicBezTo>
                  <a:cubicBezTo>
                    <a:pt x="6022" y="10035"/>
                    <a:pt x="6218" y="9812"/>
                    <a:pt x="6450" y="9740"/>
                  </a:cubicBezTo>
                  <a:cubicBezTo>
                    <a:pt x="6493" y="9726"/>
                    <a:pt x="6540" y="9720"/>
                    <a:pt x="6584" y="9720"/>
                  </a:cubicBezTo>
                  <a:cubicBezTo>
                    <a:pt x="6651" y="9720"/>
                    <a:pt x="6712" y="9733"/>
                    <a:pt x="6744" y="9749"/>
                  </a:cubicBezTo>
                  <a:cubicBezTo>
                    <a:pt x="6789" y="9776"/>
                    <a:pt x="6843" y="9821"/>
                    <a:pt x="6843" y="9874"/>
                  </a:cubicBezTo>
                  <a:cubicBezTo>
                    <a:pt x="6851" y="9928"/>
                    <a:pt x="6843" y="10017"/>
                    <a:pt x="6816" y="10070"/>
                  </a:cubicBezTo>
                  <a:cubicBezTo>
                    <a:pt x="6789" y="10124"/>
                    <a:pt x="6709" y="10186"/>
                    <a:pt x="6691" y="10195"/>
                  </a:cubicBezTo>
                  <a:cubicBezTo>
                    <a:pt x="6682" y="10204"/>
                    <a:pt x="6664" y="10222"/>
                    <a:pt x="6673" y="10231"/>
                  </a:cubicBezTo>
                  <a:cubicBezTo>
                    <a:pt x="6673" y="10238"/>
                    <a:pt x="6678" y="10241"/>
                    <a:pt x="6686" y="10241"/>
                  </a:cubicBezTo>
                  <a:cubicBezTo>
                    <a:pt x="6699" y="10241"/>
                    <a:pt x="6719" y="10233"/>
                    <a:pt x="6735" y="10222"/>
                  </a:cubicBezTo>
                  <a:cubicBezTo>
                    <a:pt x="6780" y="10186"/>
                    <a:pt x="6860" y="10097"/>
                    <a:pt x="6896" y="9999"/>
                  </a:cubicBezTo>
                  <a:cubicBezTo>
                    <a:pt x="6923" y="9892"/>
                    <a:pt x="6896" y="9740"/>
                    <a:pt x="6851" y="9678"/>
                  </a:cubicBezTo>
                  <a:cubicBezTo>
                    <a:pt x="6798" y="9607"/>
                    <a:pt x="6700" y="9508"/>
                    <a:pt x="6521" y="9401"/>
                  </a:cubicBezTo>
                  <a:cubicBezTo>
                    <a:pt x="6361" y="9312"/>
                    <a:pt x="5861" y="9143"/>
                    <a:pt x="5424" y="9134"/>
                  </a:cubicBezTo>
                  <a:cubicBezTo>
                    <a:pt x="5388" y="9133"/>
                    <a:pt x="5353" y="9132"/>
                    <a:pt x="5318" y="9132"/>
                  </a:cubicBezTo>
                  <a:cubicBezTo>
                    <a:pt x="4403" y="9132"/>
                    <a:pt x="3654" y="9463"/>
                    <a:pt x="2855" y="9901"/>
                  </a:cubicBezTo>
                  <a:cubicBezTo>
                    <a:pt x="1954" y="10401"/>
                    <a:pt x="1285" y="11203"/>
                    <a:pt x="812" y="12104"/>
                  </a:cubicBezTo>
                  <a:cubicBezTo>
                    <a:pt x="491" y="12720"/>
                    <a:pt x="402" y="13505"/>
                    <a:pt x="410" y="14219"/>
                  </a:cubicBezTo>
                  <a:cubicBezTo>
                    <a:pt x="36" y="12684"/>
                    <a:pt x="812" y="11061"/>
                    <a:pt x="1695" y="9839"/>
                  </a:cubicBezTo>
                  <a:cubicBezTo>
                    <a:pt x="2864" y="8197"/>
                    <a:pt x="4719" y="7135"/>
                    <a:pt x="6673" y="6707"/>
                  </a:cubicBezTo>
                  <a:cubicBezTo>
                    <a:pt x="7245" y="6584"/>
                    <a:pt x="7860" y="6518"/>
                    <a:pt x="8484" y="6518"/>
                  </a:cubicBezTo>
                  <a:close/>
                  <a:moveTo>
                    <a:pt x="16409" y="10132"/>
                  </a:moveTo>
                  <a:cubicBezTo>
                    <a:pt x="17579" y="10132"/>
                    <a:pt x="18779" y="10378"/>
                    <a:pt x="19858" y="10695"/>
                  </a:cubicBezTo>
                  <a:cubicBezTo>
                    <a:pt x="20804" y="10980"/>
                    <a:pt x="21643" y="11453"/>
                    <a:pt x="22517" y="11890"/>
                  </a:cubicBezTo>
                  <a:cubicBezTo>
                    <a:pt x="23302" y="12292"/>
                    <a:pt x="24114" y="12631"/>
                    <a:pt x="24952" y="12898"/>
                  </a:cubicBezTo>
                  <a:cubicBezTo>
                    <a:pt x="25676" y="13118"/>
                    <a:pt x="26459" y="13204"/>
                    <a:pt x="27227" y="13204"/>
                  </a:cubicBezTo>
                  <a:cubicBezTo>
                    <a:pt x="27302" y="13204"/>
                    <a:pt x="27376" y="13203"/>
                    <a:pt x="27450" y="13202"/>
                  </a:cubicBezTo>
                  <a:cubicBezTo>
                    <a:pt x="28449" y="13193"/>
                    <a:pt x="29573" y="13041"/>
                    <a:pt x="30358" y="12363"/>
                  </a:cubicBezTo>
                  <a:cubicBezTo>
                    <a:pt x="30858" y="12479"/>
                    <a:pt x="31384" y="12568"/>
                    <a:pt x="31902" y="12586"/>
                  </a:cubicBezTo>
                  <a:cubicBezTo>
                    <a:pt x="31688" y="12622"/>
                    <a:pt x="31474" y="12658"/>
                    <a:pt x="31259" y="12684"/>
                  </a:cubicBezTo>
                  <a:cubicBezTo>
                    <a:pt x="30296" y="12836"/>
                    <a:pt x="29404" y="13104"/>
                    <a:pt x="28521" y="13532"/>
                  </a:cubicBezTo>
                  <a:cubicBezTo>
                    <a:pt x="28003" y="13791"/>
                    <a:pt x="27522" y="14094"/>
                    <a:pt x="27031" y="14397"/>
                  </a:cubicBezTo>
                  <a:cubicBezTo>
                    <a:pt x="26760" y="14463"/>
                    <a:pt x="26476" y="14491"/>
                    <a:pt x="26189" y="14491"/>
                  </a:cubicBezTo>
                  <a:cubicBezTo>
                    <a:pt x="25538" y="14491"/>
                    <a:pt x="24868" y="14347"/>
                    <a:pt x="24292" y="14174"/>
                  </a:cubicBezTo>
                  <a:cubicBezTo>
                    <a:pt x="23115" y="13826"/>
                    <a:pt x="22008" y="13327"/>
                    <a:pt x="20929" y="12774"/>
                  </a:cubicBezTo>
                  <a:cubicBezTo>
                    <a:pt x="19355" y="11975"/>
                    <a:pt x="17755" y="10806"/>
                    <a:pt x="15946" y="10806"/>
                  </a:cubicBezTo>
                  <a:cubicBezTo>
                    <a:pt x="15673" y="10806"/>
                    <a:pt x="15395" y="10833"/>
                    <a:pt x="15112" y="10891"/>
                  </a:cubicBezTo>
                  <a:cubicBezTo>
                    <a:pt x="15121" y="10873"/>
                    <a:pt x="15121" y="10864"/>
                    <a:pt x="15121" y="10847"/>
                  </a:cubicBezTo>
                  <a:cubicBezTo>
                    <a:pt x="15139" y="10650"/>
                    <a:pt x="15130" y="10454"/>
                    <a:pt x="15095" y="10249"/>
                  </a:cubicBezTo>
                  <a:cubicBezTo>
                    <a:pt x="15523" y="10168"/>
                    <a:pt x="15964" y="10132"/>
                    <a:pt x="16409" y="10132"/>
                  </a:cubicBezTo>
                  <a:close/>
                  <a:moveTo>
                    <a:pt x="16867" y="14500"/>
                  </a:moveTo>
                  <a:cubicBezTo>
                    <a:pt x="17034" y="14500"/>
                    <a:pt x="17217" y="14567"/>
                    <a:pt x="17334" y="14638"/>
                  </a:cubicBezTo>
                  <a:cubicBezTo>
                    <a:pt x="17387" y="14665"/>
                    <a:pt x="17432" y="14700"/>
                    <a:pt x="17485" y="14745"/>
                  </a:cubicBezTo>
                  <a:cubicBezTo>
                    <a:pt x="17244" y="14808"/>
                    <a:pt x="17111" y="14986"/>
                    <a:pt x="17111" y="15209"/>
                  </a:cubicBezTo>
                  <a:cubicBezTo>
                    <a:pt x="17093" y="15227"/>
                    <a:pt x="17084" y="15254"/>
                    <a:pt x="17066" y="15271"/>
                  </a:cubicBezTo>
                  <a:cubicBezTo>
                    <a:pt x="17084" y="15218"/>
                    <a:pt x="17084" y="15155"/>
                    <a:pt x="17093" y="15093"/>
                  </a:cubicBezTo>
                  <a:cubicBezTo>
                    <a:pt x="17093" y="14843"/>
                    <a:pt x="16914" y="14638"/>
                    <a:pt x="16691" y="14531"/>
                  </a:cubicBezTo>
                  <a:cubicBezTo>
                    <a:pt x="16745" y="14509"/>
                    <a:pt x="16805" y="14500"/>
                    <a:pt x="16867" y="14500"/>
                  </a:cubicBezTo>
                  <a:close/>
                  <a:moveTo>
                    <a:pt x="8333" y="9361"/>
                  </a:moveTo>
                  <a:cubicBezTo>
                    <a:pt x="8754" y="9361"/>
                    <a:pt x="9200" y="9519"/>
                    <a:pt x="9367" y="9892"/>
                  </a:cubicBezTo>
                  <a:cubicBezTo>
                    <a:pt x="9332" y="9880"/>
                    <a:pt x="9298" y="9874"/>
                    <a:pt x="9265" y="9874"/>
                  </a:cubicBezTo>
                  <a:cubicBezTo>
                    <a:pt x="9007" y="9874"/>
                    <a:pt x="8834" y="10217"/>
                    <a:pt x="8850" y="10454"/>
                  </a:cubicBezTo>
                  <a:cubicBezTo>
                    <a:pt x="8877" y="10847"/>
                    <a:pt x="9242" y="11061"/>
                    <a:pt x="9599" y="11105"/>
                  </a:cubicBezTo>
                  <a:cubicBezTo>
                    <a:pt x="9770" y="11225"/>
                    <a:pt x="9956" y="11279"/>
                    <a:pt x="10141" y="11279"/>
                  </a:cubicBezTo>
                  <a:cubicBezTo>
                    <a:pt x="10244" y="11279"/>
                    <a:pt x="10347" y="11262"/>
                    <a:pt x="10447" y="11230"/>
                  </a:cubicBezTo>
                  <a:cubicBezTo>
                    <a:pt x="10563" y="11282"/>
                    <a:pt x="10674" y="11305"/>
                    <a:pt x="10778" y="11305"/>
                  </a:cubicBezTo>
                  <a:cubicBezTo>
                    <a:pt x="11452" y="11305"/>
                    <a:pt x="11838" y="10343"/>
                    <a:pt x="11374" y="9856"/>
                  </a:cubicBezTo>
                  <a:cubicBezTo>
                    <a:pt x="11447" y="9836"/>
                    <a:pt x="11522" y="9826"/>
                    <a:pt x="11599" y="9826"/>
                  </a:cubicBezTo>
                  <a:cubicBezTo>
                    <a:pt x="11788" y="9826"/>
                    <a:pt x="11980" y="9884"/>
                    <a:pt x="12133" y="9972"/>
                  </a:cubicBezTo>
                  <a:cubicBezTo>
                    <a:pt x="12267" y="10044"/>
                    <a:pt x="12383" y="10169"/>
                    <a:pt x="12436" y="10311"/>
                  </a:cubicBezTo>
                  <a:cubicBezTo>
                    <a:pt x="12421" y="10310"/>
                    <a:pt x="12406" y="10310"/>
                    <a:pt x="12392" y="10310"/>
                  </a:cubicBezTo>
                  <a:cubicBezTo>
                    <a:pt x="11873" y="10310"/>
                    <a:pt x="11546" y="10912"/>
                    <a:pt x="11928" y="11346"/>
                  </a:cubicBezTo>
                  <a:cubicBezTo>
                    <a:pt x="12026" y="11444"/>
                    <a:pt x="12124" y="11534"/>
                    <a:pt x="12240" y="11596"/>
                  </a:cubicBezTo>
                  <a:cubicBezTo>
                    <a:pt x="12240" y="11596"/>
                    <a:pt x="12240" y="11605"/>
                    <a:pt x="12249" y="11614"/>
                  </a:cubicBezTo>
                  <a:cubicBezTo>
                    <a:pt x="12418" y="11730"/>
                    <a:pt x="12579" y="11810"/>
                    <a:pt x="12730" y="11873"/>
                  </a:cubicBezTo>
                  <a:cubicBezTo>
                    <a:pt x="13016" y="12134"/>
                    <a:pt x="13369" y="12285"/>
                    <a:pt x="13736" y="12285"/>
                  </a:cubicBezTo>
                  <a:cubicBezTo>
                    <a:pt x="13920" y="12285"/>
                    <a:pt x="14107" y="12247"/>
                    <a:pt x="14292" y="12167"/>
                  </a:cubicBezTo>
                  <a:cubicBezTo>
                    <a:pt x="14684" y="11988"/>
                    <a:pt x="14934" y="11614"/>
                    <a:pt x="15050" y="11203"/>
                  </a:cubicBezTo>
                  <a:cubicBezTo>
                    <a:pt x="16183" y="11373"/>
                    <a:pt x="17218" y="11881"/>
                    <a:pt x="18244" y="12363"/>
                  </a:cubicBezTo>
                  <a:cubicBezTo>
                    <a:pt x="17777" y="12272"/>
                    <a:pt x="17295" y="12233"/>
                    <a:pt x="16813" y="12233"/>
                  </a:cubicBezTo>
                  <a:cubicBezTo>
                    <a:pt x="16253" y="12233"/>
                    <a:pt x="15694" y="12286"/>
                    <a:pt x="15157" y="12372"/>
                  </a:cubicBezTo>
                  <a:cubicBezTo>
                    <a:pt x="14176" y="12533"/>
                    <a:pt x="13212" y="13086"/>
                    <a:pt x="12383" y="13594"/>
                  </a:cubicBezTo>
                  <a:cubicBezTo>
                    <a:pt x="11589" y="14085"/>
                    <a:pt x="10911" y="14692"/>
                    <a:pt x="10286" y="15370"/>
                  </a:cubicBezTo>
                  <a:cubicBezTo>
                    <a:pt x="9546" y="15084"/>
                    <a:pt x="8796" y="14469"/>
                    <a:pt x="8341" y="13826"/>
                  </a:cubicBezTo>
                  <a:cubicBezTo>
                    <a:pt x="7770" y="13023"/>
                    <a:pt x="7735" y="12096"/>
                    <a:pt x="7958" y="11177"/>
                  </a:cubicBezTo>
                  <a:cubicBezTo>
                    <a:pt x="8020" y="11177"/>
                    <a:pt x="8074" y="11168"/>
                    <a:pt x="8118" y="11168"/>
                  </a:cubicBezTo>
                  <a:cubicBezTo>
                    <a:pt x="8332" y="11168"/>
                    <a:pt x="8582" y="11034"/>
                    <a:pt x="8689" y="10847"/>
                  </a:cubicBezTo>
                  <a:cubicBezTo>
                    <a:pt x="8805" y="10641"/>
                    <a:pt x="8814" y="10436"/>
                    <a:pt x="8761" y="10204"/>
                  </a:cubicBezTo>
                  <a:cubicBezTo>
                    <a:pt x="8707" y="9946"/>
                    <a:pt x="8520" y="9794"/>
                    <a:pt x="8341" y="9607"/>
                  </a:cubicBezTo>
                  <a:cubicBezTo>
                    <a:pt x="8288" y="9517"/>
                    <a:pt x="8207" y="9437"/>
                    <a:pt x="8118" y="9375"/>
                  </a:cubicBezTo>
                  <a:cubicBezTo>
                    <a:pt x="8188" y="9365"/>
                    <a:pt x="8260" y="9361"/>
                    <a:pt x="8333" y="9361"/>
                  </a:cubicBezTo>
                  <a:close/>
                  <a:moveTo>
                    <a:pt x="7735" y="11141"/>
                  </a:moveTo>
                  <a:cubicBezTo>
                    <a:pt x="7788" y="11159"/>
                    <a:pt x="7851" y="11168"/>
                    <a:pt x="7913" y="11168"/>
                  </a:cubicBezTo>
                  <a:cubicBezTo>
                    <a:pt x="7761" y="11632"/>
                    <a:pt x="7663" y="11997"/>
                    <a:pt x="7690" y="12506"/>
                  </a:cubicBezTo>
                  <a:cubicBezTo>
                    <a:pt x="7708" y="12988"/>
                    <a:pt x="7958" y="13496"/>
                    <a:pt x="8207" y="13906"/>
                  </a:cubicBezTo>
                  <a:cubicBezTo>
                    <a:pt x="8636" y="14602"/>
                    <a:pt x="9447" y="15227"/>
                    <a:pt x="10250" y="15414"/>
                  </a:cubicBezTo>
                  <a:cubicBezTo>
                    <a:pt x="10179" y="15494"/>
                    <a:pt x="10099" y="15584"/>
                    <a:pt x="10027" y="15664"/>
                  </a:cubicBezTo>
                  <a:cubicBezTo>
                    <a:pt x="9171" y="15343"/>
                    <a:pt x="8216" y="14781"/>
                    <a:pt x="7735" y="13996"/>
                  </a:cubicBezTo>
                  <a:cubicBezTo>
                    <a:pt x="7449" y="13532"/>
                    <a:pt x="7262" y="13014"/>
                    <a:pt x="7199" y="12479"/>
                  </a:cubicBezTo>
                  <a:cubicBezTo>
                    <a:pt x="7146" y="12069"/>
                    <a:pt x="7226" y="11471"/>
                    <a:pt x="7556" y="11168"/>
                  </a:cubicBezTo>
                  <a:cubicBezTo>
                    <a:pt x="7619" y="11168"/>
                    <a:pt x="7672" y="11159"/>
                    <a:pt x="7735" y="11141"/>
                  </a:cubicBezTo>
                  <a:close/>
                  <a:moveTo>
                    <a:pt x="16566" y="14495"/>
                  </a:moveTo>
                  <a:cubicBezTo>
                    <a:pt x="16745" y="14576"/>
                    <a:pt x="16897" y="14718"/>
                    <a:pt x="16959" y="14906"/>
                  </a:cubicBezTo>
                  <a:cubicBezTo>
                    <a:pt x="17039" y="15129"/>
                    <a:pt x="16914" y="15441"/>
                    <a:pt x="16727" y="15566"/>
                  </a:cubicBezTo>
                  <a:cubicBezTo>
                    <a:pt x="16647" y="15628"/>
                    <a:pt x="16566" y="15646"/>
                    <a:pt x="16477" y="15664"/>
                  </a:cubicBezTo>
                  <a:cubicBezTo>
                    <a:pt x="16665" y="15521"/>
                    <a:pt x="16798" y="15289"/>
                    <a:pt x="16825" y="15039"/>
                  </a:cubicBezTo>
                  <a:cubicBezTo>
                    <a:pt x="16843" y="14834"/>
                    <a:pt x="16727" y="14647"/>
                    <a:pt x="16566" y="14495"/>
                  </a:cubicBezTo>
                  <a:close/>
                  <a:moveTo>
                    <a:pt x="16263" y="14308"/>
                  </a:moveTo>
                  <a:cubicBezTo>
                    <a:pt x="16442" y="14442"/>
                    <a:pt x="16602" y="14602"/>
                    <a:pt x="16682" y="14808"/>
                  </a:cubicBezTo>
                  <a:cubicBezTo>
                    <a:pt x="16861" y="15254"/>
                    <a:pt x="16424" y="15548"/>
                    <a:pt x="16040" y="15673"/>
                  </a:cubicBezTo>
                  <a:cubicBezTo>
                    <a:pt x="16343" y="15432"/>
                    <a:pt x="16495" y="15048"/>
                    <a:pt x="16424" y="14665"/>
                  </a:cubicBezTo>
                  <a:cubicBezTo>
                    <a:pt x="16397" y="14531"/>
                    <a:pt x="16343" y="14406"/>
                    <a:pt x="16263" y="14308"/>
                  </a:cubicBezTo>
                  <a:close/>
                  <a:moveTo>
                    <a:pt x="18377" y="14317"/>
                  </a:moveTo>
                  <a:cubicBezTo>
                    <a:pt x="18690" y="14531"/>
                    <a:pt x="18922" y="14772"/>
                    <a:pt x="18957" y="15164"/>
                  </a:cubicBezTo>
                  <a:cubicBezTo>
                    <a:pt x="18984" y="15521"/>
                    <a:pt x="18592" y="15735"/>
                    <a:pt x="18279" y="15762"/>
                  </a:cubicBezTo>
                  <a:cubicBezTo>
                    <a:pt x="18939" y="15494"/>
                    <a:pt x="18859" y="14745"/>
                    <a:pt x="18377" y="14317"/>
                  </a:cubicBezTo>
                  <a:close/>
                  <a:moveTo>
                    <a:pt x="18913" y="14718"/>
                  </a:moveTo>
                  <a:cubicBezTo>
                    <a:pt x="19154" y="14932"/>
                    <a:pt x="19296" y="15271"/>
                    <a:pt x="19163" y="15575"/>
                  </a:cubicBezTo>
                  <a:cubicBezTo>
                    <a:pt x="19098" y="15720"/>
                    <a:pt x="18888" y="15828"/>
                    <a:pt x="18703" y="15828"/>
                  </a:cubicBezTo>
                  <a:cubicBezTo>
                    <a:pt x="18684" y="15828"/>
                    <a:pt x="18664" y="15827"/>
                    <a:pt x="18645" y="15825"/>
                  </a:cubicBezTo>
                  <a:cubicBezTo>
                    <a:pt x="18841" y="15744"/>
                    <a:pt x="18993" y="15557"/>
                    <a:pt x="19055" y="15334"/>
                  </a:cubicBezTo>
                  <a:cubicBezTo>
                    <a:pt x="19127" y="15102"/>
                    <a:pt x="19047" y="14897"/>
                    <a:pt x="18913" y="14718"/>
                  </a:cubicBezTo>
                  <a:close/>
                  <a:moveTo>
                    <a:pt x="15765" y="10880"/>
                  </a:moveTo>
                  <a:cubicBezTo>
                    <a:pt x="17944" y="10880"/>
                    <a:pt x="19857" y="12420"/>
                    <a:pt x="21741" y="13353"/>
                  </a:cubicBezTo>
                  <a:cubicBezTo>
                    <a:pt x="22731" y="13844"/>
                    <a:pt x="23793" y="14228"/>
                    <a:pt x="24872" y="14469"/>
                  </a:cubicBezTo>
                  <a:cubicBezTo>
                    <a:pt x="25226" y="14546"/>
                    <a:pt x="25622" y="14596"/>
                    <a:pt x="26017" y="14596"/>
                  </a:cubicBezTo>
                  <a:cubicBezTo>
                    <a:pt x="26307" y="14596"/>
                    <a:pt x="26598" y="14569"/>
                    <a:pt x="26870" y="14504"/>
                  </a:cubicBezTo>
                  <a:lnTo>
                    <a:pt x="26870" y="14504"/>
                  </a:lnTo>
                  <a:cubicBezTo>
                    <a:pt x="26246" y="14888"/>
                    <a:pt x="25630" y="15271"/>
                    <a:pt x="24943" y="15548"/>
                  </a:cubicBezTo>
                  <a:cubicBezTo>
                    <a:pt x="24390" y="15771"/>
                    <a:pt x="23784" y="15905"/>
                    <a:pt x="23195" y="15949"/>
                  </a:cubicBezTo>
                  <a:cubicBezTo>
                    <a:pt x="23152" y="15954"/>
                    <a:pt x="23108" y="15955"/>
                    <a:pt x="23063" y="15955"/>
                  </a:cubicBezTo>
                  <a:cubicBezTo>
                    <a:pt x="22743" y="15955"/>
                    <a:pt x="22397" y="15860"/>
                    <a:pt x="22112" y="15860"/>
                  </a:cubicBezTo>
                  <a:cubicBezTo>
                    <a:pt x="22101" y="15860"/>
                    <a:pt x="22090" y="15860"/>
                    <a:pt x="22080" y="15860"/>
                  </a:cubicBezTo>
                  <a:cubicBezTo>
                    <a:pt x="22062" y="15182"/>
                    <a:pt x="21696" y="14549"/>
                    <a:pt x="21125" y="14112"/>
                  </a:cubicBezTo>
                  <a:cubicBezTo>
                    <a:pt x="21054" y="14014"/>
                    <a:pt x="20973" y="13933"/>
                    <a:pt x="20884" y="13853"/>
                  </a:cubicBezTo>
                  <a:cubicBezTo>
                    <a:pt x="20884" y="13853"/>
                    <a:pt x="20884" y="13844"/>
                    <a:pt x="20875" y="13844"/>
                  </a:cubicBezTo>
                  <a:cubicBezTo>
                    <a:pt x="20322" y="13104"/>
                    <a:pt x="19394" y="12631"/>
                    <a:pt x="18511" y="12417"/>
                  </a:cubicBezTo>
                  <a:cubicBezTo>
                    <a:pt x="18172" y="12131"/>
                    <a:pt x="17682" y="11944"/>
                    <a:pt x="17298" y="11757"/>
                  </a:cubicBezTo>
                  <a:cubicBezTo>
                    <a:pt x="16645" y="11461"/>
                    <a:pt x="15866" y="11122"/>
                    <a:pt x="15132" y="11122"/>
                  </a:cubicBezTo>
                  <a:cubicBezTo>
                    <a:pt x="15114" y="11122"/>
                    <a:pt x="15095" y="11123"/>
                    <a:pt x="15077" y="11123"/>
                  </a:cubicBezTo>
                  <a:cubicBezTo>
                    <a:pt x="15086" y="11061"/>
                    <a:pt x="15103" y="10989"/>
                    <a:pt x="15112" y="10927"/>
                  </a:cubicBezTo>
                  <a:cubicBezTo>
                    <a:pt x="15333" y="10895"/>
                    <a:pt x="15550" y="10880"/>
                    <a:pt x="15765" y="10880"/>
                  </a:cubicBezTo>
                  <a:close/>
                  <a:moveTo>
                    <a:pt x="19270" y="15138"/>
                  </a:moveTo>
                  <a:lnTo>
                    <a:pt x="19270" y="15138"/>
                  </a:lnTo>
                  <a:cubicBezTo>
                    <a:pt x="19430" y="15298"/>
                    <a:pt x="19537" y="15530"/>
                    <a:pt x="19439" y="15762"/>
                  </a:cubicBezTo>
                  <a:cubicBezTo>
                    <a:pt x="19378" y="15892"/>
                    <a:pt x="19191" y="15974"/>
                    <a:pt x="19019" y="15974"/>
                  </a:cubicBezTo>
                  <a:cubicBezTo>
                    <a:pt x="18966" y="15974"/>
                    <a:pt x="18914" y="15966"/>
                    <a:pt x="18868" y="15949"/>
                  </a:cubicBezTo>
                  <a:cubicBezTo>
                    <a:pt x="19020" y="15905"/>
                    <a:pt x="19163" y="15798"/>
                    <a:pt x="19234" y="15691"/>
                  </a:cubicBezTo>
                  <a:cubicBezTo>
                    <a:pt x="19350" y="15521"/>
                    <a:pt x="19341" y="15316"/>
                    <a:pt x="19270" y="15138"/>
                  </a:cubicBezTo>
                  <a:close/>
                  <a:moveTo>
                    <a:pt x="6611" y="11052"/>
                  </a:moveTo>
                  <a:lnTo>
                    <a:pt x="6611" y="11052"/>
                  </a:lnTo>
                  <a:cubicBezTo>
                    <a:pt x="6691" y="11079"/>
                    <a:pt x="6771" y="11087"/>
                    <a:pt x="6851" y="11087"/>
                  </a:cubicBezTo>
                  <a:cubicBezTo>
                    <a:pt x="6872" y="11090"/>
                    <a:pt x="6894" y="11091"/>
                    <a:pt x="6916" y="11091"/>
                  </a:cubicBezTo>
                  <a:cubicBezTo>
                    <a:pt x="6969" y="11091"/>
                    <a:pt x="7024" y="11085"/>
                    <a:pt x="7074" y="11079"/>
                  </a:cubicBezTo>
                  <a:cubicBezTo>
                    <a:pt x="7190" y="11141"/>
                    <a:pt x="7315" y="11177"/>
                    <a:pt x="7458" y="11177"/>
                  </a:cubicBezTo>
                  <a:cubicBezTo>
                    <a:pt x="6860" y="11667"/>
                    <a:pt x="7066" y="12925"/>
                    <a:pt x="7342" y="13532"/>
                  </a:cubicBezTo>
                  <a:cubicBezTo>
                    <a:pt x="7583" y="14076"/>
                    <a:pt x="7860" y="14540"/>
                    <a:pt x="8341" y="14888"/>
                  </a:cubicBezTo>
                  <a:cubicBezTo>
                    <a:pt x="8805" y="15227"/>
                    <a:pt x="9430" y="15557"/>
                    <a:pt x="10001" y="15700"/>
                  </a:cubicBezTo>
                  <a:cubicBezTo>
                    <a:pt x="10001" y="15700"/>
                    <a:pt x="10001" y="15700"/>
                    <a:pt x="9992" y="15709"/>
                  </a:cubicBezTo>
                  <a:cubicBezTo>
                    <a:pt x="9840" y="15887"/>
                    <a:pt x="9697" y="16074"/>
                    <a:pt x="9563" y="16262"/>
                  </a:cubicBezTo>
                  <a:cubicBezTo>
                    <a:pt x="8912" y="15842"/>
                    <a:pt x="8261" y="15405"/>
                    <a:pt x="7717" y="14843"/>
                  </a:cubicBezTo>
                  <a:cubicBezTo>
                    <a:pt x="7271" y="14388"/>
                    <a:pt x="6887" y="13898"/>
                    <a:pt x="6655" y="13300"/>
                  </a:cubicBezTo>
                  <a:cubicBezTo>
                    <a:pt x="6423" y="12666"/>
                    <a:pt x="6361" y="11694"/>
                    <a:pt x="6611" y="11052"/>
                  </a:cubicBezTo>
                  <a:close/>
                  <a:moveTo>
                    <a:pt x="6129" y="10793"/>
                  </a:moveTo>
                  <a:cubicBezTo>
                    <a:pt x="6263" y="10909"/>
                    <a:pt x="6423" y="10998"/>
                    <a:pt x="6593" y="11052"/>
                  </a:cubicBezTo>
                  <a:cubicBezTo>
                    <a:pt x="6057" y="12185"/>
                    <a:pt x="6468" y="13639"/>
                    <a:pt x="7235" y="14558"/>
                  </a:cubicBezTo>
                  <a:cubicBezTo>
                    <a:pt x="7877" y="15334"/>
                    <a:pt x="8645" y="15851"/>
                    <a:pt x="9537" y="16306"/>
                  </a:cubicBezTo>
                  <a:cubicBezTo>
                    <a:pt x="9528" y="16324"/>
                    <a:pt x="9510" y="16342"/>
                    <a:pt x="9501" y="16360"/>
                  </a:cubicBezTo>
                  <a:cubicBezTo>
                    <a:pt x="8386" y="16003"/>
                    <a:pt x="7271" y="15289"/>
                    <a:pt x="6575" y="14361"/>
                  </a:cubicBezTo>
                  <a:cubicBezTo>
                    <a:pt x="6182" y="13826"/>
                    <a:pt x="5915" y="13300"/>
                    <a:pt x="5826" y="12631"/>
                  </a:cubicBezTo>
                  <a:cubicBezTo>
                    <a:pt x="5754" y="12051"/>
                    <a:pt x="5852" y="11328"/>
                    <a:pt x="6129" y="10793"/>
                  </a:cubicBezTo>
                  <a:close/>
                  <a:moveTo>
                    <a:pt x="21054" y="14112"/>
                  </a:moveTo>
                  <a:lnTo>
                    <a:pt x="21054" y="14112"/>
                  </a:lnTo>
                  <a:cubicBezTo>
                    <a:pt x="21304" y="14442"/>
                    <a:pt x="21500" y="14852"/>
                    <a:pt x="21580" y="15209"/>
                  </a:cubicBezTo>
                  <a:cubicBezTo>
                    <a:pt x="21678" y="15637"/>
                    <a:pt x="21625" y="16137"/>
                    <a:pt x="21411" y="16520"/>
                  </a:cubicBezTo>
                  <a:cubicBezTo>
                    <a:pt x="21268" y="16775"/>
                    <a:pt x="20955" y="16900"/>
                    <a:pt x="20644" y="16900"/>
                  </a:cubicBezTo>
                  <a:cubicBezTo>
                    <a:pt x="20431" y="16900"/>
                    <a:pt x="20219" y="16841"/>
                    <a:pt x="20064" y="16726"/>
                  </a:cubicBezTo>
                  <a:lnTo>
                    <a:pt x="20064" y="16726"/>
                  </a:lnTo>
                  <a:cubicBezTo>
                    <a:pt x="20168" y="16770"/>
                    <a:pt x="20276" y="16792"/>
                    <a:pt x="20383" y="16792"/>
                  </a:cubicBezTo>
                  <a:cubicBezTo>
                    <a:pt x="20723" y="16792"/>
                    <a:pt x="21053" y="16575"/>
                    <a:pt x="21223" y="16208"/>
                  </a:cubicBezTo>
                  <a:cubicBezTo>
                    <a:pt x="21536" y="15548"/>
                    <a:pt x="21411" y="14736"/>
                    <a:pt x="21054" y="14112"/>
                  </a:cubicBezTo>
                  <a:close/>
                  <a:moveTo>
                    <a:pt x="21179" y="14174"/>
                  </a:moveTo>
                  <a:lnTo>
                    <a:pt x="21179" y="14174"/>
                  </a:lnTo>
                  <a:cubicBezTo>
                    <a:pt x="21767" y="14665"/>
                    <a:pt x="22098" y="15593"/>
                    <a:pt x="21901" y="16324"/>
                  </a:cubicBezTo>
                  <a:cubicBezTo>
                    <a:pt x="21781" y="16789"/>
                    <a:pt x="21470" y="17021"/>
                    <a:pt x="21040" y="17021"/>
                  </a:cubicBezTo>
                  <a:cubicBezTo>
                    <a:pt x="21024" y="17021"/>
                    <a:pt x="21008" y="17021"/>
                    <a:pt x="20991" y="17020"/>
                  </a:cubicBezTo>
                  <a:cubicBezTo>
                    <a:pt x="21339" y="16895"/>
                    <a:pt x="21562" y="16627"/>
                    <a:pt x="21678" y="16253"/>
                  </a:cubicBezTo>
                  <a:cubicBezTo>
                    <a:pt x="21883" y="15575"/>
                    <a:pt x="21634" y="14754"/>
                    <a:pt x="21179" y="14174"/>
                  </a:cubicBezTo>
                  <a:close/>
                  <a:moveTo>
                    <a:pt x="16797" y="12399"/>
                  </a:moveTo>
                  <a:cubicBezTo>
                    <a:pt x="18042" y="12399"/>
                    <a:pt x="19277" y="12668"/>
                    <a:pt x="20269" y="13469"/>
                  </a:cubicBezTo>
                  <a:cubicBezTo>
                    <a:pt x="20884" y="13969"/>
                    <a:pt x="21214" y="14638"/>
                    <a:pt x="21205" y="15432"/>
                  </a:cubicBezTo>
                  <a:cubicBezTo>
                    <a:pt x="21197" y="15869"/>
                    <a:pt x="21063" y="16440"/>
                    <a:pt x="20617" y="16618"/>
                  </a:cubicBezTo>
                  <a:cubicBezTo>
                    <a:pt x="20558" y="16641"/>
                    <a:pt x="20496" y="16651"/>
                    <a:pt x="20434" y="16651"/>
                  </a:cubicBezTo>
                  <a:cubicBezTo>
                    <a:pt x="20222" y="16651"/>
                    <a:pt x="20003" y="16537"/>
                    <a:pt x="19858" y="16413"/>
                  </a:cubicBezTo>
                  <a:cubicBezTo>
                    <a:pt x="19607" y="16204"/>
                    <a:pt x="19812" y="15765"/>
                    <a:pt x="20112" y="15765"/>
                  </a:cubicBezTo>
                  <a:cubicBezTo>
                    <a:pt x="20131" y="15765"/>
                    <a:pt x="20151" y="15767"/>
                    <a:pt x="20171" y="15771"/>
                  </a:cubicBezTo>
                  <a:cubicBezTo>
                    <a:pt x="20206" y="15816"/>
                    <a:pt x="20242" y="15860"/>
                    <a:pt x="20260" y="15914"/>
                  </a:cubicBezTo>
                  <a:cubicBezTo>
                    <a:pt x="20313" y="16056"/>
                    <a:pt x="20180" y="16155"/>
                    <a:pt x="20064" y="16199"/>
                  </a:cubicBezTo>
                  <a:cubicBezTo>
                    <a:pt x="20046" y="16199"/>
                    <a:pt x="20046" y="16235"/>
                    <a:pt x="20072" y="16235"/>
                  </a:cubicBezTo>
                  <a:cubicBezTo>
                    <a:pt x="20083" y="16236"/>
                    <a:pt x="20093" y="16236"/>
                    <a:pt x="20103" y="16236"/>
                  </a:cubicBezTo>
                  <a:cubicBezTo>
                    <a:pt x="20339" y="16236"/>
                    <a:pt x="20425" y="16038"/>
                    <a:pt x="20331" y="15825"/>
                  </a:cubicBezTo>
                  <a:cubicBezTo>
                    <a:pt x="20197" y="15539"/>
                    <a:pt x="19814" y="15378"/>
                    <a:pt x="19519" y="15325"/>
                  </a:cubicBezTo>
                  <a:cubicBezTo>
                    <a:pt x="19510" y="15325"/>
                    <a:pt x="19502" y="15334"/>
                    <a:pt x="19493" y="15343"/>
                  </a:cubicBezTo>
                  <a:cubicBezTo>
                    <a:pt x="19430" y="15218"/>
                    <a:pt x="19332" y="15111"/>
                    <a:pt x="19225" y="15031"/>
                  </a:cubicBezTo>
                  <a:cubicBezTo>
                    <a:pt x="19127" y="14852"/>
                    <a:pt x="18984" y="14700"/>
                    <a:pt x="18824" y="14620"/>
                  </a:cubicBezTo>
                  <a:cubicBezTo>
                    <a:pt x="18672" y="14460"/>
                    <a:pt x="18467" y="14326"/>
                    <a:pt x="18297" y="14237"/>
                  </a:cubicBezTo>
                  <a:cubicBezTo>
                    <a:pt x="18294" y="14234"/>
                    <a:pt x="18291" y="14233"/>
                    <a:pt x="18289" y="14233"/>
                  </a:cubicBezTo>
                  <a:cubicBezTo>
                    <a:pt x="18283" y="14233"/>
                    <a:pt x="18279" y="14237"/>
                    <a:pt x="18279" y="14237"/>
                  </a:cubicBezTo>
                  <a:cubicBezTo>
                    <a:pt x="18217" y="14192"/>
                    <a:pt x="18154" y="14156"/>
                    <a:pt x="18083" y="14130"/>
                  </a:cubicBezTo>
                  <a:cubicBezTo>
                    <a:pt x="18080" y="14127"/>
                    <a:pt x="18079" y="14126"/>
                    <a:pt x="18077" y="14126"/>
                  </a:cubicBezTo>
                  <a:cubicBezTo>
                    <a:pt x="18074" y="14126"/>
                    <a:pt x="18074" y="14132"/>
                    <a:pt x="18074" y="14138"/>
                  </a:cubicBezTo>
                  <a:cubicBezTo>
                    <a:pt x="18547" y="14406"/>
                    <a:pt x="19029" y="15280"/>
                    <a:pt x="18297" y="15575"/>
                  </a:cubicBezTo>
                  <a:cubicBezTo>
                    <a:pt x="18179" y="15623"/>
                    <a:pt x="18035" y="15649"/>
                    <a:pt x="17892" y="15649"/>
                  </a:cubicBezTo>
                  <a:cubicBezTo>
                    <a:pt x="17743" y="15649"/>
                    <a:pt x="17595" y="15621"/>
                    <a:pt x="17476" y="15557"/>
                  </a:cubicBezTo>
                  <a:cubicBezTo>
                    <a:pt x="17289" y="15459"/>
                    <a:pt x="17244" y="15271"/>
                    <a:pt x="17298" y="15102"/>
                  </a:cubicBezTo>
                  <a:cubicBezTo>
                    <a:pt x="17378" y="14995"/>
                    <a:pt x="17468" y="14897"/>
                    <a:pt x="17566" y="14825"/>
                  </a:cubicBezTo>
                  <a:cubicBezTo>
                    <a:pt x="17601" y="14861"/>
                    <a:pt x="17637" y="14897"/>
                    <a:pt x="17664" y="14941"/>
                  </a:cubicBezTo>
                  <a:cubicBezTo>
                    <a:pt x="17735" y="15039"/>
                    <a:pt x="17744" y="15147"/>
                    <a:pt x="17807" y="15245"/>
                  </a:cubicBezTo>
                  <a:cubicBezTo>
                    <a:pt x="17815" y="15253"/>
                    <a:pt x="17826" y="15257"/>
                    <a:pt x="17837" y="15257"/>
                  </a:cubicBezTo>
                  <a:cubicBezTo>
                    <a:pt x="17851" y="15257"/>
                    <a:pt x="17864" y="15250"/>
                    <a:pt x="17869" y="15236"/>
                  </a:cubicBezTo>
                  <a:cubicBezTo>
                    <a:pt x="17976" y="14941"/>
                    <a:pt x="17619" y="14647"/>
                    <a:pt x="17396" y="14531"/>
                  </a:cubicBezTo>
                  <a:cubicBezTo>
                    <a:pt x="17281" y="14468"/>
                    <a:pt x="17117" y="14427"/>
                    <a:pt x="16959" y="14427"/>
                  </a:cubicBezTo>
                  <a:cubicBezTo>
                    <a:pt x="16848" y="14427"/>
                    <a:pt x="16740" y="14447"/>
                    <a:pt x="16656" y="14495"/>
                  </a:cubicBezTo>
                  <a:cubicBezTo>
                    <a:pt x="16656" y="14495"/>
                    <a:pt x="16647" y="14504"/>
                    <a:pt x="16647" y="14504"/>
                  </a:cubicBezTo>
                  <a:cubicBezTo>
                    <a:pt x="16611" y="14495"/>
                    <a:pt x="16566" y="14477"/>
                    <a:pt x="16531" y="14469"/>
                  </a:cubicBezTo>
                  <a:cubicBezTo>
                    <a:pt x="16424" y="14379"/>
                    <a:pt x="16308" y="14308"/>
                    <a:pt x="16201" y="14254"/>
                  </a:cubicBezTo>
                  <a:cubicBezTo>
                    <a:pt x="16067" y="14121"/>
                    <a:pt x="15888" y="14040"/>
                    <a:pt x="15683" y="14014"/>
                  </a:cubicBezTo>
                  <a:cubicBezTo>
                    <a:pt x="15657" y="14014"/>
                    <a:pt x="15657" y="14049"/>
                    <a:pt x="15674" y="14058"/>
                  </a:cubicBezTo>
                  <a:cubicBezTo>
                    <a:pt x="16174" y="14219"/>
                    <a:pt x="16433" y="14825"/>
                    <a:pt x="16147" y="15271"/>
                  </a:cubicBezTo>
                  <a:cubicBezTo>
                    <a:pt x="15986" y="15525"/>
                    <a:pt x="15739" y="15686"/>
                    <a:pt x="15457" y="15686"/>
                  </a:cubicBezTo>
                  <a:cubicBezTo>
                    <a:pt x="15411" y="15686"/>
                    <a:pt x="15365" y="15682"/>
                    <a:pt x="15318" y="15673"/>
                  </a:cubicBezTo>
                  <a:cubicBezTo>
                    <a:pt x="15068" y="15628"/>
                    <a:pt x="14889" y="15486"/>
                    <a:pt x="14809" y="15254"/>
                  </a:cubicBezTo>
                  <a:cubicBezTo>
                    <a:pt x="14729" y="15022"/>
                    <a:pt x="14952" y="14611"/>
                    <a:pt x="15219" y="14584"/>
                  </a:cubicBezTo>
                  <a:lnTo>
                    <a:pt x="15237" y="14584"/>
                  </a:lnTo>
                  <a:cubicBezTo>
                    <a:pt x="15353" y="14683"/>
                    <a:pt x="15398" y="14843"/>
                    <a:pt x="15291" y="15084"/>
                  </a:cubicBezTo>
                  <a:cubicBezTo>
                    <a:pt x="15284" y="15103"/>
                    <a:pt x="15301" y="15118"/>
                    <a:pt x="15314" y="15118"/>
                  </a:cubicBezTo>
                  <a:cubicBezTo>
                    <a:pt x="15319" y="15118"/>
                    <a:pt x="15324" y="15116"/>
                    <a:pt x="15326" y="15111"/>
                  </a:cubicBezTo>
                  <a:cubicBezTo>
                    <a:pt x="15618" y="14476"/>
                    <a:pt x="14959" y="14360"/>
                    <a:pt x="14454" y="14360"/>
                  </a:cubicBezTo>
                  <a:cubicBezTo>
                    <a:pt x="14356" y="14360"/>
                    <a:pt x="14263" y="14365"/>
                    <a:pt x="14185" y="14370"/>
                  </a:cubicBezTo>
                  <a:cubicBezTo>
                    <a:pt x="13266" y="14433"/>
                    <a:pt x="12436" y="14799"/>
                    <a:pt x="11651" y="15254"/>
                  </a:cubicBezTo>
                  <a:cubicBezTo>
                    <a:pt x="10563" y="15878"/>
                    <a:pt x="9563" y="16743"/>
                    <a:pt x="9073" y="17903"/>
                  </a:cubicBezTo>
                  <a:cubicBezTo>
                    <a:pt x="9198" y="16476"/>
                    <a:pt x="10438" y="15307"/>
                    <a:pt x="11473" y="14424"/>
                  </a:cubicBezTo>
                  <a:cubicBezTo>
                    <a:pt x="12597" y="13460"/>
                    <a:pt x="14158" y="12640"/>
                    <a:pt x="15630" y="12470"/>
                  </a:cubicBezTo>
                  <a:cubicBezTo>
                    <a:pt x="16015" y="12426"/>
                    <a:pt x="16407" y="12399"/>
                    <a:pt x="16797" y="12399"/>
                  </a:cubicBezTo>
                  <a:close/>
                  <a:moveTo>
                    <a:pt x="36754" y="14546"/>
                  </a:moveTo>
                  <a:cubicBezTo>
                    <a:pt x="37164" y="14546"/>
                    <a:pt x="37580" y="14619"/>
                    <a:pt x="37995" y="14692"/>
                  </a:cubicBezTo>
                  <a:cubicBezTo>
                    <a:pt x="37970" y="14691"/>
                    <a:pt x="37946" y="14691"/>
                    <a:pt x="37922" y="14691"/>
                  </a:cubicBezTo>
                  <a:cubicBezTo>
                    <a:pt x="37065" y="14691"/>
                    <a:pt x="36250" y="14844"/>
                    <a:pt x="35426" y="15173"/>
                  </a:cubicBezTo>
                  <a:cubicBezTo>
                    <a:pt x="34542" y="15530"/>
                    <a:pt x="33731" y="16003"/>
                    <a:pt x="32838" y="16342"/>
                  </a:cubicBezTo>
                  <a:cubicBezTo>
                    <a:pt x="31072" y="17020"/>
                    <a:pt x="29297" y="17653"/>
                    <a:pt x="27388" y="17751"/>
                  </a:cubicBezTo>
                  <a:cubicBezTo>
                    <a:pt x="26067" y="17823"/>
                    <a:pt x="24747" y="17921"/>
                    <a:pt x="23418" y="17966"/>
                  </a:cubicBezTo>
                  <a:cubicBezTo>
                    <a:pt x="23391" y="17957"/>
                    <a:pt x="23355" y="17957"/>
                    <a:pt x="23320" y="17948"/>
                  </a:cubicBezTo>
                  <a:cubicBezTo>
                    <a:pt x="24167" y="17930"/>
                    <a:pt x="25033" y="17787"/>
                    <a:pt x="25853" y="17698"/>
                  </a:cubicBezTo>
                  <a:cubicBezTo>
                    <a:pt x="26924" y="17591"/>
                    <a:pt x="27941" y="17457"/>
                    <a:pt x="28976" y="17189"/>
                  </a:cubicBezTo>
                  <a:cubicBezTo>
                    <a:pt x="30617" y="16761"/>
                    <a:pt x="32107" y="16030"/>
                    <a:pt x="33659" y="15361"/>
                  </a:cubicBezTo>
                  <a:cubicBezTo>
                    <a:pt x="34587" y="14959"/>
                    <a:pt x="35461" y="14647"/>
                    <a:pt x="36478" y="14558"/>
                  </a:cubicBezTo>
                  <a:cubicBezTo>
                    <a:pt x="36570" y="14550"/>
                    <a:pt x="36662" y="14546"/>
                    <a:pt x="36754" y="14546"/>
                  </a:cubicBezTo>
                  <a:close/>
                  <a:moveTo>
                    <a:pt x="14301" y="14433"/>
                  </a:moveTo>
                  <a:cubicBezTo>
                    <a:pt x="14015" y="14549"/>
                    <a:pt x="13837" y="14799"/>
                    <a:pt x="13640" y="15048"/>
                  </a:cubicBezTo>
                  <a:cubicBezTo>
                    <a:pt x="13284" y="15521"/>
                    <a:pt x="13150" y="16146"/>
                    <a:pt x="13176" y="16726"/>
                  </a:cubicBezTo>
                  <a:cubicBezTo>
                    <a:pt x="13203" y="17288"/>
                    <a:pt x="13533" y="18171"/>
                    <a:pt x="14104" y="18429"/>
                  </a:cubicBezTo>
                  <a:lnTo>
                    <a:pt x="14095" y="18429"/>
                  </a:lnTo>
                  <a:cubicBezTo>
                    <a:pt x="13810" y="18429"/>
                    <a:pt x="13533" y="18447"/>
                    <a:pt x="13248" y="18483"/>
                  </a:cubicBezTo>
                  <a:cubicBezTo>
                    <a:pt x="12891" y="18260"/>
                    <a:pt x="12588" y="17966"/>
                    <a:pt x="12338" y="17627"/>
                  </a:cubicBezTo>
                  <a:cubicBezTo>
                    <a:pt x="12052" y="17234"/>
                    <a:pt x="12106" y="16627"/>
                    <a:pt x="12213" y="16190"/>
                  </a:cubicBezTo>
                  <a:cubicBezTo>
                    <a:pt x="12365" y="15548"/>
                    <a:pt x="12945" y="14897"/>
                    <a:pt x="13551" y="14567"/>
                  </a:cubicBezTo>
                  <a:cubicBezTo>
                    <a:pt x="13623" y="14549"/>
                    <a:pt x="13694" y="14531"/>
                    <a:pt x="13765" y="14513"/>
                  </a:cubicBezTo>
                  <a:cubicBezTo>
                    <a:pt x="13854" y="14495"/>
                    <a:pt x="14060" y="14460"/>
                    <a:pt x="14301" y="14433"/>
                  </a:cubicBezTo>
                  <a:close/>
                  <a:moveTo>
                    <a:pt x="14602" y="14427"/>
                  </a:moveTo>
                  <a:cubicBezTo>
                    <a:pt x="14810" y="14427"/>
                    <a:pt x="15011" y="14454"/>
                    <a:pt x="15157" y="14531"/>
                  </a:cubicBezTo>
                  <a:cubicBezTo>
                    <a:pt x="15086" y="14531"/>
                    <a:pt x="15014" y="14549"/>
                    <a:pt x="14961" y="14576"/>
                  </a:cubicBezTo>
                  <a:cubicBezTo>
                    <a:pt x="14702" y="14656"/>
                    <a:pt x="14515" y="14923"/>
                    <a:pt x="14417" y="15173"/>
                  </a:cubicBezTo>
                  <a:cubicBezTo>
                    <a:pt x="14185" y="15807"/>
                    <a:pt x="14140" y="16440"/>
                    <a:pt x="14274" y="17109"/>
                  </a:cubicBezTo>
                  <a:cubicBezTo>
                    <a:pt x="14372" y="17644"/>
                    <a:pt x="14675" y="18233"/>
                    <a:pt x="15157" y="18483"/>
                  </a:cubicBezTo>
                  <a:cubicBezTo>
                    <a:pt x="14845" y="18447"/>
                    <a:pt x="14524" y="18429"/>
                    <a:pt x="14202" y="18429"/>
                  </a:cubicBezTo>
                  <a:cubicBezTo>
                    <a:pt x="14202" y="18429"/>
                    <a:pt x="14202" y="18421"/>
                    <a:pt x="14202" y="18421"/>
                  </a:cubicBezTo>
                  <a:cubicBezTo>
                    <a:pt x="13997" y="18313"/>
                    <a:pt x="13881" y="18064"/>
                    <a:pt x="13747" y="17885"/>
                  </a:cubicBezTo>
                  <a:cubicBezTo>
                    <a:pt x="13524" y="17582"/>
                    <a:pt x="13373" y="17261"/>
                    <a:pt x="13328" y="16886"/>
                  </a:cubicBezTo>
                  <a:cubicBezTo>
                    <a:pt x="13275" y="16413"/>
                    <a:pt x="13337" y="15976"/>
                    <a:pt x="13524" y="15539"/>
                  </a:cubicBezTo>
                  <a:cubicBezTo>
                    <a:pt x="13694" y="15147"/>
                    <a:pt x="13997" y="14593"/>
                    <a:pt x="14425" y="14433"/>
                  </a:cubicBezTo>
                  <a:cubicBezTo>
                    <a:pt x="14484" y="14429"/>
                    <a:pt x="14544" y="14427"/>
                    <a:pt x="14602" y="14427"/>
                  </a:cubicBezTo>
                  <a:close/>
                  <a:moveTo>
                    <a:pt x="14684" y="14879"/>
                  </a:moveTo>
                  <a:cubicBezTo>
                    <a:pt x="14622" y="15048"/>
                    <a:pt x="14613" y="15245"/>
                    <a:pt x="14666" y="15396"/>
                  </a:cubicBezTo>
                  <a:cubicBezTo>
                    <a:pt x="14693" y="15477"/>
                    <a:pt x="14729" y="15539"/>
                    <a:pt x="14773" y="15593"/>
                  </a:cubicBezTo>
                  <a:cubicBezTo>
                    <a:pt x="14479" y="16404"/>
                    <a:pt x="14657" y="17493"/>
                    <a:pt x="15228" y="18144"/>
                  </a:cubicBezTo>
                  <a:cubicBezTo>
                    <a:pt x="15380" y="18322"/>
                    <a:pt x="15549" y="18447"/>
                    <a:pt x="15728" y="18536"/>
                  </a:cubicBezTo>
                  <a:cubicBezTo>
                    <a:pt x="15086" y="18465"/>
                    <a:pt x="14586" y="17823"/>
                    <a:pt x="14461" y="17225"/>
                  </a:cubicBezTo>
                  <a:cubicBezTo>
                    <a:pt x="14363" y="16743"/>
                    <a:pt x="14309" y="16306"/>
                    <a:pt x="14390" y="15816"/>
                  </a:cubicBezTo>
                  <a:cubicBezTo>
                    <a:pt x="14425" y="15557"/>
                    <a:pt x="14506" y="15164"/>
                    <a:pt x="14684" y="14879"/>
                  </a:cubicBezTo>
                  <a:close/>
                  <a:moveTo>
                    <a:pt x="35265" y="14233"/>
                  </a:moveTo>
                  <a:cubicBezTo>
                    <a:pt x="35324" y="14233"/>
                    <a:pt x="35383" y="14235"/>
                    <a:pt x="35443" y="14237"/>
                  </a:cubicBezTo>
                  <a:cubicBezTo>
                    <a:pt x="35907" y="14254"/>
                    <a:pt x="36371" y="14344"/>
                    <a:pt x="36826" y="14442"/>
                  </a:cubicBezTo>
                  <a:cubicBezTo>
                    <a:pt x="36755" y="14433"/>
                    <a:pt x="36675" y="14433"/>
                    <a:pt x="36594" y="14433"/>
                  </a:cubicBezTo>
                  <a:cubicBezTo>
                    <a:pt x="35782" y="14442"/>
                    <a:pt x="35015" y="14656"/>
                    <a:pt x="34266" y="14950"/>
                  </a:cubicBezTo>
                  <a:cubicBezTo>
                    <a:pt x="32580" y="15619"/>
                    <a:pt x="31001" y="16485"/>
                    <a:pt x="29243" y="16957"/>
                  </a:cubicBezTo>
                  <a:cubicBezTo>
                    <a:pt x="28146" y="17252"/>
                    <a:pt x="27075" y="17412"/>
                    <a:pt x="25951" y="17537"/>
                  </a:cubicBezTo>
                  <a:cubicBezTo>
                    <a:pt x="24952" y="17644"/>
                    <a:pt x="23917" y="17876"/>
                    <a:pt x="22909" y="17912"/>
                  </a:cubicBezTo>
                  <a:cubicBezTo>
                    <a:pt x="22722" y="17900"/>
                    <a:pt x="22537" y="17894"/>
                    <a:pt x="22354" y="17894"/>
                  </a:cubicBezTo>
                  <a:cubicBezTo>
                    <a:pt x="22117" y="17894"/>
                    <a:pt x="21883" y="17905"/>
                    <a:pt x="21651" y="17930"/>
                  </a:cubicBezTo>
                  <a:cubicBezTo>
                    <a:pt x="20920" y="17992"/>
                    <a:pt x="20188" y="18117"/>
                    <a:pt x="19484" y="18305"/>
                  </a:cubicBezTo>
                  <a:cubicBezTo>
                    <a:pt x="19171" y="18385"/>
                    <a:pt x="18841" y="18474"/>
                    <a:pt x="18502" y="18545"/>
                  </a:cubicBezTo>
                  <a:cubicBezTo>
                    <a:pt x="18502" y="18528"/>
                    <a:pt x="18493" y="18519"/>
                    <a:pt x="18485" y="18519"/>
                  </a:cubicBezTo>
                  <a:cubicBezTo>
                    <a:pt x="17717" y="18403"/>
                    <a:pt x="17218" y="17725"/>
                    <a:pt x="17013" y="17029"/>
                  </a:cubicBezTo>
                  <a:cubicBezTo>
                    <a:pt x="16888" y="16574"/>
                    <a:pt x="16914" y="15914"/>
                    <a:pt x="17137" y="15396"/>
                  </a:cubicBezTo>
                  <a:cubicBezTo>
                    <a:pt x="17137" y="15405"/>
                    <a:pt x="17137" y="15414"/>
                    <a:pt x="17137" y="15414"/>
                  </a:cubicBezTo>
                  <a:cubicBezTo>
                    <a:pt x="17235" y="15721"/>
                    <a:pt x="17556" y="15843"/>
                    <a:pt x="17862" y="15843"/>
                  </a:cubicBezTo>
                  <a:cubicBezTo>
                    <a:pt x="17948" y="15843"/>
                    <a:pt x="18032" y="15833"/>
                    <a:pt x="18110" y="15816"/>
                  </a:cubicBezTo>
                  <a:cubicBezTo>
                    <a:pt x="18128" y="15807"/>
                    <a:pt x="18146" y="15807"/>
                    <a:pt x="18163" y="15798"/>
                  </a:cubicBezTo>
                  <a:cubicBezTo>
                    <a:pt x="18163" y="15816"/>
                    <a:pt x="18172" y="15825"/>
                    <a:pt x="18190" y="15833"/>
                  </a:cubicBezTo>
                  <a:cubicBezTo>
                    <a:pt x="18272" y="15861"/>
                    <a:pt x="18348" y="15872"/>
                    <a:pt x="18424" y="15872"/>
                  </a:cubicBezTo>
                  <a:cubicBezTo>
                    <a:pt x="18447" y="15872"/>
                    <a:pt x="18470" y="15871"/>
                    <a:pt x="18493" y="15869"/>
                  </a:cubicBezTo>
                  <a:cubicBezTo>
                    <a:pt x="18550" y="15933"/>
                    <a:pt x="18627" y="15969"/>
                    <a:pt x="18707" y="15969"/>
                  </a:cubicBezTo>
                  <a:cubicBezTo>
                    <a:pt x="18716" y="15969"/>
                    <a:pt x="18725" y="15968"/>
                    <a:pt x="18734" y="15967"/>
                  </a:cubicBezTo>
                  <a:cubicBezTo>
                    <a:pt x="18806" y="16058"/>
                    <a:pt x="18922" y="16097"/>
                    <a:pt x="19043" y="16097"/>
                  </a:cubicBezTo>
                  <a:cubicBezTo>
                    <a:pt x="19209" y="16097"/>
                    <a:pt x="19383" y="16023"/>
                    <a:pt x="19466" y="15905"/>
                  </a:cubicBezTo>
                  <a:cubicBezTo>
                    <a:pt x="19591" y="15735"/>
                    <a:pt x="19582" y="15548"/>
                    <a:pt x="19510" y="15378"/>
                  </a:cubicBezTo>
                  <a:lnTo>
                    <a:pt x="19510" y="15378"/>
                  </a:lnTo>
                  <a:cubicBezTo>
                    <a:pt x="19716" y="15432"/>
                    <a:pt x="19894" y="15503"/>
                    <a:pt x="20055" y="15646"/>
                  </a:cubicBezTo>
                  <a:cubicBezTo>
                    <a:pt x="20064" y="15655"/>
                    <a:pt x="20081" y="15673"/>
                    <a:pt x="20099" y="15682"/>
                  </a:cubicBezTo>
                  <a:cubicBezTo>
                    <a:pt x="20096" y="15682"/>
                    <a:pt x="20092" y="15682"/>
                    <a:pt x="20089" y="15682"/>
                  </a:cubicBezTo>
                  <a:cubicBezTo>
                    <a:pt x="19737" y="15682"/>
                    <a:pt x="19450" y="16140"/>
                    <a:pt x="19698" y="16440"/>
                  </a:cubicBezTo>
                  <a:cubicBezTo>
                    <a:pt x="19760" y="16511"/>
                    <a:pt x="19814" y="16565"/>
                    <a:pt x="19876" y="16618"/>
                  </a:cubicBezTo>
                  <a:cubicBezTo>
                    <a:pt x="19983" y="16833"/>
                    <a:pt x="20206" y="16984"/>
                    <a:pt x="20447" y="17047"/>
                  </a:cubicBezTo>
                  <a:cubicBezTo>
                    <a:pt x="20582" y="17182"/>
                    <a:pt x="20851" y="17210"/>
                    <a:pt x="21055" y="17210"/>
                  </a:cubicBezTo>
                  <a:cubicBezTo>
                    <a:pt x="21093" y="17210"/>
                    <a:pt x="21129" y="17209"/>
                    <a:pt x="21161" y="17207"/>
                  </a:cubicBezTo>
                  <a:cubicBezTo>
                    <a:pt x="21544" y="17189"/>
                    <a:pt x="21839" y="16957"/>
                    <a:pt x="21964" y="16601"/>
                  </a:cubicBezTo>
                  <a:cubicBezTo>
                    <a:pt x="21973" y="16592"/>
                    <a:pt x="21973" y="16574"/>
                    <a:pt x="21982" y="16565"/>
                  </a:cubicBezTo>
                  <a:cubicBezTo>
                    <a:pt x="22347" y="16788"/>
                    <a:pt x="22802" y="16868"/>
                    <a:pt x="23222" y="16949"/>
                  </a:cubicBezTo>
                  <a:cubicBezTo>
                    <a:pt x="23846" y="17056"/>
                    <a:pt x="24488" y="17127"/>
                    <a:pt x="25131" y="17154"/>
                  </a:cubicBezTo>
                  <a:cubicBezTo>
                    <a:pt x="25433" y="17171"/>
                    <a:pt x="25735" y="17185"/>
                    <a:pt x="26037" y="17185"/>
                  </a:cubicBezTo>
                  <a:cubicBezTo>
                    <a:pt x="26199" y="17185"/>
                    <a:pt x="26361" y="17181"/>
                    <a:pt x="26522" y="17172"/>
                  </a:cubicBezTo>
                  <a:cubicBezTo>
                    <a:pt x="27040" y="17136"/>
                    <a:pt x="27575" y="16975"/>
                    <a:pt x="28075" y="16859"/>
                  </a:cubicBezTo>
                  <a:cubicBezTo>
                    <a:pt x="28681" y="16726"/>
                    <a:pt x="29252" y="16556"/>
                    <a:pt x="29823" y="16306"/>
                  </a:cubicBezTo>
                  <a:cubicBezTo>
                    <a:pt x="30760" y="15887"/>
                    <a:pt x="31616" y="15343"/>
                    <a:pt x="32544" y="14915"/>
                  </a:cubicBezTo>
                  <a:cubicBezTo>
                    <a:pt x="33426" y="14503"/>
                    <a:pt x="34301" y="14233"/>
                    <a:pt x="35265" y="14233"/>
                  </a:cubicBezTo>
                  <a:close/>
                  <a:moveTo>
                    <a:pt x="16897" y="15628"/>
                  </a:moveTo>
                  <a:lnTo>
                    <a:pt x="16897" y="15628"/>
                  </a:lnTo>
                  <a:cubicBezTo>
                    <a:pt x="16477" y="16779"/>
                    <a:pt x="17102" y="18483"/>
                    <a:pt x="18369" y="18572"/>
                  </a:cubicBezTo>
                  <a:lnTo>
                    <a:pt x="18351" y="18572"/>
                  </a:lnTo>
                  <a:cubicBezTo>
                    <a:pt x="18284" y="18582"/>
                    <a:pt x="18219" y="18587"/>
                    <a:pt x="18154" y="18587"/>
                  </a:cubicBezTo>
                  <a:cubicBezTo>
                    <a:pt x="17600" y="18587"/>
                    <a:pt x="17140" y="18221"/>
                    <a:pt x="16852" y="17734"/>
                  </a:cubicBezTo>
                  <a:cubicBezTo>
                    <a:pt x="16558" y="17252"/>
                    <a:pt x="16343" y="16333"/>
                    <a:pt x="16611" y="15789"/>
                  </a:cubicBezTo>
                  <a:cubicBezTo>
                    <a:pt x="16727" y="15771"/>
                    <a:pt x="16816" y="15709"/>
                    <a:pt x="16897" y="15628"/>
                  </a:cubicBezTo>
                  <a:close/>
                  <a:moveTo>
                    <a:pt x="16308" y="15762"/>
                  </a:moveTo>
                  <a:cubicBezTo>
                    <a:pt x="16381" y="15784"/>
                    <a:pt x="16455" y="15800"/>
                    <a:pt x="16523" y="15800"/>
                  </a:cubicBezTo>
                  <a:cubicBezTo>
                    <a:pt x="16538" y="15800"/>
                    <a:pt x="16552" y="15799"/>
                    <a:pt x="16566" y="15798"/>
                  </a:cubicBezTo>
                  <a:lnTo>
                    <a:pt x="16566" y="15798"/>
                  </a:lnTo>
                  <a:cubicBezTo>
                    <a:pt x="16210" y="16413"/>
                    <a:pt x="16451" y="17368"/>
                    <a:pt x="16798" y="17921"/>
                  </a:cubicBezTo>
                  <a:cubicBezTo>
                    <a:pt x="17013" y="18260"/>
                    <a:pt x="17343" y="18519"/>
                    <a:pt x="17708" y="18626"/>
                  </a:cubicBezTo>
                  <a:lnTo>
                    <a:pt x="17423" y="18626"/>
                  </a:lnTo>
                  <a:cubicBezTo>
                    <a:pt x="17416" y="18626"/>
                    <a:pt x="17409" y="18626"/>
                    <a:pt x="17401" y="18626"/>
                  </a:cubicBezTo>
                  <a:cubicBezTo>
                    <a:pt x="16940" y="18626"/>
                    <a:pt x="16625" y="18344"/>
                    <a:pt x="16370" y="17983"/>
                  </a:cubicBezTo>
                  <a:cubicBezTo>
                    <a:pt x="16031" y="17493"/>
                    <a:pt x="15755" y="16288"/>
                    <a:pt x="16245" y="15780"/>
                  </a:cubicBezTo>
                  <a:cubicBezTo>
                    <a:pt x="16263" y="15780"/>
                    <a:pt x="16290" y="15771"/>
                    <a:pt x="16308" y="15762"/>
                  </a:cubicBezTo>
                  <a:close/>
                  <a:moveTo>
                    <a:pt x="13355" y="14611"/>
                  </a:moveTo>
                  <a:lnTo>
                    <a:pt x="13355" y="14611"/>
                  </a:lnTo>
                  <a:cubicBezTo>
                    <a:pt x="12713" y="14950"/>
                    <a:pt x="12222" y="15584"/>
                    <a:pt x="12061" y="16288"/>
                  </a:cubicBezTo>
                  <a:cubicBezTo>
                    <a:pt x="11820" y="17296"/>
                    <a:pt x="12338" y="18046"/>
                    <a:pt x="13194" y="18492"/>
                  </a:cubicBezTo>
                  <a:cubicBezTo>
                    <a:pt x="12901" y="18527"/>
                    <a:pt x="12616" y="18581"/>
                    <a:pt x="12341" y="18652"/>
                  </a:cubicBezTo>
                  <a:lnTo>
                    <a:pt x="12341" y="18652"/>
                  </a:lnTo>
                  <a:cubicBezTo>
                    <a:pt x="12347" y="18648"/>
                    <a:pt x="12346" y="18634"/>
                    <a:pt x="12338" y="18626"/>
                  </a:cubicBezTo>
                  <a:cubicBezTo>
                    <a:pt x="11606" y="18117"/>
                    <a:pt x="11285" y="17368"/>
                    <a:pt x="11455" y="16494"/>
                  </a:cubicBezTo>
                  <a:cubicBezTo>
                    <a:pt x="11589" y="15851"/>
                    <a:pt x="11981" y="15262"/>
                    <a:pt x="12516" y="14897"/>
                  </a:cubicBezTo>
                  <a:cubicBezTo>
                    <a:pt x="12579" y="14870"/>
                    <a:pt x="12632" y="14843"/>
                    <a:pt x="12686" y="14816"/>
                  </a:cubicBezTo>
                  <a:cubicBezTo>
                    <a:pt x="12909" y="14736"/>
                    <a:pt x="13132" y="14674"/>
                    <a:pt x="13355" y="14611"/>
                  </a:cubicBezTo>
                  <a:close/>
                  <a:moveTo>
                    <a:pt x="14791" y="15610"/>
                  </a:moveTo>
                  <a:lnTo>
                    <a:pt x="14791" y="15610"/>
                  </a:lnTo>
                  <a:cubicBezTo>
                    <a:pt x="14954" y="15785"/>
                    <a:pt x="15212" y="15872"/>
                    <a:pt x="15458" y="15872"/>
                  </a:cubicBezTo>
                  <a:cubicBezTo>
                    <a:pt x="15589" y="15872"/>
                    <a:pt x="15717" y="15847"/>
                    <a:pt x="15826" y="15798"/>
                  </a:cubicBezTo>
                  <a:lnTo>
                    <a:pt x="15835" y="15798"/>
                  </a:lnTo>
                  <a:cubicBezTo>
                    <a:pt x="15899" y="15812"/>
                    <a:pt x="15960" y="15819"/>
                    <a:pt x="16018" y="15819"/>
                  </a:cubicBezTo>
                  <a:cubicBezTo>
                    <a:pt x="16066" y="15819"/>
                    <a:pt x="16112" y="15815"/>
                    <a:pt x="16156" y="15807"/>
                  </a:cubicBezTo>
                  <a:lnTo>
                    <a:pt x="16156" y="15807"/>
                  </a:lnTo>
                  <a:cubicBezTo>
                    <a:pt x="15746" y="16288"/>
                    <a:pt x="15844" y="17314"/>
                    <a:pt x="16094" y="17805"/>
                  </a:cubicBezTo>
                  <a:cubicBezTo>
                    <a:pt x="16263" y="18126"/>
                    <a:pt x="16540" y="18510"/>
                    <a:pt x="16897" y="18652"/>
                  </a:cubicBezTo>
                  <a:cubicBezTo>
                    <a:pt x="16388" y="18644"/>
                    <a:pt x="15897" y="18563"/>
                    <a:pt x="15487" y="18242"/>
                  </a:cubicBezTo>
                  <a:cubicBezTo>
                    <a:pt x="14845" y="17734"/>
                    <a:pt x="14532" y="16404"/>
                    <a:pt x="14791" y="15610"/>
                  </a:cubicBezTo>
                  <a:close/>
                  <a:moveTo>
                    <a:pt x="17781" y="20078"/>
                  </a:moveTo>
                  <a:cubicBezTo>
                    <a:pt x="17964" y="20078"/>
                    <a:pt x="18148" y="20084"/>
                    <a:pt x="18333" y="20098"/>
                  </a:cubicBezTo>
                  <a:cubicBezTo>
                    <a:pt x="18895" y="20312"/>
                    <a:pt x="19457" y="20517"/>
                    <a:pt x="20037" y="20669"/>
                  </a:cubicBezTo>
                  <a:cubicBezTo>
                    <a:pt x="20144" y="20731"/>
                    <a:pt x="20260" y="20785"/>
                    <a:pt x="20385" y="20847"/>
                  </a:cubicBezTo>
                  <a:cubicBezTo>
                    <a:pt x="19612" y="20614"/>
                    <a:pt x="18819" y="20453"/>
                    <a:pt x="18019" y="20453"/>
                  </a:cubicBezTo>
                  <a:cubicBezTo>
                    <a:pt x="17655" y="20453"/>
                    <a:pt x="17289" y="20486"/>
                    <a:pt x="16923" y="20562"/>
                  </a:cubicBezTo>
                  <a:cubicBezTo>
                    <a:pt x="15380" y="20874"/>
                    <a:pt x="14024" y="21668"/>
                    <a:pt x="12570" y="22239"/>
                  </a:cubicBezTo>
                  <a:cubicBezTo>
                    <a:pt x="11179" y="22788"/>
                    <a:pt x="9755" y="23114"/>
                    <a:pt x="8259" y="23114"/>
                  </a:cubicBezTo>
                  <a:cubicBezTo>
                    <a:pt x="8200" y="23114"/>
                    <a:pt x="8141" y="23114"/>
                    <a:pt x="8083" y="23113"/>
                  </a:cubicBezTo>
                  <a:cubicBezTo>
                    <a:pt x="7619" y="23104"/>
                    <a:pt x="7164" y="23077"/>
                    <a:pt x="6709" y="23051"/>
                  </a:cubicBezTo>
                  <a:cubicBezTo>
                    <a:pt x="6227" y="23024"/>
                    <a:pt x="5594" y="23033"/>
                    <a:pt x="5139" y="22801"/>
                  </a:cubicBezTo>
                  <a:lnTo>
                    <a:pt x="5139" y="22801"/>
                  </a:lnTo>
                  <a:cubicBezTo>
                    <a:pt x="5420" y="22855"/>
                    <a:pt x="5720" y="22876"/>
                    <a:pt x="6026" y="22876"/>
                  </a:cubicBezTo>
                  <a:cubicBezTo>
                    <a:pt x="6629" y="22876"/>
                    <a:pt x="7255" y="22791"/>
                    <a:pt x="7806" y="22703"/>
                  </a:cubicBezTo>
                  <a:cubicBezTo>
                    <a:pt x="9019" y="22497"/>
                    <a:pt x="10197" y="22319"/>
                    <a:pt x="11357" y="21864"/>
                  </a:cubicBezTo>
                  <a:cubicBezTo>
                    <a:pt x="13453" y="21055"/>
                    <a:pt x="15520" y="20078"/>
                    <a:pt x="17781" y="20078"/>
                  </a:cubicBezTo>
                  <a:close/>
                  <a:moveTo>
                    <a:pt x="20014" y="0"/>
                  </a:moveTo>
                  <a:cubicBezTo>
                    <a:pt x="19634" y="0"/>
                    <a:pt x="19258" y="26"/>
                    <a:pt x="18895" y="79"/>
                  </a:cubicBezTo>
                  <a:cubicBezTo>
                    <a:pt x="18592" y="124"/>
                    <a:pt x="18279" y="204"/>
                    <a:pt x="17967" y="329"/>
                  </a:cubicBezTo>
                  <a:cubicBezTo>
                    <a:pt x="17664" y="373"/>
                    <a:pt x="17307" y="480"/>
                    <a:pt x="16977" y="650"/>
                  </a:cubicBezTo>
                  <a:lnTo>
                    <a:pt x="16959" y="650"/>
                  </a:lnTo>
                  <a:cubicBezTo>
                    <a:pt x="16129" y="935"/>
                    <a:pt x="15103" y="2015"/>
                    <a:pt x="15282" y="2969"/>
                  </a:cubicBezTo>
                  <a:cubicBezTo>
                    <a:pt x="15371" y="3460"/>
                    <a:pt x="15576" y="3915"/>
                    <a:pt x="16022" y="4174"/>
                  </a:cubicBezTo>
                  <a:cubicBezTo>
                    <a:pt x="16242" y="4299"/>
                    <a:pt x="16477" y="4363"/>
                    <a:pt x="16709" y="4363"/>
                  </a:cubicBezTo>
                  <a:cubicBezTo>
                    <a:pt x="16957" y="4363"/>
                    <a:pt x="17202" y="4290"/>
                    <a:pt x="17423" y="4138"/>
                  </a:cubicBezTo>
                  <a:cubicBezTo>
                    <a:pt x="17548" y="4111"/>
                    <a:pt x="17682" y="4067"/>
                    <a:pt x="17815" y="4013"/>
                  </a:cubicBezTo>
                  <a:cubicBezTo>
                    <a:pt x="18101" y="3960"/>
                    <a:pt x="18324" y="3808"/>
                    <a:pt x="18306" y="3469"/>
                  </a:cubicBezTo>
                  <a:cubicBezTo>
                    <a:pt x="18279" y="3112"/>
                    <a:pt x="18047" y="2889"/>
                    <a:pt x="17708" y="2862"/>
                  </a:cubicBezTo>
                  <a:cubicBezTo>
                    <a:pt x="17771" y="2737"/>
                    <a:pt x="17896" y="2648"/>
                    <a:pt x="18047" y="2604"/>
                  </a:cubicBezTo>
                  <a:cubicBezTo>
                    <a:pt x="18124" y="2581"/>
                    <a:pt x="18212" y="2569"/>
                    <a:pt x="18301" y="2569"/>
                  </a:cubicBezTo>
                  <a:cubicBezTo>
                    <a:pt x="18421" y="2569"/>
                    <a:pt x="18543" y="2590"/>
                    <a:pt x="18645" y="2630"/>
                  </a:cubicBezTo>
                  <a:cubicBezTo>
                    <a:pt x="18203" y="3007"/>
                    <a:pt x="18633" y="3948"/>
                    <a:pt x="19286" y="3948"/>
                  </a:cubicBezTo>
                  <a:cubicBezTo>
                    <a:pt x="19344" y="3948"/>
                    <a:pt x="19404" y="3940"/>
                    <a:pt x="19466" y="3924"/>
                  </a:cubicBezTo>
                  <a:cubicBezTo>
                    <a:pt x="19604" y="3985"/>
                    <a:pt x="19749" y="4020"/>
                    <a:pt x="19892" y="4020"/>
                  </a:cubicBezTo>
                  <a:cubicBezTo>
                    <a:pt x="19998" y="4020"/>
                    <a:pt x="20104" y="4001"/>
                    <a:pt x="20206" y="3960"/>
                  </a:cubicBezTo>
                  <a:cubicBezTo>
                    <a:pt x="20233" y="3963"/>
                    <a:pt x="20259" y="3964"/>
                    <a:pt x="20286" y="3964"/>
                  </a:cubicBezTo>
                  <a:cubicBezTo>
                    <a:pt x="20573" y="3964"/>
                    <a:pt x="20855" y="3790"/>
                    <a:pt x="20929" y="3496"/>
                  </a:cubicBezTo>
                  <a:cubicBezTo>
                    <a:pt x="20996" y="3253"/>
                    <a:pt x="20780" y="2947"/>
                    <a:pt x="20525" y="2947"/>
                  </a:cubicBezTo>
                  <a:cubicBezTo>
                    <a:pt x="20508" y="2947"/>
                    <a:pt x="20491" y="2949"/>
                    <a:pt x="20474" y="2952"/>
                  </a:cubicBezTo>
                  <a:cubicBezTo>
                    <a:pt x="20591" y="2711"/>
                    <a:pt x="20875" y="2628"/>
                    <a:pt x="21163" y="2628"/>
                  </a:cubicBezTo>
                  <a:cubicBezTo>
                    <a:pt x="21312" y="2628"/>
                    <a:pt x="21461" y="2650"/>
                    <a:pt x="21589" y="2684"/>
                  </a:cubicBezTo>
                  <a:cubicBezTo>
                    <a:pt x="21518" y="2728"/>
                    <a:pt x="21455" y="2773"/>
                    <a:pt x="21402" y="2836"/>
                  </a:cubicBezTo>
                  <a:cubicBezTo>
                    <a:pt x="21241" y="2969"/>
                    <a:pt x="21089" y="3059"/>
                    <a:pt x="21018" y="3255"/>
                  </a:cubicBezTo>
                  <a:cubicBezTo>
                    <a:pt x="20947" y="3460"/>
                    <a:pt x="20965" y="3656"/>
                    <a:pt x="21063" y="3844"/>
                  </a:cubicBezTo>
                  <a:cubicBezTo>
                    <a:pt x="21170" y="4040"/>
                    <a:pt x="21366" y="4138"/>
                    <a:pt x="21562" y="4200"/>
                  </a:cubicBezTo>
                  <a:cubicBezTo>
                    <a:pt x="21607" y="4218"/>
                    <a:pt x="21669" y="4227"/>
                    <a:pt x="21732" y="4236"/>
                  </a:cubicBezTo>
                  <a:cubicBezTo>
                    <a:pt x="21928" y="5021"/>
                    <a:pt x="21875" y="5762"/>
                    <a:pt x="21357" y="6422"/>
                  </a:cubicBezTo>
                  <a:cubicBezTo>
                    <a:pt x="20911" y="6975"/>
                    <a:pt x="20233" y="7127"/>
                    <a:pt x="19564" y="7243"/>
                  </a:cubicBezTo>
                  <a:cubicBezTo>
                    <a:pt x="19519" y="7216"/>
                    <a:pt x="19475" y="7189"/>
                    <a:pt x="19421" y="7162"/>
                  </a:cubicBezTo>
                  <a:cubicBezTo>
                    <a:pt x="18083" y="6368"/>
                    <a:pt x="16611" y="5797"/>
                    <a:pt x="15157" y="5289"/>
                  </a:cubicBezTo>
                  <a:cubicBezTo>
                    <a:pt x="14248" y="4970"/>
                    <a:pt x="13239" y="4792"/>
                    <a:pt x="12231" y="4792"/>
                  </a:cubicBezTo>
                  <a:cubicBezTo>
                    <a:pt x="10587" y="4792"/>
                    <a:pt x="8947" y="5266"/>
                    <a:pt x="7752" y="6377"/>
                  </a:cubicBezTo>
                  <a:cubicBezTo>
                    <a:pt x="6843" y="6449"/>
                    <a:pt x="5942" y="6645"/>
                    <a:pt x="5156" y="7002"/>
                  </a:cubicBezTo>
                  <a:cubicBezTo>
                    <a:pt x="4104" y="7483"/>
                    <a:pt x="3069" y="8081"/>
                    <a:pt x="2257" y="8920"/>
                  </a:cubicBezTo>
                  <a:cubicBezTo>
                    <a:pt x="1615" y="9589"/>
                    <a:pt x="1088" y="10409"/>
                    <a:pt x="687" y="11239"/>
                  </a:cubicBezTo>
                  <a:cubicBezTo>
                    <a:pt x="196" y="12247"/>
                    <a:pt x="0" y="13639"/>
                    <a:pt x="428" y="14709"/>
                  </a:cubicBezTo>
                  <a:cubicBezTo>
                    <a:pt x="441" y="14739"/>
                    <a:pt x="471" y="14754"/>
                    <a:pt x="499" y="14754"/>
                  </a:cubicBezTo>
                  <a:cubicBezTo>
                    <a:pt x="530" y="14754"/>
                    <a:pt x="558" y="14734"/>
                    <a:pt x="553" y="14692"/>
                  </a:cubicBezTo>
                  <a:cubicBezTo>
                    <a:pt x="518" y="14076"/>
                    <a:pt x="562" y="13443"/>
                    <a:pt x="687" y="12845"/>
                  </a:cubicBezTo>
                  <a:cubicBezTo>
                    <a:pt x="874" y="11971"/>
                    <a:pt x="1517" y="11105"/>
                    <a:pt x="2159" y="10508"/>
                  </a:cubicBezTo>
                  <a:cubicBezTo>
                    <a:pt x="2516" y="10169"/>
                    <a:pt x="3006" y="9892"/>
                    <a:pt x="3497" y="9669"/>
                  </a:cubicBezTo>
                  <a:lnTo>
                    <a:pt x="3497" y="9669"/>
                  </a:lnTo>
                  <a:cubicBezTo>
                    <a:pt x="2980" y="10035"/>
                    <a:pt x="2578" y="10427"/>
                    <a:pt x="2302" y="11034"/>
                  </a:cubicBezTo>
                  <a:cubicBezTo>
                    <a:pt x="1981" y="11703"/>
                    <a:pt x="1918" y="12381"/>
                    <a:pt x="1954" y="13121"/>
                  </a:cubicBezTo>
                  <a:cubicBezTo>
                    <a:pt x="2007" y="14174"/>
                    <a:pt x="2846" y="14959"/>
                    <a:pt x="3720" y="15441"/>
                  </a:cubicBezTo>
                  <a:cubicBezTo>
                    <a:pt x="3725" y="15444"/>
                    <a:pt x="3729" y="15445"/>
                    <a:pt x="3733" y="15445"/>
                  </a:cubicBezTo>
                  <a:cubicBezTo>
                    <a:pt x="3754" y="15445"/>
                    <a:pt x="3769" y="15413"/>
                    <a:pt x="3747" y="15405"/>
                  </a:cubicBezTo>
                  <a:cubicBezTo>
                    <a:pt x="2944" y="14897"/>
                    <a:pt x="2168" y="14103"/>
                    <a:pt x="2088" y="13121"/>
                  </a:cubicBezTo>
                  <a:cubicBezTo>
                    <a:pt x="1963" y="11676"/>
                    <a:pt x="2543" y="10525"/>
                    <a:pt x="3613" y="9615"/>
                  </a:cubicBezTo>
                  <a:cubicBezTo>
                    <a:pt x="3863" y="9508"/>
                    <a:pt x="4122" y="9410"/>
                    <a:pt x="4362" y="9339"/>
                  </a:cubicBezTo>
                  <a:cubicBezTo>
                    <a:pt x="4505" y="9294"/>
                    <a:pt x="4666" y="9268"/>
                    <a:pt x="4817" y="9250"/>
                  </a:cubicBezTo>
                  <a:lnTo>
                    <a:pt x="4817" y="9250"/>
                  </a:lnTo>
                  <a:cubicBezTo>
                    <a:pt x="4273" y="9464"/>
                    <a:pt x="3827" y="10186"/>
                    <a:pt x="3586" y="10632"/>
                  </a:cubicBezTo>
                  <a:cubicBezTo>
                    <a:pt x="3238" y="11257"/>
                    <a:pt x="3096" y="11997"/>
                    <a:pt x="3140" y="12702"/>
                  </a:cubicBezTo>
                  <a:cubicBezTo>
                    <a:pt x="3238" y="14344"/>
                    <a:pt x="4603" y="15825"/>
                    <a:pt x="6111" y="16351"/>
                  </a:cubicBezTo>
                  <a:cubicBezTo>
                    <a:pt x="6114" y="16352"/>
                    <a:pt x="6116" y="16352"/>
                    <a:pt x="6119" y="16352"/>
                  </a:cubicBezTo>
                  <a:cubicBezTo>
                    <a:pt x="6148" y="16352"/>
                    <a:pt x="6153" y="16306"/>
                    <a:pt x="6120" y="16297"/>
                  </a:cubicBezTo>
                  <a:cubicBezTo>
                    <a:pt x="4817" y="15744"/>
                    <a:pt x="3720" y="14531"/>
                    <a:pt x="3372" y="13148"/>
                  </a:cubicBezTo>
                  <a:cubicBezTo>
                    <a:pt x="3194" y="12479"/>
                    <a:pt x="3310" y="11774"/>
                    <a:pt x="3533" y="11132"/>
                  </a:cubicBezTo>
                  <a:cubicBezTo>
                    <a:pt x="3649" y="10802"/>
                    <a:pt x="3836" y="10508"/>
                    <a:pt x="4032" y="10213"/>
                  </a:cubicBezTo>
                  <a:cubicBezTo>
                    <a:pt x="4264" y="9856"/>
                    <a:pt x="4630" y="9285"/>
                    <a:pt x="5085" y="9232"/>
                  </a:cubicBezTo>
                  <a:cubicBezTo>
                    <a:pt x="5094" y="9232"/>
                    <a:pt x="5094" y="9223"/>
                    <a:pt x="5103" y="9223"/>
                  </a:cubicBezTo>
                  <a:cubicBezTo>
                    <a:pt x="5210" y="9214"/>
                    <a:pt x="5317" y="9214"/>
                    <a:pt x="5424" y="9205"/>
                  </a:cubicBezTo>
                  <a:cubicBezTo>
                    <a:pt x="5540" y="9205"/>
                    <a:pt x="5790" y="9232"/>
                    <a:pt x="6049" y="9294"/>
                  </a:cubicBezTo>
                  <a:cubicBezTo>
                    <a:pt x="5299" y="9401"/>
                    <a:pt x="4817" y="10124"/>
                    <a:pt x="4514" y="10784"/>
                  </a:cubicBezTo>
                  <a:cubicBezTo>
                    <a:pt x="4157" y="11569"/>
                    <a:pt x="3925" y="12533"/>
                    <a:pt x="4166" y="13380"/>
                  </a:cubicBezTo>
                  <a:cubicBezTo>
                    <a:pt x="4577" y="14790"/>
                    <a:pt x="5772" y="16244"/>
                    <a:pt x="7182" y="16726"/>
                  </a:cubicBezTo>
                  <a:cubicBezTo>
                    <a:pt x="7187" y="16728"/>
                    <a:pt x="7191" y="16729"/>
                    <a:pt x="7195" y="16729"/>
                  </a:cubicBezTo>
                  <a:cubicBezTo>
                    <a:pt x="7221" y="16729"/>
                    <a:pt x="7230" y="16687"/>
                    <a:pt x="7199" y="16672"/>
                  </a:cubicBezTo>
                  <a:cubicBezTo>
                    <a:pt x="5906" y="16137"/>
                    <a:pt x="4907" y="14843"/>
                    <a:pt x="4416" y="13567"/>
                  </a:cubicBezTo>
                  <a:cubicBezTo>
                    <a:pt x="4122" y="12800"/>
                    <a:pt x="4291" y="11988"/>
                    <a:pt x="4532" y="11230"/>
                  </a:cubicBezTo>
                  <a:cubicBezTo>
                    <a:pt x="4782" y="10454"/>
                    <a:pt x="5308" y="9508"/>
                    <a:pt x="6182" y="9321"/>
                  </a:cubicBezTo>
                  <a:cubicBezTo>
                    <a:pt x="6343" y="9375"/>
                    <a:pt x="6655" y="9562"/>
                    <a:pt x="6735" y="9624"/>
                  </a:cubicBezTo>
                  <a:cubicBezTo>
                    <a:pt x="6807" y="9687"/>
                    <a:pt x="6834" y="9758"/>
                    <a:pt x="6834" y="9758"/>
                  </a:cubicBezTo>
                  <a:cubicBezTo>
                    <a:pt x="6834" y="9758"/>
                    <a:pt x="6771" y="9687"/>
                    <a:pt x="6700" y="9660"/>
                  </a:cubicBezTo>
                  <a:cubicBezTo>
                    <a:pt x="6656" y="9641"/>
                    <a:pt x="6578" y="9618"/>
                    <a:pt x="6495" y="9618"/>
                  </a:cubicBezTo>
                  <a:cubicBezTo>
                    <a:pt x="6459" y="9618"/>
                    <a:pt x="6422" y="9623"/>
                    <a:pt x="6388" y="9633"/>
                  </a:cubicBezTo>
                  <a:cubicBezTo>
                    <a:pt x="6173" y="9687"/>
                    <a:pt x="5986" y="9910"/>
                    <a:pt x="5906" y="10133"/>
                  </a:cubicBezTo>
                  <a:cubicBezTo>
                    <a:pt x="5826" y="10383"/>
                    <a:pt x="5933" y="10615"/>
                    <a:pt x="6111" y="10784"/>
                  </a:cubicBezTo>
                  <a:cubicBezTo>
                    <a:pt x="5415" y="11899"/>
                    <a:pt x="5674" y="13291"/>
                    <a:pt x="6370" y="14335"/>
                  </a:cubicBezTo>
                  <a:cubicBezTo>
                    <a:pt x="7066" y="15370"/>
                    <a:pt x="8243" y="16137"/>
                    <a:pt x="9474" y="16404"/>
                  </a:cubicBezTo>
                  <a:cubicBezTo>
                    <a:pt x="9117" y="16966"/>
                    <a:pt x="8885" y="17582"/>
                    <a:pt x="8939" y="18296"/>
                  </a:cubicBezTo>
                  <a:cubicBezTo>
                    <a:pt x="8939" y="18340"/>
                    <a:pt x="8972" y="18365"/>
                    <a:pt x="9006" y="18365"/>
                  </a:cubicBezTo>
                  <a:cubicBezTo>
                    <a:pt x="9033" y="18365"/>
                    <a:pt x="9061" y="18349"/>
                    <a:pt x="9073" y="18313"/>
                  </a:cubicBezTo>
                  <a:cubicBezTo>
                    <a:pt x="9224" y="17796"/>
                    <a:pt x="9483" y="17288"/>
                    <a:pt x="9822" y="16859"/>
                  </a:cubicBezTo>
                  <a:cubicBezTo>
                    <a:pt x="10054" y="16574"/>
                    <a:pt x="10357" y="16342"/>
                    <a:pt x="10652" y="16110"/>
                  </a:cubicBezTo>
                  <a:lnTo>
                    <a:pt x="10652" y="16110"/>
                  </a:lnTo>
                  <a:cubicBezTo>
                    <a:pt x="10134" y="16734"/>
                    <a:pt x="9751" y="17555"/>
                    <a:pt x="9920" y="18367"/>
                  </a:cubicBezTo>
                  <a:cubicBezTo>
                    <a:pt x="9924" y="18385"/>
                    <a:pt x="9936" y="18393"/>
                    <a:pt x="9949" y="18393"/>
                  </a:cubicBezTo>
                  <a:cubicBezTo>
                    <a:pt x="9968" y="18393"/>
                    <a:pt x="9988" y="18376"/>
                    <a:pt x="9983" y="18349"/>
                  </a:cubicBezTo>
                  <a:cubicBezTo>
                    <a:pt x="9831" y="17484"/>
                    <a:pt x="10375" y="16538"/>
                    <a:pt x="10937" y="15887"/>
                  </a:cubicBezTo>
                  <a:cubicBezTo>
                    <a:pt x="10991" y="15851"/>
                    <a:pt x="11035" y="15816"/>
                    <a:pt x="11071" y="15780"/>
                  </a:cubicBezTo>
                  <a:cubicBezTo>
                    <a:pt x="11446" y="15477"/>
                    <a:pt x="11892" y="15191"/>
                    <a:pt x="12347" y="14977"/>
                  </a:cubicBezTo>
                  <a:lnTo>
                    <a:pt x="12347" y="14977"/>
                  </a:lnTo>
                  <a:cubicBezTo>
                    <a:pt x="11803" y="15361"/>
                    <a:pt x="11464" y="15878"/>
                    <a:pt x="11321" y="16610"/>
                  </a:cubicBezTo>
                  <a:cubicBezTo>
                    <a:pt x="11151" y="17484"/>
                    <a:pt x="11562" y="18233"/>
                    <a:pt x="12320" y="18652"/>
                  </a:cubicBezTo>
                  <a:lnTo>
                    <a:pt x="12329" y="18652"/>
                  </a:lnTo>
                  <a:cubicBezTo>
                    <a:pt x="10848" y="19009"/>
                    <a:pt x="9430" y="19705"/>
                    <a:pt x="8038" y="20321"/>
                  </a:cubicBezTo>
                  <a:cubicBezTo>
                    <a:pt x="7057" y="20749"/>
                    <a:pt x="6138" y="21141"/>
                    <a:pt x="5067" y="21293"/>
                  </a:cubicBezTo>
                  <a:cubicBezTo>
                    <a:pt x="4407" y="21391"/>
                    <a:pt x="3729" y="21436"/>
                    <a:pt x="3051" y="21445"/>
                  </a:cubicBezTo>
                  <a:cubicBezTo>
                    <a:pt x="2534" y="21445"/>
                    <a:pt x="1972" y="21445"/>
                    <a:pt x="1481" y="21257"/>
                  </a:cubicBezTo>
                  <a:cubicBezTo>
                    <a:pt x="1478" y="21256"/>
                    <a:pt x="1476" y="21256"/>
                    <a:pt x="1474" y="21256"/>
                  </a:cubicBezTo>
                  <a:cubicBezTo>
                    <a:pt x="1461" y="21256"/>
                    <a:pt x="1457" y="21276"/>
                    <a:pt x="1472" y="21284"/>
                  </a:cubicBezTo>
                  <a:cubicBezTo>
                    <a:pt x="1919" y="21462"/>
                    <a:pt x="2425" y="21510"/>
                    <a:pt x="2929" y="21510"/>
                  </a:cubicBezTo>
                  <a:cubicBezTo>
                    <a:pt x="3259" y="21510"/>
                    <a:pt x="3588" y="21489"/>
                    <a:pt x="3899" y="21471"/>
                  </a:cubicBezTo>
                  <a:cubicBezTo>
                    <a:pt x="4710" y="21436"/>
                    <a:pt x="5576" y="21356"/>
                    <a:pt x="6361" y="21106"/>
                  </a:cubicBezTo>
                  <a:cubicBezTo>
                    <a:pt x="8118" y="20544"/>
                    <a:pt x="9760" y="19607"/>
                    <a:pt x="11499" y="18991"/>
                  </a:cubicBezTo>
                  <a:cubicBezTo>
                    <a:pt x="12372" y="18678"/>
                    <a:pt x="13271" y="18530"/>
                    <a:pt x="14165" y="18530"/>
                  </a:cubicBezTo>
                  <a:cubicBezTo>
                    <a:pt x="15968" y="18530"/>
                    <a:pt x="17752" y="19131"/>
                    <a:pt x="19261" y="20187"/>
                  </a:cubicBezTo>
                  <a:cubicBezTo>
                    <a:pt x="19439" y="20312"/>
                    <a:pt x="19626" y="20428"/>
                    <a:pt x="19814" y="20544"/>
                  </a:cubicBezTo>
                  <a:cubicBezTo>
                    <a:pt x="18752" y="20196"/>
                    <a:pt x="17744" y="19687"/>
                    <a:pt x="16665" y="19384"/>
                  </a:cubicBezTo>
                  <a:cubicBezTo>
                    <a:pt x="16061" y="19213"/>
                    <a:pt x="15435" y="19086"/>
                    <a:pt x="14814" y="19086"/>
                  </a:cubicBezTo>
                  <a:cubicBezTo>
                    <a:pt x="14756" y="19086"/>
                    <a:pt x="14698" y="19087"/>
                    <a:pt x="14640" y="19090"/>
                  </a:cubicBezTo>
                  <a:cubicBezTo>
                    <a:pt x="13801" y="19116"/>
                    <a:pt x="12962" y="19446"/>
                    <a:pt x="12204" y="19785"/>
                  </a:cubicBezTo>
                  <a:cubicBezTo>
                    <a:pt x="10572" y="20499"/>
                    <a:pt x="9037" y="21391"/>
                    <a:pt x="7369" y="22025"/>
                  </a:cubicBezTo>
                  <a:cubicBezTo>
                    <a:pt x="6785" y="22242"/>
                    <a:pt x="6137" y="22343"/>
                    <a:pt x="5484" y="22343"/>
                  </a:cubicBezTo>
                  <a:cubicBezTo>
                    <a:pt x="4639" y="22343"/>
                    <a:pt x="3786" y="22175"/>
                    <a:pt x="3051" y="21873"/>
                  </a:cubicBezTo>
                  <a:cubicBezTo>
                    <a:pt x="3049" y="21872"/>
                    <a:pt x="3046" y="21872"/>
                    <a:pt x="3044" y="21872"/>
                  </a:cubicBezTo>
                  <a:cubicBezTo>
                    <a:pt x="3020" y="21872"/>
                    <a:pt x="3000" y="21910"/>
                    <a:pt x="3024" y="21926"/>
                  </a:cubicBezTo>
                  <a:cubicBezTo>
                    <a:pt x="3783" y="22247"/>
                    <a:pt x="4719" y="22441"/>
                    <a:pt x="5617" y="22441"/>
                  </a:cubicBezTo>
                  <a:cubicBezTo>
                    <a:pt x="6071" y="22441"/>
                    <a:pt x="6516" y="22391"/>
                    <a:pt x="6923" y="22283"/>
                  </a:cubicBezTo>
                  <a:cubicBezTo>
                    <a:pt x="8413" y="21891"/>
                    <a:pt x="9849" y="21079"/>
                    <a:pt x="11223" y="20392"/>
                  </a:cubicBezTo>
                  <a:cubicBezTo>
                    <a:pt x="12151" y="19919"/>
                    <a:pt x="13096" y="19482"/>
                    <a:pt x="14131" y="19277"/>
                  </a:cubicBezTo>
                  <a:cubicBezTo>
                    <a:pt x="14365" y="19230"/>
                    <a:pt x="14599" y="19209"/>
                    <a:pt x="14833" y="19209"/>
                  </a:cubicBezTo>
                  <a:cubicBezTo>
                    <a:pt x="15395" y="19209"/>
                    <a:pt x="15956" y="19326"/>
                    <a:pt x="16504" y="19464"/>
                  </a:cubicBezTo>
                  <a:cubicBezTo>
                    <a:pt x="17093" y="19625"/>
                    <a:pt x="17664" y="19839"/>
                    <a:pt x="18235" y="20053"/>
                  </a:cubicBezTo>
                  <a:cubicBezTo>
                    <a:pt x="17861" y="20002"/>
                    <a:pt x="17493" y="19974"/>
                    <a:pt x="17127" y="19974"/>
                  </a:cubicBezTo>
                  <a:cubicBezTo>
                    <a:pt x="16539" y="19974"/>
                    <a:pt x="15956" y="20045"/>
                    <a:pt x="15362" y="20205"/>
                  </a:cubicBezTo>
                  <a:cubicBezTo>
                    <a:pt x="14202" y="20508"/>
                    <a:pt x="13078" y="20990"/>
                    <a:pt x="11963" y="21427"/>
                  </a:cubicBezTo>
                  <a:cubicBezTo>
                    <a:pt x="10750" y="21900"/>
                    <a:pt x="9528" y="22328"/>
                    <a:pt x="8234" y="22471"/>
                  </a:cubicBezTo>
                  <a:cubicBezTo>
                    <a:pt x="7744" y="22533"/>
                    <a:pt x="7244" y="22622"/>
                    <a:pt x="6744" y="22649"/>
                  </a:cubicBezTo>
                  <a:cubicBezTo>
                    <a:pt x="6307" y="22671"/>
                    <a:pt x="5847" y="22767"/>
                    <a:pt x="5391" y="22767"/>
                  </a:cubicBezTo>
                  <a:cubicBezTo>
                    <a:pt x="5280" y="22767"/>
                    <a:pt x="5169" y="22761"/>
                    <a:pt x="5058" y="22747"/>
                  </a:cubicBezTo>
                  <a:lnTo>
                    <a:pt x="5049" y="22747"/>
                  </a:lnTo>
                  <a:cubicBezTo>
                    <a:pt x="5040" y="22738"/>
                    <a:pt x="5023" y="22738"/>
                    <a:pt x="5014" y="22729"/>
                  </a:cubicBezTo>
                  <a:cubicBezTo>
                    <a:pt x="5012" y="22728"/>
                    <a:pt x="5010" y="22727"/>
                    <a:pt x="5008" y="22727"/>
                  </a:cubicBezTo>
                  <a:cubicBezTo>
                    <a:pt x="4999" y="22727"/>
                    <a:pt x="4989" y="22740"/>
                    <a:pt x="4996" y="22747"/>
                  </a:cubicBezTo>
                  <a:cubicBezTo>
                    <a:pt x="5656" y="23291"/>
                    <a:pt x="6878" y="23184"/>
                    <a:pt x="7672" y="23220"/>
                  </a:cubicBezTo>
                  <a:cubicBezTo>
                    <a:pt x="7836" y="23225"/>
                    <a:pt x="8000" y="23228"/>
                    <a:pt x="8163" y="23228"/>
                  </a:cubicBezTo>
                  <a:cubicBezTo>
                    <a:pt x="9355" y="23228"/>
                    <a:pt x="10514" y="23079"/>
                    <a:pt x="11660" y="22703"/>
                  </a:cubicBezTo>
                  <a:cubicBezTo>
                    <a:pt x="13212" y="22185"/>
                    <a:pt x="14640" y="21338"/>
                    <a:pt x="16219" y="20865"/>
                  </a:cubicBezTo>
                  <a:cubicBezTo>
                    <a:pt x="16860" y="20671"/>
                    <a:pt x="17502" y="20588"/>
                    <a:pt x="18144" y="20588"/>
                  </a:cubicBezTo>
                  <a:cubicBezTo>
                    <a:pt x="18950" y="20588"/>
                    <a:pt x="19755" y="20719"/>
                    <a:pt x="20554" y="20927"/>
                  </a:cubicBezTo>
                  <a:cubicBezTo>
                    <a:pt x="21330" y="21302"/>
                    <a:pt x="22160" y="21605"/>
                    <a:pt x="22945" y="21882"/>
                  </a:cubicBezTo>
                  <a:cubicBezTo>
                    <a:pt x="23257" y="21989"/>
                    <a:pt x="23578" y="22096"/>
                    <a:pt x="23900" y="22194"/>
                  </a:cubicBezTo>
                  <a:cubicBezTo>
                    <a:pt x="23159" y="22042"/>
                    <a:pt x="22419" y="21918"/>
                    <a:pt x="21687" y="21828"/>
                  </a:cubicBezTo>
                  <a:cubicBezTo>
                    <a:pt x="21280" y="21781"/>
                    <a:pt x="20871" y="21759"/>
                    <a:pt x="20463" y="21759"/>
                  </a:cubicBezTo>
                  <a:cubicBezTo>
                    <a:pt x="19412" y="21759"/>
                    <a:pt x="18361" y="21902"/>
                    <a:pt x="17334" y="22114"/>
                  </a:cubicBezTo>
                  <a:cubicBezTo>
                    <a:pt x="15897" y="22417"/>
                    <a:pt x="14524" y="22881"/>
                    <a:pt x="13141" y="23372"/>
                  </a:cubicBezTo>
                  <a:cubicBezTo>
                    <a:pt x="12436" y="23621"/>
                    <a:pt x="11731" y="23889"/>
                    <a:pt x="11000" y="24076"/>
                  </a:cubicBezTo>
                  <a:cubicBezTo>
                    <a:pt x="10526" y="24198"/>
                    <a:pt x="9949" y="24328"/>
                    <a:pt x="9400" y="24328"/>
                  </a:cubicBezTo>
                  <a:cubicBezTo>
                    <a:pt x="9143" y="24328"/>
                    <a:pt x="8893" y="24299"/>
                    <a:pt x="8662" y="24228"/>
                  </a:cubicBezTo>
                  <a:cubicBezTo>
                    <a:pt x="8654" y="24228"/>
                    <a:pt x="8654" y="24246"/>
                    <a:pt x="8662" y="24246"/>
                  </a:cubicBezTo>
                  <a:cubicBezTo>
                    <a:pt x="8975" y="24371"/>
                    <a:pt x="9312" y="24421"/>
                    <a:pt x="9657" y="24421"/>
                  </a:cubicBezTo>
                  <a:cubicBezTo>
                    <a:pt x="10573" y="24421"/>
                    <a:pt x="11554" y="24068"/>
                    <a:pt x="12338" y="23809"/>
                  </a:cubicBezTo>
                  <a:cubicBezTo>
                    <a:pt x="13783" y="23336"/>
                    <a:pt x="15210" y="22774"/>
                    <a:pt x="16682" y="22435"/>
                  </a:cubicBezTo>
                  <a:cubicBezTo>
                    <a:pt x="17999" y="22136"/>
                    <a:pt x="19301" y="21934"/>
                    <a:pt x="20638" y="21934"/>
                  </a:cubicBezTo>
                  <a:cubicBezTo>
                    <a:pt x="20815" y="21934"/>
                    <a:pt x="20992" y="21937"/>
                    <a:pt x="21170" y="21944"/>
                  </a:cubicBezTo>
                  <a:cubicBezTo>
                    <a:pt x="21919" y="21980"/>
                    <a:pt x="22668" y="22114"/>
                    <a:pt x="23409" y="22257"/>
                  </a:cubicBezTo>
                  <a:cubicBezTo>
                    <a:pt x="23909" y="22355"/>
                    <a:pt x="24408" y="22408"/>
                    <a:pt x="24908" y="22480"/>
                  </a:cubicBezTo>
                  <a:cubicBezTo>
                    <a:pt x="25984" y="22749"/>
                    <a:pt x="27097" y="22927"/>
                    <a:pt x="28195" y="22927"/>
                  </a:cubicBezTo>
                  <a:cubicBezTo>
                    <a:pt x="29134" y="22927"/>
                    <a:pt x="30063" y="22796"/>
                    <a:pt x="30947" y="22480"/>
                  </a:cubicBezTo>
                  <a:cubicBezTo>
                    <a:pt x="30971" y="22472"/>
                    <a:pt x="30967" y="22442"/>
                    <a:pt x="30946" y="22442"/>
                  </a:cubicBezTo>
                  <a:cubicBezTo>
                    <a:pt x="30944" y="22442"/>
                    <a:pt x="30941" y="22443"/>
                    <a:pt x="30938" y="22444"/>
                  </a:cubicBezTo>
                  <a:cubicBezTo>
                    <a:pt x="30104" y="22725"/>
                    <a:pt x="29233" y="22838"/>
                    <a:pt x="28356" y="22838"/>
                  </a:cubicBezTo>
                  <a:cubicBezTo>
                    <a:pt x="27087" y="22838"/>
                    <a:pt x="25804" y="22600"/>
                    <a:pt x="24595" y="22283"/>
                  </a:cubicBezTo>
                  <a:cubicBezTo>
                    <a:pt x="22945" y="21855"/>
                    <a:pt x="21312" y="21222"/>
                    <a:pt x="19814" y="20401"/>
                  </a:cubicBezTo>
                  <a:cubicBezTo>
                    <a:pt x="19323" y="20133"/>
                    <a:pt x="18859" y="19821"/>
                    <a:pt x="18377" y="19545"/>
                  </a:cubicBezTo>
                  <a:lnTo>
                    <a:pt x="18377" y="19545"/>
                  </a:lnTo>
                  <a:cubicBezTo>
                    <a:pt x="18825" y="19656"/>
                    <a:pt x="19304" y="19683"/>
                    <a:pt x="19776" y="19683"/>
                  </a:cubicBezTo>
                  <a:cubicBezTo>
                    <a:pt x="20170" y="19683"/>
                    <a:pt x="20559" y="19665"/>
                    <a:pt x="20920" y="19661"/>
                  </a:cubicBezTo>
                  <a:cubicBezTo>
                    <a:pt x="20948" y="19660"/>
                    <a:pt x="20976" y="19660"/>
                    <a:pt x="21004" y="19660"/>
                  </a:cubicBezTo>
                  <a:cubicBezTo>
                    <a:pt x="22499" y="19660"/>
                    <a:pt x="23935" y="20123"/>
                    <a:pt x="25354" y="20544"/>
                  </a:cubicBezTo>
                  <a:cubicBezTo>
                    <a:pt x="26638" y="20918"/>
                    <a:pt x="27816" y="21516"/>
                    <a:pt x="29163" y="21677"/>
                  </a:cubicBezTo>
                  <a:cubicBezTo>
                    <a:pt x="29456" y="21710"/>
                    <a:pt x="29814" y="21746"/>
                    <a:pt x="30180" y="21746"/>
                  </a:cubicBezTo>
                  <a:cubicBezTo>
                    <a:pt x="30785" y="21746"/>
                    <a:pt x="31411" y="21648"/>
                    <a:pt x="31795" y="21275"/>
                  </a:cubicBezTo>
                  <a:cubicBezTo>
                    <a:pt x="31801" y="21269"/>
                    <a:pt x="31798" y="21263"/>
                    <a:pt x="31793" y="21263"/>
                  </a:cubicBezTo>
                  <a:cubicBezTo>
                    <a:pt x="31791" y="21263"/>
                    <a:pt x="31788" y="21264"/>
                    <a:pt x="31786" y="21266"/>
                  </a:cubicBezTo>
                  <a:cubicBezTo>
                    <a:pt x="31366" y="21623"/>
                    <a:pt x="30751" y="21605"/>
                    <a:pt x="30234" y="21614"/>
                  </a:cubicBezTo>
                  <a:cubicBezTo>
                    <a:pt x="30200" y="21615"/>
                    <a:pt x="30166" y="21615"/>
                    <a:pt x="30132" y="21615"/>
                  </a:cubicBezTo>
                  <a:cubicBezTo>
                    <a:pt x="29559" y="21615"/>
                    <a:pt x="28987" y="21544"/>
                    <a:pt x="28431" y="21418"/>
                  </a:cubicBezTo>
                  <a:cubicBezTo>
                    <a:pt x="27165" y="21141"/>
                    <a:pt x="25969" y="20588"/>
                    <a:pt x="24729" y="20223"/>
                  </a:cubicBezTo>
                  <a:cubicBezTo>
                    <a:pt x="23489" y="19857"/>
                    <a:pt x="22214" y="19562"/>
                    <a:pt x="20920" y="19553"/>
                  </a:cubicBezTo>
                  <a:cubicBezTo>
                    <a:pt x="20450" y="19553"/>
                    <a:pt x="19935" y="19596"/>
                    <a:pt x="19422" y="19596"/>
                  </a:cubicBezTo>
                  <a:cubicBezTo>
                    <a:pt x="19029" y="19596"/>
                    <a:pt x="18638" y="19571"/>
                    <a:pt x="18270" y="19482"/>
                  </a:cubicBezTo>
                  <a:cubicBezTo>
                    <a:pt x="18083" y="19375"/>
                    <a:pt x="17896" y="19277"/>
                    <a:pt x="17691" y="19179"/>
                  </a:cubicBezTo>
                  <a:cubicBezTo>
                    <a:pt x="17557" y="19125"/>
                    <a:pt x="17423" y="19063"/>
                    <a:pt x="17289" y="19009"/>
                  </a:cubicBezTo>
                  <a:lnTo>
                    <a:pt x="17289" y="19009"/>
                  </a:lnTo>
                  <a:cubicBezTo>
                    <a:pt x="17731" y="19170"/>
                    <a:pt x="18217" y="19190"/>
                    <a:pt x="18693" y="19190"/>
                  </a:cubicBezTo>
                  <a:cubicBezTo>
                    <a:pt x="18851" y="19190"/>
                    <a:pt x="19009" y="19188"/>
                    <a:pt x="19163" y="19188"/>
                  </a:cubicBezTo>
                  <a:cubicBezTo>
                    <a:pt x="19202" y="19188"/>
                    <a:pt x="19241" y="19188"/>
                    <a:pt x="19280" y="19188"/>
                  </a:cubicBezTo>
                  <a:cubicBezTo>
                    <a:pt x="20080" y="19188"/>
                    <a:pt x="20887" y="19103"/>
                    <a:pt x="21678" y="19018"/>
                  </a:cubicBezTo>
                  <a:cubicBezTo>
                    <a:pt x="22105" y="18976"/>
                    <a:pt x="22530" y="18945"/>
                    <a:pt x="22953" y="18945"/>
                  </a:cubicBezTo>
                  <a:cubicBezTo>
                    <a:pt x="23326" y="18945"/>
                    <a:pt x="23698" y="18969"/>
                    <a:pt x="24069" y="19027"/>
                  </a:cubicBezTo>
                  <a:cubicBezTo>
                    <a:pt x="24792" y="19143"/>
                    <a:pt x="25479" y="19438"/>
                    <a:pt x="26148" y="19705"/>
                  </a:cubicBezTo>
                  <a:cubicBezTo>
                    <a:pt x="27272" y="20160"/>
                    <a:pt x="28360" y="20678"/>
                    <a:pt x="29573" y="20856"/>
                  </a:cubicBezTo>
                  <a:cubicBezTo>
                    <a:pt x="29926" y="20906"/>
                    <a:pt x="30324" y="20950"/>
                    <a:pt x="30723" y="20950"/>
                  </a:cubicBezTo>
                  <a:cubicBezTo>
                    <a:pt x="31395" y="20950"/>
                    <a:pt x="32072" y="20826"/>
                    <a:pt x="32553" y="20401"/>
                  </a:cubicBezTo>
                  <a:cubicBezTo>
                    <a:pt x="32567" y="20387"/>
                    <a:pt x="32553" y="20360"/>
                    <a:pt x="32537" y="20360"/>
                  </a:cubicBezTo>
                  <a:cubicBezTo>
                    <a:pt x="32533" y="20360"/>
                    <a:pt x="32530" y="20362"/>
                    <a:pt x="32526" y="20365"/>
                  </a:cubicBezTo>
                  <a:cubicBezTo>
                    <a:pt x="32050" y="20699"/>
                    <a:pt x="31414" y="20808"/>
                    <a:pt x="30770" y="20808"/>
                  </a:cubicBezTo>
                  <a:cubicBezTo>
                    <a:pt x="30207" y="20808"/>
                    <a:pt x="29637" y="20724"/>
                    <a:pt x="29163" y="20633"/>
                  </a:cubicBezTo>
                  <a:cubicBezTo>
                    <a:pt x="28039" y="20419"/>
                    <a:pt x="26995" y="19884"/>
                    <a:pt x="25934" y="19464"/>
                  </a:cubicBezTo>
                  <a:cubicBezTo>
                    <a:pt x="25336" y="19232"/>
                    <a:pt x="24738" y="19018"/>
                    <a:pt x="24105" y="18902"/>
                  </a:cubicBezTo>
                  <a:cubicBezTo>
                    <a:pt x="23765" y="18841"/>
                    <a:pt x="23419" y="18819"/>
                    <a:pt x="23072" y="18819"/>
                  </a:cubicBezTo>
                  <a:cubicBezTo>
                    <a:pt x="22708" y="18819"/>
                    <a:pt x="22342" y="18844"/>
                    <a:pt x="21982" y="18875"/>
                  </a:cubicBezTo>
                  <a:cubicBezTo>
                    <a:pt x="21223" y="18947"/>
                    <a:pt x="20456" y="19018"/>
                    <a:pt x="19689" y="19081"/>
                  </a:cubicBezTo>
                  <a:cubicBezTo>
                    <a:pt x="19328" y="19109"/>
                    <a:pt x="18918" y="19143"/>
                    <a:pt x="18508" y="19143"/>
                  </a:cubicBezTo>
                  <a:cubicBezTo>
                    <a:pt x="18017" y="19143"/>
                    <a:pt x="17524" y="19094"/>
                    <a:pt x="17111" y="18929"/>
                  </a:cubicBezTo>
                  <a:cubicBezTo>
                    <a:pt x="17111" y="18929"/>
                    <a:pt x="17111" y="18938"/>
                    <a:pt x="17111" y="18938"/>
                  </a:cubicBezTo>
                  <a:cubicBezTo>
                    <a:pt x="17135" y="18946"/>
                    <a:pt x="17151" y="18954"/>
                    <a:pt x="17174" y="18962"/>
                  </a:cubicBezTo>
                  <a:lnTo>
                    <a:pt x="17174" y="18962"/>
                  </a:lnTo>
                  <a:cubicBezTo>
                    <a:pt x="16918" y="18874"/>
                    <a:pt x="16662" y="18786"/>
                    <a:pt x="16406" y="18715"/>
                  </a:cubicBezTo>
                  <a:lnTo>
                    <a:pt x="16406" y="18715"/>
                  </a:lnTo>
                  <a:cubicBezTo>
                    <a:pt x="16488" y="18722"/>
                    <a:pt x="16569" y="18725"/>
                    <a:pt x="16652" y="18725"/>
                  </a:cubicBezTo>
                  <a:cubicBezTo>
                    <a:pt x="16785" y="18725"/>
                    <a:pt x="16919" y="18717"/>
                    <a:pt x="17057" y="18706"/>
                  </a:cubicBezTo>
                  <a:cubicBezTo>
                    <a:pt x="17151" y="18726"/>
                    <a:pt x="17246" y="18733"/>
                    <a:pt x="17340" y="18733"/>
                  </a:cubicBezTo>
                  <a:cubicBezTo>
                    <a:pt x="17460" y="18733"/>
                    <a:pt x="17580" y="18721"/>
                    <a:pt x="17699" y="18706"/>
                  </a:cubicBezTo>
                  <a:cubicBezTo>
                    <a:pt x="17699" y="18706"/>
                    <a:pt x="17703" y="18710"/>
                    <a:pt x="17709" y="18710"/>
                  </a:cubicBezTo>
                  <a:cubicBezTo>
                    <a:pt x="17711" y="18710"/>
                    <a:pt x="17714" y="18709"/>
                    <a:pt x="17717" y="18706"/>
                  </a:cubicBezTo>
                  <a:cubicBezTo>
                    <a:pt x="17878" y="18706"/>
                    <a:pt x="18038" y="18688"/>
                    <a:pt x="18199" y="18661"/>
                  </a:cubicBezTo>
                  <a:cubicBezTo>
                    <a:pt x="18235" y="18652"/>
                    <a:pt x="18279" y="18644"/>
                    <a:pt x="18324" y="18635"/>
                  </a:cubicBezTo>
                  <a:cubicBezTo>
                    <a:pt x="18618" y="18581"/>
                    <a:pt x="18913" y="18510"/>
                    <a:pt x="19207" y="18465"/>
                  </a:cubicBezTo>
                  <a:cubicBezTo>
                    <a:pt x="20081" y="18331"/>
                    <a:pt x="20929" y="18099"/>
                    <a:pt x="21821" y="18019"/>
                  </a:cubicBezTo>
                  <a:cubicBezTo>
                    <a:pt x="22027" y="17999"/>
                    <a:pt x="22233" y="17989"/>
                    <a:pt x="22440" y="17989"/>
                  </a:cubicBezTo>
                  <a:cubicBezTo>
                    <a:pt x="23971" y="17989"/>
                    <a:pt x="25512" y="18514"/>
                    <a:pt x="26879" y="19143"/>
                  </a:cubicBezTo>
                  <a:cubicBezTo>
                    <a:pt x="27477" y="19420"/>
                    <a:pt x="28057" y="19732"/>
                    <a:pt x="28690" y="19919"/>
                  </a:cubicBezTo>
                  <a:cubicBezTo>
                    <a:pt x="29288" y="20107"/>
                    <a:pt x="29903" y="20240"/>
                    <a:pt x="30510" y="20339"/>
                  </a:cubicBezTo>
                  <a:cubicBezTo>
                    <a:pt x="30705" y="20371"/>
                    <a:pt x="30910" y="20387"/>
                    <a:pt x="31120" y="20387"/>
                  </a:cubicBezTo>
                  <a:cubicBezTo>
                    <a:pt x="32006" y="20387"/>
                    <a:pt x="32973" y="20095"/>
                    <a:pt x="33579" y="19482"/>
                  </a:cubicBezTo>
                  <a:cubicBezTo>
                    <a:pt x="33586" y="19475"/>
                    <a:pt x="33576" y="19462"/>
                    <a:pt x="33562" y="19462"/>
                  </a:cubicBezTo>
                  <a:cubicBezTo>
                    <a:pt x="33559" y="19462"/>
                    <a:pt x="33556" y="19463"/>
                    <a:pt x="33552" y="19464"/>
                  </a:cubicBezTo>
                  <a:cubicBezTo>
                    <a:pt x="32928" y="20059"/>
                    <a:pt x="32065" y="20261"/>
                    <a:pt x="31208" y="20261"/>
                  </a:cubicBezTo>
                  <a:cubicBezTo>
                    <a:pt x="30780" y="20261"/>
                    <a:pt x="30352" y="20211"/>
                    <a:pt x="29957" y="20133"/>
                  </a:cubicBezTo>
                  <a:cubicBezTo>
                    <a:pt x="29404" y="20017"/>
                    <a:pt x="28842" y="19875"/>
                    <a:pt x="28307" y="19687"/>
                  </a:cubicBezTo>
                  <a:cubicBezTo>
                    <a:pt x="27718" y="19473"/>
                    <a:pt x="27165" y="19161"/>
                    <a:pt x="26585" y="18893"/>
                  </a:cubicBezTo>
                  <a:lnTo>
                    <a:pt x="26585" y="18893"/>
                  </a:lnTo>
                  <a:cubicBezTo>
                    <a:pt x="27103" y="19025"/>
                    <a:pt x="27639" y="19090"/>
                    <a:pt x="28174" y="19090"/>
                  </a:cubicBezTo>
                  <a:cubicBezTo>
                    <a:pt x="28292" y="19090"/>
                    <a:pt x="28411" y="19087"/>
                    <a:pt x="28530" y="19081"/>
                  </a:cubicBezTo>
                  <a:cubicBezTo>
                    <a:pt x="29600" y="19009"/>
                    <a:pt x="30564" y="18777"/>
                    <a:pt x="31590" y="18510"/>
                  </a:cubicBezTo>
                  <a:cubicBezTo>
                    <a:pt x="32990" y="18144"/>
                    <a:pt x="34400" y="17680"/>
                    <a:pt x="35720" y="17091"/>
                  </a:cubicBezTo>
                  <a:cubicBezTo>
                    <a:pt x="36734" y="16643"/>
                    <a:pt x="37878" y="16391"/>
                    <a:pt x="39004" y="16391"/>
                  </a:cubicBezTo>
                  <a:cubicBezTo>
                    <a:pt x="39493" y="16391"/>
                    <a:pt x="39978" y="16438"/>
                    <a:pt x="40448" y="16538"/>
                  </a:cubicBezTo>
                  <a:cubicBezTo>
                    <a:pt x="40466" y="16538"/>
                    <a:pt x="40475" y="16511"/>
                    <a:pt x="40457" y="16511"/>
                  </a:cubicBezTo>
                  <a:cubicBezTo>
                    <a:pt x="39943" y="16381"/>
                    <a:pt x="39440" y="16325"/>
                    <a:pt x="38944" y="16325"/>
                  </a:cubicBezTo>
                  <a:cubicBezTo>
                    <a:pt x="36590" y="16325"/>
                    <a:pt x="34412" y="17595"/>
                    <a:pt x="32143" y="18251"/>
                  </a:cubicBezTo>
                  <a:cubicBezTo>
                    <a:pt x="30792" y="18646"/>
                    <a:pt x="29428" y="19009"/>
                    <a:pt x="28060" y="19009"/>
                  </a:cubicBezTo>
                  <a:cubicBezTo>
                    <a:pt x="27512" y="19009"/>
                    <a:pt x="26964" y="18951"/>
                    <a:pt x="26415" y="18813"/>
                  </a:cubicBezTo>
                  <a:cubicBezTo>
                    <a:pt x="26308" y="18768"/>
                    <a:pt x="26210" y="18724"/>
                    <a:pt x="26112" y="18679"/>
                  </a:cubicBezTo>
                  <a:cubicBezTo>
                    <a:pt x="25657" y="18501"/>
                    <a:pt x="25184" y="18340"/>
                    <a:pt x="24702" y="18215"/>
                  </a:cubicBezTo>
                  <a:lnTo>
                    <a:pt x="24702" y="18215"/>
                  </a:lnTo>
                  <a:cubicBezTo>
                    <a:pt x="24872" y="18224"/>
                    <a:pt x="25033" y="18233"/>
                    <a:pt x="25193" y="18242"/>
                  </a:cubicBezTo>
                  <a:cubicBezTo>
                    <a:pt x="25800" y="18278"/>
                    <a:pt x="26406" y="18287"/>
                    <a:pt x="27013" y="18313"/>
                  </a:cubicBezTo>
                  <a:cubicBezTo>
                    <a:pt x="27356" y="18331"/>
                    <a:pt x="27689" y="18349"/>
                    <a:pt x="28021" y="18349"/>
                  </a:cubicBezTo>
                  <a:cubicBezTo>
                    <a:pt x="28353" y="18349"/>
                    <a:pt x="28686" y="18331"/>
                    <a:pt x="29029" y="18278"/>
                  </a:cubicBezTo>
                  <a:cubicBezTo>
                    <a:pt x="29814" y="18162"/>
                    <a:pt x="30546" y="17876"/>
                    <a:pt x="31313" y="17653"/>
                  </a:cubicBezTo>
                  <a:cubicBezTo>
                    <a:pt x="32339" y="17350"/>
                    <a:pt x="33329" y="16931"/>
                    <a:pt x="34319" y="16520"/>
                  </a:cubicBezTo>
                  <a:cubicBezTo>
                    <a:pt x="35345" y="16101"/>
                    <a:pt x="36300" y="15646"/>
                    <a:pt x="37424" y="15530"/>
                  </a:cubicBezTo>
                  <a:cubicBezTo>
                    <a:pt x="37737" y="15496"/>
                    <a:pt x="38052" y="15479"/>
                    <a:pt x="38368" y="15479"/>
                  </a:cubicBezTo>
                  <a:cubicBezTo>
                    <a:pt x="39052" y="15479"/>
                    <a:pt x="39738" y="15559"/>
                    <a:pt x="40404" y="15717"/>
                  </a:cubicBezTo>
                  <a:cubicBezTo>
                    <a:pt x="41153" y="15887"/>
                    <a:pt x="41884" y="16155"/>
                    <a:pt x="42634" y="16333"/>
                  </a:cubicBezTo>
                  <a:cubicBezTo>
                    <a:pt x="42652" y="16333"/>
                    <a:pt x="42652" y="16315"/>
                    <a:pt x="42643" y="16315"/>
                  </a:cubicBezTo>
                  <a:cubicBezTo>
                    <a:pt x="41929" y="16119"/>
                    <a:pt x="41233" y="15860"/>
                    <a:pt x="40528" y="15646"/>
                  </a:cubicBezTo>
                  <a:cubicBezTo>
                    <a:pt x="39830" y="15439"/>
                    <a:pt x="39110" y="15360"/>
                    <a:pt x="38385" y="15360"/>
                  </a:cubicBezTo>
                  <a:cubicBezTo>
                    <a:pt x="38175" y="15360"/>
                    <a:pt x="37964" y="15366"/>
                    <a:pt x="37754" y="15378"/>
                  </a:cubicBezTo>
                  <a:cubicBezTo>
                    <a:pt x="36808" y="15423"/>
                    <a:pt x="35907" y="15691"/>
                    <a:pt x="35033" y="16056"/>
                  </a:cubicBezTo>
                  <a:cubicBezTo>
                    <a:pt x="33989" y="16494"/>
                    <a:pt x="32963" y="16931"/>
                    <a:pt x="31902" y="17323"/>
                  </a:cubicBezTo>
                  <a:cubicBezTo>
                    <a:pt x="30482" y="17837"/>
                    <a:pt x="29112" y="18249"/>
                    <a:pt x="27625" y="18249"/>
                  </a:cubicBezTo>
                  <a:cubicBezTo>
                    <a:pt x="27458" y="18249"/>
                    <a:pt x="27290" y="18244"/>
                    <a:pt x="27120" y="18233"/>
                  </a:cubicBezTo>
                  <a:cubicBezTo>
                    <a:pt x="26585" y="18197"/>
                    <a:pt x="26050" y="18206"/>
                    <a:pt x="25514" y="18189"/>
                  </a:cubicBezTo>
                  <a:cubicBezTo>
                    <a:pt x="25149" y="18171"/>
                    <a:pt x="24747" y="18180"/>
                    <a:pt x="24355" y="18135"/>
                  </a:cubicBezTo>
                  <a:cubicBezTo>
                    <a:pt x="24194" y="18090"/>
                    <a:pt x="24033" y="18064"/>
                    <a:pt x="23864" y="18028"/>
                  </a:cubicBezTo>
                  <a:cubicBezTo>
                    <a:pt x="23828" y="18019"/>
                    <a:pt x="23801" y="18010"/>
                    <a:pt x="23766" y="18001"/>
                  </a:cubicBezTo>
                  <a:cubicBezTo>
                    <a:pt x="23761" y="17999"/>
                    <a:pt x="23756" y="17998"/>
                    <a:pt x="23752" y="17998"/>
                  </a:cubicBezTo>
                  <a:cubicBezTo>
                    <a:pt x="23743" y="17998"/>
                    <a:pt x="23739" y="18004"/>
                    <a:pt x="23739" y="18010"/>
                  </a:cubicBezTo>
                  <a:cubicBezTo>
                    <a:pt x="23703" y="18001"/>
                    <a:pt x="23668" y="18001"/>
                    <a:pt x="23641" y="17992"/>
                  </a:cubicBezTo>
                  <a:lnTo>
                    <a:pt x="23641" y="17992"/>
                  </a:lnTo>
                  <a:cubicBezTo>
                    <a:pt x="23813" y="17994"/>
                    <a:pt x="23985" y="17995"/>
                    <a:pt x="24157" y="17995"/>
                  </a:cubicBezTo>
                  <a:cubicBezTo>
                    <a:pt x="26910" y="17995"/>
                    <a:pt x="29716" y="17774"/>
                    <a:pt x="32276" y="16708"/>
                  </a:cubicBezTo>
                  <a:cubicBezTo>
                    <a:pt x="33133" y="16351"/>
                    <a:pt x="33971" y="16021"/>
                    <a:pt x="34792" y="15601"/>
                  </a:cubicBezTo>
                  <a:cubicBezTo>
                    <a:pt x="35831" y="15082"/>
                    <a:pt x="36884" y="14799"/>
                    <a:pt x="38033" y="14799"/>
                  </a:cubicBezTo>
                  <a:cubicBezTo>
                    <a:pt x="38147" y="14799"/>
                    <a:pt x="38262" y="14802"/>
                    <a:pt x="38378" y="14808"/>
                  </a:cubicBezTo>
                  <a:cubicBezTo>
                    <a:pt x="39440" y="14861"/>
                    <a:pt x="40519" y="15031"/>
                    <a:pt x="41492" y="15477"/>
                  </a:cubicBezTo>
                  <a:cubicBezTo>
                    <a:pt x="42259" y="15833"/>
                    <a:pt x="43124" y="16333"/>
                    <a:pt x="43972" y="16458"/>
                  </a:cubicBezTo>
                  <a:cubicBezTo>
                    <a:pt x="43972" y="16458"/>
                    <a:pt x="43972" y="16449"/>
                    <a:pt x="43972" y="16449"/>
                  </a:cubicBezTo>
                  <a:cubicBezTo>
                    <a:pt x="43089" y="16288"/>
                    <a:pt x="42241" y="15726"/>
                    <a:pt x="41438" y="15352"/>
                  </a:cubicBezTo>
                  <a:cubicBezTo>
                    <a:pt x="40609" y="14968"/>
                    <a:pt x="39708" y="14834"/>
                    <a:pt x="38807" y="14736"/>
                  </a:cubicBezTo>
                  <a:cubicBezTo>
                    <a:pt x="38628" y="14718"/>
                    <a:pt x="38450" y="14700"/>
                    <a:pt x="38271" y="14700"/>
                  </a:cubicBezTo>
                  <a:cubicBezTo>
                    <a:pt x="37861" y="14593"/>
                    <a:pt x="37451" y="14495"/>
                    <a:pt x="37031" y="14460"/>
                  </a:cubicBezTo>
                  <a:cubicBezTo>
                    <a:pt x="36630" y="14335"/>
                    <a:pt x="36211" y="14228"/>
                    <a:pt x="35800" y="14174"/>
                  </a:cubicBezTo>
                  <a:cubicBezTo>
                    <a:pt x="35571" y="14145"/>
                    <a:pt x="35348" y="14131"/>
                    <a:pt x="35130" y="14131"/>
                  </a:cubicBezTo>
                  <a:cubicBezTo>
                    <a:pt x="34543" y="14131"/>
                    <a:pt x="33986" y="14236"/>
                    <a:pt x="33400" y="14451"/>
                  </a:cubicBezTo>
                  <a:cubicBezTo>
                    <a:pt x="31750" y="15057"/>
                    <a:pt x="30314" y="16155"/>
                    <a:pt x="28601" y="16601"/>
                  </a:cubicBezTo>
                  <a:cubicBezTo>
                    <a:pt x="27648" y="16847"/>
                    <a:pt x="26740" y="17033"/>
                    <a:pt x="25767" y="17033"/>
                  </a:cubicBezTo>
                  <a:cubicBezTo>
                    <a:pt x="25683" y="17033"/>
                    <a:pt x="25599" y="17032"/>
                    <a:pt x="25514" y="17029"/>
                  </a:cubicBezTo>
                  <a:cubicBezTo>
                    <a:pt x="24890" y="17002"/>
                    <a:pt x="24265" y="16966"/>
                    <a:pt x="23641" y="16895"/>
                  </a:cubicBezTo>
                  <a:cubicBezTo>
                    <a:pt x="23115" y="16833"/>
                    <a:pt x="22481" y="16770"/>
                    <a:pt x="21990" y="16511"/>
                  </a:cubicBezTo>
                  <a:cubicBezTo>
                    <a:pt x="22026" y="16404"/>
                    <a:pt x="22053" y="16306"/>
                    <a:pt x="22062" y="16199"/>
                  </a:cubicBezTo>
                  <a:cubicBezTo>
                    <a:pt x="22526" y="16279"/>
                    <a:pt x="22945" y="16494"/>
                    <a:pt x="23427" y="16520"/>
                  </a:cubicBezTo>
                  <a:cubicBezTo>
                    <a:pt x="23561" y="16531"/>
                    <a:pt x="23695" y="16536"/>
                    <a:pt x="23829" y="16536"/>
                  </a:cubicBezTo>
                  <a:cubicBezTo>
                    <a:pt x="24355" y="16536"/>
                    <a:pt x="24879" y="16459"/>
                    <a:pt x="25398" y="16360"/>
                  </a:cubicBezTo>
                  <a:cubicBezTo>
                    <a:pt x="26647" y="16119"/>
                    <a:pt x="27807" y="15370"/>
                    <a:pt x="28922" y="14781"/>
                  </a:cubicBezTo>
                  <a:cubicBezTo>
                    <a:pt x="29895" y="14263"/>
                    <a:pt x="30858" y="13817"/>
                    <a:pt x="31920" y="13514"/>
                  </a:cubicBezTo>
                  <a:cubicBezTo>
                    <a:pt x="32687" y="13291"/>
                    <a:pt x="33490" y="13032"/>
                    <a:pt x="34302" y="12997"/>
                  </a:cubicBezTo>
                  <a:cubicBezTo>
                    <a:pt x="34628" y="12985"/>
                    <a:pt x="34957" y="12978"/>
                    <a:pt x="35287" y="12978"/>
                  </a:cubicBezTo>
                  <a:cubicBezTo>
                    <a:pt x="36715" y="12978"/>
                    <a:pt x="38163" y="13109"/>
                    <a:pt x="39511" y="13559"/>
                  </a:cubicBezTo>
                  <a:cubicBezTo>
                    <a:pt x="41260" y="14156"/>
                    <a:pt x="43026" y="14861"/>
                    <a:pt x="44882" y="14968"/>
                  </a:cubicBezTo>
                  <a:cubicBezTo>
                    <a:pt x="44999" y="14978"/>
                    <a:pt x="45137" y="14993"/>
                    <a:pt x="45272" y="14993"/>
                  </a:cubicBezTo>
                  <a:cubicBezTo>
                    <a:pt x="45384" y="14993"/>
                    <a:pt x="45494" y="14983"/>
                    <a:pt x="45587" y="14950"/>
                  </a:cubicBezTo>
                  <a:cubicBezTo>
                    <a:pt x="45587" y="14950"/>
                    <a:pt x="45587" y="14941"/>
                    <a:pt x="45587" y="14941"/>
                  </a:cubicBezTo>
                  <a:cubicBezTo>
                    <a:pt x="45524" y="14964"/>
                    <a:pt x="45451" y="14970"/>
                    <a:pt x="45376" y="14970"/>
                  </a:cubicBezTo>
                  <a:cubicBezTo>
                    <a:pt x="45301" y="14970"/>
                    <a:pt x="45225" y="14964"/>
                    <a:pt x="45158" y="14959"/>
                  </a:cubicBezTo>
                  <a:cubicBezTo>
                    <a:pt x="44668" y="14950"/>
                    <a:pt x="44159" y="14897"/>
                    <a:pt x="43686" y="14790"/>
                  </a:cubicBezTo>
                  <a:cubicBezTo>
                    <a:pt x="42759" y="14584"/>
                    <a:pt x="41867" y="14263"/>
                    <a:pt x="40974" y="13960"/>
                  </a:cubicBezTo>
                  <a:cubicBezTo>
                    <a:pt x="40154" y="13683"/>
                    <a:pt x="39342" y="13327"/>
                    <a:pt x="38503" y="13148"/>
                  </a:cubicBezTo>
                  <a:cubicBezTo>
                    <a:pt x="37593" y="12952"/>
                    <a:pt x="36648" y="12907"/>
                    <a:pt x="35720" y="12872"/>
                  </a:cubicBezTo>
                  <a:cubicBezTo>
                    <a:pt x="35407" y="12859"/>
                    <a:pt x="35090" y="12845"/>
                    <a:pt x="34773" y="12845"/>
                  </a:cubicBezTo>
                  <a:cubicBezTo>
                    <a:pt x="34412" y="12845"/>
                    <a:pt x="34051" y="12863"/>
                    <a:pt x="33695" y="12925"/>
                  </a:cubicBezTo>
                  <a:cubicBezTo>
                    <a:pt x="32874" y="13068"/>
                    <a:pt x="32053" y="13318"/>
                    <a:pt x="31259" y="13567"/>
                  </a:cubicBezTo>
                  <a:cubicBezTo>
                    <a:pt x="30126" y="13924"/>
                    <a:pt x="29056" y="14549"/>
                    <a:pt x="28012" y="15102"/>
                  </a:cubicBezTo>
                  <a:cubicBezTo>
                    <a:pt x="27379" y="15432"/>
                    <a:pt x="26772" y="15789"/>
                    <a:pt x="26103" y="16048"/>
                  </a:cubicBezTo>
                  <a:cubicBezTo>
                    <a:pt x="25416" y="16324"/>
                    <a:pt x="24631" y="16404"/>
                    <a:pt x="23900" y="16422"/>
                  </a:cubicBezTo>
                  <a:cubicBezTo>
                    <a:pt x="23862" y="16424"/>
                    <a:pt x="23825" y="16425"/>
                    <a:pt x="23788" y="16425"/>
                  </a:cubicBezTo>
                  <a:cubicBezTo>
                    <a:pt x="23191" y="16425"/>
                    <a:pt x="22650" y="16231"/>
                    <a:pt x="22071" y="16164"/>
                  </a:cubicBezTo>
                  <a:cubicBezTo>
                    <a:pt x="22080" y="16065"/>
                    <a:pt x="22089" y="15976"/>
                    <a:pt x="22080" y="15887"/>
                  </a:cubicBezTo>
                  <a:lnTo>
                    <a:pt x="22080" y="15887"/>
                  </a:lnTo>
                  <a:cubicBezTo>
                    <a:pt x="22454" y="15958"/>
                    <a:pt x="22802" y="16065"/>
                    <a:pt x="23195" y="16065"/>
                  </a:cubicBezTo>
                  <a:cubicBezTo>
                    <a:pt x="23801" y="16065"/>
                    <a:pt x="24417" y="15896"/>
                    <a:pt x="24988" y="15691"/>
                  </a:cubicBezTo>
                  <a:cubicBezTo>
                    <a:pt x="26174" y="15245"/>
                    <a:pt x="27209" y="14433"/>
                    <a:pt x="28324" y="13826"/>
                  </a:cubicBezTo>
                  <a:cubicBezTo>
                    <a:pt x="29957" y="12943"/>
                    <a:pt x="31795" y="12791"/>
                    <a:pt x="33606" y="12533"/>
                  </a:cubicBezTo>
                  <a:cubicBezTo>
                    <a:pt x="34115" y="12461"/>
                    <a:pt x="34624" y="12430"/>
                    <a:pt x="35133" y="12430"/>
                  </a:cubicBezTo>
                  <a:cubicBezTo>
                    <a:pt x="36347" y="12430"/>
                    <a:pt x="37559" y="12609"/>
                    <a:pt x="38753" y="12854"/>
                  </a:cubicBezTo>
                  <a:cubicBezTo>
                    <a:pt x="39422" y="12997"/>
                    <a:pt x="40082" y="13291"/>
                    <a:pt x="40725" y="13514"/>
                  </a:cubicBezTo>
                  <a:cubicBezTo>
                    <a:pt x="41536" y="13799"/>
                    <a:pt x="42339" y="14094"/>
                    <a:pt x="43142" y="14370"/>
                  </a:cubicBezTo>
                  <a:cubicBezTo>
                    <a:pt x="43606" y="14531"/>
                    <a:pt x="44088" y="14647"/>
                    <a:pt x="44570" y="14736"/>
                  </a:cubicBezTo>
                  <a:cubicBezTo>
                    <a:pt x="44796" y="14769"/>
                    <a:pt x="45048" y="14818"/>
                    <a:pt x="45283" y="14818"/>
                  </a:cubicBezTo>
                  <a:cubicBezTo>
                    <a:pt x="45363" y="14818"/>
                    <a:pt x="45441" y="14812"/>
                    <a:pt x="45515" y="14799"/>
                  </a:cubicBezTo>
                  <a:cubicBezTo>
                    <a:pt x="45533" y="14790"/>
                    <a:pt x="45533" y="14772"/>
                    <a:pt x="45515" y="14772"/>
                  </a:cubicBezTo>
                  <a:cubicBezTo>
                    <a:pt x="45419" y="14784"/>
                    <a:pt x="45322" y="14789"/>
                    <a:pt x="45223" y="14789"/>
                  </a:cubicBezTo>
                  <a:cubicBezTo>
                    <a:pt x="44434" y="14789"/>
                    <a:pt x="43580" y="14436"/>
                    <a:pt x="42866" y="14174"/>
                  </a:cubicBezTo>
                  <a:cubicBezTo>
                    <a:pt x="42027" y="13853"/>
                    <a:pt x="41189" y="13532"/>
                    <a:pt x="40350" y="13220"/>
                  </a:cubicBezTo>
                  <a:cubicBezTo>
                    <a:pt x="38816" y="12649"/>
                    <a:pt x="37165" y="12283"/>
                    <a:pt x="35524" y="12247"/>
                  </a:cubicBezTo>
                  <a:cubicBezTo>
                    <a:pt x="35431" y="12244"/>
                    <a:pt x="35338" y="12243"/>
                    <a:pt x="35245" y="12243"/>
                  </a:cubicBezTo>
                  <a:cubicBezTo>
                    <a:pt x="34725" y="12243"/>
                    <a:pt x="34210" y="12283"/>
                    <a:pt x="33695" y="12336"/>
                  </a:cubicBezTo>
                  <a:cubicBezTo>
                    <a:pt x="34096" y="12185"/>
                    <a:pt x="34471" y="11962"/>
                    <a:pt x="34801" y="11632"/>
                  </a:cubicBezTo>
                  <a:cubicBezTo>
                    <a:pt x="34988" y="11534"/>
                    <a:pt x="35158" y="11400"/>
                    <a:pt x="35327" y="11239"/>
                  </a:cubicBezTo>
                  <a:cubicBezTo>
                    <a:pt x="35336" y="11230"/>
                    <a:pt x="35336" y="11212"/>
                    <a:pt x="35327" y="11203"/>
                  </a:cubicBezTo>
                  <a:cubicBezTo>
                    <a:pt x="35390" y="11168"/>
                    <a:pt x="35452" y="11132"/>
                    <a:pt x="35506" y="11087"/>
                  </a:cubicBezTo>
                  <a:cubicBezTo>
                    <a:pt x="35595" y="11061"/>
                    <a:pt x="35684" y="11034"/>
                    <a:pt x="35765" y="10998"/>
                  </a:cubicBezTo>
                  <a:cubicBezTo>
                    <a:pt x="35780" y="10991"/>
                    <a:pt x="35775" y="10970"/>
                    <a:pt x="35763" y="10970"/>
                  </a:cubicBezTo>
                  <a:cubicBezTo>
                    <a:pt x="35760" y="10970"/>
                    <a:pt x="35758" y="10970"/>
                    <a:pt x="35756" y="10971"/>
                  </a:cubicBezTo>
                  <a:cubicBezTo>
                    <a:pt x="35697" y="10988"/>
                    <a:pt x="35638" y="11005"/>
                    <a:pt x="35578" y="11015"/>
                  </a:cubicBezTo>
                  <a:lnTo>
                    <a:pt x="35578" y="11015"/>
                  </a:lnTo>
                  <a:cubicBezTo>
                    <a:pt x="35583" y="11007"/>
                    <a:pt x="35574" y="10996"/>
                    <a:pt x="35565" y="10996"/>
                  </a:cubicBezTo>
                  <a:cubicBezTo>
                    <a:pt x="35563" y="10996"/>
                    <a:pt x="35561" y="10997"/>
                    <a:pt x="35559" y="10998"/>
                  </a:cubicBezTo>
                  <a:cubicBezTo>
                    <a:pt x="35550" y="11007"/>
                    <a:pt x="35542" y="11016"/>
                    <a:pt x="35533" y="11025"/>
                  </a:cubicBezTo>
                  <a:cubicBezTo>
                    <a:pt x="35293" y="11075"/>
                    <a:pt x="35032" y="11095"/>
                    <a:pt x="34767" y="11095"/>
                  </a:cubicBezTo>
                  <a:cubicBezTo>
                    <a:pt x="34322" y="11095"/>
                    <a:pt x="33866" y="11039"/>
                    <a:pt x="33481" y="10971"/>
                  </a:cubicBezTo>
                  <a:cubicBezTo>
                    <a:pt x="32669" y="10838"/>
                    <a:pt x="31848" y="10597"/>
                    <a:pt x="31090" y="10285"/>
                  </a:cubicBezTo>
                  <a:cubicBezTo>
                    <a:pt x="30064" y="9856"/>
                    <a:pt x="29065" y="9366"/>
                    <a:pt x="28039" y="8937"/>
                  </a:cubicBezTo>
                  <a:cubicBezTo>
                    <a:pt x="27461" y="8697"/>
                    <a:pt x="26680" y="8325"/>
                    <a:pt x="25977" y="8325"/>
                  </a:cubicBezTo>
                  <a:cubicBezTo>
                    <a:pt x="25899" y="8325"/>
                    <a:pt x="25822" y="8330"/>
                    <a:pt x="25746" y="8340"/>
                  </a:cubicBezTo>
                  <a:cubicBezTo>
                    <a:pt x="25800" y="8322"/>
                    <a:pt x="25862" y="8295"/>
                    <a:pt x="25916" y="8268"/>
                  </a:cubicBezTo>
                  <a:lnTo>
                    <a:pt x="25916" y="8268"/>
                  </a:lnTo>
                  <a:cubicBezTo>
                    <a:pt x="25916" y="8277"/>
                    <a:pt x="25907" y="8286"/>
                    <a:pt x="25898" y="8286"/>
                  </a:cubicBezTo>
                  <a:cubicBezTo>
                    <a:pt x="25898" y="8295"/>
                    <a:pt x="25907" y="8295"/>
                    <a:pt x="25907" y="8295"/>
                  </a:cubicBezTo>
                  <a:cubicBezTo>
                    <a:pt x="25916" y="8277"/>
                    <a:pt x="25934" y="8268"/>
                    <a:pt x="25951" y="8260"/>
                  </a:cubicBezTo>
                  <a:cubicBezTo>
                    <a:pt x="26032" y="8215"/>
                    <a:pt x="26112" y="8170"/>
                    <a:pt x="26192" y="8126"/>
                  </a:cubicBezTo>
                  <a:cubicBezTo>
                    <a:pt x="26345" y="8083"/>
                    <a:pt x="26530" y="8070"/>
                    <a:pt x="26711" y="8070"/>
                  </a:cubicBezTo>
                  <a:cubicBezTo>
                    <a:pt x="26943" y="8070"/>
                    <a:pt x="27170" y="8090"/>
                    <a:pt x="27325" y="8090"/>
                  </a:cubicBezTo>
                  <a:cubicBezTo>
                    <a:pt x="27843" y="8108"/>
                    <a:pt x="28360" y="8349"/>
                    <a:pt x="28842" y="8527"/>
                  </a:cubicBezTo>
                  <a:cubicBezTo>
                    <a:pt x="29796" y="8893"/>
                    <a:pt x="30644" y="9455"/>
                    <a:pt x="31563" y="9892"/>
                  </a:cubicBezTo>
                  <a:cubicBezTo>
                    <a:pt x="32752" y="10466"/>
                    <a:pt x="34072" y="10962"/>
                    <a:pt x="35409" y="10962"/>
                  </a:cubicBezTo>
                  <a:cubicBezTo>
                    <a:pt x="35506" y="10962"/>
                    <a:pt x="35604" y="10959"/>
                    <a:pt x="35702" y="10954"/>
                  </a:cubicBezTo>
                  <a:cubicBezTo>
                    <a:pt x="35729" y="10954"/>
                    <a:pt x="35729" y="10918"/>
                    <a:pt x="35702" y="10909"/>
                  </a:cubicBezTo>
                  <a:cubicBezTo>
                    <a:pt x="33891" y="10748"/>
                    <a:pt x="32259" y="10133"/>
                    <a:pt x="30653" y="9276"/>
                  </a:cubicBezTo>
                  <a:cubicBezTo>
                    <a:pt x="30376" y="9125"/>
                    <a:pt x="30091" y="8973"/>
                    <a:pt x="29805" y="8830"/>
                  </a:cubicBezTo>
                  <a:lnTo>
                    <a:pt x="29805" y="8830"/>
                  </a:lnTo>
                  <a:cubicBezTo>
                    <a:pt x="30781" y="9145"/>
                    <a:pt x="31844" y="9263"/>
                    <a:pt x="32862" y="9263"/>
                  </a:cubicBezTo>
                  <a:cubicBezTo>
                    <a:pt x="32971" y="9263"/>
                    <a:pt x="33079" y="9261"/>
                    <a:pt x="33186" y="9259"/>
                  </a:cubicBezTo>
                  <a:cubicBezTo>
                    <a:pt x="34105" y="9241"/>
                    <a:pt x="35033" y="9196"/>
                    <a:pt x="35934" y="9009"/>
                  </a:cubicBezTo>
                  <a:cubicBezTo>
                    <a:pt x="36416" y="8911"/>
                    <a:pt x="36889" y="8795"/>
                    <a:pt x="37361" y="8652"/>
                  </a:cubicBezTo>
                  <a:cubicBezTo>
                    <a:pt x="37683" y="8563"/>
                    <a:pt x="38004" y="8536"/>
                    <a:pt x="38325" y="8474"/>
                  </a:cubicBezTo>
                  <a:cubicBezTo>
                    <a:pt x="38401" y="8476"/>
                    <a:pt x="38477" y="8477"/>
                    <a:pt x="38554" y="8477"/>
                  </a:cubicBezTo>
                  <a:cubicBezTo>
                    <a:pt x="38802" y="8477"/>
                    <a:pt x="39054" y="8465"/>
                    <a:pt x="39306" y="8438"/>
                  </a:cubicBezTo>
                  <a:cubicBezTo>
                    <a:pt x="39333" y="8438"/>
                    <a:pt x="39333" y="8402"/>
                    <a:pt x="39306" y="8402"/>
                  </a:cubicBezTo>
                  <a:cubicBezTo>
                    <a:pt x="36951" y="8393"/>
                    <a:pt x="34792" y="7733"/>
                    <a:pt x="32633" y="6841"/>
                  </a:cubicBezTo>
                  <a:cubicBezTo>
                    <a:pt x="31830" y="6511"/>
                    <a:pt x="31045" y="6110"/>
                    <a:pt x="30225" y="5842"/>
                  </a:cubicBezTo>
                  <a:cubicBezTo>
                    <a:pt x="29968" y="5758"/>
                    <a:pt x="29668" y="5698"/>
                    <a:pt x="29373" y="5698"/>
                  </a:cubicBezTo>
                  <a:cubicBezTo>
                    <a:pt x="29072" y="5698"/>
                    <a:pt x="28777" y="5760"/>
                    <a:pt x="28539" y="5922"/>
                  </a:cubicBezTo>
                  <a:cubicBezTo>
                    <a:pt x="28494" y="5797"/>
                    <a:pt x="28449" y="5681"/>
                    <a:pt x="28405" y="5565"/>
                  </a:cubicBezTo>
                  <a:cubicBezTo>
                    <a:pt x="28686" y="5447"/>
                    <a:pt x="28971" y="5401"/>
                    <a:pt x="29257" y="5401"/>
                  </a:cubicBezTo>
                  <a:cubicBezTo>
                    <a:pt x="29640" y="5401"/>
                    <a:pt x="30025" y="5485"/>
                    <a:pt x="30403" y="5592"/>
                  </a:cubicBezTo>
                  <a:cubicBezTo>
                    <a:pt x="30974" y="5762"/>
                    <a:pt x="31545" y="5931"/>
                    <a:pt x="32107" y="6118"/>
                  </a:cubicBezTo>
                  <a:cubicBezTo>
                    <a:pt x="33347" y="6538"/>
                    <a:pt x="34578" y="6984"/>
                    <a:pt x="35827" y="7341"/>
                  </a:cubicBezTo>
                  <a:cubicBezTo>
                    <a:pt x="36814" y="7624"/>
                    <a:pt x="37853" y="7830"/>
                    <a:pt x="38889" y="7830"/>
                  </a:cubicBezTo>
                  <a:cubicBezTo>
                    <a:pt x="39126" y="7830"/>
                    <a:pt x="39364" y="7819"/>
                    <a:pt x="39601" y="7796"/>
                  </a:cubicBezTo>
                  <a:cubicBezTo>
                    <a:pt x="40395" y="7715"/>
                    <a:pt x="41385" y="7528"/>
                    <a:pt x="41974" y="6939"/>
                  </a:cubicBezTo>
                  <a:cubicBezTo>
                    <a:pt x="41987" y="6926"/>
                    <a:pt x="41975" y="6907"/>
                    <a:pt x="41960" y="6907"/>
                  </a:cubicBezTo>
                  <a:cubicBezTo>
                    <a:pt x="41956" y="6907"/>
                    <a:pt x="41951" y="6908"/>
                    <a:pt x="41947" y="6912"/>
                  </a:cubicBezTo>
                  <a:cubicBezTo>
                    <a:pt x="41190" y="7534"/>
                    <a:pt x="39864" y="7681"/>
                    <a:pt x="38885" y="7681"/>
                  </a:cubicBezTo>
                  <a:cubicBezTo>
                    <a:pt x="38825" y="7681"/>
                    <a:pt x="38766" y="7681"/>
                    <a:pt x="38709" y="7680"/>
                  </a:cubicBezTo>
                  <a:cubicBezTo>
                    <a:pt x="37344" y="7644"/>
                    <a:pt x="36005" y="7278"/>
                    <a:pt x="34721" y="6850"/>
                  </a:cubicBezTo>
                  <a:cubicBezTo>
                    <a:pt x="33579" y="6466"/>
                    <a:pt x="32446" y="6056"/>
                    <a:pt x="31286" y="5726"/>
                  </a:cubicBezTo>
                  <a:cubicBezTo>
                    <a:pt x="30686" y="5555"/>
                    <a:pt x="30020" y="5350"/>
                    <a:pt x="29373" y="5350"/>
                  </a:cubicBezTo>
                  <a:cubicBezTo>
                    <a:pt x="29038" y="5350"/>
                    <a:pt x="28709" y="5405"/>
                    <a:pt x="28396" y="5548"/>
                  </a:cubicBezTo>
                  <a:cubicBezTo>
                    <a:pt x="28324" y="5360"/>
                    <a:pt x="28235" y="5173"/>
                    <a:pt x="28146" y="4994"/>
                  </a:cubicBezTo>
                  <a:cubicBezTo>
                    <a:pt x="28509" y="4817"/>
                    <a:pt x="28913" y="4753"/>
                    <a:pt x="29324" y="4753"/>
                  </a:cubicBezTo>
                  <a:cubicBezTo>
                    <a:pt x="29842" y="4753"/>
                    <a:pt x="30372" y="4854"/>
                    <a:pt x="30849" y="4959"/>
                  </a:cubicBezTo>
                  <a:cubicBezTo>
                    <a:pt x="32071" y="5226"/>
                    <a:pt x="33285" y="5565"/>
                    <a:pt x="34462" y="5976"/>
                  </a:cubicBezTo>
                  <a:cubicBezTo>
                    <a:pt x="36001" y="6517"/>
                    <a:pt x="37765" y="7142"/>
                    <a:pt x="39469" y="7142"/>
                  </a:cubicBezTo>
                  <a:cubicBezTo>
                    <a:pt x="40264" y="7142"/>
                    <a:pt x="41046" y="7006"/>
                    <a:pt x="41786" y="6663"/>
                  </a:cubicBezTo>
                  <a:cubicBezTo>
                    <a:pt x="41810" y="6655"/>
                    <a:pt x="41799" y="6626"/>
                    <a:pt x="41777" y="6626"/>
                  </a:cubicBezTo>
                  <a:cubicBezTo>
                    <a:pt x="41774" y="6626"/>
                    <a:pt x="41771" y="6626"/>
                    <a:pt x="41768" y="6627"/>
                  </a:cubicBezTo>
                  <a:cubicBezTo>
                    <a:pt x="41043" y="6859"/>
                    <a:pt x="40320" y="6954"/>
                    <a:pt x="39602" y="6954"/>
                  </a:cubicBezTo>
                  <a:cubicBezTo>
                    <a:pt x="37608" y="6954"/>
                    <a:pt x="35645" y="6217"/>
                    <a:pt x="33731" y="5601"/>
                  </a:cubicBezTo>
                  <a:cubicBezTo>
                    <a:pt x="32687" y="5262"/>
                    <a:pt x="31581" y="5003"/>
                    <a:pt x="30492" y="4816"/>
                  </a:cubicBezTo>
                  <a:cubicBezTo>
                    <a:pt x="30138" y="4753"/>
                    <a:pt x="29754" y="4703"/>
                    <a:pt x="29373" y="4703"/>
                  </a:cubicBezTo>
                  <a:cubicBezTo>
                    <a:pt x="28939" y="4703"/>
                    <a:pt x="28508" y="4769"/>
                    <a:pt x="28128" y="4959"/>
                  </a:cubicBezTo>
                  <a:cubicBezTo>
                    <a:pt x="27941" y="4620"/>
                    <a:pt x="27745" y="4290"/>
                    <a:pt x="27530" y="3977"/>
                  </a:cubicBezTo>
                  <a:cubicBezTo>
                    <a:pt x="28262" y="3897"/>
                    <a:pt x="29011" y="3835"/>
                    <a:pt x="29743" y="3826"/>
                  </a:cubicBezTo>
                  <a:cubicBezTo>
                    <a:pt x="31072" y="3826"/>
                    <a:pt x="32303" y="4272"/>
                    <a:pt x="33534" y="4700"/>
                  </a:cubicBezTo>
                  <a:cubicBezTo>
                    <a:pt x="35118" y="5249"/>
                    <a:pt x="36809" y="6132"/>
                    <a:pt x="38524" y="6132"/>
                  </a:cubicBezTo>
                  <a:cubicBezTo>
                    <a:pt x="38731" y="6132"/>
                    <a:pt x="38938" y="6120"/>
                    <a:pt x="39146" y="6092"/>
                  </a:cubicBezTo>
                  <a:cubicBezTo>
                    <a:pt x="39172" y="6092"/>
                    <a:pt x="39163" y="6038"/>
                    <a:pt x="39137" y="6038"/>
                  </a:cubicBezTo>
                  <a:cubicBezTo>
                    <a:pt x="39072" y="6041"/>
                    <a:pt x="39007" y="6042"/>
                    <a:pt x="38943" y="6042"/>
                  </a:cubicBezTo>
                  <a:cubicBezTo>
                    <a:pt x="38072" y="6042"/>
                    <a:pt x="37265" y="5822"/>
                    <a:pt x="36443" y="5556"/>
                  </a:cubicBezTo>
                  <a:cubicBezTo>
                    <a:pt x="35327" y="5191"/>
                    <a:pt x="34221" y="4771"/>
                    <a:pt x="33106" y="4397"/>
                  </a:cubicBezTo>
                  <a:cubicBezTo>
                    <a:pt x="31994" y="4032"/>
                    <a:pt x="30915" y="3709"/>
                    <a:pt x="29739" y="3709"/>
                  </a:cubicBezTo>
                  <a:cubicBezTo>
                    <a:pt x="29708" y="3709"/>
                    <a:pt x="29676" y="3709"/>
                    <a:pt x="29645" y="3710"/>
                  </a:cubicBezTo>
                  <a:cubicBezTo>
                    <a:pt x="28931" y="3719"/>
                    <a:pt x="28208" y="3835"/>
                    <a:pt x="27504" y="3942"/>
                  </a:cubicBezTo>
                  <a:cubicBezTo>
                    <a:pt x="27423" y="3817"/>
                    <a:pt x="27334" y="3701"/>
                    <a:pt x="27254" y="3585"/>
                  </a:cubicBezTo>
                  <a:cubicBezTo>
                    <a:pt x="27986" y="3409"/>
                    <a:pt x="28743" y="3330"/>
                    <a:pt x="29506" y="3330"/>
                  </a:cubicBezTo>
                  <a:cubicBezTo>
                    <a:pt x="31252" y="3330"/>
                    <a:pt x="33028" y="3744"/>
                    <a:pt x="34605" y="4352"/>
                  </a:cubicBezTo>
                  <a:cubicBezTo>
                    <a:pt x="35399" y="4655"/>
                    <a:pt x="36175" y="4977"/>
                    <a:pt x="36987" y="5235"/>
                  </a:cubicBezTo>
                  <a:cubicBezTo>
                    <a:pt x="37680" y="5446"/>
                    <a:pt x="38442" y="5708"/>
                    <a:pt x="39180" y="5708"/>
                  </a:cubicBezTo>
                  <a:cubicBezTo>
                    <a:pt x="39193" y="5708"/>
                    <a:pt x="39205" y="5708"/>
                    <a:pt x="39217" y="5708"/>
                  </a:cubicBezTo>
                  <a:cubicBezTo>
                    <a:pt x="39244" y="5708"/>
                    <a:pt x="39244" y="5672"/>
                    <a:pt x="39217" y="5672"/>
                  </a:cubicBezTo>
                  <a:cubicBezTo>
                    <a:pt x="38387" y="5628"/>
                    <a:pt x="37549" y="5324"/>
                    <a:pt x="36764" y="5057"/>
                  </a:cubicBezTo>
                  <a:cubicBezTo>
                    <a:pt x="35881" y="4762"/>
                    <a:pt x="35033" y="4397"/>
                    <a:pt x="34159" y="4084"/>
                  </a:cubicBezTo>
                  <a:cubicBezTo>
                    <a:pt x="32753" y="3587"/>
                    <a:pt x="31166" y="3269"/>
                    <a:pt x="29611" y="3269"/>
                  </a:cubicBezTo>
                  <a:cubicBezTo>
                    <a:pt x="28798" y="3269"/>
                    <a:pt x="27993" y="3356"/>
                    <a:pt x="27227" y="3549"/>
                  </a:cubicBezTo>
                  <a:cubicBezTo>
                    <a:pt x="27227" y="3549"/>
                    <a:pt x="27218" y="3540"/>
                    <a:pt x="27218" y="3540"/>
                  </a:cubicBezTo>
                  <a:cubicBezTo>
                    <a:pt x="25969" y="1854"/>
                    <a:pt x="23944" y="694"/>
                    <a:pt x="21928" y="222"/>
                  </a:cubicBezTo>
                  <a:cubicBezTo>
                    <a:pt x="21315" y="76"/>
                    <a:pt x="20660" y="0"/>
                    <a:pt x="200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67" name="Google Shape;5267;p17"/>
            <p:cNvGrpSpPr/>
            <p:nvPr/>
          </p:nvGrpSpPr>
          <p:grpSpPr>
            <a:xfrm flipH="1">
              <a:off x="-1122624" y="3420115"/>
              <a:ext cx="3810685" cy="1880070"/>
              <a:chOff x="1380553" y="1185181"/>
              <a:chExt cx="3254492" cy="1605662"/>
            </a:xfrm>
          </p:grpSpPr>
          <p:sp>
            <p:nvSpPr>
              <p:cNvPr id="5268" name="Google Shape;5268;p17"/>
              <p:cNvSpPr/>
              <p:nvPr/>
            </p:nvSpPr>
            <p:spPr>
              <a:xfrm>
                <a:off x="3862119" y="1827878"/>
                <a:ext cx="772926" cy="96464"/>
              </a:xfrm>
              <a:custGeom>
                <a:avLst/>
                <a:gdLst/>
                <a:ahLst/>
                <a:cxnLst/>
                <a:rect l="l" t="t" r="r" b="b"/>
                <a:pathLst>
                  <a:path w="8886" h="1109" extrusionOk="0">
                    <a:moveTo>
                      <a:pt x="2512" y="0"/>
                    </a:moveTo>
                    <a:cubicBezTo>
                      <a:pt x="2149" y="0"/>
                      <a:pt x="1787" y="29"/>
                      <a:pt x="1437" y="107"/>
                    </a:cubicBezTo>
                    <a:cubicBezTo>
                      <a:pt x="1016" y="194"/>
                      <a:pt x="518" y="437"/>
                      <a:pt x="69" y="437"/>
                    </a:cubicBezTo>
                    <a:cubicBezTo>
                      <a:pt x="61" y="437"/>
                      <a:pt x="53" y="437"/>
                      <a:pt x="45" y="437"/>
                    </a:cubicBezTo>
                    <a:cubicBezTo>
                      <a:pt x="27" y="481"/>
                      <a:pt x="18" y="526"/>
                      <a:pt x="0" y="562"/>
                    </a:cubicBezTo>
                    <a:cubicBezTo>
                      <a:pt x="106" y="570"/>
                      <a:pt x="211" y="573"/>
                      <a:pt x="316" y="573"/>
                    </a:cubicBezTo>
                    <a:cubicBezTo>
                      <a:pt x="741" y="573"/>
                      <a:pt x="1165" y="522"/>
                      <a:pt x="1589" y="522"/>
                    </a:cubicBezTo>
                    <a:cubicBezTo>
                      <a:pt x="1657" y="522"/>
                      <a:pt x="1725" y="523"/>
                      <a:pt x="1793" y="526"/>
                    </a:cubicBezTo>
                    <a:cubicBezTo>
                      <a:pt x="2650" y="553"/>
                      <a:pt x="3497" y="705"/>
                      <a:pt x="4336" y="883"/>
                    </a:cubicBezTo>
                    <a:cubicBezTo>
                      <a:pt x="4970" y="1019"/>
                      <a:pt x="5679" y="1108"/>
                      <a:pt x="6368" y="1108"/>
                    </a:cubicBezTo>
                    <a:cubicBezTo>
                      <a:pt x="6717" y="1108"/>
                      <a:pt x="7060" y="1086"/>
                      <a:pt x="7387" y="1035"/>
                    </a:cubicBezTo>
                    <a:cubicBezTo>
                      <a:pt x="7895" y="954"/>
                      <a:pt x="8386" y="892"/>
                      <a:pt x="8886" y="865"/>
                    </a:cubicBezTo>
                    <a:cubicBezTo>
                      <a:pt x="8814" y="856"/>
                      <a:pt x="8743" y="856"/>
                      <a:pt x="8663" y="838"/>
                    </a:cubicBezTo>
                    <a:cubicBezTo>
                      <a:pt x="8591" y="841"/>
                      <a:pt x="8519" y="843"/>
                      <a:pt x="8448" y="843"/>
                    </a:cubicBezTo>
                    <a:cubicBezTo>
                      <a:pt x="7634" y="843"/>
                      <a:pt x="6898" y="661"/>
                      <a:pt x="6093" y="473"/>
                    </a:cubicBezTo>
                    <a:cubicBezTo>
                      <a:pt x="5371" y="303"/>
                      <a:pt x="4639" y="178"/>
                      <a:pt x="3908" y="98"/>
                    </a:cubicBezTo>
                    <a:cubicBezTo>
                      <a:pt x="3451" y="48"/>
                      <a:pt x="2980" y="0"/>
                      <a:pt x="2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17"/>
              <p:cNvSpPr/>
              <p:nvPr/>
            </p:nvSpPr>
            <p:spPr>
              <a:xfrm>
                <a:off x="3617702" y="1482479"/>
                <a:ext cx="231286" cy="404382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64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32" y="616"/>
                      <a:pt x="1231" y="1321"/>
                      <a:pt x="1383" y="2311"/>
                    </a:cubicBezTo>
                    <a:cubicBezTo>
                      <a:pt x="1454" y="2811"/>
                      <a:pt x="1428" y="3489"/>
                      <a:pt x="1115" y="3926"/>
                    </a:cubicBezTo>
                    <a:cubicBezTo>
                      <a:pt x="955" y="4158"/>
                      <a:pt x="750" y="4345"/>
                      <a:pt x="518" y="4497"/>
                    </a:cubicBezTo>
                    <a:cubicBezTo>
                      <a:pt x="571" y="4488"/>
                      <a:pt x="634" y="4479"/>
                      <a:pt x="696" y="4470"/>
                    </a:cubicBezTo>
                    <a:cubicBezTo>
                      <a:pt x="956" y="4435"/>
                      <a:pt x="1212" y="4402"/>
                      <a:pt x="1468" y="4402"/>
                    </a:cubicBezTo>
                    <a:cubicBezTo>
                      <a:pt x="1660" y="4402"/>
                      <a:pt x="1852" y="4421"/>
                      <a:pt x="2043" y="4470"/>
                    </a:cubicBezTo>
                    <a:cubicBezTo>
                      <a:pt x="2239" y="4524"/>
                      <a:pt x="2436" y="4586"/>
                      <a:pt x="2632" y="4649"/>
                    </a:cubicBezTo>
                    <a:cubicBezTo>
                      <a:pt x="2632" y="4560"/>
                      <a:pt x="2641" y="4470"/>
                      <a:pt x="2641" y="4381"/>
                    </a:cubicBezTo>
                    <a:cubicBezTo>
                      <a:pt x="2659" y="3007"/>
                      <a:pt x="2097" y="1616"/>
                      <a:pt x="999" y="732"/>
                    </a:cubicBezTo>
                    <a:cubicBezTo>
                      <a:pt x="705" y="492"/>
                      <a:pt x="357" y="22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17"/>
              <p:cNvSpPr/>
              <p:nvPr/>
            </p:nvSpPr>
            <p:spPr>
              <a:xfrm>
                <a:off x="3547857" y="1902333"/>
                <a:ext cx="912620" cy="258164"/>
              </a:xfrm>
              <a:custGeom>
                <a:avLst/>
                <a:gdLst/>
                <a:ahLst/>
                <a:cxnLst/>
                <a:rect l="l" t="t" r="r" b="b"/>
                <a:pathLst>
                  <a:path w="10492" h="2968" extrusionOk="0">
                    <a:moveTo>
                      <a:pt x="797" y="1"/>
                    </a:moveTo>
                    <a:cubicBezTo>
                      <a:pt x="711" y="1"/>
                      <a:pt x="627" y="6"/>
                      <a:pt x="544" y="18"/>
                    </a:cubicBezTo>
                    <a:cubicBezTo>
                      <a:pt x="366" y="63"/>
                      <a:pt x="188" y="107"/>
                      <a:pt x="0" y="143"/>
                    </a:cubicBezTo>
                    <a:cubicBezTo>
                      <a:pt x="999" y="259"/>
                      <a:pt x="1990" y="776"/>
                      <a:pt x="2846" y="1213"/>
                    </a:cubicBezTo>
                    <a:cubicBezTo>
                      <a:pt x="3426" y="1517"/>
                      <a:pt x="4041" y="1722"/>
                      <a:pt x="4630" y="1981"/>
                    </a:cubicBezTo>
                    <a:cubicBezTo>
                      <a:pt x="5442" y="2337"/>
                      <a:pt x="6352" y="2676"/>
                      <a:pt x="7226" y="2828"/>
                    </a:cubicBezTo>
                    <a:cubicBezTo>
                      <a:pt x="7705" y="2911"/>
                      <a:pt x="8178" y="2968"/>
                      <a:pt x="8658" y="2968"/>
                    </a:cubicBezTo>
                    <a:cubicBezTo>
                      <a:pt x="8796" y="2968"/>
                      <a:pt x="8934" y="2963"/>
                      <a:pt x="9073" y="2953"/>
                    </a:cubicBezTo>
                    <a:cubicBezTo>
                      <a:pt x="9457" y="2917"/>
                      <a:pt x="10126" y="2935"/>
                      <a:pt x="10491" y="2694"/>
                    </a:cubicBezTo>
                    <a:lnTo>
                      <a:pt x="10491" y="2694"/>
                    </a:lnTo>
                    <a:cubicBezTo>
                      <a:pt x="10181" y="2769"/>
                      <a:pt x="9836" y="2797"/>
                      <a:pt x="9500" y="2797"/>
                    </a:cubicBezTo>
                    <a:cubicBezTo>
                      <a:pt x="9239" y="2797"/>
                      <a:pt x="8982" y="2780"/>
                      <a:pt x="8752" y="2757"/>
                    </a:cubicBezTo>
                    <a:cubicBezTo>
                      <a:pt x="8056" y="2685"/>
                      <a:pt x="7351" y="2462"/>
                      <a:pt x="6691" y="2239"/>
                    </a:cubicBezTo>
                    <a:cubicBezTo>
                      <a:pt x="5710" y="1909"/>
                      <a:pt x="4791" y="1428"/>
                      <a:pt x="3845" y="1008"/>
                    </a:cubicBezTo>
                    <a:cubicBezTo>
                      <a:pt x="3256" y="750"/>
                      <a:pt x="2668" y="473"/>
                      <a:pt x="2052" y="268"/>
                    </a:cubicBezTo>
                    <a:cubicBezTo>
                      <a:pt x="1674" y="134"/>
                      <a:pt x="1221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17"/>
              <p:cNvSpPr/>
              <p:nvPr/>
            </p:nvSpPr>
            <p:spPr>
              <a:xfrm>
                <a:off x="2760244" y="1185181"/>
                <a:ext cx="1130686" cy="666025"/>
              </a:xfrm>
              <a:custGeom>
                <a:avLst/>
                <a:gdLst/>
                <a:ahLst/>
                <a:cxnLst/>
                <a:rect l="l" t="t" r="r" b="b"/>
                <a:pathLst>
                  <a:path w="12999" h="7657" extrusionOk="0">
                    <a:moveTo>
                      <a:pt x="3889" y="0"/>
                    </a:moveTo>
                    <a:cubicBezTo>
                      <a:pt x="3275" y="0"/>
                      <a:pt x="2645" y="60"/>
                      <a:pt x="2097" y="314"/>
                    </a:cubicBezTo>
                    <a:cubicBezTo>
                      <a:pt x="1223" y="716"/>
                      <a:pt x="0" y="1537"/>
                      <a:pt x="322" y="2687"/>
                    </a:cubicBezTo>
                    <a:cubicBezTo>
                      <a:pt x="482" y="3249"/>
                      <a:pt x="901" y="3758"/>
                      <a:pt x="1544" y="3758"/>
                    </a:cubicBezTo>
                    <a:cubicBezTo>
                      <a:pt x="1550" y="3758"/>
                      <a:pt x="1556" y="3758"/>
                      <a:pt x="1562" y="3758"/>
                    </a:cubicBezTo>
                    <a:cubicBezTo>
                      <a:pt x="1916" y="3758"/>
                      <a:pt x="2608" y="3508"/>
                      <a:pt x="2249" y="3009"/>
                    </a:cubicBezTo>
                    <a:cubicBezTo>
                      <a:pt x="2133" y="2848"/>
                      <a:pt x="1981" y="2768"/>
                      <a:pt x="1794" y="2750"/>
                    </a:cubicBezTo>
                    <a:lnTo>
                      <a:pt x="1794" y="2750"/>
                    </a:lnTo>
                    <a:cubicBezTo>
                      <a:pt x="1767" y="2848"/>
                      <a:pt x="1785" y="2946"/>
                      <a:pt x="1874" y="3062"/>
                    </a:cubicBezTo>
                    <a:cubicBezTo>
                      <a:pt x="1889" y="3077"/>
                      <a:pt x="1878" y="3100"/>
                      <a:pt x="1857" y="3100"/>
                    </a:cubicBezTo>
                    <a:cubicBezTo>
                      <a:pt x="1854" y="3100"/>
                      <a:pt x="1851" y="3099"/>
                      <a:pt x="1847" y="3098"/>
                    </a:cubicBezTo>
                    <a:cubicBezTo>
                      <a:pt x="1579" y="2928"/>
                      <a:pt x="1651" y="2580"/>
                      <a:pt x="1883" y="2420"/>
                    </a:cubicBezTo>
                    <a:cubicBezTo>
                      <a:pt x="2001" y="2335"/>
                      <a:pt x="2151" y="2299"/>
                      <a:pt x="2303" y="2299"/>
                    </a:cubicBezTo>
                    <a:cubicBezTo>
                      <a:pt x="2474" y="2299"/>
                      <a:pt x="2647" y="2344"/>
                      <a:pt x="2784" y="2420"/>
                    </a:cubicBezTo>
                    <a:cubicBezTo>
                      <a:pt x="2784" y="2420"/>
                      <a:pt x="2793" y="2429"/>
                      <a:pt x="2793" y="2429"/>
                    </a:cubicBezTo>
                    <a:cubicBezTo>
                      <a:pt x="2864" y="2384"/>
                      <a:pt x="2962" y="2348"/>
                      <a:pt x="3078" y="2331"/>
                    </a:cubicBezTo>
                    <a:cubicBezTo>
                      <a:pt x="3203" y="2232"/>
                      <a:pt x="3337" y="2188"/>
                      <a:pt x="3480" y="2134"/>
                    </a:cubicBezTo>
                    <a:cubicBezTo>
                      <a:pt x="3667" y="1884"/>
                      <a:pt x="3970" y="1724"/>
                      <a:pt x="4265" y="1590"/>
                    </a:cubicBezTo>
                    <a:cubicBezTo>
                      <a:pt x="4269" y="1587"/>
                      <a:pt x="4274" y="1586"/>
                      <a:pt x="4278" y="1586"/>
                    </a:cubicBezTo>
                    <a:cubicBezTo>
                      <a:pt x="4301" y="1586"/>
                      <a:pt x="4321" y="1620"/>
                      <a:pt x="4291" y="1635"/>
                    </a:cubicBezTo>
                    <a:cubicBezTo>
                      <a:pt x="3828" y="1902"/>
                      <a:pt x="3123" y="2447"/>
                      <a:pt x="3497" y="3071"/>
                    </a:cubicBezTo>
                    <a:cubicBezTo>
                      <a:pt x="3654" y="3349"/>
                      <a:pt x="3972" y="3687"/>
                      <a:pt x="4327" y="3687"/>
                    </a:cubicBezTo>
                    <a:cubicBezTo>
                      <a:pt x="4336" y="3687"/>
                      <a:pt x="4345" y="3687"/>
                      <a:pt x="4354" y="3687"/>
                    </a:cubicBezTo>
                    <a:cubicBezTo>
                      <a:pt x="4506" y="3678"/>
                      <a:pt x="4737" y="3660"/>
                      <a:pt x="4845" y="3517"/>
                    </a:cubicBezTo>
                    <a:cubicBezTo>
                      <a:pt x="4987" y="3125"/>
                      <a:pt x="4889" y="2893"/>
                      <a:pt x="4559" y="2812"/>
                    </a:cubicBezTo>
                    <a:cubicBezTo>
                      <a:pt x="4532" y="2875"/>
                      <a:pt x="4523" y="2946"/>
                      <a:pt x="4514" y="3017"/>
                    </a:cubicBezTo>
                    <a:cubicBezTo>
                      <a:pt x="4514" y="3037"/>
                      <a:pt x="4500" y="3049"/>
                      <a:pt x="4486" y="3049"/>
                    </a:cubicBezTo>
                    <a:cubicBezTo>
                      <a:pt x="4476" y="3049"/>
                      <a:pt x="4465" y="3042"/>
                      <a:pt x="4461" y="3026"/>
                    </a:cubicBezTo>
                    <a:cubicBezTo>
                      <a:pt x="4390" y="2794"/>
                      <a:pt x="4586" y="2536"/>
                      <a:pt x="4791" y="2455"/>
                    </a:cubicBezTo>
                    <a:cubicBezTo>
                      <a:pt x="4916" y="2409"/>
                      <a:pt x="5042" y="2388"/>
                      <a:pt x="5166" y="2388"/>
                    </a:cubicBezTo>
                    <a:cubicBezTo>
                      <a:pt x="5351" y="2388"/>
                      <a:pt x="5534" y="2434"/>
                      <a:pt x="5710" y="2509"/>
                    </a:cubicBezTo>
                    <a:cubicBezTo>
                      <a:pt x="5808" y="2464"/>
                      <a:pt x="5906" y="2438"/>
                      <a:pt x="6031" y="2429"/>
                    </a:cubicBezTo>
                    <a:cubicBezTo>
                      <a:pt x="6031" y="2429"/>
                      <a:pt x="6031" y="2438"/>
                      <a:pt x="6031" y="2438"/>
                    </a:cubicBezTo>
                    <a:cubicBezTo>
                      <a:pt x="6111" y="2348"/>
                      <a:pt x="6209" y="2268"/>
                      <a:pt x="6334" y="2215"/>
                    </a:cubicBezTo>
                    <a:cubicBezTo>
                      <a:pt x="6340" y="2212"/>
                      <a:pt x="6345" y="2210"/>
                      <a:pt x="6350" y="2210"/>
                    </a:cubicBezTo>
                    <a:cubicBezTo>
                      <a:pt x="6377" y="2210"/>
                      <a:pt x="6391" y="2246"/>
                      <a:pt x="6361" y="2268"/>
                    </a:cubicBezTo>
                    <a:cubicBezTo>
                      <a:pt x="6111" y="2429"/>
                      <a:pt x="5969" y="2768"/>
                      <a:pt x="5960" y="3062"/>
                    </a:cubicBezTo>
                    <a:cubicBezTo>
                      <a:pt x="5960" y="3481"/>
                      <a:pt x="6147" y="3776"/>
                      <a:pt x="6548" y="3910"/>
                    </a:cubicBezTo>
                    <a:cubicBezTo>
                      <a:pt x="6699" y="3963"/>
                      <a:pt x="6888" y="4022"/>
                      <a:pt x="7064" y="4022"/>
                    </a:cubicBezTo>
                    <a:cubicBezTo>
                      <a:pt x="7244" y="4022"/>
                      <a:pt x="7408" y="3960"/>
                      <a:pt x="7503" y="3767"/>
                    </a:cubicBezTo>
                    <a:cubicBezTo>
                      <a:pt x="7649" y="3451"/>
                      <a:pt x="7303" y="3028"/>
                      <a:pt x="6953" y="3028"/>
                    </a:cubicBezTo>
                    <a:cubicBezTo>
                      <a:pt x="6898" y="3028"/>
                      <a:pt x="6843" y="3039"/>
                      <a:pt x="6789" y="3062"/>
                    </a:cubicBezTo>
                    <a:cubicBezTo>
                      <a:pt x="6780" y="3107"/>
                      <a:pt x="6789" y="3160"/>
                      <a:pt x="6816" y="3214"/>
                    </a:cubicBezTo>
                    <a:cubicBezTo>
                      <a:pt x="6843" y="3321"/>
                      <a:pt x="6896" y="3401"/>
                      <a:pt x="6986" y="3437"/>
                    </a:cubicBezTo>
                    <a:cubicBezTo>
                      <a:pt x="6986" y="3443"/>
                      <a:pt x="6986" y="3449"/>
                      <a:pt x="6982" y="3449"/>
                    </a:cubicBezTo>
                    <a:cubicBezTo>
                      <a:pt x="6981" y="3449"/>
                      <a:pt x="6979" y="3448"/>
                      <a:pt x="6977" y="3446"/>
                    </a:cubicBezTo>
                    <a:cubicBezTo>
                      <a:pt x="6798" y="3365"/>
                      <a:pt x="6709" y="3116"/>
                      <a:pt x="6798" y="2937"/>
                    </a:cubicBezTo>
                    <a:cubicBezTo>
                      <a:pt x="6914" y="2733"/>
                      <a:pt x="7312" y="2700"/>
                      <a:pt x="7600" y="2700"/>
                    </a:cubicBezTo>
                    <a:cubicBezTo>
                      <a:pt x="7689" y="2700"/>
                      <a:pt x="7767" y="2703"/>
                      <a:pt x="7824" y="2705"/>
                    </a:cubicBezTo>
                    <a:cubicBezTo>
                      <a:pt x="8761" y="2750"/>
                      <a:pt x="9421" y="3026"/>
                      <a:pt x="10206" y="3544"/>
                    </a:cubicBezTo>
                    <a:cubicBezTo>
                      <a:pt x="11054" y="4097"/>
                      <a:pt x="11687" y="4775"/>
                      <a:pt x="12187" y="5667"/>
                    </a:cubicBezTo>
                    <a:cubicBezTo>
                      <a:pt x="12517" y="6256"/>
                      <a:pt x="12633" y="6978"/>
                      <a:pt x="12633" y="7656"/>
                    </a:cubicBezTo>
                    <a:cubicBezTo>
                      <a:pt x="12998" y="6300"/>
                      <a:pt x="12151" y="4766"/>
                      <a:pt x="11393" y="3713"/>
                    </a:cubicBezTo>
                    <a:cubicBezTo>
                      <a:pt x="10402" y="2322"/>
                      <a:pt x="8930" y="1233"/>
                      <a:pt x="7334" y="618"/>
                    </a:cubicBezTo>
                    <a:cubicBezTo>
                      <a:pt x="6459" y="279"/>
                      <a:pt x="5558" y="65"/>
                      <a:pt x="4613" y="20"/>
                    </a:cubicBezTo>
                    <a:cubicBezTo>
                      <a:pt x="4378" y="10"/>
                      <a:pt x="4135" y="0"/>
                      <a:pt x="3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17"/>
              <p:cNvSpPr/>
              <p:nvPr/>
            </p:nvSpPr>
            <p:spPr>
              <a:xfrm>
                <a:off x="3148179" y="1982703"/>
                <a:ext cx="1250982" cy="278170"/>
              </a:xfrm>
              <a:custGeom>
                <a:avLst/>
                <a:gdLst/>
                <a:ahLst/>
                <a:cxnLst/>
                <a:rect l="l" t="t" r="r" b="b"/>
                <a:pathLst>
                  <a:path w="14382" h="3198" extrusionOk="0">
                    <a:moveTo>
                      <a:pt x="3383" y="0"/>
                    </a:moveTo>
                    <a:cubicBezTo>
                      <a:pt x="2228" y="0"/>
                      <a:pt x="1125" y="223"/>
                      <a:pt x="1" y="521"/>
                    </a:cubicBezTo>
                    <a:cubicBezTo>
                      <a:pt x="63" y="548"/>
                      <a:pt x="135" y="575"/>
                      <a:pt x="197" y="593"/>
                    </a:cubicBezTo>
                    <a:cubicBezTo>
                      <a:pt x="527" y="727"/>
                      <a:pt x="840" y="878"/>
                      <a:pt x="1152" y="1048"/>
                    </a:cubicBezTo>
                    <a:cubicBezTo>
                      <a:pt x="1143" y="1039"/>
                      <a:pt x="1143" y="1030"/>
                      <a:pt x="1152" y="1021"/>
                    </a:cubicBezTo>
                    <a:cubicBezTo>
                      <a:pt x="1677" y="887"/>
                      <a:pt x="2201" y="827"/>
                      <a:pt x="2725" y="827"/>
                    </a:cubicBezTo>
                    <a:cubicBezTo>
                      <a:pt x="3287" y="827"/>
                      <a:pt x="3849" y="896"/>
                      <a:pt x="4417" y="1021"/>
                    </a:cubicBezTo>
                    <a:cubicBezTo>
                      <a:pt x="5612" y="1289"/>
                      <a:pt x="6718" y="1833"/>
                      <a:pt x="7869" y="2234"/>
                    </a:cubicBezTo>
                    <a:cubicBezTo>
                      <a:pt x="9056" y="2653"/>
                      <a:pt x="10519" y="3189"/>
                      <a:pt x="11884" y="3198"/>
                    </a:cubicBezTo>
                    <a:cubicBezTo>
                      <a:pt x="12321" y="3126"/>
                      <a:pt x="12749" y="3064"/>
                      <a:pt x="13186" y="3019"/>
                    </a:cubicBezTo>
                    <a:cubicBezTo>
                      <a:pt x="13614" y="2885"/>
                      <a:pt x="14016" y="2662"/>
                      <a:pt x="14382" y="2341"/>
                    </a:cubicBezTo>
                    <a:lnTo>
                      <a:pt x="14382" y="2341"/>
                    </a:lnTo>
                    <a:cubicBezTo>
                      <a:pt x="13962" y="2554"/>
                      <a:pt x="13504" y="2627"/>
                      <a:pt x="13027" y="2627"/>
                    </a:cubicBezTo>
                    <a:cubicBezTo>
                      <a:pt x="12703" y="2627"/>
                      <a:pt x="12371" y="2593"/>
                      <a:pt x="12035" y="2546"/>
                    </a:cubicBezTo>
                    <a:cubicBezTo>
                      <a:pt x="10635" y="2359"/>
                      <a:pt x="9279" y="1851"/>
                      <a:pt x="7976" y="1315"/>
                    </a:cubicBezTo>
                    <a:cubicBezTo>
                      <a:pt x="6629" y="771"/>
                      <a:pt x="5345" y="102"/>
                      <a:pt x="3855" y="13"/>
                    </a:cubicBezTo>
                    <a:cubicBezTo>
                      <a:pt x="3696" y="4"/>
                      <a:pt x="3539" y="0"/>
                      <a:pt x="33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17"/>
              <p:cNvSpPr/>
              <p:nvPr/>
            </p:nvSpPr>
            <p:spPr>
              <a:xfrm>
                <a:off x="2711361" y="1249720"/>
                <a:ext cx="164571" cy="289130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324" extrusionOk="0">
                    <a:moveTo>
                      <a:pt x="1196" y="1"/>
                    </a:moveTo>
                    <a:cubicBezTo>
                      <a:pt x="571" y="411"/>
                      <a:pt x="0" y="1160"/>
                      <a:pt x="27" y="1856"/>
                    </a:cubicBezTo>
                    <a:cubicBezTo>
                      <a:pt x="45" y="2267"/>
                      <a:pt x="250" y="2873"/>
                      <a:pt x="634" y="3078"/>
                    </a:cubicBezTo>
                    <a:cubicBezTo>
                      <a:pt x="906" y="3230"/>
                      <a:pt x="1195" y="3324"/>
                      <a:pt x="1484" y="3324"/>
                    </a:cubicBezTo>
                    <a:cubicBezTo>
                      <a:pt x="1621" y="3324"/>
                      <a:pt x="1757" y="3303"/>
                      <a:pt x="1892" y="3257"/>
                    </a:cubicBezTo>
                    <a:lnTo>
                      <a:pt x="1892" y="3257"/>
                    </a:lnTo>
                    <a:cubicBezTo>
                      <a:pt x="1869" y="3258"/>
                      <a:pt x="1846" y="3259"/>
                      <a:pt x="1824" y="3259"/>
                    </a:cubicBezTo>
                    <a:cubicBezTo>
                      <a:pt x="1509" y="3259"/>
                      <a:pt x="1202" y="3142"/>
                      <a:pt x="919" y="2909"/>
                    </a:cubicBezTo>
                    <a:cubicBezTo>
                      <a:pt x="420" y="2507"/>
                      <a:pt x="268" y="1883"/>
                      <a:pt x="322" y="1258"/>
                    </a:cubicBezTo>
                    <a:cubicBezTo>
                      <a:pt x="375" y="759"/>
                      <a:pt x="732" y="322"/>
                      <a:pt x="11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17"/>
              <p:cNvSpPr/>
              <p:nvPr/>
            </p:nvSpPr>
            <p:spPr>
              <a:xfrm>
                <a:off x="2985264" y="1390976"/>
                <a:ext cx="69151" cy="111773"/>
              </a:xfrm>
              <a:custGeom>
                <a:avLst/>
                <a:gdLst/>
                <a:ahLst/>
                <a:cxnLst/>
                <a:rect l="l" t="t" r="r" b="b"/>
                <a:pathLst>
                  <a:path w="795" h="1285" extrusionOk="0">
                    <a:moveTo>
                      <a:pt x="455" y="0"/>
                    </a:moveTo>
                    <a:lnTo>
                      <a:pt x="455" y="0"/>
                    </a:lnTo>
                    <a:cubicBezTo>
                      <a:pt x="286" y="45"/>
                      <a:pt x="90" y="170"/>
                      <a:pt x="54" y="348"/>
                    </a:cubicBezTo>
                    <a:cubicBezTo>
                      <a:pt x="1" y="598"/>
                      <a:pt x="116" y="901"/>
                      <a:pt x="304" y="1080"/>
                    </a:cubicBezTo>
                    <a:cubicBezTo>
                      <a:pt x="447" y="1213"/>
                      <a:pt x="616" y="1258"/>
                      <a:pt x="794" y="1285"/>
                    </a:cubicBezTo>
                    <a:cubicBezTo>
                      <a:pt x="580" y="1142"/>
                      <a:pt x="420" y="937"/>
                      <a:pt x="348" y="705"/>
                    </a:cubicBezTo>
                    <a:cubicBezTo>
                      <a:pt x="277" y="482"/>
                      <a:pt x="277" y="179"/>
                      <a:pt x="4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17"/>
              <p:cNvSpPr/>
              <p:nvPr/>
            </p:nvSpPr>
            <p:spPr>
              <a:xfrm>
                <a:off x="2075878" y="2017930"/>
                <a:ext cx="61323" cy="11107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277" extrusionOk="0">
                    <a:moveTo>
                      <a:pt x="393" y="0"/>
                    </a:moveTo>
                    <a:lnTo>
                      <a:pt x="393" y="0"/>
                    </a:lnTo>
                    <a:cubicBezTo>
                      <a:pt x="526" y="304"/>
                      <a:pt x="517" y="661"/>
                      <a:pt x="330" y="964"/>
                    </a:cubicBezTo>
                    <a:cubicBezTo>
                      <a:pt x="250" y="1089"/>
                      <a:pt x="134" y="1196"/>
                      <a:pt x="0" y="1276"/>
                    </a:cubicBezTo>
                    <a:cubicBezTo>
                      <a:pt x="187" y="1267"/>
                      <a:pt x="366" y="1267"/>
                      <a:pt x="517" y="1107"/>
                    </a:cubicBezTo>
                    <a:cubicBezTo>
                      <a:pt x="687" y="910"/>
                      <a:pt x="705" y="669"/>
                      <a:pt x="651" y="429"/>
                    </a:cubicBezTo>
                    <a:cubicBezTo>
                      <a:pt x="607" y="259"/>
                      <a:pt x="500" y="134"/>
                      <a:pt x="3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17"/>
              <p:cNvSpPr/>
              <p:nvPr/>
            </p:nvSpPr>
            <p:spPr>
              <a:xfrm>
                <a:off x="3249077" y="1532145"/>
                <a:ext cx="187882" cy="305048"/>
              </a:xfrm>
              <a:custGeom>
                <a:avLst/>
                <a:gdLst/>
                <a:ahLst/>
                <a:cxnLst/>
                <a:rect l="l" t="t" r="r" b="b"/>
                <a:pathLst>
                  <a:path w="2160" h="3507" extrusionOk="0">
                    <a:moveTo>
                      <a:pt x="1856" y="1"/>
                    </a:moveTo>
                    <a:lnTo>
                      <a:pt x="1856" y="1"/>
                    </a:lnTo>
                    <a:cubicBezTo>
                      <a:pt x="1740" y="90"/>
                      <a:pt x="1598" y="144"/>
                      <a:pt x="1455" y="170"/>
                    </a:cubicBezTo>
                    <a:cubicBezTo>
                      <a:pt x="1803" y="955"/>
                      <a:pt x="1660" y="1990"/>
                      <a:pt x="1116" y="2650"/>
                    </a:cubicBezTo>
                    <a:cubicBezTo>
                      <a:pt x="830" y="2989"/>
                      <a:pt x="438" y="3311"/>
                      <a:pt x="1" y="3507"/>
                    </a:cubicBezTo>
                    <a:cubicBezTo>
                      <a:pt x="795" y="3364"/>
                      <a:pt x="1526" y="3079"/>
                      <a:pt x="1847" y="2267"/>
                    </a:cubicBezTo>
                    <a:cubicBezTo>
                      <a:pt x="2097" y="1633"/>
                      <a:pt x="2160" y="652"/>
                      <a:pt x="18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17"/>
              <p:cNvSpPr/>
              <p:nvPr/>
            </p:nvSpPr>
            <p:spPr>
              <a:xfrm>
                <a:off x="2673350" y="1982442"/>
                <a:ext cx="1342488" cy="328098"/>
              </a:xfrm>
              <a:custGeom>
                <a:avLst/>
                <a:gdLst/>
                <a:ahLst/>
                <a:cxnLst/>
                <a:rect l="l" t="t" r="r" b="b"/>
                <a:pathLst>
                  <a:path w="15434" h="3772" extrusionOk="0">
                    <a:moveTo>
                      <a:pt x="1883" y="1"/>
                    </a:moveTo>
                    <a:cubicBezTo>
                      <a:pt x="1247" y="1"/>
                      <a:pt x="613" y="87"/>
                      <a:pt x="0" y="301"/>
                    </a:cubicBezTo>
                    <a:cubicBezTo>
                      <a:pt x="89" y="498"/>
                      <a:pt x="152" y="703"/>
                      <a:pt x="197" y="908"/>
                    </a:cubicBezTo>
                    <a:cubicBezTo>
                      <a:pt x="600" y="761"/>
                      <a:pt x="1007" y="728"/>
                      <a:pt x="1426" y="728"/>
                    </a:cubicBezTo>
                    <a:cubicBezTo>
                      <a:pt x="1591" y="728"/>
                      <a:pt x="1758" y="733"/>
                      <a:pt x="1927" y="738"/>
                    </a:cubicBezTo>
                    <a:cubicBezTo>
                      <a:pt x="2730" y="774"/>
                      <a:pt x="3542" y="881"/>
                      <a:pt x="4327" y="1086"/>
                    </a:cubicBezTo>
                    <a:cubicBezTo>
                      <a:pt x="6040" y="1515"/>
                      <a:pt x="7467" y="2478"/>
                      <a:pt x="9100" y="3120"/>
                    </a:cubicBezTo>
                    <a:cubicBezTo>
                      <a:pt x="10090" y="3504"/>
                      <a:pt x="11044" y="3727"/>
                      <a:pt x="12106" y="3763"/>
                    </a:cubicBezTo>
                    <a:cubicBezTo>
                      <a:pt x="12275" y="3768"/>
                      <a:pt x="12447" y="3772"/>
                      <a:pt x="12622" y="3772"/>
                    </a:cubicBezTo>
                    <a:cubicBezTo>
                      <a:pt x="13610" y="3772"/>
                      <a:pt x="14660" y="3652"/>
                      <a:pt x="15434" y="3022"/>
                    </a:cubicBezTo>
                    <a:cubicBezTo>
                      <a:pt x="15371" y="3004"/>
                      <a:pt x="15309" y="2995"/>
                      <a:pt x="15255" y="2978"/>
                    </a:cubicBezTo>
                    <a:cubicBezTo>
                      <a:pt x="14575" y="3338"/>
                      <a:pt x="13701" y="3483"/>
                      <a:pt x="12861" y="3483"/>
                    </a:cubicBezTo>
                    <a:cubicBezTo>
                      <a:pt x="12413" y="3483"/>
                      <a:pt x="11974" y="3442"/>
                      <a:pt x="11580" y="3370"/>
                    </a:cubicBezTo>
                    <a:cubicBezTo>
                      <a:pt x="10500" y="3183"/>
                      <a:pt x="9403" y="2826"/>
                      <a:pt x="8448" y="2264"/>
                    </a:cubicBezTo>
                    <a:cubicBezTo>
                      <a:pt x="7057" y="1452"/>
                      <a:pt x="5683" y="667"/>
                      <a:pt x="4095" y="292"/>
                    </a:cubicBezTo>
                    <a:cubicBezTo>
                      <a:pt x="3374" y="119"/>
                      <a:pt x="2627" y="1"/>
                      <a:pt x="18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17"/>
              <p:cNvSpPr/>
              <p:nvPr/>
            </p:nvSpPr>
            <p:spPr>
              <a:xfrm>
                <a:off x="2501824" y="1886764"/>
                <a:ext cx="190231" cy="340276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3912" extrusionOk="0">
                    <a:moveTo>
                      <a:pt x="857" y="1"/>
                    </a:moveTo>
                    <a:lnTo>
                      <a:pt x="857" y="1"/>
                    </a:lnTo>
                    <a:cubicBezTo>
                      <a:pt x="1375" y="491"/>
                      <a:pt x="1758" y="1089"/>
                      <a:pt x="1785" y="1714"/>
                    </a:cubicBezTo>
                    <a:cubicBezTo>
                      <a:pt x="1803" y="2276"/>
                      <a:pt x="1722" y="3043"/>
                      <a:pt x="1214" y="3391"/>
                    </a:cubicBezTo>
                    <a:cubicBezTo>
                      <a:pt x="894" y="3615"/>
                      <a:pt x="590" y="3726"/>
                      <a:pt x="285" y="3726"/>
                    </a:cubicBezTo>
                    <a:cubicBezTo>
                      <a:pt x="190" y="3726"/>
                      <a:pt x="96" y="3715"/>
                      <a:pt x="1" y="3694"/>
                    </a:cubicBezTo>
                    <a:lnTo>
                      <a:pt x="1" y="3694"/>
                    </a:lnTo>
                    <a:cubicBezTo>
                      <a:pt x="246" y="3830"/>
                      <a:pt x="543" y="3912"/>
                      <a:pt x="831" y="3912"/>
                    </a:cubicBezTo>
                    <a:cubicBezTo>
                      <a:pt x="1223" y="3912"/>
                      <a:pt x="1597" y="3761"/>
                      <a:pt x="1803" y="3391"/>
                    </a:cubicBezTo>
                    <a:cubicBezTo>
                      <a:pt x="2053" y="2936"/>
                      <a:pt x="2186" y="2445"/>
                      <a:pt x="2044" y="1928"/>
                    </a:cubicBezTo>
                    <a:cubicBezTo>
                      <a:pt x="1847" y="1232"/>
                      <a:pt x="1419" y="509"/>
                      <a:pt x="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17"/>
              <p:cNvSpPr/>
              <p:nvPr/>
            </p:nvSpPr>
            <p:spPr>
              <a:xfrm>
                <a:off x="2299332" y="2012450"/>
                <a:ext cx="89331" cy="128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1483" extrusionOk="0">
                    <a:moveTo>
                      <a:pt x="464" y="1"/>
                    </a:moveTo>
                    <a:cubicBezTo>
                      <a:pt x="464" y="1"/>
                      <a:pt x="464" y="10"/>
                      <a:pt x="473" y="10"/>
                    </a:cubicBezTo>
                    <a:cubicBezTo>
                      <a:pt x="643" y="260"/>
                      <a:pt x="687" y="608"/>
                      <a:pt x="562" y="884"/>
                    </a:cubicBezTo>
                    <a:cubicBezTo>
                      <a:pt x="446" y="1152"/>
                      <a:pt x="241" y="1357"/>
                      <a:pt x="0" y="1482"/>
                    </a:cubicBezTo>
                    <a:cubicBezTo>
                      <a:pt x="26" y="1483"/>
                      <a:pt x="51" y="1483"/>
                      <a:pt x="76" y="1483"/>
                    </a:cubicBezTo>
                    <a:cubicBezTo>
                      <a:pt x="360" y="1483"/>
                      <a:pt x="621" y="1428"/>
                      <a:pt x="785" y="1125"/>
                    </a:cubicBezTo>
                    <a:cubicBezTo>
                      <a:pt x="1026" y="697"/>
                      <a:pt x="910" y="206"/>
                      <a:pt x="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17"/>
              <p:cNvSpPr/>
              <p:nvPr/>
            </p:nvSpPr>
            <p:spPr>
              <a:xfrm>
                <a:off x="2622119" y="2464834"/>
                <a:ext cx="123428" cy="318269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3659" extrusionOk="0">
                    <a:moveTo>
                      <a:pt x="375" y="1"/>
                    </a:moveTo>
                    <a:cubicBezTo>
                      <a:pt x="197" y="286"/>
                      <a:pt x="116" y="679"/>
                      <a:pt x="81" y="938"/>
                    </a:cubicBezTo>
                    <a:cubicBezTo>
                      <a:pt x="0" y="1428"/>
                      <a:pt x="54" y="1865"/>
                      <a:pt x="152" y="2347"/>
                    </a:cubicBezTo>
                    <a:cubicBezTo>
                      <a:pt x="277" y="2945"/>
                      <a:pt x="777" y="3587"/>
                      <a:pt x="1419" y="3658"/>
                    </a:cubicBezTo>
                    <a:cubicBezTo>
                      <a:pt x="1240" y="3569"/>
                      <a:pt x="1071" y="3444"/>
                      <a:pt x="919" y="3266"/>
                    </a:cubicBezTo>
                    <a:cubicBezTo>
                      <a:pt x="348" y="2615"/>
                      <a:pt x="170" y="1526"/>
                      <a:pt x="464" y="715"/>
                    </a:cubicBezTo>
                    <a:cubicBezTo>
                      <a:pt x="420" y="661"/>
                      <a:pt x="384" y="599"/>
                      <a:pt x="357" y="518"/>
                    </a:cubicBezTo>
                    <a:cubicBezTo>
                      <a:pt x="304" y="367"/>
                      <a:pt x="313" y="170"/>
                      <a:pt x="3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17"/>
              <p:cNvSpPr/>
              <p:nvPr/>
            </p:nvSpPr>
            <p:spPr>
              <a:xfrm>
                <a:off x="2425803" y="2426041"/>
                <a:ext cx="195624" cy="352366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4051" extrusionOk="0">
                    <a:moveTo>
                      <a:pt x="2249" y="1"/>
                    </a:moveTo>
                    <a:lnTo>
                      <a:pt x="2249" y="1"/>
                    </a:lnTo>
                    <a:cubicBezTo>
                      <a:pt x="2008" y="28"/>
                      <a:pt x="1802" y="63"/>
                      <a:pt x="1713" y="81"/>
                    </a:cubicBezTo>
                    <a:cubicBezTo>
                      <a:pt x="1642" y="99"/>
                      <a:pt x="1571" y="117"/>
                      <a:pt x="1499" y="135"/>
                    </a:cubicBezTo>
                    <a:cubicBezTo>
                      <a:pt x="893" y="465"/>
                      <a:pt x="313" y="1116"/>
                      <a:pt x="161" y="1758"/>
                    </a:cubicBezTo>
                    <a:cubicBezTo>
                      <a:pt x="54" y="2195"/>
                      <a:pt x="0" y="2802"/>
                      <a:pt x="286" y="3195"/>
                    </a:cubicBezTo>
                    <a:cubicBezTo>
                      <a:pt x="536" y="3534"/>
                      <a:pt x="839" y="3828"/>
                      <a:pt x="1196" y="4051"/>
                    </a:cubicBezTo>
                    <a:cubicBezTo>
                      <a:pt x="1481" y="4015"/>
                      <a:pt x="1758" y="3997"/>
                      <a:pt x="2043" y="3997"/>
                    </a:cubicBezTo>
                    <a:lnTo>
                      <a:pt x="2052" y="3997"/>
                    </a:lnTo>
                    <a:cubicBezTo>
                      <a:pt x="1481" y="3739"/>
                      <a:pt x="1151" y="2856"/>
                      <a:pt x="1124" y="2294"/>
                    </a:cubicBezTo>
                    <a:cubicBezTo>
                      <a:pt x="1098" y="1714"/>
                      <a:pt x="1232" y="1089"/>
                      <a:pt x="1588" y="616"/>
                    </a:cubicBezTo>
                    <a:cubicBezTo>
                      <a:pt x="1785" y="367"/>
                      <a:pt x="1963" y="117"/>
                      <a:pt x="22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17"/>
              <p:cNvSpPr/>
              <p:nvPr/>
            </p:nvSpPr>
            <p:spPr>
              <a:xfrm>
                <a:off x="2688833" y="2117000"/>
                <a:ext cx="1025959" cy="441610"/>
              </a:xfrm>
              <a:custGeom>
                <a:avLst/>
                <a:gdLst/>
                <a:ahLst/>
                <a:cxnLst/>
                <a:rect l="l" t="t" r="r" b="b"/>
                <a:pathLst>
                  <a:path w="11795" h="5077" extrusionOk="0">
                    <a:moveTo>
                      <a:pt x="689" y="1"/>
                    </a:moveTo>
                    <a:cubicBezTo>
                      <a:pt x="474" y="1"/>
                      <a:pt x="257" y="16"/>
                      <a:pt x="36" y="48"/>
                    </a:cubicBezTo>
                    <a:cubicBezTo>
                      <a:pt x="27" y="110"/>
                      <a:pt x="10" y="182"/>
                      <a:pt x="1" y="244"/>
                    </a:cubicBezTo>
                    <a:cubicBezTo>
                      <a:pt x="19" y="244"/>
                      <a:pt x="38" y="243"/>
                      <a:pt x="56" y="243"/>
                    </a:cubicBezTo>
                    <a:cubicBezTo>
                      <a:pt x="790" y="243"/>
                      <a:pt x="1569" y="582"/>
                      <a:pt x="2222" y="878"/>
                    </a:cubicBezTo>
                    <a:cubicBezTo>
                      <a:pt x="2606" y="1065"/>
                      <a:pt x="3096" y="1252"/>
                      <a:pt x="3435" y="1538"/>
                    </a:cubicBezTo>
                    <a:cubicBezTo>
                      <a:pt x="4318" y="1752"/>
                      <a:pt x="5246" y="2225"/>
                      <a:pt x="5799" y="2965"/>
                    </a:cubicBezTo>
                    <a:cubicBezTo>
                      <a:pt x="5808" y="2965"/>
                      <a:pt x="5808" y="2974"/>
                      <a:pt x="5808" y="2974"/>
                    </a:cubicBezTo>
                    <a:cubicBezTo>
                      <a:pt x="5897" y="3054"/>
                      <a:pt x="5978" y="3135"/>
                      <a:pt x="6049" y="3233"/>
                    </a:cubicBezTo>
                    <a:cubicBezTo>
                      <a:pt x="6620" y="3670"/>
                      <a:pt x="6986" y="4303"/>
                      <a:pt x="7004" y="4981"/>
                    </a:cubicBezTo>
                    <a:cubicBezTo>
                      <a:pt x="7014" y="4981"/>
                      <a:pt x="7025" y="4981"/>
                      <a:pt x="7036" y="4981"/>
                    </a:cubicBezTo>
                    <a:cubicBezTo>
                      <a:pt x="7321" y="4981"/>
                      <a:pt x="7667" y="5076"/>
                      <a:pt x="7987" y="5076"/>
                    </a:cubicBezTo>
                    <a:cubicBezTo>
                      <a:pt x="8032" y="5076"/>
                      <a:pt x="8076" y="5075"/>
                      <a:pt x="8119" y="5070"/>
                    </a:cubicBezTo>
                    <a:cubicBezTo>
                      <a:pt x="8708" y="5026"/>
                      <a:pt x="9314" y="4892"/>
                      <a:pt x="9867" y="4669"/>
                    </a:cubicBezTo>
                    <a:cubicBezTo>
                      <a:pt x="10554" y="4392"/>
                      <a:pt x="11170" y="4009"/>
                      <a:pt x="11794" y="3616"/>
                    </a:cubicBezTo>
                    <a:lnTo>
                      <a:pt x="11794" y="3616"/>
                    </a:lnTo>
                    <a:cubicBezTo>
                      <a:pt x="11516" y="3686"/>
                      <a:pt x="11219" y="3715"/>
                      <a:pt x="10921" y="3715"/>
                    </a:cubicBezTo>
                    <a:cubicBezTo>
                      <a:pt x="10533" y="3715"/>
                      <a:pt x="10144" y="3665"/>
                      <a:pt x="9796" y="3590"/>
                    </a:cubicBezTo>
                    <a:cubicBezTo>
                      <a:pt x="8717" y="3349"/>
                      <a:pt x="7655" y="2965"/>
                      <a:pt x="6665" y="2474"/>
                    </a:cubicBezTo>
                    <a:cubicBezTo>
                      <a:pt x="4781" y="1541"/>
                      <a:pt x="2868" y="1"/>
                      <a:pt x="6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17"/>
              <p:cNvSpPr/>
              <p:nvPr/>
            </p:nvSpPr>
            <p:spPr>
              <a:xfrm>
                <a:off x="2747806" y="2541725"/>
                <a:ext cx="170051" cy="249118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2864" extrusionOk="0">
                    <a:moveTo>
                      <a:pt x="554" y="0"/>
                    </a:moveTo>
                    <a:cubicBezTo>
                      <a:pt x="536" y="9"/>
                      <a:pt x="509" y="18"/>
                      <a:pt x="491" y="18"/>
                    </a:cubicBezTo>
                    <a:cubicBezTo>
                      <a:pt x="1" y="526"/>
                      <a:pt x="277" y="1731"/>
                      <a:pt x="616" y="2221"/>
                    </a:cubicBezTo>
                    <a:cubicBezTo>
                      <a:pt x="871" y="2582"/>
                      <a:pt x="1186" y="2864"/>
                      <a:pt x="1647" y="2864"/>
                    </a:cubicBezTo>
                    <a:cubicBezTo>
                      <a:pt x="1655" y="2864"/>
                      <a:pt x="1662" y="2864"/>
                      <a:pt x="1669" y="2864"/>
                    </a:cubicBezTo>
                    <a:lnTo>
                      <a:pt x="1954" y="2864"/>
                    </a:lnTo>
                    <a:cubicBezTo>
                      <a:pt x="1589" y="2757"/>
                      <a:pt x="1259" y="2498"/>
                      <a:pt x="1044" y="2159"/>
                    </a:cubicBezTo>
                    <a:cubicBezTo>
                      <a:pt x="697" y="1606"/>
                      <a:pt x="456" y="651"/>
                      <a:pt x="812" y="36"/>
                    </a:cubicBezTo>
                    <a:lnTo>
                      <a:pt x="812" y="36"/>
                    </a:lnTo>
                    <a:cubicBezTo>
                      <a:pt x="798" y="37"/>
                      <a:pt x="784" y="38"/>
                      <a:pt x="769" y="38"/>
                    </a:cubicBezTo>
                    <a:cubicBezTo>
                      <a:pt x="701" y="38"/>
                      <a:pt x="627" y="22"/>
                      <a:pt x="5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17"/>
              <p:cNvSpPr/>
              <p:nvPr/>
            </p:nvSpPr>
            <p:spPr>
              <a:xfrm>
                <a:off x="2829307" y="2431869"/>
                <a:ext cx="69151" cy="67237"/>
              </a:xfrm>
              <a:custGeom>
                <a:avLst/>
                <a:gdLst/>
                <a:ahLst/>
                <a:cxnLst/>
                <a:rect l="l" t="t" r="r" b="b"/>
                <a:pathLst>
                  <a:path w="795" h="773" extrusionOk="0">
                    <a:moveTo>
                      <a:pt x="176" y="1"/>
                    </a:moveTo>
                    <a:cubicBezTo>
                      <a:pt x="114" y="1"/>
                      <a:pt x="54" y="10"/>
                      <a:pt x="0" y="32"/>
                    </a:cubicBezTo>
                    <a:cubicBezTo>
                      <a:pt x="223" y="139"/>
                      <a:pt x="402" y="344"/>
                      <a:pt x="393" y="594"/>
                    </a:cubicBezTo>
                    <a:cubicBezTo>
                      <a:pt x="393" y="656"/>
                      <a:pt x="393" y="719"/>
                      <a:pt x="375" y="772"/>
                    </a:cubicBezTo>
                    <a:cubicBezTo>
                      <a:pt x="393" y="755"/>
                      <a:pt x="402" y="728"/>
                      <a:pt x="420" y="710"/>
                    </a:cubicBezTo>
                    <a:cubicBezTo>
                      <a:pt x="420" y="487"/>
                      <a:pt x="553" y="309"/>
                      <a:pt x="794" y="246"/>
                    </a:cubicBezTo>
                    <a:cubicBezTo>
                      <a:pt x="741" y="201"/>
                      <a:pt x="696" y="166"/>
                      <a:pt x="643" y="139"/>
                    </a:cubicBezTo>
                    <a:cubicBezTo>
                      <a:pt x="526" y="68"/>
                      <a:pt x="343" y="1"/>
                      <a:pt x="1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17"/>
              <p:cNvSpPr/>
              <p:nvPr/>
            </p:nvSpPr>
            <p:spPr>
              <a:xfrm>
                <a:off x="2057177" y="1425855"/>
                <a:ext cx="1571513" cy="519112"/>
              </a:xfrm>
              <a:custGeom>
                <a:avLst/>
                <a:gdLst/>
                <a:ahLst/>
                <a:cxnLst/>
                <a:rect l="l" t="t" r="r" b="b"/>
                <a:pathLst>
                  <a:path w="18067" h="5968" extrusionOk="0">
                    <a:moveTo>
                      <a:pt x="15648" y="1"/>
                    </a:moveTo>
                    <a:cubicBezTo>
                      <a:pt x="17013" y="322"/>
                      <a:pt x="17674" y="2525"/>
                      <a:pt x="17192" y="3694"/>
                    </a:cubicBezTo>
                    <a:cubicBezTo>
                      <a:pt x="16790" y="4662"/>
                      <a:pt x="15732" y="5516"/>
                      <a:pt x="14635" y="5516"/>
                    </a:cubicBezTo>
                    <a:cubicBezTo>
                      <a:pt x="14539" y="5516"/>
                      <a:pt x="14442" y="5510"/>
                      <a:pt x="14346" y="5496"/>
                    </a:cubicBezTo>
                    <a:cubicBezTo>
                      <a:pt x="13552" y="5442"/>
                      <a:pt x="12696" y="4943"/>
                      <a:pt x="12080" y="4604"/>
                    </a:cubicBezTo>
                    <a:cubicBezTo>
                      <a:pt x="10769" y="3890"/>
                      <a:pt x="9448" y="3239"/>
                      <a:pt x="8048" y="2713"/>
                    </a:cubicBezTo>
                    <a:cubicBezTo>
                      <a:pt x="6872" y="2277"/>
                      <a:pt x="5697" y="1970"/>
                      <a:pt x="4456" y="1970"/>
                    </a:cubicBezTo>
                    <a:cubicBezTo>
                      <a:pt x="4275" y="1970"/>
                      <a:pt x="4092" y="1976"/>
                      <a:pt x="3908" y="1990"/>
                    </a:cubicBezTo>
                    <a:cubicBezTo>
                      <a:pt x="2499" y="2088"/>
                      <a:pt x="1089" y="2516"/>
                      <a:pt x="1" y="3444"/>
                    </a:cubicBezTo>
                    <a:cubicBezTo>
                      <a:pt x="126" y="3435"/>
                      <a:pt x="251" y="3435"/>
                      <a:pt x="367" y="3426"/>
                    </a:cubicBezTo>
                    <a:cubicBezTo>
                      <a:pt x="1341" y="2861"/>
                      <a:pt x="2398" y="2496"/>
                      <a:pt x="3519" y="2496"/>
                    </a:cubicBezTo>
                    <a:cubicBezTo>
                      <a:pt x="3672" y="2496"/>
                      <a:pt x="3825" y="2503"/>
                      <a:pt x="3980" y="2516"/>
                    </a:cubicBezTo>
                    <a:cubicBezTo>
                      <a:pt x="5568" y="2650"/>
                      <a:pt x="6933" y="3471"/>
                      <a:pt x="8360" y="4095"/>
                    </a:cubicBezTo>
                    <a:cubicBezTo>
                      <a:pt x="9997" y="4808"/>
                      <a:pt x="12118" y="5967"/>
                      <a:pt x="14091" y="5967"/>
                    </a:cubicBezTo>
                    <a:cubicBezTo>
                      <a:pt x="14515" y="5967"/>
                      <a:pt x="14932" y="5914"/>
                      <a:pt x="15336" y="5790"/>
                    </a:cubicBezTo>
                    <a:cubicBezTo>
                      <a:pt x="15336" y="5781"/>
                      <a:pt x="15336" y="5773"/>
                      <a:pt x="15354" y="5773"/>
                    </a:cubicBezTo>
                    <a:cubicBezTo>
                      <a:pt x="15408" y="5764"/>
                      <a:pt x="15452" y="5746"/>
                      <a:pt x="15506" y="5737"/>
                    </a:cubicBezTo>
                    <a:cubicBezTo>
                      <a:pt x="15613" y="5692"/>
                      <a:pt x="15711" y="5657"/>
                      <a:pt x="15809" y="5612"/>
                    </a:cubicBezTo>
                    <a:cubicBezTo>
                      <a:pt x="16130" y="5442"/>
                      <a:pt x="16433" y="5202"/>
                      <a:pt x="16692" y="4988"/>
                    </a:cubicBezTo>
                    <a:cubicBezTo>
                      <a:pt x="17147" y="4613"/>
                      <a:pt x="17584" y="4185"/>
                      <a:pt x="17772" y="3623"/>
                    </a:cubicBezTo>
                    <a:cubicBezTo>
                      <a:pt x="17959" y="3069"/>
                      <a:pt x="18066" y="2391"/>
                      <a:pt x="17870" y="1821"/>
                    </a:cubicBezTo>
                    <a:cubicBezTo>
                      <a:pt x="17682" y="1294"/>
                      <a:pt x="17165" y="384"/>
                      <a:pt x="16612" y="108"/>
                    </a:cubicBezTo>
                    <a:cubicBezTo>
                      <a:pt x="16425" y="63"/>
                      <a:pt x="16228" y="36"/>
                      <a:pt x="16032" y="19"/>
                    </a:cubicBezTo>
                    <a:cubicBezTo>
                      <a:pt x="15907" y="10"/>
                      <a:pt x="15773" y="1"/>
                      <a:pt x="15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17"/>
              <p:cNvSpPr/>
              <p:nvPr/>
            </p:nvSpPr>
            <p:spPr>
              <a:xfrm>
                <a:off x="3086945" y="1539191"/>
                <a:ext cx="250684" cy="285564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3283" extrusionOk="0">
                    <a:moveTo>
                      <a:pt x="2257" y="0"/>
                    </a:moveTo>
                    <a:cubicBezTo>
                      <a:pt x="2213" y="9"/>
                      <a:pt x="2168" y="9"/>
                      <a:pt x="2123" y="9"/>
                    </a:cubicBezTo>
                    <a:cubicBezTo>
                      <a:pt x="2427" y="821"/>
                      <a:pt x="2382" y="1561"/>
                      <a:pt x="1820" y="2275"/>
                    </a:cubicBezTo>
                    <a:cubicBezTo>
                      <a:pt x="1356" y="2882"/>
                      <a:pt x="714" y="3051"/>
                      <a:pt x="0" y="3060"/>
                    </a:cubicBezTo>
                    <a:cubicBezTo>
                      <a:pt x="116" y="3122"/>
                      <a:pt x="232" y="3194"/>
                      <a:pt x="357" y="3265"/>
                    </a:cubicBezTo>
                    <a:cubicBezTo>
                      <a:pt x="413" y="3277"/>
                      <a:pt x="472" y="3283"/>
                      <a:pt x="532" y="3283"/>
                    </a:cubicBezTo>
                    <a:cubicBezTo>
                      <a:pt x="877" y="3283"/>
                      <a:pt x="1281" y="3106"/>
                      <a:pt x="1561" y="2962"/>
                    </a:cubicBezTo>
                    <a:cubicBezTo>
                      <a:pt x="1927" y="2775"/>
                      <a:pt x="2195" y="2543"/>
                      <a:pt x="2400" y="2186"/>
                    </a:cubicBezTo>
                    <a:cubicBezTo>
                      <a:pt x="2784" y="1526"/>
                      <a:pt x="2882" y="651"/>
                      <a:pt x="2373" y="45"/>
                    </a:cubicBezTo>
                    <a:cubicBezTo>
                      <a:pt x="2337" y="27"/>
                      <a:pt x="2293" y="18"/>
                      <a:pt x="22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17"/>
              <p:cNvSpPr/>
              <p:nvPr/>
            </p:nvSpPr>
            <p:spPr>
              <a:xfrm>
                <a:off x="1380553" y="1737679"/>
                <a:ext cx="1250199" cy="669852"/>
              </a:xfrm>
              <a:custGeom>
                <a:avLst/>
                <a:gdLst/>
                <a:ahLst/>
                <a:cxnLst/>
                <a:rect l="l" t="t" r="r" b="b"/>
                <a:pathLst>
                  <a:path w="14373" h="7701" extrusionOk="0">
                    <a:moveTo>
                      <a:pt x="8449" y="0"/>
                    </a:moveTo>
                    <a:cubicBezTo>
                      <a:pt x="7825" y="0"/>
                      <a:pt x="7210" y="66"/>
                      <a:pt x="6638" y="189"/>
                    </a:cubicBezTo>
                    <a:cubicBezTo>
                      <a:pt x="4684" y="617"/>
                      <a:pt x="2829" y="1679"/>
                      <a:pt x="1660" y="3321"/>
                    </a:cubicBezTo>
                    <a:cubicBezTo>
                      <a:pt x="777" y="4543"/>
                      <a:pt x="1" y="6166"/>
                      <a:pt x="375" y="7701"/>
                    </a:cubicBezTo>
                    <a:cubicBezTo>
                      <a:pt x="367" y="6987"/>
                      <a:pt x="456" y="6202"/>
                      <a:pt x="777" y="5586"/>
                    </a:cubicBezTo>
                    <a:cubicBezTo>
                      <a:pt x="1250" y="4685"/>
                      <a:pt x="1919" y="3883"/>
                      <a:pt x="2820" y="3383"/>
                    </a:cubicBezTo>
                    <a:cubicBezTo>
                      <a:pt x="3619" y="2945"/>
                      <a:pt x="4368" y="2614"/>
                      <a:pt x="5283" y="2614"/>
                    </a:cubicBezTo>
                    <a:cubicBezTo>
                      <a:pt x="5318" y="2614"/>
                      <a:pt x="5353" y="2615"/>
                      <a:pt x="5389" y="2616"/>
                    </a:cubicBezTo>
                    <a:cubicBezTo>
                      <a:pt x="5826" y="2625"/>
                      <a:pt x="6326" y="2794"/>
                      <a:pt x="6486" y="2883"/>
                    </a:cubicBezTo>
                    <a:cubicBezTo>
                      <a:pt x="6665" y="2990"/>
                      <a:pt x="6763" y="3089"/>
                      <a:pt x="6816" y="3160"/>
                    </a:cubicBezTo>
                    <a:cubicBezTo>
                      <a:pt x="6861" y="3222"/>
                      <a:pt x="6888" y="3374"/>
                      <a:pt x="6861" y="3481"/>
                    </a:cubicBezTo>
                    <a:cubicBezTo>
                      <a:pt x="6825" y="3579"/>
                      <a:pt x="6745" y="3668"/>
                      <a:pt x="6700" y="3704"/>
                    </a:cubicBezTo>
                    <a:cubicBezTo>
                      <a:pt x="6684" y="3715"/>
                      <a:pt x="6664" y="3723"/>
                      <a:pt x="6651" y="3723"/>
                    </a:cubicBezTo>
                    <a:cubicBezTo>
                      <a:pt x="6643" y="3723"/>
                      <a:pt x="6638" y="3720"/>
                      <a:pt x="6638" y="3713"/>
                    </a:cubicBezTo>
                    <a:cubicBezTo>
                      <a:pt x="6629" y="3704"/>
                      <a:pt x="6647" y="3686"/>
                      <a:pt x="6656" y="3677"/>
                    </a:cubicBezTo>
                    <a:cubicBezTo>
                      <a:pt x="6674" y="3668"/>
                      <a:pt x="6754" y="3606"/>
                      <a:pt x="6781" y="3552"/>
                    </a:cubicBezTo>
                    <a:cubicBezTo>
                      <a:pt x="6808" y="3499"/>
                      <a:pt x="6816" y="3410"/>
                      <a:pt x="6808" y="3356"/>
                    </a:cubicBezTo>
                    <a:cubicBezTo>
                      <a:pt x="6799" y="3303"/>
                      <a:pt x="6754" y="3258"/>
                      <a:pt x="6709" y="3231"/>
                    </a:cubicBezTo>
                    <a:cubicBezTo>
                      <a:pt x="6677" y="3215"/>
                      <a:pt x="6616" y="3202"/>
                      <a:pt x="6549" y="3202"/>
                    </a:cubicBezTo>
                    <a:cubicBezTo>
                      <a:pt x="6505" y="3202"/>
                      <a:pt x="6458" y="3208"/>
                      <a:pt x="6415" y="3222"/>
                    </a:cubicBezTo>
                    <a:cubicBezTo>
                      <a:pt x="6183" y="3294"/>
                      <a:pt x="5978" y="3517"/>
                      <a:pt x="6005" y="3731"/>
                    </a:cubicBezTo>
                    <a:cubicBezTo>
                      <a:pt x="6031" y="3990"/>
                      <a:pt x="6165" y="4239"/>
                      <a:pt x="6415" y="4346"/>
                    </a:cubicBezTo>
                    <a:cubicBezTo>
                      <a:pt x="6530" y="4397"/>
                      <a:pt x="6678" y="4422"/>
                      <a:pt x="6832" y="4422"/>
                    </a:cubicBezTo>
                    <a:cubicBezTo>
                      <a:pt x="7061" y="4422"/>
                      <a:pt x="7302" y="4366"/>
                      <a:pt x="7468" y="4248"/>
                    </a:cubicBezTo>
                    <a:cubicBezTo>
                      <a:pt x="8048" y="3847"/>
                      <a:pt x="7807" y="2821"/>
                      <a:pt x="7334" y="2419"/>
                    </a:cubicBezTo>
                    <a:cubicBezTo>
                      <a:pt x="7319" y="2405"/>
                      <a:pt x="7335" y="2371"/>
                      <a:pt x="7357" y="2371"/>
                    </a:cubicBezTo>
                    <a:cubicBezTo>
                      <a:pt x="7361" y="2371"/>
                      <a:pt x="7365" y="2372"/>
                      <a:pt x="7370" y="2375"/>
                    </a:cubicBezTo>
                    <a:cubicBezTo>
                      <a:pt x="7503" y="2464"/>
                      <a:pt x="7619" y="2571"/>
                      <a:pt x="7709" y="2696"/>
                    </a:cubicBezTo>
                    <a:lnTo>
                      <a:pt x="7717" y="2696"/>
                    </a:lnTo>
                    <a:cubicBezTo>
                      <a:pt x="7851" y="2723"/>
                      <a:pt x="7967" y="2776"/>
                      <a:pt x="8065" y="2848"/>
                    </a:cubicBezTo>
                    <a:cubicBezTo>
                      <a:pt x="8204" y="2808"/>
                      <a:pt x="8352" y="2784"/>
                      <a:pt x="8498" y="2784"/>
                    </a:cubicBezTo>
                    <a:cubicBezTo>
                      <a:pt x="8709" y="2784"/>
                      <a:pt x="8917" y="2833"/>
                      <a:pt x="9091" y="2955"/>
                    </a:cubicBezTo>
                    <a:cubicBezTo>
                      <a:pt x="9314" y="3106"/>
                      <a:pt x="9528" y="3401"/>
                      <a:pt x="9448" y="3686"/>
                    </a:cubicBezTo>
                    <a:cubicBezTo>
                      <a:pt x="9444" y="3699"/>
                      <a:pt x="9432" y="3705"/>
                      <a:pt x="9421" y="3705"/>
                    </a:cubicBezTo>
                    <a:cubicBezTo>
                      <a:pt x="9407" y="3705"/>
                      <a:pt x="9395" y="3696"/>
                      <a:pt x="9395" y="3677"/>
                    </a:cubicBezTo>
                    <a:cubicBezTo>
                      <a:pt x="9395" y="3588"/>
                      <a:pt x="9377" y="3517"/>
                      <a:pt x="9359" y="3445"/>
                    </a:cubicBezTo>
                    <a:cubicBezTo>
                      <a:pt x="8904" y="3749"/>
                      <a:pt x="8824" y="4025"/>
                      <a:pt x="9091" y="4284"/>
                    </a:cubicBezTo>
                    <a:cubicBezTo>
                      <a:pt x="9145" y="4320"/>
                      <a:pt x="9207" y="4364"/>
                      <a:pt x="9261" y="4400"/>
                    </a:cubicBezTo>
                    <a:cubicBezTo>
                      <a:pt x="9398" y="4462"/>
                      <a:pt x="9548" y="4503"/>
                      <a:pt x="9696" y="4503"/>
                    </a:cubicBezTo>
                    <a:cubicBezTo>
                      <a:pt x="9826" y="4503"/>
                      <a:pt x="9955" y="4471"/>
                      <a:pt x="10073" y="4391"/>
                    </a:cubicBezTo>
                    <a:cubicBezTo>
                      <a:pt x="10483" y="4132"/>
                      <a:pt x="10715" y="3731"/>
                      <a:pt x="10581" y="3240"/>
                    </a:cubicBezTo>
                    <a:cubicBezTo>
                      <a:pt x="10438" y="2732"/>
                      <a:pt x="10046" y="2384"/>
                      <a:pt x="9644" y="2063"/>
                    </a:cubicBezTo>
                    <a:cubicBezTo>
                      <a:pt x="9622" y="2048"/>
                      <a:pt x="9643" y="2014"/>
                      <a:pt x="9667" y="2014"/>
                    </a:cubicBezTo>
                    <a:cubicBezTo>
                      <a:pt x="9671" y="2014"/>
                      <a:pt x="9676" y="2015"/>
                      <a:pt x="9680" y="2018"/>
                    </a:cubicBezTo>
                    <a:cubicBezTo>
                      <a:pt x="10010" y="2232"/>
                      <a:pt x="10340" y="2482"/>
                      <a:pt x="10537" y="2812"/>
                    </a:cubicBezTo>
                    <a:cubicBezTo>
                      <a:pt x="10697" y="2901"/>
                      <a:pt x="10876" y="2982"/>
                      <a:pt x="10992" y="3115"/>
                    </a:cubicBezTo>
                    <a:cubicBezTo>
                      <a:pt x="11125" y="3160"/>
                      <a:pt x="11223" y="3222"/>
                      <a:pt x="11304" y="3303"/>
                    </a:cubicBezTo>
                    <a:cubicBezTo>
                      <a:pt x="11313" y="3294"/>
                      <a:pt x="11313" y="3285"/>
                      <a:pt x="11322" y="3285"/>
                    </a:cubicBezTo>
                    <a:cubicBezTo>
                      <a:pt x="11427" y="3243"/>
                      <a:pt x="11552" y="3221"/>
                      <a:pt x="11680" y="3221"/>
                    </a:cubicBezTo>
                    <a:cubicBezTo>
                      <a:pt x="11930" y="3221"/>
                      <a:pt x="12191" y="3304"/>
                      <a:pt x="12339" y="3481"/>
                    </a:cubicBezTo>
                    <a:cubicBezTo>
                      <a:pt x="12535" y="3695"/>
                      <a:pt x="12660" y="4079"/>
                      <a:pt x="12348" y="4248"/>
                    </a:cubicBezTo>
                    <a:cubicBezTo>
                      <a:pt x="12344" y="4252"/>
                      <a:pt x="12340" y="4253"/>
                      <a:pt x="12337" y="4253"/>
                    </a:cubicBezTo>
                    <a:cubicBezTo>
                      <a:pt x="12321" y="4253"/>
                      <a:pt x="12306" y="4227"/>
                      <a:pt x="12321" y="4213"/>
                    </a:cubicBezTo>
                    <a:cubicBezTo>
                      <a:pt x="12437" y="4106"/>
                      <a:pt x="12455" y="3972"/>
                      <a:pt x="12419" y="3847"/>
                    </a:cubicBezTo>
                    <a:cubicBezTo>
                      <a:pt x="12413" y="3847"/>
                      <a:pt x="12407" y="3847"/>
                      <a:pt x="12401" y="3847"/>
                    </a:cubicBezTo>
                    <a:cubicBezTo>
                      <a:pt x="12067" y="3847"/>
                      <a:pt x="11708" y="4095"/>
                      <a:pt x="11839" y="4489"/>
                    </a:cubicBezTo>
                    <a:cubicBezTo>
                      <a:pt x="11937" y="4819"/>
                      <a:pt x="12240" y="5051"/>
                      <a:pt x="12579" y="5105"/>
                    </a:cubicBezTo>
                    <a:cubicBezTo>
                      <a:pt x="12656" y="5115"/>
                      <a:pt x="12731" y="5121"/>
                      <a:pt x="12803" y="5121"/>
                    </a:cubicBezTo>
                    <a:cubicBezTo>
                      <a:pt x="13394" y="5121"/>
                      <a:pt x="13858" y="4773"/>
                      <a:pt x="14025" y="4177"/>
                    </a:cubicBezTo>
                    <a:cubicBezTo>
                      <a:pt x="14373" y="2919"/>
                      <a:pt x="13356" y="1795"/>
                      <a:pt x="12410" y="1117"/>
                    </a:cubicBezTo>
                    <a:cubicBezTo>
                      <a:pt x="11315" y="338"/>
                      <a:pt x="9860" y="0"/>
                      <a:pt x="84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17"/>
              <p:cNvSpPr/>
              <p:nvPr/>
            </p:nvSpPr>
            <p:spPr>
              <a:xfrm>
                <a:off x="1877997" y="2109520"/>
                <a:ext cx="329055" cy="484232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5567" extrusionOk="0">
                    <a:moveTo>
                      <a:pt x="375" y="0"/>
                    </a:moveTo>
                    <a:cubicBezTo>
                      <a:pt x="98" y="535"/>
                      <a:pt x="0" y="1258"/>
                      <a:pt x="72" y="1838"/>
                    </a:cubicBezTo>
                    <a:cubicBezTo>
                      <a:pt x="161" y="2507"/>
                      <a:pt x="428" y="3033"/>
                      <a:pt x="821" y="3568"/>
                    </a:cubicBezTo>
                    <a:cubicBezTo>
                      <a:pt x="1517" y="4496"/>
                      <a:pt x="2632" y="5210"/>
                      <a:pt x="3747" y="5567"/>
                    </a:cubicBezTo>
                    <a:cubicBezTo>
                      <a:pt x="3756" y="5549"/>
                      <a:pt x="3774" y="5531"/>
                      <a:pt x="3783" y="5513"/>
                    </a:cubicBezTo>
                    <a:cubicBezTo>
                      <a:pt x="2891" y="5058"/>
                      <a:pt x="2123" y="4541"/>
                      <a:pt x="1481" y="3765"/>
                    </a:cubicBezTo>
                    <a:cubicBezTo>
                      <a:pt x="714" y="2846"/>
                      <a:pt x="303" y="1392"/>
                      <a:pt x="839" y="259"/>
                    </a:cubicBezTo>
                    <a:cubicBezTo>
                      <a:pt x="669" y="205"/>
                      <a:pt x="509" y="116"/>
                      <a:pt x="3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17"/>
              <p:cNvSpPr/>
              <p:nvPr/>
            </p:nvSpPr>
            <p:spPr>
              <a:xfrm>
                <a:off x="3206456" y="1426638"/>
                <a:ext cx="53581" cy="98638"/>
              </a:xfrm>
              <a:custGeom>
                <a:avLst/>
                <a:gdLst/>
                <a:ahLst/>
                <a:cxnLst/>
                <a:rect l="l" t="t" r="r" b="b"/>
                <a:pathLst>
                  <a:path w="616" h="1134" extrusionOk="0">
                    <a:moveTo>
                      <a:pt x="303" y="1"/>
                    </a:moveTo>
                    <a:lnTo>
                      <a:pt x="303" y="1"/>
                    </a:lnTo>
                    <a:cubicBezTo>
                      <a:pt x="196" y="90"/>
                      <a:pt x="89" y="188"/>
                      <a:pt x="62" y="340"/>
                    </a:cubicBezTo>
                    <a:cubicBezTo>
                      <a:pt x="0" y="580"/>
                      <a:pt x="54" y="857"/>
                      <a:pt x="285" y="1000"/>
                    </a:cubicBezTo>
                    <a:cubicBezTo>
                      <a:pt x="384" y="1062"/>
                      <a:pt x="500" y="1098"/>
                      <a:pt x="616" y="1134"/>
                    </a:cubicBezTo>
                    <a:cubicBezTo>
                      <a:pt x="482" y="1027"/>
                      <a:pt x="366" y="902"/>
                      <a:pt x="303" y="777"/>
                    </a:cubicBezTo>
                    <a:cubicBezTo>
                      <a:pt x="178" y="518"/>
                      <a:pt x="178" y="224"/>
                      <a:pt x="3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17"/>
              <p:cNvSpPr/>
              <p:nvPr/>
            </p:nvSpPr>
            <p:spPr>
              <a:xfrm>
                <a:off x="2166599" y="2249210"/>
                <a:ext cx="1056228" cy="478839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5505" extrusionOk="0">
                    <a:moveTo>
                      <a:pt x="7725" y="0"/>
                    </a:moveTo>
                    <a:cubicBezTo>
                      <a:pt x="7335" y="0"/>
                      <a:pt x="6943" y="27"/>
                      <a:pt x="6558" y="71"/>
                    </a:cubicBezTo>
                    <a:cubicBezTo>
                      <a:pt x="5086" y="241"/>
                      <a:pt x="3525" y="1061"/>
                      <a:pt x="2401" y="2025"/>
                    </a:cubicBezTo>
                    <a:cubicBezTo>
                      <a:pt x="1366" y="2908"/>
                      <a:pt x="126" y="4077"/>
                      <a:pt x="1" y="5504"/>
                    </a:cubicBezTo>
                    <a:cubicBezTo>
                      <a:pt x="491" y="4344"/>
                      <a:pt x="1491" y="3479"/>
                      <a:pt x="2579" y="2855"/>
                    </a:cubicBezTo>
                    <a:cubicBezTo>
                      <a:pt x="3364" y="2400"/>
                      <a:pt x="4194" y="2034"/>
                      <a:pt x="5113" y="1971"/>
                    </a:cubicBezTo>
                    <a:cubicBezTo>
                      <a:pt x="5191" y="1966"/>
                      <a:pt x="5284" y="1961"/>
                      <a:pt x="5382" y="1961"/>
                    </a:cubicBezTo>
                    <a:cubicBezTo>
                      <a:pt x="5887" y="1961"/>
                      <a:pt x="6546" y="2077"/>
                      <a:pt x="6254" y="2712"/>
                    </a:cubicBezTo>
                    <a:cubicBezTo>
                      <a:pt x="6252" y="2717"/>
                      <a:pt x="6247" y="2719"/>
                      <a:pt x="6242" y="2719"/>
                    </a:cubicBezTo>
                    <a:cubicBezTo>
                      <a:pt x="6229" y="2719"/>
                      <a:pt x="6212" y="2704"/>
                      <a:pt x="6219" y="2685"/>
                    </a:cubicBezTo>
                    <a:cubicBezTo>
                      <a:pt x="6326" y="2444"/>
                      <a:pt x="6281" y="2284"/>
                      <a:pt x="6165" y="2185"/>
                    </a:cubicBezTo>
                    <a:lnTo>
                      <a:pt x="6147" y="2185"/>
                    </a:lnTo>
                    <a:cubicBezTo>
                      <a:pt x="5880" y="2212"/>
                      <a:pt x="5657" y="2623"/>
                      <a:pt x="5737" y="2855"/>
                    </a:cubicBezTo>
                    <a:cubicBezTo>
                      <a:pt x="5817" y="3087"/>
                      <a:pt x="5996" y="3229"/>
                      <a:pt x="6246" y="3274"/>
                    </a:cubicBezTo>
                    <a:cubicBezTo>
                      <a:pt x="6293" y="3283"/>
                      <a:pt x="6339" y="3287"/>
                      <a:pt x="6385" y="3287"/>
                    </a:cubicBezTo>
                    <a:cubicBezTo>
                      <a:pt x="6667" y="3287"/>
                      <a:pt x="6914" y="3126"/>
                      <a:pt x="7075" y="2872"/>
                    </a:cubicBezTo>
                    <a:cubicBezTo>
                      <a:pt x="7361" y="2426"/>
                      <a:pt x="7102" y="1820"/>
                      <a:pt x="6602" y="1659"/>
                    </a:cubicBezTo>
                    <a:cubicBezTo>
                      <a:pt x="6585" y="1650"/>
                      <a:pt x="6585" y="1615"/>
                      <a:pt x="6611" y="1615"/>
                    </a:cubicBezTo>
                    <a:cubicBezTo>
                      <a:pt x="6816" y="1641"/>
                      <a:pt x="6995" y="1722"/>
                      <a:pt x="7129" y="1855"/>
                    </a:cubicBezTo>
                    <a:cubicBezTo>
                      <a:pt x="7236" y="1909"/>
                      <a:pt x="7352" y="1980"/>
                      <a:pt x="7459" y="2070"/>
                    </a:cubicBezTo>
                    <a:cubicBezTo>
                      <a:pt x="7494" y="2078"/>
                      <a:pt x="7539" y="2096"/>
                      <a:pt x="7575" y="2105"/>
                    </a:cubicBezTo>
                    <a:cubicBezTo>
                      <a:pt x="7575" y="2105"/>
                      <a:pt x="7584" y="2096"/>
                      <a:pt x="7584" y="2096"/>
                    </a:cubicBezTo>
                    <a:cubicBezTo>
                      <a:pt x="7668" y="2048"/>
                      <a:pt x="7776" y="2028"/>
                      <a:pt x="7887" y="2028"/>
                    </a:cubicBezTo>
                    <a:cubicBezTo>
                      <a:pt x="8045" y="2028"/>
                      <a:pt x="8209" y="2069"/>
                      <a:pt x="8324" y="2132"/>
                    </a:cubicBezTo>
                    <a:cubicBezTo>
                      <a:pt x="8547" y="2248"/>
                      <a:pt x="8904" y="2542"/>
                      <a:pt x="8797" y="2837"/>
                    </a:cubicBezTo>
                    <a:cubicBezTo>
                      <a:pt x="8792" y="2851"/>
                      <a:pt x="8779" y="2858"/>
                      <a:pt x="8765" y="2858"/>
                    </a:cubicBezTo>
                    <a:cubicBezTo>
                      <a:pt x="8754" y="2858"/>
                      <a:pt x="8743" y="2854"/>
                      <a:pt x="8735" y="2846"/>
                    </a:cubicBezTo>
                    <a:cubicBezTo>
                      <a:pt x="8672" y="2748"/>
                      <a:pt x="8663" y="2640"/>
                      <a:pt x="8592" y="2542"/>
                    </a:cubicBezTo>
                    <a:cubicBezTo>
                      <a:pt x="8565" y="2498"/>
                      <a:pt x="8529" y="2462"/>
                      <a:pt x="8494" y="2426"/>
                    </a:cubicBezTo>
                    <a:cubicBezTo>
                      <a:pt x="8396" y="2498"/>
                      <a:pt x="8306" y="2596"/>
                      <a:pt x="8226" y="2703"/>
                    </a:cubicBezTo>
                    <a:cubicBezTo>
                      <a:pt x="8172" y="2872"/>
                      <a:pt x="8217" y="3060"/>
                      <a:pt x="8404" y="3158"/>
                    </a:cubicBezTo>
                    <a:cubicBezTo>
                      <a:pt x="8523" y="3222"/>
                      <a:pt x="8671" y="3250"/>
                      <a:pt x="8820" y="3250"/>
                    </a:cubicBezTo>
                    <a:cubicBezTo>
                      <a:pt x="8963" y="3250"/>
                      <a:pt x="9107" y="3224"/>
                      <a:pt x="9225" y="3176"/>
                    </a:cubicBezTo>
                    <a:cubicBezTo>
                      <a:pt x="9957" y="2881"/>
                      <a:pt x="9475" y="2007"/>
                      <a:pt x="9002" y="1739"/>
                    </a:cubicBezTo>
                    <a:cubicBezTo>
                      <a:pt x="9002" y="1733"/>
                      <a:pt x="9002" y="1727"/>
                      <a:pt x="9005" y="1727"/>
                    </a:cubicBezTo>
                    <a:cubicBezTo>
                      <a:pt x="9007" y="1727"/>
                      <a:pt x="9008" y="1728"/>
                      <a:pt x="9011" y="1731"/>
                    </a:cubicBezTo>
                    <a:cubicBezTo>
                      <a:pt x="9082" y="1757"/>
                      <a:pt x="9145" y="1793"/>
                      <a:pt x="9207" y="1838"/>
                    </a:cubicBezTo>
                    <a:cubicBezTo>
                      <a:pt x="9207" y="1838"/>
                      <a:pt x="9211" y="1834"/>
                      <a:pt x="9217" y="1834"/>
                    </a:cubicBezTo>
                    <a:cubicBezTo>
                      <a:pt x="9219" y="1834"/>
                      <a:pt x="9222" y="1835"/>
                      <a:pt x="9225" y="1838"/>
                    </a:cubicBezTo>
                    <a:cubicBezTo>
                      <a:pt x="9395" y="1927"/>
                      <a:pt x="9600" y="2061"/>
                      <a:pt x="9752" y="2221"/>
                    </a:cubicBezTo>
                    <a:cubicBezTo>
                      <a:pt x="9912" y="2301"/>
                      <a:pt x="10055" y="2453"/>
                      <a:pt x="10153" y="2632"/>
                    </a:cubicBezTo>
                    <a:cubicBezTo>
                      <a:pt x="10260" y="2712"/>
                      <a:pt x="10358" y="2819"/>
                      <a:pt x="10421" y="2944"/>
                    </a:cubicBezTo>
                    <a:cubicBezTo>
                      <a:pt x="10430" y="2935"/>
                      <a:pt x="10438" y="2926"/>
                      <a:pt x="10447" y="2926"/>
                    </a:cubicBezTo>
                    <a:cubicBezTo>
                      <a:pt x="10742" y="2979"/>
                      <a:pt x="11125" y="3140"/>
                      <a:pt x="11259" y="3426"/>
                    </a:cubicBezTo>
                    <a:cubicBezTo>
                      <a:pt x="11353" y="3639"/>
                      <a:pt x="11259" y="3837"/>
                      <a:pt x="11030" y="3837"/>
                    </a:cubicBezTo>
                    <a:cubicBezTo>
                      <a:pt x="11021" y="3837"/>
                      <a:pt x="11011" y="3837"/>
                      <a:pt x="11000" y="3836"/>
                    </a:cubicBezTo>
                    <a:cubicBezTo>
                      <a:pt x="10974" y="3836"/>
                      <a:pt x="10974" y="3800"/>
                      <a:pt x="10992" y="3800"/>
                    </a:cubicBezTo>
                    <a:cubicBezTo>
                      <a:pt x="11108" y="3756"/>
                      <a:pt x="11241" y="3657"/>
                      <a:pt x="11188" y="3515"/>
                    </a:cubicBezTo>
                    <a:cubicBezTo>
                      <a:pt x="11170" y="3461"/>
                      <a:pt x="11134" y="3417"/>
                      <a:pt x="11099" y="3372"/>
                    </a:cubicBezTo>
                    <a:cubicBezTo>
                      <a:pt x="11079" y="3368"/>
                      <a:pt x="11059" y="3366"/>
                      <a:pt x="11040" y="3366"/>
                    </a:cubicBezTo>
                    <a:cubicBezTo>
                      <a:pt x="10740" y="3366"/>
                      <a:pt x="10535" y="3805"/>
                      <a:pt x="10786" y="4014"/>
                    </a:cubicBezTo>
                    <a:cubicBezTo>
                      <a:pt x="10931" y="4138"/>
                      <a:pt x="11150" y="4252"/>
                      <a:pt x="11362" y="4252"/>
                    </a:cubicBezTo>
                    <a:cubicBezTo>
                      <a:pt x="11424" y="4252"/>
                      <a:pt x="11486" y="4242"/>
                      <a:pt x="11545" y="4219"/>
                    </a:cubicBezTo>
                    <a:cubicBezTo>
                      <a:pt x="11991" y="4041"/>
                      <a:pt x="12125" y="3470"/>
                      <a:pt x="12133" y="3033"/>
                    </a:cubicBezTo>
                    <a:cubicBezTo>
                      <a:pt x="12142" y="2239"/>
                      <a:pt x="11812" y="1570"/>
                      <a:pt x="11197" y="1070"/>
                    </a:cubicBezTo>
                    <a:cubicBezTo>
                      <a:pt x="10205" y="269"/>
                      <a:pt x="8970" y="0"/>
                      <a:pt x="77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17"/>
              <p:cNvSpPr/>
              <p:nvPr/>
            </p:nvSpPr>
            <p:spPr>
              <a:xfrm>
                <a:off x="3018665" y="2487362"/>
                <a:ext cx="58278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670" h="838" extrusionOk="0">
                    <a:moveTo>
                      <a:pt x="402" y="1"/>
                    </a:moveTo>
                    <a:cubicBezTo>
                      <a:pt x="473" y="179"/>
                      <a:pt x="482" y="384"/>
                      <a:pt x="366" y="554"/>
                    </a:cubicBezTo>
                    <a:cubicBezTo>
                      <a:pt x="295" y="661"/>
                      <a:pt x="152" y="768"/>
                      <a:pt x="0" y="812"/>
                    </a:cubicBezTo>
                    <a:cubicBezTo>
                      <a:pt x="44" y="829"/>
                      <a:pt x="95" y="837"/>
                      <a:pt x="148" y="837"/>
                    </a:cubicBezTo>
                    <a:cubicBezTo>
                      <a:pt x="318" y="837"/>
                      <a:pt x="510" y="755"/>
                      <a:pt x="571" y="625"/>
                    </a:cubicBezTo>
                    <a:cubicBezTo>
                      <a:pt x="669" y="393"/>
                      <a:pt x="562" y="161"/>
                      <a:pt x="4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17"/>
              <p:cNvSpPr/>
              <p:nvPr/>
            </p:nvSpPr>
            <p:spPr>
              <a:xfrm>
                <a:off x="2999268" y="2450918"/>
                <a:ext cx="56713" cy="96638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111" extrusionOk="0">
                    <a:moveTo>
                      <a:pt x="268" y="0"/>
                    </a:moveTo>
                    <a:cubicBezTo>
                      <a:pt x="402" y="179"/>
                      <a:pt x="482" y="384"/>
                      <a:pt x="410" y="616"/>
                    </a:cubicBezTo>
                    <a:cubicBezTo>
                      <a:pt x="348" y="839"/>
                      <a:pt x="196" y="1026"/>
                      <a:pt x="0" y="1107"/>
                    </a:cubicBezTo>
                    <a:cubicBezTo>
                      <a:pt x="19" y="1109"/>
                      <a:pt x="39" y="1110"/>
                      <a:pt x="58" y="1110"/>
                    </a:cubicBezTo>
                    <a:cubicBezTo>
                      <a:pt x="243" y="1110"/>
                      <a:pt x="453" y="1002"/>
                      <a:pt x="518" y="857"/>
                    </a:cubicBezTo>
                    <a:cubicBezTo>
                      <a:pt x="651" y="553"/>
                      <a:pt x="509" y="214"/>
                      <a:pt x="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17"/>
              <p:cNvSpPr/>
              <p:nvPr/>
            </p:nvSpPr>
            <p:spPr>
              <a:xfrm>
                <a:off x="2967433" y="2415952"/>
                <a:ext cx="61410" cy="12586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447" extrusionOk="0">
                    <a:moveTo>
                      <a:pt x="98" y="1"/>
                    </a:moveTo>
                    <a:cubicBezTo>
                      <a:pt x="580" y="429"/>
                      <a:pt x="660" y="1178"/>
                      <a:pt x="0" y="1446"/>
                    </a:cubicBezTo>
                    <a:cubicBezTo>
                      <a:pt x="313" y="1419"/>
                      <a:pt x="705" y="1205"/>
                      <a:pt x="678" y="848"/>
                    </a:cubicBezTo>
                    <a:cubicBezTo>
                      <a:pt x="643" y="456"/>
                      <a:pt x="411" y="215"/>
                      <a:pt x="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17"/>
              <p:cNvSpPr/>
              <p:nvPr/>
            </p:nvSpPr>
            <p:spPr>
              <a:xfrm>
                <a:off x="3203325" y="2403600"/>
                <a:ext cx="96290" cy="247639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847" extrusionOk="0">
                    <a:moveTo>
                      <a:pt x="188" y="0"/>
                    </a:moveTo>
                    <a:lnTo>
                      <a:pt x="188" y="0"/>
                    </a:lnTo>
                    <a:cubicBezTo>
                      <a:pt x="643" y="580"/>
                      <a:pt x="892" y="1401"/>
                      <a:pt x="687" y="2079"/>
                    </a:cubicBezTo>
                    <a:cubicBezTo>
                      <a:pt x="571" y="2453"/>
                      <a:pt x="348" y="2721"/>
                      <a:pt x="0" y="2846"/>
                    </a:cubicBezTo>
                    <a:cubicBezTo>
                      <a:pt x="17" y="2847"/>
                      <a:pt x="33" y="2847"/>
                      <a:pt x="49" y="2847"/>
                    </a:cubicBezTo>
                    <a:cubicBezTo>
                      <a:pt x="479" y="2847"/>
                      <a:pt x="790" y="2615"/>
                      <a:pt x="910" y="2150"/>
                    </a:cubicBezTo>
                    <a:cubicBezTo>
                      <a:pt x="1107" y="1419"/>
                      <a:pt x="776" y="491"/>
                      <a:pt x="1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295" name="Google Shape;5295;p17"/>
              <p:cNvGrpSpPr/>
              <p:nvPr/>
            </p:nvGrpSpPr>
            <p:grpSpPr>
              <a:xfrm>
                <a:off x="2145637" y="2189368"/>
                <a:ext cx="1166414" cy="523100"/>
                <a:chOff x="2145637" y="2189368"/>
                <a:chExt cx="1166414" cy="523100"/>
              </a:xfrm>
            </p:grpSpPr>
            <p:sp>
              <p:nvSpPr>
                <p:cNvPr id="5296" name="Google Shape;5296;p17"/>
                <p:cNvSpPr/>
                <p:nvPr/>
              </p:nvSpPr>
              <p:spPr>
                <a:xfrm>
                  <a:off x="2466945" y="2263127"/>
                  <a:ext cx="12438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44" extrusionOk="0">
                      <a:moveTo>
                        <a:pt x="72" y="0"/>
                      </a:moveTo>
                      <a:cubicBezTo>
                        <a:pt x="36" y="0"/>
                        <a:pt x="0" y="36"/>
                        <a:pt x="0" y="72"/>
                      </a:cubicBezTo>
                      <a:cubicBezTo>
                        <a:pt x="0" y="107"/>
                        <a:pt x="36" y="143"/>
                        <a:pt x="72" y="143"/>
                      </a:cubicBezTo>
                      <a:cubicBezTo>
                        <a:pt x="107" y="143"/>
                        <a:pt x="143" y="107"/>
                        <a:pt x="143" y="72"/>
                      </a:cubicBezTo>
                      <a:cubicBezTo>
                        <a:pt x="143" y="36"/>
                        <a:pt x="107" y="0"/>
                        <a:pt x="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97" name="Google Shape;5297;p17"/>
                <p:cNvSpPr/>
                <p:nvPr/>
              </p:nvSpPr>
              <p:spPr>
                <a:xfrm>
                  <a:off x="3045803" y="2647232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" h="144" extrusionOk="0">
                      <a:moveTo>
                        <a:pt x="72" y="0"/>
                      </a:moveTo>
                      <a:cubicBezTo>
                        <a:pt x="27" y="0"/>
                        <a:pt x="0" y="27"/>
                        <a:pt x="0" y="72"/>
                      </a:cubicBezTo>
                      <a:cubicBezTo>
                        <a:pt x="0" y="107"/>
                        <a:pt x="27" y="143"/>
                        <a:pt x="72" y="143"/>
                      </a:cubicBezTo>
                      <a:cubicBezTo>
                        <a:pt x="107" y="143"/>
                        <a:pt x="143" y="107"/>
                        <a:pt x="143" y="72"/>
                      </a:cubicBezTo>
                      <a:cubicBezTo>
                        <a:pt x="143" y="27"/>
                        <a:pt x="107" y="0"/>
                        <a:pt x="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98" name="Google Shape;5298;p17"/>
                <p:cNvSpPr/>
                <p:nvPr/>
              </p:nvSpPr>
              <p:spPr>
                <a:xfrm>
                  <a:off x="2217048" y="2346889"/>
                  <a:ext cx="10177" cy="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117" extrusionOk="0">
                      <a:moveTo>
                        <a:pt x="63" y="1"/>
                      </a:moveTo>
                      <a:cubicBezTo>
                        <a:pt x="27" y="1"/>
                        <a:pt x="1" y="28"/>
                        <a:pt x="1" y="54"/>
                      </a:cubicBezTo>
                      <a:cubicBezTo>
                        <a:pt x="1" y="90"/>
                        <a:pt x="27" y="117"/>
                        <a:pt x="63" y="117"/>
                      </a:cubicBezTo>
                      <a:cubicBezTo>
                        <a:pt x="90" y="117"/>
                        <a:pt x="117" y="90"/>
                        <a:pt x="117" y="54"/>
                      </a:cubicBezTo>
                      <a:cubicBezTo>
                        <a:pt x="117" y="28"/>
                        <a:pt x="90" y="1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99" name="Google Shape;5299;p17"/>
                <p:cNvSpPr/>
                <p:nvPr/>
              </p:nvSpPr>
              <p:spPr>
                <a:xfrm>
                  <a:off x="3301875" y="2658105"/>
                  <a:ext cx="10177" cy="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117" extrusionOk="0">
                      <a:moveTo>
                        <a:pt x="54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89"/>
                        <a:pt x="27" y="116"/>
                        <a:pt x="54" y="116"/>
                      </a:cubicBezTo>
                      <a:cubicBezTo>
                        <a:pt x="90" y="116"/>
                        <a:pt x="116" y="89"/>
                        <a:pt x="116" y="63"/>
                      </a:cubicBezTo>
                      <a:cubicBezTo>
                        <a:pt x="116" y="27"/>
                        <a:pt x="90" y="0"/>
                        <a:pt x="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00" name="Google Shape;5300;p17"/>
                <p:cNvSpPr/>
                <p:nvPr/>
              </p:nvSpPr>
              <p:spPr>
                <a:xfrm>
                  <a:off x="2269063" y="2395772"/>
                  <a:ext cx="10177" cy="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117" extrusionOk="0">
                      <a:moveTo>
                        <a:pt x="54" y="1"/>
                      </a:moveTo>
                      <a:cubicBezTo>
                        <a:pt x="18" y="1"/>
                        <a:pt x="0" y="28"/>
                        <a:pt x="0" y="54"/>
                      </a:cubicBezTo>
                      <a:cubicBezTo>
                        <a:pt x="0" y="90"/>
                        <a:pt x="18" y="117"/>
                        <a:pt x="54" y="117"/>
                      </a:cubicBezTo>
                      <a:cubicBezTo>
                        <a:pt x="90" y="117"/>
                        <a:pt x="116" y="90"/>
                        <a:pt x="116" y="54"/>
                      </a:cubicBezTo>
                      <a:cubicBezTo>
                        <a:pt x="116" y="28"/>
                        <a:pt x="90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01" name="Google Shape;5301;p17"/>
                <p:cNvSpPr/>
                <p:nvPr/>
              </p:nvSpPr>
              <p:spPr>
                <a:xfrm>
                  <a:off x="2421106" y="2291831"/>
                  <a:ext cx="17223" cy="16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" h="188" extrusionOk="0">
                      <a:moveTo>
                        <a:pt x="99" y="1"/>
                      </a:moveTo>
                      <a:cubicBezTo>
                        <a:pt x="46" y="1"/>
                        <a:pt x="1" y="36"/>
                        <a:pt x="1" y="99"/>
                      </a:cubicBezTo>
                      <a:cubicBezTo>
                        <a:pt x="1" y="152"/>
                        <a:pt x="46" y="188"/>
                        <a:pt x="99" y="188"/>
                      </a:cubicBezTo>
                      <a:cubicBezTo>
                        <a:pt x="153" y="188"/>
                        <a:pt x="197" y="152"/>
                        <a:pt x="197" y="99"/>
                      </a:cubicBezTo>
                      <a:cubicBezTo>
                        <a:pt x="197" y="36"/>
                        <a:pt x="153" y="1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02" name="Google Shape;5302;p17"/>
                <p:cNvSpPr/>
                <p:nvPr/>
              </p:nvSpPr>
              <p:spPr>
                <a:xfrm>
                  <a:off x="3087727" y="2695332"/>
                  <a:ext cx="17136" cy="17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" h="197" extrusionOk="0">
                      <a:moveTo>
                        <a:pt x="98" y="0"/>
                      </a:moveTo>
                      <a:cubicBezTo>
                        <a:pt x="45" y="0"/>
                        <a:pt x="0" y="45"/>
                        <a:pt x="0" y="99"/>
                      </a:cubicBezTo>
                      <a:cubicBezTo>
                        <a:pt x="0" y="152"/>
                        <a:pt x="45" y="197"/>
                        <a:pt x="98" y="197"/>
                      </a:cubicBezTo>
                      <a:cubicBezTo>
                        <a:pt x="152" y="197"/>
                        <a:pt x="196" y="152"/>
                        <a:pt x="196" y="99"/>
                      </a:cubicBezTo>
                      <a:cubicBezTo>
                        <a:pt x="196" y="45"/>
                        <a:pt x="152" y="0"/>
                        <a:pt x="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03" name="Google Shape;5303;p17"/>
                <p:cNvSpPr/>
                <p:nvPr/>
              </p:nvSpPr>
              <p:spPr>
                <a:xfrm>
                  <a:off x="2169731" y="2189368"/>
                  <a:ext cx="26443" cy="2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" h="314" extrusionOk="0">
                      <a:moveTo>
                        <a:pt x="152" y="1"/>
                      </a:moveTo>
                      <a:cubicBezTo>
                        <a:pt x="72" y="1"/>
                        <a:pt x="0" y="72"/>
                        <a:pt x="0" y="162"/>
                      </a:cubicBezTo>
                      <a:cubicBezTo>
                        <a:pt x="0" y="242"/>
                        <a:pt x="72" y="313"/>
                        <a:pt x="152" y="313"/>
                      </a:cubicBezTo>
                      <a:cubicBezTo>
                        <a:pt x="241" y="313"/>
                        <a:pt x="304" y="242"/>
                        <a:pt x="304" y="162"/>
                      </a:cubicBezTo>
                      <a:cubicBezTo>
                        <a:pt x="304" y="72"/>
                        <a:pt x="241" y="1"/>
                        <a:pt x="1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04" name="Google Shape;5304;p17"/>
                <p:cNvSpPr/>
                <p:nvPr/>
              </p:nvSpPr>
              <p:spPr>
                <a:xfrm>
                  <a:off x="2949602" y="2638708"/>
                  <a:ext cx="26443" cy="26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" h="304" extrusionOk="0">
                      <a:moveTo>
                        <a:pt x="152" y="0"/>
                      </a:moveTo>
                      <a:cubicBezTo>
                        <a:pt x="63" y="0"/>
                        <a:pt x="0" y="72"/>
                        <a:pt x="0" y="152"/>
                      </a:cubicBezTo>
                      <a:cubicBezTo>
                        <a:pt x="0" y="241"/>
                        <a:pt x="63" y="303"/>
                        <a:pt x="152" y="303"/>
                      </a:cubicBezTo>
                      <a:cubicBezTo>
                        <a:pt x="232" y="303"/>
                        <a:pt x="303" y="241"/>
                        <a:pt x="303" y="152"/>
                      </a:cubicBezTo>
                      <a:cubicBezTo>
                        <a:pt x="303" y="72"/>
                        <a:pt x="232" y="0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05" name="Google Shape;5305;p17"/>
                <p:cNvSpPr/>
                <p:nvPr/>
              </p:nvSpPr>
              <p:spPr>
                <a:xfrm>
                  <a:off x="2211656" y="2374897"/>
                  <a:ext cx="18701" cy="18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" h="215" extrusionOk="0">
                      <a:moveTo>
                        <a:pt x="107" y="0"/>
                      </a:moveTo>
                      <a:cubicBezTo>
                        <a:pt x="45" y="0"/>
                        <a:pt x="0" y="54"/>
                        <a:pt x="0" y="107"/>
                      </a:cubicBezTo>
                      <a:cubicBezTo>
                        <a:pt x="0" y="170"/>
                        <a:pt x="45" y="214"/>
                        <a:pt x="107" y="214"/>
                      </a:cubicBezTo>
                      <a:cubicBezTo>
                        <a:pt x="161" y="214"/>
                        <a:pt x="214" y="170"/>
                        <a:pt x="214" y="107"/>
                      </a:cubicBezTo>
                      <a:cubicBezTo>
                        <a:pt x="214" y="54"/>
                        <a:pt x="161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06" name="Google Shape;5306;p17"/>
                <p:cNvSpPr/>
                <p:nvPr/>
              </p:nvSpPr>
              <p:spPr>
                <a:xfrm>
                  <a:off x="2145637" y="2214244"/>
                  <a:ext cx="14874" cy="1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79" extrusionOk="0">
                      <a:moveTo>
                        <a:pt x="90" y="0"/>
                      </a:moveTo>
                      <a:cubicBezTo>
                        <a:pt x="37" y="0"/>
                        <a:pt x="1" y="45"/>
                        <a:pt x="1" y="90"/>
                      </a:cubicBezTo>
                      <a:cubicBezTo>
                        <a:pt x="1" y="134"/>
                        <a:pt x="37" y="179"/>
                        <a:pt x="90" y="179"/>
                      </a:cubicBezTo>
                      <a:cubicBezTo>
                        <a:pt x="135" y="179"/>
                        <a:pt x="170" y="134"/>
                        <a:pt x="170" y="90"/>
                      </a:cubicBezTo>
                      <a:cubicBezTo>
                        <a:pt x="170" y="45"/>
                        <a:pt x="135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5307" name="Google Shape;5307;p17"/>
          <p:cNvGrpSpPr/>
          <p:nvPr/>
        </p:nvGrpSpPr>
        <p:grpSpPr>
          <a:xfrm>
            <a:off x="9595540" y="5273903"/>
            <a:ext cx="4706627" cy="1943405"/>
            <a:chOff x="7196655" y="3955427"/>
            <a:chExt cx="3529970" cy="1457554"/>
          </a:xfrm>
        </p:grpSpPr>
        <p:grpSp>
          <p:nvGrpSpPr>
            <p:cNvPr id="5308" name="Google Shape;5308;p17"/>
            <p:cNvGrpSpPr/>
            <p:nvPr/>
          </p:nvGrpSpPr>
          <p:grpSpPr>
            <a:xfrm>
              <a:off x="7196655" y="3955427"/>
              <a:ext cx="3529970" cy="1457554"/>
              <a:chOff x="1133650" y="3105500"/>
              <a:chExt cx="3428608" cy="1415701"/>
            </a:xfrm>
          </p:grpSpPr>
          <p:sp>
            <p:nvSpPr>
              <p:cNvPr id="5309" name="Google Shape;5309;p17"/>
              <p:cNvSpPr/>
              <p:nvPr/>
            </p:nvSpPr>
            <p:spPr>
              <a:xfrm>
                <a:off x="2240575" y="3413443"/>
                <a:ext cx="54421" cy="44004"/>
              </a:xfrm>
              <a:custGeom>
                <a:avLst/>
                <a:gdLst/>
                <a:ahLst/>
                <a:cxnLst/>
                <a:rect l="l" t="t" r="r" b="b"/>
                <a:pathLst>
                  <a:path w="653" h="528" extrusionOk="0">
                    <a:moveTo>
                      <a:pt x="330" y="74"/>
                    </a:moveTo>
                    <a:cubicBezTo>
                      <a:pt x="465" y="74"/>
                      <a:pt x="480" y="272"/>
                      <a:pt x="384" y="359"/>
                    </a:cubicBezTo>
                    <a:cubicBezTo>
                      <a:pt x="370" y="373"/>
                      <a:pt x="354" y="378"/>
                      <a:pt x="336" y="378"/>
                    </a:cubicBezTo>
                    <a:cubicBezTo>
                      <a:pt x="281" y="378"/>
                      <a:pt x="214" y="328"/>
                      <a:pt x="187" y="288"/>
                    </a:cubicBezTo>
                    <a:cubicBezTo>
                      <a:pt x="170" y="261"/>
                      <a:pt x="170" y="199"/>
                      <a:pt x="196" y="163"/>
                    </a:cubicBezTo>
                    <a:cubicBezTo>
                      <a:pt x="232" y="119"/>
                      <a:pt x="268" y="101"/>
                      <a:pt x="321" y="74"/>
                    </a:cubicBezTo>
                    <a:cubicBezTo>
                      <a:pt x="324" y="74"/>
                      <a:pt x="327" y="74"/>
                      <a:pt x="330" y="74"/>
                    </a:cubicBezTo>
                    <a:close/>
                    <a:moveTo>
                      <a:pt x="227" y="0"/>
                    </a:moveTo>
                    <a:cubicBezTo>
                      <a:pt x="219" y="0"/>
                      <a:pt x="212" y="1"/>
                      <a:pt x="205" y="3"/>
                    </a:cubicBezTo>
                    <a:cubicBezTo>
                      <a:pt x="161" y="12"/>
                      <a:pt x="116" y="38"/>
                      <a:pt x="80" y="74"/>
                    </a:cubicBezTo>
                    <a:cubicBezTo>
                      <a:pt x="9" y="136"/>
                      <a:pt x="0" y="235"/>
                      <a:pt x="27" y="324"/>
                    </a:cubicBezTo>
                    <a:cubicBezTo>
                      <a:pt x="75" y="446"/>
                      <a:pt x="200" y="527"/>
                      <a:pt x="328" y="527"/>
                    </a:cubicBezTo>
                    <a:cubicBezTo>
                      <a:pt x="368" y="527"/>
                      <a:pt x="408" y="519"/>
                      <a:pt x="446" y="502"/>
                    </a:cubicBezTo>
                    <a:cubicBezTo>
                      <a:pt x="653" y="403"/>
                      <a:pt x="584" y="13"/>
                      <a:pt x="374" y="13"/>
                    </a:cubicBezTo>
                    <a:cubicBezTo>
                      <a:pt x="357" y="13"/>
                      <a:pt x="340" y="15"/>
                      <a:pt x="321" y="20"/>
                    </a:cubicBezTo>
                    <a:cubicBezTo>
                      <a:pt x="292" y="13"/>
                      <a:pt x="258" y="0"/>
                      <a:pt x="2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17"/>
              <p:cNvSpPr/>
              <p:nvPr/>
            </p:nvSpPr>
            <p:spPr>
              <a:xfrm>
                <a:off x="2131982" y="3244012"/>
                <a:ext cx="4917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29" extrusionOk="0">
                    <a:moveTo>
                      <a:pt x="366" y="64"/>
                    </a:moveTo>
                    <a:cubicBezTo>
                      <a:pt x="420" y="64"/>
                      <a:pt x="420" y="118"/>
                      <a:pt x="429" y="162"/>
                    </a:cubicBezTo>
                    <a:cubicBezTo>
                      <a:pt x="447" y="242"/>
                      <a:pt x="411" y="296"/>
                      <a:pt x="349" y="341"/>
                    </a:cubicBezTo>
                    <a:cubicBezTo>
                      <a:pt x="323" y="359"/>
                      <a:pt x="298" y="368"/>
                      <a:pt x="275" y="368"/>
                    </a:cubicBezTo>
                    <a:cubicBezTo>
                      <a:pt x="240" y="368"/>
                      <a:pt x="209" y="348"/>
                      <a:pt x="188" y="305"/>
                    </a:cubicBezTo>
                    <a:cubicBezTo>
                      <a:pt x="152" y="260"/>
                      <a:pt x="206" y="153"/>
                      <a:pt x="250" y="127"/>
                    </a:cubicBezTo>
                    <a:cubicBezTo>
                      <a:pt x="259" y="127"/>
                      <a:pt x="259" y="118"/>
                      <a:pt x="259" y="109"/>
                    </a:cubicBezTo>
                    <a:cubicBezTo>
                      <a:pt x="286" y="91"/>
                      <a:pt x="322" y="64"/>
                      <a:pt x="366" y="64"/>
                    </a:cubicBezTo>
                    <a:close/>
                    <a:moveTo>
                      <a:pt x="398" y="0"/>
                    </a:moveTo>
                    <a:cubicBezTo>
                      <a:pt x="340" y="0"/>
                      <a:pt x="279" y="42"/>
                      <a:pt x="242" y="91"/>
                    </a:cubicBezTo>
                    <a:cubicBezTo>
                      <a:pt x="161" y="91"/>
                      <a:pt x="108" y="109"/>
                      <a:pt x="54" y="171"/>
                    </a:cubicBezTo>
                    <a:cubicBezTo>
                      <a:pt x="1" y="234"/>
                      <a:pt x="19" y="314"/>
                      <a:pt x="45" y="385"/>
                    </a:cubicBezTo>
                    <a:cubicBezTo>
                      <a:pt x="81" y="457"/>
                      <a:pt x="143" y="501"/>
                      <a:pt x="215" y="519"/>
                    </a:cubicBezTo>
                    <a:cubicBezTo>
                      <a:pt x="234" y="525"/>
                      <a:pt x="253" y="528"/>
                      <a:pt x="272" y="528"/>
                    </a:cubicBezTo>
                    <a:cubicBezTo>
                      <a:pt x="333" y="528"/>
                      <a:pt x="392" y="499"/>
                      <a:pt x="447" y="466"/>
                    </a:cubicBezTo>
                    <a:cubicBezTo>
                      <a:pt x="589" y="376"/>
                      <a:pt x="589" y="198"/>
                      <a:pt x="500" y="64"/>
                    </a:cubicBezTo>
                    <a:cubicBezTo>
                      <a:pt x="472" y="18"/>
                      <a:pt x="435" y="0"/>
                      <a:pt x="3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17"/>
              <p:cNvSpPr/>
              <p:nvPr/>
            </p:nvSpPr>
            <p:spPr>
              <a:xfrm>
                <a:off x="1761118" y="4044079"/>
                <a:ext cx="51254" cy="50087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01" extrusionOk="0">
                    <a:moveTo>
                      <a:pt x="320" y="54"/>
                    </a:moveTo>
                    <a:cubicBezTo>
                      <a:pt x="356" y="54"/>
                      <a:pt x="401" y="54"/>
                      <a:pt x="445" y="72"/>
                    </a:cubicBezTo>
                    <a:cubicBezTo>
                      <a:pt x="508" y="108"/>
                      <a:pt x="499" y="188"/>
                      <a:pt x="490" y="250"/>
                    </a:cubicBezTo>
                    <a:cubicBezTo>
                      <a:pt x="474" y="312"/>
                      <a:pt x="432" y="448"/>
                      <a:pt x="357" y="448"/>
                    </a:cubicBezTo>
                    <a:cubicBezTo>
                      <a:pt x="345" y="448"/>
                      <a:pt x="333" y="445"/>
                      <a:pt x="320" y="438"/>
                    </a:cubicBezTo>
                    <a:cubicBezTo>
                      <a:pt x="213" y="375"/>
                      <a:pt x="222" y="134"/>
                      <a:pt x="320" y="54"/>
                    </a:cubicBezTo>
                    <a:close/>
                    <a:moveTo>
                      <a:pt x="315" y="0"/>
                    </a:moveTo>
                    <a:cubicBezTo>
                      <a:pt x="0" y="0"/>
                      <a:pt x="48" y="572"/>
                      <a:pt x="329" y="598"/>
                    </a:cubicBezTo>
                    <a:cubicBezTo>
                      <a:pt x="341" y="600"/>
                      <a:pt x="352" y="600"/>
                      <a:pt x="362" y="600"/>
                    </a:cubicBezTo>
                    <a:cubicBezTo>
                      <a:pt x="558" y="600"/>
                      <a:pt x="614" y="375"/>
                      <a:pt x="606" y="206"/>
                    </a:cubicBezTo>
                    <a:cubicBezTo>
                      <a:pt x="598" y="69"/>
                      <a:pt x="507" y="4"/>
                      <a:pt x="397" y="4"/>
                    </a:cubicBezTo>
                    <a:cubicBezTo>
                      <a:pt x="378" y="4"/>
                      <a:pt x="358" y="6"/>
                      <a:pt x="338" y="10"/>
                    </a:cubicBezTo>
                    <a:cubicBezTo>
                      <a:pt x="338" y="1"/>
                      <a:pt x="338" y="1"/>
                      <a:pt x="329" y="1"/>
                    </a:cubicBezTo>
                    <a:cubicBezTo>
                      <a:pt x="324" y="0"/>
                      <a:pt x="319" y="0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17"/>
              <p:cNvSpPr/>
              <p:nvPr/>
            </p:nvSpPr>
            <p:spPr>
              <a:xfrm>
                <a:off x="1727866" y="3952404"/>
                <a:ext cx="44337" cy="39253"/>
              </a:xfrm>
              <a:custGeom>
                <a:avLst/>
                <a:gdLst/>
                <a:ahLst/>
                <a:cxnLst/>
                <a:rect l="l" t="t" r="r" b="b"/>
                <a:pathLst>
                  <a:path w="532" h="471" extrusionOk="0">
                    <a:moveTo>
                      <a:pt x="291" y="66"/>
                    </a:moveTo>
                    <a:lnTo>
                      <a:pt x="291" y="66"/>
                    </a:lnTo>
                    <a:cubicBezTo>
                      <a:pt x="425" y="101"/>
                      <a:pt x="345" y="307"/>
                      <a:pt x="246" y="342"/>
                    </a:cubicBezTo>
                    <a:cubicBezTo>
                      <a:pt x="238" y="344"/>
                      <a:pt x="230" y="345"/>
                      <a:pt x="223" y="345"/>
                    </a:cubicBezTo>
                    <a:cubicBezTo>
                      <a:pt x="169" y="345"/>
                      <a:pt x="149" y="290"/>
                      <a:pt x="157" y="235"/>
                    </a:cubicBezTo>
                    <a:cubicBezTo>
                      <a:pt x="175" y="182"/>
                      <a:pt x="229" y="93"/>
                      <a:pt x="291" y="66"/>
                    </a:cubicBezTo>
                    <a:close/>
                    <a:moveTo>
                      <a:pt x="266" y="0"/>
                    </a:moveTo>
                    <a:cubicBezTo>
                      <a:pt x="161" y="0"/>
                      <a:pt x="79" y="111"/>
                      <a:pt x="41" y="209"/>
                    </a:cubicBezTo>
                    <a:cubicBezTo>
                      <a:pt x="0" y="332"/>
                      <a:pt x="88" y="470"/>
                      <a:pt x="221" y="470"/>
                    </a:cubicBezTo>
                    <a:cubicBezTo>
                      <a:pt x="232" y="470"/>
                      <a:pt x="243" y="469"/>
                      <a:pt x="255" y="467"/>
                    </a:cubicBezTo>
                    <a:cubicBezTo>
                      <a:pt x="443" y="432"/>
                      <a:pt x="532" y="75"/>
                      <a:pt x="336" y="12"/>
                    </a:cubicBezTo>
                    <a:lnTo>
                      <a:pt x="327" y="12"/>
                    </a:lnTo>
                    <a:cubicBezTo>
                      <a:pt x="306" y="4"/>
                      <a:pt x="286" y="0"/>
                      <a:pt x="2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17"/>
              <p:cNvSpPr/>
              <p:nvPr/>
            </p:nvSpPr>
            <p:spPr>
              <a:xfrm>
                <a:off x="1551351" y="3947237"/>
                <a:ext cx="77423" cy="66089"/>
              </a:xfrm>
              <a:custGeom>
                <a:avLst/>
                <a:gdLst/>
                <a:ahLst/>
                <a:cxnLst/>
                <a:rect l="l" t="t" r="r" b="b"/>
                <a:pathLst>
                  <a:path w="929" h="793" extrusionOk="0">
                    <a:moveTo>
                      <a:pt x="511" y="62"/>
                    </a:moveTo>
                    <a:cubicBezTo>
                      <a:pt x="592" y="62"/>
                      <a:pt x="666" y="106"/>
                      <a:pt x="714" y="181"/>
                    </a:cubicBezTo>
                    <a:cubicBezTo>
                      <a:pt x="803" y="315"/>
                      <a:pt x="714" y="502"/>
                      <a:pt x="598" y="583"/>
                    </a:cubicBezTo>
                    <a:cubicBezTo>
                      <a:pt x="562" y="607"/>
                      <a:pt x="526" y="617"/>
                      <a:pt x="492" y="617"/>
                    </a:cubicBezTo>
                    <a:cubicBezTo>
                      <a:pt x="400" y="617"/>
                      <a:pt x="320" y="542"/>
                      <a:pt x="268" y="458"/>
                    </a:cubicBezTo>
                    <a:cubicBezTo>
                      <a:pt x="179" y="324"/>
                      <a:pt x="321" y="137"/>
                      <a:pt x="437" y="74"/>
                    </a:cubicBezTo>
                    <a:cubicBezTo>
                      <a:pt x="462" y="66"/>
                      <a:pt x="487" y="62"/>
                      <a:pt x="511" y="62"/>
                    </a:cubicBezTo>
                    <a:close/>
                    <a:moveTo>
                      <a:pt x="556" y="0"/>
                    </a:moveTo>
                    <a:cubicBezTo>
                      <a:pt x="505" y="0"/>
                      <a:pt x="455" y="13"/>
                      <a:pt x="411" y="39"/>
                    </a:cubicBezTo>
                    <a:cubicBezTo>
                      <a:pt x="206" y="74"/>
                      <a:pt x="0" y="279"/>
                      <a:pt x="98" y="494"/>
                    </a:cubicBezTo>
                    <a:cubicBezTo>
                      <a:pt x="167" y="664"/>
                      <a:pt x="323" y="792"/>
                      <a:pt x="496" y="792"/>
                    </a:cubicBezTo>
                    <a:cubicBezTo>
                      <a:pt x="550" y="792"/>
                      <a:pt x="605" y="780"/>
                      <a:pt x="660" y="752"/>
                    </a:cubicBezTo>
                    <a:cubicBezTo>
                      <a:pt x="875" y="645"/>
                      <a:pt x="928" y="315"/>
                      <a:pt x="803" y="137"/>
                    </a:cubicBezTo>
                    <a:cubicBezTo>
                      <a:pt x="745" y="44"/>
                      <a:pt x="650" y="0"/>
                      <a:pt x="5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17"/>
              <p:cNvSpPr/>
              <p:nvPr/>
            </p:nvSpPr>
            <p:spPr>
              <a:xfrm>
                <a:off x="2244242" y="4151921"/>
                <a:ext cx="35086" cy="3291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95" extrusionOk="0">
                    <a:moveTo>
                      <a:pt x="197" y="72"/>
                    </a:moveTo>
                    <a:cubicBezTo>
                      <a:pt x="233" y="80"/>
                      <a:pt x="268" y="80"/>
                      <a:pt x="295" y="98"/>
                    </a:cubicBezTo>
                    <a:cubicBezTo>
                      <a:pt x="340" y="116"/>
                      <a:pt x="322" y="161"/>
                      <a:pt x="313" y="196"/>
                    </a:cubicBezTo>
                    <a:cubicBezTo>
                      <a:pt x="300" y="241"/>
                      <a:pt x="256" y="281"/>
                      <a:pt x="212" y="281"/>
                    </a:cubicBezTo>
                    <a:cubicBezTo>
                      <a:pt x="194" y="281"/>
                      <a:pt x="177" y="274"/>
                      <a:pt x="161" y="259"/>
                    </a:cubicBezTo>
                    <a:cubicBezTo>
                      <a:pt x="108" y="214"/>
                      <a:pt x="143" y="125"/>
                      <a:pt x="188" y="72"/>
                    </a:cubicBezTo>
                    <a:close/>
                    <a:moveTo>
                      <a:pt x="197" y="0"/>
                    </a:moveTo>
                    <a:cubicBezTo>
                      <a:pt x="108" y="18"/>
                      <a:pt x="45" y="98"/>
                      <a:pt x="28" y="188"/>
                    </a:cubicBezTo>
                    <a:cubicBezTo>
                      <a:pt x="1" y="303"/>
                      <a:pt x="72" y="375"/>
                      <a:pt x="170" y="393"/>
                    </a:cubicBezTo>
                    <a:cubicBezTo>
                      <a:pt x="178" y="394"/>
                      <a:pt x="187" y="394"/>
                      <a:pt x="194" y="394"/>
                    </a:cubicBezTo>
                    <a:cubicBezTo>
                      <a:pt x="247" y="394"/>
                      <a:pt x="292" y="370"/>
                      <a:pt x="331" y="339"/>
                    </a:cubicBezTo>
                    <a:cubicBezTo>
                      <a:pt x="384" y="286"/>
                      <a:pt x="384" y="232"/>
                      <a:pt x="402" y="170"/>
                    </a:cubicBezTo>
                    <a:cubicBezTo>
                      <a:pt x="420" y="63"/>
                      <a:pt x="304" y="27"/>
                      <a:pt x="224" y="27"/>
                    </a:cubicBezTo>
                    <a:cubicBezTo>
                      <a:pt x="224" y="18"/>
                      <a:pt x="215" y="0"/>
                      <a:pt x="1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17"/>
              <p:cNvSpPr/>
              <p:nvPr/>
            </p:nvSpPr>
            <p:spPr>
              <a:xfrm>
                <a:off x="2011556" y="3329852"/>
                <a:ext cx="89257" cy="74006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888" extrusionOk="0">
                    <a:moveTo>
                      <a:pt x="603" y="93"/>
                    </a:moveTo>
                    <a:cubicBezTo>
                      <a:pt x="674" y="93"/>
                      <a:pt x="745" y="107"/>
                      <a:pt x="794" y="149"/>
                    </a:cubicBezTo>
                    <a:cubicBezTo>
                      <a:pt x="955" y="292"/>
                      <a:pt x="848" y="560"/>
                      <a:pt x="714" y="658"/>
                    </a:cubicBezTo>
                    <a:cubicBezTo>
                      <a:pt x="670" y="691"/>
                      <a:pt x="621" y="705"/>
                      <a:pt x="573" y="705"/>
                    </a:cubicBezTo>
                    <a:cubicBezTo>
                      <a:pt x="464" y="705"/>
                      <a:pt x="354" y="634"/>
                      <a:pt x="286" y="542"/>
                    </a:cubicBezTo>
                    <a:cubicBezTo>
                      <a:pt x="170" y="381"/>
                      <a:pt x="411" y="176"/>
                      <a:pt x="536" y="114"/>
                    </a:cubicBezTo>
                    <a:cubicBezTo>
                      <a:pt x="545" y="105"/>
                      <a:pt x="545" y="105"/>
                      <a:pt x="545" y="96"/>
                    </a:cubicBezTo>
                    <a:cubicBezTo>
                      <a:pt x="564" y="94"/>
                      <a:pt x="583" y="93"/>
                      <a:pt x="603" y="93"/>
                    </a:cubicBezTo>
                    <a:close/>
                    <a:moveTo>
                      <a:pt x="671" y="1"/>
                    </a:moveTo>
                    <a:cubicBezTo>
                      <a:pt x="572" y="1"/>
                      <a:pt x="467" y="34"/>
                      <a:pt x="384" y="78"/>
                    </a:cubicBezTo>
                    <a:cubicBezTo>
                      <a:pt x="170" y="149"/>
                      <a:pt x="0" y="345"/>
                      <a:pt x="99" y="577"/>
                    </a:cubicBezTo>
                    <a:cubicBezTo>
                      <a:pt x="176" y="758"/>
                      <a:pt x="371" y="888"/>
                      <a:pt x="564" y="888"/>
                    </a:cubicBezTo>
                    <a:cubicBezTo>
                      <a:pt x="637" y="888"/>
                      <a:pt x="710" y="869"/>
                      <a:pt x="777" y="827"/>
                    </a:cubicBezTo>
                    <a:cubicBezTo>
                      <a:pt x="1009" y="684"/>
                      <a:pt x="1071" y="363"/>
                      <a:pt x="928" y="131"/>
                    </a:cubicBezTo>
                    <a:cubicBezTo>
                      <a:pt x="869" y="36"/>
                      <a:pt x="774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17"/>
              <p:cNvSpPr/>
              <p:nvPr/>
            </p:nvSpPr>
            <p:spPr>
              <a:xfrm>
                <a:off x="3067309" y="3251429"/>
                <a:ext cx="52838" cy="4375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259" y="73"/>
                    </a:moveTo>
                    <a:cubicBezTo>
                      <a:pt x="339" y="82"/>
                      <a:pt x="420" y="100"/>
                      <a:pt x="455" y="171"/>
                    </a:cubicBezTo>
                    <a:cubicBezTo>
                      <a:pt x="518" y="261"/>
                      <a:pt x="420" y="323"/>
                      <a:pt x="348" y="350"/>
                    </a:cubicBezTo>
                    <a:cubicBezTo>
                      <a:pt x="331" y="355"/>
                      <a:pt x="314" y="357"/>
                      <a:pt x="298" y="357"/>
                    </a:cubicBezTo>
                    <a:cubicBezTo>
                      <a:pt x="233" y="357"/>
                      <a:pt x="184" y="315"/>
                      <a:pt x="170" y="243"/>
                    </a:cubicBezTo>
                    <a:cubicBezTo>
                      <a:pt x="152" y="189"/>
                      <a:pt x="206" y="109"/>
                      <a:pt x="259" y="73"/>
                    </a:cubicBezTo>
                    <a:close/>
                    <a:moveTo>
                      <a:pt x="264" y="1"/>
                    </a:moveTo>
                    <a:cubicBezTo>
                      <a:pt x="250" y="1"/>
                      <a:pt x="237" y="1"/>
                      <a:pt x="223" y="2"/>
                    </a:cubicBezTo>
                    <a:cubicBezTo>
                      <a:pt x="214" y="2"/>
                      <a:pt x="206" y="11"/>
                      <a:pt x="197" y="11"/>
                    </a:cubicBezTo>
                    <a:cubicBezTo>
                      <a:pt x="90" y="38"/>
                      <a:pt x="0" y="136"/>
                      <a:pt x="0" y="252"/>
                    </a:cubicBezTo>
                    <a:cubicBezTo>
                      <a:pt x="0" y="332"/>
                      <a:pt x="54" y="403"/>
                      <a:pt x="107" y="466"/>
                    </a:cubicBezTo>
                    <a:cubicBezTo>
                      <a:pt x="154" y="507"/>
                      <a:pt x="205" y="525"/>
                      <a:pt x="259" y="525"/>
                    </a:cubicBezTo>
                    <a:cubicBezTo>
                      <a:pt x="288" y="525"/>
                      <a:pt x="317" y="520"/>
                      <a:pt x="348" y="510"/>
                    </a:cubicBezTo>
                    <a:cubicBezTo>
                      <a:pt x="491" y="475"/>
                      <a:pt x="634" y="341"/>
                      <a:pt x="580" y="180"/>
                    </a:cubicBezTo>
                    <a:cubicBezTo>
                      <a:pt x="540" y="43"/>
                      <a:pt x="397" y="1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17"/>
              <p:cNvSpPr/>
              <p:nvPr/>
            </p:nvSpPr>
            <p:spPr>
              <a:xfrm>
                <a:off x="2997387" y="3355354"/>
                <a:ext cx="69256" cy="5633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676" extrusionOk="0">
                    <a:moveTo>
                      <a:pt x="411" y="102"/>
                    </a:moveTo>
                    <a:cubicBezTo>
                      <a:pt x="474" y="138"/>
                      <a:pt x="545" y="164"/>
                      <a:pt x="598" y="209"/>
                    </a:cubicBezTo>
                    <a:cubicBezTo>
                      <a:pt x="723" y="316"/>
                      <a:pt x="634" y="441"/>
                      <a:pt x="500" y="477"/>
                    </a:cubicBezTo>
                    <a:cubicBezTo>
                      <a:pt x="471" y="487"/>
                      <a:pt x="442" y="492"/>
                      <a:pt x="413" y="492"/>
                    </a:cubicBezTo>
                    <a:cubicBezTo>
                      <a:pt x="323" y="492"/>
                      <a:pt x="245" y="440"/>
                      <a:pt x="197" y="352"/>
                    </a:cubicBezTo>
                    <a:cubicBezTo>
                      <a:pt x="117" y="209"/>
                      <a:pt x="286" y="138"/>
                      <a:pt x="411" y="102"/>
                    </a:cubicBezTo>
                    <a:close/>
                    <a:moveTo>
                      <a:pt x="344" y="0"/>
                    </a:moveTo>
                    <a:cubicBezTo>
                      <a:pt x="335" y="0"/>
                      <a:pt x="328" y="6"/>
                      <a:pt x="322" y="13"/>
                    </a:cubicBezTo>
                    <a:cubicBezTo>
                      <a:pt x="306" y="10"/>
                      <a:pt x="291" y="9"/>
                      <a:pt x="275" y="9"/>
                    </a:cubicBezTo>
                    <a:cubicBezTo>
                      <a:pt x="229" y="9"/>
                      <a:pt x="186" y="19"/>
                      <a:pt x="152" y="39"/>
                    </a:cubicBezTo>
                    <a:cubicBezTo>
                      <a:pt x="54" y="93"/>
                      <a:pt x="10" y="182"/>
                      <a:pt x="1" y="289"/>
                    </a:cubicBezTo>
                    <a:cubicBezTo>
                      <a:pt x="1" y="498"/>
                      <a:pt x="196" y="675"/>
                      <a:pt x="397" y="675"/>
                    </a:cubicBezTo>
                    <a:cubicBezTo>
                      <a:pt x="410" y="675"/>
                      <a:pt x="424" y="675"/>
                      <a:pt x="438" y="673"/>
                    </a:cubicBezTo>
                    <a:cubicBezTo>
                      <a:pt x="634" y="637"/>
                      <a:pt x="830" y="494"/>
                      <a:pt x="786" y="280"/>
                    </a:cubicBezTo>
                    <a:cubicBezTo>
                      <a:pt x="750" y="147"/>
                      <a:pt x="616" y="93"/>
                      <a:pt x="491" y="48"/>
                    </a:cubicBezTo>
                    <a:cubicBezTo>
                      <a:pt x="491" y="39"/>
                      <a:pt x="483" y="39"/>
                      <a:pt x="483" y="39"/>
                    </a:cubicBezTo>
                    <a:cubicBezTo>
                      <a:pt x="474" y="39"/>
                      <a:pt x="456" y="31"/>
                      <a:pt x="447" y="31"/>
                    </a:cubicBezTo>
                    <a:cubicBezTo>
                      <a:pt x="420" y="22"/>
                      <a:pt x="384" y="13"/>
                      <a:pt x="358" y="4"/>
                    </a:cubicBezTo>
                    <a:cubicBezTo>
                      <a:pt x="352" y="1"/>
                      <a:pt x="348" y="0"/>
                      <a:pt x="3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17"/>
              <p:cNvSpPr/>
              <p:nvPr/>
            </p:nvSpPr>
            <p:spPr>
              <a:xfrm>
                <a:off x="3746115" y="3141920"/>
                <a:ext cx="53588" cy="4917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0" extrusionOk="0">
                    <a:moveTo>
                      <a:pt x="321" y="94"/>
                    </a:moveTo>
                    <a:cubicBezTo>
                      <a:pt x="402" y="147"/>
                      <a:pt x="491" y="236"/>
                      <a:pt x="473" y="343"/>
                    </a:cubicBezTo>
                    <a:cubicBezTo>
                      <a:pt x="467" y="397"/>
                      <a:pt x="388" y="435"/>
                      <a:pt x="321" y="435"/>
                    </a:cubicBezTo>
                    <a:cubicBezTo>
                      <a:pt x="289" y="435"/>
                      <a:pt x="259" y="426"/>
                      <a:pt x="241" y="406"/>
                    </a:cubicBezTo>
                    <a:cubicBezTo>
                      <a:pt x="214" y="388"/>
                      <a:pt x="188" y="370"/>
                      <a:pt x="170" y="343"/>
                    </a:cubicBezTo>
                    <a:cubicBezTo>
                      <a:pt x="161" y="308"/>
                      <a:pt x="170" y="272"/>
                      <a:pt x="179" y="236"/>
                    </a:cubicBezTo>
                    <a:cubicBezTo>
                      <a:pt x="188" y="201"/>
                      <a:pt x="232" y="183"/>
                      <a:pt x="259" y="156"/>
                    </a:cubicBezTo>
                    <a:cubicBezTo>
                      <a:pt x="277" y="138"/>
                      <a:pt x="295" y="112"/>
                      <a:pt x="321" y="94"/>
                    </a:cubicBezTo>
                    <a:close/>
                    <a:moveTo>
                      <a:pt x="298" y="1"/>
                    </a:moveTo>
                    <a:cubicBezTo>
                      <a:pt x="193" y="1"/>
                      <a:pt x="83" y="93"/>
                      <a:pt x="36" y="174"/>
                    </a:cubicBezTo>
                    <a:cubicBezTo>
                      <a:pt x="0" y="245"/>
                      <a:pt x="0" y="317"/>
                      <a:pt x="18" y="388"/>
                    </a:cubicBezTo>
                    <a:cubicBezTo>
                      <a:pt x="18" y="424"/>
                      <a:pt x="45" y="459"/>
                      <a:pt x="63" y="486"/>
                    </a:cubicBezTo>
                    <a:cubicBezTo>
                      <a:pt x="78" y="494"/>
                      <a:pt x="87" y="509"/>
                      <a:pt x="101" y="518"/>
                    </a:cubicBezTo>
                    <a:lnTo>
                      <a:pt x="101" y="518"/>
                    </a:lnTo>
                    <a:cubicBezTo>
                      <a:pt x="105" y="522"/>
                      <a:pt x="143" y="551"/>
                      <a:pt x="143" y="558"/>
                    </a:cubicBezTo>
                    <a:cubicBezTo>
                      <a:pt x="183" y="579"/>
                      <a:pt x="232" y="589"/>
                      <a:pt x="282" y="589"/>
                    </a:cubicBezTo>
                    <a:cubicBezTo>
                      <a:pt x="400" y="589"/>
                      <a:pt x="527" y="533"/>
                      <a:pt x="571" y="433"/>
                    </a:cubicBezTo>
                    <a:cubicBezTo>
                      <a:pt x="643" y="281"/>
                      <a:pt x="536" y="138"/>
                      <a:pt x="402" y="58"/>
                    </a:cubicBezTo>
                    <a:cubicBezTo>
                      <a:pt x="402" y="49"/>
                      <a:pt x="402" y="40"/>
                      <a:pt x="393" y="31"/>
                    </a:cubicBezTo>
                    <a:cubicBezTo>
                      <a:pt x="363" y="10"/>
                      <a:pt x="330" y="1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17"/>
              <p:cNvSpPr/>
              <p:nvPr/>
            </p:nvSpPr>
            <p:spPr>
              <a:xfrm>
                <a:off x="3544599" y="3893733"/>
                <a:ext cx="49171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9" extrusionOk="0">
                    <a:moveTo>
                      <a:pt x="340" y="65"/>
                    </a:moveTo>
                    <a:cubicBezTo>
                      <a:pt x="411" y="101"/>
                      <a:pt x="491" y="172"/>
                      <a:pt x="465" y="261"/>
                    </a:cubicBezTo>
                    <a:cubicBezTo>
                      <a:pt x="441" y="324"/>
                      <a:pt x="390" y="352"/>
                      <a:pt x="330" y="352"/>
                    </a:cubicBezTo>
                    <a:cubicBezTo>
                      <a:pt x="321" y="352"/>
                      <a:pt x="313" y="352"/>
                      <a:pt x="304" y="350"/>
                    </a:cubicBezTo>
                    <a:cubicBezTo>
                      <a:pt x="242" y="333"/>
                      <a:pt x="152" y="306"/>
                      <a:pt x="179" y="226"/>
                    </a:cubicBezTo>
                    <a:cubicBezTo>
                      <a:pt x="197" y="163"/>
                      <a:pt x="277" y="83"/>
                      <a:pt x="340" y="65"/>
                    </a:cubicBezTo>
                    <a:close/>
                    <a:moveTo>
                      <a:pt x="310" y="1"/>
                    </a:moveTo>
                    <a:cubicBezTo>
                      <a:pt x="189" y="1"/>
                      <a:pt x="87" y="100"/>
                      <a:pt x="54" y="208"/>
                    </a:cubicBezTo>
                    <a:cubicBezTo>
                      <a:pt x="1" y="342"/>
                      <a:pt x="143" y="466"/>
                      <a:pt x="268" y="475"/>
                    </a:cubicBezTo>
                    <a:cubicBezTo>
                      <a:pt x="282" y="477"/>
                      <a:pt x="296" y="478"/>
                      <a:pt x="310" y="478"/>
                    </a:cubicBezTo>
                    <a:cubicBezTo>
                      <a:pt x="418" y="478"/>
                      <a:pt x="513" y="417"/>
                      <a:pt x="545" y="306"/>
                    </a:cubicBezTo>
                    <a:cubicBezTo>
                      <a:pt x="589" y="172"/>
                      <a:pt x="482" y="65"/>
                      <a:pt x="358" y="20"/>
                    </a:cubicBezTo>
                    <a:cubicBezTo>
                      <a:pt x="358" y="11"/>
                      <a:pt x="349" y="3"/>
                      <a:pt x="340" y="3"/>
                    </a:cubicBezTo>
                    <a:cubicBezTo>
                      <a:pt x="330" y="1"/>
                      <a:pt x="320" y="1"/>
                      <a:pt x="3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17"/>
              <p:cNvSpPr/>
              <p:nvPr/>
            </p:nvSpPr>
            <p:spPr>
              <a:xfrm>
                <a:off x="3482927" y="3827644"/>
                <a:ext cx="27586" cy="25419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05" extrusionOk="0">
                    <a:moveTo>
                      <a:pt x="205" y="73"/>
                    </a:moveTo>
                    <a:cubicBezTo>
                      <a:pt x="223" y="91"/>
                      <a:pt x="241" y="109"/>
                      <a:pt x="250" y="127"/>
                    </a:cubicBezTo>
                    <a:cubicBezTo>
                      <a:pt x="264" y="162"/>
                      <a:pt x="245" y="208"/>
                      <a:pt x="214" y="208"/>
                    </a:cubicBezTo>
                    <a:cubicBezTo>
                      <a:pt x="206" y="208"/>
                      <a:pt x="197" y="205"/>
                      <a:pt x="188" y="198"/>
                    </a:cubicBezTo>
                    <a:cubicBezTo>
                      <a:pt x="170" y="189"/>
                      <a:pt x="161" y="162"/>
                      <a:pt x="152" y="144"/>
                    </a:cubicBezTo>
                    <a:cubicBezTo>
                      <a:pt x="143" y="135"/>
                      <a:pt x="134" y="100"/>
                      <a:pt x="134" y="91"/>
                    </a:cubicBezTo>
                    <a:cubicBezTo>
                      <a:pt x="152" y="91"/>
                      <a:pt x="161" y="91"/>
                      <a:pt x="179" y="82"/>
                    </a:cubicBezTo>
                    <a:cubicBezTo>
                      <a:pt x="188" y="82"/>
                      <a:pt x="196" y="73"/>
                      <a:pt x="205" y="73"/>
                    </a:cubicBezTo>
                    <a:close/>
                    <a:moveTo>
                      <a:pt x="120" y="0"/>
                    </a:moveTo>
                    <a:cubicBezTo>
                      <a:pt x="80" y="0"/>
                      <a:pt x="43" y="33"/>
                      <a:pt x="27" y="73"/>
                    </a:cubicBezTo>
                    <a:cubicBezTo>
                      <a:pt x="0" y="162"/>
                      <a:pt x="72" y="269"/>
                      <a:pt x="161" y="296"/>
                    </a:cubicBezTo>
                    <a:cubicBezTo>
                      <a:pt x="176" y="302"/>
                      <a:pt x="190" y="305"/>
                      <a:pt x="204" y="305"/>
                    </a:cubicBezTo>
                    <a:cubicBezTo>
                      <a:pt x="275" y="305"/>
                      <a:pt x="330" y="237"/>
                      <a:pt x="330" y="162"/>
                    </a:cubicBezTo>
                    <a:cubicBezTo>
                      <a:pt x="330" y="100"/>
                      <a:pt x="286" y="55"/>
                      <a:pt x="232" y="28"/>
                    </a:cubicBezTo>
                    <a:lnTo>
                      <a:pt x="223" y="28"/>
                    </a:lnTo>
                    <a:cubicBezTo>
                      <a:pt x="214" y="19"/>
                      <a:pt x="214" y="19"/>
                      <a:pt x="205" y="19"/>
                    </a:cubicBezTo>
                    <a:cubicBezTo>
                      <a:pt x="188" y="11"/>
                      <a:pt x="170" y="2"/>
                      <a:pt x="152" y="2"/>
                    </a:cubicBezTo>
                    <a:lnTo>
                      <a:pt x="134" y="2"/>
                    </a:lnTo>
                    <a:cubicBezTo>
                      <a:pt x="129" y="1"/>
                      <a:pt x="125" y="0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17"/>
              <p:cNvSpPr/>
              <p:nvPr/>
            </p:nvSpPr>
            <p:spPr>
              <a:xfrm>
                <a:off x="3630106" y="3872231"/>
                <a:ext cx="25252" cy="18918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27" extrusionOk="0">
                    <a:moveTo>
                      <a:pt x="179" y="55"/>
                    </a:moveTo>
                    <a:cubicBezTo>
                      <a:pt x="215" y="73"/>
                      <a:pt x="250" y="91"/>
                      <a:pt x="224" y="118"/>
                    </a:cubicBezTo>
                    <a:cubicBezTo>
                      <a:pt x="204" y="138"/>
                      <a:pt x="178" y="148"/>
                      <a:pt x="152" y="148"/>
                    </a:cubicBezTo>
                    <a:cubicBezTo>
                      <a:pt x="143" y="148"/>
                      <a:pt x="134" y="147"/>
                      <a:pt x="125" y="145"/>
                    </a:cubicBezTo>
                    <a:cubicBezTo>
                      <a:pt x="81" y="127"/>
                      <a:pt x="143" y="73"/>
                      <a:pt x="161" y="64"/>
                    </a:cubicBezTo>
                    <a:cubicBezTo>
                      <a:pt x="170" y="64"/>
                      <a:pt x="170" y="64"/>
                      <a:pt x="179" y="55"/>
                    </a:cubicBezTo>
                    <a:close/>
                    <a:moveTo>
                      <a:pt x="135" y="0"/>
                    </a:moveTo>
                    <a:cubicBezTo>
                      <a:pt x="125" y="0"/>
                      <a:pt x="116" y="1"/>
                      <a:pt x="108" y="2"/>
                    </a:cubicBezTo>
                    <a:cubicBezTo>
                      <a:pt x="90" y="2"/>
                      <a:pt x="90" y="11"/>
                      <a:pt x="90" y="20"/>
                    </a:cubicBezTo>
                    <a:cubicBezTo>
                      <a:pt x="54" y="29"/>
                      <a:pt x="27" y="55"/>
                      <a:pt x="18" y="91"/>
                    </a:cubicBezTo>
                    <a:cubicBezTo>
                      <a:pt x="1" y="154"/>
                      <a:pt x="54" y="216"/>
                      <a:pt x="117" y="225"/>
                    </a:cubicBezTo>
                    <a:cubicBezTo>
                      <a:pt x="123" y="226"/>
                      <a:pt x="129" y="226"/>
                      <a:pt x="136" y="226"/>
                    </a:cubicBezTo>
                    <a:cubicBezTo>
                      <a:pt x="199" y="226"/>
                      <a:pt x="287" y="190"/>
                      <a:pt x="295" y="118"/>
                    </a:cubicBezTo>
                    <a:cubicBezTo>
                      <a:pt x="303" y="31"/>
                      <a:pt x="207" y="0"/>
                      <a:pt x="1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17"/>
              <p:cNvSpPr/>
              <p:nvPr/>
            </p:nvSpPr>
            <p:spPr>
              <a:xfrm>
                <a:off x="2978052" y="3923319"/>
                <a:ext cx="31336" cy="29669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6" extrusionOk="0">
                    <a:moveTo>
                      <a:pt x="197" y="67"/>
                    </a:moveTo>
                    <a:cubicBezTo>
                      <a:pt x="242" y="94"/>
                      <a:pt x="286" y="129"/>
                      <a:pt x="260" y="192"/>
                    </a:cubicBezTo>
                    <a:cubicBezTo>
                      <a:pt x="247" y="222"/>
                      <a:pt x="219" y="248"/>
                      <a:pt x="188" y="248"/>
                    </a:cubicBezTo>
                    <a:cubicBezTo>
                      <a:pt x="173" y="248"/>
                      <a:pt x="158" y="242"/>
                      <a:pt x="144" y="227"/>
                    </a:cubicBezTo>
                    <a:cubicBezTo>
                      <a:pt x="135" y="210"/>
                      <a:pt x="135" y="174"/>
                      <a:pt x="144" y="156"/>
                    </a:cubicBezTo>
                    <a:cubicBezTo>
                      <a:pt x="152" y="120"/>
                      <a:pt x="161" y="103"/>
                      <a:pt x="188" y="85"/>
                    </a:cubicBezTo>
                    <a:cubicBezTo>
                      <a:pt x="188" y="76"/>
                      <a:pt x="197" y="76"/>
                      <a:pt x="197" y="67"/>
                    </a:cubicBezTo>
                    <a:close/>
                    <a:moveTo>
                      <a:pt x="184" y="1"/>
                    </a:moveTo>
                    <a:cubicBezTo>
                      <a:pt x="174" y="1"/>
                      <a:pt x="168" y="9"/>
                      <a:pt x="161" y="22"/>
                    </a:cubicBezTo>
                    <a:cubicBezTo>
                      <a:pt x="152" y="19"/>
                      <a:pt x="142" y="17"/>
                      <a:pt x="132" y="17"/>
                    </a:cubicBezTo>
                    <a:cubicBezTo>
                      <a:pt x="72" y="17"/>
                      <a:pt x="17" y="84"/>
                      <a:pt x="10" y="138"/>
                    </a:cubicBezTo>
                    <a:cubicBezTo>
                      <a:pt x="1" y="219"/>
                      <a:pt x="37" y="308"/>
                      <a:pt x="108" y="334"/>
                    </a:cubicBezTo>
                    <a:cubicBezTo>
                      <a:pt x="137" y="349"/>
                      <a:pt x="161" y="356"/>
                      <a:pt x="186" y="356"/>
                    </a:cubicBezTo>
                    <a:cubicBezTo>
                      <a:pt x="206" y="356"/>
                      <a:pt x="227" y="351"/>
                      <a:pt x="251" y="343"/>
                    </a:cubicBezTo>
                    <a:cubicBezTo>
                      <a:pt x="295" y="317"/>
                      <a:pt x="331" y="254"/>
                      <a:pt x="349" y="210"/>
                    </a:cubicBezTo>
                    <a:cubicBezTo>
                      <a:pt x="376" y="103"/>
                      <a:pt x="286" y="31"/>
                      <a:pt x="197" y="4"/>
                    </a:cubicBezTo>
                    <a:cubicBezTo>
                      <a:pt x="192" y="2"/>
                      <a:pt x="188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17"/>
              <p:cNvSpPr/>
              <p:nvPr/>
            </p:nvSpPr>
            <p:spPr>
              <a:xfrm>
                <a:off x="3033057" y="3887982"/>
                <a:ext cx="19418" cy="2016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42" extrusionOk="0">
                    <a:moveTo>
                      <a:pt x="153" y="72"/>
                    </a:moveTo>
                    <a:cubicBezTo>
                      <a:pt x="162" y="72"/>
                      <a:pt x="170" y="80"/>
                      <a:pt x="170" y="98"/>
                    </a:cubicBezTo>
                    <a:cubicBezTo>
                      <a:pt x="179" y="116"/>
                      <a:pt x="170" y="125"/>
                      <a:pt x="153" y="143"/>
                    </a:cubicBezTo>
                    <a:cubicBezTo>
                      <a:pt x="144" y="152"/>
                      <a:pt x="135" y="161"/>
                      <a:pt x="126" y="170"/>
                    </a:cubicBezTo>
                    <a:cubicBezTo>
                      <a:pt x="117" y="161"/>
                      <a:pt x="117" y="161"/>
                      <a:pt x="108" y="161"/>
                    </a:cubicBezTo>
                    <a:cubicBezTo>
                      <a:pt x="99" y="143"/>
                      <a:pt x="126" y="116"/>
                      <a:pt x="126" y="98"/>
                    </a:cubicBezTo>
                    <a:cubicBezTo>
                      <a:pt x="135" y="80"/>
                      <a:pt x="144" y="80"/>
                      <a:pt x="153" y="72"/>
                    </a:cubicBezTo>
                    <a:close/>
                    <a:moveTo>
                      <a:pt x="141" y="0"/>
                    </a:moveTo>
                    <a:cubicBezTo>
                      <a:pt x="91" y="0"/>
                      <a:pt x="35" y="61"/>
                      <a:pt x="28" y="98"/>
                    </a:cubicBezTo>
                    <a:cubicBezTo>
                      <a:pt x="1" y="161"/>
                      <a:pt x="37" y="232"/>
                      <a:pt x="108" y="241"/>
                    </a:cubicBezTo>
                    <a:cubicBezTo>
                      <a:pt x="111" y="242"/>
                      <a:pt x="114" y="242"/>
                      <a:pt x="118" y="242"/>
                    </a:cubicBezTo>
                    <a:cubicBezTo>
                      <a:pt x="177" y="242"/>
                      <a:pt x="233" y="167"/>
                      <a:pt x="233" y="116"/>
                    </a:cubicBezTo>
                    <a:cubicBezTo>
                      <a:pt x="224" y="80"/>
                      <a:pt x="206" y="45"/>
                      <a:pt x="179" y="27"/>
                    </a:cubicBezTo>
                    <a:cubicBezTo>
                      <a:pt x="179" y="27"/>
                      <a:pt x="179" y="18"/>
                      <a:pt x="170" y="9"/>
                    </a:cubicBezTo>
                    <a:cubicBezTo>
                      <a:pt x="161" y="3"/>
                      <a:pt x="151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17"/>
              <p:cNvSpPr/>
              <p:nvPr/>
            </p:nvSpPr>
            <p:spPr>
              <a:xfrm>
                <a:off x="3648691" y="3157504"/>
                <a:ext cx="31336" cy="23502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82" extrusionOk="0">
                    <a:moveTo>
                      <a:pt x="215" y="58"/>
                    </a:moveTo>
                    <a:lnTo>
                      <a:pt x="215" y="58"/>
                    </a:lnTo>
                    <a:cubicBezTo>
                      <a:pt x="286" y="67"/>
                      <a:pt x="233" y="183"/>
                      <a:pt x="188" y="192"/>
                    </a:cubicBezTo>
                    <a:cubicBezTo>
                      <a:pt x="185" y="194"/>
                      <a:pt x="181" y="195"/>
                      <a:pt x="178" y="195"/>
                    </a:cubicBezTo>
                    <a:cubicBezTo>
                      <a:pt x="164" y="195"/>
                      <a:pt x="151" y="182"/>
                      <a:pt x="143" y="174"/>
                    </a:cubicBezTo>
                    <a:cubicBezTo>
                      <a:pt x="126" y="156"/>
                      <a:pt x="126" y="148"/>
                      <a:pt x="134" y="121"/>
                    </a:cubicBezTo>
                    <a:cubicBezTo>
                      <a:pt x="152" y="94"/>
                      <a:pt x="179" y="67"/>
                      <a:pt x="215" y="58"/>
                    </a:cubicBezTo>
                    <a:close/>
                    <a:moveTo>
                      <a:pt x="199" y="1"/>
                    </a:moveTo>
                    <a:cubicBezTo>
                      <a:pt x="133" y="1"/>
                      <a:pt x="59" y="41"/>
                      <a:pt x="36" y="94"/>
                    </a:cubicBezTo>
                    <a:cubicBezTo>
                      <a:pt x="1" y="183"/>
                      <a:pt x="90" y="281"/>
                      <a:pt x="179" y="281"/>
                    </a:cubicBezTo>
                    <a:cubicBezTo>
                      <a:pt x="313" y="264"/>
                      <a:pt x="375" y="23"/>
                      <a:pt x="233" y="5"/>
                    </a:cubicBezTo>
                    <a:cubicBezTo>
                      <a:pt x="222" y="2"/>
                      <a:pt x="210" y="1"/>
                      <a:pt x="1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17"/>
              <p:cNvSpPr/>
              <p:nvPr/>
            </p:nvSpPr>
            <p:spPr>
              <a:xfrm>
                <a:off x="3000387" y="3233177"/>
                <a:ext cx="27586" cy="22168"/>
              </a:xfrm>
              <a:custGeom>
                <a:avLst/>
                <a:gdLst/>
                <a:ahLst/>
                <a:cxnLst/>
                <a:rect l="l" t="t" r="r" b="b"/>
                <a:pathLst>
                  <a:path w="331" h="266" extrusionOk="0">
                    <a:moveTo>
                      <a:pt x="259" y="60"/>
                    </a:moveTo>
                    <a:cubicBezTo>
                      <a:pt x="286" y="60"/>
                      <a:pt x="259" y="96"/>
                      <a:pt x="259" y="105"/>
                    </a:cubicBezTo>
                    <a:cubicBezTo>
                      <a:pt x="241" y="132"/>
                      <a:pt x="223" y="149"/>
                      <a:pt x="206" y="167"/>
                    </a:cubicBezTo>
                    <a:cubicBezTo>
                      <a:pt x="195" y="174"/>
                      <a:pt x="188" y="177"/>
                      <a:pt x="181" y="177"/>
                    </a:cubicBezTo>
                    <a:cubicBezTo>
                      <a:pt x="171" y="177"/>
                      <a:pt x="163" y="169"/>
                      <a:pt x="152" y="158"/>
                    </a:cubicBezTo>
                    <a:cubicBezTo>
                      <a:pt x="143" y="149"/>
                      <a:pt x="143" y="149"/>
                      <a:pt x="152" y="141"/>
                    </a:cubicBezTo>
                    <a:cubicBezTo>
                      <a:pt x="152" y="132"/>
                      <a:pt x="161" y="123"/>
                      <a:pt x="179" y="114"/>
                    </a:cubicBezTo>
                    <a:cubicBezTo>
                      <a:pt x="197" y="105"/>
                      <a:pt x="206" y="78"/>
                      <a:pt x="223" y="69"/>
                    </a:cubicBezTo>
                    <a:lnTo>
                      <a:pt x="232" y="69"/>
                    </a:lnTo>
                    <a:cubicBezTo>
                      <a:pt x="241" y="60"/>
                      <a:pt x="250" y="60"/>
                      <a:pt x="259" y="60"/>
                    </a:cubicBezTo>
                    <a:close/>
                    <a:moveTo>
                      <a:pt x="233" y="1"/>
                    </a:moveTo>
                    <a:cubicBezTo>
                      <a:pt x="212" y="1"/>
                      <a:pt x="191" y="5"/>
                      <a:pt x="170" y="16"/>
                    </a:cubicBezTo>
                    <a:cubicBezTo>
                      <a:pt x="134" y="33"/>
                      <a:pt x="90" y="42"/>
                      <a:pt x="63" y="78"/>
                    </a:cubicBezTo>
                    <a:cubicBezTo>
                      <a:pt x="0" y="149"/>
                      <a:pt x="81" y="265"/>
                      <a:pt x="161" y="265"/>
                    </a:cubicBezTo>
                    <a:cubicBezTo>
                      <a:pt x="250" y="265"/>
                      <a:pt x="322" y="167"/>
                      <a:pt x="331" y="87"/>
                    </a:cubicBezTo>
                    <a:cubicBezTo>
                      <a:pt x="331" y="42"/>
                      <a:pt x="313" y="25"/>
                      <a:pt x="286" y="25"/>
                    </a:cubicBezTo>
                    <a:cubicBezTo>
                      <a:pt x="286" y="16"/>
                      <a:pt x="286" y="7"/>
                      <a:pt x="277" y="7"/>
                    </a:cubicBezTo>
                    <a:cubicBezTo>
                      <a:pt x="262" y="3"/>
                      <a:pt x="247" y="1"/>
                      <a:pt x="2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6" name="Google Shape;5326;p17"/>
              <p:cNvSpPr/>
              <p:nvPr/>
            </p:nvSpPr>
            <p:spPr>
              <a:xfrm>
                <a:off x="3844207" y="3361605"/>
                <a:ext cx="67755" cy="5817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8" extrusionOk="0">
                    <a:moveTo>
                      <a:pt x="390" y="133"/>
                    </a:moveTo>
                    <a:cubicBezTo>
                      <a:pt x="410" y="133"/>
                      <a:pt x="429" y="134"/>
                      <a:pt x="447" y="134"/>
                    </a:cubicBezTo>
                    <a:cubicBezTo>
                      <a:pt x="527" y="143"/>
                      <a:pt x="590" y="205"/>
                      <a:pt x="634" y="268"/>
                    </a:cubicBezTo>
                    <a:cubicBezTo>
                      <a:pt x="634" y="268"/>
                      <a:pt x="634" y="277"/>
                      <a:pt x="643" y="277"/>
                    </a:cubicBezTo>
                    <a:cubicBezTo>
                      <a:pt x="670" y="330"/>
                      <a:pt x="670" y="402"/>
                      <a:pt x="607" y="464"/>
                    </a:cubicBezTo>
                    <a:cubicBezTo>
                      <a:pt x="567" y="513"/>
                      <a:pt x="511" y="536"/>
                      <a:pt x="454" y="536"/>
                    </a:cubicBezTo>
                    <a:cubicBezTo>
                      <a:pt x="388" y="536"/>
                      <a:pt x="321" y="504"/>
                      <a:pt x="277" y="446"/>
                    </a:cubicBezTo>
                    <a:cubicBezTo>
                      <a:pt x="224" y="366"/>
                      <a:pt x="179" y="250"/>
                      <a:pt x="251" y="170"/>
                    </a:cubicBezTo>
                    <a:cubicBezTo>
                      <a:pt x="289" y="138"/>
                      <a:pt x="341" y="133"/>
                      <a:pt x="390" y="133"/>
                    </a:cubicBezTo>
                    <a:close/>
                    <a:moveTo>
                      <a:pt x="362" y="0"/>
                    </a:moveTo>
                    <a:cubicBezTo>
                      <a:pt x="305" y="0"/>
                      <a:pt x="248" y="12"/>
                      <a:pt x="197" y="36"/>
                    </a:cubicBezTo>
                    <a:cubicBezTo>
                      <a:pt x="1" y="134"/>
                      <a:pt x="54" y="393"/>
                      <a:pt x="153" y="535"/>
                    </a:cubicBezTo>
                    <a:cubicBezTo>
                      <a:pt x="222" y="641"/>
                      <a:pt x="331" y="697"/>
                      <a:pt x="440" y="697"/>
                    </a:cubicBezTo>
                    <a:cubicBezTo>
                      <a:pt x="543" y="697"/>
                      <a:pt x="645" y="648"/>
                      <a:pt x="715" y="544"/>
                    </a:cubicBezTo>
                    <a:cubicBezTo>
                      <a:pt x="813" y="393"/>
                      <a:pt x="759" y="241"/>
                      <a:pt x="643" y="143"/>
                    </a:cubicBezTo>
                    <a:cubicBezTo>
                      <a:pt x="590" y="48"/>
                      <a:pt x="477" y="0"/>
                      <a:pt x="3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327" name="Google Shape;5327;p17"/>
              <p:cNvGrpSpPr/>
              <p:nvPr/>
            </p:nvGrpSpPr>
            <p:grpSpPr>
              <a:xfrm>
                <a:off x="1133650" y="3105500"/>
                <a:ext cx="3428608" cy="1415701"/>
                <a:chOff x="911100" y="2701063"/>
                <a:chExt cx="3428608" cy="1415701"/>
              </a:xfrm>
            </p:grpSpPr>
            <p:sp>
              <p:nvSpPr>
                <p:cNvPr id="5328" name="Google Shape;5328;p17"/>
                <p:cNvSpPr/>
                <p:nvPr/>
              </p:nvSpPr>
              <p:spPr>
                <a:xfrm>
                  <a:off x="1285631" y="3840408"/>
                  <a:ext cx="859569" cy="27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4" h="3316" extrusionOk="0">
                      <a:moveTo>
                        <a:pt x="19" y="0"/>
                      </a:moveTo>
                      <a:cubicBezTo>
                        <a:pt x="10" y="0"/>
                        <a:pt x="1" y="27"/>
                        <a:pt x="19" y="27"/>
                      </a:cubicBezTo>
                      <a:cubicBezTo>
                        <a:pt x="536" y="125"/>
                        <a:pt x="1054" y="188"/>
                        <a:pt x="1571" y="286"/>
                      </a:cubicBezTo>
                      <a:cubicBezTo>
                        <a:pt x="2615" y="482"/>
                        <a:pt x="3605" y="901"/>
                        <a:pt x="4515" y="1428"/>
                      </a:cubicBezTo>
                      <a:cubicBezTo>
                        <a:pt x="5880" y="2222"/>
                        <a:pt x="7316" y="2962"/>
                        <a:pt x="8860" y="3212"/>
                      </a:cubicBezTo>
                      <a:cubicBezTo>
                        <a:pt x="8735" y="3221"/>
                        <a:pt x="8610" y="3239"/>
                        <a:pt x="8485" y="3239"/>
                      </a:cubicBezTo>
                      <a:cubicBezTo>
                        <a:pt x="8119" y="3230"/>
                        <a:pt x="7753" y="3203"/>
                        <a:pt x="7396" y="3167"/>
                      </a:cubicBezTo>
                      <a:cubicBezTo>
                        <a:pt x="6433" y="3069"/>
                        <a:pt x="5577" y="2801"/>
                        <a:pt x="4738" y="2311"/>
                      </a:cubicBezTo>
                      <a:cubicBezTo>
                        <a:pt x="4131" y="1954"/>
                        <a:pt x="3489" y="1615"/>
                        <a:pt x="2856" y="1303"/>
                      </a:cubicBezTo>
                      <a:cubicBezTo>
                        <a:pt x="2366" y="1066"/>
                        <a:pt x="1786" y="814"/>
                        <a:pt x="1227" y="814"/>
                      </a:cubicBezTo>
                      <a:cubicBezTo>
                        <a:pt x="1175" y="814"/>
                        <a:pt x="1123" y="816"/>
                        <a:pt x="1071" y="821"/>
                      </a:cubicBezTo>
                      <a:cubicBezTo>
                        <a:pt x="1063" y="821"/>
                        <a:pt x="1063" y="839"/>
                        <a:pt x="1071" y="839"/>
                      </a:cubicBezTo>
                      <a:cubicBezTo>
                        <a:pt x="1758" y="839"/>
                        <a:pt x="2561" y="1258"/>
                        <a:pt x="3150" y="1579"/>
                      </a:cubicBezTo>
                      <a:cubicBezTo>
                        <a:pt x="3855" y="1972"/>
                        <a:pt x="4560" y="2382"/>
                        <a:pt x="5273" y="2739"/>
                      </a:cubicBezTo>
                      <a:cubicBezTo>
                        <a:pt x="6138" y="3165"/>
                        <a:pt x="7092" y="3315"/>
                        <a:pt x="8043" y="3315"/>
                      </a:cubicBezTo>
                      <a:cubicBezTo>
                        <a:pt x="8406" y="3315"/>
                        <a:pt x="8769" y="3293"/>
                        <a:pt x="9127" y="3256"/>
                      </a:cubicBezTo>
                      <a:cubicBezTo>
                        <a:pt x="9389" y="3287"/>
                        <a:pt x="9651" y="3301"/>
                        <a:pt x="9916" y="3301"/>
                      </a:cubicBezTo>
                      <a:cubicBezTo>
                        <a:pt x="10039" y="3301"/>
                        <a:pt x="10163" y="3298"/>
                        <a:pt x="10287" y="3292"/>
                      </a:cubicBezTo>
                      <a:cubicBezTo>
                        <a:pt x="10314" y="3292"/>
                        <a:pt x="10314" y="3256"/>
                        <a:pt x="10287" y="3256"/>
                      </a:cubicBezTo>
                      <a:cubicBezTo>
                        <a:pt x="9181" y="3176"/>
                        <a:pt x="8092" y="2944"/>
                        <a:pt x="7049" y="2552"/>
                      </a:cubicBezTo>
                      <a:cubicBezTo>
                        <a:pt x="6558" y="2364"/>
                        <a:pt x="6094" y="2070"/>
                        <a:pt x="5621" y="1838"/>
                      </a:cubicBezTo>
                      <a:cubicBezTo>
                        <a:pt x="5131" y="1597"/>
                        <a:pt x="4658" y="1321"/>
                        <a:pt x="4176" y="1053"/>
                      </a:cubicBezTo>
                      <a:cubicBezTo>
                        <a:pt x="2909" y="339"/>
                        <a:pt x="1455" y="54"/>
                        <a:pt x="1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29" name="Google Shape;5329;p17"/>
                <p:cNvSpPr/>
                <p:nvPr/>
              </p:nvSpPr>
              <p:spPr>
                <a:xfrm>
                  <a:off x="911100" y="2701063"/>
                  <a:ext cx="3428608" cy="1405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0" h="16870" extrusionOk="0">
                      <a:moveTo>
                        <a:pt x="15296" y="1520"/>
                      </a:moveTo>
                      <a:cubicBezTo>
                        <a:pt x="15495" y="1520"/>
                        <a:pt x="15715" y="1622"/>
                        <a:pt x="15878" y="1699"/>
                      </a:cubicBezTo>
                      <a:cubicBezTo>
                        <a:pt x="16770" y="2092"/>
                        <a:pt x="17216" y="3002"/>
                        <a:pt x="16904" y="3912"/>
                      </a:cubicBezTo>
                      <a:cubicBezTo>
                        <a:pt x="16681" y="3930"/>
                        <a:pt x="16458" y="3965"/>
                        <a:pt x="16226" y="4010"/>
                      </a:cubicBezTo>
                      <a:cubicBezTo>
                        <a:pt x="16485" y="3599"/>
                        <a:pt x="16306" y="2921"/>
                        <a:pt x="16092" y="2529"/>
                      </a:cubicBezTo>
                      <a:cubicBezTo>
                        <a:pt x="15930" y="2242"/>
                        <a:pt x="15471" y="1815"/>
                        <a:pt x="15074" y="1815"/>
                      </a:cubicBezTo>
                      <a:cubicBezTo>
                        <a:pt x="14990" y="1815"/>
                        <a:pt x="14909" y="1834"/>
                        <a:pt x="14834" y="1878"/>
                      </a:cubicBezTo>
                      <a:cubicBezTo>
                        <a:pt x="14924" y="1690"/>
                        <a:pt x="15075" y="1539"/>
                        <a:pt x="15272" y="1521"/>
                      </a:cubicBezTo>
                      <a:cubicBezTo>
                        <a:pt x="15280" y="1521"/>
                        <a:pt x="15288" y="1520"/>
                        <a:pt x="15296" y="1520"/>
                      </a:cubicBezTo>
                      <a:close/>
                      <a:moveTo>
                        <a:pt x="26976" y="1967"/>
                      </a:moveTo>
                      <a:cubicBezTo>
                        <a:pt x="27440" y="2493"/>
                        <a:pt x="27707" y="3359"/>
                        <a:pt x="27511" y="3956"/>
                      </a:cubicBezTo>
                      <a:cubicBezTo>
                        <a:pt x="27440" y="3956"/>
                        <a:pt x="27368" y="3965"/>
                        <a:pt x="27306" y="3965"/>
                      </a:cubicBezTo>
                      <a:cubicBezTo>
                        <a:pt x="27181" y="3983"/>
                        <a:pt x="27056" y="3992"/>
                        <a:pt x="26940" y="4010"/>
                      </a:cubicBezTo>
                      <a:cubicBezTo>
                        <a:pt x="27360" y="3662"/>
                        <a:pt x="27333" y="2904"/>
                        <a:pt x="27226" y="2449"/>
                      </a:cubicBezTo>
                      <a:cubicBezTo>
                        <a:pt x="27181" y="2297"/>
                        <a:pt x="27092" y="2128"/>
                        <a:pt x="26976" y="1967"/>
                      </a:cubicBezTo>
                      <a:close/>
                      <a:moveTo>
                        <a:pt x="19331" y="3501"/>
                      </a:moveTo>
                      <a:cubicBezTo>
                        <a:pt x="19393" y="3537"/>
                        <a:pt x="19456" y="3573"/>
                        <a:pt x="19509" y="3617"/>
                      </a:cubicBezTo>
                      <a:cubicBezTo>
                        <a:pt x="19495" y="3617"/>
                        <a:pt x="19481" y="3616"/>
                        <a:pt x="19467" y="3616"/>
                      </a:cubicBezTo>
                      <a:cubicBezTo>
                        <a:pt x="19318" y="3616"/>
                        <a:pt x="19160" y="3657"/>
                        <a:pt x="19054" y="3698"/>
                      </a:cubicBezTo>
                      <a:cubicBezTo>
                        <a:pt x="18876" y="3778"/>
                        <a:pt x="18715" y="3885"/>
                        <a:pt x="18706" y="4046"/>
                      </a:cubicBezTo>
                      <a:cubicBezTo>
                        <a:pt x="18590" y="4019"/>
                        <a:pt x="18465" y="3992"/>
                        <a:pt x="18349" y="3974"/>
                      </a:cubicBezTo>
                      <a:cubicBezTo>
                        <a:pt x="18367" y="3903"/>
                        <a:pt x="18385" y="3823"/>
                        <a:pt x="18430" y="3769"/>
                      </a:cubicBezTo>
                      <a:cubicBezTo>
                        <a:pt x="18528" y="3653"/>
                        <a:pt x="18697" y="3608"/>
                        <a:pt x="18831" y="3573"/>
                      </a:cubicBezTo>
                      <a:cubicBezTo>
                        <a:pt x="18983" y="3528"/>
                        <a:pt x="19161" y="3519"/>
                        <a:pt x="19331" y="3501"/>
                      </a:cubicBezTo>
                      <a:close/>
                      <a:moveTo>
                        <a:pt x="26341" y="332"/>
                      </a:moveTo>
                      <a:cubicBezTo>
                        <a:pt x="26729" y="332"/>
                        <a:pt x="27248" y="626"/>
                        <a:pt x="27208" y="977"/>
                      </a:cubicBezTo>
                      <a:cubicBezTo>
                        <a:pt x="27190" y="1012"/>
                        <a:pt x="27181" y="1057"/>
                        <a:pt x="27172" y="1102"/>
                      </a:cubicBezTo>
                      <a:cubicBezTo>
                        <a:pt x="27160" y="1155"/>
                        <a:pt x="27213" y="1205"/>
                        <a:pt x="27262" y="1205"/>
                      </a:cubicBezTo>
                      <a:cubicBezTo>
                        <a:pt x="27286" y="1205"/>
                        <a:pt x="27309" y="1193"/>
                        <a:pt x="27324" y="1164"/>
                      </a:cubicBezTo>
                      <a:cubicBezTo>
                        <a:pt x="27324" y="1155"/>
                        <a:pt x="27324" y="1146"/>
                        <a:pt x="27324" y="1146"/>
                      </a:cubicBezTo>
                      <a:lnTo>
                        <a:pt x="27333" y="1146"/>
                      </a:lnTo>
                      <a:cubicBezTo>
                        <a:pt x="27333" y="1128"/>
                        <a:pt x="27333" y="1119"/>
                        <a:pt x="27342" y="1111"/>
                      </a:cubicBezTo>
                      <a:cubicBezTo>
                        <a:pt x="27342" y="1102"/>
                        <a:pt x="27342" y="1084"/>
                        <a:pt x="27351" y="1075"/>
                      </a:cubicBezTo>
                      <a:cubicBezTo>
                        <a:pt x="27423" y="864"/>
                        <a:pt x="27579" y="792"/>
                        <a:pt x="27756" y="792"/>
                      </a:cubicBezTo>
                      <a:cubicBezTo>
                        <a:pt x="27970" y="792"/>
                        <a:pt x="28215" y="897"/>
                        <a:pt x="28385" y="995"/>
                      </a:cubicBezTo>
                      <a:cubicBezTo>
                        <a:pt x="28769" y="1209"/>
                        <a:pt x="28948" y="1610"/>
                        <a:pt x="28948" y="2038"/>
                      </a:cubicBezTo>
                      <a:cubicBezTo>
                        <a:pt x="28948" y="2591"/>
                        <a:pt x="28644" y="3225"/>
                        <a:pt x="28287" y="3644"/>
                      </a:cubicBezTo>
                      <a:cubicBezTo>
                        <a:pt x="28265" y="3666"/>
                        <a:pt x="28286" y="3713"/>
                        <a:pt x="28314" y="3713"/>
                      </a:cubicBezTo>
                      <a:cubicBezTo>
                        <a:pt x="28320" y="3713"/>
                        <a:pt x="28326" y="3711"/>
                        <a:pt x="28332" y="3707"/>
                      </a:cubicBezTo>
                      <a:cubicBezTo>
                        <a:pt x="28653" y="3492"/>
                        <a:pt x="28894" y="3153"/>
                        <a:pt x="29037" y="2770"/>
                      </a:cubicBezTo>
                      <a:cubicBezTo>
                        <a:pt x="29358" y="2458"/>
                        <a:pt x="29759" y="2154"/>
                        <a:pt x="30196" y="2101"/>
                      </a:cubicBezTo>
                      <a:cubicBezTo>
                        <a:pt x="30218" y="2099"/>
                        <a:pt x="30239" y="2098"/>
                        <a:pt x="30260" y="2098"/>
                      </a:cubicBezTo>
                      <a:cubicBezTo>
                        <a:pt x="30539" y="2098"/>
                        <a:pt x="30800" y="2258"/>
                        <a:pt x="30990" y="2449"/>
                      </a:cubicBezTo>
                      <a:cubicBezTo>
                        <a:pt x="31097" y="2556"/>
                        <a:pt x="31187" y="2672"/>
                        <a:pt x="31276" y="2797"/>
                      </a:cubicBezTo>
                      <a:cubicBezTo>
                        <a:pt x="31311" y="3018"/>
                        <a:pt x="31286" y="3127"/>
                        <a:pt x="31198" y="3127"/>
                      </a:cubicBezTo>
                      <a:cubicBezTo>
                        <a:pt x="31173" y="3127"/>
                        <a:pt x="31142" y="3118"/>
                        <a:pt x="31106" y="3100"/>
                      </a:cubicBezTo>
                      <a:cubicBezTo>
                        <a:pt x="31100" y="3098"/>
                        <a:pt x="31094" y="3098"/>
                        <a:pt x="31087" y="3098"/>
                      </a:cubicBezTo>
                      <a:cubicBezTo>
                        <a:pt x="31022" y="3098"/>
                        <a:pt x="30959" y="3178"/>
                        <a:pt x="30999" y="3243"/>
                      </a:cubicBezTo>
                      <a:cubicBezTo>
                        <a:pt x="31124" y="3421"/>
                        <a:pt x="31454" y="3805"/>
                        <a:pt x="31169" y="4028"/>
                      </a:cubicBezTo>
                      <a:cubicBezTo>
                        <a:pt x="31099" y="4079"/>
                        <a:pt x="31024" y="4099"/>
                        <a:pt x="30948" y="4099"/>
                      </a:cubicBezTo>
                      <a:cubicBezTo>
                        <a:pt x="30772" y="4099"/>
                        <a:pt x="30590" y="3990"/>
                        <a:pt x="30446" y="3903"/>
                      </a:cubicBezTo>
                      <a:cubicBezTo>
                        <a:pt x="30256" y="3671"/>
                        <a:pt x="30020" y="3516"/>
                        <a:pt x="29702" y="3516"/>
                      </a:cubicBezTo>
                      <a:cubicBezTo>
                        <a:pt x="29677" y="3516"/>
                        <a:pt x="29651" y="3517"/>
                        <a:pt x="29626" y="3519"/>
                      </a:cubicBezTo>
                      <a:cubicBezTo>
                        <a:pt x="29304" y="3537"/>
                        <a:pt x="28867" y="3724"/>
                        <a:pt x="28769" y="4063"/>
                      </a:cubicBezTo>
                      <a:cubicBezTo>
                        <a:pt x="28440" y="3991"/>
                        <a:pt x="28096" y="3955"/>
                        <a:pt x="27738" y="3955"/>
                      </a:cubicBezTo>
                      <a:cubicBezTo>
                        <a:pt x="27698" y="3955"/>
                        <a:pt x="27658" y="3955"/>
                        <a:pt x="27618" y="3956"/>
                      </a:cubicBezTo>
                      <a:cubicBezTo>
                        <a:pt x="28011" y="3216"/>
                        <a:pt x="27306" y="1904"/>
                        <a:pt x="26592" y="1592"/>
                      </a:cubicBezTo>
                      <a:cubicBezTo>
                        <a:pt x="26427" y="1473"/>
                        <a:pt x="26243" y="1396"/>
                        <a:pt x="26060" y="1396"/>
                      </a:cubicBezTo>
                      <a:cubicBezTo>
                        <a:pt x="25928" y="1396"/>
                        <a:pt x="25797" y="1436"/>
                        <a:pt x="25673" y="1530"/>
                      </a:cubicBezTo>
                      <a:cubicBezTo>
                        <a:pt x="25665" y="1530"/>
                        <a:pt x="25665" y="1539"/>
                        <a:pt x="25665" y="1548"/>
                      </a:cubicBezTo>
                      <a:cubicBezTo>
                        <a:pt x="25621" y="1557"/>
                        <a:pt x="25576" y="1562"/>
                        <a:pt x="25531" y="1562"/>
                      </a:cubicBezTo>
                      <a:cubicBezTo>
                        <a:pt x="25154" y="1562"/>
                        <a:pt x="24750" y="1244"/>
                        <a:pt x="25156" y="798"/>
                      </a:cubicBezTo>
                      <a:cubicBezTo>
                        <a:pt x="25276" y="662"/>
                        <a:pt x="25489" y="562"/>
                        <a:pt x="25673" y="562"/>
                      </a:cubicBezTo>
                      <a:cubicBezTo>
                        <a:pt x="25695" y="562"/>
                        <a:pt x="25716" y="564"/>
                        <a:pt x="25736" y="566"/>
                      </a:cubicBezTo>
                      <a:cubicBezTo>
                        <a:pt x="25744" y="567"/>
                        <a:pt x="25752" y="567"/>
                        <a:pt x="25759" y="567"/>
                      </a:cubicBezTo>
                      <a:cubicBezTo>
                        <a:pt x="25871" y="567"/>
                        <a:pt x="25947" y="508"/>
                        <a:pt x="26030" y="433"/>
                      </a:cubicBezTo>
                      <a:cubicBezTo>
                        <a:pt x="26105" y="363"/>
                        <a:pt x="26216" y="332"/>
                        <a:pt x="26341" y="332"/>
                      </a:cubicBezTo>
                      <a:close/>
                      <a:moveTo>
                        <a:pt x="15008" y="1886"/>
                      </a:moveTo>
                      <a:cubicBezTo>
                        <a:pt x="15449" y="1886"/>
                        <a:pt x="15931" y="2411"/>
                        <a:pt x="16048" y="2761"/>
                      </a:cubicBezTo>
                      <a:cubicBezTo>
                        <a:pt x="16181" y="3153"/>
                        <a:pt x="16244" y="3617"/>
                        <a:pt x="16146" y="4028"/>
                      </a:cubicBezTo>
                      <a:cubicBezTo>
                        <a:pt x="15985" y="4063"/>
                        <a:pt x="15825" y="4108"/>
                        <a:pt x="15673" y="4162"/>
                      </a:cubicBezTo>
                      <a:cubicBezTo>
                        <a:pt x="15887" y="3858"/>
                        <a:pt x="15834" y="3403"/>
                        <a:pt x="15771" y="3046"/>
                      </a:cubicBezTo>
                      <a:cubicBezTo>
                        <a:pt x="15691" y="2565"/>
                        <a:pt x="15200" y="2235"/>
                        <a:pt x="14736" y="2145"/>
                      </a:cubicBezTo>
                      <a:cubicBezTo>
                        <a:pt x="14754" y="2065"/>
                        <a:pt x="14781" y="1994"/>
                        <a:pt x="14817" y="1922"/>
                      </a:cubicBezTo>
                      <a:cubicBezTo>
                        <a:pt x="14879" y="1897"/>
                        <a:pt x="14943" y="1886"/>
                        <a:pt x="15008" y="1886"/>
                      </a:cubicBezTo>
                      <a:close/>
                      <a:moveTo>
                        <a:pt x="15040" y="174"/>
                      </a:moveTo>
                      <a:cubicBezTo>
                        <a:pt x="15303" y="174"/>
                        <a:pt x="15540" y="281"/>
                        <a:pt x="15735" y="540"/>
                      </a:cubicBezTo>
                      <a:cubicBezTo>
                        <a:pt x="15765" y="583"/>
                        <a:pt x="15815" y="597"/>
                        <a:pt x="15870" y="597"/>
                      </a:cubicBezTo>
                      <a:cubicBezTo>
                        <a:pt x="15951" y="597"/>
                        <a:pt x="16043" y="568"/>
                        <a:pt x="16101" y="557"/>
                      </a:cubicBezTo>
                      <a:cubicBezTo>
                        <a:pt x="16167" y="545"/>
                        <a:pt x="16229" y="539"/>
                        <a:pt x="16289" y="539"/>
                      </a:cubicBezTo>
                      <a:cubicBezTo>
                        <a:pt x="16709" y="539"/>
                        <a:pt x="16989" y="829"/>
                        <a:pt x="17145" y="1235"/>
                      </a:cubicBezTo>
                      <a:cubicBezTo>
                        <a:pt x="17172" y="1316"/>
                        <a:pt x="17198" y="1325"/>
                        <a:pt x="17279" y="1342"/>
                      </a:cubicBezTo>
                      <a:cubicBezTo>
                        <a:pt x="17475" y="1387"/>
                        <a:pt x="17725" y="1423"/>
                        <a:pt x="17885" y="1557"/>
                      </a:cubicBezTo>
                      <a:cubicBezTo>
                        <a:pt x="18215" y="1833"/>
                        <a:pt x="18082" y="2243"/>
                        <a:pt x="17903" y="2556"/>
                      </a:cubicBezTo>
                      <a:cubicBezTo>
                        <a:pt x="17876" y="2591"/>
                        <a:pt x="17859" y="2627"/>
                        <a:pt x="17832" y="2654"/>
                      </a:cubicBezTo>
                      <a:cubicBezTo>
                        <a:pt x="17814" y="2681"/>
                        <a:pt x="17841" y="2698"/>
                        <a:pt x="17859" y="2698"/>
                      </a:cubicBezTo>
                      <a:cubicBezTo>
                        <a:pt x="17874" y="2739"/>
                        <a:pt x="17915" y="2765"/>
                        <a:pt x="17957" y="2765"/>
                      </a:cubicBezTo>
                      <a:cubicBezTo>
                        <a:pt x="17987" y="2765"/>
                        <a:pt x="18018" y="2751"/>
                        <a:pt x="18037" y="2716"/>
                      </a:cubicBezTo>
                      <a:cubicBezTo>
                        <a:pt x="18100" y="2591"/>
                        <a:pt x="18162" y="2467"/>
                        <a:pt x="18198" y="2342"/>
                      </a:cubicBezTo>
                      <a:cubicBezTo>
                        <a:pt x="18287" y="2243"/>
                        <a:pt x="18394" y="2154"/>
                        <a:pt x="18510" y="2083"/>
                      </a:cubicBezTo>
                      <a:cubicBezTo>
                        <a:pt x="18658" y="1988"/>
                        <a:pt x="18829" y="1942"/>
                        <a:pt x="18995" y="1942"/>
                      </a:cubicBezTo>
                      <a:cubicBezTo>
                        <a:pt x="19389" y="1942"/>
                        <a:pt x="19761" y="2199"/>
                        <a:pt x="19768" y="2663"/>
                      </a:cubicBezTo>
                      <a:cubicBezTo>
                        <a:pt x="19768" y="2712"/>
                        <a:pt x="19811" y="2745"/>
                        <a:pt x="19852" y="2745"/>
                      </a:cubicBezTo>
                      <a:cubicBezTo>
                        <a:pt x="19870" y="2745"/>
                        <a:pt x="19888" y="2739"/>
                        <a:pt x="19902" y="2725"/>
                      </a:cubicBezTo>
                      <a:cubicBezTo>
                        <a:pt x="19964" y="2659"/>
                        <a:pt x="20033" y="2635"/>
                        <a:pt x="20104" y="2635"/>
                      </a:cubicBezTo>
                      <a:cubicBezTo>
                        <a:pt x="20244" y="2635"/>
                        <a:pt x="20390" y="2731"/>
                        <a:pt x="20508" y="2797"/>
                      </a:cubicBezTo>
                      <a:cubicBezTo>
                        <a:pt x="20660" y="2877"/>
                        <a:pt x="20731" y="3020"/>
                        <a:pt x="20722" y="3225"/>
                      </a:cubicBezTo>
                      <a:cubicBezTo>
                        <a:pt x="20660" y="3305"/>
                        <a:pt x="20651" y="3287"/>
                        <a:pt x="20597" y="3376"/>
                      </a:cubicBezTo>
                      <a:cubicBezTo>
                        <a:pt x="20526" y="3492"/>
                        <a:pt x="20704" y="3769"/>
                        <a:pt x="20713" y="3912"/>
                      </a:cubicBezTo>
                      <a:cubicBezTo>
                        <a:pt x="20735" y="4088"/>
                        <a:pt x="20643" y="4173"/>
                        <a:pt x="20445" y="4173"/>
                      </a:cubicBezTo>
                      <a:cubicBezTo>
                        <a:pt x="20403" y="4173"/>
                        <a:pt x="20355" y="4169"/>
                        <a:pt x="20303" y="4162"/>
                      </a:cubicBezTo>
                      <a:cubicBezTo>
                        <a:pt x="20169" y="4099"/>
                        <a:pt x="20071" y="3956"/>
                        <a:pt x="19991" y="3840"/>
                      </a:cubicBezTo>
                      <a:cubicBezTo>
                        <a:pt x="19928" y="3751"/>
                        <a:pt x="19741" y="3519"/>
                        <a:pt x="19589" y="3466"/>
                      </a:cubicBezTo>
                      <a:cubicBezTo>
                        <a:pt x="19458" y="3412"/>
                        <a:pt x="19327" y="3344"/>
                        <a:pt x="19213" y="3344"/>
                      </a:cubicBezTo>
                      <a:cubicBezTo>
                        <a:pt x="19196" y="3344"/>
                        <a:pt x="19178" y="3346"/>
                        <a:pt x="19161" y="3350"/>
                      </a:cubicBezTo>
                      <a:cubicBezTo>
                        <a:pt x="19134" y="3359"/>
                        <a:pt x="19125" y="3385"/>
                        <a:pt x="19134" y="3403"/>
                      </a:cubicBezTo>
                      <a:cubicBezTo>
                        <a:pt x="18938" y="3403"/>
                        <a:pt x="18733" y="3412"/>
                        <a:pt x="18563" y="3501"/>
                      </a:cubicBezTo>
                      <a:cubicBezTo>
                        <a:pt x="18349" y="3617"/>
                        <a:pt x="18242" y="3760"/>
                        <a:pt x="18242" y="3956"/>
                      </a:cubicBezTo>
                      <a:cubicBezTo>
                        <a:pt x="17935" y="3917"/>
                        <a:pt x="17628" y="3892"/>
                        <a:pt x="17318" y="3892"/>
                      </a:cubicBezTo>
                      <a:cubicBezTo>
                        <a:pt x="17204" y="3892"/>
                        <a:pt x="17090" y="3896"/>
                        <a:pt x="16975" y="3903"/>
                      </a:cubicBezTo>
                      <a:cubicBezTo>
                        <a:pt x="17448" y="2814"/>
                        <a:pt x="16735" y="1815"/>
                        <a:pt x="15646" y="1441"/>
                      </a:cubicBezTo>
                      <a:cubicBezTo>
                        <a:pt x="15542" y="1406"/>
                        <a:pt x="15444" y="1390"/>
                        <a:pt x="15354" y="1390"/>
                      </a:cubicBezTo>
                      <a:cubicBezTo>
                        <a:pt x="15021" y="1390"/>
                        <a:pt x="14784" y="1613"/>
                        <a:pt x="14629" y="1985"/>
                      </a:cubicBezTo>
                      <a:cubicBezTo>
                        <a:pt x="14504" y="2288"/>
                        <a:pt x="14549" y="2663"/>
                        <a:pt x="14478" y="2984"/>
                      </a:cubicBezTo>
                      <a:cubicBezTo>
                        <a:pt x="14421" y="3222"/>
                        <a:pt x="14201" y="3347"/>
                        <a:pt x="14002" y="3347"/>
                      </a:cubicBezTo>
                      <a:cubicBezTo>
                        <a:pt x="13790" y="3347"/>
                        <a:pt x="13602" y="3206"/>
                        <a:pt x="13657" y="2913"/>
                      </a:cubicBezTo>
                      <a:cubicBezTo>
                        <a:pt x="13701" y="2681"/>
                        <a:pt x="13898" y="2538"/>
                        <a:pt x="14049" y="2377"/>
                      </a:cubicBezTo>
                      <a:cubicBezTo>
                        <a:pt x="14076" y="2351"/>
                        <a:pt x="14085" y="2288"/>
                        <a:pt x="14049" y="2261"/>
                      </a:cubicBezTo>
                      <a:cubicBezTo>
                        <a:pt x="13782" y="2012"/>
                        <a:pt x="13675" y="1699"/>
                        <a:pt x="13639" y="1342"/>
                      </a:cubicBezTo>
                      <a:cubicBezTo>
                        <a:pt x="13585" y="780"/>
                        <a:pt x="14130" y="424"/>
                        <a:pt x="14585" y="263"/>
                      </a:cubicBezTo>
                      <a:cubicBezTo>
                        <a:pt x="14743" y="206"/>
                        <a:pt x="14895" y="174"/>
                        <a:pt x="15040" y="174"/>
                      </a:cubicBezTo>
                      <a:close/>
                      <a:moveTo>
                        <a:pt x="19630" y="3740"/>
                      </a:moveTo>
                      <a:cubicBezTo>
                        <a:pt x="19641" y="3740"/>
                        <a:pt x="19651" y="3741"/>
                        <a:pt x="19661" y="3742"/>
                      </a:cubicBezTo>
                      <a:cubicBezTo>
                        <a:pt x="19687" y="3769"/>
                        <a:pt x="19714" y="3796"/>
                        <a:pt x="19750" y="3831"/>
                      </a:cubicBezTo>
                      <a:cubicBezTo>
                        <a:pt x="19580" y="3876"/>
                        <a:pt x="19456" y="3974"/>
                        <a:pt x="19357" y="4126"/>
                      </a:cubicBezTo>
                      <a:cubicBezTo>
                        <a:pt x="19348" y="4153"/>
                        <a:pt x="19340" y="4179"/>
                        <a:pt x="19331" y="4206"/>
                      </a:cubicBezTo>
                      <a:cubicBezTo>
                        <a:pt x="19170" y="4153"/>
                        <a:pt x="19009" y="4117"/>
                        <a:pt x="18840" y="4072"/>
                      </a:cubicBezTo>
                      <a:cubicBezTo>
                        <a:pt x="18893" y="3947"/>
                        <a:pt x="19009" y="3876"/>
                        <a:pt x="19161" y="3823"/>
                      </a:cubicBezTo>
                      <a:cubicBezTo>
                        <a:pt x="19259" y="3787"/>
                        <a:pt x="19357" y="3778"/>
                        <a:pt x="19447" y="3769"/>
                      </a:cubicBezTo>
                      <a:cubicBezTo>
                        <a:pt x="19500" y="3761"/>
                        <a:pt x="19567" y="3740"/>
                        <a:pt x="19630" y="3740"/>
                      </a:cubicBezTo>
                      <a:close/>
                      <a:moveTo>
                        <a:pt x="25818" y="1928"/>
                      </a:moveTo>
                      <a:cubicBezTo>
                        <a:pt x="25860" y="1928"/>
                        <a:pt x="25898" y="1929"/>
                        <a:pt x="25932" y="1931"/>
                      </a:cubicBezTo>
                      <a:cubicBezTo>
                        <a:pt x="26485" y="1967"/>
                        <a:pt x="26985" y="2440"/>
                        <a:pt x="27065" y="2814"/>
                      </a:cubicBezTo>
                      <a:cubicBezTo>
                        <a:pt x="27145" y="3189"/>
                        <a:pt x="27119" y="3341"/>
                        <a:pt x="27056" y="3537"/>
                      </a:cubicBezTo>
                      <a:cubicBezTo>
                        <a:pt x="26994" y="3742"/>
                        <a:pt x="26896" y="3930"/>
                        <a:pt x="26789" y="4037"/>
                      </a:cubicBezTo>
                      <a:cubicBezTo>
                        <a:pt x="26530" y="4090"/>
                        <a:pt x="26280" y="4153"/>
                        <a:pt x="26030" y="4233"/>
                      </a:cubicBezTo>
                      <a:cubicBezTo>
                        <a:pt x="26178" y="3668"/>
                        <a:pt x="25904" y="3223"/>
                        <a:pt x="25320" y="3223"/>
                      </a:cubicBezTo>
                      <a:cubicBezTo>
                        <a:pt x="25268" y="3223"/>
                        <a:pt x="25213" y="3226"/>
                        <a:pt x="25156" y="3234"/>
                      </a:cubicBezTo>
                      <a:cubicBezTo>
                        <a:pt x="24933" y="3252"/>
                        <a:pt x="24817" y="3287"/>
                        <a:pt x="24755" y="3501"/>
                      </a:cubicBezTo>
                      <a:cubicBezTo>
                        <a:pt x="24719" y="3608"/>
                        <a:pt x="24701" y="3733"/>
                        <a:pt x="24674" y="3840"/>
                      </a:cubicBezTo>
                      <a:cubicBezTo>
                        <a:pt x="24648" y="3930"/>
                        <a:pt x="24621" y="4010"/>
                        <a:pt x="24585" y="4090"/>
                      </a:cubicBezTo>
                      <a:cubicBezTo>
                        <a:pt x="24541" y="4204"/>
                        <a:pt x="24474" y="4260"/>
                        <a:pt x="24386" y="4260"/>
                      </a:cubicBezTo>
                      <a:cubicBezTo>
                        <a:pt x="24315" y="4260"/>
                        <a:pt x="24229" y="4224"/>
                        <a:pt x="24130" y="4153"/>
                      </a:cubicBezTo>
                      <a:cubicBezTo>
                        <a:pt x="24005" y="3796"/>
                        <a:pt x="24184" y="3350"/>
                        <a:pt x="24496" y="3162"/>
                      </a:cubicBezTo>
                      <a:cubicBezTo>
                        <a:pt x="24558" y="3118"/>
                        <a:pt x="24541" y="3011"/>
                        <a:pt x="24451" y="3011"/>
                      </a:cubicBezTo>
                      <a:cubicBezTo>
                        <a:pt x="24166" y="3011"/>
                        <a:pt x="24086" y="2761"/>
                        <a:pt x="24451" y="2725"/>
                      </a:cubicBezTo>
                      <a:cubicBezTo>
                        <a:pt x="24485" y="2721"/>
                        <a:pt x="24521" y="2719"/>
                        <a:pt x="24556" y="2719"/>
                      </a:cubicBezTo>
                      <a:cubicBezTo>
                        <a:pt x="24679" y="2719"/>
                        <a:pt x="24809" y="2740"/>
                        <a:pt x="24933" y="2761"/>
                      </a:cubicBezTo>
                      <a:cubicBezTo>
                        <a:pt x="24940" y="2763"/>
                        <a:pt x="24946" y="2764"/>
                        <a:pt x="24953" y="2764"/>
                      </a:cubicBezTo>
                      <a:cubicBezTo>
                        <a:pt x="25009" y="2764"/>
                        <a:pt x="25062" y="2701"/>
                        <a:pt x="25022" y="2645"/>
                      </a:cubicBezTo>
                      <a:cubicBezTo>
                        <a:pt x="24640" y="2068"/>
                        <a:pt x="25392" y="1928"/>
                        <a:pt x="25818" y="1928"/>
                      </a:cubicBezTo>
                      <a:close/>
                      <a:moveTo>
                        <a:pt x="14736" y="2181"/>
                      </a:moveTo>
                      <a:cubicBezTo>
                        <a:pt x="15673" y="2458"/>
                        <a:pt x="15807" y="3368"/>
                        <a:pt x="15557" y="4197"/>
                      </a:cubicBezTo>
                      <a:cubicBezTo>
                        <a:pt x="15477" y="4233"/>
                        <a:pt x="15388" y="4260"/>
                        <a:pt x="15307" y="4295"/>
                      </a:cubicBezTo>
                      <a:cubicBezTo>
                        <a:pt x="15263" y="4313"/>
                        <a:pt x="15209" y="4340"/>
                        <a:pt x="15164" y="4358"/>
                      </a:cubicBezTo>
                      <a:cubicBezTo>
                        <a:pt x="15272" y="4144"/>
                        <a:pt x="15280" y="3814"/>
                        <a:pt x="15280" y="3653"/>
                      </a:cubicBezTo>
                      <a:cubicBezTo>
                        <a:pt x="15289" y="3216"/>
                        <a:pt x="15102" y="2716"/>
                        <a:pt x="14718" y="2475"/>
                      </a:cubicBezTo>
                      <a:cubicBezTo>
                        <a:pt x="14718" y="2440"/>
                        <a:pt x="14718" y="2395"/>
                        <a:pt x="14718" y="2359"/>
                      </a:cubicBezTo>
                      <a:cubicBezTo>
                        <a:pt x="14718" y="2306"/>
                        <a:pt x="14718" y="2243"/>
                        <a:pt x="14736" y="2181"/>
                      </a:cubicBezTo>
                      <a:close/>
                      <a:moveTo>
                        <a:pt x="25354" y="3353"/>
                      </a:moveTo>
                      <a:cubicBezTo>
                        <a:pt x="25489" y="3353"/>
                        <a:pt x="25621" y="3383"/>
                        <a:pt x="25736" y="3448"/>
                      </a:cubicBezTo>
                      <a:cubicBezTo>
                        <a:pt x="26012" y="3591"/>
                        <a:pt x="25977" y="3974"/>
                        <a:pt x="25950" y="4260"/>
                      </a:cubicBezTo>
                      <a:cubicBezTo>
                        <a:pt x="25807" y="4304"/>
                        <a:pt x="25665" y="4358"/>
                        <a:pt x="25531" y="4411"/>
                      </a:cubicBezTo>
                      <a:cubicBezTo>
                        <a:pt x="25602" y="4277"/>
                        <a:pt x="25647" y="4117"/>
                        <a:pt x="25647" y="4019"/>
                      </a:cubicBezTo>
                      <a:cubicBezTo>
                        <a:pt x="25638" y="3742"/>
                        <a:pt x="25504" y="3475"/>
                        <a:pt x="25254" y="3359"/>
                      </a:cubicBezTo>
                      <a:cubicBezTo>
                        <a:pt x="25287" y="3355"/>
                        <a:pt x="25321" y="3353"/>
                        <a:pt x="25354" y="3353"/>
                      </a:cubicBezTo>
                      <a:close/>
                      <a:moveTo>
                        <a:pt x="25174" y="3368"/>
                      </a:moveTo>
                      <a:cubicBezTo>
                        <a:pt x="25442" y="3492"/>
                        <a:pt x="25575" y="3805"/>
                        <a:pt x="25486" y="4090"/>
                      </a:cubicBezTo>
                      <a:cubicBezTo>
                        <a:pt x="25459" y="4170"/>
                        <a:pt x="25406" y="4367"/>
                        <a:pt x="25326" y="4501"/>
                      </a:cubicBezTo>
                      <a:cubicBezTo>
                        <a:pt x="25290" y="4509"/>
                        <a:pt x="25254" y="4527"/>
                        <a:pt x="25210" y="4545"/>
                      </a:cubicBezTo>
                      <a:cubicBezTo>
                        <a:pt x="25290" y="4447"/>
                        <a:pt x="25334" y="4322"/>
                        <a:pt x="25343" y="4224"/>
                      </a:cubicBezTo>
                      <a:cubicBezTo>
                        <a:pt x="25361" y="3876"/>
                        <a:pt x="25254" y="3644"/>
                        <a:pt x="25004" y="3421"/>
                      </a:cubicBezTo>
                      <a:cubicBezTo>
                        <a:pt x="25040" y="3403"/>
                        <a:pt x="25076" y="3385"/>
                        <a:pt x="25120" y="3376"/>
                      </a:cubicBezTo>
                      <a:cubicBezTo>
                        <a:pt x="25138" y="3376"/>
                        <a:pt x="25156" y="3368"/>
                        <a:pt x="25174" y="3368"/>
                      </a:cubicBezTo>
                      <a:close/>
                      <a:moveTo>
                        <a:pt x="17331" y="4093"/>
                      </a:moveTo>
                      <a:cubicBezTo>
                        <a:pt x="17645" y="4093"/>
                        <a:pt x="17958" y="4120"/>
                        <a:pt x="18269" y="4170"/>
                      </a:cubicBezTo>
                      <a:cubicBezTo>
                        <a:pt x="18274" y="4181"/>
                        <a:pt x="18283" y="4185"/>
                        <a:pt x="18290" y="4185"/>
                      </a:cubicBezTo>
                      <a:cubicBezTo>
                        <a:pt x="18296" y="4185"/>
                        <a:pt x="18301" y="4183"/>
                        <a:pt x="18305" y="4179"/>
                      </a:cubicBezTo>
                      <a:cubicBezTo>
                        <a:pt x="18465" y="4206"/>
                        <a:pt x="18617" y="4233"/>
                        <a:pt x="18778" y="4269"/>
                      </a:cubicBezTo>
                      <a:cubicBezTo>
                        <a:pt x="18786" y="4277"/>
                        <a:pt x="18795" y="4277"/>
                        <a:pt x="18804" y="4277"/>
                      </a:cubicBezTo>
                      <a:cubicBezTo>
                        <a:pt x="19009" y="4322"/>
                        <a:pt x="19206" y="4385"/>
                        <a:pt x="19411" y="4447"/>
                      </a:cubicBezTo>
                      <a:cubicBezTo>
                        <a:pt x="19429" y="4456"/>
                        <a:pt x="19447" y="4465"/>
                        <a:pt x="19473" y="4465"/>
                      </a:cubicBezTo>
                      <a:cubicBezTo>
                        <a:pt x="20606" y="4831"/>
                        <a:pt x="21721" y="5410"/>
                        <a:pt x="22783" y="5946"/>
                      </a:cubicBezTo>
                      <a:cubicBezTo>
                        <a:pt x="22596" y="6071"/>
                        <a:pt x="22399" y="6187"/>
                        <a:pt x="22212" y="6303"/>
                      </a:cubicBezTo>
                      <a:cubicBezTo>
                        <a:pt x="22132" y="6356"/>
                        <a:pt x="22052" y="6410"/>
                        <a:pt x="21971" y="6463"/>
                      </a:cubicBezTo>
                      <a:cubicBezTo>
                        <a:pt x="20704" y="5981"/>
                        <a:pt x="19438" y="5491"/>
                        <a:pt x="18082" y="5402"/>
                      </a:cubicBezTo>
                      <a:cubicBezTo>
                        <a:pt x="17983" y="5395"/>
                        <a:pt x="17886" y="5392"/>
                        <a:pt x="17790" y="5392"/>
                      </a:cubicBezTo>
                      <a:cubicBezTo>
                        <a:pt x="16821" y="5392"/>
                        <a:pt x="15958" y="5713"/>
                        <a:pt x="15147" y="6240"/>
                      </a:cubicBezTo>
                      <a:cubicBezTo>
                        <a:pt x="14139" y="6900"/>
                        <a:pt x="13202" y="7641"/>
                        <a:pt x="12149" y="8229"/>
                      </a:cubicBezTo>
                      <a:cubicBezTo>
                        <a:pt x="11516" y="8586"/>
                        <a:pt x="10856" y="8899"/>
                        <a:pt x="10213" y="9238"/>
                      </a:cubicBezTo>
                      <a:cubicBezTo>
                        <a:pt x="10204" y="9238"/>
                        <a:pt x="10204" y="9229"/>
                        <a:pt x="10195" y="9229"/>
                      </a:cubicBezTo>
                      <a:cubicBezTo>
                        <a:pt x="9812" y="8961"/>
                        <a:pt x="9393" y="8738"/>
                        <a:pt x="8973" y="8542"/>
                      </a:cubicBezTo>
                      <a:cubicBezTo>
                        <a:pt x="11391" y="8051"/>
                        <a:pt x="12836" y="5848"/>
                        <a:pt x="14915" y="4715"/>
                      </a:cubicBezTo>
                      <a:cubicBezTo>
                        <a:pt x="15722" y="4272"/>
                        <a:pt x="16530" y="4093"/>
                        <a:pt x="17331" y="4093"/>
                      </a:cubicBezTo>
                      <a:close/>
                      <a:moveTo>
                        <a:pt x="17912" y="5589"/>
                      </a:moveTo>
                      <a:cubicBezTo>
                        <a:pt x="19241" y="5589"/>
                        <a:pt x="20544" y="6115"/>
                        <a:pt x="21784" y="6588"/>
                      </a:cubicBezTo>
                      <a:cubicBezTo>
                        <a:pt x="21614" y="6695"/>
                        <a:pt x="21454" y="6802"/>
                        <a:pt x="21302" y="6918"/>
                      </a:cubicBezTo>
                      <a:cubicBezTo>
                        <a:pt x="20713" y="6749"/>
                        <a:pt x="20125" y="6561"/>
                        <a:pt x="19527" y="6419"/>
                      </a:cubicBezTo>
                      <a:cubicBezTo>
                        <a:pt x="19222" y="6345"/>
                        <a:pt x="18915" y="6313"/>
                        <a:pt x="18609" y="6313"/>
                      </a:cubicBezTo>
                      <a:cubicBezTo>
                        <a:pt x="17841" y="6313"/>
                        <a:pt x="17076" y="6513"/>
                        <a:pt x="16342" y="6749"/>
                      </a:cubicBezTo>
                      <a:cubicBezTo>
                        <a:pt x="15209" y="7114"/>
                        <a:pt x="14246" y="7757"/>
                        <a:pt x="13220" y="8354"/>
                      </a:cubicBezTo>
                      <a:cubicBezTo>
                        <a:pt x="12791" y="8604"/>
                        <a:pt x="12345" y="8827"/>
                        <a:pt x="11882" y="9015"/>
                      </a:cubicBezTo>
                      <a:cubicBezTo>
                        <a:pt x="11480" y="9175"/>
                        <a:pt x="11061" y="9443"/>
                        <a:pt x="10624" y="9541"/>
                      </a:cubicBezTo>
                      <a:cubicBezTo>
                        <a:pt x="10534" y="9469"/>
                        <a:pt x="10436" y="9398"/>
                        <a:pt x="10338" y="9327"/>
                      </a:cubicBezTo>
                      <a:cubicBezTo>
                        <a:pt x="11962" y="8586"/>
                        <a:pt x="13434" y="7641"/>
                        <a:pt x="14915" y="6642"/>
                      </a:cubicBezTo>
                      <a:cubicBezTo>
                        <a:pt x="15272" y="6392"/>
                        <a:pt x="15628" y="6151"/>
                        <a:pt x="16021" y="5955"/>
                      </a:cubicBezTo>
                      <a:cubicBezTo>
                        <a:pt x="16592" y="5660"/>
                        <a:pt x="17279" y="5589"/>
                        <a:pt x="17912" y="5589"/>
                      </a:cubicBezTo>
                      <a:close/>
                      <a:moveTo>
                        <a:pt x="18567" y="6458"/>
                      </a:moveTo>
                      <a:cubicBezTo>
                        <a:pt x="18878" y="6458"/>
                        <a:pt x="19187" y="6490"/>
                        <a:pt x="19491" y="6561"/>
                      </a:cubicBezTo>
                      <a:cubicBezTo>
                        <a:pt x="20053" y="6695"/>
                        <a:pt x="20633" y="6838"/>
                        <a:pt x="21186" y="6998"/>
                      </a:cubicBezTo>
                      <a:cubicBezTo>
                        <a:pt x="21008" y="7123"/>
                        <a:pt x="20838" y="7257"/>
                        <a:pt x="20660" y="7391"/>
                      </a:cubicBezTo>
                      <a:cubicBezTo>
                        <a:pt x="20116" y="7293"/>
                        <a:pt x="19571" y="7114"/>
                        <a:pt x="19018" y="7061"/>
                      </a:cubicBezTo>
                      <a:cubicBezTo>
                        <a:pt x="18886" y="7048"/>
                        <a:pt x="18751" y="7042"/>
                        <a:pt x="18614" y="7042"/>
                      </a:cubicBezTo>
                      <a:cubicBezTo>
                        <a:pt x="17898" y="7042"/>
                        <a:pt x="17131" y="7211"/>
                        <a:pt x="16503" y="7480"/>
                      </a:cubicBezTo>
                      <a:cubicBezTo>
                        <a:pt x="15682" y="7828"/>
                        <a:pt x="14906" y="8265"/>
                        <a:pt x="14094" y="8649"/>
                      </a:cubicBezTo>
                      <a:cubicBezTo>
                        <a:pt x="13095" y="9131"/>
                        <a:pt x="12033" y="9505"/>
                        <a:pt x="10963" y="9791"/>
                      </a:cubicBezTo>
                      <a:cubicBezTo>
                        <a:pt x="10865" y="9719"/>
                        <a:pt x="10766" y="9639"/>
                        <a:pt x="10668" y="9568"/>
                      </a:cubicBezTo>
                      <a:cubicBezTo>
                        <a:pt x="10998" y="9523"/>
                        <a:pt x="11311" y="9371"/>
                        <a:pt x="11614" y="9246"/>
                      </a:cubicBezTo>
                      <a:cubicBezTo>
                        <a:pt x="12060" y="9050"/>
                        <a:pt x="12506" y="8872"/>
                        <a:pt x="12943" y="8649"/>
                      </a:cubicBezTo>
                      <a:cubicBezTo>
                        <a:pt x="13398" y="8417"/>
                        <a:pt x="13826" y="8149"/>
                        <a:pt x="14263" y="7890"/>
                      </a:cubicBezTo>
                      <a:cubicBezTo>
                        <a:pt x="14817" y="7551"/>
                        <a:pt x="15361" y="7284"/>
                        <a:pt x="15958" y="7043"/>
                      </a:cubicBezTo>
                      <a:cubicBezTo>
                        <a:pt x="16772" y="6719"/>
                        <a:pt x="17675" y="6458"/>
                        <a:pt x="18567" y="6458"/>
                      </a:cubicBezTo>
                      <a:close/>
                      <a:moveTo>
                        <a:pt x="18733" y="7203"/>
                      </a:moveTo>
                      <a:cubicBezTo>
                        <a:pt x="18751" y="7203"/>
                        <a:pt x="18769" y="7203"/>
                        <a:pt x="18786" y="7204"/>
                      </a:cubicBezTo>
                      <a:cubicBezTo>
                        <a:pt x="19357" y="7204"/>
                        <a:pt x="19937" y="7400"/>
                        <a:pt x="20508" y="7525"/>
                      </a:cubicBezTo>
                      <a:cubicBezTo>
                        <a:pt x="20401" y="7605"/>
                        <a:pt x="20303" y="7685"/>
                        <a:pt x="20205" y="7775"/>
                      </a:cubicBezTo>
                      <a:cubicBezTo>
                        <a:pt x="19723" y="8194"/>
                        <a:pt x="18778" y="8836"/>
                        <a:pt x="18349" y="9068"/>
                      </a:cubicBezTo>
                      <a:cubicBezTo>
                        <a:pt x="18039" y="9240"/>
                        <a:pt x="17737" y="9363"/>
                        <a:pt x="17701" y="9363"/>
                      </a:cubicBezTo>
                      <a:cubicBezTo>
                        <a:pt x="17700" y="9363"/>
                        <a:pt x="17699" y="9363"/>
                        <a:pt x="17698" y="9362"/>
                      </a:cubicBezTo>
                      <a:cubicBezTo>
                        <a:pt x="17377" y="9255"/>
                        <a:pt x="17047" y="9157"/>
                        <a:pt x="16708" y="9086"/>
                      </a:cubicBezTo>
                      <a:cubicBezTo>
                        <a:pt x="16371" y="9010"/>
                        <a:pt x="16042" y="8976"/>
                        <a:pt x="15719" y="8976"/>
                      </a:cubicBezTo>
                      <a:cubicBezTo>
                        <a:pt x="14265" y="8976"/>
                        <a:pt x="12939" y="9662"/>
                        <a:pt x="11596" y="10246"/>
                      </a:cubicBezTo>
                      <a:cubicBezTo>
                        <a:pt x="11587" y="10255"/>
                        <a:pt x="11578" y="10263"/>
                        <a:pt x="11569" y="10263"/>
                      </a:cubicBezTo>
                      <a:cubicBezTo>
                        <a:pt x="11409" y="10139"/>
                        <a:pt x="11239" y="10005"/>
                        <a:pt x="11070" y="9871"/>
                      </a:cubicBezTo>
                      <a:cubicBezTo>
                        <a:pt x="12836" y="9443"/>
                        <a:pt x="14424" y="8631"/>
                        <a:pt x="16057" y="7846"/>
                      </a:cubicBezTo>
                      <a:cubicBezTo>
                        <a:pt x="16897" y="7434"/>
                        <a:pt x="17798" y="7203"/>
                        <a:pt x="18733" y="7203"/>
                      </a:cubicBezTo>
                      <a:close/>
                      <a:moveTo>
                        <a:pt x="25156" y="10067"/>
                      </a:moveTo>
                      <a:cubicBezTo>
                        <a:pt x="25299" y="10201"/>
                        <a:pt x="25326" y="10433"/>
                        <a:pt x="25192" y="10585"/>
                      </a:cubicBezTo>
                      <a:cubicBezTo>
                        <a:pt x="25085" y="10692"/>
                        <a:pt x="24969" y="10745"/>
                        <a:pt x="24835" y="10781"/>
                      </a:cubicBezTo>
                      <a:cubicBezTo>
                        <a:pt x="24995" y="10629"/>
                        <a:pt x="25040" y="10326"/>
                        <a:pt x="25031" y="10121"/>
                      </a:cubicBezTo>
                      <a:cubicBezTo>
                        <a:pt x="25031" y="10112"/>
                        <a:pt x="25031" y="10103"/>
                        <a:pt x="25022" y="10094"/>
                      </a:cubicBezTo>
                      <a:cubicBezTo>
                        <a:pt x="25067" y="10067"/>
                        <a:pt x="25111" y="10067"/>
                        <a:pt x="25156" y="10067"/>
                      </a:cubicBezTo>
                      <a:close/>
                      <a:moveTo>
                        <a:pt x="25227" y="10085"/>
                      </a:moveTo>
                      <a:lnTo>
                        <a:pt x="25227" y="10085"/>
                      </a:lnTo>
                      <a:cubicBezTo>
                        <a:pt x="25290" y="10103"/>
                        <a:pt x="25352" y="10139"/>
                        <a:pt x="25406" y="10165"/>
                      </a:cubicBezTo>
                      <a:cubicBezTo>
                        <a:pt x="25486" y="10219"/>
                        <a:pt x="25566" y="10272"/>
                        <a:pt x="25638" y="10335"/>
                      </a:cubicBezTo>
                      <a:cubicBezTo>
                        <a:pt x="25807" y="10495"/>
                        <a:pt x="25718" y="10701"/>
                        <a:pt x="25611" y="10870"/>
                      </a:cubicBezTo>
                      <a:cubicBezTo>
                        <a:pt x="25433" y="10843"/>
                        <a:pt x="25254" y="10825"/>
                        <a:pt x="25076" y="10817"/>
                      </a:cubicBezTo>
                      <a:cubicBezTo>
                        <a:pt x="25192" y="10754"/>
                        <a:pt x="25281" y="10656"/>
                        <a:pt x="25326" y="10549"/>
                      </a:cubicBezTo>
                      <a:cubicBezTo>
                        <a:pt x="25397" y="10397"/>
                        <a:pt x="25343" y="10201"/>
                        <a:pt x="25227" y="10085"/>
                      </a:cubicBezTo>
                      <a:close/>
                      <a:moveTo>
                        <a:pt x="24380" y="8820"/>
                      </a:moveTo>
                      <a:cubicBezTo>
                        <a:pt x="24563" y="8820"/>
                        <a:pt x="24741" y="8881"/>
                        <a:pt x="24862" y="9023"/>
                      </a:cubicBezTo>
                      <a:cubicBezTo>
                        <a:pt x="24865" y="9027"/>
                        <a:pt x="24871" y="9029"/>
                        <a:pt x="24876" y="9029"/>
                      </a:cubicBezTo>
                      <a:cubicBezTo>
                        <a:pt x="24884" y="9029"/>
                        <a:pt x="24892" y="9025"/>
                        <a:pt x="24897" y="9015"/>
                      </a:cubicBezTo>
                      <a:cubicBezTo>
                        <a:pt x="24962" y="8916"/>
                        <a:pt x="25083" y="8885"/>
                        <a:pt x="25211" y="8885"/>
                      </a:cubicBezTo>
                      <a:cubicBezTo>
                        <a:pt x="25349" y="8885"/>
                        <a:pt x="25496" y="8920"/>
                        <a:pt x="25593" y="8943"/>
                      </a:cubicBezTo>
                      <a:cubicBezTo>
                        <a:pt x="25807" y="8988"/>
                        <a:pt x="26004" y="9166"/>
                        <a:pt x="26155" y="9300"/>
                      </a:cubicBezTo>
                      <a:cubicBezTo>
                        <a:pt x="26512" y="9612"/>
                        <a:pt x="26414" y="9942"/>
                        <a:pt x="26485" y="10344"/>
                      </a:cubicBezTo>
                      <a:cubicBezTo>
                        <a:pt x="26490" y="10364"/>
                        <a:pt x="26509" y="10375"/>
                        <a:pt x="26528" y="10375"/>
                      </a:cubicBezTo>
                      <a:cubicBezTo>
                        <a:pt x="26543" y="10375"/>
                        <a:pt x="26558" y="10368"/>
                        <a:pt x="26566" y="10353"/>
                      </a:cubicBezTo>
                      <a:cubicBezTo>
                        <a:pt x="26690" y="10112"/>
                        <a:pt x="26664" y="9853"/>
                        <a:pt x="26566" y="9630"/>
                      </a:cubicBezTo>
                      <a:cubicBezTo>
                        <a:pt x="26557" y="9541"/>
                        <a:pt x="26557" y="9487"/>
                        <a:pt x="26628" y="9362"/>
                      </a:cubicBezTo>
                      <a:cubicBezTo>
                        <a:pt x="26700" y="9242"/>
                        <a:pt x="26830" y="9183"/>
                        <a:pt x="26957" y="9183"/>
                      </a:cubicBezTo>
                      <a:cubicBezTo>
                        <a:pt x="27112" y="9183"/>
                        <a:pt x="27263" y="9271"/>
                        <a:pt x="27297" y="9443"/>
                      </a:cubicBezTo>
                      <a:cubicBezTo>
                        <a:pt x="27308" y="9480"/>
                        <a:pt x="27335" y="9495"/>
                        <a:pt x="27363" y="9495"/>
                      </a:cubicBezTo>
                      <a:cubicBezTo>
                        <a:pt x="27381" y="9495"/>
                        <a:pt x="27399" y="9489"/>
                        <a:pt x="27413" y="9478"/>
                      </a:cubicBezTo>
                      <a:cubicBezTo>
                        <a:pt x="27475" y="9430"/>
                        <a:pt x="27553" y="9405"/>
                        <a:pt x="27624" y="9405"/>
                      </a:cubicBezTo>
                      <a:cubicBezTo>
                        <a:pt x="27738" y="9405"/>
                        <a:pt x="27834" y="9470"/>
                        <a:pt x="27823" y="9612"/>
                      </a:cubicBezTo>
                      <a:cubicBezTo>
                        <a:pt x="27823" y="9657"/>
                        <a:pt x="27859" y="9684"/>
                        <a:pt x="27895" y="9684"/>
                      </a:cubicBezTo>
                      <a:cubicBezTo>
                        <a:pt x="28278" y="9684"/>
                        <a:pt x="28573" y="10005"/>
                        <a:pt x="28234" y="10353"/>
                      </a:cubicBezTo>
                      <a:cubicBezTo>
                        <a:pt x="28116" y="10464"/>
                        <a:pt x="27994" y="10515"/>
                        <a:pt x="27868" y="10515"/>
                      </a:cubicBezTo>
                      <a:cubicBezTo>
                        <a:pt x="27812" y="10515"/>
                        <a:pt x="27756" y="10506"/>
                        <a:pt x="27699" y="10486"/>
                      </a:cubicBezTo>
                      <a:cubicBezTo>
                        <a:pt x="27699" y="10473"/>
                        <a:pt x="27689" y="10465"/>
                        <a:pt x="27677" y="10465"/>
                      </a:cubicBezTo>
                      <a:cubicBezTo>
                        <a:pt x="27672" y="10465"/>
                        <a:pt x="27668" y="10466"/>
                        <a:pt x="27663" y="10469"/>
                      </a:cubicBezTo>
                      <a:cubicBezTo>
                        <a:pt x="27609" y="10442"/>
                        <a:pt x="27556" y="10415"/>
                        <a:pt x="27502" y="10371"/>
                      </a:cubicBezTo>
                      <a:cubicBezTo>
                        <a:pt x="27395" y="10290"/>
                        <a:pt x="27368" y="10174"/>
                        <a:pt x="27261" y="10112"/>
                      </a:cubicBezTo>
                      <a:cubicBezTo>
                        <a:pt x="27256" y="10108"/>
                        <a:pt x="27249" y="10106"/>
                        <a:pt x="27243" y="10106"/>
                      </a:cubicBezTo>
                      <a:cubicBezTo>
                        <a:pt x="27221" y="10106"/>
                        <a:pt x="27201" y="10129"/>
                        <a:pt x="27208" y="10156"/>
                      </a:cubicBezTo>
                      <a:cubicBezTo>
                        <a:pt x="27208" y="10183"/>
                        <a:pt x="27217" y="10210"/>
                        <a:pt x="27226" y="10237"/>
                      </a:cubicBezTo>
                      <a:cubicBezTo>
                        <a:pt x="27083" y="10281"/>
                        <a:pt x="26958" y="10397"/>
                        <a:pt x="26869" y="10522"/>
                      </a:cubicBezTo>
                      <a:cubicBezTo>
                        <a:pt x="26753" y="10710"/>
                        <a:pt x="26798" y="10933"/>
                        <a:pt x="26931" y="11075"/>
                      </a:cubicBezTo>
                      <a:cubicBezTo>
                        <a:pt x="26530" y="11004"/>
                        <a:pt x="26128" y="10933"/>
                        <a:pt x="25718" y="10879"/>
                      </a:cubicBezTo>
                      <a:cubicBezTo>
                        <a:pt x="25914" y="10647"/>
                        <a:pt x="25870" y="10335"/>
                        <a:pt x="25602" y="10147"/>
                      </a:cubicBezTo>
                      <a:cubicBezTo>
                        <a:pt x="25486" y="10067"/>
                        <a:pt x="25272" y="9907"/>
                        <a:pt x="25129" y="9907"/>
                      </a:cubicBezTo>
                      <a:cubicBezTo>
                        <a:pt x="24918" y="9907"/>
                        <a:pt x="24757" y="10324"/>
                        <a:pt x="24536" y="10324"/>
                      </a:cubicBezTo>
                      <a:cubicBezTo>
                        <a:pt x="24477" y="10324"/>
                        <a:pt x="24414" y="10294"/>
                        <a:pt x="24344" y="10219"/>
                      </a:cubicBezTo>
                      <a:cubicBezTo>
                        <a:pt x="24338" y="10213"/>
                        <a:pt x="24323" y="10206"/>
                        <a:pt x="24311" y="10206"/>
                      </a:cubicBezTo>
                      <a:cubicBezTo>
                        <a:pt x="24306" y="10206"/>
                        <a:pt x="24302" y="10207"/>
                        <a:pt x="24300" y="10210"/>
                      </a:cubicBezTo>
                      <a:lnTo>
                        <a:pt x="24291" y="10210"/>
                      </a:lnTo>
                      <a:cubicBezTo>
                        <a:pt x="24166" y="10228"/>
                        <a:pt x="24059" y="10255"/>
                        <a:pt x="23943" y="10272"/>
                      </a:cubicBezTo>
                      <a:cubicBezTo>
                        <a:pt x="23890" y="10284"/>
                        <a:pt x="23840" y="10289"/>
                        <a:pt x="23790" y="10289"/>
                      </a:cubicBezTo>
                      <a:cubicBezTo>
                        <a:pt x="23730" y="10289"/>
                        <a:pt x="23671" y="10282"/>
                        <a:pt x="23613" y="10272"/>
                      </a:cubicBezTo>
                      <a:cubicBezTo>
                        <a:pt x="23408" y="10228"/>
                        <a:pt x="23425" y="9969"/>
                        <a:pt x="23577" y="9871"/>
                      </a:cubicBezTo>
                      <a:cubicBezTo>
                        <a:pt x="23764" y="9764"/>
                        <a:pt x="23987" y="9693"/>
                        <a:pt x="24184" y="9612"/>
                      </a:cubicBezTo>
                      <a:cubicBezTo>
                        <a:pt x="24184" y="9603"/>
                        <a:pt x="24193" y="9603"/>
                        <a:pt x="24202" y="9603"/>
                      </a:cubicBezTo>
                      <a:cubicBezTo>
                        <a:pt x="24275" y="9563"/>
                        <a:pt x="24237" y="9448"/>
                        <a:pt x="24162" y="9448"/>
                      </a:cubicBezTo>
                      <a:cubicBezTo>
                        <a:pt x="24155" y="9448"/>
                        <a:pt x="24147" y="9449"/>
                        <a:pt x="24139" y="9452"/>
                      </a:cubicBezTo>
                      <a:cubicBezTo>
                        <a:pt x="24032" y="9487"/>
                        <a:pt x="23925" y="9505"/>
                        <a:pt x="23818" y="9514"/>
                      </a:cubicBezTo>
                      <a:cubicBezTo>
                        <a:pt x="23802" y="9516"/>
                        <a:pt x="23787" y="9516"/>
                        <a:pt x="23773" y="9516"/>
                      </a:cubicBezTo>
                      <a:cubicBezTo>
                        <a:pt x="23455" y="9516"/>
                        <a:pt x="23698" y="9135"/>
                        <a:pt x="23809" y="9032"/>
                      </a:cubicBezTo>
                      <a:cubicBezTo>
                        <a:pt x="23956" y="8899"/>
                        <a:pt x="24171" y="8820"/>
                        <a:pt x="24380" y="8820"/>
                      </a:cubicBezTo>
                      <a:close/>
                      <a:moveTo>
                        <a:pt x="27279" y="10335"/>
                      </a:moveTo>
                      <a:cubicBezTo>
                        <a:pt x="27297" y="10371"/>
                        <a:pt x="27324" y="10406"/>
                        <a:pt x="27351" y="10442"/>
                      </a:cubicBezTo>
                      <a:cubicBezTo>
                        <a:pt x="27235" y="10576"/>
                        <a:pt x="27199" y="10817"/>
                        <a:pt x="27181" y="10986"/>
                      </a:cubicBezTo>
                      <a:cubicBezTo>
                        <a:pt x="27181" y="11040"/>
                        <a:pt x="27199" y="11093"/>
                        <a:pt x="27235" y="11138"/>
                      </a:cubicBezTo>
                      <a:cubicBezTo>
                        <a:pt x="27154" y="11120"/>
                        <a:pt x="27074" y="11102"/>
                        <a:pt x="26985" y="11093"/>
                      </a:cubicBezTo>
                      <a:cubicBezTo>
                        <a:pt x="26994" y="11084"/>
                        <a:pt x="26994" y="11075"/>
                        <a:pt x="26994" y="11075"/>
                      </a:cubicBezTo>
                      <a:cubicBezTo>
                        <a:pt x="26949" y="10924"/>
                        <a:pt x="26931" y="10772"/>
                        <a:pt x="26994" y="10620"/>
                      </a:cubicBezTo>
                      <a:cubicBezTo>
                        <a:pt x="27038" y="10513"/>
                        <a:pt x="27154" y="10379"/>
                        <a:pt x="27279" y="10335"/>
                      </a:cubicBezTo>
                      <a:close/>
                      <a:moveTo>
                        <a:pt x="27422" y="10504"/>
                      </a:moveTo>
                      <a:cubicBezTo>
                        <a:pt x="27476" y="10549"/>
                        <a:pt x="27529" y="10585"/>
                        <a:pt x="27592" y="10611"/>
                      </a:cubicBezTo>
                      <a:cubicBezTo>
                        <a:pt x="27538" y="10754"/>
                        <a:pt x="27520" y="10906"/>
                        <a:pt x="27592" y="11049"/>
                      </a:cubicBezTo>
                      <a:cubicBezTo>
                        <a:pt x="27618" y="11120"/>
                        <a:pt x="27663" y="11182"/>
                        <a:pt x="27716" y="11245"/>
                      </a:cubicBezTo>
                      <a:cubicBezTo>
                        <a:pt x="27618" y="11227"/>
                        <a:pt x="27520" y="11200"/>
                        <a:pt x="27413" y="11182"/>
                      </a:cubicBezTo>
                      <a:cubicBezTo>
                        <a:pt x="27351" y="11102"/>
                        <a:pt x="27306" y="11013"/>
                        <a:pt x="27306" y="10933"/>
                      </a:cubicBezTo>
                      <a:cubicBezTo>
                        <a:pt x="27306" y="10817"/>
                        <a:pt x="27342" y="10620"/>
                        <a:pt x="27422" y="10504"/>
                      </a:cubicBezTo>
                      <a:close/>
                      <a:moveTo>
                        <a:pt x="15550" y="9163"/>
                      </a:moveTo>
                      <a:cubicBezTo>
                        <a:pt x="16134" y="9163"/>
                        <a:pt x="16714" y="9266"/>
                        <a:pt x="17297" y="9434"/>
                      </a:cubicBezTo>
                      <a:cubicBezTo>
                        <a:pt x="18242" y="9710"/>
                        <a:pt x="19134" y="10130"/>
                        <a:pt x="20053" y="10469"/>
                      </a:cubicBezTo>
                      <a:cubicBezTo>
                        <a:pt x="20606" y="10674"/>
                        <a:pt x="21249" y="10915"/>
                        <a:pt x="21882" y="10986"/>
                      </a:cubicBezTo>
                      <a:cubicBezTo>
                        <a:pt x="21418" y="11066"/>
                        <a:pt x="20963" y="11164"/>
                        <a:pt x="20508" y="11280"/>
                      </a:cubicBezTo>
                      <a:cubicBezTo>
                        <a:pt x="19054" y="11066"/>
                        <a:pt x="17752" y="10362"/>
                        <a:pt x="16315" y="10094"/>
                      </a:cubicBezTo>
                      <a:cubicBezTo>
                        <a:pt x="15959" y="10027"/>
                        <a:pt x="15605" y="9999"/>
                        <a:pt x="15250" y="9999"/>
                      </a:cubicBezTo>
                      <a:cubicBezTo>
                        <a:pt x="14940" y="9999"/>
                        <a:pt x="14629" y="10021"/>
                        <a:pt x="14317" y="10058"/>
                      </a:cubicBezTo>
                      <a:cubicBezTo>
                        <a:pt x="13594" y="10139"/>
                        <a:pt x="12899" y="10522"/>
                        <a:pt x="12238" y="10763"/>
                      </a:cubicBezTo>
                      <a:cubicBezTo>
                        <a:pt x="12229" y="10763"/>
                        <a:pt x="12221" y="10772"/>
                        <a:pt x="12221" y="10772"/>
                      </a:cubicBezTo>
                      <a:cubicBezTo>
                        <a:pt x="12158" y="10727"/>
                        <a:pt x="12096" y="10674"/>
                        <a:pt x="12033" y="10629"/>
                      </a:cubicBezTo>
                      <a:cubicBezTo>
                        <a:pt x="11926" y="10540"/>
                        <a:pt x="11810" y="10460"/>
                        <a:pt x="11703" y="10371"/>
                      </a:cubicBezTo>
                      <a:cubicBezTo>
                        <a:pt x="12568" y="9996"/>
                        <a:pt x="13407" y="9577"/>
                        <a:pt x="14317" y="9327"/>
                      </a:cubicBezTo>
                      <a:cubicBezTo>
                        <a:pt x="14732" y="9213"/>
                        <a:pt x="15142" y="9163"/>
                        <a:pt x="15550" y="9163"/>
                      </a:cubicBezTo>
                      <a:close/>
                      <a:moveTo>
                        <a:pt x="15130" y="10159"/>
                      </a:moveTo>
                      <a:cubicBezTo>
                        <a:pt x="15630" y="10159"/>
                        <a:pt x="16138" y="10237"/>
                        <a:pt x="16610" y="10335"/>
                      </a:cubicBezTo>
                      <a:cubicBezTo>
                        <a:pt x="17805" y="10576"/>
                        <a:pt x="18911" y="11129"/>
                        <a:pt x="20107" y="11388"/>
                      </a:cubicBezTo>
                      <a:cubicBezTo>
                        <a:pt x="19857" y="11450"/>
                        <a:pt x="19616" y="11521"/>
                        <a:pt x="19375" y="11593"/>
                      </a:cubicBezTo>
                      <a:cubicBezTo>
                        <a:pt x="19366" y="11593"/>
                        <a:pt x="19357" y="11593"/>
                        <a:pt x="19357" y="11602"/>
                      </a:cubicBezTo>
                      <a:cubicBezTo>
                        <a:pt x="18956" y="11602"/>
                        <a:pt x="18537" y="11521"/>
                        <a:pt x="18180" y="11414"/>
                      </a:cubicBezTo>
                      <a:cubicBezTo>
                        <a:pt x="17493" y="11209"/>
                        <a:pt x="16797" y="11049"/>
                        <a:pt x="16092" y="10933"/>
                      </a:cubicBezTo>
                      <a:cubicBezTo>
                        <a:pt x="15674" y="10868"/>
                        <a:pt x="15275" y="10834"/>
                        <a:pt x="14870" y="10834"/>
                      </a:cubicBezTo>
                      <a:cubicBezTo>
                        <a:pt x="14662" y="10834"/>
                        <a:pt x="14452" y="10843"/>
                        <a:pt x="14237" y="10861"/>
                      </a:cubicBezTo>
                      <a:cubicBezTo>
                        <a:pt x="13978" y="10879"/>
                        <a:pt x="13728" y="10906"/>
                        <a:pt x="13469" y="10968"/>
                      </a:cubicBezTo>
                      <a:cubicBezTo>
                        <a:pt x="13238" y="11022"/>
                        <a:pt x="13015" y="11138"/>
                        <a:pt x="12791" y="11200"/>
                      </a:cubicBezTo>
                      <a:cubicBezTo>
                        <a:pt x="12640" y="11102"/>
                        <a:pt x="12506" y="10995"/>
                        <a:pt x="12363" y="10888"/>
                      </a:cubicBezTo>
                      <a:cubicBezTo>
                        <a:pt x="12970" y="10674"/>
                        <a:pt x="13559" y="10433"/>
                        <a:pt x="14183" y="10272"/>
                      </a:cubicBezTo>
                      <a:cubicBezTo>
                        <a:pt x="14488" y="10192"/>
                        <a:pt x="14807" y="10159"/>
                        <a:pt x="15130" y="10159"/>
                      </a:cubicBezTo>
                      <a:close/>
                      <a:moveTo>
                        <a:pt x="14810" y="10954"/>
                      </a:moveTo>
                      <a:cubicBezTo>
                        <a:pt x="15462" y="10954"/>
                        <a:pt x="16097" y="11052"/>
                        <a:pt x="16744" y="11191"/>
                      </a:cubicBezTo>
                      <a:cubicBezTo>
                        <a:pt x="17448" y="11343"/>
                        <a:pt x="18126" y="11557"/>
                        <a:pt x="18831" y="11691"/>
                      </a:cubicBezTo>
                      <a:cubicBezTo>
                        <a:pt x="18876" y="11700"/>
                        <a:pt x="18938" y="11709"/>
                        <a:pt x="19001" y="11709"/>
                      </a:cubicBezTo>
                      <a:cubicBezTo>
                        <a:pt x="18974" y="11718"/>
                        <a:pt x="18938" y="11727"/>
                        <a:pt x="18911" y="11735"/>
                      </a:cubicBezTo>
                      <a:lnTo>
                        <a:pt x="18902" y="11735"/>
                      </a:lnTo>
                      <a:cubicBezTo>
                        <a:pt x="18876" y="11753"/>
                        <a:pt x="18858" y="11762"/>
                        <a:pt x="18840" y="11762"/>
                      </a:cubicBezTo>
                      <a:cubicBezTo>
                        <a:pt x="18831" y="11771"/>
                        <a:pt x="18822" y="11771"/>
                        <a:pt x="18813" y="11771"/>
                      </a:cubicBezTo>
                      <a:cubicBezTo>
                        <a:pt x="18723" y="11803"/>
                        <a:pt x="18617" y="11815"/>
                        <a:pt x="18504" y="11815"/>
                      </a:cubicBezTo>
                      <a:cubicBezTo>
                        <a:pt x="18166" y="11815"/>
                        <a:pt x="17762" y="11706"/>
                        <a:pt x="17529" y="11673"/>
                      </a:cubicBezTo>
                      <a:cubicBezTo>
                        <a:pt x="16993" y="11593"/>
                        <a:pt x="16458" y="11495"/>
                        <a:pt x="15914" y="11423"/>
                      </a:cubicBezTo>
                      <a:cubicBezTo>
                        <a:pt x="15476" y="11363"/>
                        <a:pt x="15052" y="11341"/>
                        <a:pt x="14618" y="11341"/>
                      </a:cubicBezTo>
                      <a:cubicBezTo>
                        <a:pt x="14539" y="11341"/>
                        <a:pt x="14459" y="11342"/>
                        <a:pt x="14379" y="11343"/>
                      </a:cubicBezTo>
                      <a:cubicBezTo>
                        <a:pt x="14344" y="11343"/>
                        <a:pt x="14308" y="11343"/>
                        <a:pt x="14272" y="11343"/>
                      </a:cubicBezTo>
                      <a:cubicBezTo>
                        <a:pt x="13914" y="11343"/>
                        <a:pt x="13554" y="11350"/>
                        <a:pt x="13238" y="11512"/>
                      </a:cubicBezTo>
                      <a:cubicBezTo>
                        <a:pt x="13104" y="11432"/>
                        <a:pt x="12979" y="11343"/>
                        <a:pt x="12854" y="11254"/>
                      </a:cubicBezTo>
                      <a:cubicBezTo>
                        <a:pt x="13023" y="11218"/>
                        <a:pt x="13202" y="11164"/>
                        <a:pt x="13371" y="11120"/>
                      </a:cubicBezTo>
                      <a:cubicBezTo>
                        <a:pt x="13710" y="11040"/>
                        <a:pt x="14040" y="10995"/>
                        <a:pt x="14388" y="10968"/>
                      </a:cubicBezTo>
                      <a:cubicBezTo>
                        <a:pt x="14530" y="10959"/>
                        <a:pt x="14670" y="10954"/>
                        <a:pt x="14810" y="10954"/>
                      </a:cubicBezTo>
                      <a:close/>
                      <a:moveTo>
                        <a:pt x="13993" y="11420"/>
                      </a:moveTo>
                      <a:cubicBezTo>
                        <a:pt x="14288" y="11420"/>
                        <a:pt x="14590" y="11450"/>
                        <a:pt x="14861" y="11450"/>
                      </a:cubicBezTo>
                      <a:cubicBezTo>
                        <a:pt x="15477" y="11450"/>
                        <a:pt x="16110" y="11557"/>
                        <a:pt x="16717" y="11664"/>
                      </a:cubicBezTo>
                      <a:cubicBezTo>
                        <a:pt x="17198" y="11744"/>
                        <a:pt x="17662" y="11842"/>
                        <a:pt x="18144" y="11905"/>
                      </a:cubicBezTo>
                      <a:cubicBezTo>
                        <a:pt x="18215" y="11914"/>
                        <a:pt x="18305" y="11923"/>
                        <a:pt x="18394" y="11923"/>
                      </a:cubicBezTo>
                      <a:cubicBezTo>
                        <a:pt x="17814" y="12137"/>
                        <a:pt x="17243" y="12378"/>
                        <a:pt x="16663" y="12601"/>
                      </a:cubicBezTo>
                      <a:cubicBezTo>
                        <a:pt x="15825" y="12601"/>
                        <a:pt x="15066" y="12467"/>
                        <a:pt x="14281" y="12110"/>
                      </a:cubicBezTo>
                      <a:cubicBezTo>
                        <a:pt x="13924" y="11950"/>
                        <a:pt x="13585" y="11744"/>
                        <a:pt x="13255" y="11530"/>
                      </a:cubicBezTo>
                      <a:cubicBezTo>
                        <a:pt x="13480" y="11443"/>
                        <a:pt x="13734" y="11420"/>
                        <a:pt x="13993" y="11420"/>
                      </a:cubicBezTo>
                      <a:close/>
                      <a:moveTo>
                        <a:pt x="31938" y="11296"/>
                      </a:moveTo>
                      <a:cubicBezTo>
                        <a:pt x="32593" y="11296"/>
                        <a:pt x="33272" y="11393"/>
                        <a:pt x="33890" y="11521"/>
                      </a:cubicBezTo>
                      <a:cubicBezTo>
                        <a:pt x="34693" y="11691"/>
                        <a:pt x="35469" y="12137"/>
                        <a:pt x="36174" y="12547"/>
                      </a:cubicBezTo>
                      <a:cubicBezTo>
                        <a:pt x="36477" y="12726"/>
                        <a:pt x="36816" y="12940"/>
                        <a:pt x="37173" y="13091"/>
                      </a:cubicBezTo>
                      <a:cubicBezTo>
                        <a:pt x="36744" y="13127"/>
                        <a:pt x="36316" y="13207"/>
                        <a:pt x="35906" y="13332"/>
                      </a:cubicBezTo>
                      <a:cubicBezTo>
                        <a:pt x="35831" y="13337"/>
                        <a:pt x="35755" y="13339"/>
                        <a:pt x="35680" y="13339"/>
                      </a:cubicBezTo>
                      <a:cubicBezTo>
                        <a:pt x="34895" y="13339"/>
                        <a:pt x="34094" y="13099"/>
                        <a:pt x="33346" y="12895"/>
                      </a:cubicBezTo>
                      <a:cubicBezTo>
                        <a:pt x="32329" y="12619"/>
                        <a:pt x="31356" y="12217"/>
                        <a:pt x="30348" y="11941"/>
                      </a:cubicBezTo>
                      <a:cubicBezTo>
                        <a:pt x="29965" y="11834"/>
                        <a:pt x="29590" y="11727"/>
                        <a:pt x="29197" y="11619"/>
                      </a:cubicBezTo>
                      <a:cubicBezTo>
                        <a:pt x="29367" y="11611"/>
                        <a:pt x="29527" y="11575"/>
                        <a:pt x="29697" y="11539"/>
                      </a:cubicBezTo>
                      <a:cubicBezTo>
                        <a:pt x="30179" y="11414"/>
                        <a:pt x="30705" y="11414"/>
                        <a:pt x="31196" y="11343"/>
                      </a:cubicBezTo>
                      <a:cubicBezTo>
                        <a:pt x="31436" y="11311"/>
                        <a:pt x="31686" y="11296"/>
                        <a:pt x="31938" y="11296"/>
                      </a:cubicBezTo>
                      <a:close/>
                      <a:moveTo>
                        <a:pt x="9562" y="11352"/>
                      </a:moveTo>
                      <a:lnTo>
                        <a:pt x="9562" y="11352"/>
                      </a:lnTo>
                      <a:cubicBezTo>
                        <a:pt x="10303" y="12119"/>
                        <a:pt x="9839" y="13466"/>
                        <a:pt x="8848" y="13796"/>
                      </a:cubicBezTo>
                      <a:cubicBezTo>
                        <a:pt x="8590" y="13680"/>
                        <a:pt x="8322" y="13564"/>
                        <a:pt x="8045" y="13457"/>
                      </a:cubicBezTo>
                      <a:cubicBezTo>
                        <a:pt x="8777" y="13341"/>
                        <a:pt x="9348" y="12984"/>
                        <a:pt x="9589" y="12235"/>
                      </a:cubicBezTo>
                      <a:cubicBezTo>
                        <a:pt x="9660" y="11985"/>
                        <a:pt x="9696" y="11602"/>
                        <a:pt x="9562" y="11352"/>
                      </a:cubicBezTo>
                      <a:close/>
                      <a:moveTo>
                        <a:pt x="10017" y="12030"/>
                      </a:moveTo>
                      <a:lnTo>
                        <a:pt x="10017" y="12030"/>
                      </a:lnTo>
                      <a:cubicBezTo>
                        <a:pt x="10178" y="12333"/>
                        <a:pt x="10401" y="12583"/>
                        <a:pt x="10285" y="13002"/>
                      </a:cubicBezTo>
                      <a:cubicBezTo>
                        <a:pt x="10169" y="13448"/>
                        <a:pt x="9785" y="13903"/>
                        <a:pt x="9330" y="14028"/>
                      </a:cubicBezTo>
                      <a:cubicBezTo>
                        <a:pt x="9223" y="13975"/>
                        <a:pt x="9107" y="13921"/>
                        <a:pt x="9000" y="13868"/>
                      </a:cubicBezTo>
                      <a:cubicBezTo>
                        <a:pt x="9428" y="13769"/>
                        <a:pt x="9758" y="13413"/>
                        <a:pt x="9919" y="12993"/>
                      </a:cubicBezTo>
                      <a:cubicBezTo>
                        <a:pt x="10044" y="12672"/>
                        <a:pt x="10079" y="12333"/>
                        <a:pt x="10017" y="12030"/>
                      </a:cubicBezTo>
                      <a:close/>
                      <a:moveTo>
                        <a:pt x="11569" y="13065"/>
                      </a:moveTo>
                      <a:cubicBezTo>
                        <a:pt x="11569" y="13065"/>
                        <a:pt x="11427" y="13377"/>
                        <a:pt x="11435" y="13555"/>
                      </a:cubicBezTo>
                      <a:cubicBezTo>
                        <a:pt x="11435" y="13707"/>
                        <a:pt x="11462" y="13859"/>
                        <a:pt x="11578" y="13975"/>
                      </a:cubicBezTo>
                      <a:cubicBezTo>
                        <a:pt x="11596" y="13992"/>
                        <a:pt x="11614" y="14010"/>
                        <a:pt x="11623" y="14019"/>
                      </a:cubicBezTo>
                      <a:cubicBezTo>
                        <a:pt x="11480" y="14028"/>
                        <a:pt x="11328" y="14046"/>
                        <a:pt x="11177" y="14055"/>
                      </a:cubicBezTo>
                      <a:cubicBezTo>
                        <a:pt x="11070" y="13600"/>
                        <a:pt x="11186" y="13341"/>
                        <a:pt x="11320" y="13207"/>
                      </a:cubicBezTo>
                      <a:cubicBezTo>
                        <a:pt x="11435" y="13091"/>
                        <a:pt x="11569" y="13065"/>
                        <a:pt x="11569" y="13065"/>
                      </a:cubicBezTo>
                      <a:close/>
                      <a:moveTo>
                        <a:pt x="9638" y="10261"/>
                      </a:moveTo>
                      <a:cubicBezTo>
                        <a:pt x="9839" y="10261"/>
                        <a:pt x="9963" y="10518"/>
                        <a:pt x="10026" y="10665"/>
                      </a:cubicBezTo>
                      <a:cubicBezTo>
                        <a:pt x="10079" y="10790"/>
                        <a:pt x="10187" y="10805"/>
                        <a:pt x="10308" y="10805"/>
                      </a:cubicBezTo>
                      <a:cubicBezTo>
                        <a:pt x="10349" y="10805"/>
                        <a:pt x="10391" y="10804"/>
                        <a:pt x="10433" y="10804"/>
                      </a:cubicBezTo>
                      <a:cubicBezTo>
                        <a:pt x="10518" y="10804"/>
                        <a:pt x="10603" y="10811"/>
                        <a:pt x="10677" y="10852"/>
                      </a:cubicBezTo>
                      <a:cubicBezTo>
                        <a:pt x="11266" y="11182"/>
                        <a:pt x="10713" y="11200"/>
                        <a:pt x="10909" y="11396"/>
                      </a:cubicBezTo>
                      <a:cubicBezTo>
                        <a:pt x="11052" y="11539"/>
                        <a:pt x="11204" y="11664"/>
                        <a:pt x="11346" y="11807"/>
                      </a:cubicBezTo>
                      <a:cubicBezTo>
                        <a:pt x="11774" y="12226"/>
                        <a:pt x="11105" y="12503"/>
                        <a:pt x="10891" y="12636"/>
                      </a:cubicBezTo>
                      <a:cubicBezTo>
                        <a:pt x="10856" y="12663"/>
                        <a:pt x="10865" y="12726"/>
                        <a:pt x="10909" y="12726"/>
                      </a:cubicBezTo>
                      <a:cubicBezTo>
                        <a:pt x="11195" y="12699"/>
                        <a:pt x="11480" y="12565"/>
                        <a:pt x="11596" y="12289"/>
                      </a:cubicBezTo>
                      <a:cubicBezTo>
                        <a:pt x="11662" y="12274"/>
                        <a:pt x="11727" y="12267"/>
                        <a:pt x="11791" y="12267"/>
                      </a:cubicBezTo>
                      <a:cubicBezTo>
                        <a:pt x="12006" y="12267"/>
                        <a:pt x="12209" y="12349"/>
                        <a:pt x="12381" y="12520"/>
                      </a:cubicBezTo>
                      <a:cubicBezTo>
                        <a:pt x="12497" y="12636"/>
                        <a:pt x="12568" y="12797"/>
                        <a:pt x="12604" y="12949"/>
                      </a:cubicBezTo>
                      <a:cubicBezTo>
                        <a:pt x="12631" y="13056"/>
                        <a:pt x="12622" y="13163"/>
                        <a:pt x="12604" y="13270"/>
                      </a:cubicBezTo>
                      <a:cubicBezTo>
                        <a:pt x="12588" y="13350"/>
                        <a:pt x="12550" y="13376"/>
                        <a:pt x="12506" y="13376"/>
                      </a:cubicBezTo>
                      <a:cubicBezTo>
                        <a:pt x="12432" y="13376"/>
                        <a:pt x="12340" y="13301"/>
                        <a:pt x="12301" y="13279"/>
                      </a:cubicBezTo>
                      <a:cubicBezTo>
                        <a:pt x="12185" y="13199"/>
                        <a:pt x="11867" y="12917"/>
                        <a:pt x="11661" y="12917"/>
                      </a:cubicBezTo>
                      <a:cubicBezTo>
                        <a:pt x="11615" y="12917"/>
                        <a:pt x="11574" y="12932"/>
                        <a:pt x="11543" y="12967"/>
                      </a:cubicBezTo>
                      <a:cubicBezTo>
                        <a:pt x="11537" y="12966"/>
                        <a:pt x="11531" y="12966"/>
                        <a:pt x="11525" y="12966"/>
                      </a:cubicBezTo>
                      <a:cubicBezTo>
                        <a:pt x="11346" y="12966"/>
                        <a:pt x="11209" y="13097"/>
                        <a:pt x="11114" y="13270"/>
                      </a:cubicBezTo>
                      <a:cubicBezTo>
                        <a:pt x="10972" y="13520"/>
                        <a:pt x="10954" y="13823"/>
                        <a:pt x="11088" y="14064"/>
                      </a:cubicBezTo>
                      <a:cubicBezTo>
                        <a:pt x="10650" y="14108"/>
                        <a:pt x="10213" y="14189"/>
                        <a:pt x="9776" y="14269"/>
                      </a:cubicBezTo>
                      <a:cubicBezTo>
                        <a:pt x="9660" y="14207"/>
                        <a:pt x="9544" y="14144"/>
                        <a:pt x="9428" y="14082"/>
                      </a:cubicBezTo>
                      <a:cubicBezTo>
                        <a:pt x="9830" y="14001"/>
                        <a:pt x="10142" y="13716"/>
                        <a:pt x="10311" y="13314"/>
                      </a:cubicBezTo>
                      <a:cubicBezTo>
                        <a:pt x="10401" y="13091"/>
                        <a:pt x="10454" y="12886"/>
                        <a:pt x="10427" y="12645"/>
                      </a:cubicBezTo>
                      <a:cubicBezTo>
                        <a:pt x="10383" y="12271"/>
                        <a:pt x="10044" y="12074"/>
                        <a:pt x="9928" y="11744"/>
                      </a:cubicBezTo>
                      <a:cubicBezTo>
                        <a:pt x="9928" y="11735"/>
                        <a:pt x="9919" y="11727"/>
                        <a:pt x="9910" y="11727"/>
                      </a:cubicBezTo>
                      <a:cubicBezTo>
                        <a:pt x="9812" y="11530"/>
                        <a:pt x="9669" y="11352"/>
                        <a:pt x="9455" y="11200"/>
                      </a:cubicBezTo>
                      <a:lnTo>
                        <a:pt x="9446" y="11200"/>
                      </a:lnTo>
                      <a:cubicBezTo>
                        <a:pt x="9371" y="11130"/>
                        <a:pt x="9287" y="11092"/>
                        <a:pt x="9201" y="11092"/>
                      </a:cubicBezTo>
                      <a:cubicBezTo>
                        <a:pt x="9124" y="11092"/>
                        <a:pt x="9045" y="11123"/>
                        <a:pt x="8973" y="11191"/>
                      </a:cubicBezTo>
                      <a:cubicBezTo>
                        <a:pt x="8908" y="11210"/>
                        <a:pt x="8848" y="11218"/>
                        <a:pt x="8792" y="11218"/>
                      </a:cubicBezTo>
                      <a:cubicBezTo>
                        <a:pt x="8292" y="11218"/>
                        <a:pt x="8194" y="10532"/>
                        <a:pt x="8813" y="10460"/>
                      </a:cubicBezTo>
                      <a:cubicBezTo>
                        <a:pt x="8838" y="10456"/>
                        <a:pt x="8860" y="10454"/>
                        <a:pt x="8881" y="10454"/>
                      </a:cubicBezTo>
                      <a:cubicBezTo>
                        <a:pt x="8964" y="10454"/>
                        <a:pt x="9020" y="10483"/>
                        <a:pt x="9098" y="10540"/>
                      </a:cubicBezTo>
                      <a:cubicBezTo>
                        <a:pt x="9106" y="10548"/>
                        <a:pt x="9116" y="10550"/>
                        <a:pt x="9128" y="10550"/>
                      </a:cubicBezTo>
                      <a:cubicBezTo>
                        <a:pt x="9143" y="10550"/>
                        <a:pt x="9159" y="10545"/>
                        <a:pt x="9170" y="10540"/>
                      </a:cubicBezTo>
                      <a:cubicBezTo>
                        <a:pt x="9286" y="10486"/>
                        <a:pt x="9348" y="10388"/>
                        <a:pt x="9455" y="10326"/>
                      </a:cubicBezTo>
                      <a:cubicBezTo>
                        <a:pt x="9522" y="10280"/>
                        <a:pt x="9583" y="10261"/>
                        <a:pt x="9638" y="10261"/>
                      </a:cubicBezTo>
                      <a:close/>
                      <a:moveTo>
                        <a:pt x="24101" y="10977"/>
                      </a:moveTo>
                      <a:cubicBezTo>
                        <a:pt x="25032" y="10977"/>
                        <a:pt x="25971" y="11097"/>
                        <a:pt x="26869" y="11263"/>
                      </a:cubicBezTo>
                      <a:cubicBezTo>
                        <a:pt x="27493" y="11379"/>
                        <a:pt x="28118" y="11548"/>
                        <a:pt x="28724" y="11718"/>
                      </a:cubicBezTo>
                      <a:cubicBezTo>
                        <a:pt x="29349" y="11896"/>
                        <a:pt x="30000" y="12021"/>
                        <a:pt x="30607" y="12244"/>
                      </a:cubicBezTo>
                      <a:cubicBezTo>
                        <a:pt x="31570" y="12592"/>
                        <a:pt x="32552" y="12895"/>
                        <a:pt x="33542" y="13163"/>
                      </a:cubicBezTo>
                      <a:cubicBezTo>
                        <a:pt x="34132" y="13319"/>
                        <a:pt x="34799" y="13475"/>
                        <a:pt x="35443" y="13475"/>
                      </a:cubicBezTo>
                      <a:cubicBezTo>
                        <a:pt x="35460" y="13475"/>
                        <a:pt x="35478" y="13475"/>
                        <a:pt x="35496" y="13475"/>
                      </a:cubicBezTo>
                      <a:lnTo>
                        <a:pt x="35496" y="13475"/>
                      </a:lnTo>
                      <a:cubicBezTo>
                        <a:pt x="35478" y="13484"/>
                        <a:pt x="35469" y="13484"/>
                        <a:pt x="35451" y="13493"/>
                      </a:cubicBezTo>
                      <a:cubicBezTo>
                        <a:pt x="35074" y="13571"/>
                        <a:pt x="34699" y="13609"/>
                        <a:pt x="34319" y="13609"/>
                      </a:cubicBezTo>
                      <a:cubicBezTo>
                        <a:pt x="33962" y="13609"/>
                        <a:pt x="33601" y="13576"/>
                        <a:pt x="33230" y="13511"/>
                      </a:cubicBezTo>
                      <a:cubicBezTo>
                        <a:pt x="32355" y="13359"/>
                        <a:pt x="31517" y="13083"/>
                        <a:pt x="30669" y="12877"/>
                      </a:cubicBezTo>
                      <a:cubicBezTo>
                        <a:pt x="28903" y="12440"/>
                        <a:pt x="27038" y="11905"/>
                        <a:pt x="25210" y="11905"/>
                      </a:cubicBezTo>
                      <a:cubicBezTo>
                        <a:pt x="23934" y="11905"/>
                        <a:pt x="22649" y="12199"/>
                        <a:pt x="21418" y="12512"/>
                      </a:cubicBezTo>
                      <a:cubicBezTo>
                        <a:pt x="20187" y="12815"/>
                        <a:pt x="18956" y="13145"/>
                        <a:pt x="17716" y="13448"/>
                      </a:cubicBezTo>
                      <a:cubicBezTo>
                        <a:pt x="16538" y="13743"/>
                        <a:pt x="15334" y="13903"/>
                        <a:pt x="14147" y="14153"/>
                      </a:cubicBezTo>
                      <a:cubicBezTo>
                        <a:pt x="12881" y="14412"/>
                        <a:pt x="11614" y="14438"/>
                        <a:pt x="10338" y="14590"/>
                      </a:cubicBezTo>
                      <a:cubicBezTo>
                        <a:pt x="10240" y="14528"/>
                        <a:pt x="10133" y="14474"/>
                        <a:pt x="10035" y="14412"/>
                      </a:cubicBezTo>
                      <a:cubicBezTo>
                        <a:pt x="9990" y="14385"/>
                        <a:pt x="9946" y="14367"/>
                        <a:pt x="9901" y="14340"/>
                      </a:cubicBezTo>
                      <a:cubicBezTo>
                        <a:pt x="10847" y="14224"/>
                        <a:pt x="11810" y="14215"/>
                        <a:pt x="12738" y="14037"/>
                      </a:cubicBezTo>
                      <a:cubicBezTo>
                        <a:pt x="13889" y="13814"/>
                        <a:pt x="14977" y="13341"/>
                        <a:pt x="16092" y="13002"/>
                      </a:cubicBezTo>
                      <a:cubicBezTo>
                        <a:pt x="16619" y="12851"/>
                        <a:pt x="17118" y="12628"/>
                        <a:pt x="17627" y="12422"/>
                      </a:cubicBezTo>
                      <a:cubicBezTo>
                        <a:pt x="18135" y="12226"/>
                        <a:pt x="18653" y="12074"/>
                        <a:pt x="19170" y="11896"/>
                      </a:cubicBezTo>
                      <a:cubicBezTo>
                        <a:pt x="19687" y="11709"/>
                        <a:pt x="20241" y="11602"/>
                        <a:pt x="20785" y="11468"/>
                      </a:cubicBezTo>
                      <a:cubicBezTo>
                        <a:pt x="21516" y="11298"/>
                        <a:pt x="22248" y="11129"/>
                        <a:pt x="22988" y="11040"/>
                      </a:cubicBezTo>
                      <a:cubicBezTo>
                        <a:pt x="23356" y="10996"/>
                        <a:pt x="23728" y="10977"/>
                        <a:pt x="24101" y="10977"/>
                      </a:cubicBezTo>
                      <a:close/>
                      <a:moveTo>
                        <a:pt x="25445" y="12047"/>
                      </a:moveTo>
                      <a:cubicBezTo>
                        <a:pt x="26481" y="12047"/>
                        <a:pt x="27565" y="12284"/>
                        <a:pt x="28573" y="12512"/>
                      </a:cubicBezTo>
                      <a:cubicBezTo>
                        <a:pt x="29358" y="12690"/>
                        <a:pt x="30134" y="12868"/>
                        <a:pt x="30910" y="13065"/>
                      </a:cubicBezTo>
                      <a:cubicBezTo>
                        <a:pt x="31784" y="13279"/>
                        <a:pt x="32641" y="13555"/>
                        <a:pt x="33542" y="13662"/>
                      </a:cubicBezTo>
                      <a:cubicBezTo>
                        <a:pt x="33751" y="13692"/>
                        <a:pt x="33958" y="13706"/>
                        <a:pt x="34163" y="13706"/>
                      </a:cubicBezTo>
                      <a:cubicBezTo>
                        <a:pt x="34517" y="13706"/>
                        <a:pt x="34866" y="13664"/>
                        <a:pt x="35210" y="13591"/>
                      </a:cubicBezTo>
                      <a:lnTo>
                        <a:pt x="35210" y="13591"/>
                      </a:lnTo>
                      <a:cubicBezTo>
                        <a:pt x="34925" y="13725"/>
                        <a:pt x="34648" y="13876"/>
                        <a:pt x="34380" y="14037"/>
                      </a:cubicBezTo>
                      <a:cubicBezTo>
                        <a:pt x="33849" y="14112"/>
                        <a:pt x="33314" y="14145"/>
                        <a:pt x="32779" y="14145"/>
                      </a:cubicBezTo>
                      <a:cubicBezTo>
                        <a:pt x="31096" y="14145"/>
                        <a:pt x="29403" y="13826"/>
                        <a:pt x="27752" y="13529"/>
                      </a:cubicBezTo>
                      <a:cubicBezTo>
                        <a:pt x="26666" y="13333"/>
                        <a:pt x="25523" y="13170"/>
                        <a:pt x="24408" y="13170"/>
                      </a:cubicBezTo>
                      <a:cubicBezTo>
                        <a:pt x="24351" y="13170"/>
                        <a:pt x="24294" y="13171"/>
                        <a:pt x="24237" y="13172"/>
                      </a:cubicBezTo>
                      <a:cubicBezTo>
                        <a:pt x="23176" y="13190"/>
                        <a:pt x="22105" y="13457"/>
                        <a:pt x="21070" y="13698"/>
                      </a:cubicBezTo>
                      <a:cubicBezTo>
                        <a:pt x="19661" y="14028"/>
                        <a:pt x="18224" y="14296"/>
                        <a:pt x="16788" y="14537"/>
                      </a:cubicBezTo>
                      <a:cubicBezTo>
                        <a:pt x="15994" y="14670"/>
                        <a:pt x="15200" y="14813"/>
                        <a:pt x="14406" y="14956"/>
                      </a:cubicBezTo>
                      <a:cubicBezTo>
                        <a:pt x="13759" y="15069"/>
                        <a:pt x="13122" y="15114"/>
                        <a:pt x="12483" y="15114"/>
                      </a:cubicBezTo>
                      <a:cubicBezTo>
                        <a:pt x="12064" y="15114"/>
                        <a:pt x="11645" y="15095"/>
                        <a:pt x="11221" y="15063"/>
                      </a:cubicBezTo>
                      <a:cubicBezTo>
                        <a:pt x="10954" y="14929"/>
                        <a:pt x="10686" y="14786"/>
                        <a:pt x="10427" y="14635"/>
                      </a:cubicBezTo>
                      <a:lnTo>
                        <a:pt x="10427" y="14635"/>
                      </a:lnTo>
                      <a:cubicBezTo>
                        <a:pt x="10667" y="14658"/>
                        <a:pt x="10911" y="14668"/>
                        <a:pt x="11156" y="14668"/>
                      </a:cubicBezTo>
                      <a:cubicBezTo>
                        <a:pt x="12061" y="14668"/>
                        <a:pt x="12992" y="14529"/>
                        <a:pt x="13862" y="14367"/>
                      </a:cubicBezTo>
                      <a:cubicBezTo>
                        <a:pt x="15057" y="14135"/>
                        <a:pt x="16253" y="13912"/>
                        <a:pt x="17448" y="13671"/>
                      </a:cubicBezTo>
                      <a:cubicBezTo>
                        <a:pt x="20089" y="13136"/>
                        <a:pt x="22658" y="12057"/>
                        <a:pt x="25388" y="12048"/>
                      </a:cubicBezTo>
                      <a:cubicBezTo>
                        <a:pt x="25407" y="12048"/>
                        <a:pt x="25426" y="12047"/>
                        <a:pt x="25445" y="12047"/>
                      </a:cubicBezTo>
                      <a:close/>
                      <a:moveTo>
                        <a:pt x="24469" y="13330"/>
                      </a:moveTo>
                      <a:cubicBezTo>
                        <a:pt x="25385" y="13330"/>
                        <a:pt x="26301" y="13472"/>
                        <a:pt x="27208" y="13609"/>
                      </a:cubicBezTo>
                      <a:cubicBezTo>
                        <a:pt x="27797" y="13689"/>
                        <a:pt x="28377" y="13796"/>
                        <a:pt x="28965" y="13885"/>
                      </a:cubicBezTo>
                      <a:cubicBezTo>
                        <a:pt x="28329" y="13807"/>
                        <a:pt x="27693" y="13772"/>
                        <a:pt x="27058" y="13772"/>
                      </a:cubicBezTo>
                      <a:cubicBezTo>
                        <a:pt x="24564" y="13772"/>
                        <a:pt x="22083" y="14320"/>
                        <a:pt x="19687" y="15009"/>
                      </a:cubicBezTo>
                      <a:cubicBezTo>
                        <a:pt x="18456" y="15357"/>
                        <a:pt x="17198" y="15786"/>
                        <a:pt x="15914" y="15848"/>
                      </a:cubicBezTo>
                      <a:cubicBezTo>
                        <a:pt x="15658" y="15863"/>
                        <a:pt x="15402" y="15870"/>
                        <a:pt x="15146" y="15870"/>
                      </a:cubicBezTo>
                      <a:cubicBezTo>
                        <a:pt x="14652" y="15870"/>
                        <a:pt x="14159" y="15845"/>
                        <a:pt x="13666" y="15803"/>
                      </a:cubicBezTo>
                      <a:cubicBezTo>
                        <a:pt x="13318" y="15768"/>
                        <a:pt x="12934" y="15759"/>
                        <a:pt x="12568" y="15696"/>
                      </a:cubicBezTo>
                      <a:cubicBezTo>
                        <a:pt x="12140" y="15518"/>
                        <a:pt x="11730" y="15322"/>
                        <a:pt x="11320" y="15116"/>
                      </a:cubicBezTo>
                      <a:lnTo>
                        <a:pt x="11320" y="15116"/>
                      </a:lnTo>
                      <a:cubicBezTo>
                        <a:pt x="11819" y="15194"/>
                        <a:pt x="12302" y="15244"/>
                        <a:pt x="12808" y="15244"/>
                      </a:cubicBezTo>
                      <a:cubicBezTo>
                        <a:pt x="12943" y="15244"/>
                        <a:pt x="13080" y="15240"/>
                        <a:pt x="13220" y="15232"/>
                      </a:cubicBezTo>
                      <a:cubicBezTo>
                        <a:pt x="14156" y="15179"/>
                        <a:pt x="15075" y="14992"/>
                        <a:pt x="16003" y="14831"/>
                      </a:cubicBezTo>
                      <a:cubicBezTo>
                        <a:pt x="17484" y="14590"/>
                        <a:pt x="18956" y="14331"/>
                        <a:pt x="20419" y="14019"/>
                      </a:cubicBezTo>
                      <a:cubicBezTo>
                        <a:pt x="21436" y="13796"/>
                        <a:pt x="22435" y="13529"/>
                        <a:pt x="23461" y="13395"/>
                      </a:cubicBezTo>
                      <a:cubicBezTo>
                        <a:pt x="23797" y="13349"/>
                        <a:pt x="24133" y="13330"/>
                        <a:pt x="24469" y="13330"/>
                      </a:cubicBezTo>
                      <a:close/>
                      <a:moveTo>
                        <a:pt x="27135" y="13895"/>
                      </a:moveTo>
                      <a:cubicBezTo>
                        <a:pt x="27926" y="13895"/>
                        <a:pt x="28718" y="13936"/>
                        <a:pt x="29510" y="14010"/>
                      </a:cubicBezTo>
                      <a:cubicBezTo>
                        <a:pt x="29424" y="14009"/>
                        <a:pt x="29339" y="14009"/>
                        <a:pt x="29254" y="14009"/>
                      </a:cubicBezTo>
                      <a:cubicBezTo>
                        <a:pt x="27473" y="14009"/>
                        <a:pt x="25683" y="14194"/>
                        <a:pt x="24023" y="14867"/>
                      </a:cubicBezTo>
                      <a:cubicBezTo>
                        <a:pt x="22114" y="15643"/>
                        <a:pt x="20196" y="16392"/>
                        <a:pt x="18153" y="16651"/>
                      </a:cubicBezTo>
                      <a:cubicBezTo>
                        <a:pt x="17828" y="16677"/>
                        <a:pt x="17504" y="16690"/>
                        <a:pt x="17183" y="16690"/>
                      </a:cubicBezTo>
                      <a:cubicBezTo>
                        <a:pt x="16173" y="16690"/>
                        <a:pt x="15178" y="16558"/>
                        <a:pt x="14183" y="16267"/>
                      </a:cubicBezTo>
                      <a:cubicBezTo>
                        <a:pt x="13701" y="16133"/>
                        <a:pt x="13238" y="15973"/>
                        <a:pt x="12774" y="15786"/>
                      </a:cubicBezTo>
                      <a:lnTo>
                        <a:pt x="12774" y="15786"/>
                      </a:lnTo>
                      <a:cubicBezTo>
                        <a:pt x="12943" y="15812"/>
                        <a:pt x="13113" y="15839"/>
                        <a:pt x="13273" y="15857"/>
                      </a:cubicBezTo>
                      <a:cubicBezTo>
                        <a:pt x="13978" y="15964"/>
                        <a:pt x="14701" y="15973"/>
                        <a:pt x="15405" y="15973"/>
                      </a:cubicBezTo>
                      <a:cubicBezTo>
                        <a:pt x="16681" y="15964"/>
                        <a:pt x="17885" y="15625"/>
                        <a:pt x="19108" y="15286"/>
                      </a:cubicBezTo>
                      <a:cubicBezTo>
                        <a:pt x="20678" y="14840"/>
                        <a:pt x="22230" y="14394"/>
                        <a:pt x="23845" y="14144"/>
                      </a:cubicBezTo>
                      <a:cubicBezTo>
                        <a:pt x="24939" y="13973"/>
                        <a:pt x="26036" y="13895"/>
                        <a:pt x="27135" y="13895"/>
                      </a:cubicBezTo>
                      <a:close/>
                      <a:moveTo>
                        <a:pt x="15158" y="1"/>
                      </a:moveTo>
                      <a:cubicBezTo>
                        <a:pt x="15083" y="1"/>
                        <a:pt x="15002" y="9"/>
                        <a:pt x="14915" y="22"/>
                      </a:cubicBezTo>
                      <a:cubicBezTo>
                        <a:pt x="14210" y="129"/>
                        <a:pt x="13318" y="638"/>
                        <a:pt x="13478" y="1494"/>
                      </a:cubicBezTo>
                      <a:cubicBezTo>
                        <a:pt x="13523" y="1699"/>
                        <a:pt x="13559" y="1887"/>
                        <a:pt x="13657" y="2065"/>
                      </a:cubicBezTo>
                      <a:cubicBezTo>
                        <a:pt x="13657" y="2065"/>
                        <a:pt x="13657" y="2065"/>
                        <a:pt x="13657" y="2065"/>
                      </a:cubicBezTo>
                      <a:cubicBezTo>
                        <a:pt x="13662" y="2065"/>
                        <a:pt x="13764" y="2244"/>
                        <a:pt x="13782" y="2261"/>
                      </a:cubicBezTo>
                      <a:cubicBezTo>
                        <a:pt x="13880" y="2342"/>
                        <a:pt x="13898" y="2306"/>
                        <a:pt x="13782" y="2386"/>
                      </a:cubicBezTo>
                      <a:cubicBezTo>
                        <a:pt x="13577" y="2529"/>
                        <a:pt x="13505" y="2868"/>
                        <a:pt x="13514" y="3091"/>
                      </a:cubicBezTo>
                      <a:cubicBezTo>
                        <a:pt x="13519" y="3381"/>
                        <a:pt x="13720" y="3500"/>
                        <a:pt x="13947" y="3500"/>
                      </a:cubicBezTo>
                      <a:cubicBezTo>
                        <a:pt x="14168" y="3500"/>
                        <a:pt x="14412" y="3387"/>
                        <a:pt x="14522" y="3207"/>
                      </a:cubicBezTo>
                      <a:cubicBezTo>
                        <a:pt x="14629" y="3037"/>
                        <a:pt x="14701" y="2779"/>
                        <a:pt x="14718" y="2547"/>
                      </a:cubicBezTo>
                      <a:cubicBezTo>
                        <a:pt x="15245" y="3011"/>
                        <a:pt x="15182" y="3885"/>
                        <a:pt x="14924" y="4465"/>
                      </a:cubicBezTo>
                      <a:cubicBezTo>
                        <a:pt x="12729" y="5553"/>
                        <a:pt x="11320" y="7819"/>
                        <a:pt x="8857" y="8488"/>
                      </a:cubicBezTo>
                      <a:cubicBezTo>
                        <a:pt x="8518" y="8337"/>
                        <a:pt x="8179" y="8203"/>
                        <a:pt x="7831" y="8078"/>
                      </a:cubicBezTo>
                      <a:cubicBezTo>
                        <a:pt x="6829" y="7723"/>
                        <a:pt x="5780" y="7551"/>
                        <a:pt x="4733" y="7551"/>
                      </a:cubicBezTo>
                      <a:cubicBezTo>
                        <a:pt x="3095" y="7551"/>
                        <a:pt x="1460" y="7970"/>
                        <a:pt x="8" y="8765"/>
                      </a:cubicBezTo>
                      <a:cubicBezTo>
                        <a:pt x="0" y="8765"/>
                        <a:pt x="5" y="8776"/>
                        <a:pt x="11" y="8776"/>
                      </a:cubicBezTo>
                      <a:cubicBezTo>
                        <a:pt x="13" y="8776"/>
                        <a:pt x="15" y="8775"/>
                        <a:pt x="17" y="8774"/>
                      </a:cubicBezTo>
                      <a:cubicBezTo>
                        <a:pt x="1346" y="8131"/>
                        <a:pt x="2898" y="7739"/>
                        <a:pt x="4379" y="7676"/>
                      </a:cubicBezTo>
                      <a:cubicBezTo>
                        <a:pt x="4485" y="7672"/>
                        <a:pt x="4590" y="7669"/>
                        <a:pt x="4696" y="7669"/>
                      </a:cubicBezTo>
                      <a:cubicBezTo>
                        <a:pt x="6007" y="7669"/>
                        <a:pt x="7303" y="8021"/>
                        <a:pt x="8500" y="8533"/>
                      </a:cubicBezTo>
                      <a:cubicBezTo>
                        <a:pt x="9999" y="9175"/>
                        <a:pt x="11177" y="10263"/>
                        <a:pt x="12470" y="11218"/>
                      </a:cubicBezTo>
                      <a:cubicBezTo>
                        <a:pt x="12256" y="11093"/>
                        <a:pt x="12033" y="10959"/>
                        <a:pt x="11819" y="10834"/>
                      </a:cubicBezTo>
                      <a:cubicBezTo>
                        <a:pt x="10686" y="10156"/>
                        <a:pt x="9553" y="9478"/>
                        <a:pt x="8331" y="8970"/>
                      </a:cubicBezTo>
                      <a:cubicBezTo>
                        <a:pt x="7057" y="8438"/>
                        <a:pt x="5777" y="8032"/>
                        <a:pt x="4421" y="8032"/>
                      </a:cubicBezTo>
                      <a:cubicBezTo>
                        <a:pt x="4163" y="8032"/>
                        <a:pt x="3903" y="8046"/>
                        <a:pt x="3639" y="8078"/>
                      </a:cubicBezTo>
                      <a:cubicBezTo>
                        <a:pt x="2969" y="8158"/>
                        <a:pt x="2309" y="8310"/>
                        <a:pt x="1658" y="8470"/>
                      </a:cubicBezTo>
                      <a:cubicBezTo>
                        <a:pt x="1221" y="8568"/>
                        <a:pt x="766" y="8667"/>
                        <a:pt x="373" y="8872"/>
                      </a:cubicBezTo>
                      <a:cubicBezTo>
                        <a:pt x="356" y="8881"/>
                        <a:pt x="364" y="8899"/>
                        <a:pt x="382" y="8899"/>
                      </a:cubicBezTo>
                      <a:cubicBezTo>
                        <a:pt x="1435" y="8497"/>
                        <a:pt x="2657" y="8328"/>
                        <a:pt x="3763" y="8194"/>
                      </a:cubicBezTo>
                      <a:cubicBezTo>
                        <a:pt x="3997" y="8166"/>
                        <a:pt x="4230" y="8153"/>
                        <a:pt x="4461" y="8153"/>
                      </a:cubicBezTo>
                      <a:cubicBezTo>
                        <a:pt x="5954" y="8153"/>
                        <a:pt x="7399" y="8690"/>
                        <a:pt x="8750" y="9300"/>
                      </a:cubicBezTo>
                      <a:cubicBezTo>
                        <a:pt x="9901" y="9817"/>
                        <a:pt x="10972" y="10486"/>
                        <a:pt x="12051" y="11129"/>
                      </a:cubicBezTo>
                      <a:cubicBezTo>
                        <a:pt x="12560" y="11441"/>
                        <a:pt x="13077" y="11735"/>
                        <a:pt x="13603" y="12021"/>
                      </a:cubicBezTo>
                      <a:cubicBezTo>
                        <a:pt x="13889" y="12173"/>
                        <a:pt x="14183" y="12360"/>
                        <a:pt x="14495" y="12431"/>
                      </a:cubicBezTo>
                      <a:cubicBezTo>
                        <a:pt x="14498" y="12434"/>
                        <a:pt x="14501" y="12435"/>
                        <a:pt x="14504" y="12435"/>
                      </a:cubicBezTo>
                      <a:cubicBezTo>
                        <a:pt x="14510" y="12435"/>
                        <a:pt x="14516" y="12431"/>
                        <a:pt x="14522" y="12431"/>
                      </a:cubicBezTo>
                      <a:cubicBezTo>
                        <a:pt x="15048" y="12638"/>
                        <a:pt x="15599" y="12762"/>
                        <a:pt x="16159" y="12762"/>
                      </a:cubicBezTo>
                      <a:cubicBezTo>
                        <a:pt x="16175" y="12762"/>
                        <a:pt x="16192" y="12762"/>
                        <a:pt x="16208" y="12761"/>
                      </a:cubicBezTo>
                      <a:lnTo>
                        <a:pt x="16208" y="12761"/>
                      </a:lnTo>
                      <a:cubicBezTo>
                        <a:pt x="15102" y="13154"/>
                        <a:pt x="13978" y="13573"/>
                        <a:pt x="12845" y="13850"/>
                      </a:cubicBezTo>
                      <a:cubicBezTo>
                        <a:pt x="12515" y="13930"/>
                        <a:pt x="12185" y="13966"/>
                        <a:pt x="11855" y="14001"/>
                      </a:cubicBezTo>
                      <a:cubicBezTo>
                        <a:pt x="11766" y="13975"/>
                        <a:pt x="11694" y="13939"/>
                        <a:pt x="11632" y="13850"/>
                      </a:cubicBezTo>
                      <a:cubicBezTo>
                        <a:pt x="11569" y="13760"/>
                        <a:pt x="11569" y="13618"/>
                        <a:pt x="11551" y="13511"/>
                      </a:cubicBezTo>
                      <a:cubicBezTo>
                        <a:pt x="11534" y="13350"/>
                        <a:pt x="11551" y="13172"/>
                        <a:pt x="11667" y="13065"/>
                      </a:cubicBezTo>
                      <a:cubicBezTo>
                        <a:pt x="11899" y="13118"/>
                        <a:pt x="12247" y="13493"/>
                        <a:pt x="12408" y="13529"/>
                      </a:cubicBezTo>
                      <a:cubicBezTo>
                        <a:pt x="12440" y="13536"/>
                        <a:pt x="12469" y="13540"/>
                        <a:pt x="12497" y="13540"/>
                      </a:cubicBezTo>
                      <a:cubicBezTo>
                        <a:pt x="12719" y="13540"/>
                        <a:pt x="12782" y="13296"/>
                        <a:pt x="12774" y="13074"/>
                      </a:cubicBezTo>
                      <a:cubicBezTo>
                        <a:pt x="12765" y="12744"/>
                        <a:pt x="12542" y="12449"/>
                        <a:pt x="12283" y="12280"/>
                      </a:cubicBezTo>
                      <a:cubicBezTo>
                        <a:pt x="12161" y="12200"/>
                        <a:pt x="12030" y="12168"/>
                        <a:pt x="11896" y="12168"/>
                      </a:cubicBezTo>
                      <a:cubicBezTo>
                        <a:pt x="11805" y="12168"/>
                        <a:pt x="11713" y="12183"/>
                        <a:pt x="11623" y="12208"/>
                      </a:cubicBezTo>
                      <a:cubicBezTo>
                        <a:pt x="11739" y="11789"/>
                        <a:pt x="11355" y="11593"/>
                        <a:pt x="11079" y="11325"/>
                      </a:cubicBezTo>
                      <a:cubicBezTo>
                        <a:pt x="11070" y="11316"/>
                        <a:pt x="11123" y="11236"/>
                        <a:pt x="11105" y="11173"/>
                      </a:cubicBezTo>
                      <a:cubicBezTo>
                        <a:pt x="11061" y="11013"/>
                        <a:pt x="10998" y="10906"/>
                        <a:pt x="10873" y="10790"/>
                      </a:cubicBezTo>
                      <a:cubicBezTo>
                        <a:pt x="10784" y="10710"/>
                        <a:pt x="10633" y="10602"/>
                        <a:pt x="10499" y="10594"/>
                      </a:cubicBezTo>
                      <a:cubicBezTo>
                        <a:pt x="10473" y="10591"/>
                        <a:pt x="10450" y="10590"/>
                        <a:pt x="10427" y="10590"/>
                      </a:cubicBezTo>
                      <a:cubicBezTo>
                        <a:pt x="10388" y="10590"/>
                        <a:pt x="10354" y="10593"/>
                        <a:pt x="10324" y="10593"/>
                      </a:cubicBezTo>
                      <a:cubicBezTo>
                        <a:pt x="10246" y="10593"/>
                        <a:pt x="10192" y="10577"/>
                        <a:pt x="10142" y="10460"/>
                      </a:cubicBezTo>
                      <a:cubicBezTo>
                        <a:pt x="10055" y="10279"/>
                        <a:pt x="9833" y="10109"/>
                        <a:pt x="9619" y="10109"/>
                      </a:cubicBezTo>
                      <a:cubicBezTo>
                        <a:pt x="9569" y="10109"/>
                        <a:pt x="9520" y="10118"/>
                        <a:pt x="9473" y="10139"/>
                      </a:cubicBezTo>
                      <a:cubicBezTo>
                        <a:pt x="9396" y="10177"/>
                        <a:pt x="9234" y="10321"/>
                        <a:pt x="9127" y="10321"/>
                      </a:cubicBezTo>
                      <a:cubicBezTo>
                        <a:pt x="9110" y="10321"/>
                        <a:pt x="9094" y="10317"/>
                        <a:pt x="9080" y="10308"/>
                      </a:cubicBezTo>
                      <a:cubicBezTo>
                        <a:pt x="9044" y="10289"/>
                        <a:pt x="8998" y="10281"/>
                        <a:pt x="8946" y="10281"/>
                      </a:cubicBezTo>
                      <a:cubicBezTo>
                        <a:pt x="8804" y="10281"/>
                        <a:pt x="8623" y="10338"/>
                        <a:pt x="8518" y="10371"/>
                      </a:cubicBezTo>
                      <a:cubicBezTo>
                        <a:pt x="7885" y="10584"/>
                        <a:pt x="8211" y="11313"/>
                        <a:pt x="8726" y="11313"/>
                      </a:cubicBezTo>
                      <a:cubicBezTo>
                        <a:pt x="8813" y="11313"/>
                        <a:pt x="8906" y="11293"/>
                        <a:pt x="9000" y="11245"/>
                      </a:cubicBezTo>
                      <a:cubicBezTo>
                        <a:pt x="9031" y="11241"/>
                        <a:pt x="9061" y="11239"/>
                        <a:pt x="9089" y="11239"/>
                      </a:cubicBezTo>
                      <a:cubicBezTo>
                        <a:pt x="9605" y="11239"/>
                        <a:pt x="9505" y="11920"/>
                        <a:pt x="9446" y="12199"/>
                      </a:cubicBezTo>
                      <a:cubicBezTo>
                        <a:pt x="9384" y="12458"/>
                        <a:pt x="9241" y="12690"/>
                        <a:pt x="9062" y="12886"/>
                      </a:cubicBezTo>
                      <a:cubicBezTo>
                        <a:pt x="8813" y="13172"/>
                        <a:pt x="8340" y="13341"/>
                        <a:pt x="7947" y="13421"/>
                      </a:cubicBezTo>
                      <a:cubicBezTo>
                        <a:pt x="6866" y="13015"/>
                        <a:pt x="5714" y="12749"/>
                        <a:pt x="4587" y="12749"/>
                      </a:cubicBezTo>
                      <a:cubicBezTo>
                        <a:pt x="4106" y="12749"/>
                        <a:pt x="3630" y="12797"/>
                        <a:pt x="3166" y="12904"/>
                      </a:cubicBezTo>
                      <a:cubicBezTo>
                        <a:pt x="3124" y="12912"/>
                        <a:pt x="3137" y="12967"/>
                        <a:pt x="3175" y="12967"/>
                      </a:cubicBezTo>
                      <a:cubicBezTo>
                        <a:pt x="3178" y="12967"/>
                        <a:pt x="3181" y="12967"/>
                        <a:pt x="3184" y="12967"/>
                      </a:cubicBezTo>
                      <a:cubicBezTo>
                        <a:pt x="3627" y="12871"/>
                        <a:pt x="4069" y="12828"/>
                        <a:pt x="4508" y="12828"/>
                      </a:cubicBezTo>
                      <a:cubicBezTo>
                        <a:pt x="6692" y="12828"/>
                        <a:pt x="8805" y="13900"/>
                        <a:pt x="10677" y="14947"/>
                      </a:cubicBezTo>
                      <a:cubicBezTo>
                        <a:pt x="12566" y="16000"/>
                        <a:pt x="14759" y="16870"/>
                        <a:pt x="16958" y="16870"/>
                      </a:cubicBezTo>
                      <a:cubicBezTo>
                        <a:pt x="17366" y="16870"/>
                        <a:pt x="17774" y="16840"/>
                        <a:pt x="18180" y="16776"/>
                      </a:cubicBezTo>
                      <a:cubicBezTo>
                        <a:pt x="18840" y="16731"/>
                        <a:pt x="19518" y="16588"/>
                        <a:pt x="20134" y="16437"/>
                      </a:cubicBezTo>
                      <a:cubicBezTo>
                        <a:pt x="20785" y="16285"/>
                        <a:pt x="21409" y="16044"/>
                        <a:pt x="22034" y="15803"/>
                      </a:cubicBezTo>
                      <a:cubicBezTo>
                        <a:pt x="22631" y="15580"/>
                        <a:pt x="23220" y="15268"/>
                        <a:pt x="23836" y="15090"/>
                      </a:cubicBezTo>
                      <a:cubicBezTo>
                        <a:pt x="25085" y="14733"/>
                        <a:pt x="26316" y="14233"/>
                        <a:pt x="27645" y="14215"/>
                      </a:cubicBezTo>
                      <a:cubicBezTo>
                        <a:pt x="28323" y="14207"/>
                        <a:pt x="29001" y="14153"/>
                        <a:pt x="29679" y="14135"/>
                      </a:cubicBezTo>
                      <a:cubicBezTo>
                        <a:pt x="29792" y="14129"/>
                        <a:pt x="29905" y="14127"/>
                        <a:pt x="30018" y="14127"/>
                      </a:cubicBezTo>
                      <a:cubicBezTo>
                        <a:pt x="30244" y="14127"/>
                        <a:pt x="30470" y="14135"/>
                        <a:pt x="30696" y="14135"/>
                      </a:cubicBezTo>
                      <a:cubicBezTo>
                        <a:pt x="31297" y="14209"/>
                        <a:pt x="31900" y="14256"/>
                        <a:pt x="32508" y="14256"/>
                      </a:cubicBezTo>
                      <a:cubicBezTo>
                        <a:pt x="33001" y="14256"/>
                        <a:pt x="33497" y="14225"/>
                        <a:pt x="33997" y="14153"/>
                      </a:cubicBezTo>
                      <a:cubicBezTo>
                        <a:pt x="34086" y="14144"/>
                        <a:pt x="34175" y="14126"/>
                        <a:pt x="34264" y="14108"/>
                      </a:cubicBezTo>
                      <a:lnTo>
                        <a:pt x="34264" y="14108"/>
                      </a:lnTo>
                      <a:cubicBezTo>
                        <a:pt x="33845" y="14367"/>
                        <a:pt x="33426" y="14644"/>
                        <a:pt x="32980" y="14876"/>
                      </a:cubicBezTo>
                      <a:cubicBezTo>
                        <a:pt x="32507" y="15125"/>
                        <a:pt x="32088" y="15438"/>
                        <a:pt x="31579" y="15616"/>
                      </a:cubicBezTo>
                      <a:cubicBezTo>
                        <a:pt x="31089" y="15794"/>
                        <a:pt x="30607" y="15919"/>
                        <a:pt x="30098" y="16026"/>
                      </a:cubicBezTo>
                      <a:cubicBezTo>
                        <a:pt x="30072" y="16035"/>
                        <a:pt x="30080" y="16071"/>
                        <a:pt x="30107" y="16071"/>
                      </a:cubicBezTo>
                      <a:cubicBezTo>
                        <a:pt x="30571" y="15991"/>
                        <a:pt x="31035" y="15919"/>
                        <a:pt x="31490" y="15777"/>
                      </a:cubicBezTo>
                      <a:cubicBezTo>
                        <a:pt x="31927" y="15634"/>
                        <a:pt x="32284" y="15420"/>
                        <a:pt x="32685" y="15206"/>
                      </a:cubicBezTo>
                      <a:cubicBezTo>
                        <a:pt x="33622" y="14688"/>
                        <a:pt x="34487" y="14046"/>
                        <a:pt x="35487" y="13636"/>
                      </a:cubicBezTo>
                      <a:cubicBezTo>
                        <a:pt x="36125" y="13373"/>
                        <a:pt x="36776" y="13268"/>
                        <a:pt x="37434" y="13268"/>
                      </a:cubicBezTo>
                      <a:cubicBezTo>
                        <a:pt x="37558" y="13268"/>
                        <a:pt x="37682" y="13272"/>
                        <a:pt x="37806" y="13279"/>
                      </a:cubicBezTo>
                      <a:cubicBezTo>
                        <a:pt x="37877" y="13288"/>
                        <a:pt x="37949" y="13297"/>
                        <a:pt x="38020" y="13297"/>
                      </a:cubicBezTo>
                      <a:cubicBezTo>
                        <a:pt x="38270" y="13314"/>
                        <a:pt x="38520" y="13350"/>
                        <a:pt x="38778" y="13404"/>
                      </a:cubicBezTo>
                      <a:cubicBezTo>
                        <a:pt x="39139" y="13467"/>
                        <a:pt x="39521" y="13519"/>
                        <a:pt x="39899" y="13519"/>
                      </a:cubicBezTo>
                      <a:cubicBezTo>
                        <a:pt x="40315" y="13519"/>
                        <a:pt x="40728" y="13456"/>
                        <a:pt x="41107" y="13279"/>
                      </a:cubicBezTo>
                      <a:cubicBezTo>
                        <a:pt x="41140" y="13262"/>
                        <a:pt x="41120" y="13215"/>
                        <a:pt x="41088" y="13215"/>
                      </a:cubicBezTo>
                      <a:cubicBezTo>
                        <a:pt x="41085" y="13215"/>
                        <a:pt x="41083" y="13216"/>
                        <a:pt x="41080" y="13216"/>
                      </a:cubicBezTo>
                      <a:cubicBezTo>
                        <a:pt x="40705" y="13295"/>
                        <a:pt x="40347" y="13326"/>
                        <a:pt x="39993" y="13326"/>
                      </a:cubicBezTo>
                      <a:cubicBezTo>
                        <a:pt x="39421" y="13326"/>
                        <a:pt x="38862" y="13244"/>
                        <a:pt x="38261" y="13145"/>
                      </a:cubicBezTo>
                      <a:cubicBezTo>
                        <a:pt x="38118" y="13118"/>
                        <a:pt x="37976" y="13100"/>
                        <a:pt x="37824" y="13091"/>
                      </a:cubicBezTo>
                      <a:cubicBezTo>
                        <a:pt x="37547" y="13011"/>
                        <a:pt x="37280" y="12913"/>
                        <a:pt x="37003" y="12797"/>
                      </a:cubicBezTo>
                      <a:cubicBezTo>
                        <a:pt x="36593" y="12619"/>
                        <a:pt x="36218" y="12369"/>
                        <a:pt x="35817" y="12155"/>
                      </a:cubicBezTo>
                      <a:cubicBezTo>
                        <a:pt x="35121" y="11780"/>
                        <a:pt x="34416" y="11432"/>
                        <a:pt x="33631" y="11298"/>
                      </a:cubicBezTo>
                      <a:cubicBezTo>
                        <a:pt x="33082" y="11206"/>
                        <a:pt x="32509" y="11138"/>
                        <a:pt x="31948" y="11138"/>
                      </a:cubicBezTo>
                      <a:cubicBezTo>
                        <a:pt x="31752" y="11138"/>
                        <a:pt x="31557" y="11146"/>
                        <a:pt x="31365" y="11164"/>
                      </a:cubicBezTo>
                      <a:cubicBezTo>
                        <a:pt x="30955" y="11200"/>
                        <a:pt x="30553" y="11280"/>
                        <a:pt x="30143" y="11334"/>
                      </a:cubicBezTo>
                      <a:cubicBezTo>
                        <a:pt x="29759" y="11388"/>
                        <a:pt x="29385" y="11503"/>
                        <a:pt x="28992" y="11566"/>
                      </a:cubicBezTo>
                      <a:cubicBezTo>
                        <a:pt x="28653" y="11477"/>
                        <a:pt x="28305" y="11388"/>
                        <a:pt x="27966" y="11307"/>
                      </a:cubicBezTo>
                      <a:cubicBezTo>
                        <a:pt x="27734" y="11138"/>
                        <a:pt x="27592" y="10915"/>
                        <a:pt x="27654" y="10638"/>
                      </a:cubicBezTo>
                      <a:lnTo>
                        <a:pt x="27654" y="10638"/>
                      </a:lnTo>
                      <a:cubicBezTo>
                        <a:pt x="27723" y="10666"/>
                        <a:pt x="27795" y="10682"/>
                        <a:pt x="27866" y="10682"/>
                      </a:cubicBezTo>
                      <a:cubicBezTo>
                        <a:pt x="27931" y="10682"/>
                        <a:pt x="27995" y="10668"/>
                        <a:pt x="28055" y="10638"/>
                      </a:cubicBezTo>
                      <a:cubicBezTo>
                        <a:pt x="28314" y="10531"/>
                        <a:pt x="28716" y="10156"/>
                        <a:pt x="28519" y="9844"/>
                      </a:cubicBezTo>
                      <a:cubicBezTo>
                        <a:pt x="28439" y="9710"/>
                        <a:pt x="28341" y="9639"/>
                        <a:pt x="28198" y="9585"/>
                      </a:cubicBezTo>
                      <a:cubicBezTo>
                        <a:pt x="28145" y="9568"/>
                        <a:pt x="28082" y="9550"/>
                        <a:pt x="28029" y="9550"/>
                      </a:cubicBezTo>
                      <a:cubicBezTo>
                        <a:pt x="28018" y="9548"/>
                        <a:pt x="28009" y="9547"/>
                        <a:pt x="28001" y="9547"/>
                      </a:cubicBezTo>
                      <a:cubicBezTo>
                        <a:pt x="27979" y="9547"/>
                        <a:pt x="27969" y="9554"/>
                        <a:pt x="27966" y="9558"/>
                      </a:cubicBezTo>
                      <a:lnTo>
                        <a:pt x="27966" y="9558"/>
                      </a:lnTo>
                      <a:cubicBezTo>
                        <a:pt x="27968" y="9553"/>
                        <a:pt x="27972" y="9541"/>
                        <a:pt x="27975" y="9514"/>
                      </a:cubicBezTo>
                      <a:cubicBezTo>
                        <a:pt x="27991" y="9311"/>
                        <a:pt x="27869" y="9238"/>
                        <a:pt x="27721" y="9238"/>
                      </a:cubicBezTo>
                      <a:cubicBezTo>
                        <a:pt x="27616" y="9238"/>
                        <a:pt x="27497" y="9275"/>
                        <a:pt x="27404" y="9327"/>
                      </a:cubicBezTo>
                      <a:cubicBezTo>
                        <a:pt x="27323" y="9097"/>
                        <a:pt x="27164" y="9000"/>
                        <a:pt x="27003" y="9000"/>
                      </a:cubicBezTo>
                      <a:cubicBezTo>
                        <a:pt x="26759" y="9000"/>
                        <a:pt x="26510" y="9223"/>
                        <a:pt x="26521" y="9541"/>
                      </a:cubicBezTo>
                      <a:cubicBezTo>
                        <a:pt x="26414" y="9354"/>
                        <a:pt x="26262" y="9184"/>
                        <a:pt x="26102" y="9068"/>
                      </a:cubicBezTo>
                      <a:cubicBezTo>
                        <a:pt x="25929" y="8941"/>
                        <a:pt x="25561" y="8754"/>
                        <a:pt x="25261" y="8754"/>
                      </a:cubicBezTo>
                      <a:cubicBezTo>
                        <a:pt x="25097" y="8754"/>
                        <a:pt x="24952" y="8810"/>
                        <a:pt x="24871" y="8961"/>
                      </a:cubicBezTo>
                      <a:cubicBezTo>
                        <a:pt x="24743" y="8767"/>
                        <a:pt x="24551" y="8688"/>
                        <a:pt x="24348" y="8688"/>
                      </a:cubicBezTo>
                      <a:cubicBezTo>
                        <a:pt x="24083" y="8688"/>
                        <a:pt x="23799" y="8823"/>
                        <a:pt x="23613" y="9015"/>
                      </a:cubicBezTo>
                      <a:cubicBezTo>
                        <a:pt x="23479" y="9148"/>
                        <a:pt x="23345" y="9425"/>
                        <a:pt x="23515" y="9585"/>
                      </a:cubicBezTo>
                      <a:cubicBezTo>
                        <a:pt x="23550" y="9621"/>
                        <a:pt x="23595" y="9648"/>
                        <a:pt x="23639" y="9657"/>
                      </a:cubicBezTo>
                      <a:cubicBezTo>
                        <a:pt x="23416" y="9764"/>
                        <a:pt x="23220" y="9907"/>
                        <a:pt x="23247" y="10121"/>
                      </a:cubicBezTo>
                      <a:cubicBezTo>
                        <a:pt x="23270" y="10347"/>
                        <a:pt x="23478" y="10422"/>
                        <a:pt x="23710" y="10422"/>
                      </a:cubicBezTo>
                      <a:cubicBezTo>
                        <a:pt x="23935" y="10422"/>
                        <a:pt x="24181" y="10352"/>
                        <a:pt x="24300" y="10281"/>
                      </a:cubicBezTo>
                      <a:cubicBezTo>
                        <a:pt x="24392" y="10353"/>
                        <a:pt x="24478" y="10404"/>
                        <a:pt x="24571" y="10404"/>
                      </a:cubicBezTo>
                      <a:cubicBezTo>
                        <a:pt x="24639" y="10404"/>
                        <a:pt x="24711" y="10376"/>
                        <a:pt x="24790" y="10308"/>
                      </a:cubicBezTo>
                      <a:cubicBezTo>
                        <a:pt x="24853" y="10255"/>
                        <a:pt x="24906" y="10192"/>
                        <a:pt x="24969" y="10139"/>
                      </a:cubicBezTo>
                      <a:lnTo>
                        <a:pt x="24969" y="10139"/>
                      </a:lnTo>
                      <a:cubicBezTo>
                        <a:pt x="24942" y="10424"/>
                        <a:pt x="24826" y="10665"/>
                        <a:pt x="24567" y="10781"/>
                      </a:cubicBezTo>
                      <a:cubicBezTo>
                        <a:pt x="24398" y="10773"/>
                        <a:pt x="24229" y="10769"/>
                        <a:pt x="24060" y="10769"/>
                      </a:cubicBezTo>
                      <a:cubicBezTo>
                        <a:pt x="23649" y="10769"/>
                        <a:pt x="23239" y="10793"/>
                        <a:pt x="22828" y="10843"/>
                      </a:cubicBezTo>
                      <a:cubicBezTo>
                        <a:pt x="22756" y="10852"/>
                        <a:pt x="22694" y="10861"/>
                        <a:pt x="22631" y="10870"/>
                      </a:cubicBezTo>
                      <a:cubicBezTo>
                        <a:pt x="22132" y="10763"/>
                        <a:pt x="21623" y="10718"/>
                        <a:pt x="21124" y="10594"/>
                      </a:cubicBezTo>
                      <a:cubicBezTo>
                        <a:pt x="20615" y="10460"/>
                        <a:pt x="20116" y="10272"/>
                        <a:pt x="19625" y="10085"/>
                      </a:cubicBezTo>
                      <a:cubicBezTo>
                        <a:pt x="19340" y="9978"/>
                        <a:pt x="19054" y="9862"/>
                        <a:pt x="18769" y="9755"/>
                      </a:cubicBezTo>
                      <a:lnTo>
                        <a:pt x="18769" y="9755"/>
                      </a:lnTo>
                      <a:cubicBezTo>
                        <a:pt x="18826" y="9758"/>
                        <a:pt x="18884" y="9759"/>
                        <a:pt x="18942" y="9759"/>
                      </a:cubicBezTo>
                      <a:cubicBezTo>
                        <a:pt x="19389" y="9759"/>
                        <a:pt x="19848" y="9675"/>
                        <a:pt x="20258" y="9612"/>
                      </a:cubicBezTo>
                      <a:cubicBezTo>
                        <a:pt x="21463" y="9416"/>
                        <a:pt x="22631" y="9077"/>
                        <a:pt x="23773" y="8640"/>
                      </a:cubicBezTo>
                      <a:cubicBezTo>
                        <a:pt x="24772" y="8256"/>
                        <a:pt x="25745" y="7766"/>
                        <a:pt x="26815" y="7578"/>
                      </a:cubicBezTo>
                      <a:cubicBezTo>
                        <a:pt x="27078" y="7533"/>
                        <a:pt x="27337" y="7511"/>
                        <a:pt x="27592" y="7511"/>
                      </a:cubicBezTo>
                      <a:cubicBezTo>
                        <a:pt x="28535" y="7511"/>
                        <a:pt x="29433" y="7801"/>
                        <a:pt x="30304" y="8229"/>
                      </a:cubicBezTo>
                      <a:cubicBezTo>
                        <a:pt x="31160" y="8658"/>
                        <a:pt x="31990" y="9122"/>
                        <a:pt x="32917" y="9380"/>
                      </a:cubicBezTo>
                      <a:cubicBezTo>
                        <a:pt x="33381" y="9514"/>
                        <a:pt x="33863" y="9612"/>
                        <a:pt x="34345" y="9675"/>
                      </a:cubicBezTo>
                      <a:cubicBezTo>
                        <a:pt x="34666" y="9716"/>
                        <a:pt x="35010" y="9743"/>
                        <a:pt x="35357" y="9743"/>
                      </a:cubicBezTo>
                      <a:cubicBezTo>
                        <a:pt x="36437" y="9743"/>
                        <a:pt x="37553" y="9478"/>
                        <a:pt x="38154" y="8533"/>
                      </a:cubicBezTo>
                      <a:cubicBezTo>
                        <a:pt x="38172" y="8509"/>
                        <a:pt x="38154" y="8489"/>
                        <a:pt x="38132" y="8489"/>
                      </a:cubicBezTo>
                      <a:cubicBezTo>
                        <a:pt x="38121" y="8489"/>
                        <a:pt x="38109" y="8494"/>
                        <a:pt x="38100" y="8506"/>
                      </a:cubicBezTo>
                      <a:cubicBezTo>
                        <a:pt x="37492" y="9349"/>
                        <a:pt x="36488" y="9593"/>
                        <a:pt x="35476" y="9593"/>
                      </a:cubicBezTo>
                      <a:cubicBezTo>
                        <a:pt x="34946" y="9593"/>
                        <a:pt x="34413" y="9526"/>
                        <a:pt x="33934" y="9443"/>
                      </a:cubicBezTo>
                      <a:cubicBezTo>
                        <a:pt x="33533" y="9371"/>
                        <a:pt x="33131" y="9273"/>
                        <a:pt x="32739" y="9166"/>
                      </a:cubicBezTo>
                      <a:cubicBezTo>
                        <a:pt x="31660" y="8854"/>
                        <a:pt x="30714" y="8212"/>
                        <a:pt x="29688" y="7783"/>
                      </a:cubicBezTo>
                      <a:cubicBezTo>
                        <a:pt x="29030" y="7508"/>
                        <a:pt x="28347" y="7374"/>
                        <a:pt x="27647" y="7374"/>
                      </a:cubicBezTo>
                      <a:cubicBezTo>
                        <a:pt x="27416" y="7374"/>
                        <a:pt x="27183" y="7389"/>
                        <a:pt x="26949" y="7418"/>
                      </a:cubicBezTo>
                      <a:cubicBezTo>
                        <a:pt x="26021" y="7534"/>
                        <a:pt x="25165" y="7926"/>
                        <a:pt x="24309" y="8283"/>
                      </a:cubicBezTo>
                      <a:cubicBezTo>
                        <a:pt x="23265" y="8702"/>
                        <a:pt x="22221" y="9041"/>
                        <a:pt x="21133" y="9309"/>
                      </a:cubicBezTo>
                      <a:cubicBezTo>
                        <a:pt x="20482" y="9473"/>
                        <a:pt x="19660" y="9707"/>
                        <a:pt x="18907" y="9707"/>
                      </a:cubicBezTo>
                      <a:cubicBezTo>
                        <a:pt x="18803" y="9707"/>
                        <a:pt x="18700" y="9702"/>
                        <a:pt x="18599" y="9693"/>
                      </a:cubicBezTo>
                      <a:cubicBezTo>
                        <a:pt x="18528" y="9657"/>
                        <a:pt x="18447" y="9630"/>
                        <a:pt x="18376" y="9603"/>
                      </a:cubicBezTo>
                      <a:lnTo>
                        <a:pt x="18376" y="9603"/>
                      </a:lnTo>
                      <a:cubicBezTo>
                        <a:pt x="18406" y="9605"/>
                        <a:pt x="18436" y="9606"/>
                        <a:pt x="18466" y="9606"/>
                      </a:cubicBezTo>
                      <a:cubicBezTo>
                        <a:pt x="19065" y="9606"/>
                        <a:pt x="19704" y="9278"/>
                        <a:pt x="20205" y="9023"/>
                      </a:cubicBezTo>
                      <a:cubicBezTo>
                        <a:pt x="21017" y="8613"/>
                        <a:pt x="21775" y="8096"/>
                        <a:pt x="22587" y="7659"/>
                      </a:cubicBezTo>
                      <a:cubicBezTo>
                        <a:pt x="23372" y="7230"/>
                        <a:pt x="24184" y="6847"/>
                        <a:pt x="24995" y="6472"/>
                      </a:cubicBezTo>
                      <a:cubicBezTo>
                        <a:pt x="25843" y="6088"/>
                        <a:pt x="26664" y="5776"/>
                        <a:pt x="27600" y="5749"/>
                      </a:cubicBezTo>
                      <a:cubicBezTo>
                        <a:pt x="27630" y="5749"/>
                        <a:pt x="27660" y="5748"/>
                        <a:pt x="27690" y="5748"/>
                      </a:cubicBezTo>
                      <a:cubicBezTo>
                        <a:pt x="29667" y="5748"/>
                        <a:pt x="31355" y="7199"/>
                        <a:pt x="33033" y="8060"/>
                      </a:cubicBezTo>
                      <a:cubicBezTo>
                        <a:pt x="33917" y="8511"/>
                        <a:pt x="35039" y="8983"/>
                        <a:pt x="36096" y="8983"/>
                      </a:cubicBezTo>
                      <a:cubicBezTo>
                        <a:pt x="36692" y="8983"/>
                        <a:pt x="37269" y="8833"/>
                        <a:pt x="37770" y="8444"/>
                      </a:cubicBezTo>
                      <a:cubicBezTo>
                        <a:pt x="37794" y="8428"/>
                        <a:pt x="37776" y="8398"/>
                        <a:pt x="37752" y="8398"/>
                      </a:cubicBezTo>
                      <a:cubicBezTo>
                        <a:pt x="37749" y="8398"/>
                        <a:pt x="37747" y="8398"/>
                        <a:pt x="37744" y="8399"/>
                      </a:cubicBezTo>
                      <a:cubicBezTo>
                        <a:pt x="37243" y="8699"/>
                        <a:pt x="36712" y="8820"/>
                        <a:pt x="36173" y="8820"/>
                      </a:cubicBezTo>
                      <a:cubicBezTo>
                        <a:pt x="34967" y="8820"/>
                        <a:pt x="33722" y="8214"/>
                        <a:pt x="32685" y="7659"/>
                      </a:cubicBezTo>
                      <a:cubicBezTo>
                        <a:pt x="31038" y="6782"/>
                        <a:pt x="29510" y="5561"/>
                        <a:pt x="27562" y="5561"/>
                      </a:cubicBezTo>
                      <a:cubicBezTo>
                        <a:pt x="27527" y="5561"/>
                        <a:pt x="27493" y="5561"/>
                        <a:pt x="27458" y="5562"/>
                      </a:cubicBezTo>
                      <a:cubicBezTo>
                        <a:pt x="25905" y="5589"/>
                        <a:pt x="24353" y="6526"/>
                        <a:pt x="23015" y="7221"/>
                      </a:cubicBezTo>
                      <a:cubicBezTo>
                        <a:pt x="22275" y="7605"/>
                        <a:pt x="21588" y="8051"/>
                        <a:pt x="20874" y="8470"/>
                      </a:cubicBezTo>
                      <a:cubicBezTo>
                        <a:pt x="20428" y="8738"/>
                        <a:pt x="19973" y="8979"/>
                        <a:pt x="19491" y="9193"/>
                      </a:cubicBezTo>
                      <a:cubicBezTo>
                        <a:pt x="19143" y="9349"/>
                        <a:pt x="18745" y="9529"/>
                        <a:pt x="18349" y="9529"/>
                      </a:cubicBezTo>
                      <a:cubicBezTo>
                        <a:pt x="18268" y="9529"/>
                        <a:pt x="18188" y="9522"/>
                        <a:pt x="18108" y="9505"/>
                      </a:cubicBezTo>
                      <a:cubicBezTo>
                        <a:pt x="18046" y="9487"/>
                        <a:pt x="17984" y="9461"/>
                        <a:pt x="17921" y="9443"/>
                      </a:cubicBezTo>
                      <a:cubicBezTo>
                        <a:pt x="18001" y="9425"/>
                        <a:pt x="18662" y="9166"/>
                        <a:pt x="19322" y="8676"/>
                      </a:cubicBezTo>
                      <a:cubicBezTo>
                        <a:pt x="20098" y="8096"/>
                        <a:pt x="20981" y="7302"/>
                        <a:pt x="21793" y="6811"/>
                      </a:cubicBezTo>
                      <a:cubicBezTo>
                        <a:pt x="21873" y="6766"/>
                        <a:pt x="21953" y="6713"/>
                        <a:pt x="22025" y="6668"/>
                      </a:cubicBezTo>
                      <a:cubicBezTo>
                        <a:pt x="22043" y="6668"/>
                        <a:pt x="22060" y="6650"/>
                        <a:pt x="22078" y="6642"/>
                      </a:cubicBezTo>
                      <a:cubicBezTo>
                        <a:pt x="23720" y="5633"/>
                        <a:pt x="25334" y="4402"/>
                        <a:pt x="27306" y="4179"/>
                      </a:cubicBezTo>
                      <a:cubicBezTo>
                        <a:pt x="27481" y="4159"/>
                        <a:pt x="27653" y="4149"/>
                        <a:pt x="27820" y="4149"/>
                      </a:cubicBezTo>
                      <a:cubicBezTo>
                        <a:pt x="31273" y="4149"/>
                        <a:pt x="33103" y="8273"/>
                        <a:pt x="36588" y="8273"/>
                      </a:cubicBezTo>
                      <a:cubicBezTo>
                        <a:pt x="36715" y="8273"/>
                        <a:pt x="36845" y="8268"/>
                        <a:pt x="36976" y="8256"/>
                      </a:cubicBezTo>
                      <a:cubicBezTo>
                        <a:pt x="37048" y="8256"/>
                        <a:pt x="37048" y="8158"/>
                        <a:pt x="36976" y="8158"/>
                      </a:cubicBezTo>
                      <a:cubicBezTo>
                        <a:pt x="35959" y="8078"/>
                        <a:pt x="35050" y="7882"/>
                        <a:pt x="34148" y="7391"/>
                      </a:cubicBezTo>
                      <a:cubicBezTo>
                        <a:pt x="33328" y="6954"/>
                        <a:pt x="32623" y="6320"/>
                        <a:pt x="31900" y="5723"/>
                      </a:cubicBezTo>
                      <a:cubicBezTo>
                        <a:pt x="30955" y="4955"/>
                        <a:pt x="29947" y="4322"/>
                        <a:pt x="28805" y="4072"/>
                      </a:cubicBezTo>
                      <a:cubicBezTo>
                        <a:pt x="28948" y="3805"/>
                        <a:pt x="29349" y="3662"/>
                        <a:pt x="29626" y="3635"/>
                      </a:cubicBezTo>
                      <a:cubicBezTo>
                        <a:pt x="29644" y="3634"/>
                        <a:pt x="29661" y="3633"/>
                        <a:pt x="29679" y="3633"/>
                      </a:cubicBezTo>
                      <a:cubicBezTo>
                        <a:pt x="29991" y="3633"/>
                        <a:pt x="30227" y="3851"/>
                        <a:pt x="30455" y="4046"/>
                      </a:cubicBezTo>
                      <a:cubicBezTo>
                        <a:pt x="30491" y="4081"/>
                        <a:pt x="30527" y="4117"/>
                        <a:pt x="30571" y="4144"/>
                      </a:cubicBezTo>
                      <a:cubicBezTo>
                        <a:pt x="30678" y="4212"/>
                        <a:pt x="30804" y="4248"/>
                        <a:pt x="30933" y="4248"/>
                      </a:cubicBezTo>
                      <a:cubicBezTo>
                        <a:pt x="31039" y="4248"/>
                        <a:pt x="31148" y="4223"/>
                        <a:pt x="31249" y="4170"/>
                      </a:cubicBezTo>
                      <a:cubicBezTo>
                        <a:pt x="31606" y="4001"/>
                        <a:pt x="31436" y="3608"/>
                        <a:pt x="31276" y="3323"/>
                      </a:cubicBezTo>
                      <a:cubicBezTo>
                        <a:pt x="31401" y="3323"/>
                        <a:pt x="31490" y="3260"/>
                        <a:pt x="31552" y="3100"/>
                      </a:cubicBezTo>
                      <a:cubicBezTo>
                        <a:pt x="31660" y="2814"/>
                        <a:pt x="31178" y="2395"/>
                        <a:pt x="31017" y="2235"/>
                      </a:cubicBezTo>
                      <a:cubicBezTo>
                        <a:pt x="30796" y="2026"/>
                        <a:pt x="30563" y="1941"/>
                        <a:pt x="30330" y="1941"/>
                      </a:cubicBezTo>
                      <a:cubicBezTo>
                        <a:pt x="29878" y="1941"/>
                        <a:pt x="29429" y="2262"/>
                        <a:pt x="29081" y="2609"/>
                      </a:cubicBezTo>
                      <a:cubicBezTo>
                        <a:pt x="29215" y="2145"/>
                        <a:pt x="29188" y="1646"/>
                        <a:pt x="28939" y="1253"/>
                      </a:cubicBezTo>
                      <a:cubicBezTo>
                        <a:pt x="28733" y="939"/>
                        <a:pt x="28195" y="610"/>
                        <a:pt x="27760" y="610"/>
                      </a:cubicBezTo>
                      <a:cubicBezTo>
                        <a:pt x="27591" y="610"/>
                        <a:pt x="27436" y="660"/>
                        <a:pt x="27324" y="780"/>
                      </a:cubicBezTo>
                      <a:cubicBezTo>
                        <a:pt x="27235" y="513"/>
                        <a:pt x="26949" y="299"/>
                        <a:pt x="26690" y="227"/>
                      </a:cubicBezTo>
                      <a:cubicBezTo>
                        <a:pt x="26582" y="197"/>
                        <a:pt x="26462" y="175"/>
                        <a:pt x="26344" y="175"/>
                      </a:cubicBezTo>
                      <a:cubicBezTo>
                        <a:pt x="26219" y="175"/>
                        <a:pt x="26095" y="199"/>
                        <a:pt x="25986" y="263"/>
                      </a:cubicBezTo>
                      <a:cubicBezTo>
                        <a:pt x="25772" y="388"/>
                        <a:pt x="25584" y="379"/>
                        <a:pt x="25361" y="468"/>
                      </a:cubicBezTo>
                      <a:cubicBezTo>
                        <a:pt x="25004" y="620"/>
                        <a:pt x="24621" y="1093"/>
                        <a:pt x="24969" y="1458"/>
                      </a:cubicBezTo>
                      <a:cubicBezTo>
                        <a:pt x="25131" y="1637"/>
                        <a:pt x="25301" y="1720"/>
                        <a:pt x="25532" y="1720"/>
                      </a:cubicBezTo>
                      <a:cubicBezTo>
                        <a:pt x="25555" y="1720"/>
                        <a:pt x="25578" y="1719"/>
                        <a:pt x="25602" y="1717"/>
                      </a:cubicBezTo>
                      <a:cubicBezTo>
                        <a:pt x="25745" y="1717"/>
                        <a:pt x="25798" y="1592"/>
                        <a:pt x="25879" y="1521"/>
                      </a:cubicBezTo>
                      <a:cubicBezTo>
                        <a:pt x="25919" y="1511"/>
                        <a:pt x="25959" y="1506"/>
                        <a:pt x="25998" y="1506"/>
                      </a:cubicBezTo>
                      <a:cubicBezTo>
                        <a:pt x="26265" y="1506"/>
                        <a:pt x="26515" y="1723"/>
                        <a:pt x="26717" y="1887"/>
                      </a:cubicBezTo>
                      <a:cubicBezTo>
                        <a:pt x="26931" y="2065"/>
                        <a:pt x="27021" y="2288"/>
                        <a:pt x="27083" y="2538"/>
                      </a:cubicBezTo>
                      <a:cubicBezTo>
                        <a:pt x="26860" y="2074"/>
                        <a:pt x="26289" y="1851"/>
                        <a:pt x="25772" y="1789"/>
                      </a:cubicBezTo>
                      <a:cubicBezTo>
                        <a:pt x="25728" y="1784"/>
                        <a:pt x="25684" y="1782"/>
                        <a:pt x="25640" y="1782"/>
                      </a:cubicBezTo>
                      <a:cubicBezTo>
                        <a:pt x="25128" y="1782"/>
                        <a:pt x="24586" y="2065"/>
                        <a:pt x="24799" y="2574"/>
                      </a:cubicBezTo>
                      <a:cubicBezTo>
                        <a:pt x="24704" y="2561"/>
                        <a:pt x="24593" y="2549"/>
                        <a:pt x="24484" y="2549"/>
                      </a:cubicBezTo>
                      <a:cubicBezTo>
                        <a:pt x="24287" y="2549"/>
                        <a:pt x="24098" y="2587"/>
                        <a:pt x="24023" y="2725"/>
                      </a:cubicBezTo>
                      <a:cubicBezTo>
                        <a:pt x="23898" y="2957"/>
                        <a:pt x="24050" y="3100"/>
                        <a:pt x="24255" y="3145"/>
                      </a:cubicBezTo>
                      <a:cubicBezTo>
                        <a:pt x="24005" y="3385"/>
                        <a:pt x="23889" y="3751"/>
                        <a:pt x="23952" y="4099"/>
                      </a:cubicBezTo>
                      <a:cubicBezTo>
                        <a:pt x="23993" y="4315"/>
                        <a:pt x="24151" y="4488"/>
                        <a:pt x="24331" y="4488"/>
                      </a:cubicBezTo>
                      <a:cubicBezTo>
                        <a:pt x="24427" y="4488"/>
                        <a:pt x="24528" y="4440"/>
                        <a:pt x="24621" y="4322"/>
                      </a:cubicBezTo>
                      <a:cubicBezTo>
                        <a:pt x="24799" y="4081"/>
                        <a:pt x="24772" y="3626"/>
                        <a:pt x="24978" y="3448"/>
                      </a:cubicBezTo>
                      <a:cubicBezTo>
                        <a:pt x="25147" y="3617"/>
                        <a:pt x="25245" y="3796"/>
                        <a:pt x="25245" y="4054"/>
                      </a:cubicBezTo>
                      <a:cubicBezTo>
                        <a:pt x="25245" y="4242"/>
                        <a:pt x="25165" y="4474"/>
                        <a:pt x="25031" y="4634"/>
                      </a:cubicBezTo>
                      <a:cubicBezTo>
                        <a:pt x="24317" y="4973"/>
                        <a:pt x="23639" y="5393"/>
                        <a:pt x="22979" y="5821"/>
                      </a:cubicBezTo>
                      <a:cubicBezTo>
                        <a:pt x="21846" y="5241"/>
                        <a:pt x="20678" y="4625"/>
                        <a:pt x="19464" y="4242"/>
                      </a:cubicBezTo>
                      <a:cubicBezTo>
                        <a:pt x="19482" y="4197"/>
                        <a:pt x="19491" y="4153"/>
                        <a:pt x="19527" y="4099"/>
                      </a:cubicBezTo>
                      <a:cubicBezTo>
                        <a:pt x="19589" y="4001"/>
                        <a:pt x="19696" y="3938"/>
                        <a:pt x="19803" y="3903"/>
                      </a:cubicBezTo>
                      <a:cubicBezTo>
                        <a:pt x="19839" y="3938"/>
                        <a:pt x="19866" y="3974"/>
                        <a:pt x="19893" y="4010"/>
                      </a:cubicBezTo>
                      <a:cubicBezTo>
                        <a:pt x="20035" y="4206"/>
                        <a:pt x="20196" y="4331"/>
                        <a:pt x="20437" y="4376"/>
                      </a:cubicBezTo>
                      <a:cubicBezTo>
                        <a:pt x="20465" y="4381"/>
                        <a:pt x="20491" y="4383"/>
                        <a:pt x="20516" y="4383"/>
                      </a:cubicBezTo>
                      <a:cubicBezTo>
                        <a:pt x="20805" y="4383"/>
                        <a:pt x="20915" y="4068"/>
                        <a:pt x="20874" y="3814"/>
                      </a:cubicBezTo>
                      <a:cubicBezTo>
                        <a:pt x="20838" y="3591"/>
                        <a:pt x="20704" y="3475"/>
                        <a:pt x="20838" y="3341"/>
                      </a:cubicBezTo>
                      <a:cubicBezTo>
                        <a:pt x="20981" y="3216"/>
                        <a:pt x="20919" y="3020"/>
                        <a:pt x="20838" y="2868"/>
                      </a:cubicBezTo>
                      <a:cubicBezTo>
                        <a:pt x="20727" y="2659"/>
                        <a:pt x="20405" y="2483"/>
                        <a:pt x="20128" y="2483"/>
                      </a:cubicBezTo>
                      <a:cubicBezTo>
                        <a:pt x="20050" y="2483"/>
                        <a:pt x="19975" y="2497"/>
                        <a:pt x="19910" y="2529"/>
                      </a:cubicBezTo>
                      <a:cubicBezTo>
                        <a:pt x="19839" y="2172"/>
                        <a:pt x="19536" y="1833"/>
                        <a:pt x="19161" y="1789"/>
                      </a:cubicBezTo>
                      <a:cubicBezTo>
                        <a:pt x="19124" y="1785"/>
                        <a:pt x="19087" y="1784"/>
                        <a:pt x="19052" y="1784"/>
                      </a:cubicBezTo>
                      <a:cubicBezTo>
                        <a:pt x="18707" y="1784"/>
                        <a:pt x="18453" y="1936"/>
                        <a:pt x="18242" y="2154"/>
                      </a:cubicBezTo>
                      <a:cubicBezTo>
                        <a:pt x="18278" y="1860"/>
                        <a:pt x="18198" y="1574"/>
                        <a:pt x="17894" y="1351"/>
                      </a:cubicBezTo>
                      <a:cubicBezTo>
                        <a:pt x="17814" y="1289"/>
                        <a:pt x="17662" y="1271"/>
                        <a:pt x="17564" y="1244"/>
                      </a:cubicBezTo>
                      <a:cubicBezTo>
                        <a:pt x="17377" y="1191"/>
                        <a:pt x="17306" y="1209"/>
                        <a:pt x="17279" y="1128"/>
                      </a:cubicBezTo>
                      <a:cubicBezTo>
                        <a:pt x="17172" y="834"/>
                        <a:pt x="16993" y="575"/>
                        <a:pt x="16699" y="450"/>
                      </a:cubicBezTo>
                      <a:cubicBezTo>
                        <a:pt x="16593" y="412"/>
                        <a:pt x="16455" y="355"/>
                        <a:pt x="16328" y="355"/>
                      </a:cubicBezTo>
                      <a:cubicBezTo>
                        <a:pt x="16305" y="355"/>
                        <a:pt x="16283" y="357"/>
                        <a:pt x="16262" y="361"/>
                      </a:cubicBezTo>
                      <a:cubicBezTo>
                        <a:pt x="16153" y="378"/>
                        <a:pt x="16070" y="400"/>
                        <a:pt x="15995" y="400"/>
                      </a:cubicBezTo>
                      <a:cubicBezTo>
                        <a:pt x="15909" y="400"/>
                        <a:pt x="15834" y="371"/>
                        <a:pt x="15744" y="272"/>
                      </a:cubicBezTo>
                      <a:cubicBezTo>
                        <a:pt x="15570" y="71"/>
                        <a:pt x="15386" y="1"/>
                        <a:pt x="151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0" name="Google Shape;5330;p17"/>
                <p:cNvSpPr/>
                <p:nvPr/>
              </p:nvSpPr>
              <p:spPr>
                <a:xfrm>
                  <a:off x="3553318" y="3838158"/>
                  <a:ext cx="724975" cy="201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9" h="2418" extrusionOk="0">
                      <a:moveTo>
                        <a:pt x="8182" y="1"/>
                      </a:moveTo>
                      <a:cubicBezTo>
                        <a:pt x="6817" y="1"/>
                        <a:pt x="5424" y="208"/>
                        <a:pt x="4139" y="679"/>
                      </a:cubicBezTo>
                      <a:cubicBezTo>
                        <a:pt x="3524" y="910"/>
                        <a:pt x="2944" y="1232"/>
                        <a:pt x="2382" y="1580"/>
                      </a:cubicBezTo>
                      <a:cubicBezTo>
                        <a:pt x="1795" y="1944"/>
                        <a:pt x="1146" y="2376"/>
                        <a:pt x="445" y="2376"/>
                      </a:cubicBezTo>
                      <a:cubicBezTo>
                        <a:pt x="305" y="2376"/>
                        <a:pt x="162" y="2359"/>
                        <a:pt x="18" y="2320"/>
                      </a:cubicBezTo>
                      <a:cubicBezTo>
                        <a:pt x="9" y="2320"/>
                        <a:pt x="0" y="2338"/>
                        <a:pt x="9" y="2338"/>
                      </a:cubicBezTo>
                      <a:cubicBezTo>
                        <a:pt x="182" y="2393"/>
                        <a:pt x="353" y="2417"/>
                        <a:pt x="521" y="2417"/>
                      </a:cubicBezTo>
                      <a:cubicBezTo>
                        <a:pt x="926" y="2417"/>
                        <a:pt x="1317" y="2277"/>
                        <a:pt x="1695" y="2088"/>
                      </a:cubicBezTo>
                      <a:cubicBezTo>
                        <a:pt x="2355" y="1749"/>
                        <a:pt x="2962" y="1330"/>
                        <a:pt x="3622" y="1000"/>
                      </a:cubicBezTo>
                      <a:cubicBezTo>
                        <a:pt x="5183" y="241"/>
                        <a:pt x="6967" y="143"/>
                        <a:pt x="8662" y="63"/>
                      </a:cubicBezTo>
                      <a:cubicBezTo>
                        <a:pt x="8698" y="63"/>
                        <a:pt x="8698" y="18"/>
                        <a:pt x="8662" y="9"/>
                      </a:cubicBezTo>
                      <a:cubicBezTo>
                        <a:pt x="8503" y="4"/>
                        <a:pt x="8342" y="1"/>
                        <a:pt x="81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1" name="Google Shape;5331;p17"/>
                <p:cNvSpPr/>
                <p:nvPr/>
              </p:nvSpPr>
              <p:spPr>
                <a:xfrm>
                  <a:off x="3692329" y="3888579"/>
                  <a:ext cx="534459" cy="17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3" h="2040" extrusionOk="0">
                      <a:moveTo>
                        <a:pt x="6378" y="0"/>
                      </a:moveTo>
                      <a:cubicBezTo>
                        <a:pt x="6375" y="0"/>
                        <a:pt x="6372" y="1"/>
                        <a:pt x="6370" y="2"/>
                      </a:cubicBezTo>
                      <a:cubicBezTo>
                        <a:pt x="5371" y="261"/>
                        <a:pt x="4300" y="305"/>
                        <a:pt x="3355" y="752"/>
                      </a:cubicBezTo>
                      <a:cubicBezTo>
                        <a:pt x="2240" y="1269"/>
                        <a:pt x="1303" y="1938"/>
                        <a:pt x="27" y="1992"/>
                      </a:cubicBezTo>
                      <a:cubicBezTo>
                        <a:pt x="0" y="2000"/>
                        <a:pt x="0" y="2036"/>
                        <a:pt x="27" y="2036"/>
                      </a:cubicBezTo>
                      <a:cubicBezTo>
                        <a:pt x="80" y="2038"/>
                        <a:pt x="131" y="2040"/>
                        <a:pt x="183" y="2040"/>
                      </a:cubicBezTo>
                      <a:cubicBezTo>
                        <a:pt x="1301" y="2040"/>
                        <a:pt x="2160" y="1496"/>
                        <a:pt x="3141" y="992"/>
                      </a:cubicBezTo>
                      <a:cubicBezTo>
                        <a:pt x="3801" y="653"/>
                        <a:pt x="4604" y="448"/>
                        <a:pt x="5344" y="359"/>
                      </a:cubicBezTo>
                      <a:cubicBezTo>
                        <a:pt x="5665" y="314"/>
                        <a:pt x="6183" y="323"/>
                        <a:pt x="6397" y="38"/>
                      </a:cubicBezTo>
                      <a:cubicBezTo>
                        <a:pt x="6412" y="22"/>
                        <a:pt x="6394" y="0"/>
                        <a:pt x="63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332" name="Google Shape;5332;p17"/>
            <p:cNvSpPr/>
            <p:nvPr/>
          </p:nvSpPr>
          <p:spPr>
            <a:xfrm>
              <a:off x="8771073" y="4255828"/>
              <a:ext cx="99619" cy="46763"/>
            </a:xfrm>
            <a:custGeom>
              <a:avLst/>
              <a:gdLst/>
              <a:ahLst/>
              <a:cxnLst/>
              <a:rect l="l" t="t" r="r" b="b"/>
              <a:pathLst>
                <a:path w="1161" h="545" extrusionOk="0">
                  <a:moveTo>
                    <a:pt x="982" y="0"/>
                  </a:moveTo>
                  <a:cubicBezTo>
                    <a:pt x="812" y="18"/>
                    <a:pt x="634" y="27"/>
                    <a:pt x="482" y="72"/>
                  </a:cubicBezTo>
                  <a:cubicBezTo>
                    <a:pt x="348" y="107"/>
                    <a:pt x="179" y="152"/>
                    <a:pt x="81" y="268"/>
                  </a:cubicBezTo>
                  <a:cubicBezTo>
                    <a:pt x="36" y="322"/>
                    <a:pt x="18" y="402"/>
                    <a:pt x="0" y="473"/>
                  </a:cubicBezTo>
                  <a:cubicBezTo>
                    <a:pt x="116" y="491"/>
                    <a:pt x="241" y="518"/>
                    <a:pt x="357" y="545"/>
                  </a:cubicBezTo>
                  <a:cubicBezTo>
                    <a:pt x="366" y="384"/>
                    <a:pt x="527" y="277"/>
                    <a:pt x="705" y="197"/>
                  </a:cubicBezTo>
                  <a:cubicBezTo>
                    <a:pt x="811" y="156"/>
                    <a:pt x="969" y="115"/>
                    <a:pt x="1118" y="115"/>
                  </a:cubicBezTo>
                  <a:cubicBezTo>
                    <a:pt x="1132" y="115"/>
                    <a:pt x="1146" y="116"/>
                    <a:pt x="1160" y="116"/>
                  </a:cubicBezTo>
                  <a:cubicBezTo>
                    <a:pt x="1107" y="72"/>
                    <a:pt x="1044" y="36"/>
                    <a:pt x="9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7"/>
            <p:cNvSpPr/>
            <p:nvPr/>
          </p:nvSpPr>
          <p:spPr>
            <a:xfrm>
              <a:off x="9507443" y="4842128"/>
              <a:ext cx="36038" cy="68987"/>
            </a:xfrm>
            <a:custGeom>
              <a:avLst/>
              <a:gdLst/>
              <a:ahLst/>
              <a:cxnLst/>
              <a:rect l="l" t="t" r="r" b="b"/>
              <a:pathLst>
                <a:path w="420" h="804" extrusionOk="0">
                  <a:moveTo>
                    <a:pt x="348" y="1"/>
                  </a:moveTo>
                  <a:cubicBezTo>
                    <a:pt x="223" y="45"/>
                    <a:pt x="107" y="179"/>
                    <a:pt x="63" y="286"/>
                  </a:cubicBezTo>
                  <a:cubicBezTo>
                    <a:pt x="0" y="438"/>
                    <a:pt x="18" y="590"/>
                    <a:pt x="63" y="741"/>
                  </a:cubicBezTo>
                  <a:cubicBezTo>
                    <a:pt x="63" y="741"/>
                    <a:pt x="63" y="750"/>
                    <a:pt x="54" y="759"/>
                  </a:cubicBezTo>
                  <a:cubicBezTo>
                    <a:pt x="143" y="768"/>
                    <a:pt x="223" y="786"/>
                    <a:pt x="304" y="804"/>
                  </a:cubicBezTo>
                  <a:cubicBezTo>
                    <a:pt x="268" y="759"/>
                    <a:pt x="250" y="706"/>
                    <a:pt x="250" y="652"/>
                  </a:cubicBezTo>
                  <a:cubicBezTo>
                    <a:pt x="268" y="483"/>
                    <a:pt x="304" y="242"/>
                    <a:pt x="420" y="108"/>
                  </a:cubicBezTo>
                  <a:cubicBezTo>
                    <a:pt x="393" y="72"/>
                    <a:pt x="366" y="37"/>
                    <a:pt x="3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7"/>
            <p:cNvSpPr/>
            <p:nvPr/>
          </p:nvSpPr>
          <p:spPr>
            <a:xfrm>
              <a:off x="8469472" y="4085850"/>
              <a:ext cx="204472" cy="213653"/>
            </a:xfrm>
            <a:custGeom>
              <a:avLst/>
              <a:gdLst/>
              <a:ahLst/>
              <a:cxnLst/>
              <a:rect l="l" t="t" r="r" b="b"/>
              <a:pathLst>
                <a:path w="2383" h="2490" extrusionOk="0">
                  <a:moveTo>
                    <a:pt x="462" y="0"/>
                  </a:moveTo>
                  <a:cubicBezTo>
                    <a:pt x="454" y="0"/>
                    <a:pt x="446" y="1"/>
                    <a:pt x="438" y="1"/>
                  </a:cubicBezTo>
                  <a:cubicBezTo>
                    <a:pt x="241" y="19"/>
                    <a:pt x="90" y="170"/>
                    <a:pt x="0" y="358"/>
                  </a:cubicBezTo>
                  <a:cubicBezTo>
                    <a:pt x="75" y="314"/>
                    <a:pt x="156" y="295"/>
                    <a:pt x="240" y="295"/>
                  </a:cubicBezTo>
                  <a:cubicBezTo>
                    <a:pt x="637" y="295"/>
                    <a:pt x="1096" y="722"/>
                    <a:pt x="1258" y="1009"/>
                  </a:cubicBezTo>
                  <a:cubicBezTo>
                    <a:pt x="1472" y="1401"/>
                    <a:pt x="1651" y="2079"/>
                    <a:pt x="1392" y="2490"/>
                  </a:cubicBezTo>
                  <a:cubicBezTo>
                    <a:pt x="1624" y="2445"/>
                    <a:pt x="1847" y="2410"/>
                    <a:pt x="2070" y="2392"/>
                  </a:cubicBezTo>
                  <a:cubicBezTo>
                    <a:pt x="2382" y="1482"/>
                    <a:pt x="1936" y="572"/>
                    <a:pt x="1044" y="179"/>
                  </a:cubicBezTo>
                  <a:cubicBezTo>
                    <a:pt x="881" y="102"/>
                    <a:pt x="661" y="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7"/>
            <p:cNvSpPr/>
            <p:nvPr/>
          </p:nvSpPr>
          <p:spPr>
            <a:xfrm>
              <a:off x="9327512" y="4819218"/>
              <a:ext cx="42216" cy="61264"/>
            </a:xfrm>
            <a:custGeom>
              <a:avLst/>
              <a:gdLst/>
              <a:ahLst/>
              <a:cxnLst/>
              <a:rect l="l" t="t" r="r" b="b"/>
              <a:pathLst>
                <a:path w="492" h="714" extrusionOk="0">
                  <a:moveTo>
                    <a:pt x="322" y="0"/>
                  </a:moveTo>
                  <a:cubicBezTo>
                    <a:pt x="277" y="0"/>
                    <a:pt x="233" y="0"/>
                    <a:pt x="188" y="27"/>
                  </a:cubicBezTo>
                  <a:cubicBezTo>
                    <a:pt x="197" y="36"/>
                    <a:pt x="197" y="45"/>
                    <a:pt x="197" y="54"/>
                  </a:cubicBezTo>
                  <a:cubicBezTo>
                    <a:pt x="206" y="259"/>
                    <a:pt x="161" y="562"/>
                    <a:pt x="1" y="714"/>
                  </a:cubicBezTo>
                  <a:cubicBezTo>
                    <a:pt x="135" y="678"/>
                    <a:pt x="251" y="625"/>
                    <a:pt x="358" y="518"/>
                  </a:cubicBezTo>
                  <a:cubicBezTo>
                    <a:pt x="492" y="366"/>
                    <a:pt x="465" y="134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7"/>
            <p:cNvSpPr/>
            <p:nvPr/>
          </p:nvSpPr>
          <p:spPr>
            <a:xfrm>
              <a:off x="9348191" y="4820762"/>
              <a:ext cx="62895" cy="67442"/>
            </a:xfrm>
            <a:custGeom>
              <a:avLst/>
              <a:gdLst/>
              <a:ahLst/>
              <a:cxnLst/>
              <a:rect l="l" t="t" r="r" b="b"/>
              <a:pathLst>
                <a:path w="733" h="786" extrusionOk="0">
                  <a:moveTo>
                    <a:pt x="152" y="0"/>
                  </a:moveTo>
                  <a:lnTo>
                    <a:pt x="152" y="0"/>
                  </a:lnTo>
                  <a:cubicBezTo>
                    <a:pt x="268" y="116"/>
                    <a:pt x="322" y="312"/>
                    <a:pt x="251" y="464"/>
                  </a:cubicBezTo>
                  <a:cubicBezTo>
                    <a:pt x="206" y="571"/>
                    <a:pt x="117" y="669"/>
                    <a:pt x="1" y="732"/>
                  </a:cubicBezTo>
                  <a:cubicBezTo>
                    <a:pt x="179" y="740"/>
                    <a:pt x="358" y="758"/>
                    <a:pt x="536" y="785"/>
                  </a:cubicBezTo>
                  <a:cubicBezTo>
                    <a:pt x="634" y="616"/>
                    <a:pt x="732" y="410"/>
                    <a:pt x="563" y="250"/>
                  </a:cubicBezTo>
                  <a:cubicBezTo>
                    <a:pt x="491" y="187"/>
                    <a:pt x="411" y="134"/>
                    <a:pt x="331" y="80"/>
                  </a:cubicBezTo>
                  <a:cubicBezTo>
                    <a:pt x="277" y="54"/>
                    <a:pt x="215" y="18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7"/>
            <p:cNvSpPr/>
            <p:nvPr/>
          </p:nvSpPr>
          <p:spPr>
            <a:xfrm>
              <a:off x="8813117" y="4276335"/>
              <a:ext cx="78168" cy="40071"/>
            </a:xfrm>
            <a:custGeom>
              <a:avLst/>
              <a:gdLst/>
              <a:ahLst/>
              <a:cxnLst/>
              <a:rect l="l" t="t" r="r" b="b"/>
              <a:pathLst>
                <a:path w="911" h="467" extrusionOk="0">
                  <a:moveTo>
                    <a:pt x="791" y="0"/>
                  </a:moveTo>
                  <a:cubicBezTo>
                    <a:pt x="728" y="0"/>
                    <a:pt x="661" y="21"/>
                    <a:pt x="608" y="29"/>
                  </a:cubicBezTo>
                  <a:cubicBezTo>
                    <a:pt x="518" y="38"/>
                    <a:pt x="420" y="47"/>
                    <a:pt x="322" y="83"/>
                  </a:cubicBezTo>
                  <a:cubicBezTo>
                    <a:pt x="170" y="136"/>
                    <a:pt x="54" y="207"/>
                    <a:pt x="1" y="332"/>
                  </a:cubicBezTo>
                  <a:cubicBezTo>
                    <a:pt x="170" y="377"/>
                    <a:pt x="331" y="413"/>
                    <a:pt x="492" y="466"/>
                  </a:cubicBezTo>
                  <a:cubicBezTo>
                    <a:pt x="501" y="439"/>
                    <a:pt x="509" y="413"/>
                    <a:pt x="518" y="386"/>
                  </a:cubicBezTo>
                  <a:cubicBezTo>
                    <a:pt x="608" y="234"/>
                    <a:pt x="741" y="136"/>
                    <a:pt x="911" y="91"/>
                  </a:cubicBezTo>
                  <a:cubicBezTo>
                    <a:pt x="875" y="56"/>
                    <a:pt x="848" y="29"/>
                    <a:pt x="822" y="2"/>
                  </a:cubicBezTo>
                  <a:cubicBezTo>
                    <a:pt x="812" y="1"/>
                    <a:pt x="802" y="0"/>
                    <a:pt x="7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7"/>
            <p:cNvSpPr/>
            <p:nvPr/>
          </p:nvSpPr>
          <p:spPr>
            <a:xfrm>
              <a:off x="8461063" y="4117168"/>
              <a:ext cx="129393" cy="195377"/>
            </a:xfrm>
            <a:custGeom>
              <a:avLst/>
              <a:gdLst/>
              <a:ahLst/>
              <a:cxnLst/>
              <a:rect l="l" t="t" r="r" b="b"/>
              <a:pathLst>
                <a:path w="1508" h="2277" extrusionOk="0">
                  <a:moveTo>
                    <a:pt x="272" y="1"/>
                  </a:moveTo>
                  <a:cubicBezTo>
                    <a:pt x="207" y="1"/>
                    <a:pt x="143" y="12"/>
                    <a:pt x="81" y="37"/>
                  </a:cubicBezTo>
                  <a:cubicBezTo>
                    <a:pt x="45" y="109"/>
                    <a:pt x="18" y="180"/>
                    <a:pt x="0" y="260"/>
                  </a:cubicBezTo>
                  <a:cubicBezTo>
                    <a:pt x="464" y="350"/>
                    <a:pt x="955" y="680"/>
                    <a:pt x="1035" y="1161"/>
                  </a:cubicBezTo>
                  <a:cubicBezTo>
                    <a:pt x="1098" y="1518"/>
                    <a:pt x="1151" y="1973"/>
                    <a:pt x="937" y="2277"/>
                  </a:cubicBezTo>
                  <a:cubicBezTo>
                    <a:pt x="1089" y="2223"/>
                    <a:pt x="1249" y="2178"/>
                    <a:pt x="1410" y="2143"/>
                  </a:cubicBezTo>
                  <a:cubicBezTo>
                    <a:pt x="1508" y="1732"/>
                    <a:pt x="1445" y="1268"/>
                    <a:pt x="1312" y="876"/>
                  </a:cubicBezTo>
                  <a:cubicBezTo>
                    <a:pt x="1195" y="526"/>
                    <a:pt x="713" y="1"/>
                    <a:pt x="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7"/>
            <p:cNvSpPr/>
            <p:nvPr/>
          </p:nvSpPr>
          <p:spPr>
            <a:xfrm>
              <a:off x="8112012" y="4509551"/>
              <a:ext cx="902578" cy="285987"/>
            </a:xfrm>
            <a:custGeom>
              <a:avLst/>
              <a:gdLst/>
              <a:ahLst/>
              <a:cxnLst/>
              <a:rect l="l" t="t" r="r" b="b"/>
              <a:pathLst>
                <a:path w="10519" h="3333" extrusionOk="0">
                  <a:moveTo>
                    <a:pt x="7899" y="0"/>
                  </a:moveTo>
                  <a:cubicBezTo>
                    <a:pt x="7007" y="0"/>
                    <a:pt x="6104" y="261"/>
                    <a:pt x="5290" y="585"/>
                  </a:cubicBezTo>
                  <a:cubicBezTo>
                    <a:pt x="4693" y="826"/>
                    <a:pt x="4149" y="1093"/>
                    <a:pt x="3595" y="1432"/>
                  </a:cubicBezTo>
                  <a:cubicBezTo>
                    <a:pt x="3158" y="1691"/>
                    <a:pt x="2730" y="1959"/>
                    <a:pt x="2275" y="2191"/>
                  </a:cubicBezTo>
                  <a:cubicBezTo>
                    <a:pt x="1838" y="2414"/>
                    <a:pt x="1392" y="2592"/>
                    <a:pt x="946" y="2788"/>
                  </a:cubicBezTo>
                  <a:cubicBezTo>
                    <a:pt x="643" y="2913"/>
                    <a:pt x="330" y="3065"/>
                    <a:pt x="0" y="3110"/>
                  </a:cubicBezTo>
                  <a:cubicBezTo>
                    <a:pt x="98" y="3181"/>
                    <a:pt x="197" y="3261"/>
                    <a:pt x="295" y="3333"/>
                  </a:cubicBezTo>
                  <a:cubicBezTo>
                    <a:pt x="1365" y="3047"/>
                    <a:pt x="2427" y="2673"/>
                    <a:pt x="3426" y="2191"/>
                  </a:cubicBezTo>
                  <a:cubicBezTo>
                    <a:pt x="4238" y="1807"/>
                    <a:pt x="5014" y="1370"/>
                    <a:pt x="5835" y="1022"/>
                  </a:cubicBezTo>
                  <a:cubicBezTo>
                    <a:pt x="6463" y="753"/>
                    <a:pt x="7230" y="584"/>
                    <a:pt x="7946" y="584"/>
                  </a:cubicBezTo>
                  <a:cubicBezTo>
                    <a:pt x="8083" y="584"/>
                    <a:pt x="8218" y="590"/>
                    <a:pt x="8350" y="603"/>
                  </a:cubicBezTo>
                  <a:cubicBezTo>
                    <a:pt x="8903" y="656"/>
                    <a:pt x="9448" y="835"/>
                    <a:pt x="9992" y="933"/>
                  </a:cubicBezTo>
                  <a:cubicBezTo>
                    <a:pt x="10170" y="799"/>
                    <a:pt x="10340" y="665"/>
                    <a:pt x="10518" y="540"/>
                  </a:cubicBezTo>
                  <a:cubicBezTo>
                    <a:pt x="9965" y="380"/>
                    <a:pt x="9385" y="237"/>
                    <a:pt x="8823" y="103"/>
                  </a:cubicBezTo>
                  <a:cubicBezTo>
                    <a:pt x="8519" y="32"/>
                    <a:pt x="8210" y="0"/>
                    <a:pt x="78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7"/>
            <p:cNvSpPr/>
            <p:nvPr/>
          </p:nvSpPr>
          <p:spPr>
            <a:xfrm>
              <a:off x="8459519" y="4142566"/>
              <a:ext cx="93441" cy="186796"/>
            </a:xfrm>
            <a:custGeom>
              <a:avLst/>
              <a:gdLst/>
              <a:ahLst/>
              <a:cxnLst/>
              <a:rect l="l" t="t" r="r" b="b"/>
              <a:pathLst>
                <a:path w="1089" h="2177" extrusionOk="0">
                  <a:moveTo>
                    <a:pt x="18" y="0"/>
                  </a:moveTo>
                  <a:cubicBezTo>
                    <a:pt x="0" y="62"/>
                    <a:pt x="0" y="125"/>
                    <a:pt x="0" y="178"/>
                  </a:cubicBezTo>
                  <a:cubicBezTo>
                    <a:pt x="0" y="214"/>
                    <a:pt x="0" y="259"/>
                    <a:pt x="0" y="294"/>
                  </a:cubicBezTo>
                  <a:cubicBezTo>
                    <a:pt x="384" y="535"/>
                    <a:pt x="571" y="1035"/>
                    <a:pt x="562" y="1472"/>
                  </a:cubicBezTo>
                  <a:cubicBezTo>
                    <a:pt x="562" y="1633"/>
                    <a:pt x="554" y="1963"/>
                    <a:pt x="446" y="2177"/>
                  </a:cubicBezTo>
                  <a:cubicBezTo>
                    <a:pt x="491" y="2159"/>
                    <a:pt x="545" y="2132"/>
                    <a:pt x="589" y="2114"/>
                  </a:cubicBezTo>
                  <a:cubicBezTo>
                    <a:pt x="670" y="2079"/>
                    <a:pt x="759" y="2052"/>
                    <a:pt x="839" y="2016"/>
                  </a:cubicBezTo>
                  <a:cubicBezTo>
                    <a:pt x="1089" y="1187"/>
                    <a:pt x="955" y="277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7"/>
            <p:cNvSpPr/>
            <p:nvPr/>
          </p:nvSpPr>
          <p:spPr>
            <a:xfrm>
              <a:off x="9342099" y="4244330"/>
              <a:ext cx="49080" cy="101164"/>
            </a:xfrm>
            <a:custGeom>
              <a:avLst/>
              <a:gdLst/>
              <a:ahLst/>
              <a:cxnLst/>
              <a:rect l="l" t="t" r="r" b="b"/>
              <a:pathLst>
                <a:path w="572" h="1179" extrusionOk="0">
                  <a:moveTo>
                    <a:pt x="170" y="1"/>
                  </a:moveTo>
                  <a:cubicBezTo>
                    <a:pt x="152" y="1"/>
                    <a:pt x="134" y="9"/>
                    <a:pt x="116" y="9"/>
                  </a:cubicBezTo>
                  <a:cubicBezTo>
                    <a:pt x="72" y="18"/>
                    <a:pt x="36" y="36"/>
                    <a:pt x="0" y="54"/>
                  </a:cubicBezTo>
                  <a:cubicBezTo>
                    <a:pt x="250" y="277"/>
                    <a:pt x="357" y="509"/>
                    <a:pt x="339" y="857"/>
                  </a:cubicBezTo>
                  <a:cubicBezTo>
                    <a:pt x="330" y="955"/>
                    <a:pt x="286" y="1080"/>
                    <a:pt x="206" y="1178"/>
                  </a:cubicBezTo>
                  <a:cubicBezTo>
                    <a:pt x="250" y="1160"/>
                    <a:pt x="286" y="1142"/>
                    <a:pt x="322" y="1134"/>
                  </a:cubicBezTo>
                  <a:cubicBezTo>
                    <a:pt x="402" y="1000"/>
                    <a:pt x="455" y="803"/>
                    <a:pt x="482" y="723"/>
                  </a:cubicBezTo>
                  <a:cubicBezTo>
                    <a:pt x="571" y="438"/>
                    <a:pt x="438" y="125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7"/>
            <p:cNvSpPr/>
            <p:nvPr/>
          </p:nvSpPr>
          <p:spPr>
            <a:xfrm>
              <a:off x="9539620" y="4856714"/>
              <a:ext cx="35266" cy="63581"/>
            </a:xfrm>
            <a:custGeom>
              <a:avLst/>
              <a:gdLst/>
              <a:ahLst/>
              <a:cxnLst/>
              <a:rect l="l" t="t" r="r" b="b"/>
              <a:pathLst>
                <a:path w="411" h="741" extrusionOk="0">
                  <a:moveTo>
                    <a:pt x="116" y="0"/>
                  </a:moveTo>
                  <a:cubicBezTo>
                    <a:pt x="36" y="116"/>
                    <a:pt x="0" y="313"/>
                    <a:pt x="0" y="429"/>
                  </a:cubicBezTo>
                  <a:cubicBezTo>
                    <a:pt x="0" y="509"/>
                    <a:pt x="45" y="598"/>
                    <a:pt x="107" y="678"/>
                  </a:cubicBezTo>
                  <a:cubicBezTo>
                    <a:pt x="214" y="696"/>
                    <a:pt x="312" y="723"/>
                    <a:pt x="410" y="741"/>
                  </a:cubicBezTo>
                  <a:cubicBezTo>
                    <a:pt x="357" y="678"/>
                    <a:pt x="312" y="616"/>
                    <a:pt x="286" y="545"/>
                  </a:cubicBezTo>
                  <a:cubicBezTo>
                    <a:pt x="214" y="402"/>
                    <a:pt x="232" y="250"/>
                    <a:pt x="286" y="107"/>
                  </a:cubicBezTo>
                  <a:cubicBezTo>
                    <a:pt x="223" y="81"/>
                    <a:pt x="170" y="45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7"/>
            <p:cNvSpPr/>
            <p:nvPr/>
          </p:nvSpPr>
          <p:spPr>
            <a:xfrm>
              <a:off x="9508216" y="4124118"/>
              <a:ext cx="65898" cy="175384"/>
            </a:xfrm>
            <a:custGeom>
              <a:avLst/>
              <a:gdLst/>
              <a:ahLst/>
              <a:cxnLst/>
              <a:rect l="l" t="t" r="r" b="b"/>
              <a:pathLst>
                <a:path w="768" h="2044" extrusionOk="0">
                  <a:moveTo>
                    <a:pt x="36" y="1"/>
                  </a:moveTo>
                  <a:lnTo>
                    <a:pt x="36" y="1"/>
                  </a:lnTo>
                  <a:cubicBezTo>
                    <a:pt x="152" y="162"/>
                    <a:pt x="241" y="331"/>
                    <a:pt x="286" y="483"/>
                  </a:cubicBezTo>
                  <a:cubicBezTo>
                    <a:pt x="393" y="938"/>
                    <a:pt x="420" y="1696"/>
                    <a:pt x="0" y="2044"/>
                  </a:cubicBezTo>
                  <a:cubicBezTo>
                    <a:pt x="116" y="2026"/>
                    <a:pt x="241" y="2017"/>
                    <a:pt x="366" y="1999"/>
                  </a:cubicBezTo>
                  <a:cubicBezTo>
                    <a:pt x="428" y="1999"/>
                    <a:pt x="500" y="1990"/>
                    <a:pt x="571" y="1990"/>
                  </a:cubicBezTo>
                  <a:cubicBezTo>
                    <a:pt x="767" y="1393"/>
                    <a:pt x="500" y="527"/>
                    <a:pt x="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7"/>
            <p:cNvSpPr/>
            <p:nvPr/>
          </p:nvSpPr>
          <p:spPr>
            <a:xfrm>
              <a:off x="9363550" y="4243129"/>
              <a:ext cx="65126" cy="90867"/>
            </a:xfrm>
            <a:custGeom>
              <a:avLst/>
              <a:gdLst/>
              <a:ahLst/>
              <a:cxnLst/>
              <a:rect l="l" t="t" r="r" b="b"/>
              <a:pathLst>
                <a:path w="759" h="1059" extrusionOk="0">
                  <a:moveTo>
                    <a:pt x="100" y="0"/>
                  </a:moveTo>
                  <a:cubicBezTo>
                    <a:pt x="67" y="0"/>
                    <a:pt x="33" y="2"/>
                    <a:pt x="0" y="6"/>
                  </a:cubicBezTo>
                  <a:cubicBezTo>
                    <a:pt x="250" y="122"/>
                    <a:pt x="384" y="389"/>
                    <a:pt x="393" y="666"/>
                  </a:cubicBezTo>
                  <a:cubicBezTo>
                    <a:pt x="393" y="764"/>
                    <a:pt x="348" y="924"/>
                    <a:pt x="277" y="1058"/>
                  </a:cubicBezTo>
                  <a:cubicBezTo>
                    <a:pt x="411" y="1005"/>
                    <a:pt x="553" y="951"/>
                    <a:pt x="696" y="907"/>
                  </a:cubicBezTo>
                  <a:cubicBezTo>
                    <a:pt x="723" y="621"/>
                    <a:pt x="758" y="238"/>
                    <a:pt x="482" y="95"/>
                  </a:cubicBezTo>
                  <a:cubicBezTo>
                    <a:pt x="367" y="30"/>
                    <a:pt x="235" y="0"/>
                    <a:pt x="1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7"/>
            <p:cNvSpPr/>
            <p:nvPr/>
          </p:nvSpPr>
          <p:spPr>
            <a:xfrm>
              <a:off x="8349260" y="5038877"/>
              <a:ext cx="19992" cy="18019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81" y="1"/>
                  </a:moveTo>
                  <a:cubicBezTo>
                    <a:pt x="36" y="54"/>
                    <a:pt x="1" y="143"/>
                    <a:pt x="54" y="188"/>
                  </a:cubicBezTo>
                  <a:cubicBezTo>
                    <a:pt x="70" y="203"/>
                    <a:pt x="87" y="210"/>
                    <a:pt x="105" y="210"/>
                  </a:cubicBezTo>
                  <a:cubicBezTo>
                    <a:pt x="149" y="210"/>
                    <a:pt x="193" y="170"/>
                    <a:pt x="206" y="125"/>
                  </a:cubicBezTo>
                  <a:cubicBezTo>
                    <a:pt x="215" y="90"/>
                    <a:pt x="233" y="45"/>
                    <a:pt x="188" y="27"/>
                  </a:cubicBezTo>
                  <a:cubicBezTo>
                    <a:pt x="161" y="9"/>
                    <a:pt x="126" y="9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7"/>
            <p:cNvSpPr/>
            <p:nvPr/>
          </p:nvSpPr>
          <p:spPr>
            <a:xfrm>
              <a:off x="8299494" y="4895326"/>
              <a:ext cx="527526" cy="73878"/>
            </a:xfrm>
            <a:custGeom>
              <a:avLst/>
              <a:gdLst/>
              <a:ahLst/>
              <a:cxnLst/>
              <a:rect l="l" t="t" r="r" b="b"/>
              <a:pathLst>
                <a:path w="6148" h="861" extrusionOk="0">
                  <a:moveTo>
                    <a:pt x="1957" y="0"/>
                  </a:moveTo>
                  <a:cubicBezTo>
                    <a:pt x="1817" y="0"/>
                    <a:pt x="1677" y="5"/>
                    <a:pt x="1535" y="14"/>
                  </a:cubicBezTo>
                  <a:cubicBezTo>
                    <a:pt x="1187" y="41"/>
                    <a:pt x="857" y="86"/>
                    <a:pt x="518" y="166"/>
                  </a:cubicBezTo>
                  <a:cubicBezTo>
                    <a:pt x="349" y="210"/>
                    <a:pt x="170" y="264"/>
                    <a:pt x="1" y="300"/>
                  </a:cubicBezTo>
                  <a:cubicBezTo>
                    <a:pt x="126" y="389"/>
                    <a:pt x="251" y="478"/>
                    <a:pt x="385" y="558"/>
                  </a:cubicBezTo>
                  <a:cubicBezTo>
                    <a:pt x="701" y="396"/>
                    <a:pt x="1061" y="389"/>
                    <a:pt x="1419" y="389"/>
                  </a:cubicBezTo>
                  <a:cubicBezTo>
                    <a:pt x="1455" y="389"/>
                    <a:pt x="1491" y="389"/>
                    <a:pt x="1526" y="389"/>
                  </a:cubicBezTo>
                  <a:cubicBezTo>
                    <a:pt x="1606" y="388"/>
                    <a:pt x="1686" y="387"/>
                    <a:pt x="1765" y="387"/>
                  </a:cubicBezTo>
                  <a:cubicBezTo>
                    <a:pt x="2199" y="387"/>
                    <a:pt x="2623" y="409"/>
                    <a:pt x="3061" y="469"/>
                  </a:cubicBezTo>
                  <a:cubicBezTo>
                    <a:pt x="3605" y="541"/>
                    <a:pt x="4140" y="639"/>
                    <a:pt x="4676" y="719"/>
                  </a:cubicBezTo>
                  <a:cubicBezTo>
                    <a:pt x="4909" y="752"/>
                    <a:pt x="5313" y="861"/>
                    <a:pt x="5651" y="861"/>
                  </a:cubicBezTo>
                  <a:cubicBezTo>
                    <a:pt x="5764" y="861"/>
                    <a:pt x="5870" y="849"/>
                    <a:pt x="5960" y="817"/>
                  </a:cubicBezTo>
                  <a:lnTo>
                    <a:pt x="5987" y="808"/>
                  </a:lnTo>
                  <a:cubicBezTo>
                    <a:pt x="6005" y="808"/>
                    <a:pt x="6023" y="799"/>
                    <a:pt x="6049" y="781"/>
                  </a:cubicBezTo>
                  <a:lnTo>
                    <a:pt x="6058" y="781"/>
                  </a:lnTo>
                  <a:cubicBezTo>
                    <a:pt x="6085" y="773"/>
                    <a:pt x="6121" y="764"/>
                    <a:pt x="6148" y="755"/>
                  </a:cubicBezTo>
                  <a:cubicBezTo>
                    <a:pt x="6085" y="755"/>
                    <a:pt x="6023" y="746"/>
                    <a:pt x="5978" y="737"/>
                  </a:cubicBezTo>
                  <a:cubicBezTo>
                    <a:pt x="5273" y="603"/>
                    <a:pt x="4595" y="389"/>
                    <a:pt x="3891" y="237"/>
                  </a:cubicBezTo>
                  <a:cubicBezTo>
                    <a:pt x="3244" y="98"/>
                    <a:pt x="2609" y="0"/>
                    <a:pt x="1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7"/>
            <p:cNvSpPr/>
            <p:nvPr/>
          </p:nvSpPr>
          <p:spPr>
            <a:xfrm>
              <a:off x="8167871" y="5099197"/>
              <a:ext cx="1514193" cy="218029"/>
            </a:xfrm>
            <a:custGeom>
              <a:avLst/>
              <a:gdLst/>
              <a:ahLst/>
              <a:cxnLst/>
              <a:rect l="l" t="t" r="r" b="b"/>
              <a:pathLst>
                <a:path w="17647" h="2541" extrusionOk="0">
                  <a:moveTo>
                    <a:pt x="13150" y="0"/>
                  </a:moveTo>
                  <a:cubicBezTo>
                    <a:pt x="12814" y="0"/>
                    <a:pt x="12478" y="19"/>
                    <a:pt x="12142" y="65"/>
                  </a:cubicBezTo>
                  <a:cubicBezTo>
                    <a:pt x="11116" y="199"/>
                    <a:pt x="10117" y="466"/>
                    <a:pt x="9100" y="689"/>
                  </a:cubicBezTo>
                  <a:cubicBezTo>
                    <a:pt x="7637" y="1001"/>
                    <a:pt x="6165" y="1260"/>
                    <a:pt x="4684" y="1501"/>
                  </a:cubicBezTo>
                  <a:cubicBezTo>
                    <a:pt x="3756" y="1662"/>
                    <a:pt x="2837" y="1849"/>
                    <a:pt x="1901" y="1902"/>
                  </a:cubicBezTo>
                  <a:cubicBezTo>
                    <a:pt x="1771" y="1909"/>
                    <a:pt x="1644" y="1913"/>
                    <a:pt x="1519" y="1913"/>
                  </a:cubicBezTo>
                  <a:cubicBezTo>
                    <a:pt x="1002" y="1913"/>
                    <a:pt x="510" y="1858"/>
                    <a:pt x="1" y="1786"/>
                  </a:cubicBezTo>
                  <a:lnTo>
                    <a:pt x="1" y="1786"/>
                  </a:lnTo>
                  <a:cubicBezTo>
                    <a:pt x="411" y="1992"/>
                    <a:pt x="821" y="2188"/>
                    <a:pt x="1249" y="2366"/>
                  </a:cubicBezTo>
                  <a:cubicBezTo>
                    <a:pt x="1615" y="2429"/>
                    <a:pt x="1999" y="2438"/>
                    <a:pt x="2347" y="2473"/>
                  </a:cubicBezTo>
                  <a:cubicBezTo>
                    <a:pt x="2840" y="2515"/>
                    <a:pt x="3333" y="2540"/>
                    <a:pt x="3827" y="2540"/>
                  </a:cubicBezTo>
                  <a:cubicBezTo>
                    <a:pt x="4083" y="2540"/>
                    <a:pt x="4339" y="2533"/>
                    <a:pt x="4595" y="2518"/>
                  </a:cubicBezTo>
                  <a:cubicBezTo>
                    <a:pt x="5879" y="2456"/>
                    <a:pt x="7137" y="2027"/>
                    <a:pt x="8368" y="1679"/>
                  </a:cubicBezTo>
                  <a:cubicBezTo>
                    <a:pt x="10764" y="990"/>
                    <a:pt x="13245" y="442"/>
                    <a:pt x="15739" y="442"/>
                  </a:cubicBezTo>
                  <a:cubicBezTo>
                    <a:pt x="16374" y="442"/>
                    <a:pt x="17010" y="477"/>
                    <a:pt x="17646" y="555"/>
                  </a:cubicBezTo>
                  <a:cubicBezTo>
                    <a:pt x="17058" y="466"/>
                    <a:pt x="16478" y="359"/>
                    <a:pt x="15889" y="279"/>
                  </a:cubicBezTo>
                  <a:cubicBezTo>
                    <a:pt x="14982" y="142"/>
                    <a:pt x="14066" y="0"/>
                    <a:pt x="13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48" name="Google Shape;5348;p17"/>
            <p:cNvGrpSpPr/>
            <p:nvPr/>
          </p:nvGrpSpPr>
          <p:grpSpPr>
            <a:xfrm>
              <a:off x="7641978" y="3970272"/>
              <a:ext cx="2600372" cy="1237123"/>
              <a:chOff x="1566186" y="3119918"/>
              <a:chExt cx="2525703" cy="1201600"/>
            </a:xfrm>
          </p:grpSpPr>
          <p:sp>
            <p:nvSpPr>
              <p:cNvPr id="5349" name="Google Shape;5349;p17"/>
              <p:cNvSpPr/>
              <p:nvPr/>
            </p:nvSpPr>
            <p:spPr>
              <a:xfrm>
                <a:off x="3084394" y="3840478"/>
                <a:ext cx="430534" cy="188098"/>
              </a:xfrm>
              <a:custGeom>
                <a:avLst/>
                <a:gdLst/>
                <a:ahLst/>
                <a:cxnLst/>
                <a:rect l="l" t="t" r="r" b="b"/>
                <a:pathLst>
                  <a:path w="5166" h="2257" extrusionOk="0">
                    <a:moveTo>
                      <a:pt x="973" y="1"/>
                    </a:moveTo>
                    <a:cubicBezTo>
                      <a:pt x="764" y="1"/>
                      <a:pt x="549" y="80"/>
                      <a:pt x="402" y="213"/>
                    </a:cubicBezTo>
                    <a:cubicBezTo>
                      <a:pt x="291" y="316"/>
                      <a:pt x="48" y="697"/>
                      <a:pt x="366" y="697"/>
                    </a:cubicBezTo>
                    <a:cubicBezTo>
                      <a:pt x="380" y="697"/>
                      <a:pt x="395" y="697"/>
                      <a:pt x="411" y="695"/>
                    </a:cubicBezTo>
                    <a:cubicBezTo>
                      <a:pt x="518" y="686"/>
                      <a:pt x="625" y="668"/>
                      <a:pt x="732" y="633"/>
                    </a:cubicBezTo>
                    <a:cubicBezTo>
                      <a:pt x="740" y="630"/>
                      <a:pt x="748" y="629"/>
                      <a:pt x="755" y="629"/>
                    </a:cubicBezTo>
                    <a:cubicBezTo>
                      <a:pt x="830" y="629"/>
                      <a:pt x="868" y="744"/>
                      <a:pt x="795" y="784"/>
                    </a:cubicBezTo>
                    <a:cubicBezTo>
                      <a:pt x="786" y="784"/>
                      <a:pt x="777" y="784"/>
                      <a:pt x="777" y="793"/>
                    </a:cubicBezTo>
                    <a:cubicBezTo>
                      <a:pt x="580" y="874"/>
                      <a:pt x="357" y="945"/>
                      <a:pt x="170" y="1052"/>
                    </a:cubicBezTo>
                    <a:cubicBezTo>
                      <a:pt x="18" y="1150"/>
                      <a:pt x="1" y="1409"/>
                      <a:pt x="206" y="1453"/>
                    </a:cubicBezTo>
                    <a:cubicBezTo>
                      <a:pt x="264" y="1463"/>
                      <a:pt x="323" y="1470"/>
                      <a:pt x="383" y="1470"/>
                    </a:cubicBezTo>
                    <a:cubicBezTo>
                      <a:pt x="433" y="1470"/>
                      <a:pt x="483" y="1465"/>
                      <a:pt x="536" y="1453"/>
                    </a:cubicBezTo>
                    <a:cubicBezTo>
                      <a:pt x="652" y="1436"/>
                      <a:pt x="759" y="1409"/>
                      <a:pt x="884" y="1391"/>
                    </a:cubicBezTo>
                    <a:lnTo>
                      <a:pt x="893" y="1391"/>
                    </a:lnTo>
                    <a:cubicBezTo>
                      <a:pt x="895" y="1388"/>
                      <a:pt x="899" y="1387"/>
                      <a:pt x="904" y="1387"/>
                    </a:cubicBezTo>
                    <a:cubicBezTo>
                      <a:pt x="916" y="1387"/>
                      <a:pt x="931" y="1394"/>
                      <a:pt x="937" y="1400"/>
                    </a:cubicBezTo>
                    <a:cubicBezTo>
                      <a:pt x="1007" y="1475"/>
                      <a:pt x="1070" y="1505"/>
                      <a:pt x="1129" y="1505"/>
                    </a:cubicBezTo>
                    <a:cubicBezTo>
                      <a:pt x="1350" y="1505"/>
                      <a:pt x="1511" y="1088"/>
                      <a:pt x="1722" y="1088"/>
                    </a:cubicBezTo>
                    <a:cubicBezTo>
                      <a:pt x="1865" y="1088"/>
                      <a:pt x="2079" y="1248"/>
                      <a:pt x="2195" y="1328"/>
                    </a:cubicBezTo>
                    <a:cubicBezTo>
                      <a:pt x="2463" y="1516"/>
                      <a:pt x="2507" y="1828"/>
                      <a:pt x="2311" y="2060"/>
                    </a:cubicBezTo>
                    <a:cubicBezTo>
                      <a:pt x="2721" y="2114"/>
                      <a:pt x="3123" y="2185"/>
                      <a:pt x="3524" y="2256"/>
                    </a:cubicBezTo>
                    <a:cubicBezTo>
                      <a:pt x="3391" y="2114"/>
                      <a:pt x="3346" y="1891"/>
                      <a:pt x="3462" y="1703"/>
                    </a:cubicBezTo>
                    <a:cubicBezTo>
                      <a:pt x="3551" y="1578"/>
                      <a:pt x="3676" y="1462"/>
                      <a:pt x="3819" y="1418"/>
                    </a:cubicBezTo>
                    <a:cubicBezTo>
                      <a:pt x="3810" y="1391"/>
                      <a:pt x="3801" y="1364"/>
                      <a:pt x="3801" y="1337"/>
                    </a:cubicBezTo>
                    <a:cubicBezTo>
                      <a:pt x="3794" y="1310"/>
                      <a:pt x="3814" y="1287"/>
                      <a:pt x="3836" y="1287"/>
                    </a:cubicBezTo>
                    <a:cubicBezTo>
                      <a:pt x="3842" y="1287"/>
                      <a:pt x="3849" y="1289"/>
                      <a:pt x="3854" y="1293"/>
                    </a:cubicBezTo>
                    <a:cubicBezTo>
                      <a:pt x="3961" y="1355"/>
                      <a:pt x="3988" y="1471"/>
                      <a:pt x="4095" y="1552"/>
                    </a:cubicBezTo>
                    <a:cubicBezTo>
                      <a:pt x="4149" y="1596"/>
                      <a:pt x="4202" y="1623"/>
                      <a:pt x="4256" y="1650"/>
                    </a:cubicBezTo>
                    <a:cubicBezTo>
                      <a:pt x="4261" y="1647"/>
                      <a:pt x="4265" y="1646"/>
                      <a:pt x="4270" y="1646"/>
                    </a:cubicBezTo>
                    <a:cubicBezTo>
                      <a:pt x="4282" y="1646"/>
                      <a:pt x="4292" y="1654"/>
                      <a:pt x="4292" y="1667"/>
                    </a:cubicBezTo>
                    <a:cubicBezTo>
                      <a:pt x="4349" y="1687"/>
                      <a:pt x="4405" y="1696"/>
                      <a:pt x="4461" y="1696"/>
                    </a:cubicBezTo>
                    <a:cubicBezTo>
                      <a:pt x="4587" y="1696"/>
                      <a:pt x="4709" y="1645"/>
                      <a:pt x="4827" y="1534"/>
                    </a:cubicBezTo>
                    <a:cubicBezTo>
                      <a:pt x="5166" y="1186"/>
                      <a:pt x="4871" y="865"/>
                      <a:pt x="4488" y="865"/>
                    </a:cubicBezTo>
                    <a:cubicBezTo>
                      <a:pt x="4452" y="865"/>
                      <a:pt x="4416" y="838"/>
                      <a:pt x="4416" y="793"/>
                    </a:cubicBezTo>
                    <a:cubicBezTo>
                      <a:pt x="4427" y="651"/>
                      <a:pt x="4331" y="586"/>
                      <a:pt x="4217" y="586"/>
                    </a:cubicBezTo>
                    <a:cubicBezTo>
                      <a:pt x="4146" y="586"/>
                      <a:pt x="4068" y="611"/>
                      <a:pt x="4006" y="659"/>
                    </a:cubicBezTo>
                    <a:cubicBezTo>
                      <a:pt x="3992" y="670"/>
                      <a:pt x="3974" y="676"/>
                      <a:pt x="3956" y="676"/>
                    </a:cubicBezTo>
                    <a:cubicBezTo>
                      <a:pt x="3928" y="676"/>
                      <a:pt x="3901" y="661"/>
                      <a:pt x="3890" y="624"/>
                    </a:cubicBezTo>
                    <a:cubicBezTo>
                      <a:pt x="3856" y="452"/>
                      <a:pt x="3705" y="364"/>
                      <a:pt x="3550" y="364"/>
                    </a:cubicBezTo>
                    <a:cubicBezTo>
                      <a:pt x="3423" y="364"/>
                      <a:pt x="3293" y="423"/>
                      <a:pt x="3221" y="543"/>
                    </a:cubicBezTo>
                    <a:cubicBezTo>
                      <a:pt x="3150" y="668"/>
                      <a:pt x="3150" y="722"/>
                      <a:pt x="3159" y="811"/>
                    </a:cubicBezTo>
                    <a:cubicBezTo>
                      <a:pt x="3257" y="1034"/>
                      <a:pt x="3283" y="1293"/>
                      <a:pt x="3159" y="1534"/>
                    </a:cubicBezTo>
                    <a:cubicBezTo>
                      <a:pt x="3151" y="1549"/>
                      <a:pt x="3136" y="1556"/>
                      <a:pt x="3121" y="1556"/>
                    </a:cubicBezTo>
                    <a:cubicBezTo>
                      <a:pt x="3102" y="1556"/>
                      <a:pt x="3083" y="1545"/>
                      <a:pt x="3078" y="1525"/>
                    </a:cubicBezTo>
                    <a:cubicBezTo>
                      <a:pt x="3007" y="1123"/>
                      <a:pt x="3105" y="793"/>
                      <a:pt x="2748" y="481"/>
                    </a:cubicBezTo>
                    <a:cubicBezTo>
                      <a:pt x="2597" y="347"/>
                      <a:pt x="2400" y="169"/>
                      <a:pt x="2186" y="124"/>
                    </a:cubicBezTo>
                    <a:cubicBezTo>
                      <a:pt x="2089" y="101"/>
                      <a:pt x="1942" y="66"/>
                      <a:pt x="1804" y="66"/>
                    </a:cubicBezTo>
                    <a:cubicBezTo>
                      <a:pt x="1676" y="66"/>
                      <a:pt x="1555" y="97"/>
                      <a:pt x="1490" y="196"/>
                    </a:cubicBezTo>
                    <a:cubicBezTo>
                      <a:pt x="1485" y="206"/>
                      <a:pt x="1477" y="210"/>
                      <a:pt x="1469" y="210"/>
                    </a:cubicBezTo>
                    <a:cubicBezTo>
                      <a:pt x="1464" y="210"/>
                      <a:pt x="1458" y="208"/>
                      <a:pt x="1455" y="204"/>
                    </a:cubicBezTo>
                    <a:cubicBezTo>
                      <a:pt x="1334" y="62"/>
                      <a:pt x="1156" y="1"/>
                      <a:pt x="9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0" name="Google Shape;5350;p17"/>
              <p:cNvSpPr/>
              <p:nvPr/>
            </p:nvSpPr>
            <p:spPr>
              <a:xfrm>
                <a:off x="2265827" y="3119918"/>
                <a:ext cx="595964" cy="333443"/>
              </a:xfrm>
              <a:custGeom>
                <a:avLst/>
                <a:gdLst/>
                <a:ahLst/>
                <a:cxnLst/>
                <a:rect l="l" t="t" r="r" b="b"/>
                <a:pathLst>
                  <a:path w="7151" h="4001" extrusionOk="0">
                    <a:moveTo>
                      <a:pt x="1455" y="1"/>
                    </a:moveTo>
                    <a:cubicBezTo>
                      <a:pt x="1310" y="1"/>
                      <a:pt x="1158" y="33"/>
                      <a:pt x="1000" y="90"/>
                    </a:cubicBezTo>
                    <a:cubicBezTo>
                      <a:pt x="545" y="251"/>
                      <a:pt x="0" y="607"/>
                      <a:pt x="54" y="1169"/>
                    </a:cubicBezTo>
                    <a:cubicBezTo>
                      <a:pt x="90" y="1526"/>
                      <a:pt x="197" y="1839"/>
                      <a:pt x="464" y="2088"/>
                    </a:cubicBezTo>
                    <a:cubicBezTo>
                      <a:pt x="500" y="2115"/>
                      <a:pt x="491" y="2178"/>
                      <a:pt x="464" y="2204"/>
                    </a:cubicBezTo>
                    <a:cubicBezTo>
                      <a:pt x="313" y="2365"/>
                      <a:pt x="116" y="2508"/>
                      <a:pt x="72" y="2740"/>
                    </a:cubicBezTo>
                    <a:cubicBezTo>
                      <a:pt x="17" y="3033"/>
                      <a:pt x="205" y="3174"/>
                      <a:pt x="417" y="3174"/>
                    </a:cubicBezTo>
                    <a:cubicBezTo>
                      <a:pt x="616" y="3174"/>
                      <a:pt x="836" y="3049"/>
                      <a:pt x="893" y="2811"/>
                    </a:cubicBezTo>
                    <a:cubicBezTo>
                      <a:pt x="964" y="2490"/>
                      <a:pt x="919" y="2115"/>
                      <a:pt x="1044" y="1812"/>
                    </a:cubicBezTo>
                    <a:cubicBezTo>
                      <a:pt x="1199" y="1445"/>
                      <a:pt x="1438" y="1218"/>
                      <a:pt x="1773" y="1218"/>
                    </a:cubicBezTo>
                    <a:cubicBezTo>
                      <a:pt x="1862" y="1218"/>
                      <a:pt x="1958" y="1234"/>
                      <a:pt x="2061" y="1268"/>
                    </a:cubicBezTo>
                    <a:cubicBezTo>
                      <a:pt x="3150" y="1642"/>
                      <a:pt x="3863" y="2641"/>
                      <a:pt x="3390" y="3730"/>
                    </a:cubicBezTo>
                    <a:cubicBezTo>
                      <a:pt x="3505" y="3723"/>
                      <a:pt x="3619" y="3719"/>
                      <a:pt x="3733" y="3719"/>
                    </a:cubicBezTo>
                    <a:cubicBezTo>
                      <a:pt x="4043" y="3719"/>
                      <a:pt x="4350" y="3744"/>
                      <a:pt x="4657" y="3783"/>
                    </a:cubicBezTo>
                    <a:cubicBezTo>
                      <a:pt x="4657" y="3587"/>
                      <a:pt x="4764" y="3444"/>
                      <a:pt x="4978" y="3328"/>
                    </a:cubicBezTo>
                    <a:cubicBezTo>
                      <a:pt x="5148" y="3239"/>
                      <a:pt x="5353" y="3230"/>
                      <a:pt x="5549" y="3230"/>
                    </a:cubicBezTo>
                    <a:cubicBezTo>
                      <a:pt x="5540" y="3212"/>
                      <a:pt x="5549" y="3186"/>
                      <a:pt x="5576" y="3177"/>
                    </a:cubicBezTo>
                    <a:cubicBezTo>
                      <a:pt x="5593" y="3173"/>
                      <a:pt x="5611" y="3171"/>
                      <a:pt x="5628" y="3171"/>
                    </a:cubicBezTo>
                    <a:cubicBezTo>
                      <a:pt x="5742" y="3171"/>
                      <a:pt x="5873" y="3239"/>
                      <a:pt x="6004" y="3293"/>
                    </a:cubicBezTo>
                    <a:cubicBezTo>
                      <a:pt x="6156" y="3346"/>
                      <a:pt x="6343" y="3578"/>
                      <a:pt x="6406" y="3667"/>
                    </a:cubicBezTo>
                    <a:cubicBezTo>
                      <a:pt x="6486" y="3783"/>
                      <a:pt x="6584" y="3926"/>
                      <a:pt x="6718" y="3989"/>
                    </a:cubicBezTo>
                    <a:cubicBezTo>
                      <a:pt x="6770" y="3996"/>
                      <a:pt x="6818" y="4000"/>
                      <a:pt x="6860" y="4000"/>
                    </a:cubicBezTo>
                    <a:cubicBezTo>
                      <a:pt x="7058" y="4000"/>
                      <a:pt x="7150" y="3915"/>
                      <a:pt x="7128" y="3739"/>
                    </a:cubicBezTo>
                    <a:cubicBezTo>
                      <a:pt x="7119" y="3596"/>
                      <a:pt x="6941" y="3319"/>
                      <a:pt x="7012" y="3203"/>
                    </a:cubicBezTo>
                    <a:cubicBezTo>
                      <a:pt x="7066" y="3114"/>
                      <a:pt x="7075" y="3132"/>
                      <a:pt x="7137" y="3052"/>
                    </a:cubicBezTo>
                    <a:cubicBezTo>
                      <a:pt x="7146" y="2847"/>
                      <a:pt x="7075" y="2704"/>
                      <a:pt x="6923" y="2624"/>
                    </a:cubicBezTo>
                    <a:cubicBezTo>
                      <a:pt x="6805" y="2558"/>
                      <a:pt x="6659" y="2466"/>
                      <a:pt x="6519" y="2466"/>
                    </a:cubicBezTo>
                    <a:cubicBezTo>
                      <a:pt x="6448" y="2466"/>
                      <a:pt x="6379" y="2489"/>
                      <a:pt x="6317" y="2552"/>
                    </a:cubicBezTo>
                    <a:cubicBezTo>
                      <a:pt x="6303" y="2566"/>
                      <a:pt x="6285" y="2572"/>
                      <a:pt x="6267" y="2572"/>
                    </a:cubicBezTo>
                    <a:cubicBezTo>
                      <a:pt x="6226" y="2572"/>
                      <a:pt x="6183" y="2539"/>
                      <a:pt x="6183" y="2490"/>
                    </a:cubicBezTo>
                    <a:cubicBezTo>
                      <a:pt x="6176" y="2026"/>
                      <a:pt x="5804" y="1769"/>
                      <a:pt x="5410" y="1769"/>
                    </a:cubicBezTo>
                    <a:cubicBezTo>
                      <a:pt x="5244" y="1769"/>
                      <a:pt x="5073" y="1815"/>
                      <a:pt x="4925" y="1910"/>
                    </a:cubicBezTo>
                    <a:cubicBezTo>
                      <a:pt x="4809" y="1981"/>
                      <a:pt x="4702" y="2070"/>
                      <a:pt x="4613" y="2169"/>
                    </a:cubicBezTo>
                    <a:cubicBezTo>
                      <a:pt x="4577" y="2294"/>
                      <a:pt x="4515" y="2418"/>
                      <a:pt x="4452" y="2543"/>
                    </a:cubicBezTo>
                    <a:cubicBezTo>
                      <a:pt x="4433" y="2578"/>
                      <a:pt x="4402" y="2592"/>
                      <a:pt x="4372" y="2592"/>
                    </a:cubicBezTo>
                    <a:cubicBezTo>
                      <a:pt x="4330" y="2592"/>
                      <a:pt x="4289" y="2566"/>
                      <a:pt x="4274" y="2525"/>
                    </a:cubicBezTo>
                    <a:cubicBezTo>
                      <a:pt x="4256" y="2525"/>
                      <a:pt x="4229" y="2508"/>
                      <a:pt x="4247" y="2481"/>
                    </a:cubicBezTo>
                    <a:cubicBezTo>
                      <a:pt x="4274" y="2454"/>
                      <a:pt x="4291" y="2418"/>
                      <a:pt x="4318" y="2383"/>
                    </a:cubicBezTo>
                    <a:cubicBezTo>
                      <a:pt x="4497" y="2070"/>
                      <a:pt x="4630" y="1660"/>
                      <a:pt x="4300" y="1384"/>
                    </a:cubicBezTo>
                    <a:cubicBezTo>
                      <a:pt x="4140" y="1250"/>
                      <a:pt x="3890" y="1214"/>
                      <a:pt x="3694" y="1169"/>
                    </a:cubicBezTo>
                    <a:cubicBezTo>
                      <a:pt x="3613" y="1152"/>
                      <a:pt x="3587" y="1143"/>
                      <a:pt x="3560" y="1062"/>
                    </a:cubicBezTo>
                    <a:cubicBezTo>
                      <a:pt x="3404" y="656"/>
                      <a:pt x="3124" y="366"/>
                      <a:pt x="2704" y="366"/>
                    </a:cubicBezTo>
                    <a:cubicBezTo>
                      <a:pt x="2644" y="366"/>
                      <a:pt x="2582" y="372"/>
                      <a:pt x="2516" y="384"/>
                    </a:cubicBezTo>
                    <a:cubicBezTo>
                      <a:pt x="2458" y="395"/>
                      <a:pt x="2366" y="424"/>
                      <a:pt x="2285" y="424"/>
                    </a:cubicBezTo>
                    <a:cubicBezTo>
                      <a:pt x="2230" y="424"/>
                      <a:pt x="2180" y="410"/>
                      <a:pt x="2150" y="367"/>
                    </a:cubicBezTo>
                    <a:cubicBezTo>
                      <a:pt x="1955" y="108"/>
                      <a:pt x="1718" y="1"/>
                      <a:pt x="14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1" name="Google Shape;5351;p17"/>
              <p:cNvSpPr/>
              <p:nvPr/>
            </p:nvSpPr>
            <p:spPr>
              <a:xfrm>
                <a:off x="2108980" y="3869064"/>
                <a:ext cx="848401" cy="176597"/>
              </a:xfrm>
              <a:custGeom>
                <a:avLst/>
                <a:gdLst/>
                <a:ahLst/>
                <a:cxnLst/>
                <a:rect l="l" t="t" r="r" b="b"/>
                <a:pathLst>
                  <a:path w="10180" h="2119" extrusionOk="0">
                    <a:moveTo>
                      <a:pt x="3847" y="1"/>
                    </a:moveTo>
                    <a:cubicBezTo>
                      <a:pt x="3439" y="1"/>
                      <a:pt x="3029" y="51"/>
                      <a:pt x="2614" y="165"/>
                    </a:cubicBezTo>
                    <a:cubicBezTo>
                      <a:pt x="1704" y="415"/>
                      <a:pt x="865" y="834"/>
                      <a:pt x="0" y="1209"/>
                    </a:cubicBezTo>
                    <a:cubicBezTo>
                      <a:pt x="107" y="1298"/>
                      <a:pt x="223" y="1378"/>
                      <a:pt x="330" y="1467"/>
                    </a:cubicBezTo>
                    <a:cubicBezTo>
                      <a:pt x="393" y="1512"/>
                      <a:pt x="455" y="1565"/>
                      <a:pt x="518" y="1610"/>
                    </a:cubicBezTo>
                    <a:cubicBezTo>
                      <a:pt x="518" y="1610"/>
                      <a:pt x="526" y="1601"/>
                      <a:pt x="535" y="1601"/>
                    </a:cubicBezTo>
                    <a:cubicBezTo>
                      <a:pt x="1196" y="1360"/>
                      <a:pt x="1891" y="977"/>
                      <a:pt x="2614" y="896"/>
                    </a:cubicBezTo>
                    <a:cubicBezTo>
                      <a:pt x="2926" y="859"/>
                      <a:pt x="3237" y="837"/>
                      <a:pt x="3547" y="837"/>
                    </a:cubicBezTo>
                    <a:cubicBezTo>
                      <a:pt x="3902" y="837"/>
                      <a:pt x="4256" y="865"/>
                      <a:pt x="4612" y="932"/>
                    </a:cubicBezTo>
                    <a:cubicBezTo>
                      <a:pt x="6049" y="1200"/>
                      <a:pt x="7351" y="1904"/>
                      <a:pt x="8805" y="2118"/>
                    </a:cubicBezTo>
                    <a:cubicBezTo>
                      <a:pt x="9260" y="2002"/>
                      <a:pt x="9715" y="1904"/>
                      <a:pt x="10179" y="1824"/>
                    </a:cubicBezTo>
                    <a:cubicBezTo>
                      <a:pt x="9546" y="1753"/>
                      <a:pt x="8903" y="1512"/>
                      <a:pt x="8350" y="1307"/>
                    </a:cubicBezTo>
                    <a:cubicBezTo>
                      <a:pt x="7431" y="968"/>
                      <a:pt x="6539" y="548"/>
                      <a:pt x="5594" y="272"/>
                    </a:cubicBezTo>
                    <a:cubicBezTo>
                      <a:pt x="5011" y="104"/>
                      <a:pt x="4431" y="1"/>
                      <a:pt x="38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2" name="Google Shape;5352;p17"/>
              <p:cNvSpPr/>
              <p:nvPr/>
            </p:nvSpPr>
            <p:spPr>
              <a:xfrm>
                <a:off x="3079977" y="3257513"/>
                <a:ext cx="30502" cy="2375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85" extrusionOk="0">
                    <a:moveTo>
                      <a:pt x="107" y="0"/>
                    </a:moveTo>
                    <a:cubicBezTo>
                      <a:pt x="54" y="36"/>
                      <a:pt x="0" y="116"/>
                      <a:pt x="18" y="170"/>
                    </a:cubicBezTo>
                    <a:cubicBezTo>
                      <a:pt x="32" y="242"/>
                      <a:pt x="81" y="284"/>
                      <a:pt x="146" y="284"/>
                    </a:cubicBezTo>
                    <a:cubicBezTo>
                      <a:pt x="162" y="284"/>
                      <a:pt x="179" y="282"/>
                      <a:pt x="196" y="277"/>
                    </a:cubicBezTo>
                    <a:cubicBezTo>
                      <a:pt x="268" y="250"/>
                      <a:pt x="366" y="188"/>
                      <a:pt x="303" y="98"/>
                    </a:cubicBezTo>
                    <a:cubicBezTo>
                      <a:pt x="268" y="27"/>
                      <a:pt x="187" y="9"/>
                      <a:pt x="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3" name="Google Shape;5353;p17"/>
              <p:cNvSpPr/>
              <p:nvPr/>
            </p:nvSpPr>
            <p:spPr>
              <a:xfrm>
                <a:off x="2254659" y="3419526"/>
                <a:ext cx="25919" cy="25502"/>
              </a:xfrm>
              <a:custGeom>
                <a:avLst/>
                <a:gdLst/>
                <a:ahLst/>
                <a:cxnLst/>
                <a:rect l="l" t="t" r="r" b="b"/>
                <a:pathLst>
                  <a:path w="311" h="306" extrusionOk="0">
                    <a:moveTo>
                      <a:pt x="161" y="1"/>
                    </a:moveTo>
                    <a:cubicBezTo>
                      <a:pt x="158" y="1"/>
                      <a:pt x="155" y="1"/>
                      <a:pt x="152" y="1"/>
                    </a:cubicBezTo>
                    <a:cubicBezTo>
                      <a:pt x="99" y="28"/>
                      <a:pt x="63" y="46"/>
                      <a:pt x="27" y="90"/>
                    </a:cubicBezTo>
                    <a:cubicBezTo>
                      <a:pt x="1" y="126"/>
                      <a:pt x="1" y="188"/>
                      <a:pt x="18" y="215"/>
                    </a:cubicBezTo>
                    <a:cubicBezTo>
                      <a:pt x="45" y="255"/>
                      <a:pt x="112" y="305"/>
                      <a:pt x="167" y="305"/>
                    </a:cubicBezTo>
                    <a:cubicBezTo>
                      <a:pt x="185" y="305"/>
                      <a:pt x="201" y="300"/>
                      <a:pt x="215" y="286"/>
                    </a:cubicBezTo>
                    <a:cubicBezTo>
                      <a:pt x="311" y="199"/>
                      <a:pt x="296" y="1"/>
                      <a:pt x="1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4" name="Google Shape;5354;p17"/>
              <p:cNvSpPr/>
              <p:nvPr/>
            </p:nvSpPr>
            <p:spPr>
              <a:xfrm>
                <a:off x="3007054" y="3363772"/>
                <a:ext cx="50671" cy="3266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392" extrusionOk="0">
                    <a:moveTo>
                      <a:pt x="295" y="1"/>
                    </a:moveTo>
                    <a:cubicBezTo>
                      <a:pt x="170" y="37"/>
                      <a:pt x="1" y="108"/>
                      <a:pt x="81" y="251"/>
                    </a:cubicBezTo>
                    <a:cubicBezTo>
                      <a:pt x="129" y="339"/>
                      <a:pt x="207" y="391"/>
                      <a:pt x="297" y="391"/>
                    </a:cubicBezTo>
                    <a:cubicBezTo>
                      <a:pt x="326" y="391"/>
                      <a:pt x="355" y="386"/>
                      <a:pt x="384" y="376"/>
                    </a:cubicBezTo>
                    <a:cubicBezTo>
                      <a:pt x="518" y="340"/>
                      <a:pt x="607" y="215"/>
                      <a:pt x="482" y="108"/>
                    </a:cubicBezTo>
                    <a:cubicBezTo>
                      <a:pt x="429" y="63"/>
                      <a:pt x="358" y="37"/>
                      <a:pt x="29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5" name="Google Shape;5355;p17"/>
              <p:cNvSpPr/>
              <p:nvPr/>
            </p:nvSpPr>
            <p:spPr>
              <a:xfrm>
                <a:off x="3012305" y="3238178"/>
                <a:ext cx="11918" cy="9834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18" extrusionOk="0">
                    <a:moveTo>
                      <a:pt x="116" y="0"/>
                    </a:moveTo>
                    <a:cubicBezTo>
                      <a:pt x="107" y="0"/>
                      <a:pt x="98" y="0"/>
                      <a:pt x="89" y="9"/>
                    </a:cubicBezTo>
                    <a:lnTo>
                      <a:pt x="80" y="9"/>
                    </a:lnTo>
                    <a:cubicBezTo>
                      <a:pt x="63" y="18"/>
                      <a:pt x="54" y="45"/>
                      <a:pt x="36" y="54"/>
                    </a:cubicBezTo>
                    <a:cubicBezTo>
                      <a:pt x="18" y="63"/>
                      <a:pt x="9" y="72"/>
                      <a:pt x="9" y="81"/>
                    </a:cubicBezTo>
                    <a:cubicBezTo>
                      <a:pt x="0" y="89"/>
                      <a:pt x="0" y="89"/>
                      <a:pt x="9" y="98"/>
                    </a:cubicBezTo>
                    <a:cubicBezTo>
                      <a:pt x="20" y="109"/>
                      <a:pt x="28" y="117"/>
                      <a:pt x="38" y="117"/>
                    </a:cubicBezTo>
                    <a:cubicBezTo>
                      <a:pt x="45" y="117"/>
                      <a:pt x="52" y="114"/>
                      <a:pt x="63" y="107"/>
                    </a:cubicBezTo>
                    <a:cubicBezTo>
                      <a:pt x="80" y="89"/>
                      <a:pt x="98" y="72"/>
                      <a:pt x="116" y="45"/>
                    </a:cubicBezTo>
                    <a:cubicBezTo>
                      <a:pt x="116" y="36"/>
                      <a:pt x="143" y="0"/>
                      <a:pt x="11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6" name="Google Shape;5356;p17"/>
              <p:cNvSpPr/>
              <p:nvPr/>
            </p:nvSpPr>
            <p:spPr>
              <a:xfrm>
                <a:off x="3859125" y="3372689"/>
                <a:ext cx="40920" cy="33586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03" extrusionOk="0">
                    <a:moveTo>
                      <a:pt x="211" y="0"/>
                    </a:moveTo>
                    <a:cubicBezTo>
                      <a:pt x="162" y="0"/>
                      <a:pt x="110" y="5"/>
                      <a:pt x="72" y="37"/>
                    </a:cubicBezTo>
                    <a:cubicBezTo>
                      <a:pt x="0" y="117"/>
                      <a:pt x="45" y="233"/>
                      <a:pt x="98" y="313"/>
                    </a:cubicBezTo>
                    <a:cubicBezTo>
                      <a:pt x="142" y="371"/>
                      <a:pt x="209" y="403"/>
                      <a:pt x="275" y="403"/>
                    </a:cubicBezTo>
                    <a:cubicBezTo>
                      <a:pt x="332" y="403"/>
                      <a:pt x="388" y="380"/>
                      <a:pt x="428" y="331"/>
                    </a:cubicBezTo>
                    <a:cubicBezTo>
                      <a:pt x="491" y="269"/>
                      <a:pt x="491" y="197"/>
                      <a:pt x="464" y="144"/>
                    </a:cubicBezTo>
                    <a:cubicBezTo>
                      <a:pt x="455" y="144"/>
                      <a:pt x="455" y="135"/>
                      <a:pt x="455" y="135"/>
                    </a:cubicBezTo>
                    <a:cubicBezTo>
                      <a:pt x="411" y="72"/>
                      <a:pt x="348" y="10"/>
                      <a:pt x="268" y="1"/>
                    </a:cubicBezTo>
                    <a:cubicBezTo>
                      <a:pt x="250" y="1"/>
                      <a:pt x="231" y="0"/>
                      <a:pt x="2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7" name="Google Shape;5357;p17"/>
              <p:cNvSpPr/>
              <p:nvPr/>
            </p:nvSpPr>
            <p:spPr>
              <a:xfrm>
                <a:off x="3759450" y="3149670"/>
                <a:ext cx="27586" cy="28586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43" extrusionOk="0">
                    <a:moveTo>
                      <a:pt x="161" y="1"/>
                    </a:moveTo>
                    <a:cubicBezTo>
                      <a:pt x="135" y="19"/>
                      <a:pt x="117" y="45"/>
                      <a:pt x="99" y="63"/>
                    </a:cubicBezTo>
                    <a:cubicBezTo>
                      <a:pt x="72" y="90"/>
                      <a:pt x="28" y="108"/>
                      <a:pt x="19" y="143"/>
                    </a:cubicBezTo>
                    <a:cubicBezTo>
                      <a:pt x="10" y="179"/>
                      <a:pt x="1" y="215"/>
                      <a:pt x="10" y="250"/>
                    </a:cubicBezTo>
                    <a:cubicBezTo>
                      <a:pt x="28" y="277"/>
                      <a:pt x="54" y="295"/>
                      <a:pt x="81" y="313"/>
                    </a:cubicBezTo>
                    <a:cubicBezTo>
                      <a:pt x="99" y="333"/>
                      <a:pt x="129" y="342"/>
                      <a:pt x="161" y="342"/>
                    </a:cubicBezTo>
                    <a:cubicBezTo>
                      <a:pt x="228" y="342"/>
                      <a:pt x="307" y="304"/>
                      <a:pt x="313" y="250"/>
                    </a:cubicBezTo>
                    <a:cubicBezTo>
                      <a:pt x="331" y="143"/>
                      <a:pt x="242" y="54"/>
                      <a:pt x="1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8" name="Google Shape;5358;p17"/>
              <p:cNvSpPr/>
              <p:nvPr/>
            </p:nvSpPr>
            <p:spPr>
              <a:xfrm>
                <a:off x="3659108" y="3162338"/>
                <a:ext cx="13501" cy="11418"/>
              </a:xfrm>
              <a:custGeom>
                <a:avLst/>
                <a:gdLst/>
                <a:ahLst/>
                <a:cxnLst/>
                <a:rect l="l" t="t" r="r" b="b"/>
                <a:pathLst>
                  <a:path w="162" h="137" extrusionOk="0">
                    <a:moveTo>
                      <a:pt x="90" y="0"/>
                    </a:moveTo>
                    <a:lnTo>
                      <a:pt x="90" y="0"/>
                    </a:lnTo>
                    <a:cubicBezTo>
                      <a:pt x="54" y="9"/>
                      <a:pt x="27" y="36"/>
                      <a:pt x="18" y="63"/>
                    </a:cubicBezTo>
                    <a:cubicBezTo>
                      <a:pt x="1" y="90"/>
                      <a:pt x="1" y="98"/>
                      <a:pt x="18" y="116"/>
                    </a:cubicBezTo>
                    <a:cubicBezTo>
                      <a:pt x="26" y="124"/>
                      <a:pt x="39" y="137"/>
                      <a:pt x="53" y="137"/>
                    </a:cubicBezTo>
                    <a:cubicBezTo>
                      <a:pt x="56" y="137"/>
                      <a:pt x="60" y="136"/>
                      <a:pt x="63" y="134"/>
                    </a:cubicBezTo>
                    <a:cubicBezTo>
                      <a:pt x="108" y="125"/>
                      <a:pt x="161" y="9"/>
                      <a:pt x="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9" name="Google Shape;5359;p17"/>
              <p:cNvSpPr/>
              <p:nvPr/>
            </p:nvSpPr>
            <p:spPr>
              <a:xfrm>
                <a:off x="3134232" y="3266097"/>
                <a:ext cx="261771" cy="194516"/>
              </a:xfrm>
              <a:custGeom>
                <a:avLst/>
                <a:gdLst/>
                <a:ahLst/>
                <a:cxnLst/>
                <a:rect l="l" t="t" r="r" b="b"/>
                <a:pathLst>
                  <a:path w="3141" h="2334" extrusionOk="0">
                    <a:moveTo>
                      <a:pt x="1813" y="1"/>
                    </a:moveTo>
                    <a:cubicBezTo>
                      <a:pt x="1387" y="1"/>
                      <a:pt x="635" y="141"/>
                      <a:pt x="1017" y="718"/>
                    </a:cubicBezTo>
                    <a:cubicBezTo>
                      <a:pt x="1057" y="774"/>
                      <a:pt x="1004" y="837"/>
                      <a:pt x="948" y="837"/>
                    </a:cubicBezTo>
                    <a:cubicBezTo>
                      <a:pt x="941" y="837"/>
                      <a:pt x="935" y="836"/>
                      <a:pt x="928" y="834"/>
                    </a:cubicBezTo>
                    <a:cubicBezTo>
                      <a:pt x="804" y="813"/>
                      <a:pt x="674" y="792"/>
                      <a:pt x="551" y="792"/>
                    </a:cubicBezTo>
                    <a:cubicBezTo>
                      <a:pt x="516" y="792"/>
                      <a:pt x="480" y="794"/>
                      <a:pt x="446" y="798"/>
                    </a:cubicBezTo>
                    <a:cubicBezTo>
                      <a:pt x="81" y="834"/>
                      <a:pt x="161" y="1084"/>
                      <a:pt x="446" y="1084"/>
                    </a:cubicBezTo>
                    <a:cubicBezTo>
                      <a:pt x="536" y="1084"/>
                      <a:pt x="553" y="1191"/>
                      <a:pt x="491" y="1235"/>
                    </a:cubicBezTo>
                    <a:cubicBezTo>
                      <a:pt x="179" y="1423"/>
                      <a:pt x="0" y="1869"/>
                      <a:pt x="125" y="2226"/>
                    </a:cubicBezTo>
                    <a:cubicBezTo>
                      <a:pt x="224" y="2297"/>
                      <a:pt x="310" y="2333"/>
                      <a:pt x="381" y="2333"/>
                    </a:cubicBezTo>
                    <a:cubicBezTo>
                      <a:pt x="469" y="2333"/>
                      <a:pt x="536" y="2277"/>
                      <a:pt x="580" y="2163"/>
                    </a:cubicBezTo>
                    <a:cubicBezTo>
                      <a:pt x="616" y="2083"/>
                      <a:pt x="643" y="2003"/>
                      <a:pt x="669" y="1913"/>
                    </a:cubicBezTo>
                    <a:cubicBezTo>
                      <a:pt x="696" y="1806"/>
                      <a:pt x="714" y="1681"/>
                      <a:pt x="750" y="1574"/>
                    </a:cubicBezTo>
                    <a:cubicBezTo>
                      <a:pt x="812" y="1360"/>
                      <a:pt x="928" y="1325"/>
                      <a:pt x="1151" y="1307"/>
                    </a:cubicBezTo>
                    <a:cubicBezTo>
                      <a:pt x="1208" y="1299"/>
                      <a:pt x="1263" y="1296"/>
                      <a:pt x="1315" y="1296"/>
                    </a:cubicBezTo>
                    <a:cubicBezTo>
                      <a:pt x="1899" y="1296"/>
                      <a:pt x="2173" y="1741"/>
                      <a:pt x="2025" y="2306"/>
                    </a:cubicBezTo>
                    <a:cubicBezTo>
                      <a:pt x="2275" y="2226"/>
                      <a:pt x="2525" y="2163"/>
                      <a:pt x="2784" y="2110"/>
                    </a:cubicBezTo>
                    <a:cubicBezTo>
                      <a:pt x="2891" y="2003"/>
                      <a:pt x="2989" y="1815"/>
                      <a:pt x="3051" y="1610"/>
                    </a:cubicBezTo>
                    <a:cubicBezTo>
                      <a:pt x="3114" y="1414"/>
                      <a:pt x="3140" y="1262"/>
                      <a:pt x="3060" y="887"/>
                    </a:cubicBezTo>
                    <a:cubicBezTo>
                      <a:pt x="2980" y="513"/>
                      <a:pt x="2480" y="40"/>
                      <a:pt x="1927" y="4"/>
                    </a:cubicBezTo>
                    <a:cubicBezTo>
                      <a:pt x="1893" y="2"/>
                      <a:pt x="1855" y="1"/>
                      <a:pt x="1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0" name="Google Shape;5360;p17"/>
              <p:cNvSpPr/>
              <p:nvPr/>
            </p:nvSpPr>
            <p:spPr>
              <a:xfrm>
                <a:off x="2144650" y="3249345"/>
                <a:ext cx="24585" cy="2533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04" extrusionOk="0">
                    <a:moveTo>
                      <a:pt x="214" y="0"/>
                    </a:moveTo>
                    <a:cubicBezTo>
                      <a:pt x="170" y="0"/>
                      <a:pt x="134" y="27"/>
                      <a:pt x="107" y="45"/>
                    </a:cubicBezTo>
                    <a:cubicBezTo>
                      <a:pt x="107" y="54"/>
                      <a:pt x="107" y="63"/>
                      <a:pt x="98" y="63"/>
                    </a:cubicBezTo>
                    <a:cubicBezTo>
                      <a:pt x="54" y="89"/>
                      <a:pt x="0" y="196"/>
                      <a:pt x="36" y="241"/>
                    </a:cubicBezTo>
                    <a:cubicBezTo>
                      <a:pt x="57" y="284"/>
                      <a:pt x="88" y="304"/>
                      <a:pt x="123" y="304"/>
                    </a:cubicBezTo>
                    <a:cubicBezTo>
                      <a:pt x="146" y="304"/>
                      <a:pt x="171" y="295"/>
                      <a:pt x="197" y="277"/>
                    </a:cubicBezTo>
                    <a:cubicBezTo>
                      <a:pt x="259" y="232"/>
                      <a:pt x="295" y="178"/>
                      <a:pt x="277" y="98"/>
                    </a:cubicBezTo>
                    <a:cubicBezTo>
                      <a:pt x="268" y="54"/>
                      <a:pt x="268" y="0"/>
                      <a:pt x="2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1" name="Google Shape;5361;p17"/>
              <p:cNvSpPr/>
              <p:nvPr/>
            </p:nvSpPr>
            <p:spPr>
              <a:xfrm>
                <a:off x="2025640" y="3337519"/>
                <a:ext cx="65589" cy="5117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14" extrusionOk="0">
                    <a:moveTo>
                      <a:pt x="434" y="1"/>
                    </a:moveTo>
                    <a:cubicBezTo>
                      <a:pt x="414" y="1"/>
                      <a:pt x="395" y="2"/>
                      <a:pt x="376" y="4"/>
                    </a:cubicBezTo>
                    <a:cubicBezTo>
                      <a:pt x="376" y="13"/>
                      <a:pt x="376" y="13"/>
                      <a:pt x="367" y="22"/>
                    </a:cubicBezTo>
                    <a:cubicBezTo>
                      <a:pt x="242" y="84"/>
                      <a:pt x="1" y="289"/>
                      <a:pt x="117" y="450"/>
                    </a:cubicBezTo>
                    <a:cubicBezTo>
                      <a:pt x="185" y="542"/>
                      <a:pt x="295" y="613"/>
                      <a:pt x="404" y="613"/>
                    </a:cubicBezTo>
                    <a:cubicBezTo>
                      <a:pt x="452" y="613"/>
                      <a:pt x="501" y="599"/>
                      <a:pt x="545" y="566"/>
                    </a:cubicBezTo>
                    <a:cubicBezTo>
                      <a:pt x="679" y="468"/>
                      <a:pt x="786" y="200"/>
                      <a:pt x="625" y="57"/>
                    </a:cubicBezTo>
                    <a:cubicBezTo>
                      <a:pt x="576" y="15"/>
                      <a:pt x="505" y="1"/>
                      <a:pt x="4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2" name="Google Shape;5362;p17"/>
              <p:cNvSpPr/>
              <p:nvPr/>
            </p:nvSpPr>
            <p:spPr>
              <a:xfrm>
                <a:off x="3196320" y="3133086"/>
                <a:ext cx="558795" cy="314108"/>
              </a:xfrm>
              <a:custGeom>
                <a:avLst/>
                <a:gdLst/>
                <a:ahLst/>
                <a:cxnLst/>
                <a:rect l="l" t="t" r="r" b="b"/>
                <a:pathLst>
                  <a:path w="6705" h="3769" extrusionOk="0">
                    <a:moveTo>
                      <a:pt x="1591" y="1"/>
                    </a:moveTo>
                    <a:cubicBezTo>
                      <a:pt x="1466" y="1"/>
                      <a:pt x="1355" y="32"/>
                      <a:pt x="1280" y="102"/>
                    </a:cubicBezTo>
                    <a:cubicBezTo>
                      <a:pt x="1197" y="177"/>
                      <a:pt x="1121" y="236"/>
                      <a:pt x="1009" y="236"/>
                    </a:cubicBezTo>
                    <a:cubicBezTo>
                      <a:pt x="1002" y="236"/>
                      <a:pt x="994" y="236"/>
                      <a:pt x="986" y="235"/>
                    </a:cubicBezTo>
                    <a:cubicBezTo>
                      <a:pt x="966" y="233"/>
                      <a:pt x="945" y="231"/>
                      <a:pt x="923" y="231"/>
                    </a:cubicBezTo>
                    <a:cubicBezTo>
                      <a:pt x="739" y="231"/>
                      <a:pt x="526" y="331"/>
                      <a:pt x="406" y="467"/>
                    </a:cubicBezTo>
                    <a:cubicBezTo>
                      <a:pt x="0" y="913"/>
                      <a:pt x="404" y="1231"/>
                      <a:pt x="781" y="1231"/>
                    </a:cubicBezTo>
                    <a:cubicBezTo>
                      <a:pt x="826" y="1231"/>
                      <a:pt x="871" y="1226"/>
                      <a:pt x="915" y="1217"/>
                    </a:cubicBezTo>
                    <a:cubicBezTo>
                      <a:pt x="915" y="1208"/>
                      <a:pt x="915" y="1199"/>
                      <a:pt x="923" y="1199"/>
                    </a:cubicBezTo>
                    <a:cubicBezTo>
                      <a:pt x="1047" y="1105"/>
                      <a:pt x="1178" y="1065"/>
                      <a:pt x="1310" y="1065"/>
                    </a:cubicBezTo>
                    <a:cubicBezTo>
                      <a:pt x="1493" y="1065"/>
                      <a:pt x="1677" y="1142"/>
                      <a:pt x="1842" y="1261"/>
                    </a:cubicBezTo>
                    <a:cubicBezTo>
                      <a:pt x="2556" y="1573"/>
                      <a:pt x="3261" y="2885"/>
                      <a:pt x="2868" y="3625"/>
                    </a:cubicBezTo>
                    <a:cubicBezTo>
                      <a:pt x="2908" y="3624"/>
                      <a:pt x="2948" y="3624"/>
                      <a:pt x="2988" y="3624"/>
                    </a:cubicBezTo>
                    <a:cubicBezTo>
                      <a:pt x="3346" y="3624"/>
                      <a:pt x="3690" y="3660"/>
                      <a:pt x="4019" y="3732"/>
                    </a:cubicBezTo>
                    <a:cubicBezTo>
                      <a:pt x="4117" y="3393"/>
                      <a:pt x="4554" y="3206"/>
                      <a:pt x="4876" y="3188"/>
                    </a:cubicBezTo>
                    <a:cubicBezTo>
                      <a:pt x="4901" y="3186"/>
                      <a:pt x="4927" y="3185"/>
                      <a:pt x="4952" y="3185"/>
                    </a:cubicBezTo>
                    <a:cubicBezTo>
                      <a:pt x="5270" y="3185"/>
                      <a:pt x="5506" y="3340"/>
                      <a:pt x="5696" y="3572"/>
                    </a:cubicBezTo>
                    <a:cubicBezTo>
                      <a:pt x="5840" y="3659"/>
                      <a:pt x="6022" y="3768"/>
                      <a:pt x="6198" y="3768"/>
                    </a:cubicBezTo>
                    <a:cubicBezTo>
                      <a:pt x="6274" y="3768"/>
                      <a:pt x="6349" y="3748"/>
                      <a:pt x="6419" y="3697"/>
                    </a:cubicBezTo>
                    <a:cubicBezTo>
                      <a:pt x="6704" y="3474"/>
                      <a:pt x="6374" y="3090"/>
                      <a:pt x="6249" y="2912"/>
                    </a:cubicBezTo>
                    <a:cubicBezTo>
                      <a:pt x="6209" y="2847"/>
                      <a:pt x="6272" y="2767"/>
                      <a:pt x="6337" y="2767"/>
                    </a:cubicBezTo>
                    <a:cubicBezTo>
                      <a:pt x="6344" y="2767"/>
                      <a:pt x="6350" y="2767"/>
                      <a:pt x="6356" y="2769"/>
                    </a:cubicBezTo>
                    <a:cubicBezTo>
                      <a:pt x="6392" y="2787"/>
                      <a:pt x="6423" y="2796"/>
                      <a:pt x="6448" y="2796"/>
                    </a:cubicBezTo>
                    <a:cubicBezTo>
                      <a:pt x="6536" y="2796"/>
                      <a:pt x="6559" y="2687"/>
                      <a:pt x="6517" y="2466"/>
                    </a:cubicBezTo>
                    <a:cubicBezTo>
                      <a:pt x="6437" y="2341"/>
                      <a:pt x="6347" y="2225"/>
                      <a:pt x="6240" y="2118"/>
                    </a:cubicBezTo>
                    <a:cubicBezTo>
                      <a:pt x="6050" y="1927"/>
                      <a:pt x="5789" y="1767"/>
                      <a:pt x="5510" y="1767"/>
                    </a:cubicBezTo>
                    <a:cubicBezTo>
                      <a:pt x="5489" y="1767"/>
                      <a:pt x="5468" y="1768"/>
                      <a:pt x="5446" y="1770"/>
                    </a:cubicBezTo>
                    <a:cubicBezTo>
                      <a:pt x="5009" y="1823"/>
                      <a:pt x="4608" y="2127"/>
                      <a:pt x="4287" y="2439"/>
                    </a:cubicBezTo>
                    <a:cubicBezTo>
                      <a:pt x="4144" y="2822"/>
                      <a:pt x="3903" y="3161"/>
                      <a:pt x="3582" y="3376"/>
                    </a:cubicBezTo>
                    <a:cubicBezTo>
                      <a:pt x="3576" y="3380"/>
                      <a:pt x="3570" y="3382"/>
                      <a:pt x="3564" y="3382"/>
                    </a:cubicBezTo>
                    <a:cubicBezTo>
                      <a:pt x="3536" y="3382"/>
                      <a:pt x="3515" y="3335"/>
                      <a:pt x="3537" y="3313"/>
                    </a:cubicBezTo>
                    <a:cubicBezTo>
                      <a:pt x="3894" y="2894"/>
                      <a:pt x="4198" y="2260"/>
                      <a:pt x="4198" y="1707"/>
                    </a:cubicBezTo>
                    <a:cubicBezTo>
                      <a:pt x="4198" y="1279"/>
                      <a:pt x="4019" y="878"/>
                      <a:pt x="3635" y="664"/>
                    </a:cubicBezTo>
                    <a:cubicBezTo>
                      <a:pt x="3465" y="566"/>
                      <a:pt x="3220" y="461"/>
                      <a:pt x="3006" y="461"/>
                    </a:cubicBezTo>
                    <a:cubicBezTo>
                      <a:pt x="2829" y="461"/>
                      <a:pt x="2673" y="533"/>
                      <a:pt x="2601" y="744"/>
                    </a:cubicBezTo>
                    <a:cubicBezTo>
                      <a:pt x="2592" y="753"/>
                      <a:pt x="2592" y="771"/>
                      <a:pt x="2592" y="780"/>
                    </a:cubicBezTo>
                    <a:cubicBezTo>
                      <a:pt x="2583" y="788"/>
                      <a:pt x="2583" y="797"/>
                      <a:pt x="2583" y="815"/>
                    </a:cubicBezTo>
                    <a:lnTo>
                      <a:pt x="2574" y="815"/>
                    </a:lnTo>
                    <a:cubicBezTo>
                      <a:pt x="2574" y="815"/>
                      <a:pt x="2574" y="824"/>
                      <a:pt x="2574" y="833"/>
                    </a:cubicBezTo>
                    <a:cubicBezTo>
                      <a:pt x="2559" y="862"/>
                      <a:pt x="2536" y="874"/>
                      <a:pt x="2512" y="874"/>
                    </a:cubicBezTo>
                    <a:cubicBezTo>
                      <a:pt x="2463" y="874"/>
                      <a:pt x="2410" y="824"/>
                      <a:pt x="2422" y="771"/>
                    </a:cubicBezTo>
                    <a:cubicBezTo>
                      <a:pt x="2431" y="726"/>
                      <a:pt x="2440" y="681"/>
                      <a:pt x="2458" y="646"/>
                    </a:cubicBezTo>
                    <a:cubicBezTo>
                      <a:pt x="2498" y="295"/>
                      <a:pt x="1979" y="1"/>
                      <a:pt x="15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3" name="Google Shape;5363;p17"/>
              <p:cNvSpPr/>
              <p:nvPr/>
            </p:nvSpPr>
            <p:spPr>
              <a:xfrm>
                <a:off x="1881462" y="3446529"/>
                <a:ext cx="1151009" cy="428868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146" extrusionOk="0">
                    <a:moveTo>
                      <a:pt x="8358" y="1"/>
                    </a:moveTo>
                    <a:cubicBezTo>
                      <a:pt x="7557" y="1"/>
                      <a:pt x="6749" y="180"/>
                      <a:pt x="5942" y="623"/>
                    </a:cubicBezTo>
                    <a:cubicBezTo>
                      <a:pt x="3863" y="1756"/>
                      <a:pt x="2418" y="3959"/>
                      <a:pt x="0" y="4450"/>
                    </a:cubicBezTo>
                    <a:cubicBezTo>
                      <a:pt x="420" y="4646"/>
                      <a:pt x="839" y="4869"/>
                      <a:pt x="1222" y="5137"/>
                    </a:cubicBezTo>
                    <a:cubicBezTo>
                      <a:pt x="1231" y="5137"/>
                      <a:pt x="1231" y="5146"/>
                      <a:pt x="1240" y="5146"/>
                    </a:cubicBezTo>
                    <a:cubicBezTo>
                      <a:pt x="1883" y="4807"/>
                      <a:pt x="2543" y="4494"/>
                      <a:pt x="3176" y="4137"/>
                    </a:cubicBezTo>
                    <a:cubicBezTo>
                      <a:pt x="4229" y="3549"/>
                      <a:pt x="5166" y="2808"/>
                      <a:pt x="6174" y="2148"/>
                    </a:cubicBezTo>
                    <a:cubicBezTo>
                      <a:pt x="6985" y="1621"/>
                      <a:pt x="7848" y="1300"/>
                      <a:pt x="8817" y="1300"/>
                    </a:cubicBezTo>
                    <a:cubicBezTo>
                      <a:pt x="8913" y="1300"/>
                      <a:pt x="9010" y="1303"/>
                      <a:pt x="9109" y="1310"/>
                    </a:cubicBezTo>
                    <a:cubicBezTo>
                      <a:pt x="10465" y="1399"/>
                      <a:pt x="11731" y="1889"/>
                      <a:pt x="12998" y="2371"/>
                    </a:cubicBezTo>
                    <a:cubicBezTo>
                      <a:pt x="13079" y="2318"/>
                      <a:pt x="13159" y="2264"/>
                      <a:pt x="13239" y="2211"/>
                    </a:cubicBezTo>
                    <a:cubicBezTo>
                      <a:pt x="13426" y="2095"/>
                      <a:pt x="13623" y="1979"/>
                      <a:pt x="13810" y="1854"/>
                    </a:cubicBezTo>
                    <a:cubicBezTo>
                      <a:pt x="12748" y="1318"/>
                      <a:pt x="11633" y="739"/>
                      <a:pt x="10500" y="373"/>
                    </a:cubicBezTo>
                    <a:cubicBezTo>
                      <a:pt x="10474" y="373"/>
                      <a:pt x="10456" y="364"/>
                      <a:pt x="10438" y="355"/>
                    </a:cubicBezTo>
                    <a:cubicBezTo>
                      <a:pt x="10233" y="293"/>
                      <a:pt x="10036" y="230"/>
                      <a:pt x="9831" y="185"/>
                    </a:cubicBezTo>
                    <a:cubicBezTo>
                      <a:pt x="9822" y="185"/>
                      <a:pt x="9813" y="185"/>
                      <a:pt x="9805" y="177"/>
                    </a:cubicBezTo>
                    <a:cubicBezTo>
                      <a:pt x="9644" y="141"/>
                      <a:pt x="9492" y="114"/>
                      <a:pt x="9332" y="87"/>
                    </a:cubicBezTo>
                    <a:cubicBezTo>
                      <a:pt x="9328" y="91"/>
                      <a:pt x="9323" y="93"/>
                      <a:pt x="9317" y="93"/>
                    </a:cubicBezTo>
                    <a:cubicBezTo>
                      <a:pt x="9310" y="93"/>
                      <a:pt x="9301" y="89"/>
                      <a:pt x="9296" y="78"/>
                    </a:cubicBezTo>
                    <a:cubicBezTo>
                      <a:pt x="8985" y="28"/>
                      <a:pt x="8672" y="1"/>
                      <a:pt x="8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4" name="Google Shape;5364;p17"/>
              <p:cNvSpPr/>
              <p:nvPr/>
            </p:nvSpPr>
            <p:spPr>
              <a:xfrm>
                <a:off x="3636773" y="3876815"/>
                <a:ext cx="14251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71" h="93" extrusionOk="0">
                    <a:moveTo>
                      <a:pt x="99" y="0"/>
                    </a:moveTo>
                    <a:cubicBezTo>
                      <a:pt x="90" y="9"/>
                      <a:pt x="90" y="9"/>
                      <a:pt x="81" y="9"/>
                    </a:cubicBezTo>
                    <a:cubicBezTo>
                      <a:pt x="63" y="18"/>
                      <a:pt x="1" y="72"/>
                      <a:pt x="45" y="90"/>
                    </a:cubicBezTo>
                    <a:cubicBezTo>
                      <a:pt x="54" y="92"/>
                      <a:pt x="63" y="93"/>
                      <a:pt x="72" y="93"/>
                    </a:cubicBezTo>
                    <a:cubicBezTo>
                      <a:pt x="98" y="93"/>
                      <a:pt x="124" y="83"/>
                      <a:pt x="144" y="63"/>
                    </a:cubicBezTo>
                    <a:cubicBezTo>
                      <a:pt x="170" y="36"/>
                      <a:pt x="135" y="18"/>
                      <a:pt x="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5" name="Google Shape;5365;p17"/>
              <p:cNvSpPr/>
              <p:nvPr/>
            </p:nvSpPr>
            <p:spPr>
              <a:xfrm>
                <a:off x="1778870" y="4048579"/>
                <a:ext cx="24585" cy="32919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95" extrusionOk="0">
                    <a:moveTo>
                      <a:pt x="107" y="0"/>
                    </a:moveTo>
                    <a:cubicBezTo>
                      <a:pt x="9" y="80"/>
                      <a:pt x="0" y="321"/>
                      <a:pt x="107" y="384"/>
                    </a:cubicBezTo>
                    <a:cubicBezTo>
                      <a:pt x="120" y="391"/>
                      <a:pt x="132" y="394"/>
                      <a:pt x="144" y="394"/>
                    </a:cubicBezTo>
                    <a:cubicBezTo>
                      <a:pt x="219" y="394"/>
                      <a:pt x="261" y="258"/>
                      <a:pt x="277" y="196"/>
                    </a:cubicBezTo>
                    <a:cubicBezTo>
                      <a:pt x="286" y="134"/>
                      <a:pt x="295" y="54"/>
                      <a:pt x="232" y="18"/>
                    </a:cubicBezTo>
                    <a:cubicBezTo>
                      <a:pt x="188" y="0"/>
                      <a:pt x="143" y="0"/>
                      <a:pt x="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6" name="Google Shape;5366;p17"/>
              <p:cNvSpPr/>
              <p:nvPr/>
            </p:nvSpPr>
            <p:spPr>
              <a:xfrm>
                <a:off x="1566186" y="3952404"/>
                <a:ext cx="52171" cy="46337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56" extrusionOk="0">
                    <a:moveTo>
                      <a:pt x="333" y="0"/>
                    </a:moveTo>
                    <a:cubicBezTo>
                      <a:pt x="309" y="0"/>
                      <a:pt x="284" y="4"/>
                      <a:pt x="259" y="12"/>
                    </a:cubicBezTo>
                    <a:cubicBezTo>
                      <a:pt x="143" y="75"/>
                      <a:pt x="1" y="262"/>
                      <a:pt x="90" y="396"/>
                    </a:cubicBezTo>
                    <a:cubicBezTo>
                      <a:pt x="142" y="480"/>
                      <a:pt x="222" y="555"/>
                      <a:pt x="314" y="555"/>
                    </a:cubicBezTo>
                    <a:cubicBezTo>
                      <a:pt x="348" y="555"/>
                      <a:pt x="384" y="545"/>
                      <a:pt x="420" y="521"/>
                    </a:cubicBezTo>
                    <a:cubicBezTo>
                      <a:pt x="536" y="440"/>
                      <a:pt x="625" y="253"/>
                      <a:pt x="536" y="119"/>
                    </a:cubicBezTo>
                    <a:cubicBezTo>
                      <a:pt x="488" y="44"/>
                      <a:pt x="414" y="0"/>
                      <a:pt x="3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7" name="Google Shape;5367;p17"/>
              <p:cNvSpPr/>
              <p:nvPr/>
            </p:nvSpPr>
            <p:spPr>
              <a:xfrm>
                <a:off x="1740283" y="3957822"/>
                <a:ext cx="23002" cy="23419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81" extrusionOk="0">
                    <a:moveTo>
                      <a:pt x="142" y="1"/>
                    </a:moveTo>
                    <a:lnTo>
                      <a:pt x="142" y="1"/>
                    </a:lnTo>
                    <a:cubicBezTo>
                      <a:pt x="80" y="28"/>
                      <a:pt x="26" y="117"/>
                      <a:pt x="8" y="170"/>
                    </a:cubicBezTo>
                    <a:cubicBezTo>
                      <a:pt x="0" y="225"/>
                      <a:pt x="20" y="280"/>
                      <a:pt x="74" y="280"/>
                    </a:cubicBezTo>
                    <a:cubicBezTo>
                      <a:pt x="81" y="280"/>
                      <a:pt x="89" y="279"/>
                      <a:pt x="97" y="277"/>
                    </a:cubicBezTo>
                    <a:cubicBezTo>
                      <a:pt x="196" y="242"/>
                      <a:pt x="276" y="36"/>
                      <a:pt x="1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8" name="Google Shape;5368;p17"/>
              <p:cNvSpPr/>
              <p:nvPr/>
            </p:nvSpPr>
            <p:spPr>
              <a:xfrm>
                <a:off x="3557266" y="3899150"/>
                <a:ext cx="28336" cy="24002"/>
              </a:xfrm>
              <a:custGeom>
                <a:avLst/>
                <a:gdLst/>
                <a:ahLst/>
                <a:cxnLst/>
                <a:rect l="l" t="t" r="r" b="b"/>
                <a:pathLst>
                  <a:path w="340" h="288" extrusionOk="0">
                    <a:moveTo>
                      <a:pt x="188" y="0"/>
                    </a:moveTo>
                    <a:cubicBezTo>
                      <a:pt x="125" y="18"/>
                      <a:pt x="45" y="98"/>
                      <a:pt x="27" y="161"/>
                    </a:cubicBezTo>
                    <a:cubicBezTo>
                      <a:pt x="0" y="241"/>
                      <a:pt x="90" y="268"/>
                      <a:pt x="152" y="285"/>
                    </a:cubicBezTo>
                    <a:cubicBezTo>
                      <a:pt x="161" y="287"/>
                      <a:pt x="169" y="287"/>
                      <a:pt x="178" y="287"/>
                    </a:cubicBezTo>
                    <a:cubicBezTo>
                      <a:pt x="238" y="287"/>
                      <a:pt x="289" y="259"/>
                      <a:pt x="313" y="196"/>
                    </a:cubicBezTo>
                    <a:cubicBezTo>
                      <a:pt x="339" y="107"/>
                      <a:pt x="259" y="36"/>
                      <a:pt x="1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9" name="Google Shape;5369;p17"/>
              <p:cNvSpPr/>
              <p:nvPr/>
            </p:nvSpPr>
            <p:spPr>
              <a:xfrm>
                <a:off x="3041307" y="3893899"/>
                <a:ext cx="6751" cy="7501"/>
              </a:xfrm>
              <a:custGeom>
                <a:avLst/>
                <a:gdLst/>
                <a:ahLst/>
                <a:cxnLst/>
                <a:rect l="l" t="t" r="r" b="b"/>
                <a:pathLst>
                  <a:path w="81" h="90" extrusionOk="0">
                    <a:moveTo>
                      <a:pt x="54" y="1"/>
                    </a:moveTo>
                    <a:cubicBezTo>
                      <a:pt x="45" y="9"/>
                      <a:pt x="36" y="9"/>
                      <a:pt x="27" y="27"/>
                    </a:cubicBezTo>
                    <a:cubicBezTo>
                      <a:pt x="27" y="45"/>
                      <a:pt x="0" y="72"/>
                      <a:pt x="9" y="90"/>
                    </a:cubicBezTo>
                    <a:lnTo>
                      <a:pt x="27" y="90"/>
                    </a:lnTo>
                    <a:cubicBezTo>
                      <a:pt x="36" y="90"/>
                      <a:pt x="45" y="81"/>
                      <a:pt x="54" y="72"/>
                    </a:cubicBezTo>
                    <a:cubicBezTo>
                      <a:pt x="71" y="54"/>
                      <a:pt x="80" y="45"/>
                      <a:pt x="71" y="27"/>
                    </a:cubicBezTo>
                    <a:cubicBezTo>
                      <a:pt x="71" y="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0" name="Google Shape;5370;p17"/>
              <p:cNvSpPr/>
              <p:nvPr/>
            </p:nvSpPr>
            <p:spPr>
              <a:xfrm>
                <a:off x="3494095" y="3833644"/>
                <a:ext cx="10918" cy="11418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37" extrusionOk="0">
                    <a:moveTo>
                      <a:pt x="71" y="1"/>
                    </a:moveTo>
                    <a:cubicBezTo>
                      <a:pt x="62" y="1"/>
                      <a:pt x="54" y="10"/>
                      <a:pt x="45" y="10"/>
                    </a:cubicBezTo>
                    <a:cubicBezTo>
                      <a:pt x="27" y="19"/>
                      <a:pt x="18" y="19"/>
                      <a:pt x="9" y="19"/>
                    </a:cubicBezTo>
                    <a:lnTo>
                      <a:pt x="0" y="19"/>
                    </a:lnTo>
                    <a:cubicBezTo>
                      <a:pt x="0" y="28"/>
                      <a:pt x="9" y="63"/>
                      <a:pt x="18" y="72"/>
                    </a:cubicBezTo>
                    <a:cubicBezTo>
                      <a:pt x="27" y="90"/>
                      <a:pt x="36" y="117"/>
                      <a:pt x="54" y="126"/>
                    </a:cubicBezTo>
                    <a:cubicBezTo>
                      <a:pt x="63" y="133"/>
                      <a:pt x="72" y="136"/>
                      <a:pt x="80" y="136"/>
                    </a:cubicBezTo>
                    <a:cubicBezTo>
                      <a:pt x="111" y="136"/>
                      <a:pt x="130" y="90"/>
                      <a:pt x="116" y="55"/>
                    </a:cubicBezTo>
                    <a:cubicBezTo>
                      <a:pt x="107" y="37"/>
                      <a:pt x="89" y="19"/>
                      <a:pt x="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1" name="Google Shape;5371;p17"/>
              <p:cNvSpPr/>
              <p:nvPr/>
            </p:nvSpPr>
            <p:spPr>
              <a:xfrm>
                <a:off x="2989220" y="3928819"/>
                <a:ext cx="12751" cy="15168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82" extrusionOk="0">
                    <a:moveTo>
                      <a:pt x="63" y="1"/>
                    </a:moveTo>
                    <a:cubicBezTo>
                      <a:pt x="63" y="10"/>
                      <a:pt x="54" y="10"/>
                      <a:pt x="54" y="19"/>
                    </a:cubicBezTo>
                    <a:cubicBezTo>
                      <a:pt x="27" y="37"/>
                      <a:pt x="18" y="54"/>
                      <a:pt x="10" y="90"/>
                    </a:cubicBezTo>
                    <a:cubicBezTo>
                      <a:pt x="1" y="108"/>
                      <a:pt x="1" y="144"/>
                      <a:pt x="10" y="161"/>
                    </a:cubicBezTo>
                    <a:cubicBezTo>
                      <a:pt x="24" y="176"/>
                      <a:pt x="39" y="182"/>
                      <a:pt x="54" y="182"/>
                    </a:cubicBezTo>
                    <a:cubicBezTo>
                      <a:pt x="85" y="182"/>
                      <a:pt x="113" y="156"/>
                      <a:pt x="126" y="126"/>
                    </a:cubicBezTo>
                    <a:cubicBezTo>
                      <a:pt x="152" y="63"/>
                      <a:pt x="108" y="28"/>
                      <a:pt x="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2" name="Google Shape;5372;p17"/>
              <p:cNvSpPr/>
              <p:nvPr/>
            </p:nvSpPr>
            <p:spPr>
              <a:xfrm>
                <a:off x="1804122" y="4051496"/>
                <a:ext cx="188182" cy="203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2446" extrusionOk="0">
                    <a:moveTo>
                      <a:pt x="1517" y="1"/>
                    </a:moveTo>
                    <a:lnTo>
                      <a:pt x="1517" y="1"/>
                    </a:lnTo>
                    <a:cubicBezTo>
                      <a:pt x="1651" y="251"/>
                      <a:pt x="1615" y="634"/>
                      <a:pt x="1544" y="884"/>
                    </a:cubicBezTo>
                    <a:cubicBezTo>
                      <a:pt x="1303" y="1633"/>
                      <a:pt x="732" y="1990"/>
                      <a:pt x="0" y="2106"/>
                    </a:cubicBezTo>
                    <a:cubicBezTo>
                      <a:pt x="277" y="2213"/>
                      <a:pt x="545" y="2329"/>
                      <a:pt x="803" y="2445"/>
                    </a:cubicBezTo>
                    <a:cubicBezTo>
                      <a:pt x="1794" y="2115"/>
                      <a:pt x="2258" y="768"/>
                      <a:pt x="15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3" name="Google Shape;5373;p17"/>
              <p:cNvSpPr/>
              <p:nvPr/>
            </p:nvSpPr>
            <p:spPr>
              <a:xfrm>
                <a:off x="1816540" y="3960572"/>
                <a:ext cx="369780" cy="33411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4009" extrusionOk="0">
                    <a:moveTo>
                      <a:pt x="1444" y="1"/>
                    </a:moveTo>
                    <a:cubicBezTo>
                      <a:pt x="1389" y="1"/>
                      <a:pt x="1328" y="20"/>
                      <a:pt x="1261" y="66"/>
                    </a:cubicBezTo>
                    <a:cubicBezTo>
                      <a:pt x="1154" y="128"/>
                      <a:pt x="1092" y="226"/>
                      <a:pt x="976" y="280"/>
                    </a:cubicBezTo>
                    <a:cubicBezTo>
                      <a:pt x="965" y="285"/>
                      <a:pt x="949" y="290"/>
                      <a:pt x="934" y="290"/>
                    </a:cubicBezTo>
                    <a:cubicBezTo>
                      <a:pt x="922" y="290"/>
                      <a:pt x="912" y="288"/>
                      <a:pt x="904" y="280"/>
                    </a:cubicBezTo>
                    <a:cubicBezTo>
                      <a:pt x="826" y="223"/>
                      <a:pt x="770" y="194"/>
                      <a:pt x="687" y="194"/>
                    </a:cubicBezTo>
                    <a:cubicBezTo>
                      <a:pt x="666" y="194"/>
                      <a:pt x="644" y="196"/>
                      <a:pt x="619" y="200"/>
                    </a:cubicBezTo>
                    <a:cubicBezTo>
                      <a:pt x="0" y="272"/>
                      <a:pt x="98" y="958"/>
                      <a:pt x="598" y="958"/>
                    </a:cubicBezTo>
                    <a:cubicBezTo>
                      <a:pt x="654" y="958"/>
                      <a:pt x="714" y="950"/>
                      <a:pt x="779" y="931"/>
                    </a:cubicBezTo>
                    <a:cubicBezTo>
                      <a:pt x="851" y="863"/>
                      <a:pt x="930" y="832"/>
                      <a:pt x="1007" y="832"/>
                    </a:cubicBezTo>
                    <a:cubicBezTo>
                      <a:pt x="1093" y="832"/>
                      <a:pt x="1177" y="870"/>
                      <a:pt x="1252" y="940"/>
                    </a:cubicBezTo>
                    <a:lnTo>
                      <a:pt x="1261" y="940"/>
                    </a:lnTo>
                    <a:cubicBezTo>
                      <a:pt x="1475" y="1092"/>
                      <a:pt x="1618" y="1270"/>
                      <a:pt x="1716" y="1467"/>
                    </a:cubicBezTo>
                    <a:cubicBezTo>
                      <a:pt x="1725" y="1467"/>
                      <a:pt x="1734" y="1475"/>
                      <a:pt x="1734" y="1484"/>
                    </a:cubicBezTo>
                    <a:cubicBezTo>
                      <a:pt x="1850" y="1814"/>
                      <a:pt x="2189" y="2011"/>
                      <a:pt x="2233" y="2385"/>
                    </a:cubicBezTo>
                    <a:cubicBezTo>
                      <a:pt x="2260" y="2626"/>
                      <a:pt x="2207" y="2831"/>
                      <a:pt x="2117" y="3054"/>
                    </a:cubicBezTo>
                    <a:cubicBezTo>
                      <a:pt x="1948" y="3456"/>
                      <a:pt x="1636" y="3741"/>
                      <a:pt x="1234" y="3822"/>
                    </a:cubicBezTo>
                    <a:cubicBezTo>
                      <a:pt x="1350" y="3884"/>
                      <a:pt x="1466" y="3947"/>
                      <a:pt x="1582" y="4009"/>
                    </a:cubicBezTo>
                    <a:cubicBezTo>
                      <a:pt x="2019" y="3929"/>
                      <a:pt x="2456" y="3848"/>
                      <a:pt x="2894" y="3804"/>
                    </a:cubicBezTo>
                    <a:cubicBezTo>
                      <a:pt x="2760" y="3563"/>
                      <a:pt x="2778" y="3260"/>
                      <a:pt x="2920" y="3010"/>
                    </a:cubicBezTo>
                    <a:cubicBezTo>
                      <a:pt x="3015" y="2837"/>
                      <a:pt x="3152" y="2706"/>
                      <a:pt x="3331" y="2706"/>
                    </a:cubicBezTo>
                    <a:cubicBezTo>
                      <a:pt x="3337" y="2706"/>
                      <a:pt x="3343" y="2706"/>
                      <a:pt x="3349" y="2707"/>
                    </a:cubicBezTo>
                    <a:cubicBezTo>
                      <a:pt x="3380" y="2672"/>
                      <a:pt x="3421" y="2657"/>
                      <a:pt x="3467" y="2657"/>
                    </a:cubicBezTo>
                    <a:cubicBezTo>
                      <a:pt x="3673" y="2657"/>
                      <a:pt x="3991" y="2939"/>
                      <a:pt x="4107" y="3019"/>
                    </a:cubicBezTo>
                    <a:cubicBezTo>
                      <a:pt x="4146" y="3041"/>
                      <a:pt x="4238" y="3116"/>
                      <a:pt x="4312" y="3116"/>
                    </a:cubicBezTo>
                    <a:cubicBezTo>
                      <a:pt x="4356" y="3116"/>
                      <a:pt x="4394" y="3090"/>
                      <a:pt x="4410" y="3010"/>
                    </a:cubicBezTo>
                    <a:cubicBezTo>
                      <a:pt x="4428" y="2903"/>
                      <a:pt x="4437" y="2796"/>
                      <a:pt x="4410" y="2689"/>
                    </a:cubicBezTo>
                    <a:cubicBezTo>
                      <a:pt x="4366" y="2537"/>
                      <a:pt x="4303" y="2376"/>
                      <a:pt x="4187" y="2260"/>
                    </a:cubicBezTo>
                    <a:cubicBezTo>
                      <a:pt x="4015" y="2089"/>
                      <a:pt x="3812" y="2007"/>
                      <a:pt x="3597" y="2007"/>
                    </a:cubicBezTo>
                    <a:cubicBezTo>
                      <a:pt x="3533" y="2007"/>
                      <a:pt x="3468" y="2014"/>
                      <a:pt x="3402" y="2029"/>
                    </a:cubicBezTo>
                    <a:cubicBezTo>
                      <a:pt x="3286" y="2305"/>
                      <a:pt x="3001" y="2439"/>
                      <a:pt x="2715" y="2457"/>
                    </a:cubicBezTo>
                    <a:cubicBezTo>
                      <a:pt x="2712" y="2457"/>
                      <a:pt x="2709" y="2458"/>
                      <a:pt x="2707" y="2458"/>
                    </a:cubicBezTo>
                    <a:cubicBezTo>
                      <a:pt x="2670" y="2458"/>
                      <a:pt x="2664" y="2401"/>
                      <a:pt x="2697" y="2376"/>
                    </a:cubicBezTo>
                    <a:cubicBezTo>
                      <a:pt x="2911" y="2243"/>
                      <a:pt x="3580" y="1966"/>
                      <a:pt x="3152" y="1547"/>
                    </a:cubicBezTo>
                    <a:cubicBezTo>
                      <a:pt x="3010" y="1404"/>
                      <a:pt x="2858" y="1279"/>
                      <a:pt x="2715" y="1136"/>
                    </a:cubicBezTo>
                    <a:cubicBezTo>
                      <a:pt x="2519" y="940"/>
                      <a:pt x="3072" y="922"/>
                      <a:pt x="2483" y="592"/>
                    </a:cubicBezTo>
                    <a:cubicBezTo>
                      <a:pt x="2409" y="551"/>
                      <a:pt x="2324" y="544"/>
                      <a:pt x="2239" y="544"/>
                    </a:cubicBezTo>
                    <a:cubicBezTo>
                      <a:pt x="2197" y="544"/>
                      <a:pt x="2155" y="545"/>
                      <a:pt x="2114" y="545"/>
                    </a:cubicBezTo>
                    <a:cubicBezTo>
                      <a:pt x="1993" y="545"/>
                      <a:pt x="1885" y="530"/>
                      <a:pt x="1832" y="405"/>
                    </a:cubicBezTo>
                    <a:cubicBezTo>
                      <a:pt x="1769" y="258"/>
                      <a:pt x="1645" y="1"/>
                      <a:pt x="14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4" name="Google Shape;5374;p17"/>
              <p:cNvSpPr/>
              <p:nvPr/>
            </p:nvSpPr>
            <p:spPr>
              <a:xfrm>
                <a:off x="1958801" y="4020243"/>
                <a:ext cx="2133087" cy="301274"/>
              </a:xfrm>
              <a:custGeom>
                <a:avLst/>
                <a:gdLst/>
                <a:ahLst/>
                <a:cxnLst/>
                <a:rect l="l" t="t" r="r" b="b"/>
                <a:pathLst>
                  <a:path w="25595" h="3615" extrusionOk="0">
                    <a:moveTo>
                      <a:pt x="14200" y="1"/>
                    </a:moveTo>
                    <a:cubicBezTo>
                      <a:pt x="13827" y="1"/>
                      <a:pt x="13455" y="20"/>
                      <a:pt x="13087" y="64"/>
                    </a:cubicBezTo>
                    <a:cubicBezTo>
                      <a:pt x="12347" y="153"/>
                      <a:pt x="11615" y="322"/>
                      <a:pt x="10884" y="492"/>
                    </a:cubicBezTo>
                    <a:cubicBezTo>
                      <a:pt x="10340" y="626"/>
                      <a:pt x="9786" y="733"/>
                      <a:pt x="9269" y="920"/>
                    </a:cubicBezTo>
                    <a:cubicBezTo>
                      <a:pt x="8752" y="1098"/>
                      <a:pt x="8234" y="1250"/>
                      <a:pt x="7726" y="1446"/>
                    </a:cubicBezTo>
                    <a:cubicBezTo>
                      <a:pt x="7217" y="1652"/>
                      <a:pt x="6718" y="1875"/>
                      <a:pt x="6191" y="2026"/>
                    </a:cubicBezTo>
                    <a:cubicBezTo>
                      <a:pt x="5076" y="2365"/>
                      <a:pt x="3988" y="2838"/>
                      <a:pt x="2837" y="3061"/>
                    </a:cubicBezTo>
                    <a:cubicBezTo>
                      <a:pt x="1909" y="3239"/>
                      <a:pt x="946" y="3248"/>
                      <a:pt x="0" y="3364"/>
                    </a:cubicBezTo>
                    <a:cubicBezTo>
                      <a:pt x="45" y="3391"/>
                      <a:pt x="89" y="3409"/>
                      <a:pt x="134" y="3436"/>
                    </a:cubicBezTo>
                    <a:cubicBezTo>
                      <a:pt x="232" y="3498"/>
                      <a:pt x="339" y="3552"/>
                      <a:pt x="437" y="3614"/>
                    </a:cubicBezTo>
                    <a:cubicBezTo>
                      <a:pt x="1713" y="3462"/>
                      <a:pt x="2980" y="3436"/>
                      <a:pt x="4246" y="3177"/>
                    </a:cubicBezTo>
                    <a:cubicBezTo>
                      <a:pt x="5433" y="2927"/>
                      <a:pt x="6637" y="2767"/>
                      <a:pt x="7815" y="2472"/>
                    </a:cubicBezTo>
                    <a:cubicBezTo>
                      <a:pt x="9055" y="2169"/>
                      <a:pt x="10286" y="1839"/>
                      <a:pt x="11517" y="1536"/>
                    </a:cubicBezTo>
                    <a:cubicBezTo>
                      <a:pt x="12748" y="1223"/>
                      <a:pt x="14033" y="929"/>
                      <a:pt x="15309" y="929"/>
                    </a:cubicBezTo>
                    <a:cubicBezTo>
                      <a:pt x="15323" y="929"/>
                      <a:pt x="15338" y="929"/>
                      <a:pt x="15353" y="929"/>
                    </a:cubicBezTo>
                    <a:cubicBezTo>
                      <a:pt x="17168" y="929"/>
                      <a:pt x="19016" y="1468"/>
                      <a:pt x="20768" y="1901"/>
                    </a:cubicBezTo>
                    <a:cubicBezTo>
                      <a:pt x="21616" y="2107"/>
                      <a:pt x="22454" y="2383"/>
                      <a:pt x="23329" y="2535"/>
                    </a:cubicBezTo>
                    <a:cubicBezTo>
                      <a:pt x="23700" y="2600"/>
                      <a:pt x="24061" y="2633"/>
                      <a:pt x="24418" y="2633"/>
                    </a:cubicBezTo>
                    <a:cubicBezTo>
                      <a:pt x="24798" y="2633"/>
                      <a:pt x="25173" y="2595"/>
                      <a:pt x="25550" y="2517"/>
                    </a:cubicBezTo>
                    <a:cubicBezTo>
                      <a:pt x="25568" y="2508"/>
                      <a:pt x="25577" y="2508"/>
                      <a:pt x="25595" y="2499"/>
                    </a:cubicBezTo>
                    <a:lnTo>
                      <a:pt x="25595" y="2499"/>
                    </a:lnTo>
                    <a:cubicBezTo>
                      <a:pt x="25577" y="2499"/>
                      <a:pt x="25559" y="2499"/>
                      <a:pt x="25542" y="2499"/>
                    </a:cubicBezTo>
                    <a:cubicBezTo>
                      <a:pt x="24898" y="2499"/>
                      <a:pt x="24231" y="2343"/>
                      <a:pt x="23641" y="2187"/>
                    </a:cubicBezTo>
                    <a:cubicBezTo>
                      <a:pt x="22651" y="1919"/>
                      <a:pt x="21669" y="1616"/>
                      <a:pt x="20706" y="1268"/>
                    </a:cubicBezTo>
                    <a:cubicBezTo>
                      <a:pt x="20099" y="1045"/>
                      <a:pt x="19448" y="920"/>
                      <a:pt x="18823" y="742"/>
                    </a:cubicBezTo>
                    <a:cubicBezTo>
                      <a:pt x="18217" y="572"/>
                      <a:pt x="17592" y="403"/>
                      <a:pt x="16968" y="287"/>
                    </a:cubicBezTo>
                    <a:cubicBezTo>
                      <a:pt x="16070" y="121"/>
                      <a:pt x="15131" y="1"/>
                      <a:pt x="142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75" name="Google Shape;5375;p17"/>
            <p:cNvSpPr/>
            <p:nvPr/>
          </p:nvSpPr>
          <p:spPr>
            <a:xfrm>
              <a:off x="8146420" y="5076373"/>
              <a:ext cx="47536" cy="85032"/>
            </a:xfrm>
            <a:custGeom>
              <a:avLst/>
              <a:gdLst/>
              <a:ahLst/>
              <a:cxnLst/>
              <a:rect l="l" t="t" r="r" b="b"/>
              <a:pathLst>
                <a:path w="554" h="991" extrusionOk="0">
                  <a:moveTo>
                    <a:pt x="500" y="1"/>
                  </a:moveTo>
                  <a:cubicBezTo>
                    <a:pt x="500" y="1"/>
                    <a:pt x="366" y="27"/>
                    <a:pt x="251" y="143"/>
                  </a:cubicBezTo>
                  <a:cubicBezTo>
                    <a:pt x="117" y="277"/>
                    <a:pt x="1" y="536"/>
                    <a:pt x="108" y="991"/>
                  </a:cubicBezTo>
                  <a:cubicBezTo>
                    <a:pt x="259" y="982"/>
                    <a:pt x="411" y="964"/>
                    <a:pt x="554" y="955"/>
                  </a:cubicBezTo>
                  <a:cubicBezTo>
                    <a:pt x="545" y="946"/>
                    <a:pt x="527" y="928"/>
                    <a:pt x="509" y="911"/>
                  </a:cubicBezTo>
                  <a:cubicBezTo>
                    <a:pt x="393" y="795"/>
                    <a:pt x="366" y="643"/>
                    <a:pt x="366" y="491"/>
                  </a:cubicBezTo>
                  <a:cubicBezTo>
                    <a:pt x="358" y="313"/>
                    <a:pt x="500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7"/>
            <p:cNvSpPr/>
            <p:nvPr/>
          </p:nvSpPr>
          <p:spPr>
            <a:xfrm>
              <a:off x="9701875" y="4924671"/>
              <a:ext cx="684377" cy="175384"/>
            </a:xfrm>
            <a:custGeom>
              <a:avLst/>
              <a:gdLst/>
              <a:ahLst/>
              <a:cxnLst/>
              <a:rect l="l" t="t" r="r" b="b"/>
              <a:pathLst>
                <a:path w="7976" h="2044" extrusionOk="0">
                  <a:moveTo>
                    <a:pt x="2741" y="0"/>
                  </a:moveTo>
                  <a:cubicBezTo>
                    <a:pt x="2489" y="0"/>
                    <a:pt x="2239" y="15"/>
                    <a:pt x="1999" y="47"/>
                  </a:cubicBezTo>
                  <a:cubicBezTo>
                    <a:pt x="1508" y="118"/>
                    <a:pt x="982" y="118"/>
                    <a:pt x="500" y="243"/>
                  </a:cubicBezTo>
                  <a:cubicBezTo>
                    <a:pt x="330" y="279"/>
                    <a:pt x="170" y="315"/>
                    <a:pt x="0" y="323"/>
                  </a:cubicBezTo>
                  <a:cubicBezTo>
                    <a:pt x="393" y="431"/>
                    <a:pt x="768" y="538"/>
                    <a:pt x="1151" y="645"/>
                  </a:cubicBezTo>
                  <a:cubicBezTo>
                    <a:pt x="2159" y="921"/>
                    <a:pt x="3132" y="1323"/>
                    <a:pt x="4149" y="1599"/>
                  </a:cubicBezTo>
                  <a:cubicBezTo>
                    <a:pt x="4897" y="1803"/>
                    <a:pt x="5698" y="2043"/>
                    <a:pt x="6483" y="2043"/>
                  </a:cubicBezTo>
                  <a:cubicBezTo>
                    <a:pt x="6558" y="2043"/>
                    <a:pt x="6634" y="2041"/>
                    <a:pt x="6709" y="2036"/>
                  </a:cubicBezTo>
                  <a:cubicBezTo>
                    <a:pt x="7119" y="1911"/>
                    <a:pt x="7547" y="1831"/>
                    <a:pt x="7976" y="1795"/>
                  </a:cubicBezTo>
                  <a:cubicBezTo>
                    <a:pt x="7619" y="1644"/>
                    <a:pt x="7280" y="1430"/>
                    <a:pt x="6977" y="1251"/>
                  </a:cubicBezTo>
                  <a:cubicBezTo>
                    <a:pt x="6272" y="841"/>
                    <a:pt x="5496" y="395"/>
                    <a:pt x="4693" y="225"/>
                  </a:cubicBezTo>
                  <a:cubicBezTo>
                    <a:pt x="4075" y="97"/>
                    <a:pt x="3396" y="0"/>
                    <a:pt x="2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7"/>
            <p:cNvSpPr/>
            <p:nvPr/>
          </p:nvSpPr>
          <p:spPr>
            <a:xfrm>
              <a:off x="7968891" y="4987566"/>
              <a:ext cx="120212" cy="171609"/>
            </a:xfrm>
            <a:custGeom>
              <a:avLst/>
              <a:gdLst/>
              <a:ahLst/>
              <a:cxnLst/>
              <a:rect l="l" t="t" r="r" b="b"/>
              <a:pathLst>
                <a:path w="1401" h="2000" extrusionOk="0">
                  <a:moveTo>
                    <a:pt x="1017" y="1"/>
                  </a:moveTo>
                  <a:cubicBezTo>
                    <a:pt x="1079" y="304"/>
                    <a:pt x="1044" y="643"/>
                    <a:pt x="919" y="964"/>
                  </a:cubicBezTo>
                  <a:cubicBezTo>
                    <a:pt x="758" y="1384"/>
                    <a:pt x="428" y="1740"/>
                    <a:pt x="0" y="1839"/>
                  </a:cubicBezTo>
                  <a:cubicBezTo>
                    <a:pt x="107" y="1892"/>
                    <a:pt x="223" y="1946"/>
                    <a:pt x="330" y="1999"/>
                  </a:cubicBezTo>
                  <a:cubicBezTo>
                    <a:pt x="785" y="1874"/>
                    <a:pt x="1169" y="1419"/>
                    <a:pt x="1285" y="973"/>
                  </a:cubicBezTo>
                  <a:cubicBezTo>
                    <a:pt x="1401" y="554"/>
                    <a:pt x="1178" y="304"/>
                    <a:pt x="10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378" name="Google Shape;5378;p17"/>
          <p:cNvGrpSpPr/>
          <p:nvPr/>
        </p:nvGrpSpPr>
        <p:grpSpPr>
          <a:xfrm flipH="1">
            <a:off x="4745681" y="5696559"/>
            <a:ext cx="6973049" cy="3735469"/>
            <a:chOff x="5683524" y="3609799"/>
            <a:chExt cx="4642922" cy="2487218"/>
          </a:xfrm>
        </p:grpSpPr>
        <p:grpSp>
          <p:nvGrpSpPr>
            <p:cNvPr id="5379" name="Google Shape;5379;p17"/>
            <p:cNvGrpSpPr/>
            <p:nvPr/>
          </p:nvGrpSpPr>
          <p:grpSpPr>
            <a:xfrm>
              <a:off x="6411213" y="3650537"/>
              <a:ext cx="3102041" cy="1858991"/>
              <a:chOff x="1998987" y="1205534"/>
              <a:chExt cx="2649280" cy="1587660"/>
            </a:xfrm>
          </p:grpSpPr>
          <p:sp>
            <p:nvSpPr>
              <p:cNvPr id="5380" name="Google Shape;5380;p17"/>
              <p:cNvSpPr/>
              <p:nvPr/>
            </p:nvSpPr>
            <p:spPr>
              <a:xfrm>
                <a:off x="3855856" y="1879022"/>
                <a:ext cx="792411" cy="87765"/>
              </a:xfrm>
              <a:custGeom>
                <a:avLst/>
                <a:gdLst/>
                <a:ahLst/>
                <a:cxnLst/>
                <a:rect l="l" t="t" r="r" b="b"/>
                <a:pathLst>
                  <a:path w="9110" h="1009" extrusionOk="0">
                    <a:moveTo>
                      <a:pt x="63" y="1"/>
                    </a:moveTo>
                    <a:cubicBezTo>
                      <a:pt x="46" y="36"/>
                      <a:pt x="28" y="81"/>
                      <a:pt x="10" y="125"/>
                    </a:cubicBezTo>
                    <a:cubicBezTo>
                      <a:pt x="10" y="125"/>
                      <a:pt x="10" y="125"/>
                      <a:pt x="1" y="134"/>
                    </a:cubicBezTo>
                    <a:cubicBezTo>
                      <a:pt x="367" y="259"/>
                      <a:pt x="724" y="411"/>
                      <a:pt x="1071" y="571"/>
                    </a:cubicBezTo>
                    <a:cubicBezTo>
                      <a:pt x="2050" y="885"/>
                      <a:pt x="3142" y="1008"/>
                      <a:pt x="4186" y="1008"/>
                    </a:cubicBezTo>
                    <a:cubicBezTo>
                      <a:pt x="4417" y="1008"/>
                      <a:pt x="4647" y="1002"/>
                      <a:pt x="4872" y="991"/>
                    </a:cubicBezTo>
                    <a:cubicBezTo>
                      <a:pt x="5844" y="946"/>
                      <a:pt x="6763" y="839"/>
                      <a:pt x="7709" y="661"/>
                    </a:cubicBezTo>
                    <a:cubicBezTo>
                      <a:pt x="8182" y="571"/>
                      <a:pt x="8636" y="420"/>
                      <a:pt x="9109" y="340"/>
                    </a:cubicBezTo>
                    <a:lnTo>
                      <a:pt x="9109" y="340"/>
                    </a:lnTo>
                    <a:cubicBezTo>
                      <a:pt x="8467" y="402"/>
                      <a:pt x="7843" y="545"/>
                      <a:pt x="7200" y="589"/>
                    </a:cubicBezTo>
                    <a:cubicBezTo>
                      <a:pt x="6940" y="611"/>
                      <a:pt x="6673" y="622"/>
                      <a:pt x="6403" y="622"/>
                    </a:cubicBezTo>
                    <a:cubicBezTo>
                      <a:pt x="5767" y="622"/>
                      <a:pt x="5117" y="560"/>
                      <a:pt x="4515" y="429"/>
                    </a:cubicBezTo>
                    <a:cubicBezTo>
                      <a:pt x="3543" y="206"/>
                      <a:pt x="2561" y="18"/>
                      <a:pt x="1553" y="9"/>
                    </a:cubicBezTo>
                    <a:cubicBezTo>
                      <a:pt x="1243" y="9"/>
                      <a:pt x="926" y="31"/>
                      <a:pt x="611" y="31"/>
                    </a:cubicBezTo>
                    <a:cubicBezTo>
                      <a:pt x="427" y="31"/>
                      <a:pt x="244" y="24"/>
                      <a:pt x="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1" name="Google Shape;5381;p17"/>
              <p:cNvSpPr/>
              <p:nvPr/>
            </p:nvSpPr>
            <p:spPr>
              <a:xfrm>
                <a:off x="3308833" y="1920773"/>
                <a:ext cx="1134600" cy="284346"/>
              </a:xfrm>
              <a:custGeom>
                <a:avLst/>
                <a:gdLst/>
                <a:ahLst/>
                <a:cxnLst/>
                <a:rect l="l" t="t" r="r" b="b"/>
                <a:pathLst>
                  <a:path w="13044" h="3269" extrusionOk="0">
                    <a:moveTo>
                      <a:pt x="22" y="712"/>
                    </a:moveTo>
                    <a:cubicBezTo>
                      <a:pt x="15" y="713"/>
                      <a:pt x="8" y="715"/>
                      <a:pt x="1" y="716"/>
                    </a:cubicBezTo>
                    <a:cubicBezTo>
                      <a:pt x="8" y="715"/>
                      <a:pt x="15" y="713"/>
                      <a:pt x="22" y="712"/>
                    </a:cubicBezTo>
                    <a:close/>
                    <a:moveTo>
                      <a:pt x="2375" y="0"/>
                    </a:moveTo>
                    <a:cubicBezTo>
                      <a:pt x="2292" y="0"/>
                      <a:pt x="2208" y="4"/>
                      <a:pt x="2124" y="11"/>
                    </a:cubicBezTo>
                    <a:cubicBezTo>
                      <a:pt x="1490" y="74"/>
                      <a:pt x="911" y="413"/>
                      <a:pt x="331" y="627"/>
                    </a:cubicBezTo>
                    <a:cubicBezTo>
                      <a:pt x="231" y="660"/>
                      <a:pt x="123" y="693"/>
                      <a:pt x="22" y="712"/>
                    </a:cubicBezTo>
                    <a:lnTo>
                      <a:pt x="22" y="712"/>
                    </a:lnTo>
                    <a:cubicBezTo>
                      <a:pt x="481" y="632"/>
                      <a:pt x="940" y="576"/>
                      <a:pt x="1409" y="576"/>
                    </a:cubicBezTo>
                    <a:cubicBezTo>
                      <a:pt x="1498" y="576"/>
                      <a:pt x="1588" y="578"/>
                      <a:pt x="1678" y="582"/>
                    </a:cubicBezTo>
                    <a:cubicBezTo>
                      <a:pt x="2927" y="645"/>
                      <a:pt x="4060" y="966"/>
                      <a:pt x="5193" y="1483"/>
                    </a:cubicBezTo>
                    <a:cubicBezTo>
                      <a:pt x="6504" y="2090"/>
                      <a:pt x="7878" y="2607"/>
                      <a:pt x="9278" y="2964"/>
                    </a:cubicBezTo>
                    <a:cubicBezTo>
                      <a:pt x="9883" y="3121"/>
                      <a:pt x="10549" y="3269"/>
                      <a:pt x="11192" y="3269"/>
                    </a:cubicBezTo>
                    <a:cubicBezTo>
                      <a:pt x="11868" y="3269"/>
                      <a:pt x="12517" y="3105"/>
                      <a:pt x="13043" y="2616"/>
                    </a:cubicBezTo>
                    <a:lnTo>
                      <a:pt x="13043" y="2616"/>
                    </a:lnTo>
                    <a:cubicBezTo>
                      <a:pt x="12758" y="2732"/>
                      <a:pt x="12392" y="2759"/>
                      <a:pt x="12151" y="2795"/>
                    </a:cubicBezTo>
                    <a:cubicBezTo>
                      <a:pt x="11875" y="2831"/>
                      <a:pt x="11596" y="2849"/>
                      <a:pt x="11318" y="2849"/>
                    </a:cubicBezTo>
                    <a:cubicBezTo>
                      <a:pt x="11119" y="2849"/>
                      <a:pt x="10921" y="2840"/>
                      <a:pt x="10724" y="2821"/>
                    </a:cubicBezTo>
                    <a:cubicBezTo>
                      <a:pt x="9047" y="2643"/>
                      <a:pt x="7530" y="1929"/>
                      <a:pt x="5969" y="1331"/>
                    </a:cubicBezTo>
                    <a:cubicBezTo>
                      <a:pt x="4803" y="879"/>
                      <a:pt x="3677" y="0"/>
                      <a:pt x="23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2" name="Google Shape;5382;p17"/>
              <p:cNvSpPr/>
              <p:nvPr/>
            </p:nvSpPr>
            <p:spPr>
              <a:xfrm>
                <a:off x="3138872" y="1543018"/>
                <a:ext cx="260078" cy="303482"/>
              </a:xfrm>
              <a:custGeom>
                <a:avLst/>
                <a:gdLst/>
                <a:ahLst/>
                <a:cxnLst/>
                <a:rect l="l" t="t" r="r" b="b"/>
                <a:pathLst>
                  <a:path w="2990" h="3489" extrusionOk="0">
                    <a:moveTo>
                      <a:pt x="2258" y="1"/>
                    </a:moveTo>
                    <a:cubicBezTo>
                      <a:pt x="2188" y="29"/>
                      <a:pt x="2111" y="42"/>
                      <a:pt x="2031" y="42"/>
                    </a:cubicBezTo>
                    <a:cubicBezTo>
                      <a:pt x="1959" y="42"/>
                      <a:pt x="1884" y="31"/>
                      <a:pt x="1812" y="10"/>
                    </a:cubicBezTo>
                    <a:lnTo>
                      <a:pt x="1812" y="10"/>
                    </a:lnTo>
                    <a:cubicBezTo>
                      <a:pt x="2374" y="634"/>
                      <a:pt x="2356" y="1473"/>
                      <a:pt x="1928" y="2213"/>
                    </a:cubicBezTo>
                    <a:cubicBezTo>
                      <a:pt x="1596" y="2774"/>
                      <a:pt x="828" y="3359"/>
                      <a:pt x="107" y="3359"/>
                    </a:cubicBezTo>
                    <a:cubicBezTo>
                      <a:pt x="72" y="3359"/>
                      <a:pt x="36" y="3358"/>
                      <a:pt x="1" y="3355"/>
                    </a:cubicBezTo>
                    <a:lnTo>
                      <a:pt x="1" y="3355"/>
                    </a:lnTo>
                    <a:cubicBezTo>
                      <a:pt x="90" y="3400"/>
                      <a:pt x="179" y="3444"/>
                      <a:pt x="269" y="3489"/>
                    </a:cubicBezTo>
                    <a:cubicBezTo>
                      <a:pt x="938" y="3489"/>
                      <a:pt x="1740" y="3016"/>
                      <a:pt x="2169" y="2525"/>
                    </a:cubicBezTo>
                    <a:cubicBezTo>
                      <a:pt x="2740" y="1874"/>
                      <a:pt x="2989" y="875"/>
                      <a:pt x="2704" y="45"/>
                    </a:cubicBezTo>
                    <a:lnTo>
                      <a:pt x="2704" y="45"/>
                    </a:lnTo>
                    <a:cubicBezTo>
                      <a:pt x="2659" y="54"/>
                      <a:pt x="2624" y="54"/>
                      <a:pt x="2588" y="54"/>
                    </a:cubicBezTo>
                    <a:cubicBezTo>
                      <a:pt x="2481" y="54"/>
                      <a:pt x="2374" y="36"/>
                      <a:pt x="22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3" name="Google Shape;5383;p17"/>
              <p:cNvSpPr/>
              <p:nvPr/>
            </p:nvSpPr>
            <p:spPr>
              <a:xfrm>
                <a:off x="3013968" y="1376972"/>
                <a:ext cx="102552" cy="133605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1536" extrusionOk="0">
                    <a:moveTo>
                      <a:pt x="518" y="1"/>
                    </a:moveTo>
                    <a:lnTo>
                      <a:pt x="518" y="1"/>
                    </a:lnTo>
                    <a:cubicBezTo>
                      <a:pt x="456" y="27"/>
                      <a:pt x="384" y="45"/>
                      <a:pt x="331" y="90"/>
                    </a:cubicBezTo>
                    <a:cubicBezTo>
                      <a:pt x="54" y="259"/>
                      <a:pt x="1" y="616"/>
                      <a:pt x="161" y="893"/>
                    </a:cubicBezTo>
                    <a:cubicBezTo>
                      <a:pt x="375" y="1250"/>
                      <a:pt x="759" y="1517"/>
                      <a:pt x="1178" y="1535"/>
                    </a:cubicBezTo>
                    <a:cubicBezTo>
                      <a:pt x="723" y="1339"/>
                      <a:pt x="366" y="955"/>
                      <a:pt x="384" y="438"/>
                    </a:cubicBezTo>
                    <a:cubicBezTo>
                      <a:pt x="393" y="268"/>
                      <a:pt x="447" y="126"/>
                      <a:pt x="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4" name="Google Shape;5384;p17"/>
              <p:cNvSpPr/>
              <p:nvPr/>
            </p:nvSpPr>
            <p:spPr>
              <a:xfrm>
                <a:off x="2727105" y="1205534"/>
                <a:ext cx="198494" cy="316529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3639" extrusionOk="0">
                    <a:moveTo>
                      <a:pt x="2282" y="0"/>
                    </a:moveTo>
                    <a:lnTo>
                      <a:pt x="2282" y="0"/>
                    </a:lnTo>
                    <a:cubicBezTo>
                      <a:pt x="1470" y="187"/>
                      <a:pt x="497" y="785"/>
                      <a:pt x="283" y="1588"/>
                    </a:cubicBezTo>
                    <a:cubicBezTo>
                      <a:pt x="1" y="2644"/>
                      <a:pt x="787" y="3638"/>
                      <a:pt x="1784" y="3638"/>
                    </a:cubicBezTo>
                    <a:cubicBezTo>
                      <a:pt x="1857" y="3638"/>
                      <a:pt x="1931" y="3633"/>
                      <a:pt x="2005" y="3622"/>
                    </a:cubicBezTo>
                    <a:cubicBezTo>
                      <a:pt x="1648" y="3613"/>
                      <a:pt x="1282" y="3488"/>
                      <a:pt x="1122" y="3354"/>
                    </a:cubicBezTo>
                    <a:cubicBezTo>
                      <a:pt x="399" y="2757"/>
                      <a:pt x="399" y="1722"/>
                      <a:pt x="935" y="1008"/>
                    </a:cubicBezTo>
                    <a:cubicBezTo>
                      <a:pt x="1256" y="571"/>
                      <a:pt x="1755" y="232"/>
                      <a:pt x="22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5" name="Google Shape;5385;p17"/>
              <p:cNvSpPr/>
              <p:nvPr/>
            </p:nvSpPr>
            <p:spPr>
              <a:xfrm>
                <a:off x="2690399" y="2051939"/>
                <a:ext cx="1462002" cy="379244"/>
              </a:xfrm>
              <a:custGeom>
                <a:avLst/>
                <a:gdLst/>
                <a:ahLst/>
                <a:cxnLst/>
                <a:rect l="l" t="t" r="r" b="b"/>
                <a:pathLst>
                  <a:path w="16808" h="4360" extrusionOk="0">
                    <a:moveTo>
                      <a:pt x="1315" y="1"/>
                    </a:moveTo>
                    <a:cubicBezTo>
                      <a:pt x="870" y="1"/>
                      <a:pt x="429" y="37"/>
                      <a:pt x="1" y="118"/>
                    </a:cubicBezTo>
                    <a:cubicBezTo>
                      <a:pt x="36" y="323"/>
                      <a:pt x="45" y="519"/>
                      <a:pt x="27" y="716"/>
                    </a:cubicBezTo>
                    <a:cubicBezTo>
                      <a:pt x="27" y="733"/>
                      <a:pt x="27" y="742"/>
                      <a:pt x="18" y="760"/>
                    </a:cubicBezTo>
                    <a:cubicBezTo>
                      <a:pt x="301" y="702"/>
                      <a:pt x="579" y="675"/>
                      <a:pt x="852" y="675"/>
                    </a:cubicBezTo>
                    <a:cubicBezTo>
                      <a:pt x="2661" y="675"/>
                      <a:pt x="4261" y="1844"/>
                      <a:pt x="5835" y="2643"/>
                    </a:cubicBezTo>
                    <a:cubicBezTo>
                      <a:pt x="6914" y="3196"/>
                      <a:pt x="8021" y="3695"/>
                      <a:pt x="9198" y="4043"/>
                    </a:cubicBezTo>
                    <a:cubicBezTo>
                      <a:pt x="9774" y="4216"/>
                      <a:pt x="10444" y="4360"/>
                      <a:pt x="11095" y="4360"/>
                    </a:cubicBezTo>
                    <a:cubicBezTo>
                      <a:pt x="11382" y="4360"/>
                      <a:pt x="11666" y="4332"/>
                      <a:pt x="11937" y="4266"/>
                    </a:cubicBezTo>
                    <a:cubicBezTo>
                      <a:pt x="12428" y="3963"/>
                      <a:pt x="12909" y="3660"/>
                      <a:pt x="13427" y="3401"/>
                    </a:cubicBezTo>
                    <a:cubicBezTo>
                      <a:pt x="14310" y="2973"/>
                      <a:pt x="15202" y="2705"/>
                      <a:pt x="16165" y="2553"/>
                    </a:cubicBezTo>
                    <a:cubicBezTo>
                      <a:pt x="16380" y="2527"/>
                      <a:pt x="16594" y="2491"/>
                      <a:pt x="16808" y="2455"/>
                    </a:cubicBezTo>
                    <a:cubicBezTo>
                      <a:pt x="16290" y="2437"/>
                      <a:pt x="15764" y="2348"/>
                      <a:pt x="15264" y="2232"/>
                    </a:cubicBezTo>
                    <a:cubicBezTo>
                      <a:pt x="14479" y="2910"/>
                      <a:pt x="13355" y="3062"/>
                      <a:pt x="12356" y="3071"/>
                    </a:cubicBezTo>
                    <a:cubicBezTo>
                      <a:pt x="12282" y="3072"/>
                      <a:pt x="12208" y="3073"/>
                      <a:pt x="12133" y="3073"/>
                    </a:cubicBezTo>
                    <a:cubicBezTo>
                      <a:pt x="11365" y="3073"/>
                      <a:pt x="10582" y="2987"/>
                      <a:pt x="9858" y="2767"/>
                    </a:cubicBezTo>
                    <a:cubicBezTo>
                      <a:pt x="9020" y="2500"/>
                      <a:pt x="8208" y="2161"/>
                      <a:pt x="7423" y="1759"/>
                    </a:cubicBezTo>
                    <a:cubicBezTo>
                      <a:pt x="6549" y="1322"/>
                      <a:pt x="5710" y="849"/>
                      <a:pt x="4764" y="564"/>
                    </a:cubicBezTo>
                    <a:cubicBezTo>
                      <a:pt x="3685" y="247"/>
                      <a:pt x="2485" y="1"/>
                      <a:pt x="13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6" name="Google Shape;5386;p17"/>
              <p:cNvSpPr/>
              <p:nvPr/>
            </p:nvSpPr>
            <p:spPr>
              <a:xfrm>
                <a:off x="1998987" y="2139702"/>
                <a:ext cx="270168" cy="393509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4524" extrusionOk="0">
                    <a:moveTo>
                      <a:pt x="590" y="1"/>
                    </a:moveTo>
                    <a:cubicBezTo>
                      <a:pt x="527" y="19"/>
                      <a:pt x="474" y="28"/>
                      <a:pt x="411" y="28"/>
                    </a:cubicBezTo>
                    <a:cubicBezTo>
                      <a:pt x="81" y="331"/>
                      <a:pt x="1" y="929"/>
                      <a:pt x="54" y="1339"/>
                    </a:cubicBezTo>
                    <a:cubicBezTo>
                      <a:pt x="117" y="1874"/>
                      <a:pt x="304" y="2392"/>
                      <a:pt x="590" y="2856"/>
                    </a:cubicBezTo>
                    <a:cubicBezTo>
                      <a:pt x="1071" y="3641"/>
                      <a:pt x="2026" y="4203"/>
                      <a:pt x="2882" y="4524"/>
                    </a:cubicBezTo>
                    <a:cubicBezTo>
                      <a:pt x="2954" y="4444"/>
                      <a:pt x="3034" y="4354"/>
                      <a:pt x="3105" y="4274"/>
                    </a:cubicBezTo>
                    <a:cubicBezTo>
                      <a:pt x="2302" y="4087"/>
                      <a:pt x="1491" y="3462"/>
                      <a:pt x="1062" y="2766"/>
                    </a:cubicBezTo>
                    <a:cubicBezTo>
                      <a:pt x="813" y="2356"/>
                      <a:pt x="563" y="1848"/>
                      <a:pt x="545" y="1366"/>
                    </a:cubicBezTo>
                    <a:cubicBezTo>
                      <a:pt x="518" y="857"/>
                      <a:pt x="616" y="492"/>
                      <a:pt x="768" y="28"/>
                    </a:cubicBezTo>
                    <a:cubicBezTo>
                      <a:pt x="706" y="28"/>
                      <a:pt x="643" y="19"/>
                      <a:pt x="5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7" name="Google Shape;5387;p17"/>
              <p:cNvSpPr/>
              <p:nvPr/>
            </p:nvSpPr>
            <p:spPr>
              <a:xfrm>
                <a:off x="2013774" y="1976005"/>
                <a:ext cx="113338" cy="153176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1761" extrusionOk="0">
                    <a:moveTo>
                      <a:pt x="455" y="1"/>
                    </a:moveTo>
                    <a:lnTo>
                      <a:pt x="455" y="1"/>
                    </a:lnTo>
                    <a:cubicBezTo>
                      <a:pt x="643" y="286"/>
                      <a:pt x="705" y="652"/>
                      <a:pt x="652" y="1000"/>
                    </a:cubicBezTo>
                    <a:cubicBezTo>
                      <a:pt x="589" y="1383"/>
                      <a:pt x="330" y="1642"/>
                      <a:pt x="0" y="1758"/>
                    </a:cubicBezTo>
                    <a:cubicBezTo>
                      <a:pt x="25" y="1759"/>
                      <a:pt x="49" y="1760"/>
                      <a:pt x="74" y="1760"/>
                    </a:cubicBezTo>
                    <a:cubicBezTo>
                      <a:pt x="374" y="1760"/>
                      <a:pt x="686" y="1659"/>
                      <a:pt x="884" y="1428"/>
                    </a:cubicBezTo>
                    <a:cubicBezTo>
                      <a:pt x="1303" y="946"/>
                      <a:pt x="1071" y="179"/>
                      <a:pt x="4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8" name="Google Shape;5388;p17"/>
              <p:cNvSpPr/>
              <p:nvPr/>
            </p:nvSpPr>
            <p:spPr>
              <a:xfrm>
                <a:off x="2445982" y="1809177"/>
                <a:ext cx="211889" cy="392552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4513" extrusionOk="0">
                    <a:moveTo>
                      <a:pt x="0" y="1"/>
                    </a:moveTo>
                    <a:cubicBezTo>
                      <a:pt x="571" y="366"/>
                      <a:pt x="1080" y="839"/>
                      <a:pt x="1463" y="1366"/>
                    </a:cubicBezTo>
                    <a:cubicBezTo>
                      <a:pt x="1972" y="2044"/>
                      <a:pt x="2213" y="3141"/>
                      <a:pt x="1669" y="3881"/>
                    </a:cubicBezTo>
                    <a:cubicBezTo>
                      <a:pt x="1407" y="4230"/>
                      <a:pt x="991" y="4419"/>
                      <a:pt x="580" y="4419"/>
                    </a:cubicBezTo>
                    <a:cubicBezTo>
                      <a:pt x="487" y="4419"/>
                      <a:pt x="394" y="4410"/>
                      <a:pt x="304" y="4390"/>
                    </a:cubicBezTo>
                    <a:lnTo>
                      <a:pt x="304" y="4390"/>
                    </a:lnTo>
                    <a:cubicBezTo>
                      <a:pt x="482" y="4461"/>
                      <a:pt x="672" y="4513"/>
                      <a:pt x="864" y="4513"/>
                    </a:cubicBezTo>
                    <a:cubicBezTo>
                      <a:pt x="960" y="4513"/>
                      <a:pt x="1056" y="4500"/>
                      <a:pt x="1151" y="4470"/>
                    </a:cubicBezTo>
                    <a:cubicBezTo>
                      <a:pt x="1490" y="4363"/>
                      <a:pt x="1918" y="4194"/>
                      <a:pt x="2079" y="3846"/>
                    </a:cubicBezTo>
                    <a:cubicBezTo>
                      <a:pt x="2347" y="3284"/>
                      <a:pt x="2436" y="2552"/>
                      <a:pt x="2159" y="1981"/>
                    </a:cubicBezTo>
                    <a:cubicBezTo>
                      <a:pt x="1749" y="1125"/>
                      <a:pt x="910" y="349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9" name="Google Shape;5389;p17"/>
              <p:cNvSpPr/>
              <p:nvPr/>
            </p:nvSpPr>
            <p:spPr>
              <a:xfrm>
                <a:off x="2233401" y="1990792"/>
                <a:ext cx="119514" cy="148218"/>
              </a:xfrm>
              <a:custGeom>
                <a:avLst/>
                <a:gdLst/>
                <a:ahLst/>
                <a:cxnLst/>
                <a:rect l="l" t="t" r="r" b="b"/>
                <a:pathLst>
                  <a:path w="1374" h="1704" extrusionOk="0">
                    <a:moveTo>
                      <a:pt x="785" y="0"/>
                    </a:moveTo>
                    <a:lnTo>
                      <a:pt x="785" y="0"/>
                    </a:lnTo>
                    <a:cubicBezTo>
                      <a:pt x="856" y="134"/>
                      <a:pt x="901" y="286"/>
                      <a:pt x="919" y="446"/>
                    </a:cubicBezTo>
                    <a:cubicBezTo>
                      <a:pt x="963" y="981"/>
                      <a:pt x="642" y="1588"/>
                      <a:pt x="62" y="1677"/>
                    </a:cubicBezTo>
                    <a:cubicBezTo>
                      <a:pt x="36" y="1686"/>
                      <a:pt x="18" y="1686"/>
                      <a:pt x="0" y="1686"/>
                    </a:cubicBezTo>
                    <a:cubicBezTo>
                      <a:pt x="67" y="1698"/>
                      <a:pt x="135" y="1704"/>
                      <a:pt x="204" y="1704"/>
                    </a:cubicBezTo>
                    <a:cubicBezTo>
                      <a:pt x="655" y="1704"/>
                      <a:pt x="1132" y="1456"/>
                      <a:pt x="1240" y="999"/>
                    </a:cubicBezTo>
                    <a:cubicBezTo>
                      <a:pt x="1374" y="491"/>
                      <a:pt x="1133" y="241"/>
                      <a:pt x="78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0" name="Google Shape;5390;p17"/>
              <p:cNvSpPr/>
              <p:nvPr/>
            </p:nvSpPr>
            <p:spPr>
              <a:xfrm>
                <a:off x="3436869" y="1439859"/>
                <a:ext cx="298089" cy="481970"/>
              </a:xfrm>
              <a:custGeom>
                <a:avLst/>
                <a:gdLst/>
                <a:ahLst/>
                <a:cxnLst/>
                <a:rect l="l" t="t" r="r" b="b"/>
                <a:pathLst>
                  <a:path w="3427" h="5541" extrusionOk="0">
                    <a:moveTo>
                      <a:pt x="991" y="0"/>
                    </a:moveTo>
                    <a:cubicBezTo>
                      <a:pt x="1508" y="330"/>
                      <a:pt x="1892" y="1035"/>
                      <a:pt x="2124" y="1526"/>
                    </a:cubicBezTo>
                    <a:cubicBezTo>
                      <a:pt x="2365" y="2052"/>
                      <a:pt x="2293" y="2828"/>
                      <a:pt x="2115" y="3363"/>
                    </a:cubicBezTo>
                    <a:cubicBezTo>
                      <a:pt x="1812" y="4247"/>
                      <a:pt x="955" y="5192"/>
                      <a:pt x="1" y="5540"/>
                    </a:cubicBezTo>
                    <a:cubicBezTo>
                      <a:pt x="45" y="5540"/>
                      <a:pt x="99" y="5540"/>
                      <a:pt x="152" y="5531"/>
                    </a:cubicBezTo>
                    <a:cubicBezTo>
                      <a:pt x="286" y="5496"/>
                      <a:pt x="420" y="5460"/>
                      <a:pt x="563" y="5451"/>
                    </a:cubicBezTo>
                    <a:cubicBezTo>
                      <a:pt x="687" y="5433"/>
                      <a:pt x="812" y="5433"/>
                      <a:pt x="928" y="5433"/>
                    </a:cubicBezTo>
                    <a:cubicBezTo>
                      <a:pt x="1713" y="5299"/>
                      <a:pt x="2534" y="5032"/>
                      <a:pt x="2962" y="4505"/>
                    </a:cubicBezTo>
                    <a:cubicBezTo>
                      <a:pt x="3373" y="4006"/>
                      <a:pt x="3426" y="3292"/>
                      <a:pt x="3310" y="2677"/>
                    </a:cubicBezTo>
                    <a:cubicBezTo>
                      <a:pt x="3132" y="1749"/>
                      <a:pt x="2632" y="1044"/>
                      <a:pt x="1963" y="420"/>
                    </a:cubicBezTo>
                    <a:cubicBezTo>
                      <a:pt x="1713" y="268"/>
                      <a:pt x="1455" y="143"/>
                      <a:pt x="1196" y="63"/>
                    </a:cubicBezTo>
                    <a:cubicBezTo>
                      <a:pt x="1125" y="36"/>
                      <a:pt x="1062" y="18"/>
                      <a:pt x="9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1" name="Google Shape;5391;p17"/>
              <p:cNvSpPr/>
              <p:nvPr/>
            </p:nvSpPr>
            <p:spPr>
              <a:xfrm>
                <a:off x="2641515" y="2528504"/>
                <a:ext cx="205714" cy="264688"/>
              </a:xfrm>
              <a:custGeom>
                <a:avLst/>
                <a:gdLst/>
                <a:ahLst/>
                <a:cxnLst/>
                <a:rect l="l" t="t" r="r" b="b"/>
                <a:pathLst>
                  <a:path w="2365" h="3043" extrusionOk="0">
                    <a:moveTo>
                      <a:pt x="259" y="0"/>
                    </a:moveTo>
                    <a:lnTo>
                      <a:pt x="259" y="0"/>
                    </a:lnTo>
                    <a:cubicBezTo>
                      <a:pt x="0" y="794"/>
                      <a:pt x="313" y="2124"/>
                      <a:pt x="955" y="2632"/>
                    </a:cubicBezTo>
                    <a:cubicBezTo>
                      <a:pt x="1365" y="2953"/>
                      <a:pt x="1856" y="3034"/>
                      <a:pt x="2365" y="3042"/>
                    </a:cubicBezTo>
                    <a:cubicBezTo>
                      <a:pt x="2008" y="2900"/>
                      <a:pt x="1731" y="2516"/>
                      <a:pt x="1562" y="2195"/>
                    </a:cubicBezTo>
                    <a:cubicBezTo>
                      <a:pt x="1312" y="1704"/>
                      <a:pt x="1214" y="678"/>
                      <a:pt x="1624" y="197"/>
                    </a:cubicBezTo>
                    <a:lnTo>
                      <a:pt x="1624" y="197"/>
                    </a:lnTo>
                    <a:cubicBezTo>
                      <a:pt x="1580" y="205"/>
                      <a:pt x="1534" y="209"/>
                      <a:pt x="1486" y="209"/>
                    </a:cubicBezTo>
                    <a:cubicBezTo>
                      <a:pt x="1428" y="209"/>
                      <a:pt x="1367" y="202"/>
                      <a:pt x="1303" y="188"/>
                    </a:cubicBezTo>
                    <a:lnTo>
                      <a:pt x="1294" y="188"/>
                    </a:lnTo>
                    <a:cubicBezTo>
                      <a:pt x="1185" y="237"/>
                      <a:pt x="1057" y="262"/>
                      <a:pt x="926" y="262"/>
                    </a:cubicBezTo>
                    <a:cubicBezTo>
                      <a:pt x="680" y="262"/>
                      <a:pt x="422" y="175"/>
                      <a:pt x="2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2" name="Google Shape;5392;p17"/>
              <p:cNvSpPr/>
              <p:nvPr/>
            </p:nvSpPr>
            <p:spPr>
              <a:xfrm>
                <a:off x="2532093" y="2425519"/>
                <a:ext cx="163788" cy="352888"/>
              </a:xfrm>
              <a:custGeom>
                <a:avLst/>
                <a:gdLst/>
                <a:ahLst/>
                <a:cxnLst/>
                <a:rect l="l" t="t" r="r" b="b"/>
                <a:pathLst>
                  <a:path w="1883" h="4057" extrusionOk="0">
                    <a:moveTo>
                      <a:pt x="1328" y="1"/>
                    </a:moveTo>
                    <a:cubicBezTo>
                      <a:pt x="1270" y="1"/>
                      <a:pt x="1210" y="3"/>
                      <a:pt x="1151" y="7"/>
                    </a:cubicBezTo>
                    <a:cubicBezTo>
                      <a:pt x="723" y="167"/>
                      <a:pt x="420" y="721"/>
                      <a:pt x="250" y="1113"/>
                    </a:cubicBezTo>
                    <a:cubicBezTo>
                      <a:pt x="63" y="1550"/>
                      <a:pt x="1" y="1987"/>
                      <a:pt x="54" y="2460"/>
                    </a:cubicBezTo>
                    <a:cubicBezTo>
                      <a:pt x="99" y="2835"/>
                      <a:pt x="250" y="3156"/>
                      <a:pt x="473" y="3459"/>
                    </a:cubicBezTo>
                    <a:cubicBezTo>
                      <a:pt x="607" y="3638"/>
                      <a:pt x="723" y="3887"/>
                      <a:pt x="928" y="3995"/>
                    </a:cubicBezTo>
                    <a:cubicBezTo>
                      <a:pt x="928" y="3995"/>
                      <a:pt x="928" y="4003"/>
                      <a:pt x="928" y="4003"/>
                    </a:cubicBezTo>
                    <a:cubicBezTo>
                      <a:pt x="1250" y="4003"/>
                      <a:pt x="1571" y="4021"/>
                      <a:pt x="1883" y="4057"/>
                    </a:cubicBezTo>
                    <a:cubicBezTo>
                      <a:pt x="1401" y="3807"/>
                      <a:pt x="1098" y="3218"/>
                      <a:pt x="1000" y="2683"/>
                    </a:cubicBezTo>
                    <a:cubicBezTo>
                      <a:pt x="866" y="2014"/>
                      <a:pt x="911" y="1381"/>
                      <a:pt x="1143" y="747"/>
                    </a:cubicBezTo>
                    <a:cubicBezTo>
                      <a:pt x="1241" y="497"/>
                      <a:pt x="1428" y="230"/>
                      <a:pt x="1687" y="150"/>
                    </a:cubicBezTo>
                    <a:cubicBezTo>
                      <a:pt x="1740" y="123"/>
                      <a:pt x="1812" y="105"/>
                      <a:pt x="1883" y="105"/>
                    </a:cubicBezTo>
                    <a:cubicBezTo>
                      <a:pt x="1737" y="28"/>
                      <a:pt x="1536" y="1"/>
                      <a:pt x="13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3" name="Google Shape;5393;p17"/>
              <p:cNvSpPr/>
              <p:nvPr/>
            </p:nvSpPr>
            <p:spPr>
              <a:xfrm>
                <a:off x="2810693" y="2431521"/>
                <a:ext cx="48971" cy="101683"/>
              </a:xfrm>
              <a:custGeom>
                <a:avLst/>
                <a:gdLst/>
                <a:ahLst/>
                <a:cxnLst/>
                <a:rect l="l" t="t" r="r" b="b"/>
                <a:pathLst>
                  <a:path w="563" h="1169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250" y="152"/>
                      <a:pt x="366" y="339"/>
                      <a:pt x="348" y="544"/>
                    </a:cubicBezTo>
                    <a:cubicBezTo>
                      <a:pt x="321" y="794"/>
                      <a:pt x="188" y="1026"/>
                      <a:pt x="0" y="1169"/>
                    </a:cubicBezTo>
                    <a:cubicBezTo>
                      <a:pt x="89" y="1151"/>
                      <a:pt x="170" y="1133"/>
                      <a:pt x="250" y="1071"/>
                    </a:cubicBezTo>
                    <a:cubicBezTo>
                      <a:pt x="437" y="946"/>
                      <a:pt x="562" y="634"/>
                      <a:pt x="482" y="411"/>
                    </a:cubicBezTo>
                    <a:cubicBezTo>
                      <a:pt x="420" y="223"/>
                      <a:pt x="268" y="81"/>
                      <a:pt x="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4" name="Google Shape;5394;p17"/>
              <p:cNvSpPr/>
              <p:nvPr/>
            </p:nvSpPr>
            <p:spPr>
              <a:xfrm>
                <a:off x="2772683" y="2415169"/>
                <a:ext cx="71413" cy="118818"/>
              </a:xfrm>
              <a:custGeom>
                <a:avLst/>
                <a:gdLst/>
                <a:ahLst/>
                <a:cxnLst/>
                <a:rect l="l" t="t" r="r" b="b"/>
                <a:pathLst>
                  <a:path w="821" h="1366" extrusionOk="0">
                    <a:moveTo>
                      <a:pt x="223" y="1"/>
                    </a:moveTo>
                    <a:cubicBezTo>
                      <a:pt x="303" y="99"/>
                      <a:pt x="357" y="224"/>
                      <a:pt x="384" y="358"/>
                    </a:cubicBezTo>
                    <a:cubicBezTo>
                      <a:pt x="455" y="741"/>
                      <a:pt x="303" y="1125"/>
                      <a:pt x="0" y="1366"/>
                    </a:cubicBezTo>
                    <a:cubicBezTo>
                      <a:pt x="384" y="1241"/>
                      <a:pt x="821" y="947"/>
                      <a:pt x="642" y="501"/>
                    </a:cubicBezTo>
                    <a:cubicBezTo>
                      <a:pt x="562" y="295"/>
                      <a:pt x="402" y="135"/>
                      <a:pt x="2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5" name="Google Shape;5395;p17"/>
              <p:cNvSpPr/>
              <p:nvPr/>
            </p:nvSpPr>
            <p:spPr>
              <a:xfrm>
                <a:off x="2359088" y="2441611"/>
                <a:ext cx="180054" cy="35158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042" extrusionOk="0">
                    <a:moveTo>
                      <a:pt x="2070" y="0"/>
                    </a:moveTo>
                    <a:lnTo>
                      <a:pt x="2070" y="0"/>
                    </a:lnTo>
                    <a:cubicBezTo>
                      <a:pt x="1847" y="63"/>
                      <a:pt x="1624" y="125"/>
                      <a:pt x="1401" y="205"/>
                    </a:cubicBezTo>
                    <a:cubicBezTo>
                      <a:pt x="1347" y="232"/>
                      <a:pt x="1294" y="259"/>
                      <a:pt x="1231" y="286"/>
                    </a:cubicBezTo>
                    <a:cubicBezTo>
                      <a:pt x="696" y="651"/>
                      <a:pt x="304" y="1240"/>
                      <a:pt x="170" y="1883"/>
                    </a:cubicBezTo>
                    <a:cubicBezTo>
                      <a:pt x="0" y="2757"/>
                      <a:pt x="321" y="3506"/>
                      <a:pt x="1053" y="4015"/>
                    </a:cubicBezTo>
                    <a:cubicBezTo>
                      <a:pt x="1061" y="4023"/>
                      <a:pt x="1062" y="4037"/>
                      <a:pt x="1056" y="4041"/>
                    </a:cubicBezTo>
                    <a:lnTo>
                      <a:pt x="1056" y="4041"/>
                    </a:lnTo>
                    <a:cubicBezTo>
                      <a:pt x="1331" y="3970"/>
                      <a:pt x="1616" y="3916"/>
                      <a:pt x="1909" y="3881"/>
                    </a:cubicBezTo>
                    <a:cubicBezTo>
                      <a:pt x="1053" y="3435"/>
                      <a:pt x="535" y="2685"/>
                      <a:pt x="776" y="1677"/>
                    </a:cubicBezTo>
                    <a:cubicBezTo>
                      <a:pt x="937" y="973"/>
                      <a:pt x="1428" y="339"/>
                      <a:pt x="2070" y="0"/>
                    </a:cubicBezTo>
                    <a:close/>
                    <a:moveTo>
                      <a:pt x="1056" y="4041"/>
                    </a:moveTo>
                    <a:lnTo>
                      <a:pt x="1056" y="4041"/>
                    </a:lnTo>
                    <a:cubicBezTo>
                      <a:pt x="1055" y="4041"/>
                      <a:pt x="1054" y="4041"/>
                      <a:pt x="1053" y="4041"/>
                    </a:cubicBezTo>
                    <a:cubicBezTo>
                      <a:pt x="1054" y="4041"/>
                      <a:pt x="1055" y="4041"/>
                      <a:pt x="1056" y="404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6" name="Google Shape;5396;p17"/>
              <p:cNvSpPr/>
              <p:nvPr/>
            </p:nvSpPr>
            <p:spPr>
              <a:xfrm>
                <a:off x="2799038" y="2530070"/>
                <a:ext cx="176227" cy="257468"/>
              </a:xfrm>
              <a:custGeom>
                <a:avLst/>
                <a:gdLst/>
                <a:ahLst/>
                <a:cxnLst/>
                <a:rect l="l" t="t" r="r" b="b"/>
                <a:pathLst>
                  <a:path w="2026" h="2960" extrusionOk="0">
                    <a:moveTo>
                      <a:pt x="554" y="0"/>
                    </a:moveTo>
                    <a:cubicBezTo>
                      <a:pt x="473" y="81"/>
                      <a:pt x="384" y="143"/>
                      <a:pt x="268" y="161"/>
                    </a:cubicBezTo>
                    <a:cubicBezTo>
                      <a:pt x="0" y="705"/>
                      <a:pt x="215" y="1624"/>
                      <a:pt x="509" y="2106"/>
                    </a:cubicBezTo>
                    <a:cubicBezTo>
                      <a:pt x="797" y="2593"/>
                      <a:pt x="1257" y="2959"/>
                      <a:pt x="1811" y="2959"/>
                    </a:cubicBezTo>
                    <a:cubicBezTo>
                      <a:pt x="1876" y="2959"/>
                      <a:pt x="1941" y="2954"/>
                      <a:pt x="2008" y="2944"/>
                    </a:cubicBezTo>
                    <a:lnTo>
                      <a:pt x="2026" y="2944"/>
                    </a:lnTo>
                    <a:cubicBezTo>
                      <a:pt x="759" y="2855"/>
                      <a:pt x="134" y="1151"/>
                      <a:pt x="5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7" name="Google Shape;5397;p17"/>
              <p:cNvSpPr/>
              <p:nvPr/>
            </p:nvSpPr>
            <p:spPr>
              <a:xfrm>
                <a:off x="3173056" y="1426638"/>
                <a:ext cx="396640" cy="472402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5431" extrusionOk="0">
                    <a:moveTo>
                      <a:pt x="2605" y="1"/>
                    </a:moveTo>
                    <a:cubicBezTo>
                      <a:pt x="2472" y="10"/>
                      <a:pt x="2097" y="45"/>
                      <a:pt x="2043" y="259"/>
                    </a:cubicBezTo>
                    <a:cubicBezTo>
                      <a:pt x="2116" y="208"/>
                      <a:pt x="2201" y="186"/>
                      <a:pt x="2288" y="186"/>
                    </a:cubicBezTo>
                    <a:cubicBezTo>
                      <a:pt x="2551" y="186"/>
                      <a:pt x="2839" y="390"/>
                      <a:pt x="2927" y="625"/>
                    </a:cubicBezTo>
                    <a:cubicBezTo>
                      <a:pt x="3007" y="866"/>
                      <a:pt x="2918" y="1071"/>
                      <a:pt x="2748" y="1205"/>
                    </a:cubicBezTo>
                    <a:cubicBezTo>
                      <a:pt x="3176" y="1919"/>
                      <a:pt x="3105" y="3016"/>
                      <a:pt x="2766" y="3738"/>
                    </a:cubicBezTo>
                    <a:cubicBezTo>
                      <a:pt x="2364" y="4622"/>
                      <a:pt x="1419" y="4836"/>
                      <a:pt x="527" y="4836"/>
                    </a:cubicBezTo>
                    <a:cubicBezTo>
                      <a:pt x="378" y="4873"/>
                      <a:pt x="236" y="4892"/>
                      <a:pt x="89" y="4892"/>
                    </a:cubicBezTo>
                    <a:cubicBezTo>
                      <a:pt x="60" y="4892"/>
                      <a:pt x="30" y="4891"/>
                      <a:pt x="0" y="4889"/>
                    </a:cubicBezTo>
                    <a:lnTo>
                      <a:pt x="0" y="4889"/>
                    </a:lnTo>
                    <a:cubicBezTo>
                      <a:pt x="116" y="4952"/>
                      <a:pt x="241" y="5014"/>
                      <a:pt x="366" y="5068"/>
                    </a:cubicBezTo>
                    <a:cubicBezTo>
                      <a:pt x="714" y="5210"/>
                      <a:pt x="1107" y="5371"/>
                      <a:pt x="1499" y="5425"/>
                    </a:cubicBezTo>
                    <a:cubicBezTo>
                      <a:pt x="1550" y="5429"/>
                      <a:pt x="1601" y="5431"/>
                      <a:pt x="1653" y="5431"/>
                    </a:cubicBezTo>
                    <a:cubicBezTo>
                      <a:pt x="2684" y="5431"/>
                      <a:pt x="3896" y="4600"/>
                      <a:pt x="4184" y="3640"/>
                    </a:cubicBezTo>
                    <a:cubicBezTo>
                      <a:pt x="4559" y="2409"/>
                      <a:pt x="4033" y="420"/>
                      <a:pt x="26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8" name="Google Shape;5398;p17"/>
              <p:cNvSpPr/>
              <p:nvPr/>
            </p:nvSpPr>
            <p:spPr>
              <a:xfrm>
                <a:off x="3227332" y="1400283"/>
                <a:ext cx="83938" cy="131952"/>
              </a:xfrm>
              <a:custGeom>
                <a:avLst/>
                <a:gdLst/>
                <a:ahLst/>
                <a:cxnLst/>
                <a:rect l="l" t="t" r="r" b="b"/>
                <a:pathLst>
                  <a:path w="965" h="1517" extrusionOk="0">
                    <a:moveTo>
                      <a:pt x="634" y="0"/>
                    </a:moveTo>
                    <a:lnTo>
                      <a:pt x="634" y="0"/>
                    </a:lnTo>
                    <a:cubicBezTo>
                      <a:pt x="340" y="36"/>
                      <a:pt x="1" y="330"/>
                      <a:pt x="37" y="652"/>
                    </a:cubicBezTo>
                    <a:cubicBezTo>
                      <a:pt x="72" y="883"/>
                      <a:pt x="188" y="1098"/>
                      <a:pt x="376" y="1240"/>
                    </a:cubicBezTo>
                    <a:cubicBezTo>
                      <a:pt x="554" y="1383"/>
                      <a:pt x="750" y="1481"/>
                      <a:pt x="964" y="1517"/>
                    </a:cubicBezTo>
                    <a:cubicBezTo>
                      <a:pt x="715" y="1374"/>
                      <a:pt x="500" y="1160"/>
                      <a:pt x="465" y="892"/>
                    </a:cubicBezTo>
                    <a:cubicBezTo>
                      <a:pt x="420" y="571"/>
                      <a:pt x="456" y="241"/>
                      <a:pt x="6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9" name="Google Shape;5399;p17"/>
              <p:cNvSpPr/>
              <p:nvPr/>
            </p:nvSpPr>
            <p:spPr>
              <a:xfrm>
                <a:off x="3122607" y="2398121"/>
                <a:ext cx="140564" cy="242594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2789" extrusionOk="0">
                    <a:moveTo>
                      <a:pt x="991" y="1"/>
                    </a:moveTo>
                    <a:lnTo>
                      <a:pt x="991" y="1"/>
                    </a:lnTo>
                    <a:cubicBezTo>
                      <a:pt x="1348" y="625"/>
                      <a:pt x="1473" y="1437"/>
                      <a:pt x="1160" y="2097"/>
                    </a:cubicBezTo>
                    <a:cubicBezTo>
                      <a:pt x="990" y="2464"/>
                      <a:pt x="660" y="2681"/>
                      <a:pt x="320" y="2681"/>
                    </a:cubicBezTo>
                    <a:cubicBezTo>
                      <a:pt x="213" y="2681"/>
                      <a:pt x="105" y="2659"/>
                      <a:pt x="1" y="2615"/>
                    </a:cubicBezTo>
                    <a:lnTo>
                      <a:pt x="1" y="2615"/>
                    </a:lnTo>
                    <a:cubicBezTo>
                      <a:pt x="156" y="2730"/>
                      <a:pt x="368" y="2789"/>
                      <a:pt x="581" y="2789"/>
                    </a:cubicBezTo>
                    <a:cubicBezTo>
                      <a:pt x="892" y="2789"/>
                      <a:pt x="1205" y="2664"/>
                      <a:pt x="1348" y="2409"/>
                    </a:cubicBezTo>
                    <a:cubicBezTo>
                      <a:pt x="1562" y="2026"/>
                      <a:pt x="1615" y="1526"/>
                      <a:pt x="1517" y="1098"/>
                    </a:cubicBezTo>
                    <a:cubicBezTo>
                      <a:pt x="1437" y="741"/>
                      <a:pt x="1241" y="331"/>
                      <a:pt x="9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00" name="Google Shape;5400;p17"/>
            <p:cNvGrpSpPr/>
            <p:nvPr/>
          </p:nvGrpSpPr>
          <p:grpSpPr>
            <a:xfrm>
              <a:off x="7122709" y="3663268"/>
              <a:ext cx="1439186" cy="608831"/>
              <a:chOff x="2606636" y="1216407"/>
              <a:chExt cx="1229128" cy="519968"/>
            </a:xfrm>
          </p:grpSpPr>
          <p:sp>
            <p:nvSpPr>
              <p:cNvPr id="5401" name="Google Shape;5401;p17"/>
              <p:cNvSpPr/>
              <p:nvPr/>
            </p:nvSpPr>
            <p:spPr>
              <a:xfrm>
                <a:off x="3728603" y="1339745"/>
                <a:ext cx="32705" cy="32705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76" extrusionOk="0">
                    <a:moveTo>
                      <a:pt x="188" y="0"/>
                    </a:moveTo>
                    <a:cubicBezTo>
                      <a:pt x="81" y="0"/>
                      <a:pt x="1" y="81"/>
                      <a:pt x="1" y="188"/>
                    </a:cubicBezTo>
                    <a:cubicBezTo>
                      <a:pt x="1" y="286"/>
                      <a:pt x="81" y="375"/>
                      <a:pt x="188" y="375"/>
                    </a:cubicBezTo>
                    <a:cubicBezTo>
                      <a:pt x="286" y="375"/>
                      <a:pt x="376" y="286"/>
                      <a:pt x="376" y="188"/>
                    </a:cubicBezTo>
                    <a:cubicBezTo>
                      <a:pt x="376" y="81"/>
                      <a:pt x="286" y="0"/>
                      <a:pt x="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2" name="Google Shape;5402;p17"/>
              <p:cNvSpPr/>
              <p:nvPr/>
            </p:nvSpPr>
            <p:spPr>
              <a:xfrm>
                <a:off x="2606636" y="1329655"/>
                <a:ext cx="21746" cy="2261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0" extrusionOk="0">
                    <a:moveTo>
                      <a:pt x="125" y="0"/>
                    </a:moveTo>
                    <a:cubicBezTo>
                      <a:pt x="54" y="0"/>
                      <a:pt x="0" y="63"/>
                      <a:pt x="0" y="134"/>
                    </a:cubicBezTo>
                    <a:cubicBezTo>
                      <a:pt x="0" y="206"/>
                      <a:pt x="54" y="259"/>
                      <a:pt x="125" y="259"/>
                    </a:cubicBezTo>
                    <a:cubicBezTo>
                      <a:pt x="196" y="259"/>
                      <a:pt x="250" y="206"/>
                      <a:pt x="250" y="134"/>
                    </a:cubicBezTo>
                    <a:cubicBezTo>
                      <a:pt x="250" y="63"/>
                      <a:pt x="196" y="0"/>
                      <a:pt x="1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3" name="Google Shape;5403;p17"/>
              <p:cNvSpPr/>
              <p:nvPr/>
            </p:nvSpPr>
            <p:spPr>
              <a:xfrm>
                <a:off x="2671785" y="1236499"/>
                <a:ext cx="39664" cy="38881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47" extrusionOk="0">
                    <a:moveTo>
                      <a:pt x="223" y="1"/>
                    </a:moveTo>
                    <a:cubicBezTo>
                      <a:pt x="107" y="1"/>
                      <a:pt x="0" y="99"/>
                      <a:pt x="0" y="224"/>
                    </a:cubicBezTo>
                    <a:cubicBezTo>
                      <a:pt x="0" y="349"/>
                      <a:pt x="107" y="447"/>
                      <a:pt x="223" y="447"/>
                    </a:cubicBezTo>
                    <a:cubicBezTo>
                      <a:pt x="348" y="447"/>
                      <a:pt x="455" y="349"/>
                      <a:pt x="455" y="224"/>
                    </a:cubicBezTo>
                    <a:cubicBezTo>
                      <a:pt x="455" y="99"/>
                      <a:pt x="348" y="1"/>
                      <a:pt x="2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4" name="Google Shape;5404;p17"/>
              <p:cNvSpPr/>
              <p:nvPr/>
            </p:nvSpPr>
            <p:spPr>
              <a:xfrm>
                <a:off x="2681874" y="1543800"/>
                <a:ext cx="19484" cy="19484"/>
              </a:xfrm>
              <a:custGeom>
                <a:avLst/>
                <a:gdLst/>
                <a:ahLst/>
                <a:cxnLst/>
                <a:rect l="l" t="t" r="r" b="b"/>
                <a:pathLst>
                  <a:path w="224" h="224" extrusionOk="0">
                    <a:moveTo>
                      <a:pt x="107" y="1"/>
                    </a:moveTo>
                    <a:cubicBezTo>
                      <a:pt x="45" y="1"/>
                      <a:pt x="0" y="54"/>
                      <a:pt x="0" y="108"/>
                    </a:cubicBezTo>
                    <a:cubicBezTo>
                      <a:pt x="0" y="170"/>
                      <a:pt x="45" y="224"/>
                      <a:pt x="107" y="224"/>
                    </a:cubicBezTo>
                    <a:cubicBezTo>
                      <a:pt x="170" y="224"/>
                      <a:pt x="223" y="170"/>
                      <a:pt x="223" y="108"/>
                    </a:cubicBezTo>
                    <a:cubicBezTo>
                      <a:pt x="223" y="54"/>
                      <a:pt x="170" y="1"/>
                      <a:pt x="1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5" name="Google Shape;5405;p17"/>
              <p:cNvSpPr/>
              <p:nvPr/>
            </p:nvSpPr>
            <p:spPr>
              <a:xfrm>
                <a:off x="2615943" y="1216407"/>
                <a:ext cx="14004" cy="1400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80" y="0"/>
                    </a:moveTo>
                    <a:cubicBezTo>
                      <a:pt x="36" y="0"/>
                      <a:pt x="0" y="36"/>
                      <a:pt x="0" y="80"/>
                    </a:cubicBezTo>
                    <a:cubicBezTo>
                      <a:pt x="0" y="125"/>
                      <a:pt x="36" y="161"/>
                      <a:pt x="80" y="161"/>
                    </a:cubicBezTo>
                    <a:cubicBezTo>
                      <a:pt x="125" y="161"/>
                      <a:pt x="161" y="125"/>
                      <a:pt x="161" y="80"/>
                    </a:cubicBezTo>
                    <a:cubicBezTo>
                      <a:pt x="161" y="36"/>
                      <a:pt x="125" y="0"/>
                      <a:pt x="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6" name="Google Shape;5406;p17"/>
              <p:cNvSpPr/>
              <p:nvPr/>
            </p:nvSpPr>
            <p:spPr>
              <a:xfrm>
                <a:off x="2923160" y="1644698"/>
                <a:ext cx="23398" cy="23398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69" extrusionOk="0">
                    <a:moveTo>
                      <a:pt x="135" y="0"/>
                    </a:moveTo>
                    <a:cubicBezTo>
                      <a:pt x="54" y="0"/>
                      <a:pt x="1" y="63"/>
                      <a:pt x="1" y="134"/>
                    </a:cubicBezTo>
                    <a:cubicBezTo>
                      <a:pt x="1" y="206"/>
                      <a:pt x="54" y="268"/>
                      <a:pt x="135" y="268"/>
                    </a:cubicBezTo>
                    <a:cubicBezTo>
                      <a:pt x="206" y="268"/>
                      <a:pt x="268" y="206"/>
                      <a:pt x="268" y="134"/>
                    </a:cubicBezTo>
                    <a:cubicBezTo>
                      <a:pt x="268" y="63"/>
                      <a:pt x="206" y="0"/>
                      <a:pt x="1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7" name="Google Shape;5407;p17"/>
              <p:cNvSpPr/>
              <p:nvPr/>
            </p:nvSpPr>
            <p:spPr>
              <a:xfrm>
                <a:off x="3821760" y="1312607"/>
                <a:ext cx="14004" cy="1322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52" extrusionOk="0">
                    <a:moveTo>
                      <a:pt x="81" y="0"/>
                    </a:moveTo>
                    <a:cubicBezTo>
                      <a:pt x="36" y="0"/>
                      <a:pt x="0" y="36"/>
                      <a:pt x="0" y="80"/>
                    </a:cubicBezTo>
                    <a:cubicBezTo>
                      <a:pt x="0" y="125"/>
                      <a:pt x="36" y="152"/>
                      <a:pt x="81" y="152"/>
                    </a:cubicBezTo>
                    <a:cubicBezTo>
                      <a:pt x="125" y="152"/>
                      <a:pt x="161" y="125"/>
                      <a:pt x="161" y="80"/>
                    </a:cubicBezTo>
                    <a:cubicBezTo>
                      <a:pt x="161" y="36"/>
                      <a:pt x="125" y="0"/>
                      <a:pt x="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8" name="Google Shape;5408;p17"/>
              <p:cNvSpPr/>
              <p:nvPr/>
            </p:nvSpPr>
            <p:spPr>
              <a:xfrm>
                <a:off x="3625444" y="1263724"/>
                <a:ext cx="10960" cy="1096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126" extrusionOk="0">
                    <a:moveTo>
                      <a:pt x="63" y="0"/>
                    </a:moveTo>
                    <a:cubicBezTo>
                      <a:pt x="27" y="0"/>
                      <a:pt x="0" y="27"/>
                      <a:pt x="0" y="63"/>
                    </a:cubicBezTo>
                    <a:cubicBezTo>
                      <a:pt x="0" y="98"/>
                      <a:pt x="27" y="125"/>
                      <a:pt x="63" y="125"/>
                    </a:cubicBezTo>
                    <a:cubicBezTo>
                      <a:pt x="98" y="125"/>
                      <a:pt x="125" y="98"/>
                      <a:pt x="125" y="63"/>
                    </a:cubicBezTo>
                    <a:cubicBezTo>
                      <a:pt x="125" y="27"/>
                      <a:pt x="98" y="0"/>
                      <a:pt x="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9" name="Google Shape;5409;p17"/>
              <p:cNvSpPr/>
              <p:nvPr/>
            </p:nvSpPr>
            <p:spPr>
              <a:xfrm>
                <a:off x="3165314" y="1723067"/>
                <a:ext cx="14004" cy="13308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53" extrusionOk="0">
                    <a:moveTo>
                      <a:pt x="80" y="0"/>
                    </a:moveTo>
                    <a:cubicBezTo>
                      <a:pt x="36" y="0"/>
                      <a:pt x="0" y="27"/>
                      <a:pt x="0" y="72"/>
                    </a:cubicBezTo>
                    <a:cubicBezTo>
                      <a:pt x="0" y="116"/>
                      <a:pt x="36" y="152"/>
                      <a:pt x="80" y="152"/>
                    </a:cubicBezTo>
                    <a:cubicBezTo>
                      <a:pt x="125" y="152"/>
                      <a:pt x="161" y="116"/>
                      <a:pt x="161" y="72"/>
                    </a:cubicBezTo>
                    <a:cubicBezTo>
                      <a:pt x="161" y="27"/>
                      <a:pt x="125" y="0"/>
                      <a:pt x="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0" name="Google Shape;5410;p17"/>
              <p:cNvSpPr/>
              <p:nvPr/>
            </p:nvSpPr>
            <p:spPr>
              <a:xfrm>
                <a:off x="3059024" y="1644698"/>
                <a:ext cx="10873" cy="10960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26" extrusionOk="0">
                    <a:moveTo>
                      <a:pt x="62" y="0"/>
                    </a:moveTo>
                    <a:cubicBezTo>
                      <a:pt x="27" y="0"/>
                      <a:pt x="0" y="27"/>
                      <a:pt x="0" y="63"/>
                    </a:cubicBezTo>
                    <a:cubicBezTo>
                      <a:pt x="0" y="99"/>
                      <a:pt x="27" y="125"/>
                      <a:pt x="62" y="125"/>
                    </a:cubicBezTo>
                    <a:cubicBezTo>
                      <a:pt x="98" y="125"/>
                      <a:pt x="125" y="99"/>
                      <a:pt x="125" y="63"/>
                    </a:cubicBezTo>
                    <a:cubicBezTo>
                      <a:pt x="125" y="27"/>
                      <a:pt x="98" y="0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1" name="Google Shape;5411;p17"/>
              <p:cNvSpPr/>
              <p:nvPr/>
            </p:nvSpPr>
            <p:spPr>
              <a:xfrm>
                <a:off x="3091555" y="1573287"/>
                <a:ext cx="15657" cy="15657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80" extrusionOk="0">
                    <a:moveTo>
                      <a:pt x="90" y="1"/>
                    </a:moveTo>
                    <a:cubicBezTo>
                      <a:pt x="36" y="1"/>
                      <a:pt x="1" y="45"/>
                      <a:pt x="1" y="90"/>
                    </a:cubicBezTo>
                    <a:cubicBezTo>
                      <a:pt x="1" y="143"/>
                      <a:pt x="36" y="179"/>
                      <a:pt x="90" y="179"/>
                    </a:cubicBezTo>
                    <a:cubicBezTo>
                      <a:pt x="135" y="179"/>
                      <a:pt x="179" y="143"/>
                      <a:pt x="179" y="90"/>
                    </a:cubicBezTo>
                    <a:cubicBezTo>
                      <a:pt x="179" y="45"/>
                      <a:pt x="135" y="1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2" name="Google Shape;5412;p17"/>
              <p:cNvSpPr/>
              <p:nvPr/>
            </p:nvSpPr>
            <p:spPr>
              <a:xfrm>
                <a:off x="3128782" y="1630694"/>
                <a:ext cx="35054" cy="35054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6" y="1"/>
                    </a:moveTo>
                    <a:cubicBezTo>
                      <a:pt x="90" y="1"/>
                      <a:pt x="1" y="90"/>
                      <a:pt x="1" y="206"/>
                    </a:cubicBezTo>
                    <a:cubicBezTo>
                      <a:pt x="1" y="313"/>
                      <a:pt x="90" y="402"/>
                      <a:pt x="206" y="402"/>
                    </a:cubicBezTo>
                    <a:cubicBezTo>
                      <a:pt x="313" y="402"/>
                      <a:pt x="402" y="313"/>
                      <a:pt x="402" y="206"/>
                    </a:cubicBezTo>
                    <a:cubicBezTo>
                      <a:pt x="402" y="90"/>
                      <a:pt x="313" y="1"/>
                      <a:pt x="2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413" name="Google Shape;5413;p17"/>
            <p:cNvSpPr/>
            <p:nvPr/>
          </p:nvSpPr>
          <p:spPr>
            <a:xfrm>
              <a:off x="5683524" y="3609799"/>
              <a:ext cx="4642922" cy="2487218"/>
            </a:xfrm>
            <a:custGeom>
              <a:avLst/>
              <a:gdLst/>
              <a:ahLst/>
              <a:cxnLst/>
              <a:rect l="l" t="t" r="r" b="b"/>
              <a:pathLst>
                <a:path w="45587" h="24421" extrusionOk="0">
                  <a:moveTo>
                    <a:pt x="18939" y="2532"/>
                  </a:moveTo>
                  <a:lnTo>
                    <a:pt x="18939" y="2532"/>
                  </a:lnTo>
                  <a:cubicBezTo>
                    <a:pt x="18761" y="2711"/>
                    <a:pt x="18761" y="3014"/>
                    <a:pt x="18832" y="3237"/>
                  </a:cubicBezTo>
                  <a:cubicBezTo>
                    <a:pt x="18904" y="3469"/>
                    <a:pt x="19064" y="3674"/>
                    <a:pt x="19278" y="3817"/>
                  </a:cubicBezTo>
                  <a:cubicBezTo>
                    <a:pt x="19100" y="3790"/>
                    <a:pt x="18931" y="3745"/>
                    <a:pt x="18788" y="3612"/>
                  </a:cubicBezTo>
                  <a:cubicBezTo>
                    <a:pt x="18600" y="3433"/>
                    <a:pt x="18485" y="3130"/>
                    <a:pt x="18538" y="2880"/>
                  </a:cubicBezTo>
                  <a:cubicBezTo>
                    <a:pt x="18574" y="2702"/>
                    <a:pt x="18770" y="2577"/>
                    <a:pt x="18939" y="2532"/>
                  </a:cubicBezTo>
                  <a:close/>
                  <a:moveTo>
                    <a:pt x="19332" y="2372"/>
                  </a:moveTo>
                  <a:cubicBezTo>
                    <a:pt x="19261" y="2497"/>
                    <a:pt x="19207" y="2639"/>
                    <a:pt x="19198" y="2809"/>
                  </a:cubicBezTo>
                  <a:cubicBezTo>
                    <a:pt x="19180" y="3326"/>
                    <a:pt x="19537" y="3710"/>
                    <a:pt x="19992" y="3906"/>
                  </a:cubicBezTo>
                  <a:cubicBezTo>
                    <a:pt x="19573" y="3888"/>
                    <a:pt x="19189" y="3621"/>
                    <a:pt x="18975" y="3264"/>
                  </a:cubicBezTo>
                  <a:cubicBezTo>
                    <a:pt x="18815" y="2987"/>
                    <a:pt x="18868" y="2630"/>
                    <a:pt x="19145" y="2461"/>
                  </a:cubicBezTo>
                  <a:cubicBezTo>
                    <a:pt x="19198" y="2416"/>
                    <a:pt x="19270" y="2398"/>
                    <a:pt x="19332" y="2372"/>
                  </a:cubicBezTo>
                  <a:close/>
                  <a:moveTo>
                    <a:pt x="17798" y="400"/>
                  </a:moveTo>
                  <a:lnTo>
                    <a:pt x="17798" y="400"/>
                  </a:lnTo>
                  <a:cubicBezTo>
                    <a:pt x="17271" y="632"/>
                    <a:pt x="16772" y="971"/>
                    <a:pt x="16451" y="1408"/>
                  </a:cubicBezTo>
                  <a:cubicBezTo>
                    <a:pt x="15915" y="2122"/>
                    <a:pt x="15915" y="3157"/>
                    <a:pt x="16638" y="3754"/>
                  </a:cubicBezTo>
                  <a:cubicBezTo>
                    <a:pt x="16798" y="3888"/>
                    <a:pt x="17164" y="4013"/>
                    <a:pt x="17521" y="4022"/>
                  </a:cubicBezTo>
                  <a:cubicBezTo>
                    <a:pt x="17447" y="4033"/>
                    <a:pt x="17373" y="4038"/>
                    <a:pt x="17300" y="4038"/>
                  </a:cubicBezTo>
                  <a:cubicBezTo>
                    <a:pt x="16303" y="4038"/>
                    <a:pt x="15517" y="3044"/>
                    <a:pt x="15799" y="1988"/>
                  </a:cubicBezTo>
                  <a:cubicBezTo>
                    <a:pt x="16013" y="1185"/>
                    <a:pt x="16986" y="587"/>
                    <a:pt x="17798" y="400"/>
                  </a:cubicBezTo>
                  <a:close/>
                  <a:moveTo>
                    <a:pt x="21330" y="2943"/>
                  </a:moveTo>
                  <a:lnTo>
                    <a:pt x="21330" y="2943"/>
                  </a:lnTo>
                  <a:cubicBezTo>
                    <a:pt x="21205" y="3166"/>
                    <a:pt x="21205" y="3460"/>
                    <a:pt x="21330" y="3719"/>
                  </a:cubicBezTo>
                  <a:cubicBezTo>
                    <a:pt x="21393" y="3844"/>
                    <a:pt x="21509" y="3969"/>
                    <a:pt x="21643" y="4076"/>
                  </a:cubicBezTo>
                  <a:cubicBezTo>
                    <a:pt x="21527" y="4040"/>
                    <a:pt x="21411" y="4004"/>
                    <a:pt x="21312" y="3942"/>
                  </a:cubicBezTo>
                  <a:cubicBezTo>
                    <a:pt x="21081" y="3799"/>
                    <a:pt x="21027" y="3522"/>
                    <a:pt x="21089" y="3282"/>
                  </a:cubicBezTo>
                  <a:cubicBezTo>
                    <a:pt x="21116" y="3130"/>
                    <a:pt x="21223" y="3032"/>
                    <a:pt x="21330" y="2943"/>
                  </a:cubicBezTo>
                  <a:close/>
                  <a:moveTo>
                    <a:pt x="21901" y="2639"/>
                  </a:moveTo>
                  <a:lnTo>
                    <a:pt x="21901" y="2639"/>
                  </a:lnTo>
                  <a:cubicBezTo>
                    <a:pt x="21723" y="2880"/>
                    <a:pt x="21687" y="3210"/>
                    <a:pt x="21732" y="3531"/>
                  </a:cubicBezTo>
                  <a:cubicBezTo>
                    <a:pt x="21767" y="3799"/>
                    <a:pt x="21982" y="4013"/>
                    <a:pt x="22231" y="4156"/>
                  </a:cubicBezTo>
                  <a:cubicBezTo>
                    <a:pt x="22017" y="4120"/>
                    <a:pt x="21821" y="4022"/>
                    <a:pt x="21643" y="3879"/>
                  </a:cubicBezTo>
                  <a:cubicBezTo>
                    <a:pt x="21455" y="3737"/>
                    <a:pt x="21339" y="3522"/>
                    <a:pt x="21304" y="3291"/>
                  </a:cubicBezTo>
                  <a:cubicBezTo>
                    <a:pt x="21268" y="2969"/>
                    <a:pt x="21616" y="2675"/>
                    <a:pt x="21901" y="2639"/>
                  </a:cubicBezTo>
                  <a:close/>
                  <a:moveTo>
                    <a:pt x="16531" y="909"/>
                  </a:moveTo>
                  <a:cubicBezTo>
                    <a:pt x="16067" y="1230"/>
                    <a:pt x="15710" y="1667"/>
                    <a:pt x="15657" y="2166"/>
                  </a:cubicBezTo>
                  <a:cubicBezTo>
                    <a:pt x="15603" y="2791"/>
                    <a:pt x="15755" y="3415"/>
                    <a:pt x="16254" y="3817"/>
                  </a:cubicBezTo>
                  <a:cubicBezTo>
                    <a:pt x="16537" y="4050"/>
                    <a:pt x="16844" y="4167"/>
                    <a:pt x="17159" y="4167"/>
                  </a:cubicBezTo>
                  <a:cubicBezTo>
                    <a:pt x="17181" y="4167"/>
                    <a:pt x="17204" y="4166"/>
                    <a:pt x="17227" y="4165"/>
                  </a:cubicBezTo>
                  <a:lnTo>
                    <a:pt x="17227" y="4165"/>
                  </a:lnTo>
                  <a:cubicBezTo>
                    <a:pt x="17092" y="4211"/>
                    <a:pt x="16956" y="4232"/>
                    <a:pt x="16819" y="4232"/>
                  </a:cubicBezTo>
                  <a:cubicBezTo>
                    <a:pt x="16530" y="4232"/>
                    <a:pt x="16241" y="4138"/>
                    <a:pt x="15969" y="3986"/>
                  </a:cubicBezTo>
                  <a:cubicBezTo>
                    <a:pt x="15585" y="3781"/>
                    <a:pt x="15380" y="3175"/>
                    <a:pt x="15362" y="2764"/>
                  </a:cubicBezTo>
                  <a:cubicBezTo>
                    <a:pt x="15335" y="2068"/>
                    <a:pt x="15906" y="1319"/>
                    <a:pt x="16531" y="909"/>
                  </a:cubicBezTo>
                  <a:close/>
                  <a:moveTo>
                    <a:pt x="21910" y="4236"/>
                  </a:moveTo>
                  <a:cubicBezTo>
                    <a:pt x="21946" y="4254"/>
                    <a:pt x="21990" y="4263"/>
                    <a:pt x="22026" y="4281"/>
                  </a:cubicBezTo>
                  <a:cubicBezTo>
                    <a:pt x="22535" y="4887"/>
                    <a:pt x="22437" y="5762"/>
                    <a:pt x="22053" y="6422"/>
                  </a:cubicBezTo>
                  <a:cubicBezTo>
                    <a:pt x="21848" y="6779"/>
                    <a:pt x="21580" y="7011"/>
                    <a:pt x="21214" y="7198"/>
                  </a:cubicBezTo>
                  <a:cubicBezTo>
                    <a:pt x="20934" y="7342"/>
                    <a:pt x="20530" y="7519"/>
                    <a:pt x="20185" y="7519"/>
                  </a:cubicBezTo>
                  <a:cubicBezTo>
                    <a:pt x="20125" y="7519"/>
                    <a:pt x="20066" y="7513"/>
                    <a:pt x="20010" y="7501"/>
                  </a:cubicBezTo>
                  <a:cubicBezTo>
                    <a:pt x="19885" y="7430"/>
                    <a:pt x="19769" y="7358"/>
                    <a:pt x="19653" y="7296"/>
                  </a:cubicBezTo>
                  <a:cubicBezTo>
                    <a:pt x="20367" y="7287"/>
                    <a:pt x="21009" y="7118"/>
                    <a:pt x="21473" y="6511"/>
                  </a:cubicBezTo>
                  <a:cubicBezTo>
                    <a:pt x="22035" y="5797"/>
                    <a:pt x="22080" y="5057"/>
                    <a:pt x="21776" y="4245"/>
                  </a:cubicBezTo>
                  <a:cubicBezTo>
                    <a:pt x="21821" y="4245"/>
                    <a:pt x="21875" y="4245"/>
                    <a:pt x="21910" y="4236"/>
                  </a:cubicBezTo>
                  <a:close/>
                  <a:moveTo>
                    <a:pt x="23373" y="4156"/>
                  </a:moveTo>
                  <a:lnTo>
                    <a:pt x="23373" y="4156"/>
                  </a:lnTo>
                  <a:cubicBezTo>
                    <a:pt x="23677" y="4807"/>
                    <a:pt x="23614" y="5788"/>
                    <a:pt x="23364" y="6422"/>
                  </a:cubicBezTo>
                  <a:cubicBezTo>
                    <a:pt x="23043" y="7234"/>
                    <a:pt x="22312" y="7519"/>
                    <a:pt x="21518" y="7662"/>
                  </a:cubicBezTo>
                  <a:cubicBezTo>
                    <a:pt x="21955" y="7466"/>
                    <a:pt x="22347" y="7144"/>
                    <a:pt x="22633" y="6805"/>
                  </a:cubicBezTo>
                  <a:cubicBezTo>
                    <a:pt x="23177" y="6145"/>
                    <a:pt x="23320" y="5110"/>
                    <a:pt x="22972" y="4325"/>
                  </a:cubicBezTo>
                  <a:cubicBezTo>
                    <a:pt x="23115" y="4299"/>
                    <a:pt x="23257" y="4245"/>
                    <a:pt x="23373" y="4156"/>
                  </a:cubicBezTo>
                  <a:close/>
                  <a:moveTo>
                    <a:pt x="22508" y="4281"/>
                  </a:moveTo>
                  <a:cubicBezTo>
                    <a:pt x="22624" y="4316"/>
                    <a:pt x="22731" y="4334"/>
                    <a:pt x="22838" y="4334"/>
                  </a:cubicBezTo>
                  <a:cubicBezTo>
                    <a:pt x="22874" y="4334"/>
                    <a:pt x="22909" y="4334"/>
                    <a:pt x="22954" y="4325"/>
                  </a:cubicBezTo>
                  <a:lnTo>
                    <a:pt x="22954" y="4325"/>
                  </a:lnTo>
                  <a:cubicBezTo>
                    <a:pt x="23239" y="5155"/>
                    <a:pt x="22990" y="6154"/>
                    <a:pt x="22419" y="6805"/>
                  </a:cubicBezTo>
                  <a:cubicBezTo>
                    <a:pt x="21990" y="7296"/>
                    <a:pt x="21188" y="7769"/>
                    <a:pt x="20519" y="7769"/>
                  </a:cubicBezTo>
                  <a:cubicBezTo>
                    <a:pt x="20429" y="7724"/>
                    <a:pt x="20340" y="7680"/>
                    <a:pt x="20251" y="7635"/>
                  </a:cubicBezTo>
                  <a:lnTo>
                    <a:pt x="20251" y="7635"/>
                  </a:lnTo>
                  <a:cubicBezTo>
                    <a:pt x="20286" y="7638"/>
                    <a:pt x="20322" y="7639"/>
                    <a:pt x="20357" y="7639"/>
                  </a:cubicBezTo>
                  <a:cubicBezTo>
                    <a:pt x="21078" y="7639"/>
                    <a:pt x="21846" y="7054"/>
                    <a:pt x="22178" y="6493"/>
                  </a:cubicBezTo>
                  <a:cubicBezTo>
                    <a:pt x="22606" y="5753"/>
                    <a:pt x="22624" y="4914"/>
                    <a:pt x="22071" y="4290"/>
                  </a:cubicBezTo>
                  <a:lnTo>
                    <a:pt x="22071" y="4290"/>
                  </a:lnTo>
                  <a:cubicBezTo>
                    <a:pt x="22139" y="4311"/>
                    <a:pt x="22211" y="4322"/>
                    <a:pt x="22282" y="4322"/>
                  </a:cubicBezTo>
                  <a:cubicBezTo>
                    <a:pt x="22361" y="4322"/>
                    <a:pt x="22438" y="4309"/>
                    <a:pt x="22508" y="4281"/>
                  </a:cubicBezTo>
                  <a:close/>
                  <a:moveTo>
                    <a:pt x="19786" y="166"/>
                  </a:moveTo>
                  <a:cubicBezTo>
                    <a:pt x="20032" y="166"/>
                    <a:pt x="20275" y="176"/>
                    <a:pt x="20510" y="186"/>
                  </a:cubicBezTo>
                  <a:cubicBezTo>
                    <a:pt x="21455" y="231"/>
                    <a:pt x="22356" y="445"/>
                    <a:pt x="23231" y="784"/>
                  </a:cubicBezTo>
                  <a:cubicBezTo>
                    <a:pt x="24827" y="1399"/>
                    <a:pt x="26299" y="2488"/>
                    <a:pt x="27290" y="3879"/>
                  </a:cubicBezTo>
                  <a:cubicBezTo>
                    <a:pt x="28048" y="4932"/>
                    <a:pt x="28895" y="6466"/>
                    <a:pt x="28530" y="7822"/>
                  </a:cubicBezTo>
                  <a:cubicBezTo>
                    <a:pt x="28530" y="7144"/>
                    <a:pt x="28414" y="6422"/>
                    <a:pt x="28084" y="5833"/>
                  </a:cubicBezTo>
                  <a:cubicBezTo>
                    <a:pt x="27584" y="4941"/>
                    <a:pt x="26951" y="4263"/>
                    <a:pt x="26103" y="3710"/>
                  </a:cubicBezTo>
                  <a:cubicBezTo>
                    <a:pt x="25318" y="3192"/>
                    <a:pt x="24658" y="2916"/>
                    <a:pt x="23721" y="2871"/>
                  </a:cubicBezTo>
                  <a:cubicBezTo>
                    <a:pt x="23664" y="2869"/>
                    <a:pt x="23586" y="2866"/>
                    <a:pt x="23497" y="2866"/>
                  </a:cubicBezTo>
                  <a:cubicBezTo>
                    <a:pt x="23209" y="2866"/>
                    <a:pt x="22811" y="2899"/>
                    <a:pt x="22695" y="3103"/>
                  </a:cubicBezTo>
                  <a:cubicBezTo>
                    <a:pt x="22606" y="3282"/>
                    <a:pt x="22695" y="3531"/>
                    <a:pt x="22874" y="3612"/>
                  </a:cubicBezTo>
                  <a:cubicBezTo>
                    <a:pt x="22876" y="3614"/>
                    <a:pt x="22878" y="3615"/>
                    <a:pt x="22879" y="3615"/>
                  </a:cubicBezTo>
                  <a:cubicBezTo>
                    <a:pt x="22883" y="3615"/>
                    <a:pt x="22883" y="3609"/>
                    <a:pt x="22883" y="3603"/>
                  </a:cubicBezTo>
                  <a:cubicBezTo>
                    <a:pt x="22793" y="3567"/>
                    <a:pt x="22740" y="3487"/>
                    <a:pt x="22713" y="3380"/>
                  </a:cubicBezTo>
                  <a:cubicBezTo>
                    <a:pt x="22686" y="3326"/>
                    <a:pt x="22677" y="3273"/>
                    <a:pt x="22686" y="3228"/>
                  </a:cubicBezTo>
                  <a:cubicBezTo>
                    <a:pt x="22740" y="3205"/>
                    <a:pt x="22795" y="3194"/>
                    <a:pt x="22850" y="3194"/>
                  </a:cubicBezTo>
                  <a:cubicBezTo>
                    <a:pt x="23200" y="3194"/>
                    <a:pt x="23546" y="3617"/>
                    <a:pt x="23400" y="3933"/>
                  </a:cubicBezTo>
                  <a:cubicBezTo>
                    <a:pt x="23305" y="4126"/>
                    <a:pt x="23141" y="4188"/>
                    <a:pt x="22961" y="4188"/>
                  </a:cubicBezTo>
                  <a:cubicBezTo>
                    <a:pt x="22785" y="4188"/>
                    <a:pt x="22596" y="4129"/>
                    <a:pt x="22445" y="4076"/>
                  </a:cubicBezTo>
                  <a:cubicBezTo>
                    <a:pt x="22044" y="3942"/>
                    <a:pt x="21857" y="3647"/>
                    <a:pt x="21857" y="3228"/>
                  </a:cubicBezTo>
                  <a:cubicBezTo>
                    <a:pt x="21866" y="2934"/>
                    <a:pt x="22008" y="2595"/>
                    <a:pt x="22258" y="2434"/>
                  </a:cubicBezTo>
                  <a:cubicBezTo>
                    <a:pt x="22288" y="2412"/>
                    <a:pt x="22274" y="2376"/>
                    <a:pt x="22247" y="2376"/>
                  </a:cubicBezTo>
                  <a:cubicBezTo>
                    <a:pt x="22242" y="2376"/>
                    <a:pt x="22237" y="2378"/>
                    <a:pt x="22231" y="2381"/>
                  </a:cubicBezTo>
                  <a:cubicBezTo>
                    <a:pt x="22106" y="2434"/>
                    <a:pt x="22008" y="2514"/>
                    <a:pt x="21937" y="2604"/>
                  </a:cubicBezTo>
                  <a:cubicBezTo>
                    <a:pt x="21928" y="2604"/>
                    <a:pt x="21928" y="2595"/>
                    <a:pt x="21928" y="2595"/>
                  </a:cubicBezTo>
                  <a:cubicBezTo>
                    <a:pt x="21803" y="2604"/>
                    <a:pt x="21705" y="2630"/>
                    <a:pt x="21607" y="2675"/>
                  </a:cubicBezTo>
                  <a:cubicBezTo>
                    <a:pt x="21431" y="2600"/>
                    <a:pt x="21248" y="2554"/>
                    <a:pt x="21063" y="2554"/>
                  </a:cubicBezTo>
                  <a:cubicBezTo>
                    <a:pt x="20939" y="2554"/>
                    <a:pt x="20813" y="2575"/>
                    <a:pt x="20688" y="2621"/>
                  </a:cubicBezTo>
                  <a:cubicBezTo>
                    <a:pt x="20483" y="2702"/>
                    <a:pt x="20287" y="2960"/>
                    <a:pt x="20358" y="3192"/>
                  </a:cubicBezTo>
                  <a:cubicBezTo>
                    <a:pt x="20362" y="3208"/>
                    <a:pt x="20373" y="3215"/>
                    <a:pt x="20383" y="3215"/>
                  </a:cubicBezTo>
                  <a:cubicBezTo>
                    <a:pt x="20397" y="3215"/>
                    <a:pt x="20411" y="3203"/>
                    <a:pt x="20411" y="3183"/>
                  </a:cubicBezTo>
                  <a:cubicBezTo>
                    <a:pt x="20420" y="3112"/>
                    <a:pt x="20429" y="3041"/>
                    <a:pt x="20456" y="2978"/>
                  </a:cubicBezTo>
                  <a:cubicBezTo>
                    <a:pt x="20786" y="3059"/>
                    <a:pt x="20884" y="3291"/>
                    <a:pt x="20742" y="3683"/>
                  </a:cubicBezTo>
                  <a:cubicBezTo>
                    <a:pt x="20634" y="3826"/>
                    <a:pt x="20403" y="3853"/>
                    <a:pt x="20251" y="3853"/>
                  </a:cubicBezTo>
                  <a:cubicBezTo>
                    <a:pt x="20242" y="3853"/>
                    <a:pt x="20233" y="3853"/>
                    <a:pt x="20224" y="3853"/>
                  </a:cubicBezTo>
                  <a:cubicBezTo>
                    <a:pt x="19869" y="3853"/>
                    <a:pt x="19551" y="3515"/>
                    <a:pt x="19394" y="3237"/>
                  </a:cubicBezTo>
                  <a:cubicBezTo>
                    <a:pt x="19020" y="2613"/>
                    <a:pt x="19725" y="2068"/>
                    <a:pt x="20188" y="1801"/>
                  </a:cubicBezTo>
                  <a:cubicBezTo>
                    <a:pt x="20218" y="1786"/>
                    <a:pt x="20198" y="1752"/>
                    <a:pt x="20175" y="1752"/>
                  </a:cubicBezTo>
                  <a:cubicBezTo>
                    <a:pt x="20171" y="1752"/>
                    <a:pt x="20166" y="1753"/>
                    <a:pt x="20162" y="1756"/>
                  </a:cubicBezTo>
                  <a:cubicBezTo>
                    <a:pt x="19867" y="1890"/>
                    <a:pt x="19564" y="2050"/>
                    <a:pt x="19377" y="2300"/>
                  </a:cubicBezTo>
                  <a:cubicBezTo>
                    <a:pt x="19234" y="2354"/>
                    <a:pt x="19100" y="2398"/>
                    <a:pt x="18975" y="2497"/>
                  </a:cubicBezTo>
                  <a:cubicBezTo>
                    <a:pt x="18859" y="2514"/>
                    <a:pt x="18761" y="2550"/>
                    <a:pt x="18690" y="2595"/>
                  </a:cubicBezTo>
                  <a:cubicBezTo>
                    <a:pt x="18690" y="2595"/>
                    <a:pt x="18681" y="2586"/>
                    <a:pt x="18681" y="2586"/>
                  </a:cubicBezTo>
                  <a:cubicBezTo>
                    <a:pt x="18544" y="2510"/>
                    <a:pt x="18371" y="2465"/>
                    <a:pt x="18200" y="2465"/>
                  </a:cubicBezTo>
                  <a:cubicBezTo>
                    <a:pt x="18048" y="2465"/>
                    <a:pt x="17898" y="2501"/>
                    <a:pt x="17780" y="2586"/>
                  </a:cubicBezTo>
                  <a:cubicBezTo>
                    <a:pt x="17548" y="2746"/>
                    <a:pt x="17476" y="3094"/>
                    <a:pt x="17744" y="3264"/>
                  </a:cubicBezTo>
                  <a:cubicBezTo>
                    <a:pt x="17748" y="3265"/>
                    <a:pt x="17751" y="3266"/>
                    <a:pt x="17754" y="3266"/>
                  </a:cubicBezTo>
                  <a:cubicBezTo>
                    <a:pt x="17775" y="3266"/>
                    <a:pt x="17786" y="3243"/>
                    <a:pt x="17771" y="3228"/>
                  </a:cubicBezTo>
                  <a:cubicBezTo>
                    <a:pt x="17682" y="3112"/>
                    <a:pt x="17664" y="3014"/>
                    <a:pt x="17691" y="2916"/>
                  </a:cubicBezTo>
                  <a:lnTo>
                    <a:pt x="17691" y="2916"/>
                  </a:lnTo>
                  <a:cubicBezTo>
                    <a:pt x="17878" y="2934"/>
                    <a:pt x="18030" y="3014"/>
                    <a:pt x="18146" y="3175"/>
                  </a:cubicBezTo>
                  <a:cubicBezTo>
                    <a:pt x="18511" y="3683"/>
                    <a:pt x="17789" y="3933"/>
                    <a:pt x="17441" y="3933"/>
                  </a:cubicBezTo>
                  <a:cubicBezTo>
                    <a:pt x="16798" y="3924"/>
                    <a:pt x="16379" y="3415"/>
                    <a:pt x="16219" y="2853"/>
                  </a:cubicBezTo>
                  <a:cubicBezTo>
                    <a:pt x="15897" y="1703"/>
                    <a:pt x="17120" y="882"/>
                    <a:pt x="17994" y="480"/>
                  </a:cubicBezTo>
                  <a:cubicBezTo>
                    <a:pt x="18542" y="226"/>
                    <a:pt x="19172" y="166"/>
                    <a:pt x="19786" y="166"/>
                  </a:cubicBezTo>
                  <a:close/>
                  <a:moveTo>
                    <a:pt x="29284" y="5852"/>
                  </a:moveTo>
                  <a:cubicBezTo>
                    <a:pt x="29768" y="5852"/>
                    <a:pt x="30239" y="5991"/>
                    <a:pt x="30715" y="6181"/>
                  </a:cubicBezTo>
                  <a:cubicBezTo>
                    <a:pt x="31500" y="6493"/>
                    <a:pt x="32259" y="6868"/>
                    <a:pt x="33053" y="7180"/>
                  </a:cubicBezTo>
                  <a:cubicBezTo>
                    <a:pt x="33989" y="7555"/>
                    <a:pt x="34935" y="7894"/>
                    <a:pt x="35889" y="8135"/>
                  </a:cubicBezTo>
                  <a:cubicBezTo>
                    <a:pt x="34801" y="7921"/>
                    <a:pt x="33731" y="7626"/>
                    <a:pt x="32615" y="7501"/>
                  </a:cubicBezTo>
                  <a:cubicBezTo>
                    <a:pt x="32221" y="7460"/>
                    <a:pt x="31820" y="7436"/>
                    <a:pt x="31421" y="7436"/>
                  </a:cubicBezTo>
                  <a:cubicBezTo>
                    <a:pt x="31134" y="7436"/>
                    <a:pt x="30847" y="7448"/>
                    <a:pt x="30564" y="7474"/>
                  </a:cubicBezTo>
                  <a:cubicBezTo>
                    <a:pt x="30171" y="7510"/>
                    <a:pt x="29787" y="7608"/>
                    <a:pt x="29413" y="7733"/>
                  </a:cubicBezTo>
                  <a:cubicBezTo>
                    <a:pt x="29154" y="7813"/>
                    <a:pt x="28895" y="7938"/>
                    <a:pt x="28619" y="7965"/>
                  </a:cubicBezTo>
                  <a:cubicBezTo>
                    <a:pt x="28824" y="7314"/>
                    <a:pt x="28762" y="6627"/>
                    <a:pt x="28547" y="5967"/>
                  </a:cubicBezTo>
                  <a:cubicBezTo>
                    <a:pt x="28797" y="5887"/>
                    <a:pt x="29042" y="5852"/>
                    <a:pt x="29284" y="5852"/>
                  </a:cubicBezTo>
                  <a:close/>
                  <a:moveTo>
                    <a:pt x="25755" y="3585"/>
                  </a:moveTo>
                  <a:cubicBezTo>
                    <a:pt x="26112" y="3808"/>
                    <a:pt x="26460" y="4076"/>
                    <a:pt x="26754" y="4316"/>
                  </a:cubicBezTo>
                  <a:cubicBezTo>
                    <a:pt x="27852" y="5200"/>
                    <a:pt x="28414" y="6591"/>
                    <a:pt x="28396" y="7965"/>
                  </a:cubicBezTo>
                  <a:cubicBezTo>
                    <a:pt x="28396" y="8054"/>
                    <a:pt x="28387" y="8144"/>
                    <a:pt x="28387" y="8233"/>
                  </a:cubicBezTo>
                  <a:cubicBezTo>
                    <a:pt x="28191" y="8170"/>
                    <a:pt x="27994" y="8108"/>
                    <a:pt x="27798" y="8054"/>
                  </a:cubicBezTo>
                  <a:cubicBezTo>
                    <a:pt x="27603" y="8008"/>
                    <a:pt x="27408" y="7990"/>
                    <a:pt x="27212" y="7990"/>
                  </a:cubicBezTo>
                  <a:cubicBezTo>
                    <a:pt x="26960" y="7990"/>
                    <a:pt x="26707" y="8019"/>
                    <a:pt x="26451" y="8054"/>
                  </a:cubicBezTo>
                  <a:cubicBezTo>
                    <a:pt x="26389" y="8063"/>
                    <a:pt x="26326" y="8072"/>
                    <a:pt x="26273" y="8081"/>
                  </a:cubicBezTo>
                  <a:cubicBezTo>
                    <a:pt x="26505" y="7929"/>
                    <a:pt x="26710" y="7742"/>
                    <a:pt x="26870" y="7510"/>
                  </a:cubicBezTo>
                  <a:cubicBezTo>
                    <a:pt x="27183" y="7073"/>
                    <a:pt x="27209" y="6395"/>
                    <a:pt x="27138" y="5895"/>
                  </a:cubicBezTo>
                  <a:cubicBezTo>
                    <a:pt x="26986" y="4905"/>
                    <a:pt x="26487" y="4200"/>
                    <a:pt x="25755" y="3585"/>
                  </a:cubicBezTo>
                  <a:close/>
                  <a:moveTo>
                    <a:pt x="23293" y="2943"/>
                  </a:moveTo>
                  <a:cubicBezTo>
                    <a:pt x="24676" y="3362"/>
                    <a:pt x="25202" y="5351"/>
                    <a:pt x="24827" y="6582"/>
                  </a:cubicBezTo>
                  <a:cubicBezTo>
                    <a:pt x="24539" y="7542"/>
                    <a:pt x="23327" y="8373"/>
                    <a:pt x="22296" y="8373"/>
                  </a:cubicBezTo>
                  <a:cubicBezTo>
                    <a:pt x="22244" y="8373"/>
                    <a:pt x="22193" y="8371"/>
                    <a:pt x="22142" y="8367"/>
                  </a:cubicBezTo>
                  <a:cubicBezTo>
                    <a:pt x="21750" y="8313"/>
                    <a:pt x="21357" y="8152"/>
                    <a:pt x="21009" y="8010"/>
                  </a:cubicBezTo>
                  <a:cubicBezTo>
                    <a:pt x="20884" y="7956"/>
                    <a:pt x="20759" y="7894"/>
                    <a:pt x="20643" y="7831"/>
                  </a:cubicBezTo>
                  <a:lnTo>
                    <a:pt x="20643" y="7831"/>
                  </a:lnTo>
                  <a:cubicBezTo>
                    <a:pt x="20673" y="7833"/>
                    <a:pt x="20703" y="7834"/>
                    <a:pt x="20732" y="7834"/>
                  </a:cubicBezTo>
                  <a:cubicBezTo>
                    <a:pt x="20879" y="7834"/>
                    <a:pt x="21021" y="7815"/>
                    <a:pt x="21170" y="7778"/>
                  </a:cubicBezTo>
                  <a:cubicBezTo>
                    <a:pt x="22062" y="7778"/>
                    <a:pt x="23007" y="7564"/>
                    <a:pt x="23409" y="6680"/>
                  </a:cubicBezTo>
                  <a:cubicBezTo>
                    <a:pt x="23748" y="5958"/>
                    <a:pt x="23819" y="4861"/>
                    <a:pt x="23391" y="4147"/>
                  </a:cubicBezTo>
                  <a:cubicBezTo>
                    <a:pt x="23561" y="4013"/>
                    <a:pt x="23650" y="3808"/>
                    <a:pt x="23570" y="3567"/>
                  </a:cubicBezTo>
                  <a:cubicBezTo>
                    <a:pt x="23482" y="3332"/>
                    <a:pt x="23194" y="3128"/>
                    <a:pt x="22931" y="3128"/>
                  </a:cubicBezTo>
                  <a:cubicBezTo>
                    <a:pt x="22844" y="3128"/>
                    <a:pt x="22759" y="3150"/>
                    <a:pt x="22686" y="3201"/>
                  </a:cubicBezTo>
                  <a:cubicBezTo>
                    <a:pt x="22740" y="2987"/>
                    <a:pt x="23115" y="2952"/>
                    <a:pt x="23248" y="2943"/>
                  </a:cubicBezTo>
                  <a:close/>
                  <a:moveTo>
                    <a:pt x="24667" y="3094"/>
                  </a:moveTo>
                  <a:lnTo>
                    <a:pt x="24667" y="3094"/>
                  </a:lnTo>
                  <a:cubicBezTo>
                    <a:pt x="24738" y="3112"/>
                    <a:pt x="24801" y="3130"/>
                    <a:pt x="24872" y="3157"/>
                  </a:cubicBezTo>
                  <a:cubicBezTo>
                    <a:pt x="25131" y="3237"/>
                    <a:pt x="25389" y="3362"/>
                    <a:pt x="25639" y="3514"/>
                  </a:cubicBezTo>
                  <a:cubicBezTo>
                    <a:pt x="26308" y="4138"/>
                    <a:pt x="26808" y="4843"/>
                    <a:pt x="26986" y="5771"/>
                  </a:cubicBezTo>
                  <a:cubicBezTo>
                    <a:pt x="27102" y="6386"/>
                    <a:pt x="27049" y="7100"/>
                    <a:pt x="26638" y="7599"/>
                  </a:cubicBezTo>
                  <a:cubicBezTo>
                    <a:pt x="26210" y="8126"/>
                    <a:pt x="25389" y="8393"/>
                    <a:pt x="24604" y="8527"/>
                  </a:cubicBezTo>
                  <a:cubicBezTo>
                    <a:pt x="24488" y="8527"/>
                    <a:pt x="24363" y="8527"/>
                    <a:pt x="24239" y="8545"/>
                  </a:cubicBezTo>
                  <a:cubicBezTo>
                    <a:pt x="24096" y="8554"/>
                    <a:pt x="23962" y="8590"/>
                    <a:pt x="23828" y="8625"/>
                  </a:cubicBezTo>
                  <a:cubicBezTo>
                    <a:pt x="23775" y="8634"/>
                    <a:pt x="23721" y="8634"/>
                    <a:pt x="23677" y="8634"/>
                  </a:cubicBezTo>
                  <a:cubicBezTo>
                    <a:pt x="24631" y="8286"/>
                    <a:pt x="25488" y="7341"/>
                    <a:pt x="25791" y="6457"/>
                  </a:cubicBezTo>
                  <a:cubicBezTo>
                    <a:pt x="25969" y="5922"/>
                    <a:pt x="26041" y="5146"/>
                    <a:pt x="25800" y="4620"/>
                  </a:cubicBezTo>
                  <a:cubicBezTo>
                    <a:pt x="25568" y="4129"/>
                    <a:pt x="25184" y="3424"/>
                    <a:pt x="24667" y="3094"/>
                  </a:cubicBezTo>
                  <a:close/>
                  <a:moveTo>
                    <a:pt x="31077" y="7555"/>
                  </a:moveTo>
                  <a:cubicBezTo>
                    <a:pt x="31545" y="7555"/>
                    <a:pt x="32016" y="7603"/>
                    <a:pt x="32473" y="7653"/>
                  </a:cubicBezTo>
                  <a:cubicBezTo>
                    <a:pt x="33204" y="7733"/>
                    <a:pt x="33936" y="7858"/>
                    <a:pt x="34658" y="8028"/>
                  </a:cubicBezTo>
                  <a:cubicBezTo>
                    <a:pt x="35463" y="8216"/>
                    <a:pt x="36199" y="8398"/>
                    <a:pt x="37013" y="8398"/>
                  </a:cubicBezTo>
                  <a:cubicBezTo>
                    <a:pt x="37084" y="8398"/>
                    <a:pt x="37156" y="8396"/>
                    <a:pt x="37228" y="8393"/>
                  </a:cubicBezTo>
                  <a:cubicBezTo>
                    <a:pt x="37308" y="8411"/>
                    <a:pt x="37379" y="8411"/>
                    <a:pt x="37451" y="8420"/>
                  </a:cubicBezTo>
                  <a:cubicBezTo>
                    <a:pt x="36951" y="8447"/>
                    <a:pt x="36460" y="8509"/>
                    <a:pt x="35952" y="8590"/>
                  </a:cubicBezTo>
                  <a:cubicBezTo>
                    <a:pt x="35625" y="8641"/>
                    <a:pt x="35282" y="8663"/>
                    <a:pt x="34933" y="8663"/>
                  </a:cubicBezTo>
                  <a:cubicBezTo>
                    <a:pt x="34244" y="8663"/>
                    <a:pt x="33535" y="8574"/>
                    <a:pt x="32901" y="8438"/>
                  </a:cubicBezTo>
                  <a:cubicBezTo>
                    <a:pt x="32062" y="8260"/>
                    <a:pt x="31215" y="8108"/>
                    <a:pt x="30358" y="8081"/>
                  </a:cubicBezTo>
                  <a:cubicBezTo>
                    <a:pt x="30290" y="8078"/>
                    <a:pt x="30222" y="8077"/>
                    <a:pt x="30154" y="8077"/>
                  </a:cubicBezTo>
                  <a:cubicBezTo>
                    <a:pt x="29730" y="8077"/>
                    <a:pt x="29306" y="8128"/>
                    <a:pt x="28881" y="8128"/>
                  </a:cubicBezTo>
                  <a:cubicBezTo>
                    <a:pt x="28776" y="8128"/>
                    <a:pt x="28671" y="8125"/>
                    <a:pt x="28565" y="8117"/>
                  </a:cubicBezTo>
                  <a:cubicBezTo>
                    <a:pt x="28583" y="8081"/>
                    <a:pt x="28592" y="8036"/>
                    <a:pt x="28610" y="7992"/>
                  </a:cubicBezTo>
                  <a:cubicBezTo>
                    <a:pt x="28618" y="7992"/>
                    <a:pt x="28626" y="7992"/>
                    <a:pt x="28634" y="7992"/>
                  </a:cubicBezTo>
                  <a:cubicBezTo>
                    <a:pt x="29083" y="7992"/>
                    <a:pt x="29581" y="7749"/>
                    <a:pt x="30002" y="7662"/>
                  </a:cubicBezTo>
                  <a:cubicBezTo>
                    <a:pt x="30352" y="7584"/>
                    <a:pt x="30714" y="7555"/>
                    <a:pt x="31077" y="7555"/>
                  </a:cubicBezTo>
                  <a:close/>
                  <a:moveTo>
                    <a:pt x="23462" y="2934"/>
                  </a:moveTo>
                  <a:cubicBezTo>
                    <a:pt x="23587" y="2934"/>
                    <a:pt x="23721" y="2943"/>
                    <a:pt x="23846" y="2952"/>
                  </a:cubicBezTo>
                  <a:cubicBezTo>
                    <a:pt x="24042" y="2969"/>
                    <a:pt x="24239" y="2996"/>
                    <a:pt x="24426" y="3041"/>
                  </a:cubicBezTo>
                  <a:cubicBezTo>
                    <a:pt x="24979" y="3317"/>
                    <a:pt x="25496" y="4227"/>
                    <a:pt x="25684" y="4754"/>
                  </a:cubicBezTo>
                  <a:cubicBezTo>
                    <a:pt x="25880" y="5324"/>
                    <a:pt x="25773" y="6002"/>
                    <a:pt x="25586" y="6556"/>
                  </a:cubicBezTo>
                  <a:cubicBezTo>
                    <a:pt x="25398" y="7118"/>
                    <a:pt x="24961" y="7546"/>
                    <a:pt x="24506" y="7921"/>
                  </a:cubicBezTo>
                  <a:cubicBezTo>
                    <a:pt x="24247" y="8135"/>
                    <a:pt x="23944" y="8375"/>
                    <a:pt x="23623" y="8545"/>
                  </a:cubicBezTo>
                  <a:cubicBezTo>
                    <a:pt x="23525" y="8590"/>
                    <a:pt x="23427" y="8625"/>
                    <a:pt x="23320" y="8670"/>
                  </a:cubicBezTo>
                  <a:cubicBezTo>
                    <a:pt x="23266" y="8679"/>
                    <a:pt x="23222" y="8697"/>
                    <a:pt x="23168" y="8706"/>
                  </a:cubicBezTo>
                  <a:cubicBezTo>
                    <a:pt x="23150" y="8706"/>
                    <a:pt x="23150" y="8714"/>
                    <a:pt x="23150" y="8723"/>
                  </a:cubicBezTo>
                  <a:cubicBezTo>
                    <a:pt x="22746" y="8847"/>
                    <a:pt x="22329" y="8900"/>
                    <a:pt x="21905" y="8900"/>
                  </a:cubicBezTo>
                  <a:cubicBezTo>
                    <a:pt x="19932" y="8900"/>
                    <a:pt x="17811" y="7741"/>
                    <a:pt x="16174" y="7028"/>
                  </a:cubicBezTo>
                  <a:cubicBezTo>
                    <a:pt x="14747" y="6404"/>
                    <a:pt x="13382" y="5583"/>
                    <a:pt x="11794" y="5449"/>
                  </a:cubicBezTo>
                  <a:cubicBezTo>
                    <a:pt x="11639" y="5436"/>
                    <a:pt x="11486" y="5429"/>
                    <a:pt x="11333" y="5429"/>
                  </a:cubicBezTo>
                  <a:cubicBezTo>
                    <a:pt x="10212" y="5429"/>
                    <a:pt x="9155" y="5794"/>
                    <a:pt x="8181" y="6359"/>
                  </a:cubicBezTo>
                  <a:cubicBezTo>
                    <a:pt x="8065" y="6368"/>
                    <a:pt x="7940" y="6368"/>
                    <a:pt x="7815" y="6377"/>
                  </a:cubicBezTo>
                  <a:cubicBezTo>
                    <a:pt x="8903" y="5449"/>
                    <a:pt x="10313" y="5021"/>
                    <a:pt x="11722" y="4923"/>
                  </a:cubicBezTo>
                  <a:cubicBezTo>
                    <a:pt x="11906" y="4909"/>
                    <a:pt x="12089" y="4903"/>
                    <a:pt x="12270" y="4903"/>
                  </a:cubicBezTo>
                  <a:cubicBezTo>
                    <a:pt x="13511" y="4903"/>
                    <a:pt x="14686" y="5210"/>
                    <a:pt x="15862" y="5646"/>
                  </a:cubicBezTo>
                  <a:cubicBezTo>
                    <a:pt x="17262" y="6172"/>
                    <a:pt x="18583" y="6823"/>
                    <a:pt x="19894" y="7537"/>
                  </a:cubicBezTo>
                  <a:cubicBezTo>
                    <a:pt x="20510" y="7876"/>
                    <a:pt x="21366" y="8375"/>
                    <a:pt x="22160" y="8429"/>
                  </a:cubicBezTo>
                  <a:cubicBezTo>
                    <a:pt x="22256" y="8443"/>
                    <a:pt x="22353" y="8449"/>
                    <a:pt x="22449" y="8449"/>
                  </a:cubicBezTo>
                  <a:cubicBezTo>
                    <a:pt x="23546" y="8449"/>
                    <a:pt x="24604" y="7595"/>
                    <a:pt x="25006" y="6627"/>
                  </a:cubicBezTo>
                  <a:cubicBezTo>
                    <a:pt x="25488" y="5458"/>
                    <a:pt x="24827" y="3255"/>
                    <a:pt x="23462" y="2934"/>
                  </a:cubicBezTo>
                  <a:close/>
                  <a:moveTo>
                    <a:pt x="28556" y="8144"/>
                  </a:moveTo>
                  <a:cubicBezTo>
                    <a:pt x="28737" y="8167"/>
                    <a:pt x="28920" y="8174"/>
                    <a:pt x="29104" y="8174"/>
                  </a:cubicBezTo>
                  <a:cubicBezTo>
                    <a:pt x="29419" y="8174"/>
                    <a:pt x="29736" y="8152"/>
                    <a:pt x="30046" y="8152"/>
                  </a:cubicBezTo>
                  <a:cubicBezTo>
                    <a:pt x="31054" y="8161"/>
                    <a:pt x="32036" y="8349"/>
                    <a:pt x="33008" y="8572"/>
                  </a:cubicBezTo>
                  <a:cubicBezTo>
                    <a:pt x="33610" y="8703"/>
                    <a:pt x="34260" y="8765"/>
                    <a:pt x="34896" y="8765"/>
                  </a:cubicBezTo>
                  <a:cubicBezTo>
                    <a:pt x="35166" y="8765"/>
                    <a:pt x="35433" y="8754"/>
                    <a:pt x="35693" y="8732"/>
                  </a:cubicBezTo>
                  <a:cubicBezTo>
                    <a:pt x="36336" y="8688"/>
                    <a:pt x="36960" y="8545"/>
                    <a:pt x="37602" y="8483"/>
                  </a:cubicBezTo>
                  <a:lnTo>
                    <a:pt x="37602" y="8483"/>
                  </a:lnTo>
                  <a:cubicBezTo>
                    <a:pt x="37129" y="8563"/>
                    <a:pt x="36675" y="8714"/>
                    <a:pt x="36202" y="8804"/>
                  </a:cubicBezTo>
                  <a:cubicBezTo>
                    <a:pt x="35256" y="8982"/>
                    <a:pt x="34337" y="9089"/>
                    <a:pt x="33365" y="9134"/>
                  </a:cubicBezTo>
                  <a:cubicBezTo>
                    <a:pt x="33140" y="9145"/>
                    <a:pt x="32910" y="9151"/>
                    <a:pt x="32679" y="9151"/>
                  </a:cubicBezTo>
                  <a:cubicBezTo>
                    <a:pt x="31635" y="9151"/>
                    <a:pt x="30543" y="9028"/>
                    <a:pt x="29564" y="8714"/>
                  </a:cubicBezTo>
                  <a:cubicBezTo>
                    <a:pt x="29217" y="8554"/>
                    <a:pt x="28860" y="8402"/>
                    <a:pt x="28494" y="8277"/>
                  </a:cubicBezTo>
                  <a:cubicBezTo>
                    <a:pt x="28503" y="8268"/>
                    <a:pt x="28503" y="8268"/>
                    <a:pt x="28503" y="8268"/>
                  </a:cubicBezTo>
                  <a:cubicBezTo>
                    <a:pt x="28521" y="8224"/>
                    <a:pt x="28539" y="8179"/>
                    <a:pt x="28556" y="8144"/>
                  </a:cubicBezTo>
                  <a:close/>
                  <a:moveTo>
                    <a:pt x="11369" y="5558"/>
                  </a:moveTo>
                  <a:cubicBezTo>
                    <a:pt x="11718" y="5558"/>
                    <a:pt x="12073" y="5589"/>
                    <a:pt x="12436" y="5655"/>
                  </a:cubicBezTo>
                  <a:cubicBezTo>
                    <a:pt x="13301" y="5806"/>
                    <a:pt x="14104" y="6199"/>
                    <a:pt x="14889" y="6573"/>
                  </a:cubicBezTo>
                  <a:cubicBezTo>
                    <a:pt x="15674" y="6948"/>
                    <a:pt x="16477" y="7296"/>
                    <a:pt x="17280" y="7635"/>
                  </a:cubicBezTo>
                  <a:cubicBezTo>
                    <a:pt x="18458" y="8144"/>
                    <a:pt x="19600" y="8714"/>
                    <a:pt x="20884" y="8884"/>
                  </a:cubicBezTo>
                  <a:cubicBezTo>
                    <a:pt x="21181" y="8926"/>
                    <a:pt x="21485" y="8950"/>
                    <a:pt x="21791" y="8950"/>
                  </a:cubicBezTo>
                  <a:cubicBezTo>
                    <a:pt x="22259" y="8950"/>
                    <a:pt x="22729" y="8894"/>
                    <a:pt x="23177" y="8759"/>
                  </a:cubicBezTo>
                  <a:cubicBezTo>
                    <a:pt x="23293" y="8750"/>
                    <a:pt x="23409" y="8723"/>
                    <a:pt x="23516" y="8688"/>
                  </a:cubicBezTo>
                  <a:cubicBezTo>
                    <a:pt x="23525" y="8688"/>
                    <a:pt x="23525" y="8697"/>
                    <a:pt x="23525" y="8697"/>
                  </a:cubicBezTo>
                  <a:cubicBezTo>
                    <a:pt x="23561" y="8688"/>
                    <a:pt x="23605" y="8688"/>
                    <a:pt x="23641" y="8688"/>
                  </a:cubicBezTo>
                  <a:cubicBezTo>
                    <a:pt x="23320" y="8804"/>
                    <a:pt x="23007" y="8955"/>
                    <a:pt x="22713" y="9080"/>
                  </a:cubicBezTo>
                  <a:cubicBezTo>
                    <a:pt x="22294" y="9250"/>
                    <a:pt x="21892" y="9321"/>
                    <a:pt x="21464" y="9348"/>
                  </a:cubicBezTo>
                  <a:cubicBezTo>
                    <a:pt x="20742" y="9339"/>
                    <a:pt x="20019" y="9259"/>
                    <a:pt x="19314" y="9098"/>
                  </a:cubicBezTo>
                  <a:cubicBezTo>
                    <a:pt x="18199" y="8830"/>
                    <a:pt x="17164" y="8322"/>
                    <a:pt x="16138" y="7822"/>
                  </a:cubicBezTo>
                  <a:cubicBezTo>
                    <a:pt x="14707" y="7132"/>
                    <a:pt x="13167" y="6104"/>
                    <a:pt x="11528" y="6104"/>
                  </a:cubicBezTo>
                  <a:cubicBezTo>
                    <a:pt x="11175" y="6104"/>
                    <a:pt x="10818" y="6152"/>
                    <a:pt x="10456" y="6261"/>
                  </a:cubicBezTo>
                  <a:cubicBezTo>
                    <a:pt x="10448" y="6261"/>
                    <a:pt x="10447" y="6273"/>
                    <a:pt x="10451" y="6273"/>
                  </a:cubicBezTo>
                  <a:cubicBezTo>
                    <a:pt x="10452" y="6273"/>
                    <a:pt x="10454" y="6272"/>
                    <a:pt x="10456" y="6270"/>
                  </a:cubicBezTo>
                  <a:cubicBezTo>
                    <a:pt x="10730" y="6205"/>
                    <a:pt x="11012" y="6176"/>
                    <a:pt x="11297" y="6176"/>
                  </a:cubicBezTo>
                  <a:cubicBezTo>
                    <a:pt x="12218" y="6176"/>
                    <a:pt x="13169" y="6478"/>
                    <a:pt x="13979" y="6832"/>
                  </a:cubicBezTo>
                  <a:cubicBezTo>
                    <a:pt x="14943" y="7260"/>
                    <a:pt x="15871" y="7805"/>
                    <a:pt x="16798" y="8304"/>
                  </a:cubicBezTo>
                  <a:cubicBezTo>
                    <a:pt x="18151" y="9013"/>
                    <a:pt x="19675" y="9476"/>
                    <a:pt x="21207" y="9476"/>
                  </a:cubicBezTo>
                  <a:cubicBezTo>
                    <a:pt x="21352" y="9476"/>
                    <a:pt x="21498" y="9472"/>
                    <a:pt x="21643" y="9464"/>
                  </a:cubicBezTo>
                  <a:lnTo>
                    <a:pt x="21643" y="9464"/>
                  </a:lnTo>
                  <a:cubicBezTo>
                    <a:pt x="21197" y="9571"/>
                    <a:pt x="20759" y="9705"/>
                    <a:pt x="20322" y="9847"/>
                  </a:cubicBezTo>
                  <a:cubicBezTo>
                    <a:pt x="19662" y="9607"/>
                    <a:pt x="18966" y="9446"/>
                    <a:pt x="18270" y="9330"/>
                  </a:cubicBezTo>
                  <a:cubicBezTo>
                    <a:pt x="17823" y="9250"/>
                    <a:pt x="17348" y="9198"/>
                    <a:pt x="16873" y="9198"/>
                  </a:cubicBezTo>
                  <a:cubicBezTo>
                    <a:pt x="16184" y="9198"/>
                    <a:pt x="15493" y="9307"/>
                    <a:pt x="14880" y="9598"/>
                  </a:cubicBezTo>
                  <a:cubicBezTo>
                    <a:pt x="14541" y="8848"/>
                    <a:pt x="13899" y="8161"/>
                    <a:pt x="13275" y="7822"/>
                  </a:cubicBezTo>
                  <a:cubicBezTo>
                    <a:pt x="12900" y="7564"/>
                    <a:pt x="12498" y="7358"/>
                    <a:pt x="12142" y="7243"/>
                  </a:cubicBezTo>
                  <a:cubicBezTo>
                    <a:pt x="11883" y="7100"/>
                    <a:pt x="11624" y="6966"/>
                    <a:pt x="11357" y="6868"/>
                  </a:cubicBezTo>
                  <a:cubicBezTo>
                    <a:pt x="10442" y="6537"/>
                    <a:pt x="9409" y="6359"/>
                    <a:pt x="8373" y="6359"/>
                  </a:cubicBezTo>
                  <a:cubicBezTo>
                    <a:pt x="8347" y="6359"/>
                    <a:pt x="8322" y="6359"/>
                    <a:pt x="8297" y="6359"/>
                  </a:cubicBezTo>
                  <a:cubicBezTo>
                    <a:pt x="9287" y="5854"/>
                    <a:pt x="10297" y="5558"/>
                    <a:pt x="11369" y="5558"/>
                  </a:cubicBezTo>
                  <a:close/>
                  <a:moveTo>
                    <a:pt x="8422" y="9740"/>
                  </a:moveTo>
                  <a:lnTo>
                    <a:pt x="8422" y="9740"/>
                  </a:lnTo>
                  <a:cubicBezTo>
                    <a:pt x="8529" y="9874"/>
                    <a:pt x="8636" y="9999"/>
                    <a:pt x="8680" y="10169"/>
                  </a:cubicBezTo>
                  <a:cubicBezTo>
                    <a:pt x="8734" y="10409"/>
                    <a:pt x="8716" y="10650"/>
                    <a:pt x="8546" y="10847"/>
                  </a:cubicBezTo>
                  <a:cubicBezTo>
                    <a:pt x="8395" y="11007"/>
                    <a:pt x="8216" y="11007"/>
                    <a:pt x="8029" y="11016"/>
                  </a:cubicBezTo>
                  <a:cubicBezTo>
                    <a:pt x="8163" y="10936"/>
                    <a:pt x="8279" y="10829"/>
                    <a:pt x="8359" y="10704"/>
                  </a:cubicBezTo>
                  <a:cubicBezTo>
                    <a:pt x="8546" y="10401"/>
                    <a:pt x="8555" y="10044"/>
                    <a:pt x="8422" y="9740"/>
                  </a:cubicBezTo>
                  <a:close/>
                  <a:moveTo>
                    <a:pt x="7770" y="9259"/>
                  </a:moveTo>
                  <a:cubicBezTo>
                    <a:pt x="8386" y="9437"/>
                    <a:pt x="8618" y="10204"/>
                    <a:pt x="8199" y="10686"/>
                  </a:cubicBezTo>
                  <a:cubicBezTo>
                    <a:pt x="8001" y="10917"/>
                    <a:pt x="7689" y="11018"/>
                    <a:pt x="7389" y="11018"/>
                  </a:cubicBezTo>
                  <a:cubicBezTo>
                    <a:pt x="7364" y="11018"/>
                    <a:pt x="7340" y="11017"/>
                    <a:pt x="7315" y="11016"/>
                  </a:cubicBezTo>
                  <a:cubicBezTo>
                    <a:pt x="7645" y="10900"/>
                    <a:pt x="7904" y="10641"/>
                    <a:pt x="7967" y="10258"/>
                  </a:cubicBezTo>
                  <a:cubicBezTo>
                    <a:pt x="8020" y="9910"/>
                    <a:pt x="7958" y="9544"/>
                    <a:pt x="7770" y="9259"/>
                  </a:cubicBezTo>
                  <a:close/>
                  <a:moveTo>
                    <a:pt x="10625" y="9428"/>
                  </a:moveTo>
                  <a:lnTo>
                    <a:pt x="10625" y="9428"/>
                  </a:lnTo>
                  <a:cubicBezTo>
                    <a:pt x="10973" y="9669"/>
                    <a:pt x="11214" y="9919"/>
                    <a:pt x="11089" y="10427"/>
                  </a:cubicBezTo>
                  <a:cubicBezTo>
                    <a:pt x="10973" y="10884"/>
                    <a:pt x="10495" y="11132"/>
                    <a:pt x="10044" y="11132"/>
                  </a:cubicBezTo>
                  <a:cubicBezTo>
                    <a:pt x="9975" y="11132"/>
                    <a:pt x="9907" y="11126"/>
                    <a:pt x="9840" y="11114"/>
                  </a:cubicBezTo>
                  <a:cubicBezTo>
                    <a:pt x="9858" y="11114"/>
                    <a:pt x="9876" y="11114"/>
                    <a:pt x="9902" y="11105"/>
                  </a:cubicBezTo>
                  <a:cubicBezTo>
                    <a:pt x="10482" y="11016"/>
                    <a:pt x="10803" y="10409"/>
                    <a:pt x="10759" y="9874"/>
                  </a:cubicBezTo>
                  <a:cubicBezTo>
                    <a:pt x="10741" y="9714"/>
                    <a:pt x="10696" y="9562"/>
                    <a:pt x="10625" y="9428"/>
                  </a:cubicBezTo>
                  <a:close/>
                  <a:moveTo>
                    <a:pt x="11062" y="9678"/>
                  </a:moveTo>
                  <a:cubicBezTo>
                    <a:pt x="11508" y="9883"/>
                    <a:pt x="11624" y="10374"/>
                    <a:pt x="11383" y="10811"/>
                  </a:cubicBezTo>
                  <a:cubicBezTo>
                    <a:pt x="11220" y="11106"/>
                    <a:pt x="10958" y="11160"/>
                    <a:pt x="10675" y="11160"/>
                  </a:cubicBezTo>
                  <a:cubicBezTo>
                    <a:pt x="10649" y="11160"/>
                    <a:pt x="10624" y="11160"/>
                    <a:pt x="10598" y="11159"/>
                  </a:cubicBezTo>
                  <a:cubicBezTo>
                    <a:pt x="10839" y="11043"/>
                    <a:pt x="11044" y="10829"/>
                    <a:pt x="11160" y="10561"/>
                  </a:cubicBezTo>
                  <a:cubicBezTo>
                    <a:pt x="11285" y="10285"/>
                    <a:pt x="11241" y="9937"/>
                    <a:pt x="11071" y="9687"/>
                  </a:cubicBezTo>
                  <a:cubicBezTo>
                    <a:pt x="11062" y="9687"/>
                    <a:pt x="11062" y="9678"/>
                    <a:pt x="11062" y="9678"/>
                  </a:cubicBezTo>
                  <a:close/>
                  <a:moveTo>
                    <a:pt x="25749" y="8412"/>
                  </a:moveTo>
                  <a:cubicBezTo>
                    <a:pt x="26173" y="8412"/>
                    <a:pt x="26626" y="8545"/>
                    <a:pt x="27004" y="8679"/>
                  </a:cubicBezTo>
                  <a:cubicBezTo>
                    <a:pt x="27620" y="8884"/>
                    <a:pt x="28208" y="9161"/>
                    <a:pt x="28797" y="9419"/>
                  </a:cubicBezTo>
                  <a:cubicBezTo>
                    <a:pt x="29743" y="9839"/>
                    <a:pt x="30662" y="10320"/>
                    <a:pt x="31643" y="10650"/>
                  </a:cubicBezTo>
                  <a:cubicBezTo>
                    <a:pt x="32303" y="10873"/>
                    <a:pt x="33008" y="11096"/>
                    <a:pt x="33704" y="11168"/>
                  </a:cubicBezTo>
                  <a:cubicBezTo>
                    <a:pt x="33934" y="11191"/>
                    <a:pt x="34191" y="11208"/>
                    <a:pt x="34452" y="11208"/>
                  </a:cubicBezTo>
                  <a:cubicBezTo>
                    <a:pt x="34788" y="11208"/>
                    <a:pt x="35133" y="11180"/>
                    <a:pt x="35443" y="11105"/>
                  </a:cubicBezTo>
                  <a:lnTo>
                    <a:pt x="35443" y="11105"/>
                  </a:lnTo>
                  <a:cubicBezTo>
                    <a:pt x="35078" y="11346"/>
                    <a:pt x="34409" y="11328"/>
                    <a:pt x="34025" y="11364"/>
                  </a:cubicBezTo>
                  <a:cubicBezTo>
                    <a:pt x="33886" y="11374"/>
                    <a:pt x="33748" y="11379"/>
                    <a:pt x="33610" y="11379"/>
                  </a:cubicBezTo>
                  <a:cubicBezTo>
                    <a:pt x="33130" y="11379"/>
                    <a:pt x="32657" y="11322"/>
                    <a:pt x="32178" y="11239"/>
                  </a:cubicBezTo>
                  <a:cubicBezTo>
                    <a:pt x="31304" y="11087"/>
                    <a:pt x="30394" y="10748"/>
                    <a:pt x="29582" y="10392"/>
                  </a:cubicBezTo>
                  <a:cubicBezTo>
                    <a:pt x="28993" y="10133"/>
                    <a:pt x="28378" y="9928"/>
                    <a:pt x="27798" y="9624"/>
                  </a:cubicBezTo>
                  <a:cubicBezTo>
                    <a:pt x="26942" y="9187"/>
                    <a:pt x="25951" y="8670"/>
                    <a:pt x="24952" y="8554"/>
                  </a:cubicBezTo>
                  <a:cubicBezTo>
                    <a:pt x="25140" y="8518"/>
                    <a:pt x="25318" y="8474"/>
                    <a:pt x="25496" y="8429"/>
                  </a:cubicBezTo>
                  <a:cubicBezTo>
                    <a:pt x="25579" y="8417"/>
                    <a:pt x="25663" y="8412"/>
                    <a:pt x="25749" y="8412"/>
                  </a:cubicBezTo>
                  <a:close/>
                  <a:moveTo>
                    <a:pt x="12284" y="7341"/>
                  </a:moveTo>
                  <a:lnTo>
                    <a:pt x="12284" y="7341"/>
                  </a:lnTo>
                  <a:cubicBezTo>
                    <a:pt x="13194" y="7689"/>
                    <a:pt x="14033" y="8465"/>
                    <a:pt x="14443" y="9321"/>
                  </a:cubicBezTo>
                  <a:cubicBezTo>
                    <a:pt x="14720" y="9892"/>
                    <a:pt x="14631" y="10624"/>
                    <a:pt x="14363" y="11186"/>
                  </a:cubicBezTo>
                  <a:cubicBezTo>
                    <a:pt x="14202" y="11534"/>
                    <a:pt x="13774" y="11703"/>
                    <a:pt x="13435" y="11810"/>
                  </a:cubicBezTo>
                  <a:cubicBezTo>
                    <a:pt x="13340" y="11840"/>
                    <a:pt x="13244" y="11853"/>
                    <a:pt x="13148" y="11853"/>
                  </a:cubicBezTo>
                  <a:cubicBezTo>
                    <a:pt x="12956" y="11853"/>
                    <a:pt x="12766" y="11801"/>
                    <a:pt x="12588" y="11730"/>
                  </a:cubicBezTo>
                  <a:lnTo>
                    <a:pt x="12588" y="11730"/>
                  </a:lnTo>
                  <a:cubicBezTo>
                    <a:pt x="12678" y="11750"/>
                    <a:pt x="12771" y="11759"/>
                    <a:pt x="12864" y="11759"/>
                  </a:cubicBezTo>
                  <a:cubicBezTo>
                    <a:pt x="13275" y="11759"/>
                    <a:pt x="13691" y="11570"/>
                    <a:pt x="13953" y="11221"/>
                  </a:cubicBezTo>
                  <a:cubicBezTo>
                    <a:pt x="14497" y="10481"/>
                    <a:pt x="14256" y="9384"/>
                    <a:pt x="13747" y="8706"/>
                  </a:cubicBezTo>
                  <a:cubicBezTo>
                    <a:pt x="13364" y="8179"/>
                    <a:pt x="12855" y="7706"/>
                    <a:pt x="12284" y="7341"/>
                  </a:cubicBezTo>
                  <a:close/>
                  <a:moveTo>
                    <a:pt x="24579" y="8623"/>
                  </a:moveTo>
                  <a:cubicBezTo>
                    <a:pt x="25881" y="8623"/>
                    <a:pt x="27007" y="9502"/>
                    <a:pt x="28173" y="9954"/>
                  </a:cubicBezTo>
                  <a:cubicBezTo>
                    <a:pt x="29734" y="10552"/>
                    <a:pt x="31251" y="11266"/>
                    <a:pt x="32928" y="11444"/>
                  </a:cubicBezTo>
                  <a:cubicBezTo>
                    <a:pt x="33125" y="11463"/>
                    <a:pt x="33323" y="11472"/>
                    <a:pt x="33522" y="11472"/>
                  </a:cubicBezTo>
                  <a:cubicBezTo>
                    <a:pt x="33800" y="11472"/>
                    <a:pt x="34079" y="11454"/>
                    <a:pt x="34355" y="11418"/>
                  </a:cubicBezTo>
                  <a:cubicBezTo>
                    <a:pt x="34596" y="11382"/>
                    <a:pt x="34962" y="11355"/>
                    <a:pt x="35247" y="11239"/>
                  </a:cubicBezTo>
                  <a:lnTo>
                    <a:pt x="35247" y="11239"/>
                  </a:lnTo>
                  <a:cubicBezTo>
                    <a:pt x="34721" y="11728"/>
                    <a:pt x="34072" y="11892"/>
                    <a:pt x="33396" y="11892"/>
                  </a:cubicBezTo>
                  <a:cubicBezTo>
                    <a:pt x="32753" y="11892"/>
                    <a:pt x="32087" y="11744"/>
                    <a:pt x="31482" y="11587"/>
                  </a:cubicBezTo>
                  <a:cubicBezTo>
                    <a:pt x="30082" y="11230"/>
                    <a:pt x="28708" y="10713"/>
                    <a:pt x="27397" y="10106"/>
                  </a:cubicBezTo>
                  <a:cubicBezTo>
                    <a:pt x="26264" y="9589"/>
                    <a:pt x="25131" y="9268"/>
                    <a:pt x="23882" y="9205"/>
                  </a:cubicBezTo>
                  <a:cubicBezTo>
                    <a:pt x="23792" y="9201"/>
                    <a:pt x="23702" y="9199"/>
                    <a:pt x="23613" y="9199"/>
                  </a:cubicBezTo>
                  <a:cubicBezTo>
                    <a:pt x="23144" y="9199"/>
                    <a:pt x="22685" y="9255"/>
                    <a:pt x="22226" y="9335"/>
                  </a:cubicBezTo>
                  <a:lnTo>
                    <a:pt x="22226" y="9335"/>
                  </a:lnTo>
                  <a:cubicBezTo>
                    <a:pt x="22327" y="9316"/>
                    <a:pt x="22435" y="9283"/>
                    <a:pt x="22535" y="9250"/>
                  </a:cubicBezTo>
                  <a:cubicBezTo>
                    <a:pt x="23115" y="9036"/>
                    <a:pt x="23694" y="8697"/>
                    <a:pt x="24328" y="8634"/>
                  </a:cubicBezTo>
                  <a:cubicBezTo>
                    <a:pt x="24412" y="8627"/>
                    <a:pt x="24496" y="8623"/>
                    <a:pt x="24579" y="8623"/>
                  </a:cubicBezTo>
                  <a:close/>
                  <a:moveTo>
                    <a:pt x="13783" y="8233"/>
                  </a:moveTo>
                  <a:lnTo>
                    <a:pt x="13783" y="8233"/>
                  </a:lnTo>
                  <a:cubicBezTo>
                    <a:pt x="14345" y="8741"/>
                    <a:pt x="14773" y="9464"/>
                    <a:pt x="14970" y="10160"/>
                  </a:cubicBezTo>
                  <a:cubicBezTo>
                    <a:pt x="15112" y="10677"/>
                    <a:pt x="14979" y="11168"/>
                    <a:pt x="14729" y="11623"/>
                  </a:cubicBezTo>
                  <a:cubicBezTo>
                    <a:pt x="14523" y="11993"/>
                    <a:pt x="14149" y="12144"/>
                    <a:pt x="13757" y="12144"/>
                  </a:cubicBezTo>
                  <a:cubicBezTo>
                    <a:pt x="13469" y="12144"/>
                    <a:pt x="13172" y="12062"/>
                    <a:pt x="12927" y="11926"/>
                  </a:cubicBezTo>
                  <a:lnTo>
                    <a:pt x="12927" y="11926"/>
                  </a:lnTo>
                  <a:cubicBezTo>
                    <a:pt x="13022" y="11947"/>
                    <a:pt x="13116" y="11958"/>
                    <a:pt x="13211" y="11958"/>
                  </a:cubicBezTo>
                  <a:cubicBezTo>
                    <a:pt x="13516" y="11958"/>
                    <a:pt x="13820" y="11847"/>
                    <a:pt x="14140" y="11623"/>
                  </a:cubicBezTo>
                  <a:cubicBezTo>
                    <a:pt x="14648" y="11275"/>
                    <a:pt x="14729" y="10508"/>
                    <a:pt x="14711" y="9946"/>
                  </a:cubicBezTo>
                  <a:cubicBezTo>
                    <a:pt x="14684" y="9321"/>
                    <a:pt x="14301" y="8723"/>
                    <a:pt x="13783" y="8233"/>
                  </a:cubicBezTo>
                  <a:close/>
                  <a:moveTo>
                    <a:pt x="23752" y="9336"/>
                  </a:moveTo>
                  <a:cubicBezTo>
                    <a:pt x="23904" y="9336"/>
                    <a:pt x="24057" y="9340"/>
                    <a:pt x="24212" y="9348"/>
                  </a:cubicBezTo>
                  <a:cubicBezTo>
                    <a:pt x="25702" y="9437"/>
                    <a:pt x="26986" y="10106"/>
                    <a:pt x="28333" y="10650"/>
                  </a:cubicBezTo>
                  <a:cubicBezTo>
                    <a:pt x="29636" y="11186"/>
                    <a:pt x="30992" y="11694"/>
                    <a:pt x="32392" y="11881"/>
                  </a:cubicBezTo>
                  <a:cubicBezTo>
                    <a:pt x="32728" y="11928"/>
                    <a:pt x="33060" y="11962"/>
                    <a:pt x="33384" y="11962"/>
                  </a:cubicBezTo>
                  <a:cubicBezTo>
                    <a:pt x="33861" y="11962"/>
                    <a:pt x="34319" y="11889"/>
                    <a:pt x="34739" y="11676"/>
                  </a:cubicBezTo>
                  <a:lnTo>
                    <a:pt x="34739" y="11676"/>
                  </a:lnTo>
                  <a:cubicBezTo>
                    <a:pt x="34373" y="11997"/>
                    <a:pt x="33971" y="12220"/>
                    <a:pt x="33543" y="12354"/>
                  </a:cubicBezTo>
                  <a:cubicBezTo>
                    <a:pt x="33106" y="12399"/>
                    <a:pt x="32678" y="12461"/>
                    <a:pt x="32241" y="12533"/>
                  </a:cubicBezTo>
                  <a:cubicBezTo>
                    <a:pt x="30876" y="12524"/>
                    <a:pt x="29413" y="11988"/>
                    <a:pt x="28226" y="11569"/>
                  </a:cubicBezTo>
                  <a:cubicBezTo>
                    <a:pt x="27075" y="11168"/>
                    <a:pt x="25969" y="10624"/>
                    <a:pt x="24774" y="10356"/>
                  </a:cubicBezTo>
                  <a:cubicBezTo>
                    <a:pt x="24206" y="10231"/>
                    <a:pt x="23644" y="10162"/>
                    <a:pt x="23082" y="10162"/>
                  </a:cubicBezTo>
                  <a:cubicBezTo>
                    <a:pt x="22558" y="10162"/>
                    <a:pt x="22034" y="10222"/>
                    <a:pt x="21509" y="10356"/>
                  </a:cubicBezTo>
                  <a:cubicBezTo>
                    <a:pt x="21500" y="10365"/>
                    <a:pt x="21500" y="10374"/>
                    <a:pt x="21509" y="10383"/>
                  </a:cubicBezTo>
                  <a:lnTo>
                    <a:pt x="21518" y="10383"/>
                  </a:lnTo>
                  <a:cubicBezTo>
                    <a:pt x="21961" y="10292"/>
                    <a:pt x="22396" y="10251"/>
                    <a:pt x="22823" y="10251"/>
                  </a:cubicBezTo>
                  <a:cubicBezTo>
                    <a:pt x="25034" y="10251"/>
                    <a:pt x="27053" y="11329"/>
                    <a:pt x="29154" y="12024"/>
                  </a:cubicBezTo>
                  <a:cubicBezTo>
                    <a:pt x="29448" y="12113"/>
                    <a:pt x="29743" y="12203"/>
                    <a:pt x="30055" y="12292"/>
                  </a:cubicBezTo>
                  <a:cubicBezTo>
                    <a:pt x="29401" y="12550"/>
                    <a:pt x="28652" y="12658"/>
                    <a:pt x="27902" y="12658"/>
                  </a:cubicBezTo>
                  <a:cubicBezTo>
                    <a:pt x="27199" y="12658"/>
                    <a:pt x="26497" y="12563"/>
                    <a:pt x="25871" y="12408"/>
                  </a:cubicBezTo>
                  <a:cubicBezTo>
                    <a:pt x="24613" y="12096"/>
                    <a:pt x="23561" y="11516"/>
                    <a:pt x="22445" y="10891"/>
                  </a:cubicBezTo>
                  <a:cubicBezTo>
                    <a:pt x="22133" y="10722"/>
                    <a:pt x="21821" y="10543"/>
                    <a:pt x="21509" y="10383"/>
                  </a:cubicBezTo>
                  <a:cubicBezTo>
                    <a:pt x="21197" y="10213"/>
                    <a:pt x="20884" y="10062"/>
                    <a:pt x="20554" y="9928"/>
                  </a:cubicBezTo>
                  <a:cubicBezTo>
                    <a:pt x="20492" y="9910"/>
                    <a:pt x="20420" y="9883"/>
                    <a:pt x="20358" y="9856"/>
                  </a:cubicBezTo>
                  <a:cubicBezTo>
                    <a:pt x="21485" y="9565"/>
                    <a:pt x="22592" y="9336"/>
                    <a:pt x="23752" y="9336"/>
                  </a:cubicBezTo>
                  <a:close/>
                  <a:moveTo>
                    <a:pt x="16781" y="9333"/>
                  </a:moveTo>
                  <a:cubicBezTo>
                    <a:pt x="17525" y="9333"/>
                    <a:pt x="18272" y="9451"/>
                    <a:pt x="18993" y="9624"/>
                  </a:cubicBezTo>
                  <a:cubicBezTo>
                    <a:pt x="20581" y="9999"/>
                    <a:pt x="21955" y="10784"/>
                    <a:pt x="23346" y="11596"/>
                  </a:cubicBezTo>
                  <a:cubicBezTo>
                    <a:pt x="24301" y="12158"/>
                    <a:pt x="25398" y="12515"/>
                    <a:pt x="26478" y="12702"/>
                  </a:cubicBezTo>
                  <a:cubicBezTo>
                    <a:pt x="26872" y="12774"/>
                    <a:pt x="27311" y="12815"/>
                    <a:pt x="27759" y="12815"/>
                  </a:cubicBezTo>
                  <a:cubicBezTo>
                    <a:pt x="28599" y="12815"/>
                    <a:pt x="29473" y="12670"/>
                    <a:pt x="30153" y="12310"/>
                  </a:cubicBezTo>
                  <a:cubicBezTo>
                    <a:pt x="30207" y="12327"/>
                    <a:pt x="30269" y="12336"/>
                    <a:pt x="30332" y="12354"/>
                  </a:cubicBezTo>
                  <a:cubicBezTo>
                    <a:pt x="29558" y="12984"/>
                    <a:pt x="28508" y="13104"/>
                    <a:pt x="27520" y="13104"/>
                  </a:cubicBezTo>
                  <a:cubicBezTo>
                    <a:pt x="27345" y="13104"/>
                    <a:pt x="27173" y="13100"/>
                    <a:pt x="27004" y="13095"/>
                  </a:cubicBezTo>
                  <a:cubicBezTo>
                    <a:pt x="25942" y="13059"/>
                    <a:pt x="24988" y="12836"/>
                    <a:pt x="23998" y="12452"/>
                  </a:cubicBezTo>
                  <a:cubicBezTo>
                    <a:pt x="22365" y="11810"/>
                    <a:pt x="20938" y="10847"/>
                    <a:pt x="19225" y="10418"/>
                  </a:cubicBezTo>
                  <a:cubicBezTo>
                    <a:pt x="18440" y="10213"/>
                    <a:pt x="17628" y="10106"/>
                    <a:pt x="16825" y="10070"/>
                  </a:cubicBezTo>
                  <a:cubicBezTo>
                    <a:pt x="16656" y="10065"/>
                    <a:pt x="16489" y="10060"/>
                    <a:pt x="16324" y="10060"/>
                  </a:cubicBezTo>
                  <a:cubicBezTo>
                    <a:pt x="15905" y="10060"/>
                    <a:pt x="15498" y="10093"/>
                    <a:pt x="15095" y="10240"/>
                  </a:cubicBezTo>
                  <a:cubicBezTo>
                    <a:pt x="15050" y="10035"/>
                    <a:pt x="14987" y="9830"/>
                    <a:pt x="14898" y="9633"/>
                  </a:cubicBezTo>
                  <a:cubicBezTo>
                    <a:pt x="15511" y="9419"/>
                    <a:pt x="16145" y="9333"/>
                    <a:pt x="16781" y="9333"/>
                  </a:cubicBezTo>
                  <a:close/>
                  <a:moveTo>
                    <a:pt x="8484" y="6518"/>
                  </a:moveTo>
                  <a:cubicBezTo>
                    <a:pt x="9895" y="6518"/>
                    <a:pt x="11350" y="6856"/>
                    <a:pt x="12445" y="7635"/>
                  </a:cubicBezTo>
                  <a:cubicBezTo>
                    <a:pt x="13391" y="8313"/>
                    <a:pt x="14408" y="9437"/>
                    <a:pt x="14060" y="10695"/>
                  </a:cubicBezTo>
                  <a:cubicBezTo>
                    <a:pt x="13893" y="11291"/>
                    <a:pt x="13429" y="11639"/>
                    <a:pt x="12838" y="11639"/>
                  </a:cubicBezTo>
                  <a:cubicBezTo>
                    <a:pt x="12766" y="11639"/>
                    <a:pt x="12691" y="11633"/>
                    <a:pt x="12614" y="11623"/>
                  </a:cubicBezTo>
                  <a:cubicBezTo>
                    <a:pt x="12275" y="11569"/>
                    <a:pt x="11972" y="11337"/>
                    <a:pt x="11874" y="11007"/>
                  </a:cubicBezTo>
                  <a:cubicBezTo>
                    <a:pt x="11743" y="10613"/>
                    <a:pt x="12102" y="10365"/>
                    <a:pt x="12436" y="10365"/>
                  </a:cubicBezTo>
                  <a:cubicBezTo>
                    <a:pt x="12442" y="10365"/>
                    <a:pt x="12448" y="10365"/>
                    <a:pt x="12454" y="10365"/>
                  </a:cubicBezTo>
                  <a:cubicBezTo>
                    <a:pt x="12490" y="10490"/>
                    <a:pt x="12472" y="10624"/>
                    <a:pt x="12356" y="10731"/>
                  </a:cubicBezTo>
                  <a:cubicBezTo>
                    <a:pt x="12341" y="10745"/>
                    <a:pt x="12356" y="10771"/>
                    <a:pt x="12372" y="10771"/>
                  </a:cubicBezTo>
                  <a:cubicBezTo>
                    <a:pt x="12375" y="10771"/>
                    <a:pt x="12379" y="10770"/>
                    <a:pt x="12383" y="10766"/>
                  </a:cubicBezTo>
                  <a:cubicBezTo>
                    <a:pt x="12704" y="10597"/>
                    <a:pt x="12570" y="10213"/>
                    <a:pt x="12374" y="9999"/>
                  </a:cubicBezTo>
                  <a:cubicBezTo>
                    <a:pt x="12226" y="9822"/>
                    <a:pt x="11965" y="9739"/>
                    <a:pt x="11715" y="9739"/>
                  </a:cubicBezTo>
                  <a:cubicBezTo>
                    <a:pt x="11587" y="9739"/>
                    <a:pt x="11462" y="9761"/>
                    <a:pt x="11357" y="9803"/>
                  </a:cubicBezTo>
                  <a:cubicBezTo>
                    <a:pt x="11348" y="9803"/>
                    <a:pt x="11348" y="9812"/>
                    <a:pt x="11339" y="9821"/>
                  </a:cubicBezTo>
                  <a:cubicBezTo>
                    <a:pt x="11258" y="9740"/>
                    <a:pt x="11160" y="9678"/>
                    <a:pt x="11027" y="9633"/>
                  </a:cubicBezTo>
                  <a:cubicBezTo>
                    <a:pt x="10911" y="9500"/>
                    <a:pt x="10741" y="9419"/>
                    <a:pt x="10572" y="9330"/>
                  </a:cubicBezTo>
                  <a:cubicBezTo>
                    <a:pt x="10375" y="9000"/>
                    <a:pt x="10045" y="8750"/>
                    <a:pt x="9715" y="8536"/>
                  </a:cubicBezTo>
                  <a:cubicBezTo>
                    <a:pt x="9711" y="8533"/>
                    <a:pt x="9706" y="8532"/>
                    <a:pt x="9702" y="8532"/>
                  </a:cubicBezTo>
                  <a:cubicBezTo>
                    <a:pt x="9678" y="8532"/>
                    <a:pt x="9657" y="8566"/>
                    <a:pt x="9679" y="8581"/>
                  </a:cubicBezTo>
                  <a:cubicBezTo>
                    <a:pt x="10081" y="8902"/>
                    <a:pt x="10473" y="9250"/>
                    <a:pt x="10616" y="9758"/>
                  </a:cubicBezTo>
                  <a:cubicBezTo>
                    <a:pt x="10750" y="10249"/>
                    <a:pt x="10518" y="10650"/>
                    <a:pt x="10108" y="10909"/>
                  </a:cubicBezTo>
                  <a:cubicBezTo>
                    <a:pt x="9990" y="10989"/>
                    <a:pt x="9861" y="11021"/>
                    <a:pt x="9731" y="11021"/>
                  </a:cubicBezTo>
                  <a:cubicBezTo>
                    <a:pt x="9583" y="11021"/>
                    <a:pt x="9433" y="10980"/>
                    <a:pt x="9296" y="10918"/>
                  </a:cubicBezTo>
                  <a:cubicBezTo>
                    <a:pt x="9242" y="10882"/>
                    <a:pt x="9180" y="10838"/>
                    <a:pt x="9126" y="10802"/>
                  </a:cubicBezTo>
                  <a:cubicBezTo>
                    <a:pt x="8859" y="10543"/>
                    <a:pt x="8948" y="10267"/>
                    <a:pt x="9394" y="9963"/>
                  </a:cubicBezTo>
                  <a:cubicBezTo>
                    <a:pt x="9412" y="10035"/>
                    <a:pt x="9430" y="10106"/>
                    <a:pt x="9430" y="10195"/>
                  </a:cubicBezTo>
                  <a:cubicBezTo>
                    <a:pt x="9430" y="10214"/>
                    <a:pt x="9442" y="10223"/>
                    <a:pt x="9456" y="10223"/>
                  </a:cubicBezTo>
                  <a:cubicBezTo>
                    <a:pt x="9467" y="10223"/>
                    <a:pt x="9479" y="10217"/>
                    <a:pt x="9483" y="10204"/>
                  </a:cubicBezTo>
                  <a:cubicBezTo>
                    <a:pt x="9563" y="9919"/>
                    <a:pt x="9349" y="9624"/>
                    <a:pt x="9126" y="9473"/>
                  </a:cubicBezTo>
                  <a:cubicBezTo>
                    <a:pt x="8952" y="9351"/>
                    <a:pt x="8744" y="9302"/>
                    <a:pt x="8533" y="9302"/>
                  </a:cubicBezTo>
                  <a:cubicBezTo>
                    <a:pt x="8387" y="9302"/>
                    <a:pt x="8239" y="9326"/>
                    <a:pt x="8100" y="9366"/>
                  </a:cubicBezTo>
                  <a:cubicBezTo>
                    <a:pt x="8002" y="9294"/>
                    <a:pt x="7886" y="9241"/>
                    <a:pt x="7752" y="9214"/>
                  </a:cubicBezTo>
                  <a:lnTo>
                    <a:pt x="7744" y="9214"/>
                  </a:lnTo>
                  <a:cubicBezTo>
                    <a:pt x="7654" y="9089"/>
                    <a:pt x="7538" y="8982"/>
                    <a:pt x="7405" y="8893"/>
                  </a:cubicBezTo>
                  <a:cubicBezTo>
                    <a:pt x="7400" y="8890"/>
                    <a:pt x="7396" y="8889"/>
                    <a:pt x="7392" y="8889"/>
                  </a:cubicBezTo>
                  <a:cubicBezTo>
                    <a:pt x="7370" y="8889"/>
                    <a:pt x="7354" y="8923"/>
                    <a:pt x="7369" y="8937"/>
                  </a:cubicBezTo>
                  <a:cubicBezTo>
                    <a:pt x="7842" y="9339"/>
                    <a:pt x="8083" y="10365"/>
                    <a:pt x="7503" y="10766"/>
                  </a:cubicBezTo>
                  <a:cubicBezTo>
                    <a:pt x="7337" y="10884"/>
                    <a:pt x="7096" y="10940"/>
                    <a:pt x="6867" y="10940"/>
                  </a:cubicBezTo>
                  <a:cubicBezTo>
                    <a:pt x="6713" y="10940"/>
                    <a:pt x="6565" y="10915"/>
                    <a:pt x="6450" y="10864"/>
                  </a:cubicBezTo>
                  <a:cubicBezTo>
                    <a:pt x="6200" y="10757"/>
                    <a:pt x="6066" y="10508"/>
                    <a:pt x="6040" y="10249"/>
                  </a:cubicBezTo>
                  <a:cubicBezTo>
                    <a:pt x="6022" y="10035"/>
                    <a:pt x="6218" y="9812"/>
                    <a:pt x="6450" y="9740"/>
                  </a:cubicBezTo>
                  <a:cubicBezTo>
                    <a:pt x="6493" y="9726"/>
                    <a:pt x="6540" y="9720"/>
                    <a:pt x="6584" y="9720"/>
                  </a:cubicBezTo>
                  <a:cubicBezTo>
                    <a:pt x="6651" y="9720"/>
                    <a:pt x="6712" y="9733"/>
                    <a:pt x="6744" y="9749"/>
                  </a:cubicBezTo>
                  <a:cubicBezTo>
                    <a:pt x="6789" y="9776"/>
                    <a:pt x="6843" y="9821"/>
                    <a:pt x="6843" y="9874"/>
                  </a:cubicBezTo>
                  <a:cubicBezTo>
                    <a:pt x="6851" y="9928"/>
                    <a:pt x="6843" y="10017"/>
                    <a:pt x="6816" y="10070"/>
                  </a:cubicBezTo>
                  <a:cubicBezTo>
                    <a:pt x="6789" y="10124"/>
                    <a:pt x="6709" y="10186"/>
                    <a:pt x="6691" y="10195"/>
                  </a:cubicBezTo>
                  <a:cubicBezTo>
                    <a:pt x="6682" y="10204"/>
                    <a:pt x="6664" y="10222"/>
                    <a:pt x="6673" y="10231"/>
                  </a:cubicBezTo>
                  <a:cubicBezTo>
                    <a:pt x="6673" y="10238"/>
                    <a:pt x="6678" y="10241"/>
                    <a:pt x="6686" y="10241"/>
                  </a:cubicBezTo>
                  <a:cubicBezTo>
                    <a:pt x="6699" y="10241"/>
                    <a:pt x="6719" y="10233"/>
                    <a:pt x="6735" y="10222"/>
                  </a:cubicBezTo>
                  <a:cubicBezTo>
                    <a:pt x="6780" y="10186"/>
                    <a:pt x="6860" y="10097"/>
                    <a:pt x="6896" y="9999"/>
                  </a:cubicBezTo>
                  <a:cubicBezTo>
                    <a:pt x="6923" y="9892"/>
                    <a:pt x="6896" y="9740"/>
                    <a:pt x="6851" y="9678"/>
                  </a:cubicBezTo>
                  <a:cubicBezTo>
                    <a:pt x="6798" y="9607"/>
                    <a:pt x="6700" y="9508"/>
                    <a:pt x="6521" y="9401"/>
                  </a:cubicBezTo>
                  <a:cubicBezTo>
                    <a:pt x="6361" y="9312"/>
                    <a:pt x="5861" y="9143"/>
                    <a:pt x="5424" y="9134"/>
                  </a:cubicBezTo>
                  <a:cubicBezTo>
                    <a:pt x="5388" y="9133"/>
                    <a:pt x="5353" y="9132"/>
                    <a:pt x="5318" y="9132"/>
                  </a:cubicBezTo>
                  <a:cubicBezTo>
                    <a:pt x="4403" y="9132"/>
                    <a:pt x="3654" y="9463"/>
                    <a:pt x="2855" y="9901"/>
                  </a:cubicBezTo>
                  <a:cubicBezTo>
                    <a:pt x="1954" y="10401"/>
                    <a:pt x="1285" y="11203"/>
                    <a:pt x="812" y="12104"/>
                  </a:cubicBezTo>
                  <a:cubicBezTo>
                    <a:pt x="491" y="12720"/>
                    <a:pt x="402" y="13505"/>
                    <a:pt x="410" y="14219"/>
                  </a:cubicBezTo>
                  <a:cubicBezTo>
                    <a:pt x="36" y="12684"/>
                    <a:pt x="812" y="11061"/>
                    <a:pt x="1695" y="9839"/>
                  </a:cubicBezTo>
                  <a:cubicBezTo>
                    <a:pt x="2864" y="8197"/>
                    <a:pt x="4719" y="7135"/>
                    <a:pt x="6673" y="6707"/>
                  </a:cubicBezTo>
                  <a:cubicBezTo>
                    <a:pt x="7245" y="6584"/>
                    <a:pt x="7860" y="6518"/>
                    <a:pt x="8484" y="6518"/>
                  </a:cubicBezTo>
                  <a:close/>
                  <a:moveTo>
                    <a:pt x="16409" y="10132"/>
                  </a:moveTo>
                  <a:cubicBezTo>
                    <a:pt x="17579" y="10132"/>
                    <a:pt x="18779" y="10378"/>
                    <a:pt x="19858" y="10695"/>
                  </a:cubicBezTo>
                  <a:cubicBezTo>
                    <a:pt x="20804" y="10980"/>
                    <a:pt x="21643" y="11453"/>
                    <a:pt x="22517" y="11890"/>
                  </a:cubicBezTo>
                  <a:cubicBezTo>
                    <a:pt x="23302" y="12292"/>
                    <a:pt x="24114" y="12631"/>
                    <a:pt x="24952" y="12898"/>
                  </a:cubicBezTo>
                  <a:cubicBezTo>
                    <a:pt x="25676" y="13118"/>
                    <a:pt x="26459" y="13204"/>
                    <a:pt x="27227" y="13204"/>
                  </a:cubicBezTo>
                  <a:cubicBezTo>
                    <a:pt x="27302" y="13204"/>
                    <a:pt x="27376" y="13203"/>
                    <a:pt x="27450" y="13202"/>
                  </a:cubicBezTo>
                  <a:cubicBezTo>
                    <a:pt x="28449" y="13193"/>
                    <a:pt x="29573" y="13041"/>
                    <a:pt x="30358" y="12363"/>
                  </a:cubicBezTo>
                  <a:cubicBezTo>
                    <a:pt x="30858" y="12479"/>
                    <a:pt x="31384" y="12568"/>
                    <a:pt x="31902" y="12586"/>
                  </a:cubicBezTo>
                  <a:cubicBezTo>
                    <a:pt x="31688" y="12622"/>
                    <a:pt x="31474" y="12658"/>
                    <a:pt x="31259" y="12684"/>
                  </a:cubicBezTo>
                  <a:cubicBezTo>
                    <a:pt x="30296" y="12836"/>
                    <a:pt x="29404" y="13104"/>
                    <a:pt x="28521" y="13532"/>
                  </a:cubicBezTo>
                  <a:cubicBezTo>
                    <a:pt x="28003" y="13791"/>
                    <a:pt x="27522" y="14094"/>
                    <a:pt x="27031" y="14397"/>
                  </a:cubicBezTo>
                  <a:cubicBezTo>
                    <a:pt x="26760" y="14463"/>
                    <a:pt x="26476" y="14491"/>
                    <a:pt x="26189" y="14491"/>
                  </a:cubicBezTo>
                  <a:cubicBezTo>
                    <a:pt x="25538" y="14491"/>
                    <a:pt x="24868" y="14347"/>
                    <a:pt x="24292" y="14174"/>
                  </a:cubicBezTo>
                  <a:cubicBezTo>
                    <a:pt x="23115" y="13826"/>
                    <a:pt x="22008" y="13327"/>
                    <a:pt x="20929" y="12774"/>
                  </a:cubicBezTo>
                  <a:cubicBezTo>
                    <a:pt x="19355" y="11975"/>
                    <a:pt x="17755" y="10806"/>
                    <a:pt x="15946" y="10806"/>
                  </a:cubicBezTo>
                  <a:cubicBezTo>
                    <a:pt x="15673" y="10806"/>
                    <a:pt x="15395" y="10833"/>
                    <a:pt x="15112" y="10891"/>
                  </a:cubicBezTo>
                  <a:cubicBezTo>
                    <a:pt x="15121" y="10873"/>
                    <a:pt x="15121" y="10864"/>
                    <a:pt x="15121" y="10847"/>
                  </a:cubicBezTo>
                  <a:cubicBezTo>
                    <a:pt x="15139" y="10650"/>
                    <a:pt x="15130" y="10454"/>
                    <a:pt x="15095" y="10249"/>
                  </a:cubicBezTo>
                  <a:cubicBezTo>
                    <a:pt x="15523" y="10168"/>
                    <a:pt x="15964" y="10132"/>
                    <a:pt x="16409" y="10132"/>
                  </a:cubicBezTo>
                  <a:close/>
                  <a:moveTo>
                    <a:pt x="16867" y="14500"/>
                  </a:moveTo>
                  <a:cubicBezTo>
                    <a:pt x="17034" y="14500"/>
                    <a:pt x="17217" y="14567"/>
                    <a:pt x="17334" y="14638"/>
                  </a:cubicBezTo>
                  <a:cubicBezTo>
                    <a:pt x="17387" y="14665"/>
                    <a:pt x="17432" y="14700"/>
                    <a:pt x="17485" y="14745"/>
                  </a:cubicBezTo>
                  <a:cubicBezTo>
                    <a:pt x="17244" y="14808"/>
                    <a:pt x="17111" y="14986"/>
                    <a:pt x="17111" y="15209"/>
                  </a:cubicBezTo>
                  <a:cubicBezTo>
                    <a:pt x="17093" y="15227"/>
                    <a:pt x="17084" y="15254"/>
                    <a:pt x="17066" y="15271"/>
                  </a:cubicBezTo>
                  <a:cubicBezTo>
                    <a:pt x="17084" y="15218"/>
                    <a:pt x="17084" y="15155"/>
                    <a:pt x="17093" y="15093"/>
                  </a:cubicBezTo>
                  <a:cubicBezTo>
                    <a:pt x="17093" y="14843"/>
                    <a:pt x="16914" y="14638"/>
                    <a:pt x="16691" y="14531"/>
                  </a:cubicBezTo>
                  <a:cubicBezTo>
                    <a:pt x="16745" y="14509"/>
                    <a:pt x="16805" y="14500"/>
                    <a:pt x="16867" y="14500"/>
                  </a:cubicBezTo>
                  <a:close/>
                  <a:moveTo>
                    <a:pt x="8333" y="9361"/>
                  </a:moveTo>
                  <a:cubicBezTo>
                    <a:pt x="8754" y="9361"/>
                    <a:pt x="9200" y="9519"/>
                    <a:pt x="9367" y="9892"/>
                  </a:cubicBezTo>
                  <a:cubicBezTo>
                    <a:pt x="9332" y="9880"/>
                    <a:pt x="9298" y="9874"/>
                    <a:pt x="9265" y="9874"/>
                  </a:cubicBezTo>
                  <a:cubicBezTo>
                    <a:pt x="9007" y="9874"/>
                    <a:pt x="8834" y="10217"/>
                    <a:pt x="8850" y="10454"/>
                  </a:cubicBezTo>
                  <a:cubicBezTo>
                    <a:pt x="8877" y="10847"/>
                    <a:pt x="9242" y="11061"/>
                    <a:pt x="9599" y="11105"/>
                  </a:cubicBezTo>
                  <a:cubicBezTo>
                    <a:pt x="9770" y="11225"/>
                    <a:pt x="9956" y="11279"/>
                    <a:pt x="10141" y="11279"/>
                  </a:cubicBezTo>
                  <a:cubicBezTo>
                    <a:pt x="10244" y="11279"/>
                    <a:pt x="10347" y="11262"/>
                    <a:pt x="10447" y="11230"/>
                  </a:cubicBezTo>
                  <a:cubicBezTo>
                    <a:pt x="10563" y="11282"/>
                    <a:pt x="10674" y="11305"/>
                    <a:pt x="10778" y="11305"/>
                  </a:cubicBezTo>
                  <a:cubicBezTo>
                    <a:pt x="11452" y="11305"/>
                    <a:pt x="11838" y="10343"/>
                    <a:pt x="11374" y="9856"/>
                  </a:cubicBezTo>
                  <a:cubicBezTo>
                    <a:pt x="11447" y="9836"/>
                    <a:pt x="11522" y="9826"/>
                    <a:pt x="11599" y="9826"/>
                  </a:cubicBezTo>
                  <a:cubicBezTo>
                    <a:pt x="11788" y="9826"/>
                    <a:pt x="11980" y="9884"/>
                    <a:pt x="12133" y="9972"/>
                  </a:cubicBezTo>
                  <a:cubicBezTo>
                    <a:pt x="12267" y="10044"/>
                    <a:pt x="12383" y="10169"/>
                    <a:pt x="12436" y="10311"/>
                  </a:cubicBezTo>
                  <a:cubicBezTo>
                    <a:pt x="12421" y="10310"/>
                    <a:pt x="12406" y="10310"/>
                    <a:pt x="12392" y="10310"/>
                  </a:cubicBezTo>
                  <a:cubicBezTo>
                    <a:pt x="11873" y="10310"/>
                    <a:pt x="11546" y="10912"/>
                    <a:pt x="11928" y="11346"/>
                  </a:cubicBezTo>
                  <a:cubicBezTo>
                    <a:pt x="12026" y="11444"/>
                    <a:pt x="12124" y="11534"/>
                    <a:pt x="12240" y="11596"/>
                  </a:cubicBezTo>
                  <a:cubicBezTo>
                    <a:pt x="12240" y="11596"/>
                    <a:pt x="12240" y="11605"/>
                    <a:pt x="12249" y="11614"/>
                  </a:cubicBezTo>
                  <a:cubicBezTo>
                    <a:pt x="12418" y="11730"/>
                    <a:pt x="12579" y="11810"/>
                    <a:pt x="12730" y="11873"/>
                  </a:cubicBezTo>
                  <a:cubicBezTo>
                    <a:pt x="13016" y="12134"/>
                    <a:pt x="13369" y="12285"/>
                    <a:pt x="13736" y="12285"/>
                  </a:cubicBezTo>
                  <a:cubicBezTo>
                    <a:pt x="13920" y="12285"/>
                    <a:pt x="14107" y="12247"/>
                    <a:pt x="14292" y="12167"/>
                  </a:cubicBezTo>
                  <a:cubicBezTo>
                    <a:pt x="14684" y="11988"/>
                    <a:pt x="14934" y="11614"/>
                    <a:pt x="15050" y="11203"/>
                  </a:cubicBezTo>
                  <a:cubicBezTo>
                    <a:pt x="16183" y="11373"/>
                    <a:pt x="17218" y="11881"/>
                    <a:pt x="18244" y="12363"/>
                  </a:cubicBezTo>
                  <a:cubicBezTo>
                    <a:pt x="17777" y="12272"/>
                    <a:pt x="17295" y="12233"/>
                    <a:pt x="16813" y="12233"/>
                  </a:cubicBezTo>
                  <a:cubicBezTo>
                    <a:pt x="16253" y="12233"/>
                    <a:pt x="15694" y="12286"/>
                    <a:pt x="15157" y="12372"/>
                  </a:cubicBezTo>
                  <a:cubicBezTo>
                    <a:pt x="14176" y="12533"/>
                    <a:pt x="13212" y="13086"/>
                    <a:pt x="12383" y="13594"/>
                  </a:cubicBezTo>
                  <a:cubicBezTo>
                    <a:pt x="11589" y="14085"/>
                    <a:pt x="10911" y="14692"/>
                    <a:pt x="10286" y="15370"/>
                  </a:cubicBezTo>
                  <a:cubicBezTo>
                    <a:pt x="9546" y="15084"/>
                    <a:pt x="8796" y="14469"/>
                    <a:pt x="8341" y="13826"/>
                  </a:cubicBezTo>
                  <a:cubicBezTo>
                    <a:pt x="7770" y="13023"/>
                    <a:pt x="7735" y="12096"/>
                    <a:pt x="7958" y="11177"/>
                  </a:cubicBezTo>
                  <a:cubicBezTo>
                    <a:pt x="8020" y="11177"/>
                    <a:pt x="8074" y="11168"/>
                    <a:pt x="8118" y="11168"/>
                  </a:cubicBezTo>
                  <a:cubicBezTo>
                    <a:pt x="8332" y="11168"/>
                    <a:pt x="8582" y="11034"/>
                    <a:pt x="8689" y="10847"/>
                  </a:cubicBezTo>
                  <a:cubicBezTo>
                    <a:pt x="8805" y="10641"/>
                    <a:pt x="8814" y="10436"/>
                    <a:pt x="8761" y="10204"/>
                  </a:cubicBezTo>
                  <a:cubicBezTo>
                    <a:pt x="8707" y="9946"/>
                    <a:pt x="8520" y="9794"/>
                    <a:pt x="8341" y="9607"/>
                  </a:cubicBezTo>
                  <a:cubicBezTo>
                    <a:pt x="8288" y="9517"/>
                    <a:pt x="8207" y="9437"/>
                    <a:pt x="8118" y="9375"/>
                  </a:cubicBezTo>
                  <a:cubicBezTo>
                    <a:pt x="8188" y="9365"/>
                    <a:pt x="8260" y="9361"/>
                    <a:pt x="8333" y="9361"/>
                  </a:cubicBezTo>
                  <a:close/>
                  <a:moveTo>
                    <a:pt x="7735" y="11141"/>
                  </a:moveTo>
                  <a:cubicBezTo>
                    <a:pt x="7788" y="11159"/>
                    <a:pt x="7851" y="11168"/>
                    <a:pt x="7913" y="11168"/>
                  </a:cubicBezTo>
                  <a:cubicBezTo>
                    <a:pt x="7761" y="11632"/>
                    <a:pt x="7663" y="11997"/>
                    <a:pt x="7690" y="12506"/>
                  </a:cubicBezTo>
                  <a:cubicBezTo>
                    <a:pt x="7708" y="12988"/>
                    <a:pt x="7958" y="13496"/>
                    <a:pt x="8207" y="13906"/>
                  </a:cubicBezTo>
                  <a:cubicBezTo>
                    <a:pt x="8636" y="14602"/>
                    <a:pt x="9447" y="15227"/>
                    <a:pt x="10250" y="15414"/>
                  </a:cubicBezTo>
                  <a:cubicBezTo>
                    <a:pt x="10179" y="15494"/>
                    <a:pt x="10099" y="15584"/>
                    <a:pt x="10027" y="15664"/>
                  </a:cubicBezTo>
                  <a:cubicBezTo>
                    <a:pt x="9171" y="15343"/>
                    <a:pt x="8216" y="14781"/>
                    <a:pt x="7735" y="13996"/>
                  </a:cubicBezTo>
                  <a:cubicBezTo>
                    <a:pt x="7449" y="13532"/>
                    <a:pt x="7262" y="13014"/>
                    <a:pt x="7199" y="12479"/>
                  </a:cubicBezTo>
                  <a:cubicBezTo>
                    <a:pt x="7146" y="12069"/>
                    <a:pt x="7226" y="11471"/>
                    <a:pt x="7556" y="11168"/>
                  </a:cubicBezTo>
                  <a:cubicBezTo>
                    <a:pt x="7619" y="11168"/>
                    <a:pt x="7672" y="11159"/>
                    <a:pt x="7735" y="11141"/>
                  </a:cubicBezTo>
                  <a:close/>
                  <a:moveTo>
                    <a:pt x="16566" y="14495"/>
                  </a:moveTo>
                  <a:cubicBezTo>
                    <a:pt x="16745" y="14576"/>
                    <a:pt x="16897" y="14718"/>
                    <a:pt x="16959" y="14906"/>
                  </a:cubicBezTo>
                  <a:cubicBezTo>
                    <a:pt x="17039" y="15129"/>
                    <a:pt x="16914" y="15441"/>
                    <a:pt x="16727" y="15566"/>
                  </a:cubicBezTo>
                  <a:cubicBezTo>
                    <a:pt x="16647" y="15628"/>
                    <a:pt x="16566" y="15646"/>
                    <a:pt x="16477" y="15664"/>
                  </a:cubicBezTo>
                  <a:cubicBezTo>
                    <a:pt x="16665" y="15521"/>
                    <a:pt x="16798" y="15289"/>
                    <a:pt x="16825" y="15039"/>
                  </a:cubicBezTo>
                  <a:cubicBezTo>
                    <a:pt x="16843" y="14834"/>
                    <a:pt x="16727" y="14647"/>
                    <a:pt x="16566" y="14495"/>
                  </a:cubicBezTo>
                  <a:close/>
                  <a:moveTo>
                    <a:pt x="16263" y="14308"/>
                  </a:moveTo>
                  <a:cubicBezTo>
                    <a:pt x="16442" y="14442"/>
                    <a:pt x="16602" y="14602"/>
                    <a:pt x="16682" y="14808"/>
                  </a:cubicBezTo>
                  <a:cubicBezTo>
                    <a:pt x="16861" y="15254"/>
                    <a:pt x="16424" y="15548"/>
                    <a:pt x="16040" y="15673"/>
                  </a:cubicBezTo>
                  <a:cubicBezTo>
                    <a:pt x="16343" y="15432"/>
                    <a:pt x="16495" y="15048"/>
                    <a:pt x="16424" y="14665"/>
                  </a:cubicBezTo>
                  <a:cubicBezTo>
                    <a:pt x="16397" y="14531"/>
                    <a:pt x="16343" y="14406"/>
                    <a:pt x="16263" y="14308"/>
                  </a:cubicBezTo>
                  <a:close/>
                  <a:moveTo>
                    <a:pt x="18377" y="14317"/>
                  </a:moveTo>
                  <a:cubicBezTo>
                    <a:pt x="18690" y="14531"/>
                    <a:pt x="18922" y="14772"/>
                    <a:pt x="18957" y="15164"/>
                  </a:cubicBezTo>
                  <a:cubicBezTo>
                    <a:pt x="18984" y="15521"/>
                    <a:pt x="18592" y="15735"/>
                    <a:pt x="18279" y="15762"/>
                  </a:cubicBezTo>
                  <a:cubicBezTo>
                    <a:pt x="18939" y="15494"/>
                    <a:pt x="18859" y="14745"/>
                    <a:pt x="18377" y="14317"/>
                  </a:cubicBezTo>
                  <a:close/>
                  <a:moveTo>
                    <a:pt x="18913" y="14718"/>
                  </a:moveTo>
                  <a:cubicBezTo>
                    <a:pt x="19154" y="14932"/>
                    <a:pt x="19296" y="15271"/>
                    <a:pt x="19163" y="15575"/>
                  </a:cubicBezTo>
                  <a:cubicBezTo>
                    <a:pt x="19098" y="15720"/>
                    <a:pt x="18888" y="15828"/>
                    <a:pt x="18703" y="15828"/>
                  </a:cubicBezTo>
                  <a:cubicBezTo>
                    <a:pt x="18684" y="15828"/>
                    <a:pt x="18664" y="15827"/>
                    <a:pt x="18645" y="15825"/>
                  </a:cubicBezTo>
                  <a:cubicBezTo>
                    <a:pt x="18841" y="15744"/>
                    <a:pt x="18993" y="15557"/>
                    <a:pt x="19055" y="15334"/>
                  </a:cubicBezTo>
                  <a:cubicBezTo>
                    <a:pt x="19127" y="15102"/>
                    <a:pt x="19047" y="14897"/>
                    <a:pt x="18913" y="14718"/>
                  </a:cubicBezTo>
                  <a:close/>
                  <a:moveTo>
                    <a:pt x="15765" y="10880"/>
                  </a:moveTo>
                  <a:cubicBezTo>
                    <a:pt x="17944" y="10880"/>
                    <a:pt x="19857" y="12420"/>
                    <a:pt x="21741" y="13353"/>
                  </a:cubicBezTo>
                  <a:cubicBezTo>
                    <a:pt x="22731" y="13844"/>
                    <a:pt x="23793" y="14228"/>
                    <a:pt x="24872" y="14469"/>
                  </a:cubicBezTo>
                  <a:cubicBezTo>
                    <a:pt x="25226" y="14546"/>
                    <a:pt x="25622" y="14596"/>
                    <a:pt x="26017" y="14596"/>
                  </a:cubicBezTo>
                  <a:cubicBezTo>
                    <a:pt x="26307" y="14596"/>
                    <a:pt x="26598" y="14569"/>
                    <a:pt x="26870" y="14504"/>
                  </a:cubicBezTo>
                  <a:lnTo>
                    <a:pt x="26870" y="14504"/>
                  </a:lnTo>
                  <a:cubicBezTo>
                    <a:pt x="26246" y="14888"/>
                    <a:pt x="25630" y="15271"/>
                    <a:pt x="24943" y="15548"/>
                  </a:cubicBezTo>
                  <a:cubicBezTo>
                    <a:pt x="24390" y="15771"/>
                    <a:pt x="23784" y="15905"/>
                    <a:pt x="23195" y="15949"/>
                  </a:cubicBezTo>
                  <a:cubicBezTo>
                    <a:pt x="23152" y="15954"/>
                    <a:pt x="23108" y="15955"/>
                    <a:pt x="23063" y="15955"/>
                  </a:cubicBezTo>
                  <a:cubicBezTo>
                    <a:pt x="22743" y="15955"/>
                    <a:pt x="22397" y="15860"/>
                    <a:pt x="22112" y="15860"/>
                  </a:cubicBezTo>
                  <a:cubicBezTo>
                    <a:pt x="22101" y="15860"/>
                    <a:pt x="22090" y="15860"/>
                    <a:pt x="22080" y="15860"/>
                  </a:cubicBezTo>
                  <a:cubicBezTo>
                    <a:pt x="22062" y="15182"/>
                    <a:pt x="21696" y="14549"/>
                    <a:pt x="21125" y="14112"/>
                  </a:cubicBezTo>
                  <a:cubicBezTo>
                    <a:pt x="21054" y="14014"/>
                    <a:pt x="20973" y="13933"/>
                    <a:pt x="20884" y="13853"/>
                  </a:cubicBezTo>
                  <a:cubicBezTo>
                    <a:pt x="20884" y="13853"/>
                    <a:pt x="20884" y="13844"/>
                    <a:pt x="20875" y="13844"/>
                  </a:cubicBezTo>
                  <a:cubicBezTo>
                    <a:pt x="20322" y="13104"/>
                    <a:pt x="19394" y="12631"/>
                    <a:pt x="18511" y="12417"/>
                  </a:cubicBezTo>
                  <a:cubicBezTo>
                    <a:pt x="18172" y="12131"/>
                    <a:pt x="17682" y="11944"/>
                    <a:pt x="17298" y="11757"/>
                  </a:cubicBezTo>
                  <a:cubicBezTo>
                    <a:pt x="16645" y="11461"/>
                    <a:pt x="15866" y="11122"/>
                    <a:pt x="15132" y="11122"/>
                  </a:cubicBezTo>
                  <a:cubicBezTo>
                    <a:pt x="15114" y="11122"/>
                    <a:pt x="15095" y="11123"/>
                    <a:pt x="15077" y="11123"/>
                  </a:cubicBezTo>
                  <a:cubicBezTo>
                    <a:pt x="15086" y="11061"/>
                    <a:pt x="15103" y="10989"/>
                    <a:pt x="15112" y="10927"/>
                  </a:cubicBezTo>
                  <a:cubicBezTo>
                    <a:pt x="15333" y="10895"/>
                    <a:pt x="15550" y="10880"/>
                    <a:pt x="15765" y="10880"/>
                  </a:cubicBezTo>
                  <a:close/>
                  <a:moveTo>
                    <a:pt x="19270" y="15138"/>
                  </a:moveTo>
                  <a:lnTo>
                    <a:pt x="19270" y="15138"/>
                  </a:lnTo>
                  <a:cubicBezTo>
                    <a:pt x="19430" y="15298"/>
                    <a:pt x="19537" y="15530"/>
                    <a:pt x="19439" y="15762"/>
                  </a:cubicBezTo>
                  <a:cubicBezTo>
                    <a:pt x="19378" y="15892"/>
                    <a:pt x="19191" y="15974"/>
                    <a:pt x="19019" y="15974"/>
                  </a:cubicBezTo>
                  <a:cubicBezTo>
                    <a:pt x="18966" y="15974"/>
                    <a:pt x="18914" y="15966"/>
                    <a:pt x="18868" y="15949"/>
                  </a:cubicBezTo>
                  <a:cubicBezTo>
                    <a:pt x="19020" y="15905"/>
                    <a:pt x="19163" y="15798"/>
                    <a:pt x="19234" y="15691"/>
                  </a:cubicBezTo>
                  <a:cubicBezTo>
                    <a:pt x="19350" y="15521"/>
                    <a:pt x="19341" y="15316"/>
                    <a:pt x="19270" y="15138"/>
                  </a:cubicBezTo>
                  <a:close/>
                  <a:moveTo>
                    <a:pt x="6611" y="11052"/>
                  </a:moveTo>
                  <a:lnTo>
                    <a:pt x="6611" y="11052"/>
                  </a:lnTo>
                  <a:cubicBezTo>
                    <a:pt x="6691" y="11079"/>
                    <a:pt x="6771" y="11087"/>
                    <a:pt x="6851" y="11087"/>
                  </a:cubicBezTo>
                  <a:cubicBezTo>
                    <a:pt x="6872" y="11090"/>
                    <a:pt x="6894" y="11091"/>
                    <a:pt x="6916" y="11091"/>
                  </a:cubicBezTo>
                  <a:cubicBezTo>
                    <a:pt x="6969" y="11091"/>
                    <a:pt x="7024" y="11085"/>
                    <a:pt x="7074" y="11079"/>
                  </a:cubicBezTo>
                  <a:cubicBezTo>
                    <a:pt x="7190" y="11141"/>
                    <a:pt x="7315" y="11177"/>
                    <a:pt x="7458" y="11177"/>
                  </a:cubicBezTo>
                  <a:cubicBezTo>
                    <a:pt x="6860" y="11667"/>
                    <a:pt x="7066" y="12925"/>
                    <a:pt x="7342" y="13532"/>
                  </a:cubicBezTo>
                  <a:cubicBezTo>
                    <a:pt x="7583" y="14076"/>
                    <a:pt x="7860" y="14540"/>
                    <a:pt x="8341" y="14888"/>
                  </a:cubicBezTo>
                  <a:cubicBezTo>
                    <a:pt x="8805" y="15227"/>
                    <a:pt x="9430" y="15557"/>
                    <a:pt x="10001" y="15700"/>
                  </a:cubicBezTo>
                  <a:cubicBezTo>
                    <a:pt x="10001" y="15700"/>
                    <a:pt x="10001" y="15700"/>
                    <a:pt x="9992" y="15709"/>
                  </a:cubicBezTo>
                  <a:cubicBezTo>
                    <a:pt x="9840" y="15887"/>
                    <a:pt x="9697" y="16074"/>
                    <a:pt x="9563" y="16262"/>
                  </a:cubicBezTo>
                  <a:cubicBezTo>
                    <a:pt x="8912" y="15842"/>
                    <a:pt x="8261" y="15405"/>
                    <a:pt x="7717" y="14843"/>
                  </a:cubicBezTo>
                  <a:cubicBezTo>
                    <a:pt x="7271" y="14388"/>
                    <a:pt x="6887" y="13898"/>
                    <a:pt x="6655" y="13300"/>
                  </a:cubicBezTo>
                  <a:cubicBezTo>
                    <a:pt x="6423" y="12666"/>
                    <a:pt x="6361" y="11694"/>
                    <a:pt x="6611" y="11052"/>
                  </a:cubicBezTo>
                  <a:close/>
                  <a:moveTo>
                    <a:pt x="6129" y="10793"/>
                  </a:moveTo>
                  <a:cubicBezTo>
                    <a:pt x="6263" y="10909"/>
                    <a:pt x="6423" y="10998"/>
                    <a:pt x="6593" y="11052"/>
                  </a:cubicBezTo>
                  <a:cubicBezTo>
                    <a:pt x="6057" y="12185"/>
                    <a:pt x="6468" y="13639"/>
                    <a:pt x="7235" y="14558"/>
                  </a:cubicBezTo>
                  <a:cubicBezTo>
                    <a:pt x="7877" y="15334"/>
                    <a:pt x="8645" y="15851"/>
                    <a:pt x="9537" y="16306"/>
                  </a:cubicBezTo>
                  <a:cubicBezTo>
                    <a:pt x="9528" y="16324"/>
                    <a:pt x="9510" y="16342"/>
                    <a:pt x="9501" y="16360"/>
                  </a:cubicBezTo>
                  <a:cubicBezTo>
                    <a:pt x="8386" y="16003"/>
                    <a:pt x="7271" y="15289"/>
                    <a:pt x="6575" y="14361"/>
                  </a:cubicBezTo>
                  <a:cubicBezTo>
                    <a:pt x="6182" y="13826"/>
                    <a:pt x="5915" y="13300"/>
                    <a:pt x="5826" y="12631"/>
                  </a:cubicBezTo>
                  <a:cubicBezTo>
                    <a:pt x="5754" y="12051"/>
                    <a:pt x="5852" y="11328"/>
                    <a:pt x="6129" y="10793"/>
                  </a:cubicBezTo>
                  <a:close/>
                  <a:moveTo>
                    <a:pt x="21054" y="14112"/>
                  </a:moveTo>
                  <a:lnTo>
                    <a:pt x="21054" y="14112"/>
                  </a:lnTo>
                  <a:cubicBezTo>
                    <a:pt x="21304" y="14442"/>
                    <a:pt x="21500" y="14852"/>
                    <a:pt x="21580" y="15209"/>
                  </a:cubicBezTo>
                  <a:cubicBezTo>
                    <a:pt x="21678" y="15637"/>
                    <a:pt x="21625" y="16137"/>
                    <a:pt x="21411" y="16520"/>
                  </a:cubicBezTo>
                  <a:cubicBezTo>
                    <a:pt x="21268" y="16775"/>
                    <a:pt x="20955" y="16900"/>
                    <a:pt x="20644" y="16900"/>
                  </a:cubicBezTo>
                  <a:cubicBezTo>
                    <a:pt x="20431" y="16900"/>
                    <a:pt x="20219" y="16841"/>
                    <a:pt x="20064" y="16726"/>
                  </a:cubicBezTo>
                  <a:lnTo>
                    <a:pt x="20064" y="16726"/>
                  </a:lnTo>
                  <a:cubicBezTo>
                    <a:pt x="20168" y="16770"/>
                    <a:pt x="20276" y="16792"/>
                    <a:pt x="20383" y="16792"/>
                  </a:cubicBezTo>
                  <a:cubicBezTo>
                    <a:pt x="20723" y="16792"/>
                    <a:pt x="21053" y="16575"/>
                    <a:pt x="21223" y="16208"/>
                  </a:cubicBezTo>
                  <a:cubicBezTo>
                    <a:pt x="21536" y="15548"/>
                    <a:pt x="21411" y="14736"/>
                    <a:pt x="21054" y="14112"/>
                  </a:cubicBezTo>
                  <a:close/>
                  <a:moveTo>
                    <a:pt x="21179" y="14174"/>
                  </a:moveTo>
                  <a:lnTo>
                    <a:pt x="21179" y="14174"/>
                  </a:lnTo>
                  <a:cubicBezTo>
                    <a:pt x="21767" y="14665"/>
                    <a:pt x="22098" y="15593"/>
                    <a:pt x="21901" y="16324"/>
                  </a:cubicBezTo>
                  <a:cubicBezTo>
                    <a:pt x="21781" y="16789"/>
                    <a:pt x="21470" y="17021"/>
                    <a:pt x="21040" y="17021"/>
                  </a:cubicBezTo>
                  <a:cubicBezTo>
                    <a:pt x="21024" y="17021"/>
                    <a:pt x="21008" y="17021"/>
                    <a:pt x="20991" y="17020"/>
                  </a:cubicBezTo>
                  <a:cubicBezTo>
                    <a:pt x="21339" y="16895"/>
                    <a:pt x="21562" y="16627"/>
                    <a:pt x="21678" y="16253"/>
                  </a:cubicBezTo>
                  <a:cubicBezTo>
                    <a:pt x="21883" y="15575"/>
                    <a:pt x="21634" y="14754"/>
                    <a:pt x="21179" y="14174"/>
                  </a:cubicBezTo>
                  <a:close/>
                  <a:moveTo>
                    <a:pt x="16797" y="12399"/>
                  </a:moveTo>
                  <a:cubicBezTo>
                    <a:pt x="18042" y="12399"/>
                    <a:pt x="19277" y="12668"/>
                    <a:pt x="20269" y="13469"/>
                  </a:cubicBezTo>
                  <a:cubicBezTo>
                    <a:pt x="20884" y="13969"/>
                    <a:pt x="21214" y="14638"/>
                    <a:pt x="21205" y="15432"/>
                  </a:cubicBezTo>
                  <a:cubicBezTo>
                    <a:pt x="21197" y="15869"/>
                    <a:pt x="21063" y="16440"/>
                    <a:pt x="20617" y="16618"/>
                  </a:cubicBezTo>
                  <a:cubicBezTo>
                    <a:pt x="20558" y="16641"/>
                    <a:pt x="20496" y="16651"/>
                    <a:pt x="20434" y="16651"/>
                  </a:cubicBezTo>
                  <a:cubicBezTo>
                    <a:pt x="20222" y="16651"/>
                    <a:pt x="20003" y="16537"/>
                    <a:pt x="19858" y="16413"/>
                  </a:cubicBezTo>
                  <a:cubicBezTo>
                    <a:pt x="19607" y="16204"/>
                    <a:pt x="19812" y="15765"/>
                    <a:pt x="20112" y="15765"/>
                  </a:cubicBezTo>
                  <a:cubicBezTo>
                    <a:pt x="20131" y="15765"/>
                    <a:pt x="20151" y="15767"/>
                    <a:pt x="20171" y="15771"/>
                  </a:cubicBezTo>
                  <a:cubicBezTo>
                    <a:pt x="20206" y="15816"/>
                    <a:pt x="20242" y="15860"/>
                    <a:pt x="20260" y="15914"/>
                  </a:cubicBezTo>
                  <a:cubicBezTo>
                    <a:pt x="20313" y="16056"/>
                    <a:pt x="20180" y="16155"/>
                    <a:pt x="20064" y="16199"/>
                  </a:cubicBezTo>
                  <a:cubicBezTo>
                    <a:pt x="20046" y="16199"/>
                    <a:pt x="20046" y="16235"/>
                    <a:pt x="20072" y="16235"/>
                  </a:cubicBezTo>
                  <a:cubicBezTo>
                    <a:pt x="20083" y="16236"/>
                    <a:pt x="20093" y="16236"/>
                    <a:pt x="20103" y="16236"/>
                  </a:cubicBezTo>
                  <a:cubicBezTo>
                    <a:pt x="20339" y="16236"/>
                    <a:pt x="20425" y="16038"/>
                    <a:pt x="20331" y="15825"/>
                  </a:cubicBezTo>
                  <a:cubicBezTo>
                    <a:pt x="20197" y="15539"/>
                    <a:pt x="19814" y="15378"/>
                    <a:pt x="19519" y="15325"/>
                  </a:cubicBezTo>
                  <a:cubicBezTo>
                    <a:pt x="19510" y="15325"/>
                    <a:pt x="19502" y="15334"/>
                    <a:pt x="19493" y="15343"/>
                  </a:cubicBezTo>
                  <a:cubicBezTo>
                    <a:pt x="19430" y="15218"/>
                    <a:pt x="19332" y="15111"/>
                    <a:pt x="19225" y="15031"/>
                  </a:cubicBezTo>
                  <a:cubicBezTo>
                    <a:pt x="19127" y="14852"/>
                    <a:pt x="18984" y="14700"/>
                    <a:pt x="18824" y="14620"/>
                  </a:cubicBezTo>
                  <a:cubicBezTo>
                    <a:pt x="18672" y="14460"/>
                    <a:pt x="18467" y="14326"/>
                    <a:pt x="18297" y="14237"/>
                  </a:cubicBezTo>
                  <a:cubicBezTo>
                    <a:pt x="18294" y="14234"/>
                    <a:pt x="18291" y="14233"/>
                    <a:pt x="18289" y="14233"/>
                  </a:cubicBezTo>
                  <a:cubicBezTo>
                    <a:pt x="18283" y="14233"/>
                    <a:pt x="18279" y="14237"/>
                    <a:pt x="18279" y="14237"/>
                  </a:cubicBezTo>
                  <a:cubicBezTo>
                    <a:pt x="18217" y="14192"/>
                    <a:pt x="18154" y="14156"/>
                    <a:pt x="18083" y="14130"/>
                  </a:cubicBezTo>
                  <a:cubicBezTo>
                    <a:pt x="18080" y="14127"/>
                    <a:pt x="18079" y="14126"/>
                    <a:pt x="18077" y="14126"/>
                  </a:cubicBezTo>
                  <a:cubicBezTo>
                    <a:pt x="18074" y="14126"/>
                    <a:pt x="18074" y="14132"/>
                    <a:pt x="18074" y="14138"/>
                  </a:cubicBezTo>
                  <a:cubicBezTo>
                    <a:pt x="18547" y="14406"/>
                    <a:pt x="19029" y="15280"/>
                    <a:pt x="18297" y="15575"/>
                  </a:cubicBezTo>
                  <a:cubicBezTo>
                    <a:pt x="18179" y="15623"/>
                    <a:pt x="18035" y="15649"/>
                    <a:pt x="17892" y="15649"/>
                  </a:cubicBezTo>
                  <a:cubicBezTo>
                    <a:pt x="17743" y="15649"/>
                    <a:pt x="17595" y="15621"/>
                    <a:pt x="17476" y="15557"/>
                  </a:cubicBezTo>
                  <a:cubicBezTo>
                    <a:pt x="17289" y="15459"/>
                    <a:pt x="17244" y="15271"/>
                    <a:pt x="17298" y="15102"/>
                  </a:cubicBezTo>
                  <a:cubicBezTo>
                    <a:pt x="17378" y="14995"/>
                    <a:pt x="17468" y="14897"/>
                    <a:pt x="17566" y="14825"/>
                  </a:cubicBezTo>
                  <a:cubicBezTo>
                    <a:pt x="17601" y="14861"/>
                    <a:pt x="17637" y="14897"/>
                    <a:pt x="17664" y="14941"/>
                  </a:cubicBezTo>
                  <a:cubicBezTo>
                    <a:pt x="17735" y="15039"/>
                    <a:pt x="17744" y="15147"/>
                    <a:pt x="17807" y="15245"/>
                  </a:cubicBezTo>
                  <a:cubicBezTo>
                    <a:pt x="17815" y="15253"/>
                    <a:pt x="17826" y="15257"/>
                    <a:pt x="17837" y="15257"/>
                  </a:cubicBezTo>
                  <a:cubicBezTo>
                    <a:pt x="17851" y="15257"/>
                    <a:pt x="17864" y="15250"/>
                    <a:pt x="17869" y="15236"/>
                  </a:cubicBezTo>
                  <a:cubicBezTo>
                    <a:pt x="17976" y="14941"/>
                    <a:pt x="17619" y="14647"/>
                    <a:pt x="17396" y="14531"/>
                  </a:cubicBezTo>
                  <a:cubicBezTo>
                    <a:pt x="17281" y="14468"/>
                    <a:pt x="17117" y="14427"/>
                    <a:pt x="16959" y="14427"/>
                  </a:cubicBezTo>
                  <a:cubicBezTo>
                    <a:pt x="16848" y="14427"/>
                    <a:pt x="16740" y="14447"/>
                    <a:pt x="16656" y="14495"/>
                  </a:cubicBezTo>
                  <a:cubicBezTo>
                    <a:pt x="16656" y="14495"/>
                    <a:pt x="16647" y="14504"/>
                    <a:pt x="16647" y="14504"/>
                  </a:cubicBezTo>
                  <a:cubicBezTo>
                    <a:pt x="16611" y="14495"/>
                    <a:pt x="16566" y="14477"/>
                    <a:pt x="16531" y="14469"/>
                  </a:cubicBezTo>
                  <a:cubicBezTo>
                    <a:pt x="16424" y="14379"/>
                    <a:pt x="16308" y="14308"/>
                    <a:pt x="16201" y="14254"/>
                  </a:cubicBezTo>
                  <a:cubicBezTo>
                    <a:pt x="16067" y="14121"/>
                    <a:pt x="15888" y="14040"/>
                    <a:pt x="15683" y="14014"/>
                  </a:cubicBezTo>
                  <a:cubicBezTo>
                    <a:pt x="15657" y="14014"/>
                    <a:pt x="15657" y="14049"/>
                    <a:pt x="15674" y="14058"/>
                  </a:cubicBezTo>
                  <a:cubicBezTo>
                    <a:pt x="16174" y="14219"/>
                    <a:pt x="16433" y="14825"/>
                    <a:pt x="16147" y="15271"/>
                  </a:cubicBezTo>
                  <a:cubicBezTo>
                    <a:pt x="15986" y="15525"/>
                    <a:pt x="15739" y="15686"/>
                    <a:pt x="15457" y="15686"/>
                  </a:cubicBezTo>
                  <a:cubicBezTo>
                    <a:pt x="15411" y="15686"/>
                    <a:pt x="15365" y="15682"/>
                    <a:pt x="15318" y="15673"/>
                  </a:cubicBezTo>
                  <a:cubicBezTo>
                    <a:pt x="15068" y="15628"/>
                    <a:pt x="14889" y="15486"/>
                    <a:pt x="14809" y="15254"/>
                  </a:cubicBezTo>
                  <a:cubicBezTo>
                    <a:pt x="14729" y="15022"/>
                    <a:pt x="14952" y="14611"/>
                    <a:pt x="15219" y="14584"/>
                  </a:cubicBezTo>
                  <a:lnTo>
                    <a:pt x="15237" y="14584"/>
                  </a:lnTo>
                  <a:cubicBezTo>
                    <a:pt x="15353" y="14683"/>
                    <a:pt x="15398" y="14843"/>
                    <a:pt x="15291" y="15084"/>
                  </a:cubicBezTo>
                  <a:cubicBezTo>
                    <a:pt x="15284" y="15103"/>
                    <a:pt x="15301" y="15118"/>
                    <a:pt x="15314" y="15118"/>
                  </a:cubicBezTo>
                  <a:cubicBezTo>
                    <a:pt x="15319" y="15118"/>
                    <a:pt x="15324" y="15116"/>
                    <a:pt x="15326" y="15111"/>
                  </a:cubicBezTo>
                  <a:cubicBezTo>
                    <a:pt x="15618" y="14476"/>
                    <a:pt x="14959" y="14360"/>
                    <a:pt x="14454" y="14360"/>
                  </a:cubicBezTo>
                  <a:cubicBezTo>
                    <a:pt x="14356" y="14360"/>
                    <a:pt x="14263" y="14365"/>
                    <a:pt x="14185" y="14370"/>
                  </a:cubicBezTo>
                  <a:cubicBezTo>
                    <a:pt x="13266" y="14433"/>
                    <a:pt x="12436" y="14799"/>
                    <a:pt x="11651" y="15254"/>
                  </a:cubicBezTo>
                  <a:cubicBezTo>
                    <a:pt x="10563" y="15878"/>
                    <a:pt x="9563" y="16743"/>
                    <a:pt x="9073" y="17903"/>
                  </a:cubicBezTo>
                  <a:cubicBezTo>
                    <a:pt x="9198" y="16476"/>
                    <a:pt x="10438" y="15307"/>
                    <a:pt x="11473" y="14424"/>
                  </a:cubicBezTo>
                  <a:cubicBezTo>
                    <a:pt x="12597" y="13460"/>
                    <a:pt x="14158" y="12640"/>
                    <a:pt x="15630" y="12470"/>
                  </a:cubicBezTo>
                  <a:cubicBezTo>
                    <a:pt x="16015" y="12426"/>
                    <a:pt x="16407" y="12399"/>
                    <a:pt x="16797" y="12399"/>
                  </a:cubicBezTo>
                  <a:close/>
                  <a:moveTo>
                    <a:pt x="36754" y="14546"/>
                  </a:moveTo>
                  <a:cubicBezTo>
                    <a:pt x="37164" y="14546"/>
                    <a:pt x="37580" y="14619"/>
                    <a:pt x="37995" y="14692"/>
                  </a:cubicBezTo>
                  <a:cubicBezTo>
                    <a:pt x="37970" y="14691"/>
                    <a:pt x="37946" y="14691"/>
                    <a:pt x="37922" y="14691"/>
                  </a:cubicBezTo>
                  <a:cubicBezTo>
                    <a:pt x="37065" y="14691"/>
                    <a:pt x="36250" y="14844"/>
                    <a:pt x="35426" y="15173"/>
                  </a:cubicBezTo>
                  <a:cubicBezTo>
                    <a:pt x="34542" y="15530"/>
                    <a:pt x="33731" y="16003"/>
                    <a:pt x="32838" y="16342"/>
                  </a:cubicBezTo>
                  <a:cubicBezTo>
                    <a:pt x="31072" y="17020"/>
                    <a:pt x="29297" y="17653"/>
                    <a:pt x="27388" y="17751"/>
                  </a:cubicBezTo>
                  <a:cubicBezTo>
                    <a:pt x="26067" y="17823"/>
                    <a:pt x="24747" y="17921"/>
                    <a:pt x="23418" y="17966"/>
                  </a:cubicBezTo>
                  <a:cubicBezTo>
                    <a:pt x="23391" y="17957"/>
                    <a:pt x="23355" y="17957"/>
                    <a:pt x="23320" y="17948"/>
                  </a:cubicBezTo>
                  <a:cubicBezTo>
                    <a:pt x="24167" y="17930"/>
                    <a:pt x="25033" y="17787"/>
                    <a:pt x="25853" y="17698"/>
                  </a:cubicBezTo>
                  <a:cubicBezTo>
                    <a:pt x="26924" y="17591"/>
                    <a:pt x="27941" y="17457"/>
                    <a:pt x="28976" y="17189"/>
                  </a:cubicBezTo>
                  <a:cubicBezTo>
                    <a:pt x="30617" y="16761"/>
                    <a:pt x="32107" y="16030"/>
                    <a:pt x="33659" y="15361"/>
                  </a:cubicBezTo>
                  <a:cubicBezTo>
                    <a:pt x="34587" y="14959"/>
                    <a:pt x="35461" y="14647"/>
                    <a:pt x="36478" y="14558"/>
                  </a:cubicBezTo>
                  <a:cubicBezTo>
                    <a:pt x="36570" y="14550"/>
                    <a:pt x="36662" y="14546"/>
                    <a:pt x="36754" y="14546"/>
                  </a:cubicBezTo>
                  <a:close/>
                  <a:moveTo>
                    <a:pt x="14301" y="14433"/>
                  </a:moveTo>
                  <a:cubicBezTo>
                    <a:pt x="14015" y="14549"/>
                    <a:pt x="13837" y="14799"/>
                    <a:pt x="13640" y="15048"/>
                  </a:cubicBezTo>
                  <a:cubicBezTo>
                    <a:pt x="13284" y="15521"/>
                    <a:pt x="13150" y="16146"/>
                    <a:pt x="13176" y="16726"/>
                  </a:cubicBezTo>
                  <a:cubicBezTo>
                    <a:pt x="13203" y="17288"/>
                    <a:pt x="13533" y="18171"/>
                    <a:pt x="14104" y="18429"/>
                  </a:cubicBezTo>
                  <a:lnTo>
                    <a:pt x="14095" y="18429"/>
                  </a:lnTo>
                  <a:cubicBezTo>
                    <a:pt x="13810" y="18429"/>
                    <a:pt x="13533" y="18447"/>
                    <a:pt x="13248" y="18483"/>
                  </a:cubicBezTo>
                  <a:cubicBezTo>
                    <a:pt x="12891" y="18260"/>
                    <a:pt x="12588" y="17966"/>
                    <a:pt x="12338" y="17627"/>
                  </a:cubicBezTo>
                  <a:cubicBezTo>
                    <a:pt x="12052" y="17234"/>
                    <a:pt x="12106" y="16627"/>
                    <a:pt x="12213" y="16190"/>
                  </a:cubicBezTo>
                  <a:cubicBezTo>
                    <a:pt x="12365" y="15548"/>
                    <a:pt x="12945" y="14897"/>
                    <a:pt x="13551" y="14567"/>
                  </a:cubicBezTo>
                  <a:cubicBezTo>
                    <a:pt x="13623" y="14549"/>
                    <a:pt x="13694" y="14531"/>
                    <a:pt x="13765" y="14513"/>
                  </a:cubicBezTo>
                  <a:cubicBezTo>
                    <a:pt x="13854" y="14495"/>
                    <a:pt x="14060" y="14460"/>
                    <a:pt x="14301" y="14433"/>
                  </a:cubicBezTo>
                  <a:close/>
                  <a:moveTo>
                    <a:pt x="14602" y="14427"/>
                  </a:moveTo>
                  <a:cubicBezTo>
                    <a:pt x="14810" y="14427"/>
                    <a:pt x="15011" y="14454"/>
                    <a:pt x="15157" y="14531"/>
                  </a:cubicBezTo>
                  <a:cubicBezTo>
                    <a:pt x="15086" y="14531"/>
                    <a:pt x="15014" y="14549"/>
                    <a:pt x="14961" y="14576"/>
                  </a:cubicBezTo>
                  <a:cubicBezTo>
                    <a:pt x="14702" y="14656"/>
                    <a:pt x="14515" y="14923"/>
                    <a:pt x="14417" y="15173"/>
                  </a:cubicBezTo>
                  <a:cubicBezTo>
                    <a:pt x="14185" y="15807"/>
                    <a:pt x="14140" y="16440"/>
                    <a:pt x="14274" y="17109"/>
                  </a:cubicBezTo>
                  <a:cubicBezTo>
                    <a:pt x="14372" y="17644"/>
                    <a:pt x="14675" y="18233"/>
                    <a:pt x="15157" y="18483"/>
                  </a:cubicBezTo>
                  <a:cubicBezTo>
                    <a:pt x="14845" y="18447"/>
                    <a:pt x="14524" y="18429"/>
                    <a:pt x="14202" y="18429"/>
                  </a:cubicBezTo>
                  <a:cubicBezTo>
                    <a:pt x="14202" y="18429"/>
                    <a:pt x="14202" y="18421"/>
                    <a:pt x="14202" y="18421"/>
                  </a:cubicBezTo>
                  <a:cubicBezTo>
                    <a:pt x="13997" y="18313"/>
                    <a:pt x="13881" y="18064"/>
                    <a:pt x="13747" y="17885"/>
                  </a:cubicBezTo>
                  <a:cubicBezTo>
                    <a:pt x="13524" y="17582"/>
                    <a:pt x="13373" y="17261"/>
                    <a:pt x="13328" y="16886"/>
                  </a:cubicBezTo>
                  <a:cubicBezTo>
                    <a:pt x="13275" y="16413"/>
                    <a:pt x="13337" y="15976"/>
                    <a:pt x="13524" y="15539"/>
                  </a:cubicBezTo>
                  <a:cubicBezTo>
                    <a:pt x="13694" y="15147"/>
                    <a:pt x="13997" y="14593"/>
                    <a:pt x="14425" y="14433"/>
                  </a:cubicBezTo>
                  <a:cubicBezTo>
                    <a:pt x="14484" y="14429"/>
                    <a:pt x="14544" y="14427"/>
                    <a:pt x="14602" y="14427"/>
                  </a:cubicBezTo>
                  <a:close/>
                  <a:moveTo>
                    <a:pt x="14684" y="14879"/>
                  </a:moveTo>
                  <a:cubicBezTo>
                    <a:pt x="14622" y="15048"/>
                    <a:pt x="14613" y="15245"/>
                    <a:pt x="14666" y="15396"/>
                  </a:cubicBezTo>
                  <a:cubicBezTo>
                    <a:pt x="14693" y="15477"/>
                    <a:pt x="14729" y="15539"/>
                    <a:pt x="14773" y="15593"/>
                  </a:cubicBezTo>
                  <a:cubicBezTo>
                    <a:pt x="14479" y="16404"/>
                    <a:pt x="14657" y="17493"/>
                    <a:pt x="15228" y="18144"/>
                  </a:cubicBezTo>
                  <a:cubicBezTo>
                    <a:pt x="15380" y="18322"/>
                    <a:pt x="15549" y="18447"/>
                    <a:pt x="15728" y="18536"/>
                  </a:cubicBezTo>
                  <a:cubicBezTo>
                    <a:pt x="15086" y="18465"/>
                    <a:pt x="14586" y="17823"/>
                    <a:pt x="14461" y="17225"/>
                  </a:cubicBezTo>
                  <a:cubicBezTo>
                    <a:pt x="14363" y="16743"/>
                    <a:pt x="14309" y="16306"/>
                    <a:pt x="14390" y="15816"/>
                  </a:cubicBezTo>
                  <a:cubicBezTo>
                    <a:pt x="14425" y="15557"/>
                    <a:pt x="14506" y="15164"/>
                    <a:pt x="14684" y="14879"/>
                  </a:cubicBezTo>
                  <a:close/>
                  <a:moveTo>
                    <a:pt x="35265" y="14233"/>
                  </a:moveTo>
                  <a:cubicBezTo>
                    <a:pt x="35324" y="14233"/>
                    <a:pt x="35383" y="14235"/>
                    <a:pt x="35443" y="14237"/>
                  </a:cubicBezTo>
                  <a:cubicBezTo>
                    <a:pt x="35907" y="14254"/>
                    <a:pt x="36371" y="14344"/>
                    <a:pt x="36826" y="14442"/>
                  </a:cubicBezTo>
                  <a:cubicBezTo>
                    <a:pt x="36755" y="14433"/>
                    <a:pt x="36675" y="14433"/>
                    <a:pt x="36594" y="14433"/>
                  </a:cubicBezTo>
                  <a:cubicBezTo>
                    <a:pt x="35782" y="14442"/>
                    <a:pt x="35015" y="14656"/>
                    <a:pt x="34266" y="14950"/>
                  </a:cubicBezTo>
                  <a:cubicBezTo>
                    <a:pt x="32580" y="15619"/>
                    <a:pt x="31001" y="16485"/>
                    <a:pt x="29243" y="16957"/>
                  </a:cubicBezTo>
                  <a:cubicBezTo>
                    <a:pt x="28146" y="17252"/>
                    <a:pt x="27075" y="17412"/>
                    <a:pt x="25951" y="17537"/>
                  </a:cubicBezTo>
                  <a:cubicBezTo>
                    <a:pt x="24952" y="17644"/>
                    <a:pt x="23917" y="17876"/>
                    <a:pt x="22909" y="17912"/>
                  </a:cubicBezTo>
                  <a:cubicBezTo>
                    <a:pt x="22722" y="17900"/>
                    <a:pt x="22537" y="17894"/>
                    <a:pt x="22354" y="17894"/>
                  </a:cubicBezTo>
                  <a:cubicBezTo>
                    <a:pt x="22117" y="17894"/>
                    <a:pt x="21883" y="17905"/>
                    <a:pt x="21651" y="17930"/>
                  </a:cubicBezTo>
                  <a:cubicBezTo>
                    <a:pt x="20920" y="17992"/>
                    <a:pt x="20188" y="18117"/>
                    <a:pt x="19484" y="18305"/>
                  </a:cubicBezTo>
                  <a:cubicBezTo>
                    <a:pt x="19171" y="18385"/>
                    <a:pt x="18841" y="18474"/>
                    <a:pt x="18502" y="18545"/>
                  </a:cubicBezTo>
                  <a:cubicBezTo>
                    <a:pt x="18502" y="18528"/>
                    <a:pt x="18493" y="18519"/>
                    <a:pt x="18485" y="18519"/>
                  </a:cubicBezTo>
                  <a:cubicBezTo>
                    <a:pt x="17717" y="18403"/>
                    <a:pt x="17218" y="17725"/>
                    <a:pt x="17013" y="17029"/>
                  </a:cubicBezTo>
                  <a:cubicBezTo>
                    <a:pt x="16888" y="16574"/>
                    <a:pt x="16914" y="15914"/>
                    <a:pt x="17137" y="15396"/>
                  </a:cubicBezTo>
                  <a:cubicBezTo>
                    <a:pt x="17137" y="15405"/>
                    <a:pt x="17137" y="15414"/>
                    <a:pt x="17137" y="15414"/>
                  </a:cubicBezTo>
                  <a:cubicBezTo>
                    <a:pt x="17235" y="15721"/>
                    <a:pt x="17556" y="15843"/>
                    <a:pt x="17862" y="15843"/>
                  </a:cubicBezTo>
                  <a:cubicBezTo>
                    <a:pt x="17948" y="15843"/>
                    <a:pt x="18032" y="15833"/>
                    <a:pt x="18110" y="15816"/>
                  </a:cubicBezTo>
                  <a:cubicBezTo>
                    <a:pt x="18128" y="15807"/>
                    <a:pt x="18146" y="15807"/>
                    <a:pt x="18163" y="15798"/>
                  </a:cubicBezTo>
                  <a:cubicBezTo>
                    <a:pt x="18163" y="15816"/>
                    <a:pt x="18172" y="15825"/>
                    <a:pt x="18190" y="15833"/>
                  </a:cubicBezTo>
                  <a:cubicBezTo>
                    <a:pt x="18272" y="15861"/>
                    <a:pt x="18348" y="15872"/>
                    <a:pt x="18424" y="15872"/>
                  </a:cubicBezTo>
                  <a:cubicBezTo>
                    <a:pt x="18447" y="15872"/>
                    <a:pt x="18470" y="15871"/>
                    <a:pt x="18493" y="15869"/>
                  </a:cubicBezTo>
                  <a:cubicBezTo>
                    <a:pt x="18550" y="15933"/>
                    <a:pt x="18627" y="15969"/>
                    <a:pt x="18707" y="15969"/>
                  </a:cubicBezTo>
                  <a:cubicBezTo>
                    <a:pt x="18716" y="15969"/>
                    <a:pt x="18725" y="15968"/>
                    <a:pt x="18734" y="15967"/>
                  </a:cubicBezTo>
                  <a:cubicBezTo>
                    <a:pt x="18806" y="16058"/>
                    <a:pt x="18922" y="16097"/>
                    <a:pt x="19043" y="16097"/>
                  </a:cubicBezTo>
                  <a:cubicBezTo>
                    <a:pt x="19209" y="16097"/>
                    <a:pt x="19383" y="16023"/>
                    <a:pt x="19466" y="15905"/>
                  </a:cubicBezTo>
                  <a:cubicBezTo>
                    <a:pt x="19591" y="15735"/>
                    <a:pt x="19582" y="15548"/>
                    <a:pt x="19510" y="15378"/>
                  </a:cubicBezTo>
                  <a:lnTo>
                    <a:pt x="19510" y="15378"/>
                  </a:lnTo>
                  <a:cubicBezTo>
                    <a:pt x="19716" y="15432"/>
                    <a:pt x="19894" y="15503"/>
                    <a:pt x="20055" y="15646"/>
                  </a:cubicBezTo>
                  <a:cubicBezTo>
                    <a:pt x="20064" y="15655"/>
                    <a:pt x="20081" y="15673"/>
                    <a:pt x="20099" y="15682"/>
                  </a:cubicBezTo>
                  <a:cubicBezTo>
                    <a:pt x="20096" y="15682"/>
                    <a:pt x="20092" y="15682"/>
                    <a:pt x="20089" y="15682"/>
                  </a:cubicBezTo>
                  <a:cubicBezTo>
                    <a:pt x="19737" y="15682"/>
                    <a:pt x="19450" y="16140"/>
                    <a:pt x="19698" y="16440"/>
                  </a:cubicBezTo>
                  <a:cubicBezTo>
                    <a:pt x="19760" y="16511"/>
                    <a:pt x="19814" y="16565"/>
                    <a:pt x="19876" y="16618"/>
                  </a:cubicBezTo>
                  <a:cubicBezTo>
                    <a:pt x="19983" y="16833"/>
                    <a:pt x="20206" y="16984"/>
                    <a:pt x="20447" y="17047"/>
                  </a:cubicBezTo>
                  <a:cubicBezTo>
                    <a:pt x="20582" y="17182"/>
                    <a:pt x="20851" y="17210"/>
                    <a:pt x="21055" y="17210"/>
                  </a:cubicBezTo>
                  <a:cubicBezTo>
                    <a:pt x="21093" y="17210"/>
                    <a:pt x="21129" y="17209"/>
                    <a:pt x="21161" y="17207"/>
                  </a:cubicBezTo>
                  <a:cubicBezTo>
                    <a:pt x="21544" y="17189"/>
                    <a:pt x="21839" y="16957"/>
                    <a:pt x="21964" y="16601"/>
                  </a:cubicBezTo>
                  <a:cubicBezTo>
                    <a:pt x="21973" y="16592"/>
                    <a:pt x="21973" y="16574"/>
                    <a:pt x="21982" y="16565"/>
                  </a:cubicBezTo>
                  <a:cubicBezTo>
                    <a:pt x="22347" y="16788"/>
                    <a:pt x="22802" y="16868"/>
                    <a:pt x="23222" y="16949"/>
                  </a:cubicBezTo>
                  <a:cubicBezTo>
                    <a:pt x="23846" y="17056"/>
                    <a:pt x="24488" y="17127"/>
                    <a:pt x="25131" y="17154"/>
                  </a:cubicBezTo>
                  <a:cubicBezTo>
                    <a:pt x="25433" y="17171"/>
                    <a:pt x="25735" y="17185"/>
                    <a:pt x="26037" y="17185"/>
                  </a:cubicBezTo>
                  <a:cubicBezTo>
                    <a:pt x="26199" y="17185"/>
                    <a:pt x="26361" y="17181"/>
                    <a:pt x="26522" y="17172"/>
                  </a:cubicBezTo>
                  <a:cubicBezTo>
                    <a:pt x="27040" y="17136"/>
                    <a:pt x="27575" y="16975"/>
                    <a:pt x="28075" y="16859"/>
                  </a:cubicBezTo>
                  <a:cubicBezTo>
                    <a:pt x="28681" y="16726"/>
                    <a:pt x="29252" y="16556"/>
                    <a:pt x="29823" y="16306"/>
                  </a:cubicBezTo>
                  <a:cubicBezTo>
                    <a:pt x="30760" y="15887"/>
                    <a:pt x="31616" y="15343"/>
                    <a:pt x="32544" y="14915"/>
                  </a:cubicBezTo>
                  <a:cubicBezTo>
                    <a:pt x="33426" y="14503"/>
                    <a:pt x="34301" y="14233"/>
                    <a:pt x="35265" y="14233"/>
                  </a:cubicBezTo>
                  <a:close/>
                  <a:moveTo>
                    <a:pt x="16897" y="15628"/>
                  </a:moveTo>
                  <a:lnTo>
                    <a:pt x="16897" y="15628"/>
                  </a:lnTo>
                  <a:cubicBezTo>
                    <a:pt x="16477" y="16779"/>
                    <a:pt x="17102" y="18483"/>
                    <a:pt x="18369" y="18572"/>
                  </a:cubicBezTo>
                  <a:lnTo>
                    <a:pt x="18351" y="18572"/>
                  </a:lnTo>
                  <a:cubicBezTo>
                    <a:pt x="18284" y="18582"/>
                    <a:pt x="18219" y="18587"/>
                    <a:pt x="18154" y="18587"/>
                  </a:cubicBezTo>
                  <a:cubicBezTo>
                    <a:pt x="17600" y="18587"/>
                    <a:pt x="17140" y="18221"/>
                    <a:pt x="16852" y="17734"/>
                  </a:cubicBezTo>
                  <a:cubicBezTo>
                    <a:pt x="16558" y="17252"/>
                    <a:pt x="16343" y="16333"/>
                    <a:pt x="16611" y="15789"/>
                  </a:cubicBezTo>
                  <a:cubicBezTo>
                    <a:pt x="16727" y="15771"/>
                    <a:pt x="16816" y="15709"/>
                    <a:pt x="16897" y="15628"/>
                  </a:cubicBezTo>
                  <a:close/>
                  <a:moveTo>
                    <a:pt x="16308" y="15762"/>
                  </a:moveTo>
                  <a:cubicBezTo>
                    <a:pt x="16381" y="15784"/>
                    <a:pt x="16455" y="15800"/>
                    <a:pt x="16523" y="15800"/>
                  </a:cubicBezTo>
                  <a:cubicBezTo>
                    <a:pt x="16538" y="15800"/>
                    <a:pt x="16552" y="15799"/>
                    <a:pt x="16566" y="15798"/>
                  </a:cubicBezTo>
                  <a:lnTo>
                    <a:pt x="16566" y="15798"/>
                  </a:lnTo>
                  <a:cubicBezTo>
                    <a:pt x="16210" y="16413"/>
                    <a:pt x="16451" y="17368"/>
                    <a:pt x="16798" y="17921"/>
                  </a:cubicBezTo>
                  <a:cubicBezTo>
                    <a:pt x="17013" y="18260"/>
                    <a:pt x="17343" y="18519"/>
                    <a:pt x="17708" y="18626"/>
                  </a:cubicBezTo>
                  <a:lnTo>
                    <a:pt x="17423" y="18626"/>
                  </a:lnTo>
                  <a:cubicBezTo>
                    <a:pt x="17416" y="18626"/>
                    <a:pt x="17409" y="18626"/>
                    <a:pt x="17401" y="18626"/>
                  </a:cubicBezTo>
                  <a:cubicBezTo>
                    <a:pt x="16940" y="18626"/>
                    <a:pt x="16625" y="18344"/>
                    <a:pt x="16370" y="17983"/>
                  </a:cubicBezTo>
                  <a:cubicBezTo>
                    <a:pt x="16031" y="17493"/>
                    <a:pt x="15755" y="16288"/>
                    <a:pt x="16245" y="15780"/>
                  </a:cubicBezTo>
                  <a:cubicBezTo>
                    <a:pt x="16263" y="15780"/>
                    <a:pt x="16290" y="15771"/>
                    <a:pt x="16308" y="15762"/>
                  </a:cubicBezTo>
                  <a:close/>
                  <a:moveTo>
                    <a:pt x="13355" y="14611"/>
                  </a:moveTo>
                  <a:lnTo>
                    <a:pt x="13355" y="14611"/>
                  </a:lnTo>
                  <a:cubicBezTo>
                    <a:pt x="12713" y="14950"/>
                    <a:pt x="12222" y="15584"/>
                    <a:pt x="12061" y="16288"/>
                  </a:cubicBezTo>
                  <a:cubicBezTo>
                    <a:pt x="11820" y="17296"/>
                    <a:pt x="12338" y="18046"/>
                    <a:pt x="13194" y="18492"/>
                  </a:cubicBezTo>
                  <a:cubicBezTo>
                    <a:pt x="12901" y="18527"/>
                    <a:pt x="12616" y="18581"/>
                    <a:pt x="12341" y="18652"/>
                  </a:cubicBezTo>
                  <a:lnTo>
                    <a:pt x="12341" y="18652"/>
                  </a:lnTo>
                  <a:cubicBezTo>
                    <a:pt x="12347" y="18648"/>
                    <a:pt x="12346" y="18634"/>
                    <a:pt x="12338" y="18626"/>
                  </a:cubicBezTo>
                  <a:cubicBezTo>
                    <a:pt x="11606" y="18117"/>
                    <a:pt x="11285" y="17368"/>
                    <a:pt x="11455" y="16494"/>
                  </a:cubicBezTo>
                  <a:cubicBezTo>
                    <a:pt x="11589" y="15851"/>
                    <a:pt x="11981" y="15262"/>
                    <a:pt x="12516" y="14897"/>
                  </a:cubicBezTo>
                  <a:cubicBezTo>
                    <a:pt x="12579" y="14870"/>
                    <a:pt x="12632" y="14843"/>
                    <a:pt x="12686" y="14816"/>
                  </a:cubicBezTo>
                  <a:cubicBezTo>
                    <a:pt x="12909" y="14736"/>
                    <a:pt x="13132" y="14674"/>
                    <a:pt x="13355" y="14611"/>
                  </a:cubicBezTo>
                  <a:close/>
                  <a:moveTo>
                    <a:pt x="14791" y="15610"/>
                  </a:moveTo>
                  <a:lnTo>
                    <a:pt x="14791" y="15610"/>
                  </a:lnTo>
                  <a:cubicBezTo>
                    <a:pt x="14954" y="15785"/>
                    <a:pt x="15212" y="15872"/>
                    <a:pt x="15458" y="15872"/>
                  </a:cubicBezTo>
                  <a:cubicBezTo>
                    <a:pt x="15589" y="15872"/>
                    <a:pt x="15717" y="15847"/>
                    <a:pt x="15826" y="15798"/>
                  </a:cubicBezTo>
                  <a:lnTo>
                    <a:pt x="15835" y="15798"/>
                  </a:lnTo>
                  <a:cubicBezTo>
                    <a:pt x="15899" y="15812"/>
                    <a:pt x="15960" y="15819"/>
                    <a:pt x="16018" y="15819"/>
                  </a:cubicBezTo>
                  <a:cubicBezTo>
                    <a:pt x="16066" y="15819"/>
                    <a:pt x="16112" y="15815"/>
                    <a:pt x="16156" y="15807"/>
                  </a:cubicBezTo>
                  <a:lnTo>
                    <a:pt x="16156" y="15807"/>
                  </a:lnTo>
                  <a:cubicBezTo>
                    <a:pt x="15746" y="16288"/>
                    <a:pt x="15844" y="17314"/>
                    <a:pt x="16094" y="17805"/>
                  </a:cubicBezTo>
                  <a:cubicBezTo>
                    <a:pt x="16263" y="18126"/>
                    <a:pt x="16540" y="18510"/>
                    <a:pt x="16897" y="18652"/>
                  </a:cubicBezTo>
                  <a:cubicBezTo>
                    <a:pt x="16388" y="18644"/>
                    <a:pt x="15897" y="18563"/>
                    <a:pt x="15487" y="18242"/>
                  </a:cubicBezTo>
                  <a:cubicBezTo>
                    <a:pt x="14845" y="17734"/>
                    <a:pt x="14532" y="16404"/>
                    <a:pt x="14791" y="15610"/>
                  </a:cubicBezTo>
                  <a:close/>
                  <a:moveTo>
                    <a:pt x="17781" y="20078"/>
                  </a:moveTo>
                  <a:cubicBezTo>
                    <a:pt x="17964" y="20078"/>
                    <a:pt x="18148" y="20084"/>
                    <a:pt x="18333" y="20098"/>
                  </a:cubicBezTo>
                  <a:cubicBezTo>
                    <a:pt x="18895" y="20312"/>
                    <a:pt x="19457" y="20517"/>
                    <a:pt x="20037" y="20669"/>
                  </a:cubicBezTo>
                  <a:cubicBezTo>
                    <a:pt x="20144" y="20731"/>
                    <a:pt x="20260" y="20785"/>
                    <a:pt x="20385" y="20847"/>
                  </a:cubicBezTo>
                  <a:cubicBezTo>
                    <a:pt x="19612" y="20614"/>
                    <a:pt x="18819" y="20453"/>
                    <a:pt x="18019" y="20453"/>
                  </a:cubicBezTo>
                  <a:cubicBezTo>
                    <a:pt x="17655" y="20453"/>
                    <a:pt x="17289" y="20486"/>
                    <a:pt x="16923" y="20562"/>
                  </a:cubicBezTo>
                  <a:cubicBezTo>
                    <a:pt x="15380" y="20874"/>
                    <a:pt x="14024" y="21668"/>
                    <a:pt x="12570" y="22239"/>
                  </a:cubicBezTo>
                  <a:cubicBezTo>
                    <a:pt x="11179" y="22788"/>
                    <a:pt x="9755" y="23114"/>
                    <a:pt x="8259" y="23114"/>
                  </a:cubicBezTo>
                  <a:cubicBezTo>
                    <a:pt x="8200" y="23114"/>
                    <a:pt x="8141" y="23114"/>
                    <a:pt x="8083" y="23113"/>
                  </a:cubicBezTo>
                  <a:cubicBezTo>
                    <a:pt x="7619" y="23104"/>
                    <a:pt x="7164" y="23077"/>
                    <a:pt x="6709" y="23051"/>
                  </a:cubicBezTo>
                  <a:cubicBezTo>
                    <a:pt x="6227" y="23024"/>
                    <a:pt x="5594" y="23033"/>
                    <a:pt x="5139" y="22801"/>
                  </a:cubicBezTo>
                  <a:lnTo>
                    <a:pt x="5139" y="22801"/>
                  </a:lnTo>
                  <a:cubicBezTo>
                    <a:pt x="5420" y="22855"/>
                    <a:pt x="5720" y="22876"/>
                    <a:pt x="6026" y="22876"/>
                  </a:cubicBezTo>
                  <a:cubicBezTo>
                    <a:pt x="6629" y="22876"/>
                    <a:pt x="7255" y="22791"/>
                    <a:pt x="7806" y="22703"/>
                  </a:cubicBezTo>
                  <a:cubicBezTo>
                    <a:pt x="9019" y="22497"/>
                    <a:pt x="10197" y="22319"/>
                    <a:pt x="11357" y="21864"/>
                  </a:cubicBezTo>
                  <a:cubicBezTo>
                    <a:pt x="13453" y="21055"/>
                    <a:pt x="15520" y="20078"/>
                    <a:pt x="17781" y="20078"/>
                  </a:cubicBezTo>
                  <a:close/>
                  <a:moveTo>
                    <a:pt x="20014" y="0"/>
                  </a:moveTo>
                  <a:cubicBezTo>
                    <a:pt x="19634" y="0"/>
                    <a:pt x="19258" y="26"/>
                    <a:pt x="18895" y="79"/>
                  </a:cubicBezTo>
                  <a:cubicBezTo>
                    <a:pt x="18592" y="124"/>
                    <a:pt x="18279" y="204"/>
                    <a:pt x="17967" y="329"/>
                  </a:cubicBezTo>
                  <a:cubicBezTo>
                    <a:pt x="17664" y="373"/>
                    <a:pt x="17307" y="480"/>
                    <a:pt x="16977" y="650"/>
                  </a:cubicBezTo>
                  <a:lnTo>
                    <a:pt x="16959" y="650"/>
                  </a:lnTo>
                  <a:cubicBezTo>
                    <a:pt x="16129" y="935"/>
                    <a:pt x="15103" y="2015"/>
                    <a:pt x="15282" y="2969"/>
                  </a:cubicBezTo>
                  <a:cubicBezTo>
                    <a:pt x="15371" y="3460"/>
                    <a:pt x="15576" y="3915"/>
                    <a:pt x="16022" y="4174"/>
                  </a:cubicBezTo>
                  <a:cubicBezTo>
                    <a:pt x="16242" y="4299"/>
                    <a:pt x="16477" y="4363"/>
                    <a:pt x="16709" y="4363"/>
                  </a:cubicBezTo>
                  <a:cubicBezTo>
                    <a:pt x="16957" y="4363"/>
                    <a:pt x="17202" y="4290"/>
                    <a:pt x="17423" y="4138"/>
                  </a:cubicBezTo>
                  <a:cubicBezTo>
                    <a:pt x="17548" y="4111"/>
                    <a:pt x="17682" y="4067"/>
                    <a:pt x="17815" y="4013"/>
                  </a:cubicBezTo>
                  <a:cubicBezTo>
                    <a:pt x="18101" y="3960"/>
                    <a:pt x="18324" y="3808"/>
                    <a:pt x="18306" y="3469"/>
                  </a:cubicBezTo>
                  <a:cubicBezTo>
                    <a:pt x="18279" y="3112"/>
                    <a:pt x="18047" y="2889"/>
                    <a:pt x="17708" y="2862"/>
                  </a:cubicBezTo>
                  <a:cubicBezTo>
                    <a:pt x="17771" y="2737"/>
                    <a:pt x="17896" y="2648"/>
                    <a:pt x="18047" y="2604"/>
                  </a:cubicBezTo>
                  <a:cubicBezTo>
                    <a:pt x="18124" y="2581"/>
                    <a:pt x="18212" y="2569"/>
                    <a:pt x="18301" y="2569"/>
                  </a:cubicBezTo>
                  <a:cubicBezTo>
                    <a:pt x="18421" y="2569"/>
                    <a:pt x="18543" y="2590"/>
                    <a:pt x="18645" y="2630"/>
                  </a:cubicBezTo>
                  <a:cubicBezTo>
                    <a:pt x="18203" y="3007"/>
                    <a:pt x="18633" y="3948"/>
                    <a:pt x="19286" y="3948"/>
                  </a:cubicBezTo>
                  <a:cubicBezTo>
                    <a:pt x="19344" y="3948"/>
                    <a:pt x="19404" y="3940"/>
                    <a:pt x="19466" y="3924"/>
                  </a:cubicBezTo>
                  <a:cubicBezTo>
                    <a:pt x="19604" y="3985"/>
                    <a:pt x="19749" y="4020"/>
                    <a:pt x="19892" y="4020"/>
                  </a:cubicBezTo>
                  <a:cubicBezTo>
                    <a:pt x="19998" y="4020"/>
                    <a:pt x="20104" y="4001"/>
                    <a:pt x="20206" y="3960"/>
                  </a:cubicBezTo>
                  <a:cubicBezTo>
                    <a:pt x="20233" y="3963"/>
                    <a:pt x="20259" y="3964"/>
                    <a:pt x="20286" y="3964"/>
                  </a:cubicBezTo>
                  <a:cubicBezTo>
                    <a:pt x="20573" y="3964"/>
                    <a:pt x="20855" y="3790"/>
                    <a:pt x="20929" y="3496"/>
                  </a:cubicBezTo>
                  <a:cubicBezTo>
                    <a:pt x="20996" y="3253"/>
                    <a:pt x="20780" y="2947"/>
                    <a:pt x="20525" y="2947"/>
                  </a:cubicBezTo>
                  <a:cubicBezTo>
                    <a:pt x="20508" y="2947"/>
                    <a:pt x="20491" y="2949"/>
                    <a:pt x="20474" y="2952"/>
                  </a:cubicBezTo>
                  <a:cubicBezTo>
                    <a:pt x="20591" y="2711"/>
                    <a:pt x="20875" y="2628"/>
                    <a:pt x="21163" y="2628"/>
                  </a:cubicBezTo>
                  <a:cubicBezTo>
                    <a:pt x="21312" y="2628"/>
                    <a:pt x="21461" y="2650"/>
                    <a:pt x="21589" y="2684"/>
                  </a:cubicBezTo>
                  <a:cubicBezTo>
                    <a:pt x="21518" y="2728"/>
                    <a:pt x="21455" y="2773"/>
                    <a:pt x="21402" y="2836"/>
                  </a:cubicBezTo>
                  <a:cubicBezTo>
                    <a:pt x="21241" y="2969"/>
                    <a:pt x="21089" y="3059"/>
                    <a:pt x="21018" y="3255"/>
                  </a:cubicBezTo>
                  <a:cubicBezTo>
                    <a:pt x="20947" y="3460"/>
                    <a:pt x="20965" y="3656"/>
                    <a:pt x="21063" y="3844"/>
                  </a:cubicBezTo>
                  <a:cubicBezTo>
                    <a:pt x="21170" y="4040"/>
                    <a:pt x="21366" y="4138"/>
                    <a:pt x="21562" y="4200"/>
                  </a:cubicBezTo>
                  <a:cubicBezTo>
                    <a:pt x="21607" y="4218"/>
                    <a:pt x="21669" y="4227"/>
                    <a:pt x="21732" y="4236"/>
                  </a:cubicBezTo>
                  <a:cubicBezTo>
                    <a:pt x="21928" y="5021"/>
                    <a:pt x="21875" y="5762"/>
                    <a:pt x="21357" y="6422"/>
                  </a:cubicBezTo>
                  <a:cubicBezTo>
                    <a:pt x="20911" y="6975"/>
                    <a:pt x="20233" y="7127"/>
                    <a:pt x="19564" y="7243"/>
                  </a:cubicBezTo>
                  <a:cubicBezTo>
                    <a:pt x="19519" y="7216"/>
                    <a:pt x="19475" y="7189"/>
                    <a:pt x="19421" y="7162"/>
                  </a:cubicBezTo>
                  <a:cubicBezTo>
                    <a:pt x="18083" y="6368"/>
                    <a:pt x="16611" y="5797"/>
                    <a:pt x="15157" y="5289"/>
                  </a:cubicBezTo>
                  <a:cubicBezTo>
                    <a:pt x="14248" y="4970"/>
                    <a:pt x="13239" y="4792"/>
                    <a:pt x="12231" y="4792"/>
                  </a:cubicBezTo>
                  <a:cubicBezTo>
                    <a:pt x="10587" y="4792"/>
                    <a:pt x="8947" y="5266"/>
                    <a:pt x="7752" y="6377"/>
                  </a:cubicBezTo>
                  <a:cubicBezTo>
                    <a:pt x="6843" y="6449"/>
                    <a:pt x="5942" y="6645"/>
                    <a:pt x="5156" y="7002"/>
                  </a:cubicBezTo>
                  <a:cubicBezTo>
                    <a:pt x="4104" y="7483"/>
                    <a:pt x="3069" y="8081"/>
                    <a:pt x="2257" y="8920"/>
                  </a:cubicBezTo>
                  <a:cubicBezTo>
                    <a:pt x="1615" y="9589"/>
                    <a:pt x="1088" y="10409"/>
                    <a:pt x="687" y="11239"/>
                  </a:cubicBezTo>
                  <a:cubicBezTo>
                    <a:pt x="196" y="12247"/>
                    <a:pt x="0" y="13639"/>
                    <a:pt x="428" y="14709"/>
                  </a:cubicBezTo>
                  <a:cubicBezTo>
                    <a:pt x="441" y="14739"/>
                    <a:pt x="471" y="14754"/>
                    <a:pt x="499" y="14754"/>
                  </a:cubicBezTo>
                  <a:cubicBezTo>
                    <a:pt x="530" y="14754"/>
                    <a:pt x="558" y="14734"/>
                    <a:pt x="553" y="14692"/>
                  </a:cubicBezTo>
                  <a:cubicBezTo>
                    <a:pt x="518" y="14076"/>
                    <a:pt x="562" y="13443"/>
                    <a:pt x="687" y="12845"/>
                  </a:cubicBezTo>
                  <a:cubicBezTo>
                    <a:pt x="874" y="11971"/>
                    <a:pt x="1517" y="11105"/>
                    <a:pt x="2159" y="10508"/>
                  </a:cubicBezTo>
                  <a:cubicBezTo>
                    <a:pt x="2516" y="10169"/>
                    <a:pt x="3006" y="9892"/>
                    <a:pt x="3497" y="9669"/>
                  </a:cubicBezTo>
                  <a:lnTo>
                    <a:pt x="3497" y="9669"/>
                  </a:lnTo>
                  <a:cubicBezTo>
                    <a:pt x="2980" y="10035"/>
                    <a:pt x="2578" y="10427"/>
                    <a:pt x="2302" y="11034"/>
                  </a:cubicBezTo>
                  <a:cubicBezTo>
                    <a:pt x="1981" y="11703"/>
                    <a:pt x="1918" y="12381"/>
                    <a:pt x="1954" y="13121"/>
                  </a:cubicBezTo>
                  <a:cubicBezTo>
                    <a:pt x="2007" y="14174"/>
                    <a:pt x="2846" y="14959"/>
                    <a:pt x="3720" y="15441"/>
                  </a:cubicBezTo>
                  <a:cubicBezTo>
                    <a:pt x="3725" y="15444"/>
                    <a:pt x="3729" y="15445"/>
                    <a:pt x="3733" y="15445"/>
                  </a:cubicBezTo>
                  <a:cubicBezTo>
                    <a:pt x="3754" y="15445"/>
                    <a:pt x="3769" y="15413"/>
                    <a:pt x="3747" y="15405"/>
                  </a:cubicBezTo>
                  <a:cubicBezTo>
                    <a:pt x="2944" y="14897"/>
                    <a:pt x="2168" y="14103"/>
                    <a:pt x="2088" y="13121"/>
                  </a:cubicBezTo>
                  <a:cubicBezTo>
                    <a:pt x="1963" y="11676"/>
                    <a:pt x="2543" y="10525"/>
                    <a:pt x="3613" y="9615"/>
                  </a:cubicBezTo>
                  <a:cubicBezTo>
                    <a:pt x="3863" y="9508"/>
                    <a:pt x="4122" y="9410"/>
                    <a:pt x="4362" y="9339"/>
                  </a:cubicBezTo>
                  <a:cubicBezTo>
                    <a:pt x="4505" y="9294"/>
                    <a:pt x="4666" y="9268"/>
                    <a:pt x="4817" y="9250"/>
                  </a:cubicBezTo>
                  <a:lnTo>
                    <a:pt x="4817" y="9250"/>
                  </a:lnTo>
                  <a:cubicBezTo>
                    <a:pt x="4273" y="9464"/>
                    <a:pt x="3827" y="10186"/>
                    <a:pt x="3586" y="10632"/>
                  </a:cubicBezTo>
                  <a:cubicBezTo>
                    <a:pt x="3238" y="11257"/>
                    <a:pt x="3096" y="11997"/>
                    <a:pt x="3140" y="12702"/>
                  </a:cubicBezTo>
                  <a:cubicBezTo>
                    <a:pt x="3238" y="14344"/>
                    <a:pt x="4603" y="15825"/>
                    <a:pt x="6111" y="16351"/>
                  </a:cubicBezTo>
                  <a:cubicBezTo>
                    <a:pt x="6114" y="16352"/>
                    <a:pt x="6116" y="16352"/>
                    <a:pt x="6119" y="16352"/>
                  </a:cubicBezTo>
                  <a:cubicBezTo>
                    <a:pt x="6148" y="16352"/>
                    <a:pt x="6153" y="16306"/>
                    <a:pt x="6120" y="16297"/>
                  </a:cubicBezTo>
                  <a:cubicBezTo>
                    <a:pt x="4817" y="15744"/>
                    <a:pt x="3720" y="14531"/>
                    <a:pt x="3372" y="13148"/>
                  </a:cubicBezTo>
                  <a:cubicBezTo>
                    <a:pt x="3194" y="12479"/>
                    <a:pt x="3310" y="11774"/>
                    <a:pt x="3533" y="11132"/>
                  </a:cubicBezTo>
                  <a:cubicBezTo>
                    <a:pt x="3649" y="10802"/>
                    <a:pt x="3836" y="10508"/>
                    <a:pt x="4032" y="10213"/>
                  </a:cubicBezTo>
                  <a:cubicBezTo>
                    <a:pt x="4264" y="9856"/>
                    <a:pt x="4630" y="9285"/>
                    <a:pt x="5085" y="9232"/>
                  </a:cubicBezTo>
                  <a:cubicBezTo>
                    <a:pt x="5094" y="9232"/>
                    <a:pt x="5094" y="9223"/>
                    <a:pt x="5103" y="9223"/>
                  </a:cubicBezTo>
                  <a:cubicBezTo>
                    <a:pt x="5210" y="9214"/>
                    <a:pt x="5317" y="9214"/>
                    <a:pt x="5424" y="9205"/>
                  </a:cubicBezTo>
                  <a:cubicBezTo>
                    <a:pt x="5540" y="9205"/>
                    <a:pt x="5790" y="9232"/>
                    <a:pt x="6049" y="9294"/>
                  </a:cubicBezTo>
                  <a:cubicBezTo>
                    <a:pt x="5299" y="9401"/>
                    <a:pt x="4817" y="10124"/>
                    <a:pt x="4514" y="10784"/>
                  </a:cubicBezTo>
                  <a:cubicBezTo>
                    <a:pt x="4157" y="11569"/>
                    <a:pt x="3925" y="12533"/>
                    <a:pt x="4166" y="13380"/>
                  </a:cubicBezTo>
                  <a:cubicBezTo>
                    <a:pt x="4577" y="14790"/>
                    <a:pt x="5772" y="16244"/>
                    <a:pt x="7182" y="16726"/>
                  </a:cubicBezTo>
                  <a:cubicBezTo>
                    <a:pt x="7187" y="16728"/>
                    <a:pt x="7191" y="16729"/>
                    <a:pt x="7195" y="16729"/>
                  </a:cubicBezTo>
                  <a:cubicBezTo>
                    <a:pt x="7221" y="16729"/>
                    <a:pt x="7230" y="16687"/>
                    <a:pt x="7199" y="16672"/>
                  </a:cubicBezTo>
                  <a:cubicBezTo>
                    <a:pt x="5906" y="16137"/>
                    <a:pt x="4907" y="14843"/>
                    <a:pt x="4416" y="13567"/>
                  </a:cubicBezTo>
                  <a:cubicBezTo>
                    <a:pt x="4122" y="12800"/>
                    <a:pt x="4291" y="11988"/>
                    <a:pt x="4532" y="11230"/>
                  </a:cubicBezTo>
                  <a:cubicBezTo>
                    <a:pt x="4782" y="10454"/>
                    <a:pt x="5308" y="9508"/>
                    <a:pt x="6182" y="9321"/>
                  </a:cubicBezTo>
                  <a:cubicBezTo>
                    <a:pt x="6343" y="9375"/>
                    <a:pt x="6655" y="9562"/>
                    <a:pt x="6735" y="9624"/>
                  </a:cubicBezTo>
                  <a:cubicBezTo>
                    <a:pt x="6807" y="9687"/>
                    <a:pt x="6834" y="9758"/>
                    <a:pt x="6834" y="9758"/>
                  </a:cubicBezTo>
                  <a:cubicBezTo>
                    <a:pt x="6834" y="9758"/>
                    <a:pt x="6771" y="9687"/>
                    <a:pt x="6700" y="9660"/>
                  </a:cubicBezTo>
                  <a:cubicBezTo>
                    <a:pt x="6656" y="9641"/>
                    <a:pt x="6578" y="9618"/>
                    <a:pt x="6495" y="9618"/>
                  </a:cubicBezTo>
                  <a:cubicBezTo>
                    <a:pt x="6459" y="9618"/>
                    <a:pt x="6422" y="9623"/>
                    <a:pt x="6388" y="9633"/>
                  </a:cubicBezTo>
                  <a:cubicBezTo>
                    <a:pt x="6173" y="9687"/>
                    <a:pt x="5986" y="9910"/>
                    <a:pt x="5906" y="10133"/>
                  </a:cubicBezTo>
                  <a:cubicBezTo>
                    <a:pt x="5826" y="10383"/>
                    <a:pt x="5933" y="10615"/>
                    <a:pt x="6111" y="10784"/>
                  </a:cubicBezTo>
                  <a:cubicBezTo>
                    <a:pt x="5415" y="11899"/>
                    <a:pt x="5674" y="13291"/>
                    <a:pt x="6370" y="14335"/>
                  </a:cubicBezTo>
                  <a:cubicBezTo>
                    <a:pt x="7066" y="15370"/>
                    <a:pt x="8243" y="16137"/>
                    <a:pt x="9474" y="16404"/>
                  </a:cubicBezTo>
                  <a:cubicBezTo>
                    <a:pt x="9117" y="16966"/>
                    <a:pt x="8885" y="17582"/>
                    <a:pt x="8939" y="18296"/>
                  </a:cubicBezTo>
                  <a:cubicBezTo>
                    <a:pt x="8939" y="18340"/>
                    <a:pt x="8972" y="18365"/>
                    <a:pt x="9006" y="18365"/>
                  </a:cubicBezTo>
                  <a:cubicBezTo>
                    <a:pt x="9033" y="18365"/>
                    <a:pt x="9061" y="18349"/>
                    <a:pt x="9073" y="18313"/>
                  </a:cubicBezTo>
                  <a:cubicBezTo>
                    <a:pt x="9224" y="17796"/>
                    <a:pt x="9483" y="17288"/>
                    <a:pt x="9822" y="16859"/>
                  </a:cubicBezTo>
                  <a:cubicBezTo>
                    <a:pt x="10054" y="16574"/>
                    <a:pt x="10357" y="16342"/>
                    <a:pt x="10652" y="16110"/>
                  </a:cubicBezTo>
                  <a:lnTo>
                    <a:pt x="10652" y="16110"/>
                  </a:lnTo>
                  <a:cubicBezTo>
                    <a:pt x="10134" y="16734"/>
                    <a:pt x="9751" y="17555"/>
                    <a:pt x="9920" y="18367"/>
                  </a:cubicBezTo>
                  <a:cubicBezTo>
                    <a:pt x="9924" y="18385"/>
                    <a:pt x="9936" y="18393"/>
                    <a:pt x="9949" y="18393"/>
                  </a:cubicBezTo>
                  <a:cubicBezTo>
                    <a:pt x="9968" y="18393"/>
                    <a:pt x="9988" y="18376"/>
                    <a:pt x="9983" y="18349"/>
                  </a:cubicBezTo>
                  <a:cubicBezTo>
                    <a:pt x="9831" y="17484"/>
                    <a:pt x="10375" y="16538"/>
                    <a:pt x="10937" y="15887"/>
                  </a:cubicBezTo>
                  <a:cubicBezTo>
                    <a:pt x="10991" y="15851"/>
                    <a:pt x="11035" y="15816"/>
                    <a:pt x="11071" y="15780"/>
                  </a:cubicBezTo>
                  <a:cubicBezTo>
                    <a:pt x="11446" y="15477"/>
                    <a:pt x="11892" y="15191"/>
                    <a:pt x="12347" y="14977"/>
                  </a:cubicBezTo>
                  <a:lnTo>
                    <a:pt x="12347" y="14977"/>
                  </a:lnTo>
                  <a:cubicBezTo>
                    <a:pt x="11803" y="15361"/>
                    <a:pt x="11464" y="15878"/>
                    <a:pt x="11321" y="16610"/>
                  </a:cubicBezTo>
                  <a:cubicBezTo>
                    <a:pt x="11151" y="17484"/>
                    <a:pt x="11562" y="18233"/>
                    <a:pt x="12320" y="18652"/>
                  </a:cubicBezTo>
                  <a:lnTo>
                    <a:pt x="12329" y="18652"/>
                  </a:lnTo>
                  <a:cubicBezTo>
                    <a:pt x="10848" y="19009"/>
                    <a:pt x="9430" y="19705"/>
                    <a:pt x="8038" y="20321"/>
                  </a:cubicBezTo>
                  <a:cubicBezTo>
                    <a:pt x="7057" y="20749"/>
                    <a:pt x="6138" y="21141"/>
                    <a:pt x="5067" y="21293"/>
                  </a:cubicBezTo>
                  <a:cubicBezTo>
                    <a:pt x="4407" y="21391"/>
                    <a:pt x="3729" y="21436"/>
                    <a:pt x="3051" y="21445"/>
                  </a:cubicBezTo>
                  <a:cubicBezTo>
                    <a:pt x="2534" y="21445"/>
                    <a:pt x="1972" y="21445"/>
                    <a:pt x="1481" y="21257"/>
                  </a:cubicBezTo>
                  <a:cubicBezTo>
                    <a:pt x="1478" y="21256"/>
                    <a:pt x="1476" y="21256"/>
                    <a:pt x="1474" y="21256"/>
                  </a:cubicBezTo>
                  <a:cubicBezTo>
                    <a:pt x="1461" y="21256"/>
                    <a:pt x="1457" y="21276"/>
                    <a:pt x="1472" y="21284"/>
                  </a:cubicBezTo>
                  <a:cubicBezTo>
                    <a:pt x="1919" y="21462"/>
                    <a:pt x="2425" y="21510"/>
                    <a:pt x="2929" y="21510"/>
                  </a:cubicBezTo>
                  <a:cubicBezTo>
                    <a:pt x="3259" y="21510"/>
                    <a:pt x="3588" y="21489"/>
                    <a:pt x="3899" y="21471"/>
                  </a:cubicBezTo>
                  <a:cubicBezTo>
                    <a:pt x="4710" y="21436"/>
                    <a:pt x="5576" y="21356"/>
                    <a:pt x="6361" y="21106"/>
                  </a:cubicBezTo>
                  <a:cubicBezTo>
                    <a:pt x="8118" y="20544"/>
                    <a:pt x="9760" y="19607"/>
                    <a:pt x="11499" y="18991"/>
                  </a:cubicBezTo>
                  <a:cubicBezTo>
                    <a:pt x="12372" y="18678"/>
                    <a:pt x="13271" y="18530"/>
                    <a:pt x="14165" y="18530"/>
                  </a:cubicBezTo>
                  <a:cubicBezTo>
                    <a:pt x="15968" y="18530"/>
                    <a:pt x="17752" y="19131"/>
                    <a:pt x="19261" y="20187"/>
                  </a:cubicBezTo>
                  <a:cubicBezTo>
                    <a:pt x="19439" y="20312"/>
                    <a:pt x="19626" y="20428"/>
                    <a:pt x="19814" y="20544"/>
                  </a:cubicBezTo>
                  <a:cubicBezTo>
                    <a:pt x="18752" y="20196"/>
                    <a:pt x="17744" y="19687"/>
                    <a:pt x="16665" y="19384"/>
                  </a:cubicBezTo>
                  <a:cubicBezTo>
                    <a:pt x="16061" y="19213"/>
                    <a:pt x="15435" y="19086"/>
                    <a:pt x="14814" y="19086"/>
                  </a:cubicBezTo>
                  <a:cubicBezTo>
                    <a:pt x="14756" y="19086"/>
                    <a:pt x="14698" y="19087"/>
                    <a:pt x="14640" y="19090"/>
                  </a:cubicBezTo>
                  <a:cubicBezTo>
                    <a:pt x="13801" y="19116"/>
                    <a:pt x="12962" y="19446"/>
                    <a:pt x="12204" y="19785"/>
                  </a:cubicBezTo>
                  <a:cubicBezTo>
                    <a:pt x="10572" y="20499"/>
                    <a:pt x="9037" y="21391"/>
                    <a:pt x="7369" y="22025"/>
                  </a:cubicBezTo>
                  <a:cubicBezTo>
                    <a:pt x="6785" y="22242"/>
                    <a:pt x="6137" y="22343"/>
                    <a:pt x="5484" y="22343"/>
                  </a:cubicBezTo>
                  <a:cubicBezTo>
                    <a:pt x="4639" y="22343"/>
                    <a:pt x="3786" y="22175"/>
                    <a:pt x="3051" y="21873"/>
                  </a:cubicBezTo>
                  <a:cubicBezTo>
                    <a:pt x="3049" y="21872"/>
                    <a:pt x="3046" y="21872"/>
                    <a:pt x="3044" y="21872"/>
                  </a:cubicBezTo>
                  <a:cubicBezTo>
                    <a:pt x="3020" y="21872"/>
                    <a:pt x="3000" y="21910"/>
                    <a:pt x="3024" y="21926"/>
                  </a:cubicBezTo>
                  <a:cubicBezTo>
                    <a:pt x="3783" y="22247"/>
                    <a:pt x="4719" y="22441"/>
                    <a:pt x="5617" y="22441"/>
                  </a:cubicBezTo>
                  <a:cubicBezTo>
                    <a:pt x="6071" y="22441"/>
                    <a:pt x="6516" y="22391"/>
                    <a:pt x="6923" y="22283"/>
                  </a:cubicBezTo>
                  <a:cubicBezTo>
                    <a:pt x="8413" y="21891"/>
                    <a:pt x="9849" y="21079"/>
                    <a:pt x="11223" y="20392"/>
                  </a:cubicBezTo>
                  <a:cubicBezTo>
                    <a:pt x="12151" y="19919"/>
                    <a:pt x="13096" y="19482"/>
                    <a:pt x="14131" y="19277"/>
                  </a:cubicBezTo>
                  <a:cubicBezTo>
                    <a:pt x="14365" y="19230"/>
                    <a:pt x="14599" y="19209"/>
                    <a:pt x="14833" y="19209"/>
                  </a:cubicBezTo>
                  <a:cubicBezTo>
                    <a:pt x="15395" y="19209"/>
                    <a:pt x="15956" y="19326"/>
                    <a:pt x="16504" y="19464"/>
                  </a:cubicBezTo>
                  <a:cubicBezTo>
                    <a:pt x="17093" y="19625"/>
                    <a:pt x="17664" y="19839"/>
                    <a:pt x="18235" y="20053"/>
                  </a:cubicBezTo>
                  <a:cubicBezTo>
                    <a:pt x="17861" y="20002"/>
                    <a:pt x="17493" y="19974"/>
                    <a:pt x="17127" y="19974"/>
                  </a:cubicBezTo>
                  <a:cubicBezTo>
                    <a:pt x="16539" y="19974"/>
                    <a:pt x="15956" y="20045"/>
                    <a:pt x="15362" y="20205"/>
                  </a:cubicBezTo>
                  <a:cubicBezTo>
                    <a:pt x="14202" y="20508"/>
                    <a:pt x="13078" y="20990"/>
                    <a:pt x="11963" y="21427"/>
                  </a:cubicBezTo>
                  <a:cubicBezTo>
                    <a:pt x="10750" y="21900"/>
                    <a:pt x="9528" y="22328"/>
                    <a:pt x="8234" y="22471"/>
                  </a:cubicBezTo>
                  <a:cubicBezTo>
                    <a:pt x="7744" y="22533"/>
                    <a:pt x="7244" y="22622"/>
                    <a:pt x="6744" y="22649"/>
                  </a:cubicBezTo>
                  <a:cubicBezTo>
                    <a:pt x="6307" y="22671"/>
                    <a:pt x="5847" y="22767"/>
                    <a:pt x="5391" y="22767"/>
                  </a:cubicBezTo>
                  <a:cubicBezTo>
                    <a:pt x="5280" y="22767"/>
                    <a:pt x="5169" y="22761"/>
                    <a:pt x="5058" y="22747"/>
                  </a:cubicBezTo>
                  <a:lnTo>
                    <a:pt x="5049" y="22747"/>
                  </a:lnTo>
                  <a:cubicBezTo>
                    <a:pt x="5040" y="22738"/>
                    <a:pt x="5023" y="22738"/>
                    <a:pt x="5014" y="22729"/>
                  </a:cubicBezTo>
                  <a:cubicBezTo>
                    <a:pt x="5012" y="22728"/>
                    <a:pt x="5010" y="22727"/>
                    <a:pt x="5008" y="22727"/>
                  </a:cubicBezTo>
                  <a:cubicBezTo>
                    <a:pt x="4999" y="22727"/>
                    <a:pt x="4989" y="22740"/>
                    <a:pt x="4996" y="22747"/>
                  </a:cubicBezTo>
                  <a:cubicBezTo>
                    <a:pt x="5656" y="23291"/>
                    <a:pt x="6878" y="23184"/>
                    <a:pt x="7672" y="23220"/>
                  </a:cubicBezTo>
                  <a:cubicBezTo>
                    <a:pt x="7836" y="23225"/>
                    <a:pt x="8000" y="23228"/>
                    <a:pt x="8163" y="23228"/>
                  </a:cubicBezTo>
                  <a:cubicBezTo>
                    <a:pt x="9355" y="23228"/>
                    <a:pt x="10514" y="23079"/>
                    <a:pt x="11660" y="22703"/>
                  </a:cubicBezTo>
                  <a:cubicBezTo>
                    <a:pt x="13212" y="22185"/>
                    <a:pt x="14640" y="21338"/>
                    <a:pt x="16219" y="20865"/>
                  </a:cubicBezTo>
                  <a:cubicBezTo>
                    <a:pt x="16860" y="20671"/>
                    <a:pt x="17502" y="20588"/>
                    <a:pt x="18144" y="20588"/>
                  </a:cubicBezTo>
                  <a:cubicBezTo>
                    <a:pt x="18950" y="20588"/>
                    <a:pt x="19755" y="20719"/>
                    <a:pt x="20554" y="20927"/>
                  </a:cubicBezTo>
                  <a:cubicBezTo>
                    <a:pt x="21330" y="21302"/>
                    <a:pt x="22160" y="21605"/>
                    <a:pt x="22945" y="21882"/>
                  </a:cubicBezTo>
                  <a:cubicBezTo>
                    <a:pt x="23257" y="21989"/>
                    <a:pt x="23578" y="22096"/>
                    <a:pt x="23900" y="22194"/>
                  </a:cubicBezTo>
                  <a:cubicBezTo>
                    <a:pt x="23159" y="22042"/>
                    <a:pt x="22419" y="21918"/>
                    <a:pt x="21687" y="21828"/>
                  </a:cubicBezTo>
                  <a:cubicBezTo>
                    <a:pt x="21280" y="21781"/>
                    <a:pt x="20871" y="21759"/>
                    <a:pt x="20463" y="21759"/>
                  </a:cubicBezTo>
                  <a:cubicBezTo>
                    <a:pt x="19412" y="21759"/>
                    <a:pt x="18361" y="21902"/>
                    <a:pt x="17334" y="22114"/>
                  </a:cubicBezTo>
                  <a:cubicBezTo>
                    <a:pt x="15897" y="22417"/>
                    <a:pt x="14524" y="22881"/>
                    <a:pt x="13141" y="23372"/>
                  </a:cubicBezTo>
                  <a:cubicBezTo>
                    <a:pt x="12436" y="23621"/>
                    <a:pt x="11731" y="23889"/>
                    <a:pt x="11000" y="24076"/>
                  </a:cubicBezTo>
                  <a:cubicBezTo>
                    <a:pt x="10526" y="24198"/>
                    <a:pt x="9949" y="24328"/>
                    <a:pt x="9400" y="24328"/>
                  </a:cubicBezTo>
                  <a:cubicBezTo>
                    <a:pt x="9143" y="24328"/>
                    <a:pt x="8893" y="24299"/>
                    <a:pt x="8662" y="24228"/>
                  </a:cubicBezTo>
                  <a:cubicBezTo>
                    <a:pt x="8654" y="24228"/>
                    <a:pt x="8654" y="24246"/>
                    <a:pt x="8662" y="24246"/>
                  </a:cubicBezTo>
                  <a:cubicBezTo>
                    <a:pt x="8975" y="24371"/>
                    <a:pt x="9312" y="24421"/>
                    <a:pt x="9657" y="24421"/>
                  </a:cubicBezTo>
                  <a:cubicBezTo>
                    <a:pt x="10573" y="24421"/>
                    <a:pt x="11554" y="24068"/>
                    <a:pt x="12338" y="23809"/>
                  </a:cubicBezTo>
                  <a:cubicBezTo>
                    <a:pt x="13783" y="23336"/>
                    <a:pt x="15210" y="22774"/>
                    <a:pt x="16682" y="22435"/>
                  </a:cubicBezTo>
                  <a:cubicBezTo>
                    <a:pt x="17999" y="22136"/>
                    <a:pt x="19301" y="21934"/>
                    <a:pt x="20638" y="21934"/>
                  </a:cubicBezTo>
                  <a:cubicBezTo>
                    <a:pt x="20815" y="21934"/>
                    <a:pt x="20992" y="21937"/>
                    <a:pt x="21170" y="21944"/>
                  </a:cubicBezTo>
                  <a:cubicBezTo>
                    <a:pt x="21919" y="21980"/>
                    <a:pt x="22668" y="22114"/>
                    <a:pt x="23409" y="22257"/>
                  </a:cubicBezTo>
                  <a:cubicBezTo>
                    <a:pt x="23909" y="22355"/>
                    <a:pt x="24408" y="22408"/>
                    <a:pt x="24908" y="22480"/>
                  </a:cubicBezTo>
                  <a:cubicBezTo>
                    <a:pt x="25984" y="22749"/>
                    <a:pt x="27097" y="22927"/>
                    <a:pt x="28195" y="22927"/>
                  </a:cubicBezTo>
                  <a:cubicBezTo>
                    <a:pt x="29134" y="22927"/>
                    <a:pt x="30063" y="22796"/>
                    <a:pt x="30947" y="22480"/>
                  </a:cubicBezTo>
                  <a:cubicBezTo>
                    <a:pt x="30971" y="22472"/>
                    <a:pt x="30967" y="22442"/>
                    <a:pt x="30946" y="22442"/>
                  </a:cubicBezTo>
                  <a:cubicBezTo>
                    <a:pt x="30944" y="22442"/>
                    <a:pt x="30941" y="22443"/>
                    <a:pt x="30938" y="22444"/>
                  </a:cubicBezTo>
                  <a:cubicBezTo>
                    <a:pt x="30104" y="22725"/>
                    <a:pt x="29233" y="22838"/>
                    <a:pt x="28356" y="22838"/>
                  </a:cubicBezTo>
                  <a:cubicBezTo>
                    <a:pt x="27087" y="22838"/>
                    <a:pt x="25804" y="22600"/>
                    <a:pt x="24595" y="22283"/>
                  </a:cubicBezTo>
                  <a:cubicBezTo>
                    <a:pt x="22945" y="21855"/>
                    <a:pt x="21312" y="21222"/>
                    <a:pt x="19814" y="20401"/>
                  </a:cubicBezTo>
                  <a:cubicBezTo>
                    <a:pt x="19323" y="20133"/>
                    <a:pt x="18859" y="19821"/>
                    <a:pt x="18377" y="19545"/>
                  </a:cubicBezTo>
                  <a:lnTo>
                    <a:pt x="18377" y="19545"/>
                  </a:lnTo>
                  <a:cubicBezTo>
                    <a:pt x="18825" y="19656"/>
                    <a:pt x="19304" y="19683"/>
                    <a:pt x="19776" y="19683"/>
                  </a:cubicBezTo>
                  <a:cubicBezTo>
                    <a:pt x="20170" y="19683"/>
                    <a:pt x="20559" y="19665"/>
                    <a:pt x="20920" y="19661"/>
                  </a:cubicBezTo>
                  <a:cubicBezTo>
                    <a:pt x="20948" y="19660"/>
                    <a:pt x="20976" y="19660"/>
                    <a:pt x="21004" y="19660"/>
                  </a:cubicBezTo>
                  <a:cubicBezTo>
                    <a:pt x="22499" y="19660"/>
                    <a:pt x="23935" y="20123"/>
                    <a:pt x="25354" y="20544"/>
                  </a:cubicBezTo>
                  <a:cubicBezTo>
                    <a:pt x="26638" y="20918"/>
                    <a:pt x="27816" y="21516"/>
                    <a:pt x="29163" y="21677"/>
                  </a:cubicBezTo>
                  <a:cubicBezTo>
                    <a:pt x="29456" y="21710"/>
                    <a:pt x="29814" y="21746"/>
                    <a:pt x="30180" y="21746"/>
                  </a:cubicBezTo>
                  <a:cubicBezTo>
                    <a:pt x="30785" y="21746"/>
                    <a:pt x="31411" y="21648"/>
                    <a:pt x="31795" y="21275"/>
                  </a:cubicBezTo>
                  <a:cubicBezTo>
                    <a:pt x="31801" y="21269"/>
                    <a:pt x="31798" y="21263"/>
                    <a:pt x="31793" y="21263"/>
                  </a:cubicBezTo>
                  <a:cubicBezTo>
                    <a:pt x="31791" y="21263"/>
                    <a:pt x="31788" y="21264"/>
                    <a:pt x="31786" y="21266"/>
                  </a:cubicBezTo>
                  <a:cubicBezTo>
                    <a:pt x="31366" y="21623"/>
                    <a:pt x="30751" y="21605"/>
                    <a:pt x="30234" y="21614"/>
                  </a:cubicBezTo>
                  <a:cubicBezTo>
                    <a:pt x="30200" y="21615"/>
                    <a:pt x="30166" y="21615"/>
                    <a:pt x="30132" y="21615"/>
                  </a:cubicBezTo>
                  <a:cubicBezTo>
                    <a:pt x="29559" y="21615"/>
                    <a:pt x="28987" y="21544"/>
                    <a:pt x="28431" y="21418"/>
                  </a:cubicBezTo>
                  <a:cubicBezTo>
                    <a:pt x="27165" y="21141"/>
                    <a:pt x="25969" y="20588"/>
                    <a:pt x="24729" y="20223"/>
                  </a:cubicBezTo>
                  <a:cubicBezTo>
                    <a:pt x="23489" y="19857"/>
                    <a:pt x="22214" y="19562"/>
                    <a:pt x="20920" y="19553"/>
                  </a:cubicBezTo>
                  <a:cubicBezTo>
                    <a:pt x="20450" y="19553"/>
                    <a:pt x="19935" y="19596"/>
                    <a:pt x="19422" y="19596"/>
                  </a:cubicBezTo>
                  <a:cubicBezTo>
                    <a:pt x="19029" y="19596"/>
                    <a:pt x="18638" y="19571"/>
                    <a:pt x="18270" y="19482"/>
                  </a:cubicBezTo>
                  <a:cubicBezTo>
                    <a:pt x="18083" y="19375"/>
                    <a:pt x="17896" y="19277"/>
                    <a:pt x="17691" y="19179"/>
                  </a:cubicBezTo>
                  <a:cubicBezTo>
                    <a:pt x="17557" y="19125"/>
                    <a:pt x="17423" y="19063"/>
                    <a:pt x="17289" y="19009"/>
                  </a:cubicBezTo>
                  <a:lnTo>
                    <a:pt x="17289" y="19009"/>
                  </a:lnTo>
                  <a:cubicBezTo>
                    <a:pt x="17731" y="19170"/>
                    <a:pt x="18217" y="19190"/>
                    <a:pt x="18693" y="19190"/>
                  </a:cubicBezTo>
                  <a:cubicBezTo>
                    <a:pt x="18851" y="19190"/>
                    <a:pt x="19009" y="19188"/>
                    <a:pt x="19163" y="19188"/>
                  </a:cubicBezTo>
                  <a:cubicBezTo>
                    <a:pt x="19202" y="19188"/>
                    <a:pt x="19241" y="19188"/>
                    <a:pt x="19280" y="19188"/>
                  </a:cubicBezTo>
                  <a:cubicBezTo>
                    <a:pt x="20080" y="19188"/>
                    <a:pt x="20887" y="19103"/>
                    <a:pt x="21678" y="19018"/>
                  </a:cubicBezTo>
                  <a:cubicBezTo>
                    <a:pt x="22105" y="18976"/>
                    <a:pt x="22530" y="18945"/>
                    <a:pt x="22953" y="18945"/>
                  </a:cubicBezTo>
                  <a:cubicBezTo>
                    <a:pt x="23326" y="18945"/>
                    <a:pt x="23698" y="18969"/>
                    <a:pt x="24069" y="19027"/>
                  </a:cubicBezTo>
                  <a:cubicBezTo>
                    <a:pt x="24792" y="19143"/>
                    <a:pt x="25479" y="19438"/>
                    <a:pt x="26148" y="19705"/>
                  </a:cubicBezTo>
                  <a:cubicBezTo>
                    <a:pt x="27272" y="20160"/>
                    <a:pt x="28360" y="20678"/>
                    <a:pt x="29573" y="20856"/>
                  </a:cubicBezTo>
                  <a:cubicBezTo>
                    <a:pt x="29926" y="20906"/>
                    <a:pt x="30324" y="20950"/>
                    <a:pt x="30723" y="20950"/>
                  </a:cubicBezTo>
                  <a:cubicBezTo>
                    <a:pt x="31395" y="20950"/>
                    <a:pt x="32072" y="20826"/>
                    <a:pt x="32553" y="20401"/>
                  </a:cubicBezTo>
                  <a:cubicBezTo>
                    <a:pt x="32567" y="20387"/>
                    <a:pt x="32553" y="20360"/>
                    <a:pt x="32537" y="20360"/>
                  </a:cubicBezTo>
                  <a:cubicBezTo>
                    <a:pt x="32533" y="20360"/>
                    <a:pt x="32530" y="20362"/>
                    <a:pt x="32526" y="20365"/>
                  </a:cubicBezTo>
                  <a:cubicBezTo>
                    <a:pt x="32050" y="20699"/>
                    <a:pt x="31414" y="20808"/>
                    <a:pt x="30770" y="20808"/>
                  </a:cubicBezTo>
                  <a:cubicBezTo>
                    <a:pt x="30207" y="20808"/>
                    <a:pt x="29637" y="20724"/>
                    <a:pt x="29163" y="20633"/>
                  </a:cubicBezTo>
                  <a:cubicBezTo>
                    <a:pt x="28039" y="20419"/>
                    <a:pt x="26995" y="19884"/>
                    <a:pt x="25934" y="19464"/>
                  </a:cubicBezTo>
                  <a:cubicBezTo>
                    <a:pt x="25336" y="19232"/>
                    <a:pt x="24738" y="19018"/>
                    <a:pt x="24105" y="18902"/>
                  </a:cubicBezTo>
                  <a:cubicBezTo>
                    <a:pt x="23765" y="18841"/>
                    <a:pt x="23419" y="18819"/>
                    <a:pt x="23072" y="18819"/>
                  </a:cubicBezTo>
                  <a:cubicBezTo>
                    <a:pt x="22708" y="18819"/>
                    <a:pt x="22342" y="18844"/>
                    <a:pt x="21982" y="18875"/>
                  </a:cubicBezTo>
                  <a:cubicBezTo>
                    <a:pt x="21223" y="18947"/>
                    <a:pt x="20456" y="19018"/>
                    <a:pt x="19689" y="19081"/>
                  </a:cubicBezTo>
                  <a:cubicBezTo>
                    <a:pt x="19328" y="19109"/>
                    <a:pt x="18918" y="19143"/>
                    <a:pt x="18508" y="19143"/>
                  </a:cubicBezTo>
                  <a:cubicBezTo>
                    <a:pt x="18017" y="19143"/>
                    <a:pt x="17524" y="19094"/>
                    <a:pt x="17111" y="18929"/>
                  </a:cubicBezTo>
                  <a:cubicBezTo>
                    <a:pt x="17111" y="18929"/>
                    <a:pt x="17111" y="18938"/>
                    <a:pt x="17111" y="18938"/>
                  </a:cubicBezTo>
                  <a:cubicBezTo>
                    <a:pt x="17135" y="18946"/>
                    <a:pt x="17151" y="18954"/>
                    <a:pt x="17174" y="18962"/>
                  </a:cubicBezTo>
                  <a:lnTo>
                    <a:pt x="17174" y="18962"/>
                  </a:lnTo>
                  <a:cubicBezTo>
                    <a:pt x="16918" y="18874"/>
                    <a:pt x="16662" y="18786"/>
                    <a:pt x="16406" y="18715"/>
                  </a:cubicBezTo>
                  <a:lnTo>
                    <a:pt x="16406" y="18715"/>
                  </a:lnTo>
                  <a:cubicBezTo>
                    <a:pt x="16488" y="18722"/>
                    <a:pt x="16569" y="18725"/>
                    <a:pt x="16652" y="18725"/>
                  </a:cubicBezTo>
                  <a:cubicBezTo>
                    <a:pt x="16785" y="18725"/>
                    <a:pt x="16919" y="18717"/>
                    <a:pt x="17057" y="18706"/>
                  </a:cubicBezTo>
                  <a:cubicBezTo>
                    <a:pt x="17151" y="18726"/>
                    <a:pt x="17246" y="18733"/>
                    <a:pt x="17340" y="18733"/>
                  </a:cubicBezTo>
                  <a:cubicBezTo>
                    <a:pt x="17460" y="18733"/>
                    <a:pt x="17580" y="18721"/>
                    <a:pt x="17699" y="18706"/>
                  </a:cubicBezTo>
                  <a:cubicBezTo>
                    <a:pt x="17699" y="18706"/>
                    <a:pt x="17703" y="18710"/>
                    <a:pt x="17709" y="18710"/>
                  </a:cubicBezTo>
                  <a:cubicBezTo>
                    <a:pt x="17711" y="18710"/>
                    <a:pt x="17714" y="18709"/>
                    <a:pt x="17717" y="18706"/>
                  </a:cubicBezTo>
                  <a:cubicBezTo>
                    <a:pt x="17878" y="18706"/>
                    <a:pt x="18038" y="18688"/>
                    <a:pt x="18199" y="18661"/>
                  </a:cubicBezTo>
                  <a:cubicBezTo>
                    <a:pt x="18235" y="18652"/>
                    <a:pt x="18279" y="18644"/>
                    <a:pt x="18324" y="18635"/>
                  </a:cubicBezTo>
                  <a:cubicBezTo>
                    <a:pt x="18618" y="18581"/>
                    <a:pt x="18913" y="18510"/>
                    <a:pt x="19207" y="18465"/>
                  </a:cubicBezTo>
                  <a:cubicBezTo>
                    <a:pt x="20081" y="18331"/>
                    <a:pt x="20929" y="18099"/>
                    <a:pt x="21821" y="18019"/>
                  </a:cubicBezTo>
                  <a:cubicBezTo>
                    <a:pt x="22027" y="17999"/>
                    <a:pt x="22233" y="17989"/>
                    <a:pt x="22440" y="17989"/>
                  </a:cubicBezTo>
                  <a:cubicBezTo>
                    <a:pt x="23971" y="17989"/>
                    <a:pt x="25512" y="18514"/>
                    <a:pt x="26879" y="19143"/>
                  </a:cubicBezTo>
                  <a:cubicBezTo>
                    <a:pt x="27477" y="19420"/>
                    <a:pt x="28057" y="19732"/>
                    <a:pt x="28690" y="19919"/>
                  </a:cubicBezTo>
                  <a:cubicBezTo>
                    <a:pt x="29288" y="20107"/>
                    <a:pt x="29903" y="20240"/>
                    <a:pt x="30510" y="20339"/>
                  </a:cubicBezTo>
                  <a:cubicBezTo>
                    <a:pt x="30705" y="20371"/>
                    <a:pt x="30910" y="20387"/>
                    <a:pt x="31120" y="20387"/>
                  </a:cubicBezTo>
                  <a:cubicBezTo>
                    <a:pt x="32006" y="20387"/>
                    <a:pt x="32973" y="20095"/>
                    <a:pt x="33579" y="19482"/>
                  </a:cubicBezTo>
                  <a:cubicBezTo>
                    <a:pt x="33586" y="19475"/>
                    <a:pt x="33576" y="19462"/>
                    <a:pt x="33562" y="19462"/>
                  </a:cubicBezTo>
                  <a:cubicBezTo>
                    <a:pt x="33559" y="19462"/>
                    <a:pt x="33556" y="19463"/>
                    <a:pt x="33552" y="19464"/>
                  </a:cubicBezTo>
                  <a:cubicBezTo>
                    <a:pt x="32928" y="20059"/>
                    <a:pt x="32065" y="20261"/>
                    <a:pt x="31208" y="20261"/>
                  </a:cubicBezTo>
                  <a:cubicBezTo>
                    <a:pt x="30780" y="20261"/>
                    <a:pt x="30352" y="20211"/>
                    <a:pt x="29957" y="20133"/>
                  </a:cubicBezTo>
                  <a:cubicBezTo>
                    <a:pt x="29404" y="20017"/>
                    <a:pt x="28842" y="19875"/>
                    <a:pt x="28307" y="19687"/>
                  </a:cubicBezTo>
                  <a:cubicBezTo>
                    <a:pt x="27718" y="19473"/>
                    <a:pt x="27165" y="19161"/>
                    <a:pt x="26585" y="18893"/>
                  </a:cubicBezTo>
                  <a:lnTo>
                    <a:pt x="26585" y="18893"/>
                  </a:lnTo>
                  <a:cubicBezTo>
                    <a:pt x="27103" y="19025"/>
                    <a:pt x="27639" y="19090"/>
                    <a:pt x="28174" y="19090"/>
                  </a:cubicBezTo>
                  <a:cubicBezTo>
                    <a:pt x="28292" y="19090"/>
                    <a:pt x="28411" y="19087"/>
                    <a:pt x="28530" y="19081"/>
                  </a:cubicBezTo>
                  <a:cubicBezTo>
                    <a:pt x="29600" y="19009"/>
                    <a:pt x="30564" y="18777"/>
                    <a:pt x="31590" y="18510"/>
                  </a:cubicBezTo>
                  <a:cubicBezTo>
                    <a:pt x="32990" y="18144"/>
                    <a:pt x="34400" y="17680"/>
                    <a:pt x="35720" y="17091"/>
                  </a:cubicBezTo>
                  <a:cubicBezTo>
                    <a:pt x="36734" y="16643"/>
                    <a:pt x="37878" y="16391"/>
                    <a:pt x="39004" y="16391"/>
                  </a:cubicBezTo>
                  <a:cubicBezTo>
                    <a:pt x="39493" y="16391"/>
                    <a:pt x="39978" y="16438"/>
                    <a:pt x="40448" y="16538"/>
                  </a:cubicBezTo>
                  <a:cubicBezTo>
                    <a:pt x="40466" y="16538"/>
                    <a:pt x="40475" y="16511"/>
                    <a:pt x="40457" y="16511"/>
                  </a:cubicBezTo>
                  <a:cubicBezTo>
                    <a:pt x="39943" y="16381"/>
                    <a:pt x="39440" y="16325"/>
                    <a:pt x="38944" y="16325"/>
                  </a:cubicBezTo>
                  <a:cubicBezTo>
                    <a:pt x="36590" y="16325"/>
                    <a:pt x="34412" y="17595"/>
                    <a:pt x="32143" y="18251"/>
                  </a:cubicBezTo>
                  <a:cubicBezTo>
                    <a:pt x="30792" y="18646"/>
                    <a:pt x="29428" y="19009"/>
                    <a:pt x="28060" y="19009"/>
                  </a:cubicBezTo>
                  <a:cubicBezTo>
                    <a:pt x="27512" y="19009"/>
                    <a:pt x="26964" y="18951"/>
                    <a:pt x="26415" y="18813"/>
                  </a:cubicBezTo>
                  <a:cubicBezTo>
                    <a:pt x="26308" y="18768"/>
                    <a:pt x="26210" y="18724"/>
                    <a:pt x="26112" y="18679"/>
                  </a:cubicBezTo>
                  <a:cubicBezTo>
                    <a:pt x="25657" y="18501"/>
                    <a:pt x="25184" y="18340"/>
                    <a:pt x="24702" y="18215"/>
                  </a:cubicBezTo>
                  <a:lnTo>
                    <a:pt x="24702" y="18215"/>
                  </a:lnTo>
                  <a:cubicBezTo>
                    <a:pt x="24872" y="18224"/>
                    <a:pt x="25033" y="18233"/>
                    <a:pt x="25193" y="18242"/>
                  </a:cubicBezTo>
                  <a:cubicBezTo>
                    <a:pt x="25800" y="18278"/>
                    <a:pt x="26406" y="18287"/>
                    <a:pt x="27013" y="18313"/>
                  </a:cubicBezTo>
                  <a:cubicBezTo>
                    <a:pt x="27356" y="18331"/>
                    <a:pt x="27689" y="18349"/>
                    <a:pt x="28021" y="18349"/>
                  </a:cubicBezTo>
                  <a:cubicBezTo>
                    <a:pt x="28353" y="18349"/>
                    <a:pt x="28686" y="18331"/>
                    <a:pt x="29029" y="18278"/>
                  </a:cubicBezTo>
                  <a:cubicBezTo>
                    <a:pt x="29814" y="18162"/>
                    <a:pt x="30546" y="17876"/>
                    <a:pt x="31313" y="17653"/>
                  </a:cubicBezTo>
                  <a:cubicBezTo>
                    <a:pt x="32339" y="17350"/>
                    <a:pt x="33329" y="16931"/>
                    <a:pt x="34319" y="16520"/>
                  </a:cubicBezTo>
                  <a:cubicBezTo>
                    <a:pt x="35345" y="16101"/>
                    <a:pt x="36300" y="15646"/>
                    <a:pt x="37424" y="15530"/>
                  </a:cubicBezTo>
                  <a:cubicBezTo>
                    <a:pt x="37737" y="15496"/>
                    <a:pt x="38052" y="15479"/>
                    <a:pt x="38368" y="15479"/>
                  </a:cubicBezTo>
                  <a:cubicBezTo>
                    <a:pt x="39052" y="15479"/>
                    <a:pt x="39738" y="15559"/>
                    <a:pt x="40404" y="15717"/>
                  </a:cubicBezTo>
                  <a:cubicBezTo>
                    <a:pt x="41153" y="15887"/>
                    <a:pt x="41884" y="16155"/>
                    <a:pt x="42634" y="16333"/>
                  </a:cubicBezTo>
                  <a:cubicBezTo>
                    <a:pt x="42652" y="16333"/>
                    <a:pt x="42652" y="16315"/>
                    <a:pt x="42643" y="16315"/>
                  </a:cubicBezTo>
                  <a:cubicBezTo>
                    <a:pt x="41929" y="16119"/>
                    <a:pt x="41233" y="15860"/>
                    <a:pt x="40528" y="15646"/>
                  </a:cubicBezTo>
                  <a:cubicBezTo>
                    <a:pt x="39830" y="15439"/>
                    <a:pt x="39110" y="15360"/>
                    <a:pt x="38385" y="15360"/>
                  </a:cubicBezTo>
                  <a:cubicBezTo>
                    <a:pt x="38175" y="15360"/>
                    <a:pt x="37964" y="15366"/>
                    <a:pt x="37754" y="15378"/>
                  </a:cubicBezTo>
                  <a:cubicBezTo>
                    <a:pt x="36808" y="15423"/>
                    <a:pt x="35907" y="15691"/>
                    <a:pt x="35033" y="16056"/>
                  </a:cubicBezTo>
                  <a:cubicBezTo>
                    <a:pt x="33989" y="16494"/>
                    <a:pt x="32963" y="16931"/>
                    <a:pt x="31902" y="17323"/>
                  </a:cubicBezTo>
                  <a:cubicBezTo>
                    <a:pt x="30482" y="17837"/>
                    <a:pt x="29112" y="18249"/>
                    <a:pt x="27625" y="18249"/>
                  </a:cubicBezTo>
                  <a:cubicBezTo>
                    <a:pt x="27458" y="18249"/>
                    <a:pt x="27290" y="18244"/>
                    <a:pt x="27120" y="18233"/>
                  </a:cubicBezTo>
                  <a:cubicBezTo>
                    <a:pt x="26585" y="18197"/>
                    <a:pt x="26050" y="18206"/>
                    <a:pt x="25514" y="18189"/>
                  </a:cubicBezTo>
                  <a:cubicBezTo>
                    <a:pt x="25149" y="18171"/>
                    <a:pt x="24747" y="18180"/>
                    <a:pt x="24355" y="18135"/>
                  </a:cubicBezTo>
                  <a:cubicBezTo>
                    <a:pt x="24194" y="18090"/>
                    <a:pt x="24033" y="18064"/>
                    <a:pt x="23864" y="18028"/>
                  </a:cubicBezTo>
                  <a:cubicBezTo>
                    <a:pt x="23828" y="18019"/>
                    <a:pt x="23801" y="18010"/>
                    <a:pt x="23766" y="18001"/>
                  </a:cubicBezTo>
                  <a:cubicBezTo>
                    <a:pt x="23761" y="17999"/>
                    <a:pt x="23756" y="17998"/>
                    <a:pt x="23752" y="17998"/>
                  </a:cubicBezTo>
                  <a:cubicBezTo>
                    <a:pt x="23743" y="17998"/>
                    <a:pt x="23739" y="18004"/>
                    <a:pt x="23739" y="18010"/>
                  </a:cubicBezTo>
                  <a:cubicBezTo>
                    <a:pt x="23703" y="18001"/>
                    <a:pt x="23668" y="18001"/>
                    <a:pt x="23641" y="17992"/>
                  </a:cubicBezTo>
                  <a:lnTo>
                    <a:pt x="23641" y="17992"/>
                  </a:lnTo>
                  <a:cubicBezTo>
                    <a:pt x="23813" y="17994"/>
                    <a:pt x="23985" y="17995"/>
                    <a:pt x="24157" y="17995"/>
                  </a:cubicBezTo>
                  <a:cubicBezTo>
                    <a:pt x="26910" y="17995"/>
                    <a:pt x="29716" y="17774"/>
                    <a:pt x="32276" y="16708"/>
                  </a:cubicBezTo>
                  <a:cubicBezTo>
                    <a:pt x="33133" y="16351"/>
                    <a:pt x="33971" y="16021"/>
                    <a:pt x="34792" y="15601"/>
                  </a:cubicBezTo>
                  <a:cubicBezTo>
                    <a:pt x="35831" y="15082"/>
                    <a:pt x="36884" y="14799"/>
                    <a:pt x="38033" y="14799"/>
                  </a:cubicBezTo>
                  <a:cubicBezTo>
                    <a:pt x="38147" y="14799"/>
                    <a:pt x="38262" y="14802"/>
                    <a:pt x="38378" y="14808"/>
                  </a:cubicBezTo>
                  <a:cubicBezTo>
                    <a:pt x="39440" y="14861"/>
                    <a:pt x="40519" y="15031"/>
                    <a:pt x="41492" y="15477"/>
                  </a:cubicBezTo>
                  <a:cubicBezTo>
                    <a:pt x="42259" y="15833"/>
                    <a:pt x="43124" y="16333"/>
                    <a:pt x="43972" y="16458"/>
                  </a:cubicBezTo>
                  <a:cubicBezTo>
                    <a:pt x="43972" y="16458"/>
                    <a:pt x="43972" y="16449"/>
                    <a:pt x="43972" y="16449"/>
                  </a:cubicBezTo>
                  <a:cubicBezTo>
                    <a:pt x="43089" y="16288"/>
                    <a:pt x="42241" y="15726"/>
                    <a:pt x="41438" y="15352"/>
                  </a:cubicBezTo>
                  <a:cubicBezTo>
                    <a:pt x="40609" y="14968"/>
                    <a:pt x="39708" y="14834"/>
                    <a:pt x="38807" y="14736"/>
                  </a:cubicBezTo>
                  <a:cubicBezTo>
                    <a:pt x="38628" y="14718"/>
                    <a:pt x="38450" y="14700"/>
                    <a:pt x="38271" y="14700"/>
                  </a:cubicBezTo>
                  <a:cubicBezTo>
                    <a:pt x="37861" y="14593"/>
                    <a:pt x="37451" y="14495"/>
                    <a:pt x="37031" y="14460"/>
                  </a:cubicBezTo>
                  <a:cubicBezTo>
                    <a:pt x="36630" y="14335"/>
                    <a:pt x="36211" y="14228"/>
                    <a:pt x="35800" y="14174"/>
                  </a:cubicBezTo>
                  <a:cubicBezTo>
                    <a:pt x="35571" y="14145"/>
                    <a:pt x="35348" y="14131"/>
                    <a:pt x="35130" y="14131"/>
                  </a:cubicBezTo>
                  <a:cubicBezTo>
                    <a:pt x="34543" y="14131"/>
                    <a:pt x="33986" y="14236"/>
                    <a:pt x="33400" y="14451"/>
                  </a:cubicBezTo>
                  <a:cubicBezTo>
                    <a:pt x="31750" y="15057"/>
                    <a:pt x="30314" y="16155"/>
                    <a:pt x="28601" y="16601"/>
                  </a:cubicBezTo>
                  <a:cubicBezTo>
                    <a:pt x="27648" y="16847"/>
                    <a:pt x="26740" y="17033"/>
                    <a:pt x="25767" y="17033"/>
                  </a:cubicBezTo>
                  <a:cubicBezTo>
                    <a:pt x="25683" y="17033"/>
                    <a:pt x="25599" y="17032"/>
                    <a:pt x="25514" y="17029"/>
                  </a:cubicBezTo>
                  <a:cubicBezTo>
                    <a:pt x="24890" y="17002"/>
                    <a:pt x="24265" y="16966"/>
                    <a:pt x="23641" y="16895"/>
                  </a:cubicBezTo>
                  <a:cubicBezTo>
                    <a:pt x="23115" y="16833"/>
                    <a:pt x="22481" y="16770"/>
                    <a:pt x="21990" y="16511"/>
                  </a:cubicBezTo>
                  <a:cubicBezTo>
                    <a:pt x="22026" y="16404"/>
                    <a:pt x="22053" y="16306"/>
                    <a:pt x="22062" y="16199"/>
                  </a:cubicBezTo>
                  <a:cubicBezTo>
                    <a:pt x="22526" y="16279"/>
                    <a:pt x="22945" y="16494"/>
                    <a:pt x="23427" y="16520"/>
                  </a:cubicBezTo>
                  <a:cubicBezTo>
                    <a:pt x="23561" y="16531"/>
                    <a:pt x="23695" y="16536"/>
                    <a:pt x="23829" y="16536"/>
                  </a:cubicBezTo>
                  <a:cubicBezTo>
                    <a:pt x="24355" y="16536"/>
                    <a:pt x="24879" y="16459"/>
                    <a:pt x="25398" y="16360"/>
                  </a:cubicBezTo>
                  <a:cubicBezTo>
                    <a:pt x="26647" y="16119"/>
                    <a:pt x="27807" y="15370"/>
                    <a:pt x="28922" y="14781"/>
                  </a:cubicBezTo>
                  <a:cubicBezTo>
                    <a:pt x="29895" y="14263"/>
                    <a:pt x="30858" y="13817"/>
                    <a:pt x="31920" y="13514"/>
                  </a:cubicBezTo>
                  <a:cubicBezTo>
                    <a:pt x="32687" y="13291"/>
                    <a:pt x="33490" y="13032"/>
                    <a:pt x="34302" y="12997"/>
                  </a:cubicBezTo>
                  <a:cubicBezTo>
                    <a:pt x="34628" y="12985"/>
                    <a:pt x="34957" y="12978"/>
                    <a:pt x="35287" y="12978"/>
                  </a:cubicBezTo>
                  <a:cubicBezTo>
                    <a:pt x="36715" y="12978"/>
                    <a:pt x="38163" y="13109"/>
                    <a:pt x="39511" y="13559"/>
                  </a:cubicBezTo>
                  <a:cubicBezTo>
                    <a:pt x="41260" y="14156"/>
                    <a:pt x="43026" y="14861"/>
                    <a:pt x="44882" y="14968"/>
                  </a:cubicBezTo>
                  <a:cubicBezTo>
                    <a:pt x="44999" y="14978"/>
                    <a:pt x="45137" y="14993"/>
                    <a:pt x="45272" y="14993"/>
                  </a:cubicBezTo>
                  <a:cubicBezTo>
                    <a:pt x="45384" y="14993"/>
                    <a:pt x="45494" y="14983"/>
                    <a:pt x="45587" y="14950"/>
                  </a:cubicBezTo>
                  <a:cubicBezTo>
                    <a:pt x="45587" y="14950"/>
                    <a:pt x="45587" y="14941"/>
                    <a:pt x="45587" y="14941"/>
                  </a:cubicBezTo>
                  <a:cubicBezTo>
                    <a:pt x="45524" y="14964"/>
                    <a:pt x="45451" y="14970"/>
                    <a:pt x="45376" y="14970"/>
                  </a:cubicBezTo>
                  <a:cubicBezTo>
                    <a:pt x="45301" y="14970"/>
                    <a:pt x="45225" y="14964"/>
                    <a:pt x="45158" y="14959"/>
                  </a:cubicBezTo>
                  <a:cubicBezTo>
                    <a:pt x="44668" y="14950"/>
                    <a:pt x="44159" y="14897"/>
                    <a:pt x="43686" y="14790"/>
                  </a:cubicBezTo>
                  <a:cubicBezTo>
                    <a:pt x="42759" y="14584"/>
                    <a:pt x="41867" y="14263"/>
                    <a:pt x="40974" y="13960"/>
                  </a:cubicBezTo>
                  <a:cubicBezTo>
                    <a:pt x="40154" y="13683"/>
                    <a:pt x="39342" y="13327"/>
                    <a:pt x="38503" y="13148"/>
                  </a:cubicBezTo>
                  <a:cubicBezTo>
                    <a:pt x="37593" y="12952"/>
                    <a:pt x="36648" y="12907"/>
                    <a:pt x="35720" y="12872"/>
                  </a:cubicBezTo>
                  <a:cubicBezTo>
                    <a:pt x="35407" y="12859"/>
                    <a:pt x="35090" y="12845"/>
                    <a:pt x="34773" y="12845"/>
                  </a:cubicBezTo>
                  <a:cubicBezTo>
                    <a:pt x="34412" y="12845"/>
                    <a:pt x="34051" y="12863"/>
                    <a:pt x="33695" y="12925"/>
                  </a:cubicBezTo>
                  <a:cubicBezTo>
                    <a:pt x="32874" y="13068"/>
                    <a:pt x="32053" y="13318"/>
                    <a:pt x="31259" y="13567"/>
                  </a:cubicBezTo>
                  <a:cubicBezTo>
                    <a:pt x="30126" y="13924"/>
                    <a:pt x="29056" y="14549"/>
                    <a:pt x="28012" y="15102"/>
                  </a:cubicBezTo>
                  <a:cubicBezTo>
                    <a:pt x="27379" y="15432"/>
                    <a:pt x="26772" y="15789"/>
                    <a:pt x="26103" y="16048"/>
                  </a:cubicBezTo>
                  <a:cubicBezTo>
                    <a:pt x="25416" y="16324"/>
                    <a:pt x="24631" y="16404"/>
                    <a:pt x="23900" y="16422"/>
                  </a:cubicBezTo>
                  <a:cubicBezTo>
                    <a:pt x="23862" y="16424"/>
                    <a:pt x="23825" y="16425"/>
                    <a:pt x="23788" y="16425"/>
                  </a:cubicBezTo>
                  <a:cubicBezTo>
                    <a:pt x="23191" y="16425"/>
                    <a:pt x="22650" y="16231"/>
                    <a:pt x="22071" y="16164"/>
                  </a:cubicBezTo>
                  <a:cubicBezTo>
                    <a:pt x="22080" y="16065"/>
                    <a:pt x="22089" y="15976"/>
                    <a:pt x="22080" y="15887"/>
                  </a:cubicBezTo>
                  <a:lnTo>
                    <a:pt x="22080" y="15887"/>
                  </a:lnTo>
                  <a:cubicBezTo>
                    <a:pt x="22454" y="15958"/>
                    <a:pt x="22802" y="16065"/>
                    <a:pt x="23195" y="16065"/>
                  </a:cubicBezTo>
                  <a:cubicBezTo>
                    <a:pt x="23801" y="16065"/>
                    <a:pt x="24417" y="15896"/>
                    <a:pt x="24988" y="15691"/>
                  </a:cubicBezTo>
                  <a:cubicBezTo>
                    <a:pt x="26174" y="15245"/>
                    <a:pt x="27209" y="14433"/>
                    <a:pt x="28324" y="13826"/>
                  </a:cubicBezTo>
                  <a:cubicBezTo>
                    <a:pt x="29957" y="12943"/>
                    <a:pt x="31795" y="12791"/>
                    <a:pt x="33606" y="12533"/>
                  </a:cubicBezTo>
                  <a:cubicBezTo>
                    <a:pt x="34115" y="12461"/>
                    <a:pt x="34624" y="12430"/>
                    <a:pt x="35133" y="12430"/>
                  </a:cubicBezTo>
                  <a:cubicBezTo>
                    <a:pt x="36347" y="12430"/>
                    <a:pt x="37559" y="12609"/>
                    <a:pt x="38753" y="12854"/>
                  </a:cubicBezTo>
                  <a:cubicBezTo>
                    <a:pt x="39422" y="12997"/>
                    <a:pt x="40082" y="13291"/>
                    <a:pt x="40725" y="13514"/>
                  </a:cubicBezTo>
                  <a:cubicBezTo>
                    <a:pt x="41536" y="13799"/>
                    <a:pt x="42339" y="14094"/>
                    <a:pt x="43142" y="14370"/>
                  </a:cubicBezTo>
                  <a:cubicBezTo>
                    <a:pt x="43606" y="14531"/>
                    <a:pt x="44088" y="14647"/>
                    <a:pt x="44570" y="14736"/>
                  </a:cubicBezTo>
                  <a:cubicBezTo>
                    <a:pt x="44796" y="14769"/>
                    <a:pt x="45048" y="14818"/>
                    <a:pt x="45283" y="14818"/>
                  </a:cubicBezTo>
                  <a:cubicBezTo>
                    <a:pt x="45363" y="14818"/>
                    <a:pt x="45441" y="14812"/>
                    <a:pt x="45515" y="14799"/>
                  </a:cubicBezTo>
                  <a:cubicBezTo>
                    <a:pt x="45533" y="14790"/>
                    <a:pt x="45533" y="14772"/>
                    <a:pt x="45515" y="14772"/>
                  </a:cubicBezTo>
                  <a:cubicBezTo>
                    <a:pt x="45419" y="14784"/>
                    <a:pt x="45322" y="14789"/>
                    <a:pt x="45223" y="14789"/>
                  </a:cubicBezTo>
                  <a:cubicBezTo>
                    <a:pt x="44434" y="14789"/>
                    <a:pt x="43580" y="14436"/>
                    <a:pt x="42866" y="14174"/>
                  </a:cubicBezTo>
                  <a:cubicBezTo>
                    <a:pt x="42027" y="13853"/>
                    <a:pt x="41189" y="13532"/>
                    <a:pt x="40350" y="13220"/>
                  </a:cubicBezTo>
                  <a:cubicBezTo>
                    <a:pt x="38816" y="12649"/>
                    <a:pt x="37165" y="12283"/>
                    <a:pt x="35524" y="12247"/>
                  </a:cubicBezTo>
                  <a:cubicBezTo>
                    <a:pt x="35431" y="12244"/>
                    <a:pt x="35338" y="12243"/>
                    <a:pt x="35245" y="12243"/>
                  </a:cubicBezTo>
                  <a:cubicBezTo>
                    <a:pt x="34725" y="12243"/>
                    <a:pt x="34210" y="12283"/>
                    <a:pt x="33695" y="12336"/>
                  </a:cubicBezTo>
                  <a:cubicBezTo>
                    <a:pt x="34096" y="12185"/>
                    <a:pt x="34471" y="11962"/>
                    <a:pt x="34801" y="11632"/>
                  </a:cubicBezTo>
                  <a:cubicBezTo>
                    <a:pt x="34988" y="11534"/>
                    <a:pt x="35158" y="11400"/>
                    <a:pt x="35327" y="11239"/>
                  </a:cubicBezTo>
                  <a:cubicBezTo>
                    <a:pt x="35336" y="11230"/>
                    <a:pt x="35336" y="11212"/>
                    <a:pt x="35327" y="11203"/>
                  </a:cubicBezTo>
                  <a:cubicBezTo>
                    <a:pt x="35390" y="11168"/>
                    <a:pt x="35452" y="11132"/>
                    <a:pt x="35506" y="11087"/>
                  </a:cubicBezTo>
                  <a:cubicBezTo>
                    <a:pt x="35595" y="11061"/>
                    <a:pt x="35684" y="11034"/>
                    <a:pt x="35765" y="10998"/>
                  </a:cubicBezTo>
                  <a:cubicBezTo>
                    <a:pt x="35780" y="10991"/>
                    <a:pt x="35775" y="10970"/>
                    <a:pt x="35763" y="10970"/>
                  </a:cubicBezTo>
                  <a:cubicBezTo>
                    <a:pt x="35760" y="10970"/>
                    <a:pt x="35758" y="10970"/>
                    <a:pt x="35756" y="10971"/>
                  </a:cubicBezTo>
                  <a:cubicBezTo>
                    <a:pt x="35697" y="10988"/>
                    <a:pt x="35638" y="11005"/>
                    <a:pt x="35578" y="11015"/>
                  </a:cubicBezTo>
                  <a:lnTo>
                    <a:pt x="35578" y="11015"/>
                  </a:lnTo>
                  <a:cubicBezTo>
                    <a:pt x="35583" y="11007"/>
                    <a:pt x="35574" y="10996"/>
                    <a:pt x="35565" y="10996"/>
                  </a:cubicBezTo>
                  <a:cubicBezTo>
                    <a:pt x="35563" y="10996"/>
                    <a:pt x="35561" y="10997"/>
                    <a:pt x="35559" y="10998"/>
                  </a:cubicBezTo>
                  <a:cubicBezTo>
                    <a:pt x="35550" y="11007"/>
                    <a:pt x="35542" y="11016"/>
                    <a:pt x="35533" y="11025"/>
                  </a:cubicBezTo>
                  <a:cubicBezTo>
                    <a:pt x="35293" y="11075"/>
                    <a:pt x="35032" y="11095"/>
                    <a:pt x="34767" y="11095"/>
                  </a:cubicBezTo>
                  <a:cubicBezTo>
                    <a:pt x="34322" y="11095"/>
                    <a:pt x="33866" y="11039"/>
                    <a:pt x="33481" y="10971"/>
                  </a:cubicBezTo>
                  <a:cubicBezTo>
                    <a:pt x="32669" y="10838"/>
                    <a:pt x="31848" y="10597"/>
                    <a:pt x="31090" y="10285"/>
                  </a:cubicBezTo>
                  <a:cubicBezTo>
                    <a:pt x="30064" y="9856"/>
                    <a:pt x="29065" y="9366"/>
                    <a:pt x="28039" y="8937"/>
                  </a:cubicBezTo>
                  <a:cubicBezTo>
                    <a:pt x="27461" y="8697"/>
                    <a:pt x="26680" y="8325"/>
                    <a:pt x="25977" y="8325"/>
                  </a:cubicBezTo>
                  <a:cubicBezTo>
                    <a:pt x="25899" y="8325"/>
                    <a:pt x="25822" y="8330"/>
                    <a:pt x="25746" y="8340"/>
                  </a:cubicBezTo>
                  <a:cubicBezTo>
                    <a:pt x="25800" y="8322"/>
                    <a:pt x="25862" y="8295"/>
                    <a:pt x="25916" y="8268"/>
                  </a:cubicBezTo>
                  <a:lnTo>
                    <a:pt x="25916" y="8268"/>
                  </a:lnTo>
                  <a:cubicBezTo>
                    <a:pt x="25916" y="8277"/>
                    <a:pt x="25907" y="8286"/>
                    <a:pt x="25898" y="8286"/>
                  </a:cubicBezTo>
                  <a:cubicBezTo>
                    <a:pt x="25898" y="8295"/>
                    <a:pt x="25907" y="8295"/>
                    <a:pt x="25907" y="8295"/>
                  </a:cubicBezTo>
                  <a:cubicBezTo>
                    <a:pt x="25916" y="8277"/>
                    <a:pt x="25934" y="8268"/>
                    <a:pt x="25951" y="8260"/>
                  </a:cubicBezTo>
                  <a:cubicBezTo>
                    <a:pt x="26032" y="8215"/>
                    <a:pt x="26112" y="8170"/>
                    <a:pt x="26192" y="8126"/>
                  </a:cubicBezTo>
                  <a:cubicBezTo>
                    <a:pt x="26345" y="8083"/>
                    <a:pt x="26530" y="8070"/>
                    <a:pt x="26711" y="8070"/>
                  </a:cubicBezTo>
                  <a:cubicBezTo>
                    <a:pt x="26943" y="8070"/>
                    <a:pt x="27170" y="8090"/>
                    <a:pt x="27325" y="8090"/>
                  </a:cubicBezTo>
                  <a:cubicBezTo>
                    <a:pt x="27843" y="8108"/>
                    <a:pt x="28360" y="8349"/>
                    <a:pt x="28842" y="8527"/>
                  </a:cubicBezTo>
                  <a:cubicBezTo>
                    <a:pt x="29796" y="8893"/>
                    <a:pt x="30644" y="9455"/>
                    <a:pt x="31563" y="9892"/>
                  </a:cubicBezTo>
                  <a:cubicBezTo>
                    <a:pt x="32752" y="10466"/>
                    <a:pt x="34072" y="10962"/>
                    <a:pt x="35409" y="10962"/>
                  </a:cubicBezTo>
                  <a:cubicBezTo>
                    <a:pt x="35506" y="10962"/>
                    <a:pt x="35604" y="10959"/>
                    <a:pt x="35702" y="10954"/>
                  </a:cubicBezTo>
                  <a:cubicBezTo>
                    <a:pt x="35729" y="10954"/>
                    <a:pt x="35729" y="10918"/>
                    <a:pt x="35702" y="10909"/>
                  </a:cubicBezTo>
                  <a:cubicBezTo>
                    <a:pt x="33891" y="10748"/>
                    <a:pt x="32259" y="10133"/>
                    <a:pt x="30653" y="9276"/>
                  </a:cubicBezTo>
                  <a:cubicBezTo>
                    <a:pt x="30376" y="9125"/>
                    <a:pt x="30091" y="8973"/>
                    <a:pt x="29805" y="8830"/>
                  </a:cubicBezTo>
                  <a:lnTo>
                    <a:pt x="29805" y="8830"/>
                  </a:lnTo>
                  <a:cubicBezTo>
                    <a:pt x="30781" y="9145"/>
                    <a:pt x="31844" y="9263"/>
                    <a:pt x="32862" y="9263"/>
                  </a:cubicBezTo>
                  <a:cubicBezTo>
                    <a:pt x="32971" y="9263"/>
                    <a:pt x="33079" y="9261"/>
                    <a:pt x="33186" y="9259"/>
                  </a:cubicBezTo>
                  <a:cubicBezTo>
                    <a:pt x="34105" y="9241"/>
                    <a:pt x="35033" y="9196"/>
                    <a:pt x="35934" y="9009"/>
                  </a:cubicBezTo>
                  <a:cubicBezTo>
                    <a:pt x="36416" y="8911"/>
                    <a:pt x="36889" y="8795"/>
                    <a:pt x="37361" y="8652"/>
                  </a:cubicBezTo>
                  <a:cubicBezTo>
                    <a:pt x="37683" y="8563"/>
                    <a:pt x="38004" y="8536"/>
                    <a:pt x="38325" y="8474"/>
                  </a:cubicBezTo>
                  <a:cubicBezTo>
                    <a:pt x="38401" y="8476"/>
                    <a:pt x="38477" y="8477"/>
                    <a:pt x="38554" y="8477"/>
                  </a:cubicBezTo>
                  <a:cubicBezTo>
                    <a:pt x="38802" y="8477"/>
                    <a:pt x="39054" y="8465"/>
                    <a:pt x="39306" y="8438"/>
                  </a:cubicBezTo>
                  <a:cubicBezTo>
                    <a:pt x="39333" y="8438"/>
                    <a:pt x="39333" y="8402"/>
                    <a:pt x="39306" y="8402"/>
                  </a:cubicBezTo>
                  <a:cubicBezTo>
                    <a:pt x="36951" y="8393"/>
                    <a:pt x="34792" y="7733"/>
                    <a:pt x="32633" y="6841"/>
                  </a:cubicBezTo>
                  <a:cubicBezTo>
                    <a:pt x="31830" y="6511"/>
                    <a:pt x="31045" y="6110"/>
                    <a:pt x="30225" y="5842"/>
                  </a:cubicBezTo>
                  <a:cubicBezTo>
                    <a:pt x="29968" y="5758"/>
                    <a:pt x="29668" y="5698"/>
                    <a:pt x="29373" y="5698"/>
                  </a:cubicBezTo>
                  <a:cubicBezTo>
                    <a:pt x="29072" y="5698"/>
                    <a:pt x="28777" y="5760"/>
                    <a:pt x="28539" y="5922"/>
                  </a:cubicBezTo>
                  <a:cubicBezTo>
                    <a:pt x="28494" y="5797"/>
                    <a:pt x="28449" y="5681"/>
                    <a:pt x="28405" y="5565"/>
                  </a:cubicBezTo>
                  <a:cubicBezTo>
                    <a:pt x="28686" y="5447"/>
                    <a:pt x="28971" y="5401"/>
                    <a:pt x="29257" y="5401"/>
                  </a:cubicBezTo>
                  <a:cubicBezTo>
                    <a:pt x="29640" y="5401"/>
                    <a:pt x="30025" y="5485"/>
                    <a:pt x="30403" y="5592"/>
                  </a:cubicBezTo>
                  <a:cubicBezTo>
                    <a:pt x="30974" y="5762"/>
                    <a:pt x="31545" y="5931"/>
                    <a:pt x="32107" y="6118"/>
                  </a:cubicBezTo>
                  <a:cubicBezTo>
                    <a:pt x="33347" y="6538"/>
                    <a:pt x="34578" y="6984"/>
                    <a:pt x="35827" y="7341"/>
                  </a:cubicBezTo>
                  <a:cubicBezTo>
                    <a:pt x="36814" y="7624"/>
                    <a:pt x="37853" y="7830"/>
                    <a:pt x="38889" y="7830"/>
                  </a:cubicBezTo>
                  <a:cubicBezTo>
                    <a:pt x="39126" y="7830"/>
                    <a:pt x="39364" y="7819"/>
                    <a:pt x="39601" y="7796"/>
                  </a:cubicBezTo>
                  <a:cubicBezTo>
                    <a:pt x="40395" y="7715"/>
                    <a:pt x="41385" y="7528"/>
                    <a:pt x="41974" y="6939"/>
                  </a:cubicBezTo>
                  <a:cubicBezTo>
                    <a:pt x="41987" y="6926"/>
                    <a:pt x="41975" y="6907"/>
                    <a:pt x="41960" y="6907"/>
                  </a:cubicBezTo>
                  <a:cubicBezTo>
                    <a:pt x="41956" y="6907"/>
                    <a:pt x="41951" y="6908"/>
                    <a:pt x="41947" y="6912"/>
                  </a:cubicBezTo>
                  <a:cubicBezTo>
                    <a:pt x="41190" y="7534"/>
                    <a:pt x="39864" y="7681"/>
                    <a:pt x="38885" y="7681"/>
                  </a:cubicBezTo>
                  <a:cubicBezTo>
                    <a:pt x="38825" y="7681"/>
                    <a:pt x="38766" y="7681"/>
                    <a:pt x="38709" y="7680"/>
                  </a:cubicBezTo>
                  <a:cubicBezTo>
                    <a:pt x="37344" y="7644"/>
                    <a:pt x="36005" y="7278"/>
                    <a:pt x="34721" y="6850"/>
                  </a:cubicBezTo>
                  <a:cubicBezTo>
                    <a:pt x="33579" y="6466"/>
                    <a:pt x="32446" y="6056"/>
                    <a:pt x="31286" y="5726"/>
                  </a:cubicBezTo>
                  <a:cubicBezTo>
                    <a:pt x="30686" y="5555"/>
                    <a:pt x="30020" y="5350"/>
                    <a:pt x="29373" y="5350"/>
                  </a:cubicBezTo>
                  <a:cubicBezTo>
                    <a:pt x="29038" y="5350"/>
                    <a:pt x="28709" y="5405"/>
                    <a:pt x="28396" y="5548"/>
                  </a:cubicBezTo>
                  <a:cubicBezTo>
                    <a:pt x="28324" y="5360"/>
                    <a:pt x="28235" y="5173"/>
                    <a:pt x="28146" y="4994"/>
                  </a:cubicBezTo>
                  <a:cubicBezTo>
                    <a:pt x="28509" y="4817"/>
                    <a:pt x="28913" y="4753"/>
                    <a:pt x="29324" y="4753"/>
                  </a:cubicBezTo>
                  <a:cubicBezTo>
                    <a:pt x="29842" y="4753"/>
                    <a:pt x="30372" y="4854"/>
                    <a:pt x="30849" y="4959"/>
                  </a:cubicBezTo>
                  <a:cubicBezTo>
                    <a:pt x="32071" y="5226"/>
                    <a:pt x="33285" y="5565"/>
                    <a:pt x="34462" y="5976"/>
                  </a:cubicBezTo>
                  <a:cubicBezTo>
                    <a:pt x="36001" y="6517"/>
                    <a:pt x="37765" y="7142"/>
                    <a:pt x="39469" y="7142"/>
                  </a:cubicBezTo>
                  <a:cubicBezTo>
                    <a:pt x="40264" y="7142"/>
                    <a:pt x="41046" y="7006"/>
                    <a:pt x="41786" y="6663"/>
                  </a:cubicBezTo>
                  <a:cubicBezTo>
                    <a:pt x="41810" y="6655"/>
                    <a:pt x="41799" y="6626"/>
                    <a:pt x="41777" y="6626"/>
                  </a:cubicBezTo>
                  <a:cubicBezTo>
                    <a:pt x="41774" y="6626"/>
                    <a:pt x="41771" y="6626"/>
                    <a:pt x="41768" y="6627"/>
                  </a:cubicBezTo>
                  <a:cubicBezTo>
                    <a:pt x="41043" y="6859"/>
                    <a:pt x="40320" y="6954"/>
                    <a:pt x="39602" y="6954"/>
                  </a:cubicBezTo>
                  <a:cubicBezTo>
                    <a:pt x="37608" y="6954"/>
                    <a:pt x="35645" y="6217"/>
                    <a:pt x="33731" y="5601"/>
                  </a:cubicBezTo>
                  <a:cubicBezTo>
                    <a:pt x="32687" y="5262"/>
                    <a:pt x="31581" y="5003"/>
                    <a:pt x="30492" y="4816"/>
                  </a:cubicBezTo>
                  <a:cubicBezTo>
                    <a:pt x="30138" y="4753"/>
                    <a:pt x="29754" y="4703"/>
                    <a:pt x="29373" y="4703"/>
                  </a:cubicBezTo>
                  <a:cubicBezTo>
                    <a:pt x="28939" y="4703"/>
                    <a:pt x="28508" y="4769"/>
                    <a:pt x="28128" y="4959"/>
                  </a:cubicBezTo>
                  <a:cubicBezTo>
                    <a:pt x="27941" y="4620"/>
                    <a:pt x="27745" y="4290"/>
                    <a:pt x="27530" y="3977"/>
                  </a:cubicBezTo>
                  <a:cubicBezTo>
                    <a:pt x="28262" y="3897"/>
                    <a:pt x="29011" y="3835"/>
                    <a:pt x="29743" y="3826"/>
                  </a:cubicBezTo>
                  <a:cubicBezTo>
                    <a:pt x="31072" y="3826"/>
                    <a:pt x="32303" y="4272"/>
                    <a:pt x="33534" y="4700"/>
                  </a:cubicBezTo>
                  <a:cubicBezTo>
                    <a:pt x="35118" y="5249"/>
                    <a:pt x="36809" y="6132"/>
                    <a:pt x="38524" y="6132"/>
                  </a:cubicBezTo>
                  <a:cubicBezTo>
                    <a:pt x="38731" y="6132"/>
                    <a:pt x="38938" y="6120"/>
                    <a:pt x="39146" y="6092"/>
                  </a:cubicBezTo>
                  <a:cubicBezTo>
                    <a:pt x="39172" y="6092"/>
                    <a:pt x="39163" y="6038"/>
                    <a:pt x="39137" y="6038"/>
                  </a:cubicBezTo>
                  <a:cubicBezTo>
                    <a:pt x="39072" y="6041"/>
                    <a:pt x="39007" y="6042"/>
                    <a:pt x="38943" y="6042"/>
                  </a:cubicBezTo>
                  <a:cubicBezTo>
                    <a:pt x="38072" y="6042"/>
                    <a:pt x="37265" y="5822"/>
                    <a:pt x="36443" y="5556"/>
                  </a:cubicBezTo>
                  <a:cubicBezTo>
                    <a:pt x="35327" y="5191"/>
                    <a:pt x="34221" y="4771"/>
                    <a:pt x="33106" y="4397"/>
                  </a:cubicBezTo>
                  <a:cubicBezTo>
                    <a:pt x="31994" y="4032"/>
                    <a:pt x="30915" y="3709"/>
                    <a:pt x="29739" y="3709"/>
                  </a:cubicBezTo>
                  <a:cubicBezTo>
                    <a:pt x="29708" y="3709"/>
                    <a:pt x="29676" y="3709"/>
                    <a:pt x="29645" y="3710"/>
                  </a:cubicBezTo>
                  <a:cubicBezTo>
                    <a:pt x="28931" y="3719"/>
                    <a:pt x="28208" y="3835"/>
                    <a:pt x="27504" y="3942"/>
                  </a:cubicBezTo>
                  <a:cubicBezTo>
                    <a:pt x="27423" y="3817"/>
                    <a:pt x="27334" y="3701"/>
                    <a:pt x="27254" y="3585"/>
                  </a:cubicBezTo>
                  <a:cubicBezTo>
                    <a:pt x="27986" y="3409"/>
                    <a:pt x="28743" y="3330"/>
                    <a:pt x="29506" y="3330"/>
                  </a:cubicBezTo>
                  <a:cubicBezTo>
                    <a:pt x="31252" y="3330"/>
                    <a:pt x="33028" y="3744"/>
                    <a:pt x="34605" y="4352"/>
                  </a:cubicBezTo>
                  <a:cubicBezTo>
                    <a:pt x="35399" y="4655"/>
                    <a:pt x="36175" y="4977"/>
                    <a:pt x="36987" y="5235"/>
                  </a:cubicBezTo>
                  <a:cubicBezTo>
                    <a:pt x="37680" y="5446"/>
                    <a:pt x="38442" y="5708"/>
                    <a:pt x="39180" y="5708"/>
                  </a:cubicBezTo>
                  <a:cubicBezTo>
                    <a:pt x="39193" y="5708"/>
                    <a:pt x="39205" y="5708"/>
                    <a:pt x="39217" y="5708"/>
                  </a:cubicBezTo>
                  <a:cubicBezTo>
                    <a:pt x="39244" y="5708"/>
                    <a:pt x="39244" y="5672"/>
                    <a:pt x="39217" y="5672"/>
                  </a:cubicBezTo>
                  <a:cubicBezTo>
                    <a:pt x="38387" y="5628"/>
                    <a:pt x="37549" y="5324"/>
                    <a:pt x="36764" y="5057"/>
                  </a:cubicBezTo>
                  <a:cubicBezTo>
                    <a:pt x="35881" y="4762"/>
                    <a:pt x="35033" y="4397"/>
                    <a:pt x="34159" y="4084"/>
                  </a:cubicBezTo>
                  <a:cubicBezTo>
                    <a:pt x="32753" y="3587"/>
                    <a:pt x="31166" y="3269"/>
                    <a:pt x="29611" y="3269"/>
                  </a:cubicBezTo>
                  <a:cubicBezTo>
                    <a:pt x="28798" y="3269"/>
                    <a:pt x="27993" y="3356"/>
                    <a:pt x="27227" y="3549"/>
                  </a:cubicBezTo>
                  <a:cubicBezTo>
                    <a:pt x="27227" y="3549"/>
                    <a:pt x="27218" y="3540"/>
                    <a:pt x="27218" y="3540"/>
                  </a:cubicBezTo>
                  <a:cubicBezTo>
                    <a:pt x="25969" y="1854"/>
                    <a:pt x="23944" y="694"/>
                    <a:pt x="21928" y="222"/>
                  </a:cubicBezTo>
                  <a:cubicBezTo>
                    <a:pt x="21315" y="76"/>
                    <a:pt x="20660" y="0"/>
                    <a:pt x="200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14" name="Google Shape;5414;p17"/>
            <p:cNvGrpSpPr/>
            <p:nvPr/>
          </p:nvGrpSpPr>
          <p:grpSpPr>
            <a:xfrm>
              <a:off x="5687088" y="3626705"/>
              <a:ext cx="3810685" cy="1880070"/>
              <a:chOff x="1380553" y="1185181"/>
              <a:chExt cx="3254492" cy="1605662"/>
            </a:xfrm>
          </p:grpSpPr>
          <p:sp>
            <p:nvSpPr>
              <p:cNvPr id="5415" name="Google Shape;5415;p17"/>
              <p:cNvSpPr/>
              <p:nvPr/>
            </p:nvSpPr>
            <p:spPr>
              <a:xfrm>
                <a:off x="3862119" y="1827878"/>
                <a:ext cx="772926" cy="96464"/>
              </a:xfrm>
              <a:custGeom>
                <a:avLst/>
                <a:gdLst/>
                <a:ahLst/>
                <a:cxnLst/>
                <a:rect l="l" t="t" r="r" b="b"/>
                <a:pathLst>
                  <a:path w="8886" h="1109" extrusionOk="0">
                    <a:moveTo>
                      <a:pt x="2512" y="0"/>
                    </a:moveTo>
                    <a:cubicBezTo>
                      <a:pt x="2149" y="0"/>
                      <a:pt x="1787" y="29"/>
                      <a:pt x="1437" y="107"/>
                    </a:cubicBezTo>
                    <a:cubicBezTo>
                      <a:pt x="1016" y="194"/>
                      <a:pt x="518" y="437"/>
                      <a:pt x="69" y="437"/>
                    </a:cubicBezTo>
                    <a:cubicBezTo>
                      <a:pt x="61" y="437"/>
                      <a:pt x="53" y="437"/>
                      <a:pt x="45" y="437"/>
                    </a:cubicBezTo>
                    <a:cubicBezTo>
                      <a:pt x="27" y="481"/>
                      <a:pt x="18" y="526"/>
                      <a:pt x="0" y="562"/>
                    </a:cubicBezTo>
                    <a:cubicBezTo>
                      <a:pt x="106" y="570"/>
                      <a:pt x="211" y="573"/>
                      <a:pt x="316" y="573"/>
                    </a:cubicBezTo>
                    <a:cubicBezTo>
                      <a:pt x="741" y="573"/>
                      <a:pt x="1165" y="522"/>
                      <a:pt x="1589" y="522"/>
                    </a:cubicBezTo>
                    <a:cubicBezTo>
                      <a:pt x="1657" y="522"/>
                      <a:pt x="1725" y="523"/>
                      <a:pt x="1793" y="526"/>
                    </a:cubicBezTo>
                    <a:cubicBezTo>
                      <a:pt x="2650" y="553"/>
                      <a:pt x="3497" y="705"/>
                      <a:pt x="4336" y="883"/>
                    </a:cubicBezTo>
                    <a:cubicBezTo>
                      <a:pt x="4970" y="1019"/>
                      <a:pt x="5679" y="1108"/>
                      <a:pt x="6368" y="1108"/>
                    </a:cubicBezTo>
                    <a:cubicBezTo>
                      <a:pt x="6717" y="1108"/>
                      <a:pt x="7060" y="1086"/>
                      <a:pt x="7387" y="1035"/>
                    </a:cubicBezTo>
                    <a:cubicBezTo>
                      <a:pt x="7895" y="954"/>
                      <a:pt x="8386" y="892"/>
                      <a:pt x="8886" y="865"/>
                    </a:cubicBezTo>
                    <a:cubicBezTo>
                      <a:pt x="8814" y="856"/>
                      <a:pt x="8743" y="856"/>
                      <a:pt x="8663" y="838"/>
                    </a:cubicBezTo>
                    <a:cubicBezTo>
                      <a:pt x="8591" y="841"/>
                      <a:pt x="8519" y="843"/>
                      <a:pt x="8448" y="843"/>
                    </a:cubicBezTo>
                    <a:cubicBezTo>
                      <a:pt x="7634" y="843"/>
                      <a:pt x="6898" y="661"/>
                      <a:pt x="6093" y="473"/>
                    </a:cubicBezTo>
                    <a:cubicBezTo>
                      <a:pt x="5371" y="303"/>
                      <a:pt x="4639" y="178"/>
                      <a:pt x="3908" y="98"/>
                    </a:cubicBezTo>
                    <a:cubicBezTo>
                      <a:pt x="3451" y="48"/>
                      <a:pt x="2980" y="0"/>
                      <a:pt x="2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6" name="Google Shape;5416;p17"/>
              <p:cNvSpPr/>
              <p:nvPr/>
            </p:nvSpPr>
            <p:spPr>
              <a:xfrm>
                <a:off x="3617702" y="1482479"/>
                <a:ext cx="231286" cy="404382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64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32" y="616"/>
                      <a:pt x="1231" y="1321"/>
                      <a:pt x="1383" y="2311"/>
                    </a:cubicBezTo>
                    <a:cubicBezTo>
                      <a:pt x="1454" y="2811"/>
                      <a:pt x="1428" y="3489"/>
                      <a:pt x="1115" y="3926"/>
                    </a:cubicBezTo>
                    <a:cubicBezTo>
                      <a:pt x="955" y="4158"/>
                      <a:pt x="750" y="4345"/>
                      <a:pt x="518" y="4497"/>
                    </a:cubicBezTo>
                    <a:cubicBezTo>
                      <a:pt x="571" y="4488"/>
                      <a:pt x="634" y="4479"/>
                      <a:pt x="696" y="4470"/>
                    </a:cubicBezTo>
                    <a:cubicBezTo>
                      <a:pt x="956" y="4435"/>
                      <a:pt x="1212" y="4402"/>
                      <a:pt x="1468" y="4402"/>
                    </a:cubicBezTo>
                    <a:cubicBezTo>
                      <a:pt x="1660" y="4402"/>
                      <a:pt x="1852" y="4421"/>
                      <a:pt x="2043" y="4470"/>
                    </a:cubicBezTo>
                    <a:cubicBezTo>
                      <a:pt x="2239" y="4524"/>
                      <a:pt x="2436" y="4586"/>
                      <a:pt x="2632" y="4649"/>
                    </a:cubicBezTo>
                    <a:cubicBezTo>
                      <a:pt x="2632" y="4560"/>
                      <a:pt x="2641" y="4470"/>
                      <a:pt x="2641" y="4381"/>
                    </a:cubicBezTo>
                    <a:cubicBezTo>
                      <a:pt x="2659" y="3007"/>
                      <a:pt x="2097" y="1616"/>
                      <a:pt x="999" y="732"/>
                    </a:cubicBezTo>
                    <a:cubicBezTo>
                      <a:pt x="705" y="492"/>
                      <a:pt x="357" y="22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7" name="Google Shape;5417;p17"/>
              <p:cNvSpPr/>
              <p:nvPr/>
            </p:nvSpPr>
            <p:spPr>
              <a:xfrm>
                <a:off x="3547857" y="1902333"/>
                <a:ext cx="912620" cy="258164"/>
              </a:xfrm>
              <a:custGeom>
                <a:avLst/>
                <a:gdLst/>
                <a:ahLst/>
                <a:cxnLst/>
                <a:rect l="l" t="t" r="r" b="b"/>
                <a:pathLst>
                  <a:path w="10492" h="2968" extrusionOk="0">
                    <a:moveTo>
                      <a:pt x="797" y="1"/>
                    </a:moveTo>
                    <a:cubicBezTo>
                      <a:pt x="711" y="1"/>
                      <a:pt x="627" y="6"/>
                      <a:pt x="544" y="18"/>
                    </a:cubicBezTo>
                    <a:cubicBezTo>
                      <a:pt x="366" y="63"/>
                      <a:pt x="188" y="107"/>
                      <a:pt x="0" y="143"/>
                    </a:cubicBezTo>
                    <a:cubicBezTo>
                      <a:pt x="999" y="259"/>
                      <a:pt x="1990" y="776"/>
                      <a:pt x="2846" y="1213"/>
                    </a:cubicBezTo>
                    <a:cubicBezTo>
                      <a:pt x="3426" y="1517"/>
                      <a:pt x="4041" y="1722"/>
                      <a:pt x="4630" y="1981"/>
                    </a:cubicBezTo>
                    <a:cubicBezTo>
                      <a:pt x="5442" y="2337"/>
                      <a:pt x="6352" y="2676"/>
                      <a:pt x="7226" y="2828"/>
                    </a:cubicBezTo>
                    <a:cubicBezTo>
                      <a:pt x="7705" y="2911"/>
                      <a:pt x="8178" y="2968"/>
                      <a:pt x="8658" y="2968"/>
                    </a:cubicBezTo>
                    <a:cubicBezTo>
                      <a:pt x="8796" y="2968"/>
                      <a:pt x="8934" y="2963"/>
                      <a:pt x="9073" y="2953"/>
                    </a:cubicBezTo>
                    <a:cubicBezTo>
                      <a:pt x="9457" y="2917"/>
                      <a:pt x="10126" y="2935"/>
                      <a:pt x="10491" y="2694"/>
                    </a:cubicBezTo>
                    <a:lnTo>
                      <a:pt x="10491" y="2694"/>
                    </a:lnTo>
                    <a:cubicBezTo>
                      <a:pt x="10181" y="2769"/>
                      <a:pt x="9836" y="2797"/>
                      <a:pt x="9500" y="2797"/>
                    </a:cubicBezTo>
                    <a:cubicBezTo>
                      <a:pt x="9239" y="2797"/>
                      <a:pt x="8982" y="2780"/>
                      <a:pt x="8752" y="2757"/>
                    </a:cubicBezTo>
                    <a:cubicBezTo>
                      <a:pt x="8056" y="2685"/>
                      <a:pt x="7351" y="2462"/>
                      <a:pt x="6691" y="2239"/>
                    </a:cubicBezTo>
                    <a:cubicBezTo>
                      <a:pt x="5710" y="1909"/>
                      <a:pt x="4791" y="1428"/>
                      <a:pt x="3845" y="1008"/>
                    </a:cubicBezTo>
                    <a:cubicBezTo>
                      <a:pt x="3256" y="750"/>
                      <a:pt x="2668" y="473"/>
                      <a:pt x="2052" y="268"/>
                    </a:cubicBezTo>
                    <a:cubicBezTo>
                      <a:pt x="1674" y="134"/>
                      <a:pt x="1221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8" name="Google Shape;5418;p17"/>
              <p:cNvSpPr/>
              <p:nvPr/>
            </p:nvSpPr>
            <p:spPr>
              <a:xfrm>
                <a:off x="2760244" y="1185181"/>
                <a:ext cx="1130686" cy="666025"/>
              </a:xfrm>
              <a:custGeom>
                <a:avLst/>
                <a:gdLst/>
                <a:ahLst/>
                <a:cxnLst/>
                <a:rect l="l" t="t" r="r" b="b"/>
                <a:pathLst>
                  <a:path w="12999" h="7657" extrusionOk="0">
                    <a:moveTo>
                      <a:pt x="3889" y="0"/>
                    </a:moveTo>
                    <a:cubicBezTo>
                      <a:pt x="3275" y="0"/>
                      <a:pt x="2645" y="60"/>
                      <a:pt x="2097" y="314"/>
                    </a:cubicBezTo>
                    <a:cubicBezTo>
                      <a:pt x="1223" y="716"/>
                      <a:pt x="0" y="1537"/>
                      <a:pt x="322" y="2687"/>
                    </a:cubicBezTo>
                    <a:cubicBezTo>
                      <a:pt x="482" y="3249"/>
                      <a:pt x="901" y="3758"/>
                      <a:pt x="1544" y="3758"/>
                    </a:cubicBezTo>
                    <a:cubicBezTo>
                      <a:pt x="1550" y="3758"/>
                      <a:pt x="1556" y="3758"/>
                      <a:pt x="1562" y="3758"/>
                    </a:cubicBezTo>
                    <a:cubicBezTo>
                      <a:pt x="1916" y="3758"/>
                      <a:pt x="2608" y="3508"/>
                      <a:pt x="2249" y="3009"/>
                    </a:cubicBezTo>
                    <a:cubicBezTo>
                      <a:pt x="2133" y="2848"/>
                      <a:pt x="1981" y="2768"/>
                      <a:pt x="1794" y="2750"/>
                    </a:cubicBezTo>
                    <a:lnTo>
                      <a:pt x="1794" y="2750"/>
                    </a:lnTo>
                    <a:cubicBezTo>
                      <a:pt x="1767" y="2848"/>
                      <a:pt x="1785" y="2946"/>
                      <a:pt x="1874" y="3062"/>
                    </a:cubicBezTo>
                    <a:cubicBezTo>
                      <a:pt x="1889" y="3077"/>
                      <a:pt x="1878" y="3100"/>
                      <a:pt x="1857" y="3100"/>
                    </a:cubicBezTo>
                    <a:cubicBezTo>
                      <a:pt x="1854" y="3100"/>
                      <a:pt x="1851" y="3099"/>
                      <a:pt x="1847" y="3098"/>
                    </a:cubicBezTo>
                    <a:cubicBezTo>
                      <a:pt x="1579" y="2928"/>
                      <a:pt x="1651" y="2580"/>
                      <a:pt x="1883" y="2420"/>
                    </a:cubicBezTo>
                    <a:cubicBezTo>
                      <a:pt x="2001" y="2335"/>
                      <a:pt x="2151" y="2299"/>
                      <a:pt x="2303" y="2299"/>
                    </a:cubicBezTo>
                    <a:cubicBezTo>
                      <a:pt x="2474" y="2299"/>
                      <a:pt x="2647" y="2344"/>
                      <a:pt x="2784" y="2420"/>
                    </a:cubicBezTo>
                    <a:cubicBezTo>
                      <a:pt x="2784" y="2420"/>
                      <a:pt x="2793" y="2429"/>
                      <a:pt x="2793" y="2429"/>
                    </a:cubicBezTo>
                    <a:cubicBezTo>
                      <a:pt x="2864" y="2384"/>
                      <a:pt x="2962" y="2348"/>
                      <a:pt x="3078" y="2331"/>
                    </a:cubicBezTo>
                    <a:cubicBezTo>
                      <a:pt x="3203" y="2232"/>
                      <a:pt x="3337" y="2188"/>
                      <a:pt x="3480" y="2134"/>
                    </a:cubicBezTo>
                    <a:cubicBezTo>
                      <a:pt x="3667" y="1884"/>
                      <a:pt x="3970" y="1724"/>
                      <a:pt x="4265" y="1590"/>
                    </a:cubicBezTo>
                    <a:cubicBezTo>
                      <a:pt x="4269" y="1587"/>
                      <a:pt x="4274" y="1586"/>
                      <a:pt x="4278" y="1586"/>
                    </a:cubicBezTo>
                    <a:cubicBezTo>
                      <a:pt x="4301" y="1586"/>
                      <a:pt x="4321" y="1620"/>
                      <a:pt x="4291" y="1635"/>
                    </a:cubicBezTo>
                    <a:cubicBezTo>
                      <a:pt x="3828" y="1902"/>
                      <a:pt x="3123" y="2447"/>
                      <a:pt x="3497" y="3071"/>
                    </a:cubicBezTo>
                    <a:cubicBezTo>
                      <a:pt x="3654" y="3349"/>
                      <a:pt x="3972" y="3687"/>
                      <a:pt x="4327" y="3687"/>
                    </a:cubicBezTo>
                    <a:cubicBezTo>
                      <a:pt x="4336" y="3687"/>
                      <a:pt x="4345" y="3687"/>
                      <a:pt x="4354" y="3687"/>
                    </a:cubicBezTo>
                    <a:cubicBezTo>
                      <a:pt x="4506" y="3678"/>
                      <a:pt x="4737" y="3660"/>
                      <a:pt x="4845" y="3517"/>
                    </a:cubicBezTo>
                    <a:cubicBezTo>
                      <a:pt x="4987" y="3125"/>
                      <a:pt x="4889" y="2893"/>
                      <a:pt x="4559" y="2812"/>
                    </a:cubicBezTo>
                    <a:cubicBezTo>
                      <a:pt x="4532" y="2875"/>
                      <a:pt x="4523" y="2946"/>
                      <a:pt x="4514" y="3017"/>
                    </a:cubicBezTo>
                    <a:cubicBezTo>
                      <a:pt x="4514" y="3037"/>
                      <a:pt x="4500" y="3049"/>
                      <a:pt x="4486" y="3049"/>
                    </a:cubicBezTo>
                    <a:cubicBezTo>
                      <a:pt x="4476" y="3049"/>
                      <a:pt x="4465" y="3042"/>
                      <a:pt x="4461" y="3026"/>
                    </a:cubicBezTo>
                    <a:cubicBezTo>
                      <a:pt x="4390" y="2794"/>
                      <a:pt x="4586" y="2536"/>
                      <a:pt x="4791" y="2455"/>
                    </a:cubicBezTo>
                    <a:cubicBezTo>
                      <a:pt x="4916" y="2409"/>
                      <a:pt x="5042" y="2388"/>
                      <a:pt x="5166" y="2388"/>
                    </a:cubicBezTo>
                    <a:cubicBezTo>
                      <a:pt x="5351" y="2388"/>
                      <a:pt x="5534" y="2434"/>
                      <a:pt x="5710" y="2509"/>
                    </a:cubicBezTo>
                    <a:cubicBezTo>
                      <a:pt x="5808" y="2464"/>
                      <a:pt x="5906" y="2438"/>
                      <a:pt x="6031" y="2429"/>
                    </a:cubicBezTo>
                    <a:cubicBezTo>
                      <a:pt x="6031" y="2429"/>
                      <a:pt x="6031" y="2438"/>
                      <a:pt x="6031" y="2438"/>
                    </a:cubicBezTo>
                    <a:cubicBezTo>
                      <a:pt x="6111" y="2348"/>
                      <a:pt x="6209" y="2268"/>
                      <a:pt x="6334" y="2215"/>
                    </a:cubicBezTo>
                    <a:cubicBezTo>
                      <a:pt x="6340" y="2212"/>
                      <a:pt x="6345" y="2210"/>
                      <a:pt x="6350" y="2210"/>
                    </a:cubicBezTo>
                    <a:cubicBezTo>
                      <a:pt x="6377" y="2210"/>
                      <a:pt x="6391" y="2246"/>
                      <a:pt x="6361" y="2268"/>
                    </a:cubicBezTo>
                    <a:cubicBezTo>
                      <a:pt x="6111" y="2429"/>
                      <a:pt x="5969" y="2768"/>
                      <a:pt x="5960" y="3062"/>
                    </a:cubicBezTo>
                    <a:cubicBezTo>
                      <a:pt x="5960" y="3481"/>
                      <a:pt x="6147" y="3776"/>
                      <a:pt x="6548" y="3910"/>
                    </a:cubicBezTo>
                    <a:cubicBezTo>
                      <a:pt x="6699" y="3963"/>
                      <a:pt x="6888" y="4022"/>
                      <a:pt x="7064" y="4022"/>
                    </a:cubicBezTo>
                    <a:cubicBezTo>
                      <a:pt x="7244" y="4022"/>
                      <a:pt x="7408" y="3960"/>
                      <a:pt x="7503" y="3767"/>
                    </a:cubicBezTo>
                    <a:cubicBezTo>
                      <a:pt x="7649" y="3451"/>
                      <a:pt x="7303" y="3028"/>
                      <a:pt x="6953" y="3028"/>
                    </a:cubicBezTo>
                    <a:cubicBezTo>
                      <a:pt x="6898" y="3028"/>
                      <a:pt x="6843" y="3039"/>
                      <a:pt x="6789" y="3062"/>
                    </a:cubicBezTo>
                    <a:cubicBezTo>
                      <a:pt x="6780" y="3107"/>
                      <a:pt x="6789" y="3160"/>
                      <a:pt x="6816" y="3214"/>
                    </a:cubicBezTo>
                    <a:cubicBezTo>
                      <a:pt x="6843" y="3321"/>
                      <a:pt x="6896" y="3401"/>
                      <a:pt x="6986" y="3437"/>
                    </a:cubicBezTo>
                    <a:cubicBezTo>
                      <a:pt x="6986" y="3443"/>
                      <a:pt x="6986" y="3449"/>
                      <a:pt x="6982" y="3449"/>
                    </a:cubicBezTo>
                    <a:cubicBezTo>
                      <a:pt x="6981" y="3449"/>
                      <a:pt x="6979" y="3448"/>
                      <a:pt x="6977" y="3446"/>
                    </a:cubicBezTo>
                    <a:cubicBezTo>
                      <a:pt x="6798" y="3365"/>
                      <a:pt x="6709" y="3116"/>
                      <a:pt x="6798" y="2937"/>
                    </a:cubicBezTo>
                    <a:cubicBezTo>
                      <a:pt x="6914" y="2733"/>
                      <a:pt x="7312" y="2700"/>
                      <a:pt x="7600" y="2700"/>
                    </a:cubicBezTo>
                    <a:cubicBezTo>
                      <a:pt x="7689" y="2700"/>
                      <a:pt x="7767" y="2703"/>
                      <a:pt x="7824" y="2705"/>
                    </a:cubicBezTo>
                    <a:cubicBezTo>
                      <a:pt x="8761" y="2750"/>
                      <a:pt x="9421" y="3026"/>
                      <a:pt x="10206" y="3544"/>
                    </a:cubicBezTo>
                    <a:cubicBezTo>
                      <a:pt x="11054" y="4097"/>
                      <a:pt x="11687" y="4775"/>
                      <a:pt x="12187" y="5667"/>
                    </a:cubicBezTo>
                    <a:cubicBezTo>
                      <a:pt x="12517" y="6256"/>
                      <a:pt x="12633" y="6978"/>
                      <a:pt x="12633" y="7656"/>
                    </a:cubicBezTo>
                    <a:cubicBezTo>
                      <a:pt x="12998" y="6300"/>
                      <a:pt x="12151" y="4766"/>
                      <a:pt x="11393" y="3713"/>
                    </a:cubicBezTo>
                    <a:cubicBezTo>
                      <a:pt x="10402" y="2322"/>
                      <a:pt x="8930" y="1233"/>
                      <a:pt x="7334" y="618"/>
                    </a:cubicBezTo>
                    <a:cubicBezTo>
                      <a:pt x="6459" y="279"/>
                      <a:pt x="5558" y="65"/>
                      <a:pt x="4613" y="20"/>
                    </a:cubicBezTo>
                    <a:cubicBezTo>
                      <a:pt x="4378" y="10"/>
                      <a:pt x="4135" y="0"/>
                      <a:pt x="3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9" name="Google Shape;5419;p17"/>
              <p:cNvSpPr/>
              <p:nvPr/>
            </p:nvSpPr>
            <p:spPr>
              <a:xfrm>
                <a:off x="3148179" y="1982703"/>
                <a:ext cx="1250982" cy="278170"/>
              </a:xfrm>
              <a:custGeom>
                <a:avLst/>
                <a:gdLst/>
                <a:ahLst/>
                <a:cxnLst/>
                <a:rect l="l" t="t" r="r" b="b"/>
                <a:pathLst>
                  <a:path w="14382" h="3198" extrusionOk="0">
                    <a:moveTo>
                      <a:pt x="3383" y="0"/>
                    </a:moveTo>
                    <a:cubicBezTo>
                      <a:pt x="2228" y="0"/>
                      <a:pt x="1125" y="223"/>
                      <a:pt x="1" y="521"/>
                    </a:cubicBezTo>
                    <a:cubicBezTo>
                      <a:pt x="63" y="548"/>
                      <a:pt x="135" y="575"/>
                      <a:pt x="197" y="593"/>
                    </a:cubicBezTo>
                    <a:cubicBezTo>
                      <a:pt x="527" y="727"/>
                      <a:pt x="840" y="878"/>
                      <a:pt x="1152" y="1048"/>
                    </a:cubicBezTo>
                    <a:cubicBezTo>
                      <a:pt x="1143" y="1039"/>
                      <a:pt x="1143" y="1030"/>
                      <a:pt x="1152" y="1021"/>
                    </a:cubicBezTo>
                    <a:cubicBezTo>
                      <a:pt x="1677" y="887"/>
                      <a:pt x="2201" y="827"/>
                      <a:pt x="2725" y="827"/>
                    </a:cubicBezTo>
                    <a:cubicBezTo>
                      <a:pt x="3287" y="827"/>
                      <a:pt x="3849" y="896"/>
                      <a:pt x="4417" y="1021"/>
                    </a:cubicBezTo>
                    <a:cubicBezTo>
                      <a:pt x="5612" y="1289"/>
                      <a:pt x="6718" y="1833"/>
                      <a:pt x="7869" y="2234"/>
                    </a:cubicBezTo>
                    <a:cubicBezTo>
                      <a:pt x="9056" y="2653"/>
                      <a:pt x="10519" y="3189"/>
                      <a:pt x="11884" y="3198"/>
                    </a:cubicBezTo>
                    <a:cubicBezTo>
                      <a:pt x="12321" y="3126"/>
                      <a:pt x="12749" y="3064"/>
                      <a:pt x="13186" y="3019"/>
                    </a:cubicBezTo>
                    <a:cubicBezTo>
                      <a:pt x="13614" y="2885"/>
                      <a:pt x="14016" y="2662"/>
                      <a:pt x="14382" y="2341"/>
                    </a:cubicBezTo>
                    <a:lnTo>
                      <a:pt x="14382" y="2341"/>
                    </a:lnTo>
                    <a:cubicBezTo>
                      <a:pt x="13962" y="2554"/>
                      <a:pt x="13504" y="2627"/>
                      <a:pt x="13027" y="2627"/>
                    </a:cubicBezTo>
                    <a:cubicBezTo>
                      <a:pt x="12703" y="2627"/>
                      <a:pt x="12371" y="2593"/>
                      <a:pt x="12035" y="2546"/>
                    </a:cubicBezTo>
                    <a:cubicBezTo>
                      <a:pt x="10635" y="2359"/>
                      <a:pt x="9279" y="1851"/>
                      <a:pt x="7976" y="1315"/>
                    </a:cubicBezTo>
                    <a:cubicBezTo>
                      <a:pt x="6629" y="771"/>
                      <a:pt x="5345" y="102"/>
                      <a:pt x="3855" y="13"/>
                    </a:cubicBezTo>
                    <a:cubicBezTo>
                      <a:pt x="3696" y="4"/>
                      <a:pt x="3539" y="0"/>
                      <a:pt x="33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0" name="Google Shape;5420;p17"/>
              <p:cNvSpPr/>
              <p:nvPr/>
            </p:nvSpPr>
            <p:spPr>
              <a:xfrm>
                <a:off x="2711361" y="1249720"/>
                <a:ext cx="164571" cy="289130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324" extrusionOk="0">
                    <a:moveTo>
                      <a:pt x="1196" y="1"/>
                    </a:moveTo>
                    <a:cubicBezTo>
                      <a:pt x="571" y="411"/>
                      <a:pt x="0" y="1160"/>
                      <a:pt x="27" y="1856"/>
                    </a:cubicBezTo>
                    <a:cubicBezTo>
                      <a:pt x="45" y="2267"/>
                      <a:pt x="250" y="2873"/>
                      <a:pt x="634" y="3078"/>
                    </a:cubicBezTo>
                    <a:cubicBezTo>
                      <a:pt x="906" y="3230"/>
                      <a:pt x="1195" y="3324"/>
                      <a:pt x="1484" y="3324"/>
                    </a:cubicBezTo>
                    <a:cubicBezTo>
                      <a:pt x="1621" y="3324"/>
                      <a:pt x="1757" y="3303"/>
                      <a:pt x="1892" y="3257"/>
                    </a:cubicBezTo>
                    <a:lnTo>
                      <a:pt x="1892" y="3257"/>
                    </a:lnTo>
                    <a:cubicBezTo>
                      <a:pt x="1869" y="3258"/>
                      <a:pt x="1846" y="3259"/>
                      <a:pt x="1824" y="3259"/>
                    </a:cubicBezTo>
                    <a:cubicBezTo>
                      <a:pt x="1509" y="3259"/>
                      <a:pt x="1202" y="3142"/>
                      <a:pt x="919" y="2909"/>
                    </a:cubicBezTo>
                    <a:cubicBezTo>
                      <a:pt x="420" y="2507"/>
                      <a:pt x="268" y="1883"/>
                      <a:pt x="322" y="1258"/>
                    </a:cubicBezTo>
                    <a:cubicBezTo>
                      <a:pt x="375" y="759"/>
                      <a:pt x="732" y="322"/>
                      <a:pt x="11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1" name="Google Shape;5421;p17"/>
              <p:cNvSpPr/>
              <p:nvPr/>
            </p:nvSpPr>
            <p:spPr>
              <a:xfrm>
                <a:off x="2985264" y="1390976"/>
                <a:ext cx="69151" cy="111773"/>
              </a:xfrm>
              <a:custGeom>
                <a:avLst/>
                <a:gdLst/>
                <a:ahLst/>
                <a:cxnLst/>
                <a:rect l="l" t="t" r="r" b="b"/>
                <a:pathLst>
                  <a:path w="795" h="1285" extrusionOk="0">
                    <a:moveTo>
                      <a:pt x="455" y="0"/>
                    </a:moveTo>
                    <a:lnTo>
                      <a:pt x="455" y="0"/>
                    </a:lnTo>
                    <a:cubicBezTo>
                      <a:pt x="286" y="45"/>
                      <a:pt x="90" y="170"/>
                      <a:pt x="54" y="348"/>
                    </a:cubicBezTo>
                    <a:cubicBezTo>
                      <a:pt x="1" y="598"/>
                      <a:pt x="116" y="901"/>
                      <a:pt x="304" y="1080"/>
                    </a:cubicBezTo>
                    <a:cubicBezTo>
                      <a:pt x="447" y="1213"/>
                      <a:pt x="616" y="1258"/>
                      <a:pt x="794" y="1285"/>
                    </a:cubicBezTo>
                    <a:cubicBezTo>
                      <a:pt x="580" y="1142"/>
                      <a:pt x="420" y="937"/>
                      <a:pt x="348" y="705"/>
                    </a:cubicBezTo>
                    <a:cubicBezTo>
                      <a:pt x="277" y="482"/>
                      <a:pt x="277" y="179"/>
                      <a:pt x="4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2" name="Google Shape;5422;p17"/>
              <p:cNvSpPr/>
              <p:nvPr/>
            </p:nvSpPr>
            <p:spPr>
              <a:xfrm>
                <a:off x="2075878" y="2017930"/>
                <a:ext cx="61323" cy="111077"/>
              </a:xfrm>
              <a:custGeom>
                <a:avLst/>
                <a:gdLst/>
                <a:ahLst/>
                <a:cxnLst/>
                <a:rect l="l" t="t" r="r" b="b"/>
                <a:pathLst>
                  <a:path w="705" h="1277" extrusionOk="0">
                    <a:moveTo>
                      <a:pt x="393" y="0"/>
                    </a:moveTo>
                    <a:lnTo>
                      <a:pt x="393" y="0"/>
                    </a:lnTo>
                    <a:cubicBezTo>
                      <a:pt x="526" y="304"/>
                      <a:pt x="517" y="661"/>
                      <a:pt x="330" y="964"/>
                    </a:cubicBezTo>
                    <a:cubicBezTo>
                      <a:pt x="250" y="1089"/>
                      <a:pt x="134" y="1196"/>
                      <a:pt x="0" y="1276"/>
                    </a:cubicBezTo>
                    <a:cubicBezTo>
                      <a:pt x="187" y="1267"/>
                      <a:pt x="366" y="1267"/>
                      <a:pt x="517" y="1107"/>
                    </a:cubicBezTo>
                    <a:cubicBezTo>
                      <a:pt x="687" y="910"/>
                      <a:pt x="705" y="669"/>
                      <a:pt x="651" y="429"/>
                    </a:cubicBezTo>
                    <a:cubicBezTo>
                      <a:pt x="607" y="259"/>
                      <a:pt x="500" y="134"/>
                      <a:pt x="3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3" name="Google Shape;5423;p17"/>
              <p:cNvSpPr/>
              <p:nvPr/>
            </p:nvSpPr>
            <p:spPr>
              <a:xfrm>
                <a:off x="3249077" y="1532145"/>
                <a:ext cx="187882" cy="305048"/>
              </a:xfrm>
              <a:custGeom>
                <a:avLst/>
                <a:gdLst/>
                <a:ahLst/>
                <a:cxnLst/>
                <a:rect l="l" t="t" r="r" b="b"/>
                <a:pathLst>
                  <a:path w="2160" h="3507" extrusionOk="0">
                    <a:moveTo>
                      <a:pt x="1856" y="1"/>
                    </a:moveTo>
                    <a:lnTo>
                      <a:pt x="1856" y="1"/>
                    </a:lnTo>
                    <a:cubicBezTo>
                      <a:pt x="1740" y="90"/>
                      <a:pt x="1598" y="144"/>
                      <a:pt x="1455" y="170"/>
                    </a:cubicBezTo>
                    <a:cubicBezTo>
                      <a:pt x="1803" y="955"/>
                      <a:pt x="1660" y="1990"/>
                      <a:pt x="1116" y="2650"/>
                    </a:cubicBezTo>
                    <a:cubicBezTo>
                      <a:pt x="830" y="2989"/>
                      <a:pt x="438" y="3311"/>
                      <a:pt x="1" y="3507"/>
                    </a:cubicBezTo>
                    <a:cubicBezTo>
                      <a:pt x="795" y="3364"/>
                      <a:pt x="1526" y="3079"/>
                      <a:pt x="1847" y="2267"/>
                    </a:cubicBezTo>
                    <a:cubicBezTo>
                      <a:pt x="2097" y="1633"/>
                      <a:pt x="2160" y="652"/>
                      <a:pt x="185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4" name="Google Shape;5424;p17"/>
              <p:cNvSpPr/>
              <p:nvPr/>
            </p:nvSpPr>
            <p:spPr>
              <a:xfrm>
                <a:off x="2673350" y="1982442"/>
                <a:ext cx="1342488" cy="328098"/>
              </a:xfrm>
              <a:custGeom>
                <a:avLst/>
                <a:gdLst/>
                <a:ahLst/>
                <a:cxnLst/>
                <a:rect l="l" t="t" r="r" b="b"/>
                <a:pathLst>
                  <a:path w="15434" h="3772" extrusionOk="0">
                    <a:moveTo>
                      <a:pt x="1883" y="1"/>
                    </a:moveTo>
                    <a:cubicBezTo>
                      <a:pt x="1247" y="1"/>
                      <a:pt x="613" y="87"/>
                      <a:pt x="0" y="301"/>
                    </a:cubicBezTo>
                    <a:cubicBezTo>
                      <a:pt x="89" y="498"/>
                      <a:pt x="152" y="703"/>
                      <a:pt x="197" y="908"/>
                    </a:cubicBezTo>
                    <a:cubicBezTo>
                      <a:pt x="600" y="761"/>
                      <a:pt x="1007" y="728"/>
                      <a:pt x="1426" y="728"/>
                    </a:cubicBezTo>
                    <a:cubicBezTo>
                      <a:pt x="1591" y="728"/>
                      <a:pt x="1758" y="733"/>
                      <a:pt x="1927" y="738"/>
                    </a:cubicBezTo>
                    <a:cubicBezTo>
                      <a:pt x="2730" y="774"/>
                      <a:pt x="3542" y="881"/>
                      <a:pt x="4327" y="1086"/>
                    </a:cubicBezTo>
                    <a:cubicBezTo>
                      <a:pt x="6040" y="1515"/>
                      <a:pt x="7467" y="2478"/>
                      <a:pt x="9100" y="3120"/>
                    </a:cubicBezTo>
                    <a:cubicBezTo>
                      <a:pt x="10090" y="3504"/>
                      <a:pt x="11044" y="3727"/>
                      <a:pt x="12106" y="3763"/>
                    </a:cubicBezTo>
                    <a:cubicBezTo>
                      <a:pt x="12275" y="3768"/>
                      <a:pt x="12447" y="3772"/>
                      <a:pt x="12622" y="3772"/>
                    </a:cubicBezTo>
                    <a:cubicBezTo>
                      <a:pt x="13610" y="3772"/>
                      <a:pt x="14660" y="3652"/>
                      <a:pt x="15434" y="3022"/>
                    </a:cubicBezTo>
                    <a:cubicBezTo>
                      <a:pt x="15371" y="3004"/>
                      <a:pt x="15309" y="2995"/>
                      <a:pt x="15255" y="2978"/>
                    </a:cubicBezTo>
                    <a:cubicBezTo>
                      <a:pt x="14575" y="3338"/>
                      <a:pt x="13701" y="3483"/>
                      <a:pt x="12861" y="3483"/>
                    </a:cubicBezTo>
                    <a:cubicBezTo>
                      <a:pt x="12413" y="3483"/>
                      <a:pt x="11974" y="3442"/>
                      <a:pt x="11580" y="3370"/>
                    </a:cubicBezTo>
                    <a:cubicBezTo>
                      <a:pt x="10500" y="3183"/>
                      <a:pt x="9403" y="2826"/>
                      <a:pt x="8448" y="2264"/>
                    </a:cubicBezTo>
                    <a:cubicBezTo>
                      <a:pt x="7057" y="1452"/>
                      <a:pt x="5683" y="667"/>
                      <a:pt x="4095" y="292"/>
                    </a:cubicBezTo>
                    <a:cubicBezTo>
                      <a:pt x="3374" y="119"/>
                      <a:pt x="2627" y="1"/>
                      <a:pt x="188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5" name="Google Shape;5425;p17"/>
              <p:cNvSpPr/>
              <p:nvPr/>
            </p:nvSpPr>
            <p:spPr>
              <a:xfrm>
                <a:off x="2501824" y="1886764"/>
                <a:ext cx="190231" cy="340276"/>
              </a:xfrm>
              <a:custGeom>
                <a:avLst/>
                <a:gdLst/>
                <a:ahLst/>
                <a:cxnLst/>
                <a:rect l="l" t="t" r="r" b="b"/>
                <a:pathLst>
                  <a:path w="2187" h="3912" extrusionOk="0">
                    <a:moveTo>
                      <a:pt x="857" y="1"/>
                    </a:moveTo>
                    <a:lnTo>
                      <a:pt x="857" y="1"/>
                    </a:lnTo>
                    <a:cubicBezTo>
                      <a:pt x="1375" y="491"/>
                      <a:pt x="1758" y="1089"/>
                      <a:pt x="1785" y="1714"/>
                    </a:cubicBezTo>
                    <a:cubicBezTo>
                      <a:pt x="1803" y="2276"/>
                      <a:pt x="1722" y="3043"/>
                      <a:pt x="1214" y="3391"/>
                    </a:cubicBezTo>
                    <a:cubicBezTo>
                      <a:pt x="894" y="3615"/>
                      <a:pt x="590" y="3726"/>
                      <a:pt x="285" y="3726"/>
                    </a:cubicBezTo>
                    <a:cubicBezTo>
                      <a:pt x="190" y="3726"/>
                      <a:pt x="96" y="3715"/>
                      <a:pt x="1" y="3694"/>
                    </a:cubicBezTo>
                    <a:lnTo>
                      <a:pt x="1" y="3694"/>
                    </a:lnTo>
                    <a:cubicBezTo>
                      <a:pt x="246" y="3830"/>
                      <a:pt x="543" y="3912"/>
                      <a:pt x="831" y="3912"/>
                    </a:cubicBezTo>
                    <a:cubicBezTo>
                      <a:pt x="1223" y="3912"/>
                      <a:pt x="1597" y="3761"/>
                      <a:pt x="1803" y="3391"/>
                    </a:cubicBezTo>
                    <a:cubicBezTo>
                      <a:pt x="2053" y="2936"/>
                      <a:pt x="2186" y="2445"/>
                      <a:pt x="2044" y="1928"/>
                    </a:cubicBezTo>
                    <a:cubicBezTo>
                      <a:pt x="1847" y="1232"/>
                      <a:pt x="1419" y="509"/>
                      <a:pt x="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6" name="Google Shape;5426;p17"/>
              <p:cNvSpPr/>
              <p:nvPr/>
            </p:nvSpPr>
            <p:spPr>
              <a:xfrm>
                <a:off x="2299332" y="2012450"/>
                <a:ext cx="89331" cy="128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1483" extrusionOk="0">
                    <a:moveTo>
                      <a:pt x="464" y="1"/>
                    </a:moveTo>
                    <a:cubicBezTo>
                      <a:pt x="464" y="1"/>
                      <a:pt x="464" y="10"/>
                      <a:pt x="473" y="10"/>
                    </a:cubicBezTo>
                    <a:cubicBezTo>
                      <a:pt x="643" y="260"/>
                      <a:pt x="687" y="608"/>
                      <a:pt x="562" y="884"/>
                    </a:cubicBezTo>
                    <a:cubicBezTo>
                      <a:pt x="446" y="1152"/>
                      <a:pt x="241" y="1357"/>
                      <a:pt x="0" y="1482"/>
                    </a:cubicBezTo>
                    <a:cubicBezTo>
                      <a:pt x="26" y="1483"/>
                      <a:pt x="51" y="1483"/>
                      <a:pt x="76" y="1483"/>
                    </a:cubicBezTo>
                    <a:cubicBezTo>
                      <a:pt x="360" y="1483"/>
                      <a:pt x="621" y="1428"/>
                      <a:pt x="785" y="1125"/>
                    </a:cubicBezTo>
                    <a:cubicBezTo>
                      <a:pt x="1026" y="697"/>
                      <a:pt x="910" y="206"/>
                      <a:pt x="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7" name="Google Shape;5427;p17"/>
              <p:cNvSpPr/>
              <p:nvPr/>
            </p:nvSpPr>
            <p:spPr>
              <a:xfrm>
                <a:off x="2622119" y="2464834"/>
                <a:ext cx="123428" cy="318269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3659" extrusionOk="0">
                    <a:moveTo>
                      <a:pt x="375" y="1"/>
                    </a:moveTo>
                    <a:cubicBezTo>
                      <a:pt x="197" y="286"/>
                      <a:pt x="116" y="679"/>
                      <a:pt x="81" y="938"/>
                    </a:cubicBezTo>
                    <a:cubicBezTo>
                      <a:pt x="0" y="1428"/>
                      <a:pt x="54" y="1865"/>
                      <a:pt x="152" y="2347"/>
                    </a:cubicBezTo>
                    <a:cubicBezTo>
                      <a:pt x="277" y="2945"/>
                      <a:pt x="777" y="3587"/>
                      <a:pt x="1419" y="3658"/>
                    </a:cubicBezTo>
                    <a:cubicBezTo>
                      <a:pt x="1240" y="3569"/>
                      <a:pt x="1071" y="3444"/>
                      <a:pt x="919" y="3266"/>
                    </a:cubicBezTo>
                    <a:cubicBezTo>
                      <a:pt x="348" y="2615"/>
                      <a:pt x="170" y="1526"/>
                      <a:pt x="464" y="715"/>
                    </a:cubicBezTo>
                    <a:cubicBezTo>
                      <a:pt x="420" y="661"/>
                      <a:pt x="384" y="599"/>
                      <a:pt x="357" y="518"/>
                    </a:cubicBezTo>
                    <a:cubicBezTo>
                      <a:pt x="304" y="367"/>
                      <a:pt x="313" y="170"/>
                      <a:pt x="3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8" name="Google Shape;5428;p17"/>
              <p:cNvSpPr/>
              <p:nvPr/>
            </p:nvSpPr>
            <p:spPr>
              <a:xfrm>
                <a:off x="2425803" y="2426041"/>
                <a:ext cx="195624" cy="352366"/>
              </a:xfrm>
              <a:custGeom>
                <a:avLst/>
                <a:gdLst/>
                <a:ahLst/>
                <a:cxnLst/>
                <a:rect l="l" t="t" r="r" b="b"/>
                <a:pathLst>
                  <a:path w="2249" h="4051" extrusionOk="0">
                    <a:moveTo>
                      <a:pt x="2249" y="1"/>
                    </a:moveTo>
                    <a:lnTo>
                      <a:pt x="2249" y="1"/>
                    </a:lnTo>
                    <a:cubicBezTo>
                      <a:pt x="2008" y="28"/>
                      <a:pt x="1802" y="63"/>
                      <a:pt x="1713" y="81"/>
                    </a:cubicBezTo>
                    <a:cubicBezTo>
                      <a:pt x="1642" y="99"/>
                      <a:pt x="1571" y="117"/>
                      <a:pt x="1499" y="135"/>
                    </a:cubicBezTo>
                    <a:cubicBezTo>
                      <a:pt x="893" y="465"/>
                      <a:pt x="313" y="1116"/>
                      <a:pt x="161" y="1758"/>
                    </a:cubicBezTo>
                    <a:cubicBezTo>
                      <a:pt x="54" y="2195"/>
                      <a:pt x="0" y="2802"/>
                      <a:pt x="286" y="3195"/>
                    </a:cubicBezTo>
                    <a:cubicBezTo>
                      <a:pt x="536" y="3534"/>
                      <a:pt x="839" y="3828"/>
                      <a:pt x="1196" y="4051"/>
                    </a:cubicBezTo>
                    <a:cubicBezTo>
                      <a:pt x="1481" y="4015"/>
                      <a:pt x="1758" y="3997"/>
                      <a:pt x="2043" y="3997"/>
                    </a:cubicBezTo>
                    <a:lnTo>
                      <a:pt x="2052" y="3997"/>
                    </a:lnTo>
                    <a:cubicBezTo>
                      <a:pt x="1481" y="3739"/>
                      <a:pt x="1151" y="2856"/>
                      <a:pt x="1124" y="2294"/>
                    </a:cubicBezTo>
                    <a:cubicBezTo>
                      <a:pt x="1098" y="1714"/>
                      <a:pt x="1232" y="1089"/>
                      <a:pt x="1588" y="616"/>
                    </a:cubicBezTo>
                    <a:cubicBezTo>
                      <a:pt x="1785" y="367"/>
                      <a:pt x="1963" y="117"/>
                      <a:pt x="22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9" name="Google Shape;5429;p17"/>
              <p:cNvSpPr/>
              <p:nvPr/>
            </p:nvSpPr>
            <p:spPr>
              <a:xfrm>
                <a:off x="2688833" y="2117000"/>
                <a:ext cx="1025959" cy="441610"/>
              </a:xfrm>
              <a:custGeom>
                <a:avLst/>
                <a:gdLst/>
                <a:ahLst/>
                <a:cxnLst/>
                <a:rect l="l" t="t" r="r" b="b"/>
                <a:pathLst>
                  <a:path w="11795" h="5077" extrusionOk="0">
                    <a:moveTo>
                      <a:pt x="689" y="1"/>
                    </a:moveTo>
                    <a:cubicBezTo>
                      <a:pt x="474" y="1"/>
                      <a:pt x="257" y="16"/>
                      <a:pt x="36" y="48"/>
                    </a:cubicBezTo>
                    <a:cubicBezTo>
                      <a:pt x="27" y="110"/>
                      <a:pt x="10" y="182"/>
                      <a:pt x="1" y="244"/>
                    </a:cubicBezTo>
                    <a:cubicBezTo>
                      <a:pt x="19" y="244"/>
                      <a:pt x="38" y="243"/>
                      <a:pt x="56" y="243"/>
                    </a:cubicBezTo>
                    <a:cubicBezTo>
                      <a:pt x="790" y="243"/>
                      <a:pt x="1569" y="582"/>
                      <a:pt x="2222" y="878"/>
                    </a:cubicBezTo>
                    <a:cubicBezTo>
                      <a:pt x="2606" y="1065"/>
                      <a:pt x="3096" y="1252"/>
                      <a:pt x="3435" y="1538"/>
                    </a:cubicBezTo>
                    <a:cubicBezTo>
                      <a:pt x="4318" y="1752"/>
                      <a:pt x="5246" y="2225"/>
                      <a:pt x="5799" y="2965"/>
                    </a:cubicBezTo>
                    <a:cubicBezTo>
                      <a:pt x="5808" y="2965"/>
                      <a:pt x="5808" y="2974"/>
                      <a:pt x="5808" y="2974"/>
                    </a:cubicBezTo>
                    <a:cubicBezTo>
                      <a:pt x="5897" y="3054"/>
                      <a:pt x="5978" y="3135"/>
                      <a:pt x="6049" y="3233"/>
                    </a:cubicBezTo>
                    <a:cubicBezTo>
                      <a:pt x="6620" y="3670"/>
                      <a:pt x="6986" y="4303"/>
                      <a:pt x="7004" y="4981"/>
                    </a:cubicBezTo>
                    <a:cubicBezTo>
                      <a:pt x="7014" y="4981"/>
                      <a:pt x="7025" y="4981"/>
                      <a:pt x="7036" y="4981"/>
                    </a:cubicBezTo>
                    <a:cubicBezTo>
                      <a:pt x="7321" y="4981"/>
                      <a:pt x="7667" y="5076"/>
                      <a:pt x="7987" y="5076"/>
                    </a:cubicBezTo>
                    <a:cubicBezTo>
                      <a:pt x="8032" y="5076"/>
                      <a:pt x="8076" y="5075"/>
                      <a:pt x="8119" y="5070"/>
                    </a:cubicBezTo>
                    <a:cubicBezTo>
                      <a:pt x="8708" y="5026"/>
                      <a:pt x="9314" y="4892"/>
                      <a:pt x="9867" y="4669"/>
                    </a:cubicBezTo>
                    <a:cubicBezTo>
                      <a:pt x="10554" y="4392"/>
                      <a:pt x="11170" y="4009"/>
                      <a:pt x="11794" y="3616"/>
                    </a:cubicBezTo>
                    <a:lnTo>
                      <a:pt x="11794" y="3616"/>
                    </a:lnTo>
                    <a:cubicBezTo>
                      <a:pt x="11516" y="3686"/>
                      <a:pt x="11219" y="3715"/>
                      <a:pt x="10921" y="3715"/>
                    </a:cubicBezTo>
                    <a:cubicBezTo>
                      <a:pt x="10533" y="3715"/>
                      <a:pt x="10144" y="3665"/>
                      <a:pt x="9796" y="3590"/>
                    </a:cubicBezTo>
                    <a:cubicBezTo>
                      <a:pt x="8717" y="3349"/>
                      <a:pt x="7655" y="2965"/>
                      <a:pt x="6665" y="2474"/>
                    </a:cubicBezTo>
                    <a:cubicBezTo>
                      <a:pt x="4781" y="1541"/>
                      <a:pt x="2868" y="1"/>
                      <a:pt x="6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0" name="Google Shape;5430;p17"/>
              <p:cNvSpPr/>
              <p:nvPr/>
            </p:nvSpPr>
            <p:spPr>
              <a:xfrm>
                <a:off x="2747806" y="2541725"/>
                <a:ext cx="170051" cy="249118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2864" extrusionOk="0">
                    <a:moveTo>
                      <a:pt x="554" y="0"/>
                    </a:moveTo>
                    <a:cubicBezTo>
                      <a:pt x="536" y="9"/>
                      <a:pt x="509" y="18"/>
                      <a:pt x="491" y="18"/>
                    </a:cubicBezTo>
                    <a:cubicBezTo>
                      <a:pt x="1" y="526"/>
                      <a:pt x="277" y="1731"/>
                      <a:pt x="616" y="2221"/>
                    </a:cubicBezTo>
                    <a:cubicBezTo>
                      <a:pt x="871" y="2582"/>
                      <a:pt x="1186" y="2864"/>
                      <a:pt x="1647" y="2864"/>
                    </a:cubicBezTo>
                    <a:cubicBezTo>
                      <a:pt x="1655" y="2864"/>
                      <a:pt x="1662" y="2864"/>
                      <a:pt x="1669" y="2864"/>
                    </a:cubicBezTo>
                    <a:lnTo>
                      <a:pt x="1954" y="2864"/>
                    </a:lnTo>
                    <a:cubicBezTo>
                      <a:pt x="1589" y="2757"/>
                      <a:pt x="1259" y="2498"/>
                      <a:pt x="1044" y="2159"/>
                    </a:cubicBezTo>
                    <a:cubicBezTo>
                      <a:pt x="697" y="1606"/>
                      <a:pt x="456" y="651"/>
                      <a:pt x="812" y="36"/>
                    </a:cubicBezTo>
                    <a:lnTo>
                      <a:pt x="812" y="36"/>
                    </a:lnTo>
                    <a:cubicBezTo>
                      <a:pt x="798" y="37"/>
                      <a:pt x="784" y="38"/>
                      <a:pt x="769" y="38"/>
                    </a:cubicBezTo>
                    <a:cubicBezTo>
                      <a:pt x="701" y="38"/>
                      <a:pt x="627" y="22"/>
                      <a:pt x="5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1" name="Google Shape;5431;p17"/>
              <p:cNvSpPr/>
              <p:nvPr/>
            </p:nvSpPr>
            <p:spPr>
              <a:xfrm>
                <a:off x="2829307" y="2431869"/>
                <a:ext cx="69151" cy="67237"/>
              </a:xfrm>
              <a:custGeom>
                <a:avLst/>
                <a:gdLst/>
                <a:ahLst/>
                <a:cxnLst/>
                <a:rect l="l" t="t" r="r" b="b"/>
                <a:pathLst>
                  <a:path w="795" h="773" extrusionOk="0">
                    <a:moveTo>
                      <a:pt x="176" y="1"/>
                    </a:moveTo>
                    <a:cubicBezTo>
                      <a:pt x="114" y="1"/>
                      <a:pt x="54" y="10"/>
                      <a:pt x="0" y="32"/>
                    </a:cubicBezTo>
                    <a:cubicBezTo>
                      <a:pt x="223" y="139"/>
                      <a:pt x="402" y="344"/>
                      <a:pt x="393" y="594"/>
                    </a:cubicBezTo>
                    <a:cubicBezTo>
                      <a:pt x="393" y="656"/>
                      <a:pt x="393" y="719"/>
                      <a:pt x="375" y="772"/>
                    </a:cubicBezTo>
                    <a:cubicBezTo>
                      <a:pt x="393" y="755"/>
                      <a:pt x="402" y="728"/>
                      <a:pt x="420" y="710"/>
                    </a:cubicBezTo>
                    <a:cubicBezTo>
                      <a:pt x="420" y="487"/>
                      <a:pt x="553" y="309"/>
                      <a:pt x="794" y="246"/>
                    </a:cubicBezTo>
                    <a:cubicBezTo>
                      <a:pt x="741" y="201"/>
                      <a:pt x="696" y="166"/>
                      <a:pt x="643" y="139"/>
                    </a:cubicBezTo>
                    <a:cubicBezTo>
                      <a:pt x="526" y="68"/>
                      <a:pt x="343" y="1"/>
                      <a:pt x="17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2" name="Google Shape;5432;p17"/>
              <p:cNvSpPr/>
              <p:nvPr/>
            </p:nvSpPr>
            <p:spPr>
              <a:xfrm>
                <a:off x="2057177" y="1425855"/>
                <a:ext cx="1571513" cy="519112"/>
              </a:xfrm>
              <a:custGeom>
                <a:avLst/>
                <a:gdLst/>
                <a:ahLst/>
                <a:cxnLst/>
                <a:rect l="l" t="t" r="r" b="b"/>
                <a:pathLst>
                  <a:path w="18067" h="5968" extrusionOk="0">
                    <a:moveTo>
                      <a:pt x="15648" y="1"/>
                    </a:moveTo>
                    <a:cubicBezTo>
                      <a:pt x="17013" y="322"/>
                      <a:pt x="17674" y="2525"/>
                      <a:pt x="17192" y="3694"/>
                    </a:cubicBezTo>
                    <a:cubicBezTo>
                      <a:pt x="16790" y="4662"/>
                      <a:pt x="15732" y="5516"/>
                      <a:pt x="14635" y="5516"/>
                    </a:cubicBezTo>
                    <a:cubicBezTo>
                      <a:pt x="14539" y="5516"/>
                      <a:pt x="14442" y="5510"/>
                      <a:pt x="14346" y="5496"/>
                    </a:cubicBezTo>
                    <a:cubicBezTo>
                      <a:pt x="13552" y="5442"/>
                      <a:pt x="12696" y="4943"/>
                      <a:pt x="12080" y="4604"/>
                    </a:cubicBezTo>
                    <a:cubicBezTo>
                      <a:pt x="10769" y="3890"/>
                      <a:pt x="9448" y="3239"/>
                      <a:pt x="8048" y="2713"/>
                    </a:cubicBezTo>
                    <a:cubicBezTo>
                      <a:pt x="6872" y="2277"/>
                      <a:pt x="5697" y="1970"/>
                      <a:pt x="4456" y="1970"/>
                    </a:cubicBezTo>
                    <a:cubicBezTo>
                      <a:pt x="4275" y="1970"/>
                      <a:pt x="4092" y="1976"/>
                      <a:pt x="3908" y="1990"/>
                    </a:cubicBezTo>
                    <a:cubicBezTo>
                      <a:pt x="2499" y="2088"/>
                      <a:pt x="1089" y="2516"/>
                      <a:pt x="1" y="3444"/>
                    </a:cubicBezTo>
                    <a:cubicBezTo>
                      <a:pt x="126" y="3435"/>
                      <a:pt x="251" y="3435"/>
                      <a:pt x="367" y="3426"/>
                    </a:cubicBezTo>
                    <a:cubicBezTo>
                      <a:pt x="1341" y="2861"/>
                      <a:pt x="2398" y="2496"/>
                      <a:pt x="3519" y="2496"/>
                    </a:cubicBezTo>
                    <a:cubicBezTo>
                      <a:pt x="3672" y="2496"/>
                      <a:pt x="3825" y="2503"/>
                      <a:pt x="3980" y="2516"/>
                    </a:cubicBezTo>
                    <a:cubicBezTo>
                      <a:pt x="5568" y="2650"/>
                      <a:pt x="6933" y="3471"/>
                      <a:pt x="8360" y="4095"/>
                    </a:cubicBezTo>
                    <a:cubicBezTo>
                      <a:pt x="9997" y="4808"/>
                      <a:pt x="12118" y="5967"/>
                      <a:pt x="14091" y="5967"/>
                    </a:cubicBezTo>
                    <a:cubicBezTo>
                      <a:pt x="14515" y="5967"/>
                      <a:pt x="14932" y="5914"/>
                      <a:pt x="15336" y="5790"/>
                    </a:cubicBezTo>
                    <a:cubicBezTo>
                      <a:pt x="15336" y="5781"/>
                      <a:pt x="15336" y="5773"/>
                      <a:pt x="15354" y="5773"/>
                    </a:cubicBezTo>
                    <a:cubicBezTo>
                      <a:pt x="15408" y="5764"/>
                      <a:pt x="15452" y="5746"/>
                      <a:pt x="15506" y="5737"/>
                    </a:cubicBezTo>
                    <a:cubicBezTo>
                      <a:pt x="15613" y="5692"/>
                      <a:pt x="15711" y="5657"/>
                      <a:pt x="15809" y="5612"/>
                    </a:cubicBezTo>
                    <a:cubicBezTo>
                      <a:pt x="16130" y="5442"/>
                      <a:pt x="16433" y="5202"/>
                      <a:pt x="16692" y="4988"/>
                    </a:cubicBezTo>
                    <a:cubicBezTo>
                      <a:pt x="17147" y="4613"/>
                      <a:pt x="17584" y="4185"/>
                      <a:pt x="17772" y="3623"/>
                    </a:cubicBezTo>
                    <a:cubicBezTo>
                      <a:pt x="17959" y="3069"/>
                      <a:pt x="18066" y="2391"/>
                      <a:pt x="17870" y="1821"/>
                    </a:cubicBezTo>
                    <a:cubicBezTo>
                      <a:pt x="17682" y="1294"/>
                      <a:pt x="17165" y="384"/>
                      <a:pt x="16612" y="108"/>
                    </a:cubicBezTo>
                    <a:cubicBezTo>
                      <a:pt x="16425" y="63"/>
                      <a:pt x="16228" y="36"/>
                      <a:pt x="16032" y="19"/>
                    </a:cubicBezTo>
                    <a:cubicBezTo>
                      <a:pt x="15907" y="10"/>
                      <a:pt x="15773" y="1"/>
                      <a:pt x="156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3" name="Google Shape;5433;p17"/>
              <p:cNvSpPr/>
              <p:nvPr/>
            </p:nvSpPr>
            <p:spPr>
              <a:xfrm>
                <a:off x="3086945" y="1539191"/>
                <a:ext cx="250684" cy="285564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3283" extrusionOk="0">
                    <a:moveTo>
                      <a:pt x="2257" y="0"/>
                    </a:moveTo>
                    <a:cubicBezTo>
                      <a:pt x="2213" y="9"/>
                      <a:pt x="2168" y="9"/>
                      <a:pt x="2123" y="9"/>
                    </a:cubicBezTo>
                    <a:cubicBezTo>
                      <a:pt x="2427" y="821"/>
                      <a:pt x="2382" y="1561"/>
                      <a:pt x="1820" y="2275"/>
                    </a:cubicBezTo>
                    <a:cubicBezTo>
                      <a:pt x="1356" y="2882"/>
                      <a:pt x="714" y="3051"/>
                      <a:pt x="0" y="3060"/>
                    </a:cubicBezTo>
                    <a:cubicBezTo>
                      <a:pt x="116" y="3122"/>
                      <a:pt x="232" y="3194"/>
                      <a:pt x="357" y="3265"/>
                    </a:cubicBezTo>
                    <a:cubicBezTo>
                      <a:pt x="413" y="3277"/>
                      <a:pt x="472" y="3283"/>
                      <a:pt x="532" y="3283"/>
                    </a:cubicBezTo>
                    <a:cubicBezTo>
                      <a:pt x="877" y="3283"/>
                      <a:pt x="1281" y="3106"/>
                      <a:pt x="1561" y="2962"/>
                    </a:cubicBezTo>
                    <a:cubicBezTo>
                      <a:pt x="1927" y="2775"/>
                      <a:pt x="2195" y="2543"/>
                      <a:pt x="2400" y="2186"/>
                    </a:cubicBezTo>
                    <a:cubicBezTo>
                      <a:pt x="2784" y="1526"/>
                      <a:pt x="2882" y="651"/>
                      <a:pt x="2373" y="45"/>
                    </a:cubicBezTo>
                    <a:cubicBezTo>
                      <a:pt x="2337" y="27"/>
                      <a:pt x="2293" y="18"/>
                      <a:pt x="225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4" name="Google Shape;5434;p17"/>
              <p:cNvSpPr/>
              <p:nvPr/>
            </p:nvSpPr>
            <p:spPr>
              <a:xfrm>
                <a:off x="1380553" y="1737679"/>
                <a:ext cx="1250199" cy="669852"/>
              </a:xfrm>
              <a:custGeom>
                <a:avLst/>
                <a:gdLst/>
                <a:ahLst/>
                <a:cxnLst/>
                <a:rect l="l" t="t" r="r" b="b"/>
                <a:pathLst>
                  <a:path w="14373" h="7701" extrusionOk="0">
                    <a:moveTo>
                      <a:pt x="8449" y="0"/>
                    </a:moveTo>
                    <a:cubicBezTo>
                      <a:pt x="7825" y="0"/>
                      <a:pt x="7210" y="66"/>
                      <a:pt x="6638" y="189"/>
                    </a:cubicBezTo>
                    <a:cubicBezTo>
                      <a:pt x="4684" y="617"/>
                      <a:pt x="2829" y="1679"/>
                      <a:pt x="1660" y="3321"/>
                    </a:cubicBezTo>
                    <a:cubicBezTo>
                      <a:pt x="777" y="4543"/>
                      <a:pt x="1" y="6166"/>
                      <a:pt x="375" y="7701"/>
                    </a:cubicBezTo>
                    <a:cubicBezTo>
                      <a:pt x="367" y="6987"/>
                      <a:pt x="456" y="6202"/>
                      <a:pt x="777" y="5586"/>
                    </a:cubicBezTo>
                    <a:cubicBezTo>
                      <a:pt x="1250" y="4685"/>
                      <a:pt x="1919" y="3883"/>
                      <a:pt x="2820" y="3383"/>
                    </a:cubicBezTo>
                    <a:cubicBezTo>
                      <a:pt x="3619" y="2945"/>
                      <a:pt x="4368" y="2614"/>
                      <a:pt x="5283" y="2614"/>
                    </a:cubicBezTo>
                    <a:cubicBezTo>
                      <a:pt x="5318" y="2614"/>
                      <a:pt x="5353" y="2615"/>
                      <a:pt x="5389" y="2616"/>
                    </a:cubicBezTo>
                    <a:cubicBezTo>
                      <a:pt x="5826" y="2625"/>
                      <a:pt x="6326" y="2794"/>
                      <a:pt x="6486" y="2883"/>
                    </a:cubicBezTo>
                    <a:cubicBezTo>
                      <a:pt x="6665" y="2990"/>
                      <a:pt x="6763" y="3089"/>
                      <a:pt x="6816" y="3160"/>
                    </a:cubicBezTo>
                    <a:cubicBezTo>
                      <a:pt x="6861" y="3222"/>
                      <a:pt x="6888" y="3374"/>
                      <a:pt x="6861" y="3481"/>
                    </a:cubicBezTo>
                    <a:cubicBezTo>
                      <a:pt x="6825" y="3579"/>
                      <a:pt x="6745" y="3668"/>
                      <a:pt x="6700" y="3704"/>
                    </a:cubicBezTo>
                    <a:cubicBezTo>
                      <a:pt x="6684" y="3715"/>
                      <a:pt x="6664" y="3723"/>
                      <a:pt x="6651" y="3723"/>
                    </a:cubicBezTo>
                    <a:cubicBezTo>
                      <a:pt x="6643" y="3723"/>
                      <a:pt x="6638" y="3720"/>
                      <a:pt x="6638" y="3713"/>
                    </a:cubicBezTo>
                    <a:cubicBezTo>
                      <a:pt x="6629" y="3704"/>
                      <a:pt x="6647" y="3686"/>
                      <a:pt x="6656" y="3677"/>
                    </a:cubicBezTo>
                    <a:cubicBezTo>
                      <a:pt x="6674" y="3668"/>
                      <a:pt x="6754" y="3606"/>
                      <a:pt x="6781" y="3552"/>
                    </a:cubicBezTo>
                    <a:cubicBezTo>
                      <a:pt x="6808" y="3499"/>
                      <a:pt x="6816" y="3410"/>
                      <a:pt x="6808" y="3356"/>
                    </a:cubicBezTo>
                    <a:cubicBezTo>
                      <a:pt x="6799" y="3303"/>
                      <a:pt x="6754" y="3258"/>
                      <a:pt x="6709" y="3231"/>
                    </a:cubicBezTo>
                    <a:cubicBezTo>
                      <a:pt x="6677" y="3215"/>
                      <a:pt x="6616" y="3202"/>
                      <a:pt x="6549" y="3202"/>
                    </a:cubicBezTo>
                    <a:cubicBezTo>
                      <a:pt x="6505" y="3202"/>
                      <a:pt x="6458" y="3208"/>
                      <a:pt x="6415" y="3222"/>
                    </a:cubicBezTo>
                    <a:cubicBezTo>
                      <a:pt x="6183" y="3294"/>
                      <a:pt x="5978" y="3517"/>
                      <a:pt x="6005" y="3731"/>
                    </a:cubicBezTo>
                    <a:cubicBezTo>
                      <a:pt x="6031" y="3990"/>
                      <a:pt x="6165" y="4239"/>
                      <a:pt x="6415" y="4346"/>
                    </a:cubicBezTo>
                    <a:cubicBezTo>
                      <a:pt x="6530" y="4397"/>
                      <a:pt x="6678" y="4422"/>
                      <a:pt x="6832" y="4422"/>
                    </a:cubicBezTo>
                    <a:cubicBezTo>
                      <a:pt x="7061" y="4422"/>
                      <a:pt x="7302" y="4366"/>
                      <a:pt x="7468" y="4248"/>
                    </a:cubicBezTo>
                    <a:cubicBezTo>
                      <a:pt x="8048" y="3847"/>
                      <a:pt x="7807" y="2821"/>
                      <a:pt x="7334" y="2419"/>
                    </a:cubicBezTo>
                    <a:cubicBezTo>
                      <a:pt x="7319" y="2405"/>
                      <a:pt x="7335" y="2371"/>
                      <a:pt x="7357" y="2371"/>
                    </a:cubicBezTo>
                    <a:cubicBezTo>
                      <a:pt x="7361" y="2371"/>
                      <a:pt x="7365" y="2372"/>
                      <a:pt x="7370" y="2375"/>
                    </a:cubicBezTo>
                    <a:cubicBezTo>
                      <a:pt x="7503" y="2464"/>
                      <a:pt x="7619" y="2571"/>
                      <a:pt x="7709" y="2696"/>
                    </a:cubicBezTo>
                    <a:lnTo>
                      <a:pt x="7717" y="2696"/>
                    </a:lnTo>
                    <a:cubicBezTo>
                      <a:pt x="7851" y="2723"/>
                      <a:pt x="7967" y="2776"/>
                      <a:pt x="8065" y="2848"/>
                    </a:cubicBezTo>
                    <a:cubicBezTo>
                      <a:pt x="8204" y="2808"/>
                      <a:pt x="8352" y="2784"/>
                      <a:pt x="8498" y="2784"/>
                    </a:cubicBezTo>
                    <a:cubicBezTo>
                      <a:pt x="8709" y="2784"/>
                      <a:pt x="8917" y="2833"/>
                      <a:pt x="9091" y="2955"/>
                    </a:cubicBezTo>
                    <a:cubicBezTo>
                      <a:pt x="9314" y="3106"/>
                      <a:pt x="9528" y="3401"/>
                      <a:pt x="9448" y="3686"/>
                    </a:cubicBezTo>
                    <a:cubicBezTo>
                      <a:pt x="9444" y="3699"/>
                      <a:pt x="9432" y="3705"/>
                      <a:pt x="9421" y="3705"/>
                    </a:cubicBezTo>
                    <a:cubicBezTo>
                      <a:pt x="9407" y="3705"/>
                      <a:pt x="9395" y="3696"/>
                      <a:pt x="9395" y="3677"/>
                    </a:cubicBezTo>
                    <a:cubicBezTo>
                      <a:pt x="9395" y="3588"/>
                      <a:pt x="9377" y="3517"/>
                      <a:pt x="9359" y="3445"/>
                    </a:cubicBezTo>
                    <a:cubicBezTo>
                      <a:pt x="8904" y="3749"/>
                      <a:pt x="8824" y="4025"/>
                      <a:pt x="9091" y="4284"/>
                    </a:cubicBezTo>
                    <a:cubicBezTo>
                      <a:pt x="9145" y="4320"/>
                      <a:pt x="9207" y="4364"/>
                      <a:pt x="9261" y="4400"/>
                    </a:cubicBezTo>
                    <a:cubicBezTo>
                      <a:pt x="9398" y="4462"/>
                      <a:pt x="9548" y="4503"/>
                      <a:pt x="9696" y="4503"/>
                    </a:cubicBezTo>
                    <a:cubicBezTo>
                      <a:pt x="9826" y="4503"/>
                      <a:pt x="9955" y="4471"/>
                      <a:pt x="10073" y="4391"/>
                    </a:cubicBezTo>
                    <a:cubicBezTo>
                      <a:pt x="10483" y="4132"/>
                      <a:pt x="10715" y="3731"/>
                      <a:pt x="10581" y="3240"/>
                    </a:cubicBezTo>
                    <a:cubicBezTo>
                      <a:pt x="10438" y="2732"/>
                      <a:pt x="10046" y="2384"/>
                      <a:pt x="9644" y="2063"/>
                    </a:cubicBezTo>
                    <a:cubicBezTo>
                      <a:pt x="9622" y="2048"/>
                      <a:pt x="9643" y="2014"/>
                      <a:pt x="9667" y="2014"/>
                    </a:cubicBezTo>
                    <a:cubicBezTo>
                      <a:pt x="9671" y="2014"/>
                      <a:pt x="9676" y="2015"/>
                      <a:pt x="9680" y="2018"/>
                    </a:cubicBezTo>
                    <a:cubicBezTo>
                      <a:pt x="10010" y="2232"/>
                      <a:pt x="10340" y="2482"/>
                      <a:pt x="10537" y="2812"/>
                    </a:cubicBezTo>
                    <a:cubicBezTo>
                      <a:pt x="10697" y="2901"/>
                      <a:pt x="10876" y="2982"/>
                      <a:pt x="10992" y="3115"/>
                    </a:cubicBezTo>
                    <a:cubicBezTo>
                      <a:pt x="11125" y="3160"/>
                      <a:pt x="11223" y="3222"/>
                      <a:pt x="11304" y="3303"/>
                    </a:cubicBezTo>
                    <a:cubicBezTo>
                      <a:pt x="11313" y="3294"/>
                      <a:pt x="11313" y="3285"/>
                      <a:pt x="11322" y="3285"/>
                    </a:cubicBezTo>
                    <a:cubicBezTo>
                      <a:pt x="11427" y="3243"/>
                      <a:pt x="11552" y="3221"/>
                      <a:pt x="11680" y="3221"/>
                    </a:cubicBezTo>
                    <a:cubicBezTo>
                      <a:pt x="11930" y="3221"/>
                      <a:pt x="12191" y="3304"/>
                      <a:pt x="12339" y="3481"/>
                    </a:cubicBezTo>
                    <a:cubicBezTo>
                      <a:pt x="12535" y="3695"/>
                      <a:pt x="12660" y="4079"/>
                      <a:pt x="12348" y="4248"/>
                    </a:cubicBezTo>
                    <a:cubicBezTo>
                      <a:pt x="12344" y="4252"/>
                      <a:pt x="12340" y="4253"/>
                      <a:pt x="12337" y="4253"/>
                    </a:cubicBezTo>
                    <a:cubicBezTo>
                      <a:pt x="12321" y="4253"/>
                      <a:pt x="12306" y="4227"/>
                      <a:pt x="12321" y="4213"/>
                    </a:cubicBezTo>
                    <a:cubicBezTo>
                      <a:pt x="12437" y="4106"/>
                      <a:pt x="12455" y="3972"/>
                      <a:pt x="12419" y="3847"/>
                    </a:cubicBezTo>
                    <a:cubicBezTo>
                      <a:pt x="12413" y="3847"/>
                      <a:pt x="12407" y="3847"/>
                      <a:pt x="12401" y="3847"/>
                    </a:cubicBezTo>
                    <a:cubicBezTo>
                      <a:pt x="12067" y="3847"/>
                      <a:pt x="11708" y="4095"/>
                      <a:pt x="11839" y="4489"/>
                    </a:cubicBezTo>
                    <a:cubicBezTo>
                      <a:pt x="11937" y="4819"/>
                      <a:pt x="12240" y="5051"/>
                      <a:pt x="12579" y="5105"/>
                    </a:cubicBezTo>
                    <a:cubicBezTo>
                      <a:pt x="12656" y="5115"/>
                      <a:pt x="12731" y="5121"/>
                      <a:pt x="12803" y="5121"/>
                    </a:cubicBezTo>
                    <a:cubicBezTo>
                      <a:pt x="13394" y="5121"/>
                      <a:pt x="13858" y="4773"/>
                      <a:pt x="14025" y="4177"/>
                    </a:cubicBezTo>
                    <a:cubicBezTo>
                      <a:pt x="14373" y="2919"/>
                      <a:pt x="13356" y="1795"/>
                      <a:pt x="12410" y="1117"/>
                    </a:cubicBezTo>
                    <a:cubicBezTo>
                      <a:pt x="11315" y="338"/>
                      <a:pt x="9860" y="0"/>
                      <a:pt x="84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5" name="Google Shape;5435;p17"/>
              <p:cNvSpPr/>
              <p:nvPr/>
            </p:nvSpPr>
            <p:spPr>
              <a:xfrm>
                <a:off x="1877997" y="2109520"/>
                <a:ext cx="329055" cy="484232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5567" extrusionOk="0">
                    <a:moveTo>
                      <a:pt x="375" y="0"/>
                    </a:moveTo>
                    <a:cubicBezTo>
                      <a:pt x="98" y="535"/>
                      <a:pt x="0" y="1258"/>
                      <a:pt x="72" y="1838"/>
                    </a:cubicBezTo>
                    <a:cubicBezTo>
                      <a:pt x="161" y="2507"/>
                      <a:pt x="428" y="3033"/>
                      <a:pt x="821" y="3568"/>
                    </a:cubicBezTo>
                    <a:cubicBezTo>
                      <a:pt x="1517" y="4496"/>
                      <a:pt x="2632" y="5210"/>
                      <a:pt x="3747" y="5567"/>
                    </a:cubicBezTo>
                    <a:cubicBezTo>
                      <a:pt x="3756" y="5549"/>
                      <a:pt x="3774" y="5531"/>
                      <a:pt x="3783" y="5513"/>
                    </a:cubicBezTo>
                    <a:cubicBezTo>
                      <a:pt x="2891" y="5058"/>
                      <a:pt x="2123" y="4541"/>
                      <a:pt x="1481" y="3765"/>
                    </a:cubicBezTo>
                    <a:cubicBezTo>
                      <a:pt x="714" y="2846"/>
                      <a:pt x="303" y="1392"/>
                      <a:pt x="839" y="259"/>
                    </a:cubicBezTo>
                    <a:cubicBezTo>
                      <a:pt x="669" y="205"/>
                      <a:pt x="509" y="116"/>
                      <a:pt x="3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6" name="Google Shape;5436;p17"/>
              <p:cNvSpPr/>
              <p:nvPr/>
            </p:nvSpPr>
            <p:spPr>
              <a:xfrm>
                <a:off x="3206456" y="1426638"/>
                <a:ext cx="53581" cy="98638"/>
              </a:xfrm>
              <a:custGeom>
                <a:avLst/>
                <a:gdLst/>
                <a:ahLst/>
                <a:cxnLst/>
                <a:rect l="l" t="t" r="r" b="b"/>
                <a:pathLst>
                  <a:path w="616" h="1134" extrusionOk="0">
                    <a:moveTo>
                      <a:pt x="303" y="1"/>
                    </a:moveTo>
                    <a:lnTo>
                      <a:pt x="303" y="1"/>
                    </a:lnTo>
                    <a:cubicBezTo>
                      <a:pt x="196" y="90"/>
                      <a:pt x="89" y="188"/>
                      <a:pt x="62" y="340"/>
                    </a:cubicBezTo>
                    <a:cubicBezTo>
                      <a:pt x="0" y="580"/>
                      <a:pt x="54" y="857"/>
                      <a:pt x="285" y="1000"/>
                    </a:cubicBezTo>
                    <a:cubicBezTo>
                      <a:pt x="384" y="1062"/>
                      <a:pt x="500" y="1098"/>
                      <a:pt x="616" y="1134"/>
                    </a:cubicBezTo>
                    <a:cubicBezTo>
                      <a:pt x="482" y="1027"/>
                      <a:pt x="366" y="902"/>
                      <a:pt x="303" y="777"/>
                    </a:cubicBezTo>
                    <a:cubicBezTo>
                      <a:pt x="178" y="518"/>
                      <a:pt x="178" y="224"/>
                      <a:pt x="3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7" name="Google Shape;5437;p17"/>
              <p:cNvSpPr/>
              <p:nvPr/>
            </p:nvSpPr>
            <p:spPr>
              <a:xfrm>
                <a:off x="2166599" y="2249210"/>
                <a:ext cx="1056228" cy="478839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5505" extrusionOk="0">
                    <a:moveTo>
                      <a:pt x="7725" y="0"/>
                    </a:moveTo>
                    <a:cubicBezTo>
                      <a:pt x="7335" y="0"/>
                      <a:pt x="6943" y="27"/>
                      <a:pt x="6558" y="71"/>
                    </a:cubicBezTo>
                    <a:cubicBezTo>
                      <a:pt x="5086" y="241"/>
                      <a:pt x="3525" y="1061"/>
                      <a:pt x="2401" y="2025"/>
                    </a:cubicBezTo>
                    <a:cubicBezTo>
                      <a:pt x="1366" y="2908"/>
                      <a:pt x="126" y="4077"/>
                      <a:pt x="1" y="5504"/>
                    </a:cubicBezTo>
                    <a:cubicBezTo>
                      <a:pt x="491" y="4344"/>
                      <a:pt x="1491" y="3479"/>
                      <a:pt x="2579" y="2855"/>
                    </a:cubicBezTo>
                    <a:cubicBezTo>
                      <a:pt x="3364" y="2400"/>
                      <a:pt x="4194" y="2034"/>
                      <a:pt x="5113" y="1971"/>
                    </a:cubicBezTo>
                    <a:cubicBezTo>
                      <a:pt x="5191" y="1966"/>
                      <a:pt x="5284" y="1961"/>
                      <a:pt x="5382" y="1961"/>
                    </a:cubicBezTo>
                    <a:cubicBezTo>
                      <a:pt x="5887" y="1961"/>
                      <a:pt x="6546" y="2077"/>
                      <a:pt x="6254" y="2712"/>
                    </a:cubicBezTo>
                    <a:cubicBezTo>
                      <a:pt x="6252" y="2717"/>
                      <a:pt x="6247" y="2719"/>
                      <a:pt x="6242" y="2719"/>
                    </a:cubicBezTo>
                    <a:cubicBezTo>
                      <a:pt x="6229" y="2719"/>
                      <a:pt x="6212" y="2704"/>
                      <a:pt x="6219" y="2685"/>
                    </a:cubicBezTo>
                    <a:cubicBezTo>
                      <a:pt x="6326" y="2444"/>
                      <a:pt x="6281" y="2284"/>
                      <a:pt x="6165" y="2185"/>
                    </a:cubicBezTo>
                    <a:lnTo>
                      <a:pt x="6147" y="2185"/>
                    </a:lnTo>
                    <a:cubicBezTo>
                      <a:pt x="5880" y="2212"/>
                      <a:pt x="5657" y="2623"/>
                      <a:pt x="5737" y="2855"/>
                    </a:cubicBezTo>
                    <a:cubicBezTo>
                      <a:pt x="5817" y="3087"/>
                      <a:pt x="5996" y="3229"/>
                      <a:pt x="6246" y="3274"/>
                    </a:cubicBezTo>
                    <a:cubicBezTo>
                      <a:pt x="6293" y="3283"/>
                      <a:pt x="6339" y="3287"/>
                      <a:pt x="6385" y="3287"/>
                    </a:cubicBezTo>
                    <a:cubicBezTo>
                      <a:pt x="6667" y="3287"/>
                      <a:pt x="6914" y="3126"/>
                      <a:pt x="7075" y="2872"/>
                    </a:cubicBezTo>
                    <a:cubicBezTo>
                      <a:pt x="7361" y="2426"/>
                      <a:pt x="7102" y="1820"/>
                      <a:pt x="6602" y="1659"/>
                    </a:cubicBezTo>
                    <a:cubicBezTo>
                      <a:pt x="6585" y="1650"/>
                      <a:pt x="6585" y="1615"/>
                      <a:pt x="6611" y="1615"/>
                    </a:cubicBezTo>
                    <a:cubicBezTo>
                      <a:pt x="6816" y="1641"/>
                      <a:pt x="6995" y="1722"/>
                      <a:pt x="7129" y="1855"/>
                    </a:cubicBezTo>
                    <a:cubicBezTo>
                      <a:pt x="7236" y="1909"/>
                      <a:pt x="7352" y="1980"/>
                      <a:pt x="7459" y="2070"/>
                    </a:cubicBezTo>
                    <a:cubicBezTo>
                      <a:pt x="7494" y="2078"/>
                      <a:pt x="7539" y="2096"/>
                      <a:pt x="7575" y="2105"/>
                    </a:cubicBezTo>
                    <a:cubicBezTo>
                      <a:pt x="7575" y="2105"/>
                      <a:pt x="7584" y="2096"/>
                      <a:pt x="7584" y="2096"/>
                    </a:cubicBezTo>
                    <a:cubicBezTo>
                      <a:pt x="7668" y="2048"/>
                      <a:pt x="7776" y="2028"/>
                      <a:pt x="7887" y="2028"/>
                    </a:cubicBezTo>
                    <a:cubicBezTo>
                      <a:pt x="8045" y="2028"/>
                      <a:pt x="8209" y="2069"/>
                      <a:pt x="8324" y="2132"/>
                    </a:cubicBezTo>
                    <a:cubicBezTo>
                      <a:pt x="8547" y="2248"/>
                      <a:pt x="8904" y="2542"/>
                      <a:pt x="8797" y="2837"/>
                    </a:cubicBezTo>
                    <a:cubicBezTo>
                      <a:pt x="8792" y="2851"/>
                      <a:pt x="8779" y="2858"/>
                      <a:pt x="8765" y="2858"/>
                    </a:cubicBezTo>
                    <a:cubicBezTo>
                      <a:pt x="8754" y="2858"/>
                      <a:pt x="8743" y="2854"/>
                      <a:pt x="8735" y="2846"/>
                    </a:cubicBezTo>
                    <a:cubicBezTo>
                      <a:pt x="8672" y="2748"/>
                      <a:pt x="8663" y="2640"/>
                      <a:pt x="8592" y="2542"/>
                    </a:cubicBezTo>
                    <a:cubicBezTo>
                      <a:pt x="8565" y="2498"/>
                      <a:pt x="8529" y="2462"/>
                      <a:pt x="8494" y="2426"/>
                    </a:cubicBezTo>
                    <a:cubicBezTo>
                      <a:pt x="8396" y="2498"/>
                      <a:pt x="8306" y="2596"/>
                      <a:pt x="8226" y="2703"/>
                    </a:cubicBezTo>
                    <a:cubicBezTo>
                      <a:pt x="8172" y="2872"/>
                      <a:pt x="8217" y="3060"/>
                      <a:pt x="8404" y="3158"/>
                    </a:cubicBezTo>
                    <a:cubicBezTo>
                      <a:pt x="8523" y="3222"/>
                      <a:pt x="8671" y="3250"/>
                      <a:pt x="8820" y="3250"/>
                    </a:cubicBezTo>
                    <a:cubicBezTo>
                      <a:pt x="8963" y="3250"/>
                      <a:pt x="9107" y="3224"/>
                      <a:pt x="9225" y="3176"/>
                    </a:cubicBezTo>
                    <a:cubicBezTo>
                      <a:pt x="9957" y="2881"/>
                      <a:pt x="9475" y="2007"/>
                      <a:pt x="9002" y="1739"/>
                    </a:cubicBezTo>
                    <a:cubicBezTo>
                      <a:pt x="9002" y="1733"/>
                      <a:pt x="9002" y="1727"/>
                      <a:pt x="9005" y="1727"/>
                    </a:cubicBezTo>
                    <a:cubicBezTo>
                      <a:pt x="9007" y="1727"/>
                      <a:pt x="9008" y="1728"/>
                      <a:pt x="9011" y="1731"/>
                    </a:cubicBezTo>
                    <a:cubicBezTo>
                      <a:pt x="9082" y="1757"/>
                      <a:pt x="9145" y="1793"/>
                      <a:pt x="9207" y="1838"/>
                    </a:cubicBezTo>
                    <a:cubicBezTo>
                      <a:pt x="9207" y="1838"/>
                      <a:pt x="9211" y="1834"/>
                      <a:pt x="9217" y="1834"/>
                    </a:cubicBezTo>
                    <a:cubicBezTo>
                      <a:pt x="9219" y="1834"/>
                      <a:pt x="9222" y="1835"/>
                      <a:pt x="9225" y="1838"/>
                    </a:cubicBezTo>
                    <a:cubicBezTo>
                      <a:pt x="9395" y="1927"/>
                      <a:pt x="9600" y="2061"/>
                      <a:pt x="9752" y="2221"/>
                    </a:cubicBezTo>
                    <a:cubicBezTo>
                      <a:pt x="9912" y="2301"/>
                      <a:pt x="10055" y="2453"/>
                      <a:pt x="10153" y="2632"/>
                    </a:cubicBezTo>
                    <a:cubicBezTo>
                      <a:pt x="10260" y="2712"/>
                      <a:pt x="10358" y="2819"/>
                      <a:pt x="10421" y="2944"/>
                    </a:cubicBezTo>
                    <a:cubicBezTo>
                      <a:pt x="10430" y="2935"/>
                      <a:pt x="10438" y="2926"/>
                      <a:pt x="10447" y="2926"/>
                    </a:cubicBezTo>
                    <a:cubicBezTo>
                      <a:pt x="10742" y="2979"/>
                      <a:pt x="11125" y="3140"/>
                      <a:pt x="11259" y="3426"/>
                    </a:cubicBezTo>
                    <a:cubicBezTo>
                      <a:pt x="11353" y="3639"/>
                      <a:pt x="11259" y="3837"/>
                      <a:pt x="11030" y="3837"/>
                    </a:cubicBezTo>
                    <a:cubicBezTo>
                      <a:pt x="11021" y="3837"/>
                      <a:pt x="11011" y="3837"/>
                      <a:pt x="11000" y="3836"/>
                    </a:cubicBezTo>
                    <a:cubicBezTo>
                      <a:pt x="10974" y="3836"/>
                      <a:pt x="10974" y="3800"/>
                      <a:pt x="10992" y="3800"/>
                    </a:cubicBezTo>
                    <a:cubicBezTo>
                      <a:pt x="11108" y="3756"/>
                      <a:pt x="11241" y="3657"/>
                      <a:pt x="11188" y="3515"/>
                    </a:cubicBezTo>
                    <a:cubicBezTo>
                      <a:pt x="11170" y="3461"/>
                      <a:pt x="11134" y="3417"/>
                      <a:pt x="11099" y="3372"/>
                    </a:cubicBezTo>
                    <a:cubicBezTo>
                      <a:pt x="11079" y="3368"/>
                      <a:pt x="11059" y="3366"/>
                      <a:pt x="11040" y="3366"/>
                    </a:cubicBezTo>
                    <a:cubicBezTo>
                      <a:pt x="10740" y="3366"/>
                      <a:pt x="10535" y="3805"/>
                      <a:pt x="10786" y="4014"/>
                    </a:cubicBezTo>
                    <a:cubicBezTo>
                      <a:pt x="10931" y="4138"/>
                      <a:pt x="11150" y="4252"/>
                      <a:pt x="11362" y="4252"/>
                    </a:cubicBezTo>
                    <a:cubicBezTo>
                      <a:pt x="11424" y="4252"/>
                      <a:pt x="11486" y="4242"/>
                      <a:pt x="11545" y="4219"/>
                    </a:cubicBezTo>
                    <a:cubicBezTo>
                      <a:pt x="11991" y="4041"/>
                      <a:pt x="12125" y="3470"/>
                      <a:pt x="12133" y="3033"/>
                    </a:cubicBezTo>
                    <a:cubicBezTo>
                      <a:pt x="12142" y="2239"/>
                      <a:pt x="11812" y="1570"/>
                      <a:pt x="11197" y="1070"/>
                    </a:cubicBezTo>
                    <a:cubicBezTo>
                      <a:pt x="10205" y="269"/>
                      <a:pt x="8970" y="0"/>
                      <a:pt x="77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8" name="Google Shape;5438;p17"/>
              <p:cNvSpPr/>
              <p:nvPr/>
            </p:nvSpPr>
            <p:spPr>
              <a:xfrm>
                <a:off x="3018665" y="2487362"/>
                <a:ext cx="58278" cy="72891"/>
              </a:xfrm>
              <a:custGeom>
                <a:avLst/>
                <a:gdLst/>
                <a:ahLst/>
                <a:cxnLst/>
                <a:rect l="l" t="t" r="r" b="b"/>
                <a:pathLst>
                  <a:path w="670" h="838" extrusionOk="0">
                    <a:moveTo>
                      <a:pt x="402" y="1"/>
                    </a:moveTo>
                    <a:cubicBezTo>
                      <a:pt x="473" y="179"/>
                      <a:pt x="482" y="384"/>
                      <a:pt x="366" y="554"/>
                    </a:cubicBezTo>
                    <a:cubicBezTo>
                      <a:pt x="295" y="661"/>
                      <a:pt x="152" y="768"/>
                      <a:pt x="0" y="812"/>
                    </a:cubicBezTo>
                    <a:cubicBezTo>
                      <a:pt x="44" y="829"/>
                      <a:pt x="95" y="837"/>
                      <a:pt x="148" y="837"/>
                    </a:cubicBezTo>
                    <a:cubicBezTo>
                      <a:pt x="318" y="837"/>
                      <a:pt x="510" y="755"/>
                      <a:pt x="571" y="625"/>
                    </a:cubicBezTo>
                    <a:cubicBezTo>
                      <a:pt x="669" y="393"/>
                      <a:pt x="562" y="161"/>
                      <a:pt x="4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9" name="Google Shape;5439;p17"/>
              <p:cNvSpPr/>
              <p:nvPr/>
            </p:nvSpPr>
            <p:spPr>
              <a:xfrm>
                <a:off x="2999268" y="2450918"/>
                <a:ext cx="56713" cy="96638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111" extrusionOk="0">
                    <a:moveTo>
                      <a:pt x="268" y="0"/>
                    </a:moveTo>
                    <a:cubicBezTo>
                      <a:pt x="402" y="179"/>
                      <a:pt x="482" y="384"/>
                      <a:pt x="410" y="616"/>
                    </a:cubicBezTo>
                    <a:cubicBezTo>
                      <a:pt x="348" y="839"/>
                      <a:pt x="196" y="1026"/>
                      <a:pt x="0" y="1107"/>
                    </a:cubicBezTo>
                    <a:cubicBezTo>
                      <a:pt x="19" y="1109"/>
                      <a:pt x="39" y="1110"/>
                      <a:pt x="58" y="1110"/>
                    </a:cubicBezTo>
                    <a:cubicBezTo>
                      <a:pt x="243" y="1110"/>
                      <a:pt x="453" y="1002"/>
                      <a:pt x="518" y="857"/>
                    </a:cubicBezTo>
                    <a:cubicBezTo>
                      <a:pt x="651" y="553"/>
                      <a:pt x="509" y="214"/>
                      <a:pt x="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0" name="Google Shape;5440;p17"/>
              <p:cNvSpPr/>
              <p:nvPr/>
            </p:nvSpPr>
            <p:spPr>
              <a:xfrm>
                <a:off x="2967433" y="2415952"/>
                <a:ext cx="61410" cy="125864"/>
              </a:xfrm>
              <a:custGeom>
                <a:avLst/>
                <a:gdLst/>
                <a:ahLst/>
                <a:cxnLst/>
                <a:rect l="l" t="t" r="r" b="b"/>
                <a:pathLst>
                  <a:path w="706" h="1447" extrusionOk="0">
                    <a:moveTo>
                      <a:pt x="98" y="1"/>
                    </a:moveTo>
                    <a:cubicBezTo>
                      <a:pt x="580" y="429"/>
                      <a:pt x="660" y="1178"/>
                      <a:pt x="0" y="1446"/>
                    </a:cubicBezTo>
                    <a:cubicBezTo>
                      <a:pt x="313" y="1419"/>
                      <a:pt x="705" y="1205"/>
                      <a:pt x="678" y="848"/>
                    </a:cubicBezTo>
                    <a:cubicBezTo>
                      <a:pt x="643" y="456"/>
                      <a:pt x="411" y="215"/>
                      <a:pt x="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1" name="Google Shape;5441;p17"/>
              <p:cNvSpPr/>
              <p:nvPr/>
            </p:nvSpPr>
            <p:spPr>
              <a:xfrm>
                <a:off x="3203325" y="2403600"/>
                <a:ext cx="96290" cy="247639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847" extrusionOk="0">
                    <a:moveTo>
                      <a:pt x="188" y="0"/>
                    </a:moveTo>
                    <a:lnTo>
                      <a:pt x="188" y="0"/>
                    </a:lnTo>
                    <a:cubicBezTo>
                      <a:pt x="643" y="580"/>
                      <a:pt x="892" y="1401"/>
                      <a:pt x="687" y="2079"/>
                    </a:cubicBezTo>
                    <a:cubicBezTo>
                      <a:pt x="571" y="2453"/>
                      <a:pt x="348" y="2721"/>
                      <a:pt x="0" y="2846"/>
                    </a:cubicBezTo>
                    <a:cubicBezTo>
                      <a:pt x="17" y="2847"/>
                      <a:pt x="33" y="2847"/>
                      <a:pt x="49" y="2847"/>
                    </a:cubicBezTo>
                    <a:cubicBezTo>
                      <a:pt x="479" y="2847"/>
                      <a:pt x="790" y="2615"/>
                      <a:pt x="910" y="2150"/>
                    </a:cubicBezTo>
                    <a:cubicBezTo>
                      <a:pt x="1107" y="1419"/>
                      <a:pt x="776" y="491"/>
                      <a:pt x="1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42" name="Google Shape;5442;p17"/>
              <p:cNvGrpSpPr/>
              <p:nvPr/>
            </p:nvGrpSpPr>
            <p:grpSpPr>
              <a:xfrm>
                <a:off x="2145637" y="2189368"/>
                <a:ext cx="1166414" cy="523100"/>
                <a:chOff x="2145637" y="2189368"/>
                <a:chExt cx="1166414" cy="523100"/>
              </a:xfrm>
            </p:grpSpPr>
            <p:sp>
              <p:nvSpPr>
                <p:cNvPr id="5443" name="Google Shape;5443;p17"/>
                <p:cNvSpPr/>
                <p:nvPr/>
              </p:nvSpPr>
              <p:spPr>
                <a:xfrm>
                  <a:off x="2466945" y="2263127"/>
                  <a:ext cx="12438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44" extrusionOk="0">
                      <a:moveTo>
                        <a:pt x="72" y="0"/>
                      </a:moveTo>
                      <a:cubicBezTo>
                        <a:pt x="36" y="0"/>
                        <a:pt x="0" y="36"/>
                        <a:pt x="0" y="72"/>
                      </a:cubicBezTo>
                      <a:cubicBezTo>
                        <a:pt x="0" y="107"/>
                        <a:pt x="36" y="143"/>
                        <a:pt x="72" y="143"/>
                      </a:cubicBezTo>
                      <a:cubicBezTo>
                        <a:pt x="107" y="143"/>
                        <a:pt x="143" y="107"/>
                        <a:pt x="143" y="72"/>
                      </a:cubicBezTo>
                      <a:cubicBezTo>
                        <a:pt x="143" y="36"/>
                        <a:pt x="107" y="0"/>
                        <a:pt x="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4" name="Google Shape;5444;p17"/>
                <p:cNvSpPr/>
                <p:nvPr/>
              </p:nvSpPr>
              <p:spPr>
                <a:xfrm>
                  <a:off x="3045803" y="2647232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" h="144" extrusionOk="0">
                      <a:moveTo>
                        <a:pt x="72" y="0"/>
                      </a:moveTo>
                      <a:cubicBezTo>
                        <a:pt x="27" y="0"/>
                        <a:pt x="0" y="27"/>
                        <a:pt x="0" y="72"/>
                      </a:cubicBezTo>
                      <a:cubicBezTo>
                        <a:pt x="0" y="107"/>
                        <a:pt x="27" y="143"/>
                        <a:pt x="72" y="143"/>
                      </a:cubicBezTo>
                      <a:cubicBezTo>
                        <a:pt x="107" y="143"/>
                        <a:pt x="143" y="107"/>
                        <a:pt x="143" y="72"/>
                      </a:cubicBezTo>
                      <a:cubicBezTo>
                        <a:pt x="143" y="27"/>
                        <a:pt x="107" y="0"/>
                        <a:pt x="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5" name="Google Shape;5445;p17"/>
                <p:cNvSpPr/>
                <p:nvPr/>
              </p:nvSpPr>
              <p:spPr>
                <a:xfrm>
                  <a:off x="2217048" y="2346889"/>
                  <a:ext cx="10177" cy="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117" extrusionOk="0">
                      <a:moveTo>
                        <a:pt x="63" y="1"/>
                      </a:moveTo>
                      <a:cubicBezTo>
                        <a:pt x="27" y="1"/>
                        <a:pt x="1" y="28"/>
                        <a:pt x="1" y="54"/>
                      </a:cubicBezTo>
                      <a:cubicBezTo>
                        <a:pt x="1" y="90"/>
                        <a:pt x="27" y="117"/>
                        <a:pt x="63" y="117"/>
                      </a:cubicBezTo>
                      <a:cubicBezTo>
                        <a:pt x="90" y="117"/>
                        <a:pt x="117" y="90"/>
                        <a:pt x="117" y="54"/>
                      </a:cubicBezTo>
                      <a:cubicBezTo>
                        <a:pt x="117" y="28"/>
                        <a:pt x="90" y="1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6" name="Google Shape;5446;p17"/>
                <p:cNvSpPr/>
                <p:nvPr/>
              </p:nvSpPr>
              <p:spPr>
                <a:xfrm>
                  <a:off x="3301875" y="2658105"/>
                  <a:ext cx="10177" cy="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117" extrusionOk="0">
                      <a:moveTo>
                        <a:pt x="54" y="0"/>
                      </a:moveTo>
                      <a:cubicBezTo>
                        <a:pt x="27" y="0"/>
                        <a:pt x="0" y="27"/>
                        <a:pt x="0" y="63"/>
                      </a:cubicBezTo>
                      <a:cubicBezTo>
                        <a:pt x="0" y="89"/>
                        <a:pt x="27" y="116"/>
                        <a:pt x="54" y="116"/>
                      </a:cubicBezTo>
                      <a:cubicBezTo>
                        <a:pt x="90" y="116"/>
                        <a:pt x="116" y="89"/>
                        <a:pt x="116" y="63"/>
                      </a:cubicBezTo>
                      <a:cubicBezTo>
                        <a:pt x="116" y="27"/>
                        <a:pt x="90" y="0"/>
                        <a:pt x="5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7" name="Google Shape;5447;p17"/>
                <p:cNvSpPr/>
                <p:nvPr/>
              </p:nvSpPr>
              <p:spPr>
                <a:xfrm>
                  <a:off x="2269063" y="2395772"/>
                  <a:ext cx="10177" cy="101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117" extrusionOk="0">
                      <a:moveTo>
                        <a:pt x="54" y="1"/>
                      </a:moveTo>
                      <a:cubicBezTo>
                        <a:pt x="18" y="1"/>
                        <a:pt x="0" y="28"/>
                        <a:pt x="0" y="54"/>
                      </a:cubicBezTo>
                      <a:cubicBezTo>
                        <a:pt x="0" y="90"/>
                        <a:pt x="18" y="117"/>
                        <a:pt x="54" y="117"/>
                      </a:cubicBezTo>
                      <a:cubicBezTo>
                        <a:pt x="90" y="117"/>
                        <a:pt x="116" y="90"/>
                        <a:pt x="116" y="54"/>
                      </a:cubicBezTo>
                      <a:cubicBezTo>
                        <a:pt x="116" y="28"/>
                        <a:pt x="90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8" name="Google Shape;5448;p17"/>
                <p:cNvSpPr/>
                <p:nvPr/>
              </p:nvSpPr>
              <p:spPr>
                <a:xfrm>
                  <a:off x="2421106" y="2291831"/>
                  <a:ext cx="17223" cy="16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" h="188" extrusionOk="0">
                      <a:moveTo>
                        <a:pt x="99" y="1"/>
                      </a:moveTo>
                      <a:cubicBezTo>
                        <a:pt x="46" y="1"/>
                        <a:pt x="1" y="36"/>
                        <a:pt x="1" y="99"/>
                      </a:cubicBezTo>
                      <a:cubicBezTo>
                        <a:pt x="1" y="152"/>
                        <a:pt x="46" y="188"/>
                        <a:pt x="99" y="188"/>
                      </a:cubicBezTo>
                      <a:cubicBezTo>
                        <a:pt x="153" y="188"/>
                        <a:pt x="197" y="152"/>
                        <a:pt x="197" y="99"/>
                      </a:cubicBezTo>
                      <a:cubicBezTo>
                        <a:pt x="197" y="36"/>
                        <a:pt x="153" y="1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9" name="Google Shape;5449;p17"/>
                <p:cNvSpPr/>
                <p:nvPr/>
              </p:nvSpPr>
              <p:spPr>
                <a:xfrm>
                  <a:off x="3087727" y="2695332"/>
                  <a:ext cx="17136" cy="17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" h="197" extrusionOk="0">
                      <a:moveTo>
                        <a:pt x="98" y="0"/>
                      </a:moveTo>
                      <a:cubicBezTo>
                        <a:pt x="45" y="0"/>
                        <a:pt x="0" y="45"/>
                        <a:pt x="0" y="99"/>
                      </a:cubicBezTo>
                      <a:cubicBezTo>
                        <a:pt x="0" y="152"/>
                        <a:pt x="45" y="197"/>
                        <a:pt x="98" y="197"/>
                      </a:cubicBezTo>
                      <a:cubicBezTo>
                        <a:pt x="152" y="197"/>
                        <a:pt x="196" y="152"/>
                        <a:pt x="196" y="99"/>
                      </a:cubicBezTo>
                      <a:cubicBezTo>
                        <a:pt x="196" y="45"/>
                        <a:pt x="152" y="0"/>
                        <a:pt x="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50" name="Google Shape;5450;p17"/>
                <p:cNvSpPr/>
                <p:nvPr/>
              </p:nvSpPr>
              <p:spPr>
                <a:xfrm>
                  <a:off x="2169731" y="2189368"/>
                  <a:ext cx="26443" cy="27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" h="314" extrusionOk="0">
                      <a:moveTo>
                        <a:pt x="152" y="1"/>
                      </a:moveTo>
                      <a:cubicBezTo>
                        <a:pt x="72" y="1"/>
                        <a:pt x="0" y="72"/>
                        <a:pt x="0" y="162"/>
                      </a:cubicBezTo>
                      <a:cubicBezTo>
                        <a:pt x="0" y="242"/>
                        <a:pt x="72" y="313"/>
                        <a:pt x="152" y="313"/>
                      </a:cubicBezTo>
                      <a:cubicBezTo>
                        <a:pt x="241" y="313"/>
                        <a:pt x="304" y="242"/>
                        <a:pt x="304" y="162"/>
                      </a:cubicBezTo>
                      <a:cubicBezTo>
                        <a:pt x="304" y="72"/>
                        <a:pt x="241" y="1"/>
                        <a:pt x="1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51" name="Google Shape;5451;p17"/>
                <p:cNvSpPr/>
                <p:nvPr/>
              </p:nvSpPr>
              <p:spPr>
                <a:xfrm>
                  <a:off x="2949602" y="2638708"/>
                  <a:ext cx="26443" cy="26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" h="304" extrusionOk="0">
                      <a:moveTo>
                        <a:pt x="152" y="0"/>
                      </a:moveTo>
                      <a:cubicBezTo>
                        <a:pt x="63" y="0"/>
                        <a:pt x="0" y="72"/>
                        <a:pt x="0" y="152"/>
                      </a:cubicBezTo>
                      <a:cubicBezTo>
                        <a:pt x="0" y="241"/>
                        <a:pt x="63" y="303"/>
                        <a:pt x="152" y="303"/>
                      </a:cubicBezTo>
                      <a:cubicBezTo>
                        <a:pt x="232" y="303"/>
                        <a:pt x="303" y="241"/>
                        <a:pt x="303" y="152"/>
                      </a:cubicBezTo>
                      <a:cubicBezTo>
                        <a:pt x="303" y="72"/>
                        <a:pt x="232" y="0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52" name="Google Shape;5452;p17"/>
                <p:cNvSpPr/>
                <p:nvPr/>
              </p:nvSpPr>
              <p:spPr>
                <a:xfrm>
                  <a:off x="2211656" y="2374897"/>
                  <a:ext cx="18701" cy="187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" h="215" extrusionOk="0">
                      <a:moveTo>
                        <a:pt x="107" y="0"/>
                      </a:moveTo>
                      <a:cubicBezTo>
                        <a:pt x="45" y="0"/>
                        <a:pt x="0" y="54"/>
                        <a:pt x="0" y="107"/>
                      </a:cubicBezTo>
                      <a:cubicBezTo>
                        <a:pt x="0" y="170"/>
                        <a:pt x="45" y="214"/>
                        <a:pt x="107" y="214"/>
                      </a:cubicBezTo>
                      <a:cubicBezTo>
                        <a:pt x="161" y="214"/>
                        <a:pt x="214" y="170"/>
                        <a:pt x="214" y="107"/>
                      </a:cubicBezTo>
                      <a:cubicBezTo>
                        <a:pt x="214" y="54"/>
                        <a:pt x="161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53" name="Google Shape;5453;p17"/>
                <p:cNvSpPr/>
                <p:nvPr/>
              </p:nvSpPr>
              <p:spPr>
                <a:xfrm>
                  <a:off x="2145637" y="2214244"/>
                  <a:ext cx="14874" cy="1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79" extrusionOk="0">
                      <a:moveTo>
                        <a:pt x="90" y="0"/>
                      </a:moveTo>
                      <a:cubicBezTo>
                        <a:pt x="37" y="0"/>
                        <a:pt x="1" y="45"/>
                        <a:pt x="1" y="90"/>
                      </a:cubicBezTo>
                      <a:cubicBezTo>
                        <a:pt x="1" y="134"/>
                        <a:pt x="37" y="179"/>
                        <a:pt x="90" y="179"/>
                      </a:cubicBezTo>
                      <a:cubicBezTo>
                        <a:pt x="135" y="179"/>
                        <a:pt x="170" y="134"/>
                        <a:pt x="170" y="90"/>
                      </a:cubicBezTo>
                      <a:cubicBezTo>
                        <a:pt x="170" y="45"/>
                        <a:pt x="135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5454" name="Google Shape;5454;p17"/>
          <p:cNvGrpSpPr/>
          <p:nvPr/>
        </p:nvGrpSpPr>
        <p:grpSpPr>
          <a:xfrm>
            <a:off x="1716673" y="6162236"/>
            <a:ext cx="4706627" cy="1943405"/>
            <a:chOff x="1287505" y="4621677"/>
            <a:chExt cx="3529970" cy="1457554"/>
          </a:xfrm>
        </p:grpSpPr>
        <p:grpSp>
          <p:nvGrpSpPr>
            <p:cNvPr id="5455" name="Google Shape;5455;p17"/>
            <p:cNvGrpSpPr/>
            <p:nvPr/>
          </p:nvGrpSpPr>
          <p:grpSpPr>
            <a:xfrm>
              <a:off x="1287505" y="4621677"/>
              <a:ext cx="3529970" cy="1457554"/>
              <a:chOff x="1133650" y="3105500"/>
              <a:chExt cx="3428608" cy="1415701"/>
            </a:xfrm>
          </p:grpSpPr>
          <p:sp>
            <p:nvSpPr>
              <p:cNvPr id="5456" name="Google Shape;5456;p17"/>
              <p:cNvSpPr/>
              <p:nvPr/>
            </p:nvSpPr>
            <p:spPr>
              <a:xfrm>
                <a:off x="2240575" y="3413443"/>
                <a:ext cx="54421" cy="44004"/>
              </a:xfrm>
              <a:custGeom>
                <a:avLst/>
                <a:gdLst/>
                <a:ahLst/>
                <a:cxnLst/>
                <a:rect l="l" t="t" r="r" b="b"/>
                <a:pathLst>
                  <a:path w="653" h="528" extrusionOk="0">
                    <a:moveTo>
                      <a:pt x="330" y="74"/>
                    </a:moveTo>
                    <a:cubicBezTo>
                      <a:pt x="465" y="74"/>
                      <a:pt x="480" y="272"/>
                      <a:pt x="384" y="359"/>
                    </a:cubicBezTo>
                    <a:cubicBezTo>
                      <a:pt x="370" y="373"/>
                      <a:pt x="354" y="378"/>
                      <a:pt x="336" y="378"/>
                    </a:cubicBezTo>
                    <a:cubicBezTo>
                      <a:pt x="281" y="378"/>
                      <a:pt x="214" y="328"/>
                      <a:pt x="187" y="288"/>
                    </a:cubicBezTo>
                    <a:cubicBezTo>
                      <a:pt x="170" y="261"/>
                      <a:pt x="170" y="199"/>
                      <a:pt x="196" y="163"/>
                    </a:cubicBezTo>
                    <a:cubicBezTo>
                      <a:pt x="232" y="119"/>
                      <a:pt x="268" y="101"/>
                      <a:pt x="321" y="74"/>
                    </a:cubicBezTo>
                    <a:cubicBezTo>
                      <a:pt x="324" y="74"/>
                      <a:pt x="327" y="74"/>
                      <a:pt x="330" y="74"/>
                    </a:cubicBezTo>
                    <a:close/>
                    <a:moveTo>
                      <a:pt x="227" y="0"/>
                    </a:moveTo>
                    <a:cubicBezTo>
                      <a:pt x="219" y="0"/>
                      <a:pt x="212" y="1"/>
                      <a:pt x="205" y="3"/>
                    </a:cubicBezTo>
                    <a:cubicBezTo>
                      <a:pt x="161" y="12"/>
                      <a:pt x="116" y="38"/>
                      <a:pt x="80" y="74"/>
                    </a:cubicBezTo>
                    <a:cubicBezTo>
                      <a:pt x="9" y="136"/>
                      <a:pt x="0" y="235"/>
                      <a:pt x="27" y="324"/>
                    </a:cubicBezTo>
                    <a:cubicBezTo>
                      <a:pt x="75" y="446"/>
                      <a:pt x="200" y="527"/>
                      <a:pt x="328" y="527"/>
                    </a:cubicBezTo>
                    <a:cubicBezTo>
                      <a:pt x="368" y="527"/>
                      <a:pt x="408" y="519"/>
                      <a:pt x="446" y="502"/>
                    </a:cubicBezTo>
                    <a:cubicBezTo>
                      <a:pt x="653" y="403"/>
                      <a:pt x="584" y="13"/>
                      <a:pt x="374" y="13"/>
                    </a:cubicBezTo>
                    <a:cubicBezTo>
                      <a:pt x="357" y="13"/>
                      <a:pt x="340" y="15"/>
                      <a:pt x="321" y="20"/>
                    </a:cubicBezTo>
                    <a:cubicBezTo>
                      <a:pt x="292" y="13"/>
                      <a:pt x="258" y="0"/>
                      <a:pt x="2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17"/>
              <p:cNvSpPr/>
              <p:nvPr/>
            </p:nvSpPr>
            <p:spPr>
              <a:xfrm>
                <a:off x="2131982" y="3244012"/>
                <a:ext cx="49171" cy="44087"/>
              </a:xfrm>
              <a:custGeom>
                <a:avLst/>
                <a:gdLst/>
                <a:ahLst/>
                <a:cxnLst/>
                <a:rect l="l" t="t" r="r" b="b"/>
                <a:pathLst>
                  <a:path w="590" h="529" extrusionOk="0">
                    <a:moveTo>
                      <a:pt x="366" y="64"/>
                    </a:moveTo>
                    <a:cubicBezTo>
                      <a:pt x="420" y="64"/>
                      <a:pt x="420" y="118"/>
                      <a:pt x="429" y="162"/>
                    </a:cubicBezTo>
                    <a:cubicBezTo>
                      <a:pt x="447" y="242"/>
                      <a:pt x="411" y="296"/>
                      <a:pt x="349" y="341"/>
                    </a:cubicBezTo>
                    <a:cubicBezTo>
                      <a:pt x="323" y="359"/>
                      <a:pt x="298" y="368"/>
                      <a:pt x="275" y="368"/>
                    </a:cubicBezTo>
                    <a:cubicBezTo>
                      <a:pt x="240" y="368"/>
                      <a:pt x="209" y="348"/>
                      <a:pt x="188" y="305"/>
                    </a:cubicBezTo>
                    <a:cubicBezTo>
                      <a:pt x="152" y="260"/>
                      <a:pt x="206" y="153"/>
                      <a:pt x="250" y="127"/>
                    </a:cubicBezTo>
                    <a:cubicBezTo>
                      <a:pt x="259" y="127"/>
                      <a:pt x="259" y="118"/>
                      <a:pt x="259" y="109"/>
                    </a:cubicBezTo>
                    <a:cubicBezTo>
                      <a:pt x="286" y="91"/>
                      <a:pt x="322" y="64"/>
                      <a:pt x="366" y="64"/>
                    </a:cubicBezTo>
                    <a:close/>
                    <a:moveTo>
                      <a:pt x="398" y="0"/>
                    </a:moveTo>
                    <a:cubicBezTo>
                      <a:pt x="340" y="0"/>
                      <a:pt x="279" y="42"/>
                      <a:pt x="242" y="91"/>
                    </a:cubicBezTo>
                    <a:cubicBezTo>
                      <a:pt x="161" y="91"/>
                      <a:pt x="108" y="109"/>
                      <a:pt x="54" y="171"/>
                    </a:cubicBezTo>
                    <a:cubicBezTo>
                      <a:pt x="1" y="234"/>
                      <a:pt x="19" y="314"/>
                      <a:pt x="45" y="385"/>
                    </a:cubicBezTo>
                    <a:cubicBezTo>
                      <a:pt x="81" y="457"/>
                      <a:pt x="143" y="501"/>
                      <a:pt x="215" y="519"/>
                    </a:cubicBezTo>
                    <a:cubicBezTo>
                      <a:pt x="234" y="525"/>
                      <a:pt x="253" y="528"/>
                      <a:pt x="272" y="528"/>
                    </a:cubicBezTo>
                    <a:cubicBezTo>
                      <a:pt x="333" y="528"/>
                      <a:pt x="392" y="499"/>
                      <a:pt x="447" y="466"/>
                    </a:cubicBezTo>
                    <a:cubicBezTo>
                      <a:pt x="589" y="376"/>
                      <a:pt x="589" y="198"/>
                      <a:pt x="500" y="64"/>
                    </a:cubicBezTo>
                    <a:cubicBezTo>
                      <a:pt x="472" y="18"/>
                      <a:pt x="435" y="0"/>
                      <a:pt x="39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17"/>
              <p:cNvSpPr/>
              <p:nvPr/>
            </p:nvSpPr>
            <p:spPr>
              <a:xfrm>
                <a:off x="1761118" y="4044079"/>
                <a:ext cx="51254" cy="50087"/>
              </a:xfrm>
              <a:custGeom>
                <a:avLst/>
                <a:gdLst/>
                <a:ahLst/>
                <a:cxnLst/>
                <a:rect l="l" t="t" r="r" b="b"/>
                <a:pathLst>
                  <a:path w="615" h="601" extrusionOk="0">
                    <a:moveTo>
                      <a:pt x="320" y="54"/>
                    </a:moveTo>
                    <a:cubicBezTo>
                      <a:pt x="356" y="54"/>
                      <a:pt x="401" y="54"/>
                      <a:pt x="445" y="72"/>
                    </a:cubicBezTo>
                    <a:cubicBezTo>
                      <a:pt x="508" y="108"/>
                      <a:pt x="499" y="188"/>
                      <a:pt x="490" y="250"/>
                    </a:cubicBezTo>
                    <a:cubicBezTo>
                      <a:pt x="474" y="312"/>
                      <a:pt x="432" y="448"/>
                      <a:pt x="357" y="448"/>
                    </a:cubicBezTo>
                    <a:cubicBezTo>
                      <a:pt x="345" y="448"/>
                      <a:pt x="333" y="445"/>
                      <a:pt x="320" y="438"/>
                    </a:cubicBezTo>
                    <a:cubicBezTo>
                      <a:pt x="213" y="375"/>
                      <a:pt x="222" y="134"/>
                      <a:pt x="320" y="54"/>
                    </a:cubicBezTo>
                    <a:close/>
                    <a:moveTo>
                      <a:pt x="315" y="0"/>
                    </a:moveTo>
                    <a:cubicBezTo>
                      <a:pt x="0" y="0"/>
                      <a:pt x="48" y="572"/>
                      <a:pt x="329" y="598"/>
                    </a:cubicBezTo>
                    <a:cubicBezTo>
                      <a:pt x="341" y="600"/>
                      <a:pt x="352" y="600"/>
                      <a:pt x="362" y="600"/>
                    </a:cubicBezTo>
                    <a:cubicBezTo>
                      <a:pt x="558" y="600"/>
                      <a:pt x="614" y="375"/>
                      <a:pt x="606" y="206"/>
                    </a:cubicBezTo>
                    <a:cubicBezTo>
                      <a:pt x="598" y="69"/>
                      <a:pt x="507" y="4"/>
                      <a:pt x="397" y="4"/>
                    </a:cubicBezTo>
                    <a:cubicBezTo>
                      <a:pt x="378" y="4"/>
                      <a:pt x="358" y="6"/>
                      <a:pt x="338" y="10"/>
                    </a:cubicBezTo>
                    <a:cubicBezTo>
                      <a:pt x="338" y="1"/>
                      <a:pt x="338" y="1"/>
                      <a:pt x="329" y="1"/>
                    </a:cubicBezTo>
                    <a:cubicBezTo>
                      <a:pt x="324" y="0"/>
                      <a:pt x="319" y="0"/>
                      <a:pt x="31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17"/>
              <p:cNvSpPr/>
              <p:nvPr/>
            </p:nvSpPr>
            <p:spPr>
              <a:xfrm>
                <a:off x="1727866" y="3952404"/>
                <a:ext cx="44337" cy="39253"/>
              </a:xfrm>
              <a:custGeom>
                <a:avLst/>
                <a:gdLst/>
                <a:ahLst/>
                <a:cxnLst/>
                <a:rect l="l" t="t" r="r" b="b"/>
                <a:pathLst>
                  <a:path w="532" h="471" extrusionOk="0">
                    <a:moveTo>
                      <a:pt x="291" y="66"/>
                    </a:moveTo>
                    <a:lnTo>
                      <a:pt x="291" y="66"/>
                    </a:lnTo>
                    <a:cubicBezTo>
                      <a:pt x="425" y="101"/>
                      <a:pt x="345" y="307"/>
                      <a:pt x="246" y="342"/>
                    </a:cubicBezTo>
                    <a:cubicBezTo>
                      <a:pt x="238" y="344"/>
                      <a:pt x="230" y="345"/>
                      <a:pt x="223" y="345"/>
                    </a:cubicBezTo>
                    <a:cubicBezTo>
                      <a:pt x="169" y="345"/>
                      <a:pt x="149" y="290"/>
                      <a:pt x="157" y="235"/>
                    </a:cubicBezTo>
                    <a:cubicBezTo>
                      <a:pt x="175" y="182"/>
                      <a:pt x="229" y="93"/>
                      <a:pt x="291" y="66"/>
                    </a:cubicBezTo>
                    <a:close/>
                    <a:moveTo>
                      <a:pt x="266" y="0"/>
                    </a:moveTo>
                    <a:cubicBezTo>
                      <a:pt x="161" y="0"/>
                      <a:pt x="79" y="111"/>
                      <a:pt x="41" y="209"/>
                    </a:cubicBezTo>
                    <a:cubicBezTo>
                      <a:pt x="0" y="332"/>
                      <a:pt x="88" y="470"/>
                      <a:pt x="221" y="470"/>
                    </a:cubicBezTo>
                    <a:cubicBezTo>
                      <a:pt x="232" y="470"/>
                      <a:pt x="243" y="469"/>
                      <a:pt x="255" y="467"/>
                    </a:cubicBezTo>
                    <a:cubicBezTo>
                      <a:pt x="443" y="432"/>
                      <a:pt x="532" y="75"/>
                      <a:pt x="336" y="12"/>
                    </a:cubicBezTo>
                    <a:lnTo>
                      <a:pt x="327" y="12"/>
                    </a:lnTo>
                    <a:cubicBezTo>
                      <a:pt x="306" y="4"/>
                      <a:pt x="286" y="0"/>
                      <a:pt x="2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17"/>
              <p:cNvSpPr/>
              <p:nvPr/>
            </p:nvSpPr>
            <p:spPr>
              <a:xfrm>
                <a:off x="1551351" y="3947237"/>
                <a:ext cx="77423" cy="66089"/>
              </a:xfrm>
              <a:custGeom>
                <a:avLst/>
                <a:gdLst/>
                <a:ahLst/>
                <a:cxnLst/>
                <a:rect l="l" t="t" r="r" b="b"/>
                <a:pathLst>
                  <a:path w="929" h="793" extrusionOk="0">
                    <a:moveTo>
                      <a:pt x="511" y="62"/>
                    </a:moveTo>
                    <a:cubicBezTo>
                      <a:pt x="592" y="62"/>
                      <a:pt x="666" y="106"/>
                      <a:pt x="714" y="181"/>
                    </a:cubicBezTo>
                    <a:cubicBezTo>
                      <a:pt x="803" y="315"/>
                      <a:pt x="714" y="502"/>
                      <a:pt x="598" y="583"/>
                    </a:cubicBezTo>
                    <a:cubicBezTo>
                      <a:pt x="562" y="607"/>
                      <a:pt x="526" y="617"/>
                      <a:pt x="492" y="617"/>
                    </a:cubicBezTo>
                    <a:cubicBezTo>
                      <a:pt x="400" y="617"/>
                      <a:pt x="320" y="542"/>
                      <a:pt x="268" y="458"/>
                    </a:cubicBezTo>
                    <a:cubicBezTo>
                      <a:pt x="179" y="324"/>
                      <a:pt x="321" y="137"/>
                      <a:pt x="437" y="74"/>
                    </a:cubicBezTo>
                    <a:cubicBezTo>
                      <a:pt x="462" y="66"/>
                      <a:pt x="487" y="62"/>
                      <a:pt x="511" y="62"/>
                    </a:cubicBezTo>
                    <a:close/>
                    <a:moveTo>
                      <a:pt x="556" y="0"/>
                    </a:moveTo>
                    <a:cubicBezTo>
                      <a:pt x="505" y="0"/>
                      <a:pt x="455" y="13"/>
                      <a:pt x="411" y="39"/>
                    </a:cubicBezTo>
                    <a:cubicBezTo>
                      <a:pt x="206" y="74"/>
                      <a:pt x="0" y="279"/>
                      <a:pt x="98" y="494"/>
                    </a:cubicBezTo>
                    <a:cubicBezTo>
                      <a:pt x="167" y="664"/>
                      <a:pt x="323" y="792"/>
                      <a:pt x="496" y="792"/>
                    </a:cubicBezTo>
                    <a:cubicBezTo>
                      <a:pt x="550" y="792"/>
                      <a:pt x="605" y="780"/>
                      <a:pt x="660" y="752"/>
                    </a:cubicBezTo>
                    <a:cubicBezTo>
                      <a:pt x="875" y="645"/>
                      <a:pt x="928" y="315"/>
                      <a:pt x="803" y="137"/>
                    </a:cubicBezTo>
                    <a:cubicBezTo>
                      <a:pt x="745" y="44"/>
                      <a:pt x="650" y="0"/>
                      <a:pt x="5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17"/>
              <p:cNvSpPr/>
              <p:nvPr/>
            </p:nvSpPr>
            <p:spPr>
              <a:xfrm>
                <a:off x="2244242" y="4151921"/>
                <a:ext cx="35086" cy="32919"/>
              </a:xfrm>
              <a:custGeom>
                <a:avLst/>
                <a:gdLst/>
                <a:ahLst/>
                <a:cxnLst/>
                <a:rect l="l" t="t" r="r" b="b"/>
                <a:pathLst>
                  <a:path w="421" h="395" extrusionOk="0">
                    <a:moveTo>
                      <a:pt x="197" y="72"/>
                    </a:moveTo>
                    <a:cubicBezTo>
                      <a:pt x="233" y="80"/>
                      <a:pt x="268" y="80"/>
                      <a:pt x="295" y="98"/>
                    </a:cubicBezTo>
                    <a:cubicBezTo>
                      <a:pt x="340" y="116"/>
                      <a:pt x="322" y="161"/>
                      <a:pt x="313" y="196"/>
                    </a:cubicBezTo>
                    <a:cubicBezTo>
                      <a:pt x="300" y="241"/>
                      <a:pt x="256" y="281"/>
                      <a:pt x="212" y="281"/>
                    </a:cubicBezTo>
                    <a:cubicBezTo>
                      <a:pt x="194" y="281"/>
                      <a:pt x="177" y="274"/>
                      <a:pt x="161" y="259"/>
                    </a:cubicBezTo>
                    <a:cubicBezTo>
                      <a:pt x="108" y="214"/>
                      <a:pt x="143" y="125"/>
                      <a:pt x="188" y="72"/>
                    </a:cubicBezTo>
                    <a:close/>
                    <a:moveTo>
                      <a:pt x="197" y="0"/>
                    </a:moveTo>
                    <a:cubicBezTo>
                      <a:pt x="108" y="18"/>
                      <a:pt x="45" y="98"/>
                      <a:pt x="28" y="188"/>
                    </a:cubicBezTo>
                    <a:cubicBezTo>
                      <a:pt x="1" y="303"/>
                      <a:pt x="72" y="375"/>
                      <a:pt x="170" y="393"/>
                    </a:cubicBezTo>
                    <a:cubicBezTo>
                      <a:pt x="178" y="394"/>
                      <a:pt x="187" y="394"/>
                      <a:pt x="194" y="394"/>
                    </a:cubicBezTo>
                    <a:cubicBezTo>
                      <a:pt x="247" y="394"/>
                      <a:pt x="292" y="370"/>
                      <a:pt x="331" y="339"/>
                    </a:cubicBezTo>
                    <a:cubicBezTo>
                      <a:pt x="384" y="286"/>
                      <a:pt x="384" y="232"/>
                      <a:pt x="402" y="170"/>
                    </a:cubicBezTo>
                    <a:cubicBezTo>
                      <a:pt x="420" y="63"/>
                      <a:pt x="304" y="27"/>
                      <a:pt x="224" y="27"/>
                    </a:cubicBezTo>
                    <a:cubicBezTo>
                      <a:pt x="224" y="18"/>
                      <a:pt x="215" y="0"/>
                      <a:pt x="19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17"/>
              <p:cNvSpPr/>
              <p:nvPr/>
            </p:nvSpPr>
            <p:spPr>
              <a:xfrm>
                <a:off x="2011556" y="3329852"/>
                <a:ext cx="89257" cy="74006"/>
              </a:xfrm>
              <a:custGeom>
                <a:avLst/>
                <a:gdLst/>
                <a:ahLst/>
                <a:cxnLst/>
                <a:rect l="l" t="t" r="r" b="b"/>
                <a:pathLst>
                  <a:path w="1071" h="888" extrusionOk="0">
                    <a:moveTo>
                      <a:pt x="603" y="93"/>
                    </a:moveTo>
                    <a:cubicBezTo>
                      <a:pt x="674" y="93"/>
                      <a:pt x="745" y="107"/>
                      <a:pt x="794" y="149"/>
                    </a:cubicBezTo>
                    <a:cubicBezTo>
                      <a:pt x="955" y="292"/>
                      <a:pt x="848" y="560"/>
                      <a:pt x="714" y="658"/>
                    </a:cubicBezTo>
                    <a:cubicBezTo>
                      <a:pt x="670" y="691"/>
                      <a:pt x="621" y="705"/>
                      <a:pt x="573" y="705"/>
                    </a:cubicBezTo>
                    <a:cubicBezTo>
                      <a:pt x="464" y="705"/>
                      <a:pt x="354" y="634"/>
                      <a:pt x="286" y="542"/>
                    </a:cubicBezTo>
                    <a:cubicBezTo>
                      <a:pt x="170" y="381"/>
                      <a:pt x="411" y="176"/>
                      <a:pt x="536" y="114"/>
                    </a:cubicBezTo>
                    <a:cubicBezTo>
                      <a:pt x="545" y="105"/>
                      <a:pt x="545" y="105"/>
                      <a:pt x="545" y="96"/>
                    </a:cubicBezTo>
                    <a:cubicBezTo>
                      <a:pt x="564" y="94"/>
                      <a:pt x="583" y="93"/>
                      <a:pt x="603" y="93"/>
                    </a:cubicBezTo>
                    <a:close/>
                    <a:moveTo>
                      <a:pt x="671" y="1"/>
                    </a:moveTo>
                    <a:cubicBezTo>
                      <a:pt x="572" y="1"/>
                      <a:pt x="467" y="34"/>
                      <a:pt x="384" y="78"/>
                    </a:cubicBezTo>
                    <a:cubicBezTo>
                      <a:pt x="170" y="149"/>
                      <a:pt x="0" y="345"/>
                      <a:pt x="99" y="577"/>
                    </a:cubicBezTo>
                    <a:cubicBezTo>
                      <a:pt x="176" y="758"/>
                      <a:pt x="371" y="888"/>
                      <a:pt x="564" y="888"/>
                    </a:cubicBezTo>
                    <a:cubicBezTo>
                      <a:pt x="637" y="888"/>
                      <a:pt x="710" y="869"/>
                      <a:pt x="777" y="827"/>
                    </a:cubicBezTo>
                    <a:cubicBezTo>
                      <a:pt x="1009" y="684"/>
                      <a:pt x="1071" y="363"/>
                      <a:pt x="928" y="131"/>
                    </a:cubicBezTo>
                    <a:cubicBezTo>
                      <a:pt x="869" y="36"/>
                      <a:pt x="774" y="1"/>
                      <a:pt x="6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17"/>
              <p:cNvSpPr/>
              <p:nvPr/>
            </p:nvSpPr>
            <p:spPr>
              <a:xfrm>
                <a:off x="3067309" y="3251429"/>
                <a:ext cx="52838" cy="4375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259" y="73"/>
                    </a:moveTo>
                    <a:cubicBezTo>
                      <a:pt x="339" y="82"/>
                      <a:pt x="420" y="100"/>
                      <a:pt x="455" y="171"/>
                    </a:cubicBezTo>
                    <a:cubicBezTo>
                      <a:pt x="518" y="261"/>
                      <a:pt x="420" y="323"/>
                      <a:pt x="348" y="350"/>
                    </a:cubicBezTo>
                    <a:cubicBezTo>
                      <a:pt x="331" y="355"/>
                      <a:pt x="314" y="357"/>
                      <a:pt x="298" y="357"/>
                    </a:cubicBezTo>
                    <a:cubicBezTo>
                      <a:pt x="233" y="357"/>
                      <a:pt x="184" y="315"/>
                      <a:pt x="170" y="243"/>
                    </a:cubicBezTo>
                    <a:cubicBezTo>
                      <a:pt x="152" y="189"/>
                      <a:pt x="206" y="109"/>
                      <a:pt x="259" y="73"/>
                    </a:cubicBezTo>
                    <a:close/>
                    <a:moveTo>
                      <a:pt x="264" y="1"/>
                    </a:moveTo>
                    <a:cubicBezTo>
                      <a:pt x="250" y="1"/>
                      <a:pt x="237" y="1"/>
                      <a:pt x="223" y="2"/>
                    </a:cubicBezTo>
                    <a:cubicBezTo>
                      <a:pt x="214" y="2"/>
                      <a:pt x="206" y="11"/>
                      <a:pt x="197" y="11"/>
                    </a:cubicBezTo>
                    <a:cubicBezTo>
                      <a:pt x="90" y="38"/>
                      <a:pt x="0" y="136"/>
                      <a:pt x="0" y="252"/>
                    </a:cubicBezTo>
                    <a:cubicBezTo>
                      <a:pt x="0" y="332"/>
                      <a:pt x="54" y="403"/>
                      <a:pt x="107" y="466"/>
                    </a:cubicBezTo>
                    <a:cubicBezTo>
                      <a:pt x="154" y="507"/>
                      <a:pt x="205" y="525"/>
                      <a:pt x="259" y="525"/>
                    </a:cubicBezTo>
                    <a:cubicBezTo>
                      <a:pt x="288" y="525"/>
                      <a:pt x="317" y="520"/>
                      <a:pt x="348" y="510"/>
                    </a:cubicBezTo>
                    <a:cubicBezTo>
                      <a:pt x="491" y="475"/>
                      <a:pt x="634" y="341"/>
                      <a:pt x="580" y="180"/>
                    </a:cubicBezTo>
                    <a:cubicBezTo>
                      <a:pt x="540" y="43"/>
                      <a:pt x="397" y="1"/>
                      <a:pt x="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17"/>
              <p:cNvSpPr/>
              <p:nvPr/>
            </p:nvSpPr>
            <p:spPr>
              <a:xfrm>
                <a:off x="2997387" y="3355354"/>
                <a:ext cx="69256" cy="5633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676" extrusionOk="0">
                    <a:moveTo>
                      <a:pt x="411" y="102"/>
                    </a:moveTo>
                    <a:cubicBezTo>
                      <a:pt x="474" y="138"/>
                      <a:pt x="545" y="164"/>
                      <a:pt x="598" y="209"/>
                    </a:cubicBezTo>
                    <a:cubicBezTo>
                      <a:pt x="723" y="316"/>
                      <a:pt x="634" y="441"/>
                      <a:pt x="500" y="477"/>
                    </a:cubicBezTo>
                    <a:cubicBezTo>
                      <a:pt x="471" y="487"/>
                      <a:pt x="442" y="492"/>
                      <a:pt x="413" y="492"/>
                    </a:cubicBezTo>
                    <a:cubicBezTo>
                      <a:pt x="323" y="492"/>
                      <a:pt x="245" y="440"/>
                      <a:pt x="197" y="352"/>
                    </a:cubicBezTo>
                    <a:cubicBezTo>
                      <a:pt x="117" y="209"/>
                      <a:pt x="286" y="138"/>
                      <a:pt x="411" y="102"/>
                    </a:cubicBezTo>
                    <a:close/>
                    <a:moveTo>
                      <a:pt x="344" y="0"/>
                    </a:moveTo>
                    <a:cubicBezTo>
                      <a:pt x="335" y="0"/>
                      <a:pt x="328" y="6"/>
                      <a:pt x="322" y="13"/>
                    </a:cubicBezTo>
                    <a:cubicBezTo>
                      <a:pt x="306" y="10"/>
                      <a:pt x="291" y="9"/>
                      <a:pt x="275" y="9"/>
                    </a:cubicBezTo>
                    <a:cubicBezTo>
                      <a:pt x="229" y="9"/>
                      <a:pt x="186" y="19"/>
                      <a:pt x="152" y="39"/>
                    </a:cubicBezTo>
                    <a:cubicBezTo>
                      <a:pt x="54" y="93"/>
                      <a:pt x="10" y="182"/>
                      <a:pt x="1" y="289"/>
                    </a:cubicBezTo>
                    <a:cubicBezTo>
                      <a:pt x="1" y="498"/>
                      <a:pt x="196" y="675"/>
                      <a:pt x="397" y="675"/>
                    </a:cubicBezTo>
                    <a:cubicBezTo>
                      <a:pt x="410" y="675"/>
                      <a:pt x="424" y="675"/>
                      <a:pt x="438" y="673"/>
                    </a:cubicBezTo>
                    <a:cubicBezTo>
                      <a:pt x="634" y="637"/>
                      <a:pt x="830" y="494"/>
                      <a:pt x="786" y="280"/>
                    </a:cubicBezTo>
                    <a:cubicBezTo>
                      <a:pt x="750" y="147"/>
                      <a:pt x="616" y="93"/>
                      <a:pt x="491" y="48"/>
                    </a:cubicBezTo>
                    <a:cubicBezTo>
                      <a:pt x="491" y="39"/>
                      <a:pt x="483" y="39"/>
                      <a:pt x="483" y="39"/>
                    </a:cubicBezTo>
                    <a:cubicBezTo>
                      <a:pt x="474" y="39"/>
                      <a:pt x="456" y="31"/>
                      <a:pt x="447" y="31"/>
                    </a:cubicBezTo>
                    <a:cubicBezTo>
                      <a:pt x="420" y="22"/>
                      <a:pt x="384" y="13"/>
                      <a:pt x="358" y="4"/>
                    </a:cubicBezTo>
                    <a:cubicBezTo>
                      <a:pt x="352" y="1"/>
                      <a:pt x="348" y="0"/>
                      <a:pt x="3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17"/>
              <p:cNvSpPr/>
              <p:nvPr/>
            </p:nvSpPr>
            <p:spPr>
              <a:xfrm>
                <a:off x="3746115" y="3141920"/>
                <a:ext cx="53588" cy="49171"/>
              </a:xfrm>
              <a:custGeom>
                <a:avLst/>
                <a:gdLst/>
                <a:ahLst/>
                <a:cxnLst/>
                <a:rect l="l" t="t" r="r" b="b"/>
                <a:pathLst>
                  <a:path w="643" h="590" extrusionOk="0">
                    <a:moveTo>
                      <a:pt x="321" y="94"/>
                    </a:moveTo>
                    <a:cubicBezTo>
                      <a:pt x="402" y="147"/>
                      <a:pt x="491" y="236"/>
                      <a:pt x="473" y="343"/>
                    </a:cubicBezTo>
                    <a:cubicBezTo>
                      <a:pt x="467" y="397"/>
                      <a:pt x="388" y="435"/>
                      <a:pt x="321" y="435"/>
                    </a:cubicBezTo>
                    <a:cubicBezTo>
                      <a:pt x="289" y="435"/>
                      <a:pt x="259" y="426"/>
                      <a:pt x="241" y="406"/>
                    </a:cubicBezTo>
                    <a:cubicBezTo>
                      <a:pt x="214" y="388"/>
                      <a:pt x="188" y="370"/>
                      <a:pt x="170" y="343"/>
                    </a:cubicBezTo>
                    <a:cubicBezTo>
                      <a:pt x="161" y="308"/>
                      <a:pt x="170" y="272"/>
                      <a:pt x="179" y="236"/>
                    </a:cubicBezTo>
                    <a:cubicBezTo>
                      <a:pt x="188" y="201"/>
                      <a:pt x="232" y="183"/>
                      <a:pt x="259" y="156"/>
                    </a:cubicBezTo>
                    <a:cubicBezTo>
                      <a:pt x="277" y="138"/>
                      <a:pt x="295" y="112"/>
                      <a:pt x="321" y="94"/>
                    </a:cubicBezTo>
                    <a:close/>
                    <a:moveTo>
                      <a:pt x="298" y="1"/>
                    </a:moveTo>
                    <a:cubicBezTo>
                      <a:pt x="193" y="1"/>
                      <a:pt x="83" y="93"/>
                      <a:pt x="36" y="174"/>
                    </a:cubicBezTo>
                    <a:cubicBezTo>
                      <a:pt x="0" y="245"/>
                      <a:pt x="0" y="317"/>
                      <a:pt x="18" y="388"/>
                    </a:cubicBezTo>
                    <a:cubicBezTo>
                      <a:pt x="18" y="424"/>
                      <a:pt x="45" y="459"/>
                      <a:pt x="63" y="486"/>
                    </a:cubicBezTo>
                    <a:cubicBezTo>
                      <a:pt x="78" y="494"/>
                      <a:pt x="87" y="509"/>
                      <a:pt x="101" y="518"/>
                    </a:cubicBezTo>
                    <a:lnTo>
                      <a:pt x="101" y="518"/>
                    </a:lnTo>
                    <a:cubicBezTo>
                      <a:pt x="105" y="522"/>
                      <a:pt x="143" y="551"/>
                      <a:pt x="143" y="558"/>
                    </a:cubicBezTo>
                    <a:cubicBezTo>
                      <a:pt x="183" y="579"/>
                      <a:pt x="232" y="589"/>
                      <a:pt x="282" y="589"/>
                    </a:cubicBezTo>
                    <a:cubicBezTo>
                      <a:pt x="400" y="589"/>
                      <a:pt x="527" y="533"/>
                      <a:pt x="571" y="433"/>
                    </a:cubicBezTo>
                    <a:cubicBezTo>
                      <a:pt x="643" y="281"/>
                      <a:pt x="536" y="138"/>
                      <a:pt x="402" y="58"/>
                    </a:cubicBezTo>
                    <a:cubicBezTo>
                      <a:pt x="402" y="49"/>
                      <a:pt x="402" y="40"/>
                      <a:pt x="393" y="31"/>
                    </a:cubicBezTo>
                    <a:cubicBezTo>
                      <a:pt x="363" y="10"/>
                      <a:pt x="330" y="1"/>
                      <a:pt x="2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17"/>
              <p:cNvSpPr/>
              <p:nvPr/>
            </p:nvSpPr>
            <p:spPr>
              <a:xfrm>
                <a:off x="3544599" y="3893733"/>
                <a:ext cx="49171" cy="39920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9" extrusionOk="0">
                    <a:moveTo>
                      <a:pt x="340" y="65"/>
                    </a:moveTo>
                    <a:cubicBezTo>
                      <a:pt x="411" y="101"/>
                      <a:pt x="491" y="172"/>
                      <a:pt x="465" y="261"/>
                    </a:cubicBezTo>
                    <a:cubicBezTo>
                      <a:pt x="441" y="324"/>
                      <a:pt x="390" y="352"/>
                      <a:pt x="330" y="352"/>
                    </a:cubicBezTo>
                    <a:cubicBezTo>
                      <a:pt x="321" y="352"/>
                      <a:pt x="313" y="352"/>
                      <a:pt x="304" y="350"/>
                    </a:cubicBezTo>
                    <a:cubicBezTo>
                      <a:pt x="242" y="333"/>
                      <a:pt x="152" y="306"/>
                      <a:pt x="179" y="226"/>
                    </a:cubicBezTo>
                    <a:cubicBezTo>
                      <a:pt x="197" y="163"/>
                      <a:pt x="277" y="83"/>
                      <a:pt x="340" y="65"/>
                    </a:cubicBezTo>
                    <a:close/>
                    <a:moveTo>
                      <a:pt x="310" y="1"/>
                    </a:moveTo>
                    <a:cubicBezTo>
                      <a:pt x="189" y="1"/>
                      <a:pt x="87" y="100"/>
                      <a:pt x="54" y="208"/>
                    </a:cubicBezTo>
                    <a:cubicBezTo>
                      <a:pt x="1" y="342"/>
                      <a:pt x="143" y="466"/>
                      <a:pt x="268" y="475"/>
                    </a:cubicBezTo>
                    <a:cubicBezTo>
                      <a:pt x="282" y="477"/>
                      <a:pt x="296" y="478"/>
                      <a:pt x="310" y="478"/>
                    </a:cubicBezTo>
                    <a:cubicBezTo>
                      <a:pt x="418" y="478"/>
                      <a:pt x="513" y="417"/>
                      <a:pt x="545" y="306"/>
                    </a:cubicBezTo>
                    <a:cubicBezTo>
                      <a:pt x="589" y="172"/>
                      <a:pt x="482" y="65"/>
                      <a:pt x="358" y="20"/>
                    </a:cubicBezTo>
                    <a:cubicBezTo>
                      <a:pt x="358" y="11"/>
                      <a:pt x="349" y="3"/>
                      <a:pt x="340" y="3"/>
                    </a:cubicBezTo>
                    <a:cubicBezTo>
                      <a:pt x="330" y="1"/>
                      <a:pt x="320" y="1"/>
                      <a:pt x="3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17"/>
              <p:cNvSpPr/>
              <p:nvPr/>
            </p:nvSpPr>
            <p:spPr>
              <a:xfrm>
                <a:off x="3482927" y="3827644"/>
                <a:ext cx="27586" cy="25419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05" extrusionOk="0">
                    <a:moveTo>
                      <a:pt x="205" y="73"/>
                    </a:moveTo>
                    <a:cubicBezTo>
                      <a:pt x="223" y="91"/>
                      <a:pt x="241" y="109"/>
                      <a:pt x="250" y="127"/>
                    </a:cubicBezTo>
                    <a:cubicBezTo>
                      <a:pt x="264" y="162"/>
                      <a:pt x="245" y="208"/>
                      <a:pt x="214" y="208"/>
                    </a:cubicBezTo>
                    <a:cubicBezTo>
                      <a:pt x="206" y="208"/>
                      <a:pt x="197" y="205"/>
                      <a:pt x="188" y="198"/>
                    </a:cubicBezTo>
                    <a:cubicBezTo>
                      <a:pt x="170" y="189"/>
                      <a:pt x="161" y="162"/>
                      <a:pt x="152" y="144"/>
                    </a:cubicBezTo>
                    <a:cubicBezTo>
                      <a:pt x="143" y="135"/>
                      <a:pt x="134" y="100"/>
                      <a:pt x="134" y="91"/>
                    </a:cubicBezTo>
                    <a:cubicBezTo>
                      <a:pt x="152" y="91"/>
                      <a:pt x="161" y="91"/>
                      <a:pt x="179" y="82"/>
                    </a:cubicBezTo>
                    <a:cubicBezTo>
                      <a:pt x="188" y="82"/>
                      <a:pt x="196" y="73"/>
                      <a:pt x="205" y="73"/>
                    </a:cubicBezTo>
                    <a:close/>
                    <a:moveTo>
                      <a:pt x="120" y="0"/>
                    </a:moveTo>
                    <a:cubicBezTo>
                      <a:pt x="80" y="0"/>
                      <a:pt x="43" y="33"/>
                      <a:pt x="27" y="73"/>
                    </a:cubicBezTo>
                    <a:cubicBezTo>
                      <a:pt x="0" y="162"/>
                      <a:pt x="72" y="269"/>
                      <a:pt x="161" y="296"/>
                    </a:cubicBezTo>
                    <a:cubicBezTo>
                      <a:pt x="176" y="302"/>
                      <a:pt x="190" y="305"/>
                      <a:pt x="204" y="305"/>
                    </a:cubicBezTo>
                    <a:cubicBezTo>
                      <a:pt x="275" y="305"/>
                      <a:pt x="330" y="237"/>
                      <a:pt x="330" y="162"/>
                    </a:cubicBezTo>
                    <a:cubicBezTo>
                      <a:pt x="330" y="100"/>
                      <a:pt x="286" y="55"/>
                      <a:pt x="232" y="28"/>
                    </a:cubicBezTo>
                    <a:lnTo>
                      <a:pt x="223" y="28"/>
                    </a:lnTo>
                    <a:cubicBezTo>
                      <a:pt x="214" y="19"/>
                      <a:pt x="214" y="19"/>
                      <a:pt x="205" y="19"/>
                    </a:cubicBezTo>
                    <a:cubicBezTo>
                      <a:pt x="188" y="11"/>
                      <a:pt x="170" y="2"/>
                      <a:pt x="152" y="2"/>
                    </a:cubicBezTo>
                    <a:lnTo>
                      <a:pt x="134" y="2"/>
                    </a:lnTo>
                    <a:cubicBezTo>
                      <a:pt x="129" y="1"/>
                      <a:pt x="125" y="0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17"/>
              <p:cNvSpPr/>
              <p:nvPr/>
            </p:nvSpPr>
            <p:spPr>
              <a:xfrm>
                <a:off x="3630106" y="3872231"/>
                <a:ext cx="25252" cy="18918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27" extrusionOk="0">
                    <a:moveTo>
                      <a:pt x="179" y="55"/>
                    </a:moveTo>
                    <a:cubicBezTo>
                      <a:pt x="215" y="73"/>
                      <a:pt x="250" y="91"/>
                      <a:pt x="224" y="118"/>
                    </a:cubicBezTo>
                    <a:cubicBezTo>
                      <a:pt x="204" y="138"/>
                      <a:pt x="178" y="148"/>
                      <a:pt x="152" y="148"/>
                    </a:cubicBezTo>
                    <a:cubicBezTo>
                      <a:pt x="143" y="148"/>
                      <a:pt x="134" y="147"/>
                      <a:pt x="125" y="145"/>
                    </a:cubicBezTo>
                    <a:cubicBezTo>
                      <a:pt x="81" y="127"/>
                      <a:pt x="143" y="73"/>
                      <a:pt x="161" y="64"/>
                    </a:cubicBezTo>
                    <a:cubicBezTo>
                      <a:pt x="170" y="64"/>
                      <a:pt x="170" y="64"/>
                      <a:pt x="179" y="55"/>
                    </a:cubicBezTo>
                    <a:close/>
                    <a:moveTo>
                      <a:pt x="135" y="0"/>
                    </a:moveTo>
                    <a:cubicBezTo>
                      <a:pt x="125" y="0"/>
                      <a:pt x="116" y="1"/>
                      <a:pt x="108" y="2"/>
                    </a:cubicBezTo>
                    <a:cubicBezTo>
                      <a:pt x="90" y="2"/>
                      <a:pt x="90" y="11"/>
                      <a:pt x="90" y="20"/>
                    </a:cubicBezTo>
                    <a:cubicBezTo>
                      <a:pt x="54" y="29"/>
                      <a:pt x="27" y="55"/>
                      <a:pt x="18" y="91"/>
                    </a:cubicBezTo>
                    <a:cubicBezTo>
                      <a:pt x="1" y="154"/>
                      <a:pt x="54" y="216"/>
                      <a:pt x="117" y="225"/>
                    </a:cubicBezTo>
                    <a:cubicBezTo>
                      <a:pt x="123" y="226"/>
                      <a:pt x="129" y="226"/>
                      <a:pt x="136" y="226"/>
                    </a:cubicBezTo>
                    <a:cubicBezTo>
                      <a:pt x="199" y="226"/>
                      <a:pt x="287" y="190"/>
                      <a:pt x="295" y="118"/>
                    </a:cubicBezTo>
                    <a:cubicBezTo>
                      <a:pt x="303" y="31"/>
                      <a:pt x="207" y="0"/>
                      <a:pt x="1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17"/>
              <p:cNvSpPr/>
              <p:nvPr/>
            </p:nvSpPr>
            <p:spPr>
              <a:xfrm>
                <a:off x="2978052" y="3923319"/>
                <a:ext cx="31336" cy="29669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6" extrusionOk="0">
                    <a:moveTo>
                      <a:pt x="197" y="67"/>
                    </a:moveTo>
                    <a:cubicBezTo>
                      <a:pt x="242" y="94"/>
                      <a:pt x="286" y="129"/>
                      <a:pt x="260" y="192"/>
                    </a:cubicBezTo>
                    <a:cubicBezTo>
                      <a:pt x="247" y="222"/>
                      <a:pt x="219" y="248"/>
                      <a:pt x="188" y="248"/>
                    </a:cubicBezTo>
                    <a:cubicBezTo>
                      <a:pt x="173" y="248"/>
                      <a:pt x="158" y="242"/>
                      <a:pt x="144" y="227"/>
                    </a:cubicBezTo>
                    <a:cubicBezTo>
                      <a:pt x="135" y="210"/>
                      <a:pt x="135" y="174"/>
                      <a:pt x="144" y="156"/>
                    </a:cubicBezTo>
                    <a:cubicBezTo>
                      <a:pt x="152" y="120"/>
                      <a:pt x="161" y="103"/>
                      <a:pt x="188" y="85"/>
                    </a:cubicBezTo>
                    <a:cubicBezTo>
                      <a:pt x="188" y="76"/>
                      <a:pt x="197" y="76"/>
                      <a:pt x="197" y="67"/>
                    </a:cubicBezTo>
                    <a:close/>
                    <a:moveTo>
                      <a:pt x="184" y="1"/>
                    </a:moveTo>
                    <a:cubicBezTo>
                      <a:pt x="174" y="1"/>
                      <a:pt x="168" y="9"/>
                      <a:pt x="161" y="22"/>
                    </a:cubicBezTo>
                    <a:cubicBezTo>
                      <a:pt x="152" y="19"/>
                      <a:pt x="142" y="17"/>
                      <a:pt x="132" y="17"/>
                    </a:cubicBezTo>
                    <a:cubicBezTo>
                      <a:pt x="72" y="17"/>
                      <a:pt x="17" y="84"/>
                      <a:pt x="10" y="138"/>
                    </a:cubicBezTo>
                    <a:cubicBezTo>
                      <a:pt x="1" y="219"/>
                      <a:pt x="37" y="308"/>
                      <a:pt x="108" y="334"/>
                    </a:cubicBezTo>
                    <a:cubicBezTo>
                      <a:pt x="137" y="349"/>
                      <a:pt x="161" y="356"/>
                      <a:pt x="186" y="356"/>
                    </a:cubicBezTo>
                    <a:cubicBezTo>
                      <a:pt x="206" y="356"/>
                      <a:pt x="227" y="351"/>
                      <a:pt x="251" y="343"/>
                    </a:cubicBezTo>
                    <a:cubicBezTo>
                      <a:pt x="295" y="317"/>
                      <a:pt x="331" y="254"/>
                      <a:pt x="349" y="210"/>
                    </a:cubicBezTo>
                    <a:cubicBezTo>
                      <a:pt x="376" y="103"/>
                      <a:pt x="286" y="31"/>
                      <a:pt x="197" y="4"/>
                    </a:cubicBezTo>
                    <a:cubicBezTo>
                      <a:pt x="192" y="2"/>
                      <a:pt x="188" y="1"/>
                      <a:pt x="1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17"/>
              <p:cNvSpPr/>
              <p:nvPr/>
            </p:nvSpPr>
            <p:spPr>
              <a:xfrm>
                <a:off x="3033057" y="3887982"/>
                <a:ext cx="19418" cy="2016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42" extrusionOk="0">
                    <a:moveTo>
                      <a:pt x="153" y="72"/>
                    </a:moveTo>
                    <a:cubicBezTo>
                      <a:pt x="162" y="72"/>
                      <a:pt x="170" y="80"/>
                      <a:pt x="170" y="98"/>
                    </a:cubicBezTo>
                    <a:cubicBezTo>
                      <a:pt x="179" y="116"/>
                      <a:pt x="170" y="125"/>
                      <a:pt x="153" y="143"/>
                    </a:cubicBezTo>
                    <a:cubicBezTo>
                      <a:pt x="144" y="152"/>
                      <a:pt x="135" y="161"/>
                      <a:pt x="126" y="170"/>
                    </a:cubicBezTo>
                    <a:cubicBezTo>
                      <a:pt x="117" y="161"/>
                      <a:pt x="117" y="161"/>
                      <a:pt x="108" y="161"/>
                    </a:cubicBezTo>
                    <a:cubicBezTo>
                      <a:pt x="99" y="143"/>
                      <a:pt x="126" y="116"/>
                      <a:pt x="126" y="98"/>
                    </a:cubicBezTo>
                    <a:cubicBezTo>
                      <a:pt x="135" y="80"/>
                      <a:pt x="144" y="80"/>
                      <a:pt x="153" y="72"/>
                    </a:cubicBezTo>
                    <a:close/>
                    <a:moveTo>
                      <a:pt x="141" y="0"/>
                    </a:moveTo>
                    <a:cubicBezTo>
                      <a:pt x="91" y="0"/>
                      <a:pt x="35" y="61"/>
                      <a:pt x="28" y="98"/>
                    </a:cubicBezTo>
                    <a:cubicBezTo>
                      <a:pt x="1" y="161"/>
                      <a:pt x="37" y="232"/>
                      <a:pt x="108" y="241"/>
                    </a:cubicBezTo>
                    <a:cubicBezTo>
                      <a:pt x="111" y="242"/>
                      <a:pt x="114" y="242"/>
                      <a:pt x="118" y="242"/>
                    </a:cubicBezTo>
                    <a:cubicBezTo>
                      <a:pt x="177" y="242"/>
                      <a:pt x="233" y="167"/>
                      <a:pt x="233" y="116"/>
                    </a:cubicBezTo>
                    <a:cubicBezTo>
                      <a:pt x="224" y="80"/>
                      <a:pt x="206" y="45"/>
                      <a:pt x="179" y="27"/>
                    </a:cubicBezTo>
                    <a:cubicBezTo>
                      <a:pt x="179" y="27"/>
                      <a:pt x="179" y="18"/>
                      <a:pt x="170" y="9"/>
                    </a:cubicBezTo>
                    <a:cubicBezTo>
                      <a:pt x="161" y="3"/>
                      <a:pt x="151" y="0"/>
                      <a:pt x="1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1" name="Google Shape;5471;p17"/>
              <p:cNvSpPr/>
              <p:nvPr/>
            </p:nvSpPr>
            <p:spPr>
              <a:xfrm>
                <a:off x="3648691" y="3157504"/>
                <a:ext cx="31336" cy="23502"/>
              </a:xfrm>
              <a:custGeom>
                <a:avLst/>
                <a:gdLst/>
                <a:ahLst/>
                <a:cxnLst/>
                <a:rect l="l" t="t" r="r" b="b"/>
                <a:pathLst>
                  <a:path w="376" h="282" extrusionOk="0">
                    <a:moveTo>
                      <a:pt x="215" y="58"/>
                    </a:moveTo>
                    <a:lnTo>
                      <a:pt x="215" y="58"/>
                    </a:lnTo>
                    <a:cubicBezTo>
                      <a:pt x="286" y="67"/>
                      <a:pt x="233" y="183"/>
                      <a:pt x="188" y="192"/>
                    </a:cubicBezTo>
                    <a:cubicBezTo>
                      <a:pt x="185" y="194"/>
                      <a:pt x="181" y="195"/>
                      <a:pt x="178" y="195"/>
                    </a:cubicBezTo>
                    <a:cubicBezTo>
                      <a:pt x="164" y="195"/>
                      <a:pt x="151" y="182"/>
                      <a:pt x="143" y="174"/>
                    </a:cubicBezTo>
                    <a:cubicBezTo>
                      <a:pt x="126" y="156"/>
                      <a:pt x="126" y="148"/>
                      <a:pt x="134" y="121"/>
                    </a:cubicBezTo>
                    <a:cubicBezTo>
                      <a:pt x="152" y="94"/>
                      <a:pt x="179" y="67"/>
                      <a:pt x="215" y="58"/>
                    </a:cubicBezTo>
                    <a:close/>
                    <a:moveTo>
                      <a:pt x="199" y="1"/>
                    </a:moveTo>
                    <a:cubicBezTo>
                      <a:pt x="133" y="1"/>
                      <a:pt x="59" y="41"/>
                      <a:pt x="36" y="94"/>
                    </a:cubicBezTo>
                    <a:cubicBezTo>
                      <a:pt x="1" y="183"/>
                      <a:pt x="90" y="281"/>
                      <a:pt x="179" y="281"/>
                    </a:cubicBezTo>
                    <a:cubicBezTo>
                      <a:pt x="313" y="264"/>
                      <a:pt x="375" y="23"/>
                      <a:pt x="233" y="5"/>
                    </a:cubicBezTo>
                    <a:cubicBezTo>
                      <a:pt x="222" y="2"/>
                      <a:pt x="210" y="1"/>
                      <a:pt x="19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2" name="Google Shape;5472;p17"/>
              <p:cNvSpPr/>
              <p:nvPr/>
            </p:nvSpPr>
            <p:spPr>
              <a:xfrm>
                <a:off x="3000387" y="3233177"/>
                <a:ext cx="27586" cy="22168"/>
              </a:xfrm>
              <a:custGeom>
                <a:avLst/>
                <a:gdLst/>
                <a:ahLst/>
                <a:cxnLst/>
                <a:rect l="l" t="t" r="r" b="b"/>
                <a:pathLst>
                  <a:path w="331" h="266" extrusionOk="0">
                    <a:moveTo>
                      <a:pt x="259" y="60"/>
                    </a:moveTo>
                    <a:cubicBezTo>
                      <a:pt x="286" y="60"/>
                      <a:pt x="259" y="96"/>
                      <a:pt x="259" y="105"/>
                    </a:cubicBezTo>
                    <a:cubicBezTo>
                      <a:pt x="241" y="132"/>
                      <a:pt x="223" y="149"/>
                      <a:pt x="206" y="167"/>
                    </a:cubicBezTo>
                    <a:cubicBezTo>
                      <a:pt x="195" y="174"/>
                      <a:pt x="188" y="177"/>
                      <a:pt x="181" y="177"/>
                    </a:cubicBezTo>
                    <a:cubicBezTo>
                      <a:pt x="171" y="177"/>
                      <a:pt x="163" y="169"/>
                      <a:pt x="152" y="158"/>
                    </a:cubicBezTo>
                    <a:cubicBezTo>
                      <a:pt x="143" y="149"/>
                      <a:pt x="143" y="149"/>
                      <a:pt x="152" y="141"/>
                    </a:cubicBezTo>
                    <a:cubicBezTo>
                      <a:pt x="152" y="132"/>
                      <a:pt x="161" y="123"/>
                      <a:pt x="179" y="114"/>
                    </a:cubicBezTo>
                    <a:cubicBezTo>
                      <a:pt x="197" y="105"/>
                      <a:pt x="206" y="78"/>
                      <a:pt x="223" y="69"/>
                    </a:cubicBezTo>
                    <a:lnTo>
                      <a:pt x="232" y="69"/>
                    </a:lnTo>
                    <a:cubicBezTo>
                      <a:pt x="241" y="60"/>
                      <a:pt x="250" y="60"/>
                      <a:pt x="259" y="60"/>
                    </a:cubicBezTo>
                    <a:close/>
                    <a:moveTo>
                      <a:pt x="233" y="1"/>
                    </a:moveTo>
                    <a:cubicBezTo>
                      <a:pt x="212" y="1"/>
                      <a:pt x="191" y="5"/>
                      <a:pt x="170" y="16"/>
                    </a:cubicBezTo>
                    <a:cubicBezTo>
                      <a:pt x="134" y="33"/>
                      <a:pt x="90" y="42"/>
                      <a:pt x="63" y="78"/>
                    </a:cubicBezTo>
                    <a:cubicBezTo>
                      <a:pt x="0" y="149"/>
                      <a:pt x="81" y="265"/>
                      <a:pt x="161" y="265"/>
                    </a:cubicBezTo>
                    <a:cubicBezTo>
                      <a:pt x="250" y="265"/>
                      <a:pt x="322" y="167"/>
                      <a:pt x="331" y="87"/>
                    </a:cubicBezTo>
                    <a:cubicBezTo>
                      <a:pt x="331" y="42"/>
                      <a:pt x="313" y="25"/>
                      <a:pt x="286" y="25"/>
                    </a:cubicBezTo>
                    <a:cubicBezTo>
                      <a:pt x="286" y="16"/>
                      <a:pt x="286" y="7"/>
                      <a:pt x="277" y="7"/>
                    </a:cubicBezTo>
                    <a:cubicBezTo>
                      <a:pt x="262" y="3"/>
                      <a:pt x="247" y="1"/>
                      <a:pt x="2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3" name="Google Shape;5473;p17"/>
              <p:cNvSpPr/>
              <p:nvPr/>
            </p:nvSpPr>
            <p:spPr>
              <a:xfrm>
                <a:off x="3844207" y="3361605"/>
                <a:ext cx="67755" cy="58171"/>
              </a:xfrm>
              <a:custGeom>
                <a:avLst/>
                <a:gdLst/>
                <a:ahLst/>
                <a:cxnLst/>
                <a:rect l="l" t="t" r="r" b="b"/>
                <a:pathLst>
                  <a:path w="813" h="698" extrusionOk="0">
                    <a:moveTo>
                      <a:pt x="390" y="133"/>
                    </a:moveTo>
                    <a:cubicBezTo>
                      <a:pt x="410" y="133"/>
                      <a:pt x="429" y="134"/>
                      <a:pt x="447" y="134"/>
                    </a:cubicBezTo>
                    <a:cubicBezTo>
                      <a:pt x="527" y="143"/>
                      <a:pt x="590" y="205"/>
                      <a:pt x="634" y="268"/>
                    </a:cubicBezTo>
                    <a:cubicBezTo>
                      <a:pt x="634" y="268"/>
                      <a:pt x="634" y="277"/>
                      <a:pt x="643" y="277"/>
                    </a:cubicBezTo>
                    <a:cubicBezTo>
                      <a:pt x="670" y="330"/>
                      <a:pt x="670" y="402"/>
                      <a:pt x="607" y="464"/>
                    </a:cubicBezTo>
                    <a:cubicBezTo>
                      <a:pt x="567" y="513"/>
                      <a:pt x="511" y="536"/>
                      <a:pt x="454" y="536"/>
                    </a:cubicBezTo>
                    <a:cubicBezTo>
                      <a:pt x="388" y="536"/>
                      <a:pt x="321" y="504"/>
                      <a:pt x="277" y="446"/>
                    </a:cubicBezTo>
                    <a:cubicBezTo>
                      <a:pt x="224" y="366"/>
                      <a:pt x="179" y="250"/>
                      <a:pt x="251" y="170"/>
                    </a:cubicBezTo>
                    <a:cubicBezTo>
                      <a:pt x="289" y="138"/>
                      <a:pt x="341" y="133"/>
                      <a:pt x="390" y="133"/>
                    </a:cubicBezTo>
                    <a:close/>
                    <a:moveTo>
                      <a:pt x="362" y="0"/>
                    </a:moveTo>
                    <a:cubicBezTo>
                      <a:pt x="305" y="0"/>
                      <a:pt x="248" y="12"/>
                      <a:pt x="197" y="36"/>
                    </a:cubicBezTo>
                    <a:cubicBezTo>
                      <a:pt x="1" y="134"/>
                      <a:pt x="54" y="393"/>
                      <a:pt x="153" y="535"/>
                    </a:cubicBezTo>
                    <a:cubicBezTo>
                      <a:pt x="222" y="641"/>
                      <a:pt x="331" y="697"/>
                      <a:pt x="440" y="697"/>
                    </a:cubicBezTo>
                    <a:cubicBezTo>
                      <a:pt x="543" y="697"/>
                      <a:pt x="645" y="648"/>
                      <a:pt x="715" y="544"/>
                    </a:cubicBezTo>
                    <a:cubicBezTo>
                      <a:pt x="813" y="393"/>
                      <a:pt x="759" y="241"/>
                      <a:pt x="643" y="143"/>
                    </a:cubicBezTo>
                    <a:cubicBezTo>
                      <a:pt x="590" y="48"/>
                      <a:pt x="477" y="0"/>
                      <a:pt x="3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4" name="Google Shape;5474;p17"/>
              <p:cNvGrpSpPr/>
              <p:nvPr/>
            </p:nvGrpSpPr>
            <p:grpSpPr>
              <a:xfrm>
                <a:off x="1133650" y="3105500"/>
                <a:ext cx="3428608" cy="1415701"/>
                <a:chOff x="911100" y="2701063"/>
                <a:chExt cx="3428608" cy="1415701"/>
              </a:xfrm>
            </p:grpSpPr>
            <p:sp>
              <p:nvSpPr>
                <p:cNvPr id="5475" name="Google Shape;5475;p17"/>
                <p:cNvSpPr/>
                <p:nvPr/>
              </p:nvSpPr>
              <p:spPr>
                <a:xfrm>
                  <a:off x="1285631" y="3840408"/>
                  <a:ext cx="859569" cy="27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4" h="3316" extrusionOk="0">
                      <a:moveTo>
                        <a:pt x="19" y="0"/>
                      </a:moveTo>
                      <a:cubicBezTo>
                        <a:pt x="10" y="0"/>
                        <a:pt x="1" y="27"/>
                        <a:pt x="19" y="27"/>
                      </a:cubicBezTo>
                      <a:cubicBezTo>
                        <a:pt x="536" y="125"/>
                        <a:pt x="1054" y="188"/>
                        <a:pt x="1571" y="286"/>
                      </a:cubicBezTo>
                      <a:cubicBezTo>
                        <a:pt x="2615" y="482"/>
                        <a:pt x="3605" y="901"/>
                        <a:pt x="4515" y="1428"/>
                      </a:cubicBezTo>
                      <a:cubicBezTo>
                        <a:pt x="5880" y="2222"/>
                        <a:pt x="7316" y="2962"/>
                        <a:pt x="8860" y="3212"/>
                      </a:cubicBezTo>
                      <a:cubicBezTo>
                        <a:pt x="8735" y="3221"/>
                        <a:pt x="8610" y="3239"/>
                        <a:pt x="8485" y="3239"/>
                      </a:cubicBezTo>
                      <a:cubicBezTo>
                        <a:pt x="8119" y="3230"/>
                        <a:pt x="7753" y="3203"/>
                        <a:pt x="7396" y="3167"/>
                      </a:cubicBezTo>
                      <a:cubicBezTo>
                        <a:pt x="6433" y="3069"/>
                        <a:pt x="5577" y="2801"/>
                        <a:pt x="4738" y="2311"/>
                      </a:cubicBezTo>
                      <a:cubicBezTo>
                        <a:pt x="4131" y="1954"/>
                        <a:pt x="3489" y="1615"/>
                        <a:pt x="2856" y="1303"/>
                      </a:cubicBezTo>
                      <a:cubicBezTo>
                        <a:pt x="2366" y="1066"/>
                        <a:pt x="1786" y="814"/>
                        <a:pt x="1227" y="814"/>
                      </a:cubicBezTo>
                      <a:cubicBezTo>
                        <a:pt x="1175" y="814"/>
                        <a:pt x="1123" y="816"/>
                        <a:pt x="1071" y="821"/>
                      </a:cubicBezTo>
                      <a:cubicBezTo>
                        <a:pt x="1063" y="821"/>
                        <a:pt x="1063" y="839"/>
                        <a:pt x="1071" y="839"/>
                      </a:cubicBezTo>
                      <a:cubicBezTo>
                        <a:pt x="1758" y="839"/>
                        <a:pt x="2561" y="1258"/>
                        <a:pt x="3150" y="1579"/>
                      </a:cubicBezTo>
                      <a:cubicBezTo>
                        <a:pt x="3855" y="1972"/>
                        <a:pt x="4560" y="2382"/>
                        <a:pt x="5273" y="2739"/>
                      </a:cubicBezTo>
                      <a:cubicBezTo>
                        <a:pt x="6138" y="3165"/>
                        <a:pt x="7092" y="3315"/>
                        <a:pt x="8043" y="3315"/>
                      </a:cubicBezTo>
                      <a:cubicBezTo>
                        <a:pt x="8406" y="3315"/>
                        <a:pt x="8769" y="3293"/>
                        <a:pt x="9127" y="3256"/>
                      </a:cubicBezTo>
                      <a:cubicBezTo>
                        <a:pt x="9389" y="3287"/>
                        <a:pt x="9651" y="3301"/>
                        <a:pt x="9916" y="3301"/>
                      </a:cubicBezTo>
                      <a:cubicBezTo>
                        <a:pt x="10039" y="3301"/>
                        <a:pt x="10163" y="3298"/>
                        <a:pt x="10287" y="3292"/>
                      </a:cubicBezTo>
                      <a:cubicBezTo>
                        <a:pt x="10314" y="3292"/>
                        <a:pt x="10314" y="3256"/>
                        <a:pt x="10287" y="3256"/>
                      </a:cubicBezTo>
                      <a:cubicBezTo>
                        <a:pt x="9181" y="3176"/>
                        <a:pt x="8092" y="2944"/>
                        <a:pt x="7049" y="2552"/>
                      </a:cubicBezTo>
                      <a:cubicBezTo>
                        <a:pt x="6558" y="2364"/>
                        <a:pt x="6094" y="2070"/>
                        <a:pt x="5621" y="1838"/>
                      </a:cubicBezTo>
                      <a:cubicBezTo>
                        <a:pt x="5131" y="1597"/>
                        <a:pt x="4658" y="1321"/>
                        <a:pt x="4176" y="1053"/>
                      </a:cubicBezTo>
                      <a:cubicBezTo>
                        <a:pt x="2909" y="339"/>
                        <a:pt x="1455" y="54"/>
                        <a:pt x="1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17"/>
                <p:cNvSpPr/>
                <p:nvPr/>
              </p:nvSpPr>
              <p:spPr>
                <a:xfrm>
                  <a:off x="911100" y="2701063"/>
                  <a:ext cx="3428608" cy="1405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0" h="16870" extrusionOk="0">
                      <a:moveTo>
                        <a:pt x="15296" y="1520"/>
                      </a:moveTo>
                      <a:cubicBezTo>
                        <a:pt x="15495" y="1520"/>
                        <a:pt x="15715" y="1622"/>
                        <a:pt x="15878" y="1699"/>
                      </a:cubicBezTo>
                      <a:cubicBezTo>
                        <a:pt x="16770" y="2092"/>
                        <a:pt x="17216" y="3002"/>
                        <a:pt x="16904" y="3912"/>
                      </a:cubicBezTo>
                      <a:cubicBezTo>
                        <a:pt x="16681" y="3930"/>
                        <a:pt x="16458" y="3965"/>
                        <a:pt x="16226" y="4010"/>
                      </a:cubicBezTo>
                      <a:cubicBezTo>
                        <a:pt x="16485" y="3599"/>
                        <a:pt x="16306" y="2921"/>
                        <a:pt x="16092" y="2529"/>
                      </a:cubicBezTo>
                      <a:cubicBezTo>
                        <a:pt x="15930" y="2242"/>
                        <a:pt x="15471" y="1815"/>
                        <a:pt x="15074" y="1815"/>
                      </a:cubicBezTo>
                      <a:cubicBezTo>
                        <a:pt x="14990" y="1815"/>
                        <a:pt x="14909" y="1834"/>
                        <a:pt x="14834" y="1878"/>
                      </a:cubicBezTo>
                      <a:cubicBezTo>
                        <a:pt x="14924" y="1690"/>
                        <a:pt x="15075" y="1539"/>
                        <a:pt x="15272" y="1521"/>
                      </a:cubicBezTo>
                      <a:cubicBezTo>
                        <a:pt x="15280" y="1521"/>
                        <a:pt x="15288" y="1520"/>
                        <a:pt x="15296" y="1520"/>
                      </a:cubicBezTo>
                      <a:close/>
                      <a:moveTo>
                        <a:pt x="26976" y="1967"/>
                      </a:moveTo>
                      <a:cubicBezTo>
                        <a:pt x="27440" y="2493"/>
                        <a:pt x="27707" y="3359"/>
                        <a:pt x="27511" y="3956"/>
                      </a:cubicBezTo>
                      <a:cubicBezTo>
                        <a:pt x="27440" y="3956"/>
                        <a:pt x="27368" y="3965"/>
                        <a:pt x="27306" y="3965"/>
                      </a:cubicBezTo>
                      <a:cubicBezTo>
                        <a:pt x="27181" y="3983"/>
                        <a:pt x="27056" y="3992"/>
                        <a:pt x="26940" y="4010"/>
                      </a:cubicBezTo>
                      <a:cubicBezTo>
                        <a:pt x="27360" y="3662"/>
                        <a:pt x="27333" y="2904"/>
                        <a:pt x="27226" y="2449"/>
                      </a:cubicBezTo>
                      <a:cubicBezTo>
                        <a:pt x="27181" y="2297"/>
                        <a:pt x="27092" y="2128"/>
                        <a:pt x="26976" y="1967"/>
                      </a:cubicBezTo>
                      <a:close/>
                      <a:moveTo>
                        <a:pt x="19331" y="3501"/>
                      </a:moveTo>
                      <a:cubicBezTo>
                        <a:pt x="19393" y="3537"/>
                        <a:pt x="19456" y="3573"/>
                        <a:pt x="19509" y="3617"/>
                      </a:cubicBezTo>
                      <a:cubicBezTo>
                        <a:pt x="19495" y="3617"/>
                        <a:pt x="19481" y="3616"/>
                        <a:pt x="19467" y="3616"/>
                      </a:cubicBezTo>
                      <a:cubicBezTo>
                        <a:pt x="19318" y="3616"/>
                        <a:pt x="19160" y="3657"/>
                        <a:pt x="19054" y="3698"/>
                      </a:cubicBezTo>
                      <a:cubicBezTo>
                        <a:pt x="18876" y="3778"/>
                        <a:pt x="18715" y="3885"/>
                        <a:pt x="18706" y="4046"/>
                      </a:cubicBezTo>
                      <a:cubicBezTo>
                        <a:pt x="18590" y="4019"/>
                        <a:pt x="18465" y="3992"/>
                        <a:pt x="18349" y="3974"/>
                      </a:cubicBezTo>
                      <a:cubicBezTo>
                        <a:pt x="18367" y="3903"/>
                        <a:pt x="18385" y="3823"/>
                        <a:pt x="18430" y="3769"/>
                      </a:cubicBezTo>
                      <a:cubicBezTo>
                        <a:pt x="18528" y="3653"/>
                        <a:pt x="18697" y="3608"/>
                        <a:pt x="18831" y="3573"/>
                      </a:cubicBezTo>
                      <a:cubicBezTo>
                        <a:pt x="18983" y="3528"/>
                        <a:pt x="19161" y="3519"/>
                        <a:pt x="19331" y="3501"/>
                      </a:cubicBezTo>
                      <a:close/>
                      <a:moveTo>
                        <a:pt x="26341" y="332"/>
                      </a:moveTo>
                      <a:cubicBezTo>
                        <a:pt x="26729" y="332"/>
                        <a:pt x="27248" y="626"/>
                        <a:pt x="27208" y="977"/>
                      </a:cubicBezTo>
                      <a:cubicBezTo>
                        <a:pt x="27190" y="1012"/>
                        <a:pt x="27181" y="1057"/>
                        <a:pt x="27172" y="1102"/>
                      </a:cubicBezTo>
                      <a:cubicBezTo>
                        <a:pt x="27160" y="1155"/>
                        <a:pt x="27213" y="1205"/>
                        <a:pt x="27262" y="1205"/>
                      </a:cubicBezTo>
                      <a:cubicBezTo>
                        <a:pt x="27286" y="1205"/>
                        <a:pt x="27309" y="1193"/>
                        <a:pt x="27324" y="1164"/>
                      </a:cubicBezTo>
                      <a:cubicBezTo>
                        <a:pt x="27324" y="1155"/>
                        <a:pt x="27324" y="1146"/>
                        <a:pt x="27324" y="1146"/>
                      </a:cubicBezTo>
                      <a:lnTo>
                        <a:pt x="27333" y="1146"/>
                      </a:lnTo>
                      <a:cubicBezTo>
                        <a:pt x="27333" y="1128"/>
                        <a:pt x="27333" y="1119"/>
                        <a:pt x="27342" y="1111"/>
                      </a:cubicBezTo>
                      <a:cubicBezTo>
                        <a:pt x="27342" y="1102"/>
                        <a:pt x="27342" y="1084"/>
                        <a:pt x="27351" y="1075"/>
                      </a:cubicBezTo>
                      <a:cubicBezTo>
                        <a:pt x="27423" y="864"/>
                        <a:pt x="27579" y="792"/>
                        <a:pt x="27756" y="792"/>
                      </a:cubicBezTo>
                      <a:cubicBezTo>
                        <a:pt x="27970" y="792"/>
                        <a:pt x="28215" y="897"/>
                        <a:pt x="28385" y="995"/>
                      </a:cubicBezTo>
                      <a:cubicBezTo>
                        <a:pt x="28769" y="1209"/>
                        <a:pt x="28948" y="1610"/>
                        <a:pt x="28948" y="2038"/>
                      </a:cubicBezTo>
                      <a:cubicBezTo>
                        <a:pt x="28948" y="2591"/>
                        <a:pt x="28644" y="3225"/>
                        <a:pt x="28287" y="3644"/>
                      </a:cubicBezTo>
                      <a:cubicBezTo>
                        <a:pt x="28265" y="3666"/>
                        <a:pt x="28286" y="3713"/>
                        <a:pt x="28314" y="3713"/>
                      </a:cubicBezTo>
                      <a:cubicBezTo>
                        <a:pt x="28320" y="3713"/>
                        <a:pt x="28326" y="3711"/>
                        <a:pt x="28332" y="3707"/>
                      </a:cubicBezTo>
                      <a:cubicBezTo>
                        <a:pt x="28653" y="3492"/>
                        <a:pt x="28894" y="3153"/>
                        <a:pt x="29037" y="2770"/>
                      </a:cubicBezTo>
                      <a:cubicBezTo>
                        <a:pt x="29358" y="2458"/>
                        <a:pt x="29759" y="2154"/>
                        <a:pt x="30196" y="2101"/>
                      </a:cubicBezTo>
                      <a:cubicBezTo>
                        <a:pt x="30218" y="2099"/>
                        <a:pt x="30239" y="2098"/>
                        <a:pt x="30260" y="2098"/>
                      </a:cubicBezTo>
                      <a:cubicBezTo>
                        <a:pt x="30539" y="2098"/>
                        <a:pt x="30800" y="2258"/>
                        <a:pt x="30990" y="2449"/>
                      </a:cubicBezTo>
                      <a:cubicBezTo>
                        <a:pt x="31097" y="2556"/>
                        <a:pt x="31187" y="2672"/>
                        <a:pt x="31276" y="2797"/>
                      </a:cubicBezTo>
                      <a:cubicBezTo>
                        <a:pt x="31311" y="3018"/>
                        <a:pt x="31286" y="3127"/>
                        <a:pt x="31198" y="3127"/>
                      </a:cubicBezTo>
                      <a:cubicBezTo>
                        <a:pt x="31173" y="3127"/>
                        <a:pt x="31142" y="3118"/>
                        <a:pt x="31106" y="3100"/>
                      </a:cubicBezTo>
                      <a:cubicBezTo>
                        <a:pt x="31100" y="3098"/>
                        <a:pt x="31094" y="3098"/>
                        <a:pt x="31087" y="3098"/>
                      </a:cubicBezTo>
                      <a:cubicBezTo>
                        <a:pt x="31022" y="3098"/>
                        <a:pt x="30959" y="3178"/>
                        <a:pt x="30999" y="3243"/>
                      </a:cubicBezTo>
                      <a:cubicBezTo>
                        <a:pt x="31124" y="3421"/>
                        <a:pt x="31454" y="3805"/>
                        <a:pt x="31169" y="4028"/>
                      </a:cubicBezTo>
                      <a:cubicBezTo>
                        <a:pt x="31099" y="4079"/>
                        <a:pt x="31024" y="4099"/>
                        <a:pt x="30948" y="4099"/>
                      </a:cubicBezTo>
                      <a:cubicBezTo>
                        <a:pt x="30772" y="4099"/>
                        <a:pt x="30590" y="3990"/>
                        <a:pt x="30446" y="3903"/>
                      </a:cubicBezTo>
                      <a:cubicBezTo>
                        <a:pt x="30256" y="3671"/>
                        <a:pt x="30020" y="3516"/>
                        <a:pt x="29702" y="3516"/>
                      </a:cubicBezTo>
                      <a:cubicBezTo>
                        <a:pt x="29677" y="3516"/>
                        <a:pt x="29651" y="3517"/>
                        <a:pt x="29626" y="3519"/>
                      </a:cubicBezTo>
                      <a:cubicBezTo>
                        <a:pt x="29304" y="3537"/>
                        <a:pt x="28867" y="3724"/>
                        <a:pt x="28769" y="4063"/>
                      </a:cubicBezTo>
                      <a:cubicBezTo>
                        <a:pt x="28440" y="3991"/>
                        <a:pt x="28096" y="3955"/>
                        <a:pt x="27738" y="3955"/>
                      </a:cubicBezTo>
                      <a:cubicBezTo>
                        <a:pt x="27698" y="3955"/>
                        <a:pt x="27658" y="3955"/>
                        <a:pt x="27618" y="3956"/>
                      </a:cubicBezTo>
                      <a:cubicBezTo>
                        <a:pt x="28011" y="3216"/>
                        <a:pt x="27306" y="1904"/>
                        <a:pt x="26592" y="1592"/>
                      </a:cubicBezTo>
                      <a:cubicBezTo>
                        <a:pt x="26427" y="1473"/>
                        <a:pt x="26243" y="1396"/>
                        <a:pt x="26060" y="1396"/>
                      </a:cubicBezTo>
                      <a:cubicBezTo>
                        <a:pt x="25928" y="1396"/>
                        <a:pt x="25797" y="1436"/>
                        <a:pt x="25673" y="1530"/>
                      </a:cubicBezTo>
                      <a:cubicBezTo>
                        <a:pt x="25665" y="1530"/>
                        <a:pt x="25665" y="1539"/>
                        <a:pt x="25665" y="1548"/>
                      </a:cubicBezTo>
                      <a:cubicBezTo>
                        <a:pt x="25621" y="1557"/>
                        <a:pt x="25576" y="1562"/>
                        <a:pt x="25531" y="1562"/>
                      </a:cubicBezTo>
                      <a:cubicBezTo>
                        <a:pt x="25154" y="1562"/>
                        <a:pt x="24750" y="1244"/>
                        <a:pt x="25156" y="798"/>
                      </a:cubicBezTo>
                      <a:cubicBezTo>
                        <a:pt x="25276" y="662"/>
                        <a:pt x="25489" y="562"/>
                        <a:pt x="25673" y="562"/>
                      </a:cubicBezTo>
                      <a:cubicBezTo>
                        <a:pt x="25695" y="562"/>
                        <a:pt x="25716" y="564"/>
                        <a:pt x="25736" y="566"/>
                      </a:cubicBezTo>
                      <a:cubicBezTo>
                        <a:pt x="25744" y="567"/>
                        <a:pt x="25752" y="567"/>
                        <a:pt x="25759" y="567"/>
                      </a:cubicBezTo>
                      <a:cubicBezTo>
                        <a:pt x="25871" y="567"/>
                        <a:pt x="25947" y="508"/>
                        <a:pt x="26030" y="433"/>
                      </a:cubicBezTo>
                      <a:cubicBezTo>
                        <a:pt x="26105" y="363"/>
                        <a:pt x="26216" y="332"/>
                        <a:pt x="26341" y="332"/>
                      </a:cubicBezTo>
                      <a:close/>
                      <a:moveTo>
                        <a:pt x="15008" y="1886"/>
                      </a:moveTo>
                      <a:cubicBezTo>
                        <a:pt x="15449" y="1886"/>
                        <a:pt x="15931" y="2411"/>
                        <a:pt x="16048" y="2761"/>
                      </a:cubicBezTo>
                      <a:cubicBezTo>
                        <a:pt x="16181" y="3153"/>
                        <a:pt x="16244" y="3617"/>
                        <a:pt x="16146" y="4028"/>
                      </a:cubicBezTo>
                      <a:cubicBezTo>
                        <a:pt x="15985" y="4063"/>
                        <a:pt x="15825" y="4108"/>
                        <a:pt x="15673" y="4162"/>
                      </a:cubicBezTo>
                      <a:cubicBezTo>
                        <a:pt x="15887" y="3858"/>
                        <a:pt x="15834" y="3403"/>
                        <a:pt x="15771" y="3046"/>
                      </a:cubicBezTo>
                      <a:cubicBezTo>
                        <a:pt x="15691" y="2565"/>
                        <a:pt x="15200" y="2235"/>
                        <a:pt x="14736" y="2145"/>
                      </a:cubicBezTo>
                      <a:cubicBezTo>
                        <a:pt x="14754" y="2065"/>
                        <a:pt x="14781" y="1994"/>
                        <a:pt x="14817" y="1922"/>
                      </a:cubicBezTo>
                      <a:cubicBezTo>
                        <a:pt x="14879" y="1897"/>
                        <a:pt x="14943" y="1886"/>
                        <a:pt x="15008" y="1886"/>
                      </a:cubicBezTo>
                      <a:close/>
                      <a:moveTo>
                        <a:pt x="15040" y="174"/>
                      </a:moveTo>
                      <a:cubicBezTo>
                        <a:pt x="15303" y="174"/>
                        <a:pt x="15540" y="281"/>
                        <a:pt x="15735" y="540"/>
                      </a:cubicBezTo>
                      <a:cubicBezTo>
                        <a:pt x="15765" y="583"/>
                        <a:pt x="15815" y="597"/>
                        <a:pt x="15870" y="597"/>
                      </a:cubicBezTo>
                      <a:cubicBezTo>
                        <a:pt x="15951" y="597"/>
                        <a:pt x="16043" y="568"/>
                        <a:pt x="16101" y="557"/>
                      </a:cubicBezTo>
                      <a:cubicBezTo>
                        <a:pt x="16167" y="545"/>
                        <a:pt x="16229" y="539"/>
                        <a:pt x="16289" y="539"/>
                      </a:cubicBezTo>
                      <a:cubicBezTo>
                        <a:pt x="16709" y="539"/>
                        <a:pt x="16989" y="829"/>
                        <a:pt x="17145" y="1235"/>
                      </a:cubicBezTo>
                      <a:cubicBezTo>
                        <a:pt x="17172" y="1316"/>
                        <a:pt x="17198" y="1325"/>
                        <a:pt x="17279" y="1342"/>
                      </a:cubicBezTo>
                      <a:cubicBezTo>
                        <a:pt x="17475" y="1387"/>
                        <a:pt x="17725" y="1423"/>
                        <a:pt x="17885" y="1557"/>
                      </a:cubicBezTo>
                      <a:cubicBezTo>
                        <a:pt x="18215" y="1833"/>
                        <a:pt x="18082" y="2243"/>
                        <a:pt x="17903" y="2556"/>
                      </a:cubicBezTo>
                      <a:cubicBezTo>
                        <a:pt x="17876" y="2591"/>
                        <a:pt x="17859" y="2627"/>
                        <a:pt x="17832" y="2654"/>
                      </a:cubicBezTo>
                      <a:cubicBezTo>
                        <a:pt x="17814" y="2681"/>
                        <a:pt x="17841" y="2698"/>
                        <a:pt x="17859" y="2698"/>
                      </a:cubicBezTo>
                      <a:cubicBezTo>
                        <a:pt x="17874" y="2739"/>
                        <a:pt x="17915" y="2765"/>
                        <a:pt x="17957" y="2765"/>
                      </a:cubicBezTo>
                      <a:cubicBezTo>
                        <a:pt x="17987" y="2765"/>
                        <a:pt x="18018" y="2751"/>
                        <a:pt x="18037" y="2716"/>
                      </a:cubicBezTo>
                      <a:cubicBezTo>
                        <a:pt x="18100" y="2591"/>
                        <a:pt x="18162" y="2467"/>
                        <a:pt x="18198" y="2342"/>
                      </a:cubicBezTo>
                      <a:cubicBezTo>
                        <a:pt x="18287" y="2243"/>
                        <a:pt x="18394" y="2154"/>
                        <a:pt x="18510" y="2083"/>
                      </a:cubicBezTo>
                      <a:cubicBezTo>
                        <a:pt x="18658" y="1988"/>
                        <a:pt x="18829" y="1942"/>
                        <a:pt x="18995" y="1942"/>
                      </a:cubicBezTo>
                      <a:cubicBezTo>
                        <a:pt x="19389" y="1942"/>
                        <a:pt x="19761" y="2199"/>
                        <a:pt x="19768" y="2663"/>
                      </a:cubicBezTo>
                      <a:cubicBezTo>
                        <a:pt x="19768" y="2712"/>
                        <a:pt x="19811" y="2745"/>
                        <a:pt x="19852" y="2745"/>
                      </a:cubicBezTo>
                      <a:cubicBezTo>
                        <a:pt x="19870" y="2745"/>
                        <a:pt x="19888" y="2739"/>
                        <a:pt x="19902" y="2725"/>
                      </a:cubicBezTo>
                      <a:cubicBezTo>
                        <a:pt x="19964" y="2659"/>
                        <a:pt x="20033" y="2635"/>
                        <a:pt x="20104" y="2635"/>
                      </a:cubicBezTo>
                      <a:cubicBezTo>
                        <a:pt x="20244" y="2635"/>
                        <a:pt x="20390" y="2731"/>
                        <a:pt x="20508" y="2797"/>
                      </a:cubicBezTo>
                      <a:cubicBezTo>
                        <a:pt x="20660" y="2877"/>
                        <a:pt x="20731" y="3020"/>
                        <a:pt x="20722" y="3225"/>
                      </a:cubicBezTo>
                      <a:cubicBezTo>
                        <a:pt x="20660" y="3305"/>
                        <a:pt x="20651" y="3287"/>
                        <a:pt x="20597" y="3376"/>
                      </a:cubicBezTo>
                      <a:cubicBezTo>
                        <a:pt x="20526" y="3492"/>
                        <a:pt x="20704" y="3769"/>
                        <a:pt x="20713" y="3912"/>
                      </a:cubicBezTo>
                      <a:cubicBezTo>
                        <a:pt x="20735" y="4088"/>
                        <a:pt x="20643" y="4173"/>
                        <a:pt x="20445" y="4173"/>
                      </a:cubicBezTo>
                      <a:cubicBezTo>
                        <a:pt x="20403" y="4173"/>
                        <a:pt x="20355" y="4169"/>
                        <a:pt x="20303" y="4162"/>
                      </a:cubicBezTo>
                      <a:cubicBezTo>
                        <a:pt x="20169" y="4099"/>
                        <a:pt x="20071" y="3956"/>
                        <a:pt x="19991" y="3840"/>
                      </a:cubicBezTo>
                      <a:cubicBezTo>
                        <a:pt x="19928" y="3751"/>
                        <a:pt x="19741" y="3519"/>
                        <a:pt x="19589" y="3466"/>
                      </a:cubicBezTo>
                      <a:cubicBezTo>
                        <a:pt x="19458" y="3412"/>
                        <a:pt x="19327" y="3344"/>
                        <a:pt x="19213" y="3344"/>
                      </a:cubicBezTo>
                      <a:cubicBezTo>
                        <a:pt x="19196" y="3344"/>
                        <a:pt x="19178" y="3346"/>
                        <a:pt x="19161" y="3350"/>
                      </a:cubicBezTo>
                      <a:cubicBezTo>
                        <a:pt x="19134" y="3359"/>
                        <a:pt x="19125" y="3385"/>
                        <a:pt x="19134" y="3403"/>
                      </a:cubicBezTo>
                      <a:cubicBezTo>
                        <a:pt x="18938" y="3403"/>
                        <a:pt x="18733" y="3412"/>
                        <a:pt x="18563" y="3501"/>
                      </a:cubicBezTo>
                      <a:cubicBezTo>
                        <a:pt x="18349" y="3617"/>
                        <a:pt x="18242" y="3760"/>
                        <a:pt x="18242" y="3956"/>
                      </a:cubicBezTo>
                      <a:cubicBezTo>
                        <a:pt x="17935" y="3917"/>
                        <a:pt x="17628" y="3892"/>
                        <a:pt x="17318" y="3892"/>
                      </a:cubicBezTo>
                      <a:cubicBezTo>
                        <a:pt x="17204" y="3892"/>
                        <a:pt x="17090" y="3896"/>
                        <a:pt x="16975" y="3903"/>
                      </a:cubicBezTo>
                      <a:cubicBezTo>
                        <a:pt x="17448" y="2814"/>
                        <a:pt x="16735" y="1815"/>
                        <a:pt x="15646" y="1441"/>
                      </a:cubicBezTo>
                      <a:cubicBezTo>
                        <a:pt x="15542" y="1406"/>
                        <a:pt x="15444" y="1390"/>
                        <a:pt x="15354" y="1390"/>
                      </a:cubicBezTo>
                      <a:cubicBezTo>
                        <a:pt x="15021" y="1390"/>
                        <a:pt x="14784" y="1613"/>
                        <a:pt x="14629" y="1985"/>
                      </a:cubicBezTo>
                      <a:cubicBezTo>
                        <a:pt x="14504" y="2288"/>
                        <a:pt x="14549" y="2663"/>
                        <a:pt x="14478" y="2984"/>
                      </a:cubicBezTo>
                      <a:cubicBezTo>
                        <a:pt x="14421" y="3222"/>
                        <a:pt x="14201" y="3347"/>
                        <a:pt x="14002" y="3347"/>
                      </a:cubicBezTo>
                      <a:cubicBezTo>
                        <a:pt x="13790" y="3347"/>
                        <a:pt x="13602" y="3206"/>
                        <a:pt x="13657" y="2913"/>
                      </a:cubicBezTo>
                      <a:cubicBezTo>
                        <a:pt x="13701" y="2681"/>
                        <a:pt x="13898" y="2538"/>
                        <a:pt x="14049" y="2377"/>
                      </a:cubicBezTo>
                      <a:cubicBezTo>
                        <a:pt x="14076" y="2351"/>
                        <a:pt x="14085" y="2288"/>
                        <a:pt x="14049" y="2261"/>
                      </a:cubicBezTo>
                      <a:cubicBezTo>
                        <a:pt x="13782" y="2012"/>
                        <a:pt x="13675" y="1699"/>
                        <a:pt x="13639" y="1342"/>
                      </a:cubicBezTo>
                      <a:cubicBezTo>
                        <a:pt x="13585" y="780"/>
                        <a:pt x="14130" y="424"/>
                        <a:pt x="14585" y="263"/>
                      </a:cubicBezTo>
                      <a:cubicBezTo>
                        <a:pt x="14743" y="206"/>
                        <a:pt x="14895" y="174"/>
                        <a:pt x="15040" y="174"/>
                      </a:cubicBezTo>
                      <a:close/>
                      <a:moveTo>
                        <a:pt x="19630" y="3740"/>
                      </a:moveTo>
                      <a:cubicBezTo>
                        <a:pt x="19641" y="3740"/>
                        <a:pt x="19651" y="3741"/>
                        <a:pt x="19661" y="3742"/>
                      </a:cubicBezTo>
                      <a:cubicBezTo>
                        <a:pt x="19687" y="3769"/>
                        <a:pt x="19714" y="3796"/>
                        <a:pt x="19750" y="3831"/>
                      </a:cubicBezTo>
                      <a:cubicBezTo>
                        <a:pt x="19580" y="3876"/>
                        <a:pt x="19456" y="3974"/>
                        <a:pt x="19357" y="4126"/>
                      </a:cubicBezTo>
                      <a:cubicBezTo>
                        <a:pt x="19348" y="4153"/>
                        <a:pt x="19340" y="4179"/>
                        <a:pt x="19331" y="4206"/>
                      </a:cubicBezTo>
                      <a:cubicBezTo>
                        <a:pt x="19170" y="4153"/>
                        <a:pt x="19009" y="4117"/>
                        <a:pt x="18840" y="4072"/>
                      </a:cubicBezTo>
                      <a:cubicBezTo>
                        <a:pt x="18893" y="3947"/>
                        <a:pt x="19009" y="3876"/>
                        <a:pt x="19161" y="3823"/>
                      </a:cubicBezTo>
                      <a:cubicBezTo>
                        <a:pt x="19259" y="3787"/>
                        <a:pt x="19357" y="3778"/>
                        <a:pt x="19447" y="3769"/>
                      </a:cubicBezTo>
                      <a:cubicBezTo>
                        <a:pt x="19500" y="3761"/>
                        <a:pt x="19567" y="3740"/>
                        <a:pt x="19630" y="3740"/>
                      </a:cubicBezTo>
                      <a:close/>
                      <a:moveTo>
                        <a:pt x="25818" y="1928"/>
                      </a:moveTo>
                      <a:cubicBezTo>
                        <a:pt x="25860" y="1928"/>
                        <a:pt x="25898" y="1929"/>
                        <a:pt x="25932" y="1931"/>
                      </a:cubicBezTo>
                      <a:cubicBezTo>
                        <a:pt x="26485" y="1967"/>
                        <a:pt x="26985" y="2440"/>
                        <a:pt x="27065" y="2814"/>
                      </a:cubicBezTo>
                      <a:cubicBezTo>
                        <a:pt x="27145" y="3189"/>
                        <a:pt x="27119" y="3341"/>
                        <a:pt x="27056" y="3537"/>
                      </a:cubicBezTo>
                      <a:cubicBezTo>
                        <a:pt x="26994" y="3742"/>
                        <a:pt x="26896" y="3930"/>
                        <a:pt x="26789" y="4037"/>
                      </a:cubicBezTo>
                      <a:cubicBezTo>
                        <a:pt x="26530" y="4090"/>
                        <a:pt x="26280" y="4153"/>
                        <a:pt x="26030" y="4233"/>
                      </a:cubicBezTo>
                      <a:cubicBezTo>
                        <a:pt x="26178" y="3668"/>
                        <a:pt x="25904" y="3223"/>
                        <a:pt x="25320" y="3223"/>
                      </a:cubicBezTo>
                      <a:cubicBezTo>
                        <a:pt x="25268" y="3223"/>
                        <a:pt x="25213" y="3226"/>
                        <a:pt x="25156" y="3234"/>
                      </a:cubicBezTo>
                      <a:cubicBezTo>
                        <a:pt x="24933" y="3252"/>
                        <a:pt x="24817" y="3287"/>
                        <a:pt x="24755" y="3501"/>
                      </a:cubicBezTo>
                      <a:cubicBezTo>
                        <a:pt x="24719" y="3608"/>
                        <a:pt x="24701" y="3733"/>
                        <a:pt x="24674" y="3840"/>
                      </a:cubicBezTo>
                      <a:cubicBezTo>
                        <a:pt x="24648" y="3930"/>
                        <a:pt x="24621" y="4010"/>
                        <a:pt x="24585" y="4090"/>
                      </a:cubicBezTo>
                      <a:cubicBezTo>
                        <a:pt x="24541" y="4204"/>
                        <a:pt x="24474" y="4260"/>
                        <a:pt x="24386" y="4260"/>
                      </a:cubicBezTo>
                      <a:cubicBezTo>
                        <a:pt x="24315" y="4260"/>
                        <a:pt x="24229" y="4224"/>
                        <a:pt x="24130" y="4153"/>
                      </a:cubicBezTo>
                      <a:cubicBezTo>
                        <a:pt x="24005" y="3796"/>
                        <a:pt x="24184" y="3350"/>
                        <a:pt x="24496" y="3162"/>
                      </a:cubicBezTo>
                      <a:cubicBezTo>
                        <a:pt x="24558" y="3118"/>
                        <a:pt x="24541" y="3011"/>
                        <a:pt x="24451" y="3011"/>
                      </a:cubicBezTo>
                      <a:cubicBezTo>
                        <a:pt x="24166" y="3011"/>
                        <a:pt x="24086" y="2761"/>
                        <a:pt x="24451" y="2725"/>
                      </a:cubicBezTo>
                      <a:cubicBezTo>
                        <a:pt x="24485" y="2721"/>
                        <a:pt x="24521" y="2719"/>
                        <a:pt x="24556" y="2719"/>
                      </a:cubicBezTo>
                      <a:cubicBezTo>
                        <a:pt x="24679" y="2719"/>
                        <a:pt x="24809" y="2740"/>
                        <a:pt x="24933" y="2761"/>
                      </a:cubicBezTo>
                      <a:cubicBezTo>
                        <a:pt x="24940" y="2763"/>
                        <a:pt x="24946" y="2764"/>
                        <a:pt x="24953" y="2764"/>
                      </a:cubicBezTo>
                      <a:cubicBezTo>
                        <a:pt x="25009" y="2764"/>
                        <a:pt x="25062" y="2701"/>
                        <a:pt x="25022" y="2645"/>
                      </a:cubicBezTo>
                      <a:cubicBezTo>
                        <a:pt x="24640" y="2068"/>
                        <a:pt x="25392" y="1928"/>
                        <a:pt x="25818" y="1928"/>
                      </a:cubicBezTo>
                      <a:close/>
                      <a:moveTo>
                        <a:pt x="14736" y="2181"/>
                      </a:moveTo>
                      <a:cubicBezTo>
                        <a:pt x="15673" y="2458"/>
                        <a:pt x="15807" y="3368"/>
                        <a:pt x="15557" y="4197"/>
                      </a:cubicBezTo>
                      <a:cubicBezTo>
                        <a:pt x="15477" y="4233"/>
                        <a:pt x="15388" y="4260"/>
                        <a:pt x="15307" y="4295"/>
                      </a:cubicBezTo>
                      <a:cubicBezTo>
                        <a:pt x="15263" y="4313"/>
                        <a:pt x="15209" y="4340"/>
                        <a:pt x="15164" y="4358"/>
                      </a:cubicBezTo>
                      <a:cubicBezTo>
                        <a:pt x="15272" y="4144"/>
                        <a:pt x="15280" y="3814"/>
                        <a:pt x="15280" y="3653"/>
                      </a:cubicBezTo>
                      <a:cubicBezTo>
                        <a:pt x="15289" y="3216"/>
                        <a:pt x="15102" y="2716"/>
                        <a:pt x="14718" y="2475"/>
                      </a:cubicBezTo>
                      <a:cubicBezTo>
                        <a:pt x="14718" y="2440"/>
                        <a:pt x="14718" y="2395"/>
                        <a:pt x="14718" y="2359"/>
                      </a:cubicBezTo>
                      <a:cubicBezTo>
                        <a:pt x="14718" y="2306"/>
                        <a:pt x="14718" y="2243"/>
                        <a:pt x="14736" y="2181"/>
                      </a:cubicBezTo>
                      <a:close/>
                      <a:moveTo>
                        <a:pt x="25354" y="3353"/>
                      </a:moveTo>
                      <a:cubicBezTo>
                        <a:pt x="25489" y="3353"/>
                        <a:pt x="25621" y="3383"/>
                        <a:pt x="25736" y="3448"/>
                      </a:cubicBezTo>
                      <a:cubicBezTo>
                        <a:pt x="26012" y="3591"/>
                        <a:pt x="25977" y="3974"/>
                        <a:pt x="25950" y="4260"/>
                      </a:cubicBezTo>
                      <a:cubicBezTo>
                        <a:pt x="25807" y="4304"/>
                        <a:pt x="25665" y="4358"/>
                        <a:pt x="25531" y="4411"/>
                      </a:cubicBezTo>
                      <a:cubicBezTo>
                        <a:pt x="25602" y="4277"/>
                        <a:pt x="25647" y="4117"/>
                        <a:pt x="25647" y="4019"/>
                      </a:cubicBezTo>
                      <a:cubicBezTo>
                        <a:pt x="25638" y="3742"/>
                        <a:pt x="25504" y="3475"/>
                        <a:pt x="25254" y="3359"/>
                      </a:cubicBezTo>
                      <a:cubicBezTo>
                        <a:pt x="25287" y="3355"/>
                        <a:pt x="25321" y="3353"/>
                        <a:pt x="25354" y="3353"/>
                      </a:cubicBezTo>
                      <a:close/>
                      <a:moveTo>
                        <a:pt x="25174" y="3368"/>
                      </a:moveTo>
                      <a:cubicBezTo>
                        <a:pt x="25442" y="3492"/>
                        <a:pt x="25575" y="3805"/>
                        <a:pt x="25486" y="4090"/>
                      </a:cubicBezTo>
                      <a:cubicBezTo>
                        <a:pt x="25459" y="4170"/>
                        <a:pt x="25406" y="4367"/>
                        <a:pt x="25326" y="4501"/>
                      </a:cubicBezTo>
                      <a:cubicBezTo>
                        <a:pt x="25290" y="4509"/>
                        <a:pt x="25254" y="4527"/>
                        <a:pt x="25210" y="4545"/>
                      </a:cubicBezTo>
                      <a:cubicBezTo>
                        <a:pt x="25290" y="4447"/>
                        <a:pt x="25334" y="4322"/>
                        <a:pt x="25343" y="4224"/>
                      </a:cubicBezTo>
                      <a:cubicBezTo>
                        <a:pt x="25361" y="3876"/>
                        <a:pt x="25254" y="3644"/>
                        <a:pt x="25004" y="3421"/>
                      </a:cubicBezTo>
                      <a:cubicBezTo>
                        <a:pt x="25040" y="3403"/>
                        <a:pt x="25076" y="3385"/>
                        <a:pt x="25120" y="3376"/>
                      </a:cubicBezTo>
                      <a:cubicBezTo>
                        <a:pt x="25138" y="3376"/>
                        <a:pt x="25156" y="3368"/>
                        <a:pt x="25174" y="3368"/>
                      </a:cubicBezTo>
                      <a:close/>
                      <a:moveTo>
                        <a:pt x="17331" y="4093"/>
                      </a:moveTo>
                      <a:cubicBezTo>
                        <a:pt x="17645" y="4093"/>
                        <a:pt x="17958" y="4120"/>
                        <a:pt x="18269" y="4170"/>
                      </a:cubicBezTo>
                      <a:cubicBezTo>
                        <a:pt x="18274" y="4181"/>
                        <a:pt x="18283" y="4185"/>
                        <a:pt x="18290" y="4185"/>
                      </a:cubicBezTo>
                      <a:cubicBezTo>
                        <a:pt x="18296" y="4185"/>
                        <a:pt x="18301" y="4183"/>
                        <a:pt x="18305" y="4179"/>
                      </a:cubicBezTo>
                      <a:cubicBezTo>
                        <a:pt x="18465" y="4206"/>
                        <a:pt x="18617" y="4233"/>
                        <a:pt x="18778" y="4269"/>
                      </a:cubicBezTo>
                      <a:cubicBezTo>
                        <a:pt x="18786" y="4277"/>
                        <a:pt x="18795" y="4277"/>
                        <a:pt x="18804" y="4277"/>
                      </a:cubicBezTo>
                      <a:cubicBezTo>
                        <a:pt x="19009" y="4322"/>
                        <a:pt x="19206" y="4385"/>
                        <a:pt x="19411" y="4447"/>
                      </a:cubicBezTo>
                      <a:cubicBezTo>
                        <a:pt x="19429" y="4456"/>
                        <a:pt x="19447" y="4465"/>
                        <a:pt x="19473" y="4465"/>
                      </a:cubicBezTo>
                      <a:cubicBezTo>
                        <a:pt x="20606" y="4831"/>
                        <a:pt x="21721" y="5410"/>
                        <a:pt x="22783" y="5946"/>
                      </a:cubicBezTo>
                      <a:cubicBezTo>
                        <a:pt x="22596" y="6071"/>
                        <a:pt x="22399" y="6187"/>
                        <a:pt x="22212" y="6303"/>
                      </a:cubicBezTo>
                      <a:cubicBezTo>
                        <a:pt x="22132" y="6356"/>
                        <a:pt x="22052" y="6410"/>
                        <a:pt x="21971" y="6463"/>
                      </a:cubicBezTo>
                      <a:cubicBezTo>
                        <a:pt x="20704" y="5981"/>
                        <a:pt x="19438" y="5491"/>
                        <a:pt x="18082" y="5402"/>
                      </a:cubicBezTo>
                      <a:cubicBezTo>
                        <a:pt x="17983" y="5395"/>
                        <a:pt x="17886" y="5392"/>
                        <a:pt x="17790" y="5392"/>
                      </a:cubicBezTo>
                      <a:cubicBezTo>
                        <a:pt x="16821" y="5392"/>
                        <a:pt x="15958" y="5713"/>
                        <a:pt x="15147" y="6240"/>
                      </a:cubicBezTo>
                      <a:cubicBezTo>
                        <a:pt x="14139" y="6900"/>
                        <a:pt x="13202" y="7641"/>
                        <a:pt x="12149" y="8229"/>
                      </a:cubicBezTo>
                      <a:cubicBezTo>
                        <a:pt x="11516" y="8586"/>
                        <a:pt x="10856" y="8899"/>
                        <a:pt x="10213" y="9238"/>
                      </a:cubicBezTo>
                      <a:cubicBezTo>
                        <a:pt x="10204" y="9238"/>
                        <a:pt x="10204" y="9229"/>
                        <a:pt x="10195" y="9229"/>
                      </a:cubicBezTo>
                      <a:cubicBezTo>
                        <a:pt x="9812" y="8961"/>
                        <a:pt x="9393" y="8738"/>
                        <a:pt x="8973" y="8542"/>
                      </a:cubicBezTo>
                      <a:cubicBezTo>
                        <a:pt x="11391" y="8051"/>
                        <a:pt x="12836" y="5848"/>
                        <a:pt x="14915" y="4715"/>
                      </a:cubicBezTo>
                      <a:cubicBezTo>
                        <a:pt x="15722" y="4272"/>
                        <a:pt x="16530" y="4093"/>
                        <a:pt x="17331" y="4093"/>
                      </a:cubicBezTo>
                      <a:close/>
                      <a:moveTo>
                        <a:pt x="17912" y="5589"/>
                      </a:moveTo>
                      <a:cubicBezTo>
                        <a:pt x="19241" y="5589"/>
                        <a:pt x="20544" y="6115"/>
                        <a:pt x="21784" y="6588"/>
                      </a:cubicBezTo>
                      <a:cubicBezTo>
                        <a:pt x="21614" y="6695"/>
                        <a:pt x="21454" y="6802"/>
                        <a:pt x="21302" y="6918"/>
                      </a:cubicBezTo>
                      <a:cubicBezTo>
                        <a:pt x="20713" y="6749"/>
                        <a:pt x="20125" y="6561"/>
                        <a:pt x="19527" y="6419"/>
                      </a:cubicBezTo>
                      <a:cubicBezTo>
                        <a:pt x="19222" y="6345"/>
                        <a:pt x="18915" y="6313"/>
                        <a:pt x="18609" y="6313"/>
                      </a:cubicBezTo>
                      <a:cubicBezTo>
                        <a:pt x="17841" y="6313"/>
                        <a:pt x="17076" y="6513"/>
                        <a:pt x="16342" y="6749"/>
                      </a:cubicBezTo>
                      <a:cubicBezTo>
                        <a:pt x="15209" y="7114"/>
                        <a:pt x="14246" y="7757"/>
                        <a:pt x="13220" y="8354"/>
                      </a:cubicBezTo>
                      <a:cubicBezTo>
                        <a:pt x="12791" y="8604"/>
                        <a:pt x="12345" y="8827"/>
                        <a:pt x="11882" y="9015"/>
                      </a:cubicBezTo>
                      <a:cubicBezTo>
                        <a:pt x="11480" y="9175"/>
                        <a:pt x="11061" y="9443"/>
                        <a:pt x="10624" y="9541"/>
                      </a:cubicBezTo>
                      <a:cubicBezTo>
                        <a:pt x="10534" y="9469"/>
                        <a:pt x="10436" y="9398"/>
                        <a:pt x="10338" y="9327"/>
                      </a:cubicBezTo>
                      <a:cubicBezTo>
                        <a:pt x="11962" y="8586"/>
                        <a:pt x="13434" y="7641"/>
                        <a:pt x="14915" y="6642"/>
                      </a:cubicBezTo>
                      <a:cubicBezTo>
                        <a:pt x="15272" y="6392"/>
                        <a:pt x="15628" y="6151"/>
                        <a:pt x="16021" y="5955"/>
                      </a:cubicBezTo>
                      <a:cubicBezTo>
                        <a:pt x="16592" y="5660"/>
                        <a:pt x="17279" y="5589"/>
                        <a:pt x="17912" y="5589"/>
                      </a:cubicBezTo>
                      <a:close/>
                      <a:moveTo>
                        <a:pt x="18567" y="6458"/>
                      </a:moveTo>
                      <a:cubicBezTo>
                        <a:pt x="18878" y="6458"/>
                        <a:pt x="19187" y="6490"/>
                        <a:pt x="19491" y="6561"/>
                      </a:cubicBezTo>
                      <a:cubicBezTo>
                        <a:pt x="20053" y="6695"/>
                        <a:pt x="20633" y="6838"/>
                        <a:pt x="21186" y="6998"/>
                      </a:cubicBezTo>
                      <a:cubicBezTo>
                        <a:pt x="21008" y="7123"/>
                        <a:pt x="20838" y="7257"/>
                        <a:pt x="20660" y="7391"/>
                      </a:cubicBezTo>
                      <a:cubicBezTo>
                        <a:pt x="20116" y="7293"/>
                        <a:pt x="19571" y="7114"/>
                        <a:pt x="19018" y="7061"/>
                      </a:cubicBezTo>
                      <a:cubicBezTo>
                        <a:pt x="18886" y="7048"/>
                        <a:pt x="18751" y="7042"/>
                        <a:pt x="18614" y="7042"/>
                      </a:cubicBezTo>
                      <a:cubicBezTo>
                        <a:pt x="17898" y="7042"/>
                        <a:pt x="17131" y="7211"/>
                        <a:pt x="16503" y="7480"/>
                      </a:cubicBezTo>
                      <a:cubicBezTo>
                        <a:pt x="15682" y="7828"/>
                        <a:pt x="14906" y="8265"/>
                        <a:pt x="14094" y="8649"/>
                      </a:cubicBezTo>
                      <a:cubicBezTo>
                        <a:pt x="13095" y="9131"/>
                        <a:pt x="12033" y="9505"/>
                        <a:pt x="10963" y="9791"/>
                      </a:cubicBezTo>
                      <a:cubicBezTo>
                        <a:pt x="10865" y="9719"/>
                        <a:pt x="10766" y="9639"/>
                        <a:pt x="10668" y="9568"/>
                      </a:cubicBezTo>
                      <a:cubicBezTo>
                        <a:pt x="10998" y="9523"/>
                        <a:pt x="11311" y="9371"/>
                        <a:pt x="11614" y="9246"/>
                      </a:cubicBezTo>
                      <a:cubicBezTo>
                        <a:pt x="12060" y="9050"/>
                        <a:pt x="12506" y="8872"/>
                        <a:pt x="12943" y="8649"/>
                      </a:cubicBezTo>
                      <a:cubicBezTo>
                        <a:pt x="13398" y="8417"/>
                        <a:pt x="13826" y="8149"/>
                        <a:pt x="14263" y="7890"/>
                      </a:cubicBezTo>
                      <a:cubicBezTo>
                        <a:pt x="14817" y="7551"/>
                        <a:pt x="15361" y="7284"/>
                        <a:pt x="15958" y="7043"/>
                      </a:cubicBezTo>
                      <a:cubicBezTo>
                        <a:pt x="16772" y="6719"/>
                        <a:pt x="17675" y="6458"/>
                        <a:pt x="18567" y="6458"/>
                      </a:cubicBezTo>
                      <a:close/>
                      <a:moveTo>
                        <a:pt x="18733" y="7203"/>
                      </a:moveTo>
                      <a:cubicBezTo>
                        <a:pt x="18751" y="7203"/>
                        <a:pt x="18769" y="7203"/>
                        <a:pt x="18786" y="7204"/>
                      </a:cubicBezTo>
                      <a:cubicBezTo>
                        <a:pt x="19357" y="7204"/>
                        <a:pt x="19937" y="7400"/>
                        <a:pt x="20508" y="7525"/>
                      </a:cubicBezTo>
                      <a:cubicBezTo>
                        <a:pt x="20401" y="7605"/>
                        <a:pt x="20303" y="7685"/>
                        <a:pt x="20205" y="7775"/>
                      </a:cubicBezTo>
                      <a:cubicBezTo>
                        <a:pt x="19723" y="8194"/>
                        <a:pt x="18778" y="8836"/>
                        <a:pt x="18349" y="9068"/>
                      </a:cubicBezTo>
                      <a:cubicBezTo>
                        <a:pt x="18039" y="9240"/>
                        <a:pt x="17737" y="9363"/>
                        <a:pt x="17701" y="9363"/>
                      </a:cubicBezTo>
                      <a:cubicBezTo>
                        <a:pt x="17700" y="9363"/>
                        <a:pt x="17699" y="9363"/>
                        <a:pt x="17698" y="9362"/>
                      </a:cubicBezTo>
                      <a:cubicBezTo>
                        <a:pt x="17377" y="9255"/>
                        <a:pt x="17047" y="9157"/>
                        <a:pt x="16708" y="9086"/>
                      </a:cubicBezTo>
                      <a:cubicBezTo>
                        <a:pt x="16371" y="9010"/>
                        <a:pt x="16042" y="8976"/>
                        <a:pt x="15719" y="8976"/>
                      </a:cubicBezTo>
                      <a:cubicBezTo>
                        <a:pt x="14265" y="8976"/>
                        <a:pt x="12939" y="9662"/>
                        <a:pt x="11596" y="10246"/>
                      </a:cubicBezTo>
                      <a:cubicBezTo>
                        <a:pt x="11587" y="10255"/>
                        <a:pt x="11578" y="10263"/>
                        <a:pt x="11569" y="10263"/>
                      </a:cubicBezTo>
                      <a:cubicBezTo>
                        <a:pt x="11409" y="10139"/>
                        <a:pt x="11239" y="10005"/>
                        <a:pt x="11070" y="9871"/>
                      </a:cubicBezTo>
                      <a:cubicBezTo>
                        <a:pt x="12836" y="9443"/>
                        <a:pt x="14424" y="8631"/>
                        <a:pt x="16057" y="7846"/>
                      </a:cubicBezTo>
                      <a:cubicBezTo>
                        <a:pt x="16897" y="7434"/>
                        <a:pt x="17798" y="7203"/>
                        <a:pt x="18733" y="7203"/>
                      </a:cubicBezTo>
                      <a:close/>
                      <a:moveTo>
                        <a:pt x="25156" y="10067"/>
                      </a:moveTo>
                      <a:cubicBezTo>
                        <a:pt x="25299" y="10201"/>
                        <a:pt x="25326" y="10433"/>
                        <a:pt x="25192" y="10585"/>
                      </a:cubicBezTo>
                      <a:cubicBezTo>
                        <a:pt x="25085" y="10692"/>
                        <a:pt x="24969" y="10745"/>
                        <a:pt x="24835" y="10781"/>
                      </a:cubicBezTo>
                      <a:cubicBezTo>
                        <a:pt x="24995" y="10629"/>
                        <a:pt x="25040" y="10326"/>
                        <a:pt x="25031" y="10121"/>
                      </a:cubicBezTo>
                      <a:cubicBezTo>
                        <a:pt x="25031" y="10112"/>
                        <a:pt x="25031" y="10103"/>
                        <a:pt x="25022" y="10094"/>
                      </a:cubicBezTo>
                      <a:cubicBezTo>
                        <a:pt x="25067" y="10067"/>
                        <a:pt x="25111" y="10067"/>
                        <a:pt x="25156" y="10067"/>
                      </a:cubicBezTo>
                      <a:close/>
                      <a:moveTo>
                        <a:pt x="25227" y="10085"/>
                      </a:moveTo>
                      <a:lnTo>
                        <a:pt x="25227" y="10085"/>
                      </a:lnTo>
                      <a:cubicBezTo>
                        <a:pt x="25290" y="10103"/>
                        <a:pt x="25352" y="10139"/>
                        <a:pt x="25406" y="10165"/>
                      </a:cubicBezTo>
                      <a:cubicBezTo>
                        <a:pt x="25486" y="10219"/>
                        <a:pt x="25566" y="10272"/>
                        <a:pt x="25638" y="10335"/>
                      </a:cubicBezTo>
                      <a:cubicBezTo>
                        <a:pt x="25807" y="10495"/>
                        <a:pt x="25718" y="10701"/>
                        <a:pt x="25611" y="10870"/>
                      </a:cubicBezTo>
                      <a:cubicBezTo>
                        <a:pt x="25433" y="10843"/>
                        <a:pt x="25254" y="10825"/>
                        <a:pt x="25076" y="10817"/>
                      </a:cubicBezTo>
                      <a:cubicBezTo>
                        <a:pt x="25192" y="10754"/>
                        <a:pt x="25281" y="10656"/>
                        <a:pt x="25326" y="10549"/>
                      </a:cubicBezTo>
                      <a:cubicBezTo>
                        <a:pt x="25397" y="10397"/>
                        <a:pt x="25343" y="10201"/>
                        <a:pt x="25227" y="10085"/>
                      </a:cubicBezTo>
                      <a:close/>
                      <a:moveTo>
                        <a:pt x="24380" y="8820"/>
                      </a:moveTo>
                      <a:cubicBezTo>
                        <a:pt x="24563" y="8820"/>
                        <a:pt x="24741" y="8881"/>
                        <a:pt x="24862" y="9023"/>
                      </a:cubicBezTo>
                      <a:cubicBezTo>
                        <a:pt x="24865" y="9027"/>
                        <a:pt x="24871" y="9029"/>
                        <a:pt x="24876" y="9029"/>
                      </a:cubicBezTo>
                      <a:cubicBezTo>
                        <a:pt x="24884" y="9029"/>
                        <a:pt x="24892" y="9025"/>
                        <a:pt x="24897" y="9015"/>
                      </a:cubicBezTo>
                      <a:cubicBezTo>
                        <a:pt x="24962" y="8916"/>
                        <a:pt x="25083" y="8885"/>
                        <a:pt x="25211" y="8885"/>
                      </a:cubicBezTo>
                      <a:cubicBezTo>
                        <a:pt x="25349" y="8885"/>
                        <a:pt x="25496" y="8920"/>
                        <a:pt x="25593" y="8943"/>
                      </a:cubicBezTo>
                      <a:cubicBezTo>
                        <a:pt x="25807" y="8988"/>
                        <a:pt x="26004" y="9166"/>
                        <a:pt x="26155" y="9300"/>
                      </a:cubicBezTo>
                      <a:cubicBezTo>
                        <a:pt x="26512" y="9612"/>
                        <a:pt x="26414" y="9942"/>
                        <a:pt x="26485" y="10344"/>
                      </a:cubicBezTo>
                      <a:cubicBezTo>
                        <a:pt x="26490" y="10364"/>
                        <a:pt x="26509" y="10375"/>
                        <a:pt x="26528" y="10375"/>
                      </a:cubicBezTo>
                      <a:cubicBezTo>
                        <a:pt x="26543" y="10375"/>
                        <a:pt x="26558" y="10368"/>
                        <a:pt x="26566" y="10353"/>
                      </a:cubicBezTo>
                      <a:cubicBezTo>
                        <a:pt x="26690" y="10112"/>
                        <a:pt x="26664" y="9853"/>
                        <a:pt x="26566" y="9630"/>
                      </a:cubicBezTo>
                      <a:cubicBezTo>
                        <a:pt x="26557" y="9541"/>
                        <a:pt x="26557" y="9487"/>
                        <a:pt x="26628" y="9362"/>
                      </a:cubicBezTo>
                      <a:cubicBezTo>
                        <a:pt x="26700" y="9242"/>
                        <a:pt x="26830" y="9183"/>
                        <a:pt x="26957" y="9183"/>
                      </a:cubicBezTo>
                      <a:cubicBezTo>
                        <a:pt x="27112" y="9183"/>
                        <a:pt x="27263" y="9271"/>
                        <a:pt x="27297" y="9443"/>
                      </a:cubicBezTo>
                      <a:cubicBezTo>
                        <a:pt x="27308" y="9480"/>
                        <a:pt x="27335" y="9495"/>
                        <a:pt x="27363" y="9495"/>
                      </a:cubicBezTo>
                      <a:cubicBezTo>
                        <a:pt x="27381" y="9495"/>
                        <a:pt x="27399" y="9489"/>
                        <a:pt x="27413" y="9478"/>
                      </a:cubicBezTo>
                      <a:cubicBezTo>
                        <a:pt x="27475" y="9430"/>
                        <a:pt x="27553" y="9405"/>
                        <a:pt x="27624" y="9405"/>
                      </a:cubicBezTo>
                      <a:cubicBezTo>
                        <a:pt x="27738" y="9405"/>
                        <a:pt x="27834" y="9470"/>
                        <a:pt x="27823" y="9612"/>
                      </a:cubicBezTo>
                      <a:cubicBezTo>
                        <a:pt x="27823" y="9657"/>
                        <a:pt x="27859" y="9684"/>
                        <a:pt x="27895" y="9684"/>
                      </a:cubicBezTo>
                      <a:cubicBezTo>
                        <a:pt x="28278" y="9684"/>
                        <a:pt x="28573" y="10005"/>
                        <a:pt x="28234" y="10353"/>
                      </a:cubicBezTo>
                      <a:cubicBezTo>
                        <a:pt x="28116" y="10464"/>
                        <a:pt x="27994" y="10515"/>
                        <a:pt x="27868" y="10515"/>
                      </a:cubicBezTo>
                      <a:cubicBezTo>
                        <a:pt x="27812" y="10515"/>
                        <a:pt x="27756" y="10506"/>
                        <a:pt x="27699" y="10486"/>
                      </a:cubicBezTo>
                      <a:cubicBezTo>
                        <a:pt x="27699" y="10473"/>
                        <a:pt x="27689" y="10465"/>
                        <a:pt x="27677" y="10465"/>
                      </a:cubicBezTo>
                      <a:cubicBezTo>
                        <a:pt x="27672" y="10465"/>
                        <a:pt x="27668" y="10466"/>
                        <a:pt x="27663" y="10469"/>
                      </a:cubicBezTo>
                      <a:cubicBezTo>
                        <a:pt x="27609" y="10442"/>
                        <a:pt x="27556" y="10415"/>
                        <a:pt x="27502" y="10371"/>
                      </a:cubicBezTo>
                      <a:cubicBezTo>
                        <a:pt x="27395" y="10290"/>
                        <a:pt x="27368" y="10174"/>
                        <a:pt x="27261" y="10112"/>
                      </a:cubicBezTo>
                      <a:cubicBezTo>
                        <a:pt x="27256" y="10108"/>
                        <a:pt x="27249" y="10106"/>
                        <a:pt x="27243" y="10106"/>
                      </a:cubicBezTo>
                      <a:cubicBezTo>
                        <a:pt x="27221" y="10106"/>
                        <a:pt x="27201" y="10129"/>
                        <a:pt x="27208" y="10156"/>
                      </a:cubicBezTo>
                      <a:cubicBezTo>
                        <a:pt x="27208" y="10183"/>
                        <a:pt x="27217" y="10210"/>
                        <a:pt x="27226" y="10237"/>
                      </a:cubicBezTo>
                      <a:cubicBezTo>
                        <a:pt x="27083" y="10281"/>
                        <a:pt x="26958" y="10397"/>
                        <a:pt x="26869" y="10522"/>
                      </a:cubicBezTo>
                      <a:cubicBezTo>
                        <a:pt x="26753" y="10710"/>
                        <a:pt x="26798" y="10933"/>
                        <a:pt x="26931" y="11075"/>
                      </a:cubicBezTo>
                      <a:cubicBezTo>
                        <a:pt x="26530" y="11004"/>
                        <a:pt x="26128" y="10933"/>
                        <a:pt x="25718" y="10879"/>
                      </a:cubicBezTo>
                      <a:cubicBezTo>
                        <a:pt x="25914" y="10647"/>
                        <a:pt x="25870" y="10335"/>
                        <a:pt x="25602" y="10147"/>
                      </a:cubicBezTo>
                      <a:cubicBezTo>
                        <a:pt x="25486" y="10067"/>
                        <a:pt x="25272" y="9907"/>
                        <a:pt x="25129" y="9907"/>
                      </a:cubicBezTo>
                      <a:cubicBezTo>
                        <a:pt x="24918" y="9907"/>
                        <a:pt x="24757" y="10324"/>
                        <a:pt x="24536" y="10324"/>
                      </a:cubicBezTo>
                      <a:cubicBezTo>
                        <a:pt x="24477" y="10324"/>
                        <a:pt x="24414" y="10294"/>
                        <a:pt x="24344" y="10219"/>
                      </a:cubicBezTo>
                      <a:cubicBezTo>
                        <a:pt x="24338" y="10213"/>
                        <a:pt x="24323" y="10206"/>
                        <a:pt x="24311" y="10206"/>
                      </a:cubicBezTo>
                      <a:cubicBezTo>
                        <a:pt x="24306" y="10206"/>
                        <a:pt x="24302" y="10207"/>
                        <a:pt x="24300" y="10210"/>
                      </a:cubicBezTo>
                      <a:lnTo>
                        <a:pt x="24291" y="10210"/>
                      </a:lnTo>
                      <a:cubicBezTo>
                        <a:pt x="24166" y="10228"/>
                        <a:pt x="24059" y="10255"/>
                        <a:pt x="23943" y="10272"/>
                      </a:cubicBezTo>
                      <a:cubicBezTo>
                        <a:pt x="23890" y="10284"/>
                        <a:pt x="23840" y="10289"/>
                        <a:pt x="23790" y="10289"/>
                      </a:cubicBezTo>
                      <a:cubicBezTo>
                        <a:pt x="23730" y="10289"/>
                        <a:pt x="23671" y="10282"/>
                        <a:pt x="23613" y="10272"/>
                      </a:cubicBezTo>
                      <a:cubicBezTo>
                        <a:pt x="23408" y="10228"/>
                        <a:pt x="23425" y="9969"/>
                        <a:pt x="23577" y="9871"/>
                      </a:cubicBezTo>
                      <a:cubicBezTo>
                        <a:pt x="23764" y="9764"/>
                        <a:pt x="23987" y="9693"/>
                        <a:pt x="24184" y="9612"/>
                      </a:cubicBezTo>
                      <a:cubicBezTo>
                        <a:pt x="24184" y="9603"/>
                        <a:pt x="24193" y="9603"/>
                        <a:pt x="24202" y="9603"/>
                      </a:cubicBezTo>
                      <a:cubicBezTo>
                        <a:pt x="24275" y="9563"/>
                        <a:pt x="24237" y="9448"/>
                        <a:pt x="24162" y="9448"/>
                      </a:cubicBezTo>
                      <a:cubicBezTo>
                        <a:pt x="24155" y="9448"/>
                        <a:pt x="24147" y="9449"/>
                        <a:pt x="24139" y="9452"/>
                      </a:cubicBezTo>
                      <a:cubicBezTo>
                        <a:pt x="24032" y="9487"/>
                        <a:pt x="23925" y="9505"/>
                        <a:pt x="23818" y="9514"/>
                      </a:cubicBezTo>
                      <a:cubicBezTo>
                        <a:pt x="23802" y="9516"/>
                        <a:pt x="23787" y="9516"/>
                        <a:pt x="23773" y="9516"/>
                      </a:cubicBezTo>
                      <a:cubicBezTo>
                        <a:pt x="23455" y="9516"/>
                        <a:pt x="23698" y="9135"/>
                        <a:pt x="23809" y="9032"/>
                      </a:cubicBezTo>
                      <a:cubicBezTo>
                        <a:pt x="23956" y="8899"/>
                        <a:pt x="24171" y="8820"/>
                        <a:pt x="24380" y="8820"/>
                      </a:cubicBezTo>
                      <a:close/>
                      <a:moveTo>
                        <a:pt x="27279" y="10335"/>
                      </a:moveTo>
                      <a:cubicBezTo>
                        <a:pt x="27297" y="10371"/>
                        <a:pt x="27324" y="10406"/>
                        <a:pt x="27351" y="10442"/>
                      </a:cubicBezTo>
                      <a:cubicBezTo>
                        <a:pt x="27235" y="10576"/>
                        <a:pt x="27199" y="10817"/>
                        <a:pt x="27181" y="10986"/>
                      </a:cubicBezTo>
                      <a:cubicBezTo>
                        <a:pt x="27181" y="11040"/>
                        <a:pt x="27199" y="11093"/>
                        <a:pt x="27235" y="11138"/>
                      </a:cubicBezTo>
                      <a:cubicBezTo>
                        <a:pt x="27154" y="11120"/>
                        <a:pt x="27074" y="11102"/>
                        <a:pt x="26985" y="11093"/>
                      </a:cubicBezTo>
                      <a:cubicBezTo>
                        <a:pt x="26994" y="11084"/>
                        <a:pt x="26994" y="11075"/>
                        <a:pt x="26994" y="11075"/>
                      </a:cubicBezTo>
                      <a:cubicBezTo>
                        <a:pt x="26949" y="10924"/>
                        <a:pt x="26931" y="10772"/>
                        <a:pt x="26994" y="10620"/>
                      </a:cubicBezTo>
                      <a:cubicBezTo>
                        <a:pt x="27038" y="10513"/>
                        <a:pt x="27154" y="10379"/>
                        <a:pt x="27279" y="10335"/>
                      </a:cubicBezTo>
                      <a:close/>
                      <a:moveTo>
                        <a:pt x="27422" y="10504"/>
                      </a:moveTo>
                      <a:cubicBezTo>
                        <a:pt x="27476" y="10549"/>
                        <a:pt x="27529" y="10585"/>
                        <a:pt x="27592" y="10611"/>
                      </a:cubicBezTo>
                      <a:cubicBezTo>
                        <a:pt x="27538" y="10754"/>
                        <a:pt x="27520" y="10906"/>
                        <a:pt x="27592" y="11049"/>
                      </a:cubicBezTo>
                      <a:cubicBezTo>
                        <a:pt x="27618" y="11120"/>
                        <a:pt x="27663" y="11182"/>
                        <a:pt x="27716" y="11245"/>
                      </a:cubicBezTo>
                      <a:cubicBezTo>
                        <a:pt x="27618" y="11227"/>
                        <a:pt x="27520" y="11200"/>
                        <a:pt x="27413" y="11182"/>
                      </a:cubicBezTo>
                      <a:cubicBezTo>
                        <a:pt x="27351" y="11102"/>
                        <a:pt x="27306" y="11013"/>
                        <a:pt x="27306" y="10933"/>
                      </a:cubicBezTo>
                      <a:cubicBezTo>
                        <a:pt x="27306" y="10817"/>
                        <a:pt x="27342" y="10620"/>
                        <a:pt x="27422" y="10504"/>
                      </a:cubicBezTo>
                      <a:close/>
                      <a:moveTo>
                        <a:pt x="15550" y="9163"/>
                      </a:moveTo>
                      <a:cubicBezTo>
                        <a:pt x="16134" y="9163"/>
                        <a:pt x="16714" y="9266"/>
                        <a:pt x="17297" y="9434"/>
                      </a:cubicBezTo>
                      <a:cubicBezTo>
                        <a:pt x="18242" y="9710"/>
                        <a:pt x="19134" y="10130"/>
                        <a:pt x="20053" y="10469"/>
                      </a:cubicBezTo>
                      <a:cubicBezTo>
                        <a:pt x="20606" y="10674"/>
                        <a:pt x="21249" y="10915"/>
                        <a:pt x="21882" y="10986"/>
                      </a:cubicBezTo>
                      <a:cubicBezTo>
                        <a:pt x="21418" y="11066"/>
                        <a:pt x="20963" y="11164"/>
                        <a:pt x="20508" y="11280"/>
                      </a:cubicBezTo>
                      <a:cubicBezTo>
                        <a:pt x="19054" y="11066"/>
                        <a:pt x="17752" y="10362"/>
                        <a:pt x="16315" y="10094"/>
                      </a:cubicBezTo>
                      <a:cubicBezTo>
                        <a:pt x="15959" y="10027"/>
                        <a:pt x="15605" y="9999"/>
                        <a:pt x="15250" y="9999"/>
                      </a:cubicBezTo>
                      <a:cubicBezTo>
                        <a:pt x="14940" y="9999"/>
                        <a:pt x="14629" y="10021"/>
                        <a:pt x="14317" y="10058"/>
                      </a:cubicBezTo>
                      <a:cubicBezTo>
                        <a:pt x="13594" y="10139"/>
                        <a:pt x="12899" y="10522"/>
                        <a:pt x="12238" y="10763"/>
                      </a:cubicBezTo>
                      <a:cubicBezTo>
                        <a:pt x="12229" y="10763"/>
                        <a:pt x="12221" y="10772"/>
                        <a:pt x="12221" y="10772"/>
                      </a:cubicBezTo>
                      <a:cubicBezTo>
                        <a:pt x="12158" y="10727"/>
                        <a:pt x="12096" y="10674"/>
                        <a:pt x="12033" y="10629"/>
                      </a:cubicBezTo>
                      <a:cubicBezTo>
                        <a:pt x="11926" y="10540"/>
                        <a:pt x="11810" y="10460"/>
                        <a:pt x="11703" y="10371"/>
                      </a:cubicBezTo>
                      <a:cubicBezTo>
                        <a:pt x="12568" y="9996"/>
                        <a:pt x="13407" y="9577"/>
                        <a:pt x="14317" y="9327"/>
                      </a:cubicBezTo>
                      <a:cubicBezTo>
                        <a:pt x="14732" y="9213"/>
                        <a:pt x="15142" y="9163"/>
                        <a:pt x="15550" y="9163"/>
                      </a:cubicBezTo>
                      <a:close/>
                      <a:moveTo>
                        <a:pt x="15130" y="10159"/>
                      </a:moveTo>
                      <a:cubicBezTo>
                        <a:pt x="15630" y="10159"/>
                        <a:pt x="16138" y="10237"/>
                        <a:pt x="16610" y="10335"/>
                      </a:cubicBezTo>
                      <a:cubicBezTo>
                        <a:pt x="17805" y="10576"/>
                        <a:pt x="18911" y="11129"/>
                        <a:pt x="20107" y="11388"/>
                      </a:cubicBezTo>
                      <a:cubicBezTo>
                        <a:pt x="19857" y="11450"/>
                        <a:pt x="19616" y="11521"/>
                        <a:pt x="19375" y="11593"/>
                      </a:cubicBezTo>
                      <a:cubicBezTo>
                        <a:pt x="19366" y="11593"/>
                        <a:pt x="19357" y="11593"/>
                        <a:pt x="19357" y="11602"/>
                      </a:cubicBezTo>
                      <a:cubicBezTo>
                        <a:pt x="18956" y="11602"/>
                        <a:pt x="18537" y="11521"/>
                        <a:pt x="18180" y="11414"/>
                      </a:cubicBezTo>
                      <a:cubicBezTo>
                        <a:pt x="17493" y="11209"/>
                        <a:pt x="16797" y="11049"/>
                        <a:pt x="16092" y="10933"/>
                      </a:cubicBezTo>
                      <a:cubicBezTo>
                        <a:pt x="15674" y="10868"/>
                        <a:pt x="15275" y="10834"/>
                        <a:pt x="14870" y="10834"/>
                      </a:cubicBezTo>
                      <a:cubicBezTo>
                        <a:pt x="14662" y="10834"/>
                        <a:pt x="14452" y="10843"/>
                        <a:pt x="14237" y="10861"/>
                      </a:cubicBezTo>
                      <a:cubicBezTo>
                        <a:pt x="13978" y="10879"/>
                        <a:pt x="13728" y="10906"/>
                        <a:pt x="13469" y="10968"/>
                      </a:cubicBezTo>
                      <a:cubicBezTo>
                        <a:pt x="13238" y="11022"/>
                        <a:pt x="13015" y="11138"/>
                        <a:pt x="12791" y="11200"/>
                      </a:cubicBezTo>
                      <a:cubicBezTo>
                        <a:pt x="12640" y="11102"/>
                        <a:pt x="12506" y="10995"/>
                        <a:pt x="12363" y="10888"/>
                      </a:cubicBezTo>
                      <a:cubicBezTo>
                        <a:pt x="12970" y="10674"/>
                        <a:pt x="13559" y="10433"/>
                        <a:pt x="14183" y="10272"/>
                      </a:cubicBezTo>
                      <a:cubicBezTo>
                        <a:pt x="14488" y="10192"/>
                        <a:pt x="14807" y="10159"/>
                        <a:pt x="15130" y="10159"/>
                      </a:cubicBezTo>
                      <a:close/>
                      <a:moveTo>
                        <a:pt x="14810" y="10954"/>
                      </a:moveTo>
                      <a:cubicBezTo>
                        <a:pt x="15462" y="10954"/>
                        <a:pt x="16097" y="11052"/>
                        <a:pt x="16744" y="11191"/>
                      </a:cubicBezTo>
                      <a:cubicBezTo>
                        <a:pt x="17448" y="11343"/>
                        <a:pt x="18126" y="11557"/>
                        <a:pt x="18831" y="11691"/>
                      </a:cubicBezTo>
                      <a:cubicBezTo>
                        <a:pt x="18876" y="11700"/>
                        <a:pt x="18938" y="11709"/>
                        <a:pt x="19001" y="11709"/>
                      </a:cubicBezTo>
                      <a:cubicBezTo>
                        <a:pt x="18974" y="11718"/>
                        <a:pt x="18938" y="11727"/>
                        <a:pt x="18911" y="11735"/>
                      </a:cubicBezTo>
                      <a:lnTo>
                        <a:pt x="18902" y="11735"/>
                      </a:lnTo>
                      <a:cubicBezTo>
                        <a:pt x="18876" y="11753"/>
                        <a:pt x="18858" y="11762"/>
                        <a:pt x="18840" y="11762"/>
                      </a:cubicBezTo>
                      <a:cubicBezTo>
                        <a:pt x="18831" y="11771"/>
                        <a:pt x="18822" y="11771"/>
                        <a:pt x="18813" y="11771"/>
                      </a:cubicBezTo>
                      <a:cubicBezTo>
                        <a:pt x="18723" y="11803"/>
                        <a:pt x="18617" y="11815"/>
                        <a:pt x="18504" y="11815"/>
                      </a:cubicBezTo>
                      <a:cubicBezTo>
                        <a:pt x="18166" y="11815"/>
                        <a:pt x="17762" y="11706"/>
                        <a:pt x="17529" y="11673"/>
                      </a:cubicBezTo>
                      <a:cubicBezTo>
                        <a:pt x="16993" y="11593"/>
                        <a:pt x="16458" y="11495"/>
                        <a:pt x="15914" y="11423"/>
                      </a:cubicBezTo>
                      <a:cubicBezTo>
                        <a:pt x="15476" y="11363"/>
                        <a:pt x="15052" y="11341"/>
                        <a:pt x="14618" y="11341"/>
                      </a:cubicBezTo>
                      <a:cubicBezTo>
                        <a:pt x="14539" y="11341"/>
                        <a:pt x="14459" y="11342"/>
                        <a:pt x="14379" y="11343"/>
                      </a:cubicBezTo>
                      <a:cubicBezTo>
                        <a:pt x="14344" y="11343"/>
                        <a:pt x="14308" y="11343"/>
                        <a:pt x="14272" y="11343"/>
                      </a:cubicBezTo>
                      <a:cubicBezTo>
                        <a:pt x="13914" y="11343"/>
                        <a:pt x="13554" y="11350"/>
                        <a:pt x="13238" y="11512"/>
                      </a:cubicBezTo>
                      <a:cubicBezTo>
                        <a:pt x="13104" y="11432"/>
                        <a:pt x="12979" y="11343"/>
                        <a:pt x="12854" y="11254"/>
                      </a:cubicBezTo>
                      <a:cubicBezTo>
                        <a:pt x="13023" y="11218"/>
                        <a:pt x="13202" y="11164"/>
                        <a:pt x="13371" y="11120"/>
                      </a:cubicBezTo>
                      <a:cubicBezTo>
                        <a:pt x="13710" y="11040"/>
                        <a:pt x="14040" y="10995"/>
                        <a:pt x="14388" y="10968"/>
                      </a:cubicBezTo>
                      <a:cubicBezTo>
                        <a:pt x="14530" y="10959"/>
                        <a:pt x="14670" y="10954"/>
                        <a:pt x="14810" y="10954"/>
                      </a:cubicBezTo>
                      <a:close/>
                      <a:moveTo>
                        <a:pt x="13993" y="11420"/>
                      </a:moveTo>
                      <a:cubicBezTo>
                        <a:pt x="14288" y="11420"/>
                        <a:pt x="14590" y="11450"/>
                        <a:pt x="14861" y="11450"/>
                      </a:cubicBezTo>
                      <a:cubicBezTo>
                        <a:pt x="15477" y="11450"/>
                        <a:pt x="16110" y="11557"/>
                        <a:pt x="16717" y="11664"/>
                      </a:cubicBezTo>
                      <a:cubicBezTo>
                        <a:pt x="17198" y="11744"/>
                        <a:pt x="17662" y="11842"/>
                        <a:pt x="18144" y="11905"/>
                      </a:cubicBezTo>
                      <a:cubicBezTo>
                        <a:pt x="18215" y="11914"/>
                        <a:pt x="18305" y="11923"/>
                        <a:pt x="18394" y="11923"/>
                      </a:cubicBezTo>
                      <a:cubicBezTo>
                        <a:pt x="17814" y="12137"/>
                        <a:pt x="17243" y="12378"/>
                        <a:pt x="16663" y="12601"/>
                      </a:cubicBezTo>
                      <a:cubicBezTo>
                        <a:pt x="15825" y="12601"/>
                        <a:pt x="15066" y="12467"/>
                        <a:pt x="14281" y="12110"/>
                      </a:cubicBezTo>
                      <a:cubicBezTo>
                        <a:pt x="13924" y="11950"/>
                        <a:pt x="13585" y="11744"/>
                        <a:pt x="13255" y="11530"/>
                      </a:cubicBezTo>
                      <a:cubicBezTo>
                        <a:pt x="13480" y="11443"/>
                        <a:pt x="13734" y="11420"/>
                        <a:pt x="13993" y="11420"/>
                      </a:cubicBezTo>
                      <a:close/>
                      <a:moveTo>
                        <a:pt x="31938" y="11296"/>
                      </a:moveTo>
                      <a:cubicBezTo>
                        <a:pt x="32593" y="11296"/>
                        <a:pt x="33272" y="11393"/>
                        <a:pt x="33890" y="11521"/>
                      </a:cubicBezTo>
                      <a:cubicBezTo>
                        <a:pt x="34693" y="11691"/>
                        <a:pt x="35469" y="12137"/>
                        <a:pt x="36174" y="12547"/>
                      </a:cubicBezTo>
                      <a:cubicBezTo>
                        <a:pt x="36477" y="12726"/>
                        <a:pt x="36816" y="12940"/>
                        <a:pt x="37173" y="13091"/>
                      </a:cubicBezTo>
                      <a:cubicBezTo>
                        <a:pt x="36744" y="13127"/>
                        <a:pt x="36316" y="13207"/>
                        <a:pt x="35906" y="13332"/>
                      </a:cubicBezTo>
                      <a:cubicBezTo>
                        <a:pt x="35831" y="13337"/>
                        <a:pt x="35755" y="13339"/>
                        <a:pt x="35680" y="13339"/>
                      </a:cubicBezTo>
                      <a:cubicBezTo>
                        <a:pt x="34895" y="13339"/>
                        <a:pt x="34094" y="13099"/>
                        <a:pt x="33346" y="12895"/>
                      </a:cubicBezTo>
                      <a:cubicBezTo>
                        <a:pt x="32329" y="12619"/>
                        <a:pt x="31356" y="12217"/>
                        <a:pt x="30348" y="11941"/>
                      </a:cubicBezTo>
                      <a:cubicBezTo>
                        <a:pt x="29965" y="11834"/>
                        <a:pt x="29590" y="11727"/>
                        <a:pt x="29197" y="11619"/>
                      </a:cubicBezTo>
                      <a:cubicBezTo>
                        <a:pt x="29367" y="11611"/>
                        <a:pt x="29527" y="11575"/>
                        <a:pt x="29697" y="11539"/>
                      </a:cubicBezTo>
                      <a:cubicBezTo>
                        <a:pt x="30179" y="11414"/>
                        <a:pt x="30705" y="11414"/>
                        <a:pt x="31196" y="11343"/>
                      </a:cubicBezTo>
                      <a:cubicBezTo>
                        <a:pt x="31436" y="11311"/>
                        <a:pt x="31686" y="11296"/>
                        <a:pt x="31938" y="11296"/>
                      </a:cubicBezTo>
                      <a:close/>
                      <a:moveTo>
                        <a:pt x="9562" y="11352"/>
                      </a:moveTo>
                      <a:lnTo>
                        <a:pt x="9562" y="11352"/>
                      </a:lnTo>
                      <a:cubicBezTo>
                        <a:pt x="10303" y="12119"/>
                        <a:pt x="9839" y="13466"/>
                        <a:pt x="8848" y="13796"/>
                      </a:cubicBezTo>
                      <a:cubicBezTo>
                        <a:pt x="8590" y="13680"/>
                        <a:pt x="8322" y="13564"/>
                        <a:pt x="8045" y="13457"/>
                      </a:cubicBezTo>
                      <a:cubicBezTo>
                        <a:pt x="8777" y="13341"/>
                        <a:pt x="9348" y="12984"/>
                        <a:pt x="9589" y="12235"/>
                      </a:cubicBezTo>
                      <a:cubicBezTo>
                        <a:pt x="9660" y="11985"/>
                        <a:pt x="9696" y="11602"/>
                        <a:pt x="9562" y="11352"/>
                      </a:cubicBezTo>
                      <a:close/>
                      <a:moveTo>
                        <a:pt x="10017" y="12030"/>
                      </a:moveTo>
                      <a:lnTo>
                        <a:pt x="10017" y="12030"/>
                      </a:lnTo>
                      <a:cubicBezTo>
                        <a:pt x="10178" y="12333"/>
                        <a:pt x="10401" y="12583"/>
                        <a:pt x="10285" y="13002"/>
                      </a:cubicBezTo>
                      <a:cubicBezTo>
                        <a:pt x="10169" y="13448"/>
                        <a:pt x="9785" y="13903"/>
                        <a:pt x="9330" y="14028"/>
                      </a:cubicBezTo>
                      <a:cubicBezTo>
                        <a:pt x="9223" y="13975"/>
                        <a:pt x="9107" y="13921"/>
                        <a:pt x="9000" y="13868"/>
                      </a:cubicBezTo>
                      <a:cubicBezTo>
                        <a:pt x="9428" y="13769"/>
                        <a:pt x="9758" y="13413"/>
                        <a:pt x="9919" y="12993"/>
                      </a:cubicBezTo>
                      <a:cubicBezTo>
                        <a:pt x="10044" y="12672"/>
                        <a:pt x="10079" y="12333"/>
                        <a:pt x="10017" y="12030"/>
                      </a:cubicBezTo>
                      <a:close/>
                      <a:moveTo>
                        <a:pt x="11569" y="13065"/>
                      </a:moveTo>
                      <a:cubicBezTo>
                        <a:pt x="11569" y="13065"/>
                        <a:pt x="11427" y="13377"/>
                        <a:pt x="11435" y="13555"/>
                      </a:cubicBezTo>
                      <a:cubicBezTo>
                        <a:pt x="11435" y="13707"/>
                        <a:pt x="11462" y="13859"/>
                        <a:pt x="11578" y="13975"/>
                      </a:cubicBezTo>
                      <a:cubicBezTo>
                        <a:pt x="11596" y="13992"/>
                        <a:pt x="11614" y="14010"/>
                        <a:pt x="11623" y="14019"/>
                      </a:cubicBezTo>
                      <a:cubicBezTo>
                        <a:pt x="11480" y="14028"/>
                        <a:pt x="11328" y="14046"/>
                        <a:pt x="11177" y="14055"/>
                      </a:cubicBezTo>
                      <a:cubicBezTo>
                        <a:pt x="11070" y="13600"/>
                        <a:pt x="11186" y="13341"/>
                        <a:pt x="11320" y="13207"/>
                      </a:cubicBezTo>
                      <a:cubicBezTo>
                        <a:pt x="11435" y="13091"/>
                        <a:pt x="11569" y="13065"/>
                        <a:pt x="11569" y="13065"/>
                      </a:cubicBezTo>
                      <a:close/>
                      <a:moveTo>
                        <a:pt x="9638" y="10261"/>
                      </a:moveTo>
                      <a:cubicBezTo>
                        <a:pt x="9839" y="10261"/>
                        <a:pt x="9963" y="10518"/>
                        <a:pt x="10026" y="10665"/>
                      </a:cubicBezTo>
                      <a:cubicBezTo>
                        <a:pt x="10079" y="10790"/>
                        <a:pt x="10187" y="10805"/>
                        <a:pt x="10308" y="10805"/>
                      </a:cubicBezTo>
                      <a:cubicBezTo>
                        <a:pt x="10349" y="10805"/>
                        <a:pt x="10391" y="10804"/>
                        <a:pt x="10433" y="10804"/>
                      </a:cubicBezTo>
                      <a:cubicBezTo>
                        <a:pt x="10518" y="10804"/>
                        <a:pt x="10603" y="10811"/>
                        <a:pt x="10677" y="10852"/>
                      </a:cubicBezTo>
                      <a:cubicBezTo>
                        <a:pt x="11266" y="11182"/>
                        <a:pt x="10713" y="11200"/>
                        <a:pt x="10909" y="11396"/>
                      </a:cubicBezTo>
                      <a:cubicBezTo>
                        <a:pt x="11052" y="11539"/>
                        <a:pt x="11204" y="11664"/>
                        <a:pt x="11346" y="11807"/>
                      </a:cubicBezTo>
                      <a:cubicBezTo>
                        <a:pt x="11774" y="12226"/>
                        <a:pt x="11105" y="12503"/>
                        <a:pt x="10891" y="12636"/>
                      </a:cubicBezTo>
                      <a:cubicBezTo>
                        <a:pt x="10856" y="12663"/>
                        <a:pt x="10865" y="12726"/>
                        <a:pt x="10909" y="12726"/>
                      </a:cubicBezTo>
                      <a:cubicBezTo>
                        <a:pt x="11195" y="12699"/>
                        <a:pt x="11480" y="12565"/>
                        <a:pt x="11596" y="12289"/>
                      </a:cubicBezTo>
                      <a:cubicBezTo>
                        <a:pt x="11662" y="12274"/>
                        <a:pt x="11727" y="12267"/>
                        <a:pt x="11791" y="12267"/>
                      </a:cubicBezTo>
                      <a:cubicBezTo>
                        <a:pt x="12006" y="12267"/>
                        <a:pt x="12209" y="12349"/>
                        <a:pt x="12381" y="12520"/>
                      </a:cubicBezTo>
                      <a:cubicBezTo>
                        <a:pt x="12497" y="12636"/>
                        <a:pt x="12568" y="12797"/>
                        <a:pt x="12604" y="12949"/>
                      </a:cubicBezTo>
                      <a:cubicBezTo>
                        <a:pt x="12631" y="13056"/>
                        <a:pt x="12622" y="13163"/>
                        <a:pt x="12604" y="13270"/>
                      </a:cubicBezTo>
                      <a:cubicBezTo>
                        <a:pt x="12588" y="13350"/>
                        <a:pt x="12550" y="13376"/>
                        <a:pt x="12506" y="13376"/>
                      </a:cubicBezTo>
                      <a:cubicBezTo>
                        <a:pt x="12432" y="13376"/>
                        <a:pt x="12340" y="13301"/>
                        <a:pt x="12301" y="13279"/>
                      </a:cubicBezTo>
                      <a:cubicBezTo>
                        <a:pt x="12185" y="13199"/>
                        <a:pt x="11867" y="12917"/>
                        <a:pt x="11661" y="12917"/>
                      </a:cubicBezTo>
                      <a:cubicBezTo>
                        <a:pt x="11615" y="12917"/>
                        <a:pt x="11574" y="12932"/>
                        <a:pt x="11543" y="12967"/>
                      </a:cubicBezTo>
                      <a:cubicBezTo>
                        <a:pt x="11537" y="12966"/>
                        <a:pt x="11531" y="12966"/>
                        <a:pt x="11525" y="12966"/>
                      </a:cubicBezTo>
                      <a:cubicBezTo>
                        <a:pt x="11346" y="12966"/>
                        <a:pt x="11209" y="13097"/>
                        <a:pt x="11114" y="13270"/>
                      </a:cubicBezTo>
                      <a:cubicBezTo>
                        <a:pt x="10972" y="13520"/>
                        <a:pt x="10954" y="13823"/>
                        <a:pt x="11088" y="14064"/>
                      </a:cubicBezTo>
                      <a:cubicBezTo>
                        <a:pt x="10650" y="14108"/>
                        <a:pt x="10213" y="14189"/>
                        <a:pt x="9776" y="14269"/>
                      </a:cubicBezTo>
                      <a:cubicBezTo>
                        <a:pt x="9660" y="14207"/>
                        <a:pt x="9544" y="14144"/>
                        <a:pt x="9428" y="14082"/>
                      </a:cubicBezTo>
                      <a:cubicBezTo>
                        <a:pt x="9830" y="14001"/>
                        <a:pt x="10142" y="13716"/>
                        <a:pt x="10311" y="13314"/>
                      </a:cubicBezTo>
                      <a:cubicBezTo>
                        <a:pt x="10401" y="13091"/>
                        <a:pt x="10454" y="12886"/>
                        <a:pt x="10427" y="12645"/>
                      </a:cubicBezTo>
                      <a:cubicBezTo>
                        <a:pt x="10383" y="12271"/>
                        <a:pt x="10044" y="12074"/>
                        <a:pt x="9928" y="11744"/>
                      </a:cubicBezTo>
                      <a:cubicBezTo>
                        <a:pt x="9928" y="11735"/>
                        <a:pt x="9919" y="11727"/>
                        <a:pt x="9910" y="11727"/>
                      </a:cubicBezTo>
                      <a:cubicBezTo>
                        <a:pt x="9812" y="11530"/>
                        <a:pt x="9669" y="11352"/>
                        <a:pt x="9455" y="11200"/>
                      </a:cubicBezTo>
                      <a:lnTo>
                        <a:pt x="9446" y="11200"/>
                      </a:lnTo>
                      <a:cubicBezTo>
                        <a:pt x="9371" y="11130"/>
                        <a:pt x="9287" y="11092"/>
                        <a:pt x="9201" y="11092"/>
                      </a:cubicBezTo>
                      <a:cubicBezTo>
                        <a:pt x="9124" y="11092"/>
                        <a:pt x="9045" y="11123"/>
                        <a:pt x="8973" y="11191"/>
                      </a:cubicBezTo>
                      <a:cubicBezTo>
                        <a:pt x="8908" y="11210"/>
                        <a:pt x="8848" y="11218"/>
                        <a:pt x="8792" y="11218"/>
                      </a:cubicBezTo>
                      <a:cubicBezTo>
                        <a:pt x="8292" y="11218"/>
                        <a:pt x="8194" y="10532"/>
                        <a:pt x="8813" y="10460"/>
                      </a:cubicBezTo>
                      <a:cubicBezTo>
                        <a:pt x="8838" y="10456"/>
                        <a:pt x="8860" y="10454"/>
                        <a:pt x="8881" y="10454"/>
                      </a:cubicBezTo>
                      <a:cubicBezTo>
                        <a:pt x="8964" y="10454"/>
                        <a:pt x="9020" y="10483"/>
                        <a:pt x="9098" y="10540"/>
                      </a:cubicBezTo>
                      <a:cubicBezTo>
                        <a:pt x="9106" y="10548"/>
                        <a:pt x="9116" y="10550"/>
                        <a:pt x="9128" y="10550"/>
                      </a:cubicBezTo>
                      <a:cubicBezTo>
                        <a:pt x="9143" y="10550"/>
                        <a:pt x="9159" y="10545"/>
                        <a:pt x="9170" y="10540"/>
                      </a:cubicBezTo>
                      <a:cubicBezTo>
                        <a:pt x="9286" y="10486"/>
                        <a:pt x="9348" y="10388"/>
                        <a:pt x="9455" y="10326"/>
                      </a:cubicBezTo>
                      <a:cubicBezTo>
                        <a:pt x="9522" y="10280"/>
                        <a:pt x="9583" y="10261"/>
                        <a:pt x="9638" y="10261"/>
                      </a:cubicBezTo>
                      <a:close/>
                      <a:moveTo>
                        <a:pt x="24101" y="10977"/>
                      </a:moveTo>
                      <a:cubicBezTo>
                        <a:pt x="25032" y="10977"/>
                        <a:pt x="25971" y="11097"/>
                        <a:pt x="26869" y="11263"/>
                      </a:cubicBezTo>
                      <a:cubicBezTo>
                        <a:pt x="27493" y="11379"/>
                        <a:pt x="28118" y="11548"/>
                        <a:pt x="28724" y="11718"/>
                      </a:cubicBezTo>
                      <a:cubicBezTo>
                        <a:pt x="29349" y="11896"/>
                        <a:pt x="30000" y="12021"/>
                        <a:pt x="30607" y="12244"/>
                      </a:cubicBezTo>
                      <a:cubicBezTo>
                        <a:pt x="31570" y="12592"/>
                        <a:pt x="32552" y="12895"/>
                        <a:pt x="33542" y="13163"/>
                      </a:cubicBezTo>
                      <a:cubicBezTo>
                        <a:pt x="34132" y="13319"/>
                        <a:pt x="34799" y="13475"/>
                        <a:pt x="35443" y="13475"/>
                      </a:cubicBezTo>
                      <a:cubicBezTo>
                        <a:pt x="35460" y="13475"/>
                        <a:pt x="35478" y="13475"/>
                        <a:pt x="35496" y="13475"/>
                      </a:cubicBezTo>
                      <a:lnTo>
                        <a:pt x="35496" y="13475"/>
                      </a:lnTo>
                      <a:cubicBezTo>
                        <a:pt x="35478" y="13484"/>
                        <a:pt x="35469" y="13484"/>
                        <a:pt x="35451" y="13493"/>
                      </a:cubicBezTo>
                      <a:cubicBezTo>
                        <a:pt x="35074" y="13571"/>
                        <a:pt x="34699" y="13609"/>
                        <a:pt x="34319" y="13609"/>
                      </a:cubicBezTo>
                      <a:cubicBezTo>
                        <a:pt x="33962" y="13609"/>
                        <a:pt x="33601" y="13576"/>
                        <a:pt x="33230" y="13511"/>
                      </a:cubicBezTo>
                      <a:cubicBezTo>
                        <a:pt x="32355" y="13359"/>
                        <a:pt x="31517" y="13083"/>
                        <a:pt x="30669" y="12877"/>
                      </a:cubicBezTo>
                      <a:cubicBezTo>
                        <a:pt x="28903" y="12440"/>
                        <a:pt x="27038" y="11905"/>
                        <a:pt x="25210" y="11905"/>
                      </a:cubicBezTo>
                      <a:cubicBezTo>
                        <a:pt x="23934" y="11905"/>
                        <a:pt x="22649" y="12199"/>
                        <a:pt x="21418" y="12512"/>
                      </a:cubicBezTo>
                      <a:cubicBezTo>
                        <a:pt x="20187" y="12815"/>
                        <a:pt x="18956" y="13145"/>
                        <a:pt x="17716" y="13448"/>
                      </a:cubicBezTo>
                      <a:cubicBezTo>
                        <a:pt x="16538" y="13743"/>
                        <a:pt x="15334" y="13903"/>
                        <a:pt x="14147" y="14153"/>
                      </a:cubicBezTo>
                      <a:cubicBezTo>
                        <a:pt x="12881" y="14412"/>
                        <a:pt x="11614" y="14438"/>
                        <a:pt x="10338" y="14590"/>
                      </a:cubicBezTo>
                      <a:cubicBezTo>
                        <a:pt x="10240" y="14528"/>
                        <a:pt x="10133" y="14474"/>
                        <a:pt x="10035" y="14412"/>
                      </a:cubicBezTo>
                      <a:cubicBezTo>
                        <a:pt x="9990" y="14385"/>
                        <a:pt x="9946" y="14367"/>
                        <a:pt x="9901" y="14340"/>
                      </a:cubicBezTo>
                      <a:cubicBezTo>
                        <a:pt x="10847" y="14224"/>
                        <a:pt x="11810" y="14215"/>
                        <a:pt x="12738" y="14037"/>
                      </a:cubicBezTo>
                      <a:cubicBezTo>
                        <a:pt x="13889" y="13814"/>
                        <a:pt x="14977" y="13341"/>
                        <a:pt x="16092" y="13002"/>
                      </a:cubicBezTo>
                      <a:cubicBezTo>
                        <a:pt x="16619" y="12851"/>
                        <a:pt x="17118" y="12628"/>
                        <a:pt x="17627" y="12422"/>
                      </a:cubicBezTo>
                      <a:cubicBezTo>
                        <a:pt x="18135" y="12226"/>
                        <a:pt x="18653" y="12074"/>
                        <a:pt x="19170" y="11896"/>
                      </a:cubicBezTo>
                      <a:cubicBezTo>
                        <a:pt x="19687" y="11709"/>
                        <a:pt x="20241" y="11602"/>
                        <a:pt x="20785" y="11468"/>
                      </a:cubicBezTo>
                      <a:cubicBezTo>
                        <a:pt x="21516" y="11298"/>
                        <a:pt x="22248" y="11129"/>
                        <a:pt x="22988" y="11040"/>
                      </a:cubicBezTo>
                      <a:cubicBezTo>
                        <a:pt x="23356" y="10996"/>
                        <a:pt x="23728" y="10977"/>
                        <a:pt x="24101" y="10977"/>
                      </a:cubicBezTo>
                      <a:close/>
                      <a:moveTo>
                        <a:pt x="25445" y="12047"/>
                      </a:moveTo>
                      <a:cubicBezTo>
                        <a:pt x="26481" y="12047"/>
                        <a:pt x="27565" y="12284"/>
                        <a:pt x="28573" y="12512"/>
                      </a:cubicBezTo>
                      <a:cubicBezTo>
                        <a:pt x="29358" y="12690"/>
                        <a:pt x="30134" y="12868"/>
                        <a:pt x="30910" y="13065"/>
                      </a:cubicBezTo>
                      <a:cubicBezTo>
                        <a:pt x="31784" y="13279"/>
                        <a:pt x="32641" y="13555"/>
                        <a:pt x="33542" y="13662"/>
                      </a:cubicBezTo>
                      <a:cubicBezTo>
                        <a:pt x="33751" y="13692"/>
                        <a:pt x="33958" y="13706"/>
                        <a:pt x="34163" y="13706"/>
                      </a:cubicBezTo>
                      <a:cubicBezTo>
                        <a:pt x="34517" y="13706"/>
                        <a:pt x="34866" y="13664"/>
                        <a:pt x="35210" y="13591"/>
                      </a:cubicBezTo>
                      <a:lnTo>
                        <a:pt x="35210" y="13591"/>
                      </a:lnTo>
                      <a:cubicBezTo>
                        <a:pt x="34925" y="13725"/>
                        <a:pt x="34648" y="13876"/>
                        <a:pt x="34380" y="14037"/>
                      </a:cubicBezTo>
                      <a:cubicBezTo>
                        <a:pt x="33849" y="14112"/>
                        <a:pt x="33314" y="14145"/>
                        <a:pt x="32779" y="14145"/>
                      </a:cubicBezTo>
                      <a:cubicBezTo>
                        <a:pt x="31096" y="14145"/>
                        <a:pt x="29403" y="13826"/>
                        <a:pt x="27752" y="13529"/>
                      </a:cubicBezTo>
                      <a:cubicBezTo>
                        <a:pt x="26666" y="13333"/>
                        <a:pt x="25523" y="13170"/>
                        <a:pt x="24408" y="13170"/>
                      </a:cubicBezTo>
                      <a:cubicBezTo>
                        <a:pt x="24351" y="13170"/>
                        <a:pt x="24294" y="13171"/>
                        <a:pt x="24237" y="13172"/>
                      </a:cubicBezTo>
                      <a:cubicBezTo>
                        <a:pt x="23176" y="13190"/>
                        <a:pt x="22105" y="13457"/>
                        <a:pt x="21070" y="13698"/>
                      </a:cubicBezTo>
                      <a:cubicBezTo>
                        <a:pt x="19661" y="14028"/>
                        <a:pt x="18224" y="14296"/>
                        <a:pt x="16788" y="14537"/>
                      </a:cubicBezTo>
                      <a:cubicBezTo>
                        <a:pt x="15994" y="14670"/>
                        <a:pt x="15200" y="14813"/>
                        <a:pt x="14406" y="14956"/>
                      </a:cubicBezTo>
                      <a:cubicBezTo>
                        <a:pt x="13759" y="15069"/>
                        <a:pt x="13122" y="15114"/>
                        <a:pt x="12483" y="15114"/>
                      </a:cubicBezTo>
                      <a:cubicBezTo>
                        <a:pt x="12064" y="15114"/>
                        <a:pt x="11645" y="15095"/>
                        <a:pt x="11221" y="15063"/>
                      </a:cubicBezTo>
                      <a:cubicBezTo>
                        <a:pt x="10954" y="14929"/>
                        <a:pt x="10686" y="14786"/>
                        <a:pt x="10427" y="14635"/>
                      </a:cubicBezTo>
                      <a:lnTo>
                        <a:pt x="10427" y="14635"/>
                      </a:lnTo>
                      <a:cubicBezTo>
                        <a:pt x="10667" y="14658"/>
                        <a:pt x="10911" y="14668"/>
                        <a:pt x="11156" y="14668"/>
                      </a:cubicBezTo>
                      <a:cubicBezTo>
                        <a:pt x="12061" y="14668"/>
                        <a:pt x="12992" y="14529"/>
                        <a:pt x="13862" y="14367"/>
                      </a:cubicBezTo>
                      <a:cubicBezTo>
                        <a:pt x="15057" y="14135"/>
                        <a:pt x="16253" y="13912"/>
                        <a:pt x="17448" y="13671"/>
                      </a:cubicBezTo>
                      <a:cubicBezTo>
                        <a:pt x="20089" y="13136"/>
                        <a:pt x="22658" y="12057"/>
                        <a:pt x="25388" y="12048"/>
                      </a:cubicBezTo>
                      <a:cubicBezTo>
                        <a:pt x="25407" y="12048"/>
                        <a:pt x="25426" y="12047"/>
                        <a:pt x="25445" y="12047"/>
                      </a:cubicBezTo>
                      <a:close/>
                      <a:moveTo>
                        <a:pt x="24469" y="13330"/>
                      </a:moveTo>
                      <a:cubicBezTo>
                        <a:pt x="25385" y="13330"/>
                        <a:pt x="26301" y="13472"/>
                        <a:pt x="27208" y="13609"/>
                      </a:cubicBezTo>
                      <a:cubicBezTo>
                        <a:pt x="27797" y="13689"/>
                        <a:pt x="28377" y="13796"/>
                        <a:pt x="28965" y="13885"/>
                      </a:cubicBezTo>
                      <a:cubicBezTo>
                        <a:pt x="28329" y="13807"/>
                        <a:pt x="27693" y="13772"/>
                        <a:pt x="27058" y="13772"/>
                      </a:cubicBezTo>
                      <a:cubicBezTo>
                        <a:pt x="24564" y="13772"/>
                        <a:pt x="22083" y="14320"/>
                        <a:pt x="19687" y="15009"/>
                      </a:cubicBezTo>
                      <a:cubicBezTo>
                        <a:pt x="18456" y="15357"/>
                        <a:pt x="17198" y="15786"/>
                        <a:pt x="15914" y="15848"/>
                      </a:cubicBezTo>
                      <a:cubicBezTo>
                        <a:pt x="15658" y="15863"/>
                        <a:pt x="15402" y="15870"/>
                        <a:pt x="15146" y="15870"/>
                      </a:cubicBezTo>
                      <a:cubicBezTo>
                        <a:pt x="14652" y="15870"/>
                        <a:pt x="14159" y="15845"/>
                        <a:pt x="13666" y="15803"/>
                      </a:cubicBezTo>
                      <a:cubicBezTo>
                        <a:pt x="13318" y="15768"/>
                        <a:pt x="12934" y="15759"/>
                        <a:pt x="12568" y="15696"/>
                      </a:cubicBezTo>
                      <a:cubicBezTo>
                        <a:pt x="12140" y="15518"/>
                        <a:pt x="11730" y="15322"/>
                        <a:pt x="11320" y="15116"/>
                      </a:cubicBezTo>
                      <a:lnTo>
                        <a:pt x="11320" y="15116"/>
                      </a:lnTo>
                      <a:cubicBezTo>
                        <a:pt x="11819" y="15194"/>
                        <a:pt x="12302" y="15244"/>
                        <a:pt x="12808" y="15244"/>
                      </a:cubicBezTo>
                      <a:cubicBezTo>
                        <a:pt x="12943" y="15244"/>
                        <a:pt x="13080" y="15240"/>
                        <a:pt x="13220" y="15232"/>
                      </a:cubicBezTo>
                      <a:cubicBezTo>
                        <a:pt x="14156" y="15179"/>
                        <a:pt x="15075" y="14992"/>
                        <a:pt x="16003" y="14831"/>
                      </a:cubicBezTo>
                      <a:cubicBezTo>
                        <a:pt x="17484" y="14590"/>
                        <a:pt x="18956" y="14331"/>
                        <a:pt x="20419" y="14019"/>
                      </a:cubicBezTo>
                      <a:cubicBezTo>
                        <a:pt x="21436" y="13796"/>
                        <a:pt x="22435" y="13529"/>
                        <a:pt x="23461" y="13395"/>
                      </a:cubicBezTo>
                      <a:cubicBezTo>
                        <a:pt x="23797" y="13349"/>
                        <a:pt x="24133" y="13330"/>
                        <a:pt x="24469" y="13330"/>
                      </a:cubicBezTo>
                      <a:close/>
                      <a:moveTo>
                        <a:pt x="27135" y="13895"/>
                      </a:moveTo>
                      <a:cubicBezTo>
                        <a:pt x="27926" y="13895"/>
                        <a:pt x="28718" y="13936"/>
                        <a:pt x="29510" y="14010"/>
                      </a:cubicBezTo>
                      <a:cubicBezTo>
                        <a:pt x="29424" y="14009"/>
                        <a:pt x="29339" y="14009"/>
                        <a:pt x="29254" y="14009"/>
                      </a:cubicBezTo>
                      <a:cubicBezTo>
                        <a:pt x="27473" y="14009"/>
                        <a:pt x="25683" y="14194"/>
                        <a:pt x="24023" y="14867"/>
                      </a:cubicBezTo>
                      <a:cubicBezTo>
                        <a:pt x="22114" y="15643"/>
                        <a:pt x="20196" y="16392"/>
                        <a:pt x="18153" y="16651"/>
                      </a:cubicBezTo>
                      <a:cubicBezTo>
                        <a:pt x="17828" y="16677"/>
                        <a:pt x="17504" y="16690"/>
                        <a:pt x="17183" y="16690"/>
                      </a:cubicBezTo>
                      <a:cubicBezTo>
                        <a:pt x="16173" y="16690"/>
                        <a:pt x="15178" y="16558"/>
                        <a:pt x="14183" y="16267"/>
                      </a:cubicBezTo>
                      <a:cubicBezTo>
                        <a:pt x="13701" y="16133"/>
                        <a:pt x="13238" y="15973"/>
                        <a:pt x="12774" y="15786"/>
                      </a:cubicBezTo>
                      <a:lnTo>
                        <a:pt x="12774" y="15786"/>
                      </a:lnTo>
                      <a:cubicBezTo>
                        <a:pt x="12943" y="15812"/>
                        <a:pt x="13113" y="15839"/>
                        <a:pt x="13273" y="15857"/>
                      </a:cubicBezTo>
                      <a:cubicBezTo>
                        <a:pt x="13978" y="15964"/>
                        <a:pt x="14701" y="15973"/>
                        <a:pt x="15405" y="15973"/>
                      </a:cubicBezTo>
                      <a:cubicBezTo>
                        <a:pt x="16681" y="15964"/>
                        <a:pt x="17885" y="15625"/>
                        <a:pt x="19108" y="15286"/>
                      </a:cubicBezTo>
                      <a:cubicBezTo>
                        <a:pt x="20678" y="14840"/>
                        <a:pt x="22230" y="14394"/>
                        <a:pt x="23845" y="14144"/>
                      </a:cubicBezTo>
                      <a:cubicBezTo>
                        <a:pt x="24939" y="13973"/>
                        <a:pt x="26036" y="13895"/>
                        <a:pt x="27135" y="13895"/>
                      </a:cubicBezTo>
                      <a:close/>
                      <a:moveTo>
                        <a:pt x="15158" y="1"/>
                      </a:moveTo>
                      <a:cubicBezTo>
                        <a:pt x="15083" y="1"/>
                        <a:pt x="15002" y="9"/>
                        <a:pt x="14915" y="22"/>
                      </a:cubicBezTo>
                      <a:cubicBezTo>
                        <a:pt x="14210" y="129"/>
                        <a:pt x="13318" y="638"/>
                        <a:pt x="13478" y="1494"/>
                      </a:cubicBezTo>
                      <a:cubicBezTo>
                        <a:pt x="13523" y="1699"/>
                        <a:pt x="13559" y="1887"/>
                        <a:pt x="13657" y="2065"/>
                      </a:cubicBezTo>
                      <a:cubicBezTo>
                        <a:pt x="13657" y="2065"/>
                        <a:pt x="13657" y="2065"/>
                        <a:pt x="13657" y="2065"/>
                      </a:cubicBezTo>
                      <a:cubicBezTo>
                        <a:pt x="13662" y="2065"/>
                        <a:pt x="13764" y="2244"/>
                        <a:pt x="13782" y="2261"/>
                      </a:cubicBezTo>
                      <a:cubicBezTo>
                        <a:pt x="13880" y="2342"/>
                        <a:pt x="13898" y="2306"/>
                        <a:pt x="13782" y="2386"/>
                      </a:cubicBezTo>
                      <a:cubicBezTo>
                        <a:pt x="13577" y="2529"/>
                        <a:pt x="13505" y="2868"/>
                        <a:pt x="13514" y="3091"/>
                      </a:cubicBezTo>
                      <a:cubicBezTo>
                        <a:pt x="13519" y="3381"/>
                        <a:pt x="13720" y="3500"/>
                        <a:pt x="13947" y="3500"/>
                      </a:cubicBezTo>
                      <a:cubicBezTo>
                        <a:pt x="14168" y="3500"/>
                        <a:pt x="14412" y="3387"/>
                        <a:pt x="14522" y="3207"/>
                      </a:cubicBezTo>
                      <a:cubicBezTo>
                        <a:pt x="14629" y="3037"/>
                        <a:pt x="14701" y="2779"/>
                        <a:pt x="14718" y="2547"/>
                      </a:cubicBezTo>
                      <a:cubicBezTo>
                        <a:pt x="15245" y="3011"/>
                        <a:pt x="15182" y="3885"/>
                        <a:pt x="14924" y="4465"/>
                      </a:cubicBezTo>
                      <a:cubicBezTo>
                        <a:pt x="12729" y="5553"/>
                        <a:pt x="11320" y="7819"/>
                        <a:pt x="8857" y="8488"/>
                      </a:cubicBezTo>
                      <a:cubicBezTo>
                        <a:pt x="8518" y="8337"/>
                        <a:pt x="8179" y="8203"/>
                        <a:pt x="7831" y="8078"/>
                      </a:cubicBezTo>
                      <a:cubicBezTo>
                        <a:pt x="6829" y="7723"/>
                        <a:pt x="5780" y="7551"/>
                        <a:pt x="4733" y="7551"/>
                      </a:cubicBezTo>
                      <a:cubicBezTo>
                        <a:pt x="3095" y="7551"/>
                        <a:pt x="1460" y="7970"/>
                        <a:pt x="8" y="8765"/>
                      </a:cubicBezTo>
                      <a:cubicBezTo>
                        <a:pt x="0" y="8765"/>
                        <a:pt x="5" y="8776"/>
                        <a:pt x="11" y="8776"/>
                      </a:cubicBezTo>
                      <a:cubicBezTo>
                        <a:pt x="13" y="8776"/>
                        <a:pt x="15" y="8775"/>
                        <a:pt x="17" y="8774"/>
                      </a:cubicBezTo>
                      <a:cubicBezTo>
                        <a:pt x="1346" y="8131"/>
                        <a:pt x="2898" y="7739"/>
                        <a:pt x="4379" y="7676"/>
                      </a:cubicBezTo>
                      <a:cubicBezTo>
                        <a:pt x="4485" y="7672"/>
                        <a:pt x="4590" y="7669"/>
                        <a:pt x="4696" y="7669"/>
                      </a:cubicBezTo>
                      <a:cubicBezTo>
                        <a:pt x="6007" y="7669"/>
                        <a:pt x="7303" y="8021"/>
                        <a:pt x="8500" y="8533"/>
                      </a:cubicBezTo>
                      <a:cubicBezTo>
                        <a:pt x="9999" y="9175"/>
                        <a:pt x="11177" y="10263"/>
                        <a:pt x="12470" y="11218"/>
                      </a:cubicBezTo>
                      <a:cubicBezTo>
                        <a:pt x="12256" y="11093"/>
                        <a:pt x="12033" y="10959"/>
                        <a:pt x="11819" y="10834"/>
                      </a:cubicBezTo>
                      <a:cubicBezTo>
                        <a:pt x="10686" y="10156"/>
                        <a:pt x="9553" y="9478"/>
                        <a:pt x="8331" y="8970"/>
                      </a:cubicBezTo>
                      <a:cubicBezTo>
                        <a:pt x="7057" y="8438"/>
                        <a:pt x="5777" y="8032"/>
                        <a:pt x="4421" y="8032"/>
                      </a:cubicBezTo>
                      <a:cubicBezTo>
                        <a:pt x="4163" y="8032"/>
                        <a:pt x="3903" y="8046"/>
                        <a:pt x="3639" y="8078"/>
                      </a:cubicBezTo>
                      <a:cubicBezTo>
                        <a:pt x="2969" y="8158"/>
                        <a:pt x="2309" y="8310"/>
                        <a:pt x="1658" y="8470"/>
                      </a:cubicBezTo>
                      <a:cubicBezTo>
                        <a:pt x="1221" y="8568"/>
                        <a:pt x="766" y="8667"/>
                        <a:pt x="373" y="8872"/>
                      </a:cubicBezTo>
                      <a:cubicBezTo>
                        <a:pt x="356" y="8881"/>
                        <a:pt x="364" y="8899"/>
                        <a:pt x="382" y="8899"/>
                      </a:cubicBezTo>
                      <a:cubicBezTo>
                        <a:pt x="1435" y="8497"/>
                        <a:pt x="2657" y="8328"/>
                        <a:pt x="3763" y="8194"/>
                      </a:cubicBezTo>
                      <a:cubicBezTo>
                        <a:pt x="3997" y="8166"/>
                        <a:pt x="4230" y="8153"/>
                        <a:pt x="4461" y="8153"/>
                      </a:cubicBezTo>
                      <a:cubicBezTo>
                        <a:pt x="5954" y="8153"/>
                        <a:pt x="7399" y="8690"/>
                        <a:pt x="8750" y="9300"/>
                      </a:cubicBezTo>
                      <a:cubicBezTo>
                        <a:pt x="9901" y="9817"/>
                        <a:pt x="10972" y="10486"/>
                        <a:pt x="12051" y="11129"/>
                      </a:cubicBezTo>
                      <a:cubicBezTo>
                        <a:pt x="12560" y="11441"/>
                        <a:pt x="13077" y="11735"/>
                        <a:pt x="13603" y="12021"/>
                      </a:cubicBezTo>
                      <a:cubicBezTo>
                        <a:pt x="13889" y="12173"/>
                        <a:pt x="14183" y="12360"/>
                        <a:pt x="14495" y="12431"/>
                      </a:cubicBezTo>
                      <a:cubicBezTo>
                        <a:pt x="14498" y="12434"/>
                        <a:pt x="14501" y="12435"/>
                        <a:pt x="14504" y="12435"/>
                      </a:cubicBezTo>
                      <a:cubicBezTo>
                        <a:pt x="14510" y="12435"/>
                        <a:pt x="14516" y="12431"/>
                        <a:pt x="14522" y="12431"/>
                      </a:cubicBezTo>
                      <a:cubicBezTo>
                        <a:pt x="15048" y="12638"/>
                        <a:pt x="15599" y="12762"/>
                        <a:pt x="16159" y="12762"/>
                      </a:cubicBezTo>
                      <a:cubicBezTo>
                        <a:pt x="16175" y="12762"/>
                        <a:pt x="16192" y="12762"/>
                        <a:pt x="16208" y="12761"/>
                      </a:cubicBezTo>
                      <a:lnTo>
                        <a:pt x="16208" y="12761"/>
                      </a:lnTo>
                      <a:cubicBezTo>
                        <a:pt x="15102" y="13154"/>
                        <a:pt x="13978" y="13573"/>
                        <a:pt x="12845" y="13850"/>
                      </a:cubicBezTo>
                      <a:cubicBezTo>
                        <a:pt x="12515" y="13930"/>
                        <a:pt x="12185" y="13966"/>
                        <a:pt x="11855" y="14001"/>
                      </a:cubicBezTo>
                      <a:cubicBezTo>
                        <a:pt x="11766" y="13975"/>
                        <a:pt x="11694" y="13939"/>
                        <a:pt x="11632" y="13850"/>
                      </a:cubicBezTo>
                      <a:cubicBezTo>
                        <a:pt x="11569" y="13760"/>
                        <a:pt x="11569" y="13618"/>
                        <a:pt x="11551" y="13511"/>
                      </a:cubicBezTo>
                      <a:cubicBezTo>
                        <a:pt x="11534" y="13350"/>
                        <a:pt x="11551" y="13172"/>
                        <a:pt x="11667" y="13065"/>
                      </a:cubicBezTo>
                      <a:cubicBezTo>
                        <a:pt x="11899" y="13118"/>
                        <a:pt x="12247" y="13493"/>
                        <a:pt x="12408" y="13529"/>
                      </a:cubicBezTo>
                      <a:cubicBezTo>
                        <a:pt x="12440" y="13536"/>
                        <a:pt x="12469" y="13540"/>
                        <a:pt x="12497" y="13540"/>
                      </a:cubicBezTo>
                      <a:cubicBezTo>
                        <a:pt x="12719" y="13540"/>
                        <a:pt x="12782" y="13296"/>
                        <a:pt x="12774" y="13074"/>
                      </a:cubicBezTo>
                      <a:cubicBezTo>
                        <a:pt x="12765" y="12744"/>
                        <a:pt x="12542" y="12449"/>
                        <a:pt x="12283" y="12280"/>
                      </a:cubicBezTo>
                      <a:cubicBezTo>
                        <a:pt x="12161" y="12200"/>
                        <a:pt x="12030" y="12168"/>
                        <a:pt x="11896" y="12168"/>
                      </a:cubicBezTo>
                      <a:cubicBezTo>
                        <a:pt x="11805" y="12168"/>
                        <a:pt x="11713" y="12183"/>
                        <a:pt x="11623" y="12208"/>
                      </a:cubicBezTo>
                      <a:cubicBezTo>
                        <a:pt x="11739" y="11789"/>
                        <a:pt x="11355" y="11593"/>
                        <a:pt x="11079" y="11325"/>
                      </a:cubicBezTo>
                      <a:cubicBezTo>
                        <a:pt x="11070" y="11316"/>
                        <a:pt x="11123" y="11236"/>
                        <a:pt x="11105" y="11173"/>
                      </a:cubicBezTo>
                      <a:cubicBezTo>
                        <a:pt x="11061" y="11013"/>
                        <a:pt x="10998" y="10906"/>
                        <a:pt x="10873" y="10790"/>
                      </a:cubicBezTo>
                      <a:cubicBezTo>
                        <a:pt x="10784" y="10710"/>
                        <a:pt x="10633" y="10602"/>
                        <a:pt x="10499" y="10594"/>
                      </a:cubicBezTo>
                      <a:cubicBezTo>
                        <a:pt x="10473" y="10591"/>
                        <a:pt x="10450" y="10590"/>
                        <a:pt x="10427" y="10590"/>
                      </a:cubicBezTo>
                      <a:cubicBezTo>
                        <a:pt x="10388" y="10590"/>
                        <a:pt x="10354" y="10593"/>
                        <a:pt x="10324" y="10593"/>
                      </a:cubicBezTo>
                      <a:cubicBezTo>
                        <a:pt x="10246" y="10593"/>
                        <a:pt x="10192" y="10577"/>
                        <a:pt x="10142" y="10460"/>
                      </a:cubicBezTo>
                      <a:cubicBezTo>
                        <a:pt x="10055" y="10279"/>
                        <a:pt x="9833" y="10109"/>
                        <a:pt x="9619" y="10109"/>
                      </a:cubicBezTo>
                      <a:cubicBezTo>
                        <a:pt x="9569" y="10109"/>
                        <a:pt x="9520" y="10118"/>
                        <a:pt x="9473" y="10139"/>
                      </a:cubicBezTo>
                      <a:cubicBezTo>
                        <a:pt x="9396" y="10177"/>
                        <a:pt x="9234" y="10321"/>
                        <a:pt x="9127" y="10321"/>
                      </a:cubicBezTo>
                      <a:cubicBezTo>
                        <a:pt x="9110" y="10321"/>
                        <a:pt x="9094" y="10317"/>
                        <a:pt x="9080" y="10308"/>
                      </a:cubicBezTo>
                      <a:cubicBezTo>
                        <a:pt x="9044" y="10289"/>
                        <a:pt x="8998" y="10281"/>
                        <a:pt x="8946" y="10281"/>
                      </a:cubicBezTo>
                      <a:cubicBezTo>
                        <a:pt x="8804" y="10281"/>
                        <a:pt x="8623" y="10338"/>
                        <a:pt x="8518" y="10371"/>
                      </a:cubicBezTo>
                      <a:cubicBezTo>
                        <a:pt x="7885" y="10584"/>
                        <a:pt x="8211" y="11313"/>
                        <a:pt x="8726" y="11313"/>
                      </a:cubicBezTo>
                      <a:cubicBezTo>
                        <a:pt x="8813" y="11313"/>
                        <a:pt x="8906" y="11293"/>
                        <a:pt x="9000" y="11245"/>
                      </a:cubicBezTo>
                      <a:cubicBezTo>
                        <a:pt x="9031" y="11241"/>
                        <a:pt x="9061" y="11239"/>
                        <a:pt x="9089" y="11239"/>
                      </a:cubicBezTo>
                      <a:cubicBezTo>
                        <a:pt x="9605" y="11239"/>
                        <a:pt x="9505" y="11920"/>
                        <a:pt x="9446" y="12199"/>
                      </a:cubicBezTo>
                      <a:cubicBezTo>
                        <a:pt x="9384" y="12458"/>
                        <a:pt x="9241" y="12690"/>
                        <a:pt x="9062" y="12886"/>
                      </a:cubicBezTo>
                      <a:cubicBezTo>
                        <a:pt x="8813" y="13172"/>
                        <a:pt x="8340" y="13341"/>
                        <a:pt x="7947" y="13421"/>
                      </a:cubicBezTo>
                      <a:cubicBezTo>
                        <a:pt x="6866" y="13015"/>
                        <a:pt x="5714" y="12749"/>
                        <a:pt x="4587" y="12749"/>
                      </a:cubicBezTo>
                      <a:cubicBezTo>
                        <a:pt x="4106" y="12749"/>
                        <a:pt x="3630" y="12797"/>
                        <a:pt x="3166" y="12904"/>
                      </a:cubicBezTo>
                      <a:cubicBezTo>
                        <a:pt x="3124" y="12912"/>
                        <a:pt x="3137" y="12967"/>
                        <a:pt x="3175" y="12967"/>
                      </a:cubicBezTo>
                      <a:cubicBezTo>
                        <a:pt x="3178" y="12967"/>
                        <a:pt x="3181" y="12967"/>
                        <a:pt x="3184" y="12967"/>
                      </a:cubicBezTo>
                      <a:cubicBezTo>
                        <a:pt x="3627" y="12871"/>
                        <a:pt x="4069" y="12828"/>
                        <a:pt x="4508" y="12828"/>
                      </a:cubicBezTo>
                      <a:cubicBezTo>
                        <a:pt x="6692" y="12828"/>
                        <a:pt x="8805" y="13900"/>
                        <a:pt x="10677" y="14947"/>
                      </a:cubicBezTo>
                      <a:cubicBezTo>
                        <a:pt x="12566" y="16000"/>
                        <a:pt x="14759" y="16870"/>
                        <a:pt x="16958" y="16870"/>
                      </a:cubicBezTo>
                      <a:cubicBezTo>
                        <a:pt x="17366" y="16870"/>
                        <a:pt x="17774" y="16840"/>
                        <a:pt x="18180" y="16776"/>
                      </a:cubicBezTo>
                      <a:cubicBezTo>
                        <a:pt x="18840" y="16731"/>
                        <a:pt x="19518" y="16588"/>
                        <a:pt x="20134" y="16437"/>
                      </a:cubicBezTo>
                      <a:cubicBezTo>
                        <a:pt x="20785" y="16285"/>
                        <a:pt x="21409" y="16044"/>
                        <a:pt x="22034" y="15803"/>
                      </a:cubicBezTo>
                      <a:cubicBezTo>
                        <a:pt x="22631" y="15580"/>
                        <a:pt x="23220" y="15268"/>
                        <a:pt x="23836" y="15090"/>
                      </a:cubicBezTo>
                      <a:cubicBezTo>
                        <a:pt x="25085" y="14733"/>
                        <a:pt x="26316" y="14233"/>
                        <a:pt x="27645" y="14215"/>
                      </a:cubicBezTo>
                      <a:cubicBezTo>
                        <a:pt x="28323" y="14207"/>
                        <a:pt x="29001" y="14153"/>
                        <a:pt x="29679" y="14135"/>
                      </a:cubicBezTo>
                      <a:cubicBezTo>
                        <a:pt x="29792" y="14129"/>
                        <a:pt x="29905" y="14127"/>
                        <a:pt x="30018" y="14127"/>
                      </a:cubicBezTo>
                      <a:cubicBezTo>
                        <a:pt x="30244" y="14127"/>
                        <a:pt x="30470" y="14135"/>
                        <a:pt x="30696" y="14135"/>
                      </a:cubicBezTo>
                      <a:cubicBezTo>
                        <a:pt x="31297" y="14209"/>
                        <a:pt x="31900" y="14256"/>
                        <a:pt x="32508" y="14256"/>
                      </a:cubicBezTo>
                      <a:cubicBezTo>
                        <a:pt x="33001" y="14256"/>
                        <a:pt x="33497" y="14225"/>
                        <a:pt x="33997" y="14153"/>
                      </a:cubicBezTo>
                      <a:cubicBezTo>
                        <a:pt x="34086" y="14144"/>
                        <a:pt x="34175" y="14126"/>
                        <a:pt x="34264" y="14108"/>
                      </a:cubicBezTo>
                      <a:lnTo>
                        <a:pt x="34264" y="14108"/>
                      </a:lnTo>
                      <a:cubicBezTo>
                        <a:pt x="33845" y="14367"/>
                        <a:pt x="33426" y="14644"/>
                        <a:pt x="32980" y="14876"/>
                      </a:cubicBezTo>
                      <a:cubicBezTo>
                        <a:pt x="32507" y="15125"/>
                        <a:pt x="32088" y="15438"/>
                        <a:pt x="31579" y="15616"/>
                      </a:cubicBezTo>
                      <a:cubicBezTo>
                        <a:pt x="31089" y="15794"/>
                        <a:pt x="30607" y="15919"/>
                        <a:pt x="30098" y="16026"/>
                      </a:cubicBezTo>
                      <a:cubicBezTo>
                        <a:pt x="30072" y="16035"/>
                        <a:pt x="30080" y="16071"/>
                        <a:pt x="30107" y="16071"/>
                      </a:cubicBezTo>
                      <a:cubicBezTo>
                        <a:pt x="30571" y="15991"/>
                        <a:pt x="31035" y="15919"/>
                        <a:pt x="31490" y="15777"/>
                      </a:cubicBezTo>
                      <a:cubicBezTo>
                        <a:pt x="31927" y="15634"/>
                        <a:pt x="32284" y="15420"/>
                        <a:pt x="32685" y="15206"/>
                      </a:cubicBezTo>
                      <a:cubicBezTo>
                        <a:pt x="33622" y="14688"/>
                        <a:pt x="34487" y="14046"/>
                        <a:pt x="35487" y="13636"/>
                      </a:cubicBezTo>
                      <a:cubicBezTo>
                        <a:pt x="36125" y="13373"/>
                        <a:pt x="36776" y="13268"/>
                        <a:pt x="37434" y="13268"/>
                      </a:cubicBezTo>
                      <a:cubicBezTo>
                        <a:pt x="37558" y="13268"/>
                        <a:pt x="37682" y="13272"/>
                        <a:pt x="37806" y="13279"/>
                      </a:cubicBezTo>
                      <a:cubicBezTo>
                        <a:pt x="37877" y="13288"/>
                        <a:pt x="37949" y="13297"/>
                        <a:pt x="38020" y="13297"/>
                      </a:cubicBezTo>
                      <a:cubicBezTo>
                        <a:pt x="38270" y="13314"/>
                        <a:pt x="38520" y="13350"/>
                        <a:pt x="38778" y="13404"/>
                      </a:cubicBezTo>
                      <a:cubicBezTo>
                        <a:pt x="39139" y="13467"/>
                        <a:pt x="39521" y="13519"/>
                        <a:pt x="39899" y="13519"/>
                      </a:cubicBezTo>
                      <a:cubicBezTo>
                        <a:pt x="40315" y="13519"/>
                        <a:pt x="40728" y="13456"/>
                        <a:pt x="41107" y="13279"/>
                      </a:cubicBezTo>
                      <a:cubicBezTo>
                        <a:pt x="41140" y="13262"/>
                        <a:pt x="41120" y="13215"/>
                        <a:pt x="41088" y="13215"/>
                      </a:cubicBezTo>
                      <a:cubicBezTo>
                        <a:pt x="41085" y="13215"/>
                        <a:pt x="41083" y="13216"/>
                        <a:pt x="41080" y="13216"/>
                      </a:cubicBezTo>
                      <a:cubicBezTo>
                        <a:pt x="40705" y="13295"/>
                        <a:pt x="40347" y="13326"/>
                        <a:pt x="39993" y="13326"/>
                      </a:cubicBezTo>
                      <a:cubicBezTo>
                        <a:pt x="39421" y="13326"/>
                        <a:pt x="38862" y="13244"/>
                        <a:pt x="38261" y="13145"/>
                      </a:cubicBezTo>
                      <a:cubicBezTo>
                        <a:pt x="38118" y="13118"/>
                        <a:pt x="37976" y="13100"/>
                        <a:pt x="37824" y="13091"/>
                      </a:cubicBezTo>
                      <a:cubicBezTo>
                        <a:pt x="37547" y="13011"/>
                        <a:pt x="37280" y="12913"/>
                        <a:pt x="37003" y="12797"/>
                      </a:cubicBezTo>
                      <a:cubicBezTo>
                        <a:pt x="36593" y="12619"/>
                        <a:pt x="36218" y="12369"/>
                        <a:pt x="35817" y="12155"/>
                      </a:cubicBezTo>
                      <a:cubicBezTo>
                        <a:pt x="35121" y="11780"/>
                        <a:pt x="34416" y="11432"/>
                        <a:pt x="33631" y="11298"/>
                      </a:cubicBezTo>
                      <a:cubicBezTo>
                        <a:pt x="33082" y="11206"/>
                        <a:pt x="32509" y="11138"/>
                        <a:pt x="31948" y="11138"/>
                      </a:cubicBezTo>
                      <a:cubicBezTo>
                        <a:pt x="31752" y="11138"/>
                        <a:pt x="31557" y="11146"/>
                        <a:pt x="31365" y="11164"/>
                      </a:cubicBezTo>
                      <a:cubicBezTo>
                        <a:pt x="30955" y="11200"/>
                        <a:pt x="30553" y="11280"/>
                        <a:pt x="30143" y="11334"/>
                      </a:cubicBezTo>
                      <a:cubicBezTo>
                        <a:pt x="29759" y="11388"/>
                        <a:pt x="29385" y="11503"/>
                        <a:pt x="28992" y="11566"/>
                      </a:cubicBezTo>
                      <a:cubicBezTo>
                        <a:pt x="28653" y="11477"/>
                        <a:pt x="28305" y="11388"/>
                        <a:pt x="27966" y="11307"/>
                      </a:cubicBezTo>
                      <a:cubicBezTo>
                        <a:pt x="27734" y="11138"/>
                        <a:pt x="27592" y="10915"/>
                        <a:pt x="27654" y="10638"/>
                      </a:cubicBezTo>
                      <a:lnTo>
                        <a:pt x="27654" y="10638"/>
                      </a:lnTo>
                      <a:cubicBezTo>
                        <a:pt x="27723" y="10666"/>
                        <a:pt x="27795" y="10682"/>
                        <a:pt x="27866" y="10682"/>
                      </a:cubicBezTo>
                      <a:cubicBezTo>
                        <a:pt x="27931" y="10682"/>
                        <a:pt x="27995" y="10668"/>
                        <a:pt x="28055" y="10638"/>
                      </a:cubicBezTo>
                      <a:cubicBezTo>
                        <a:pt x="28314" y="10531"/>
                        <a:pt x="28716" y="10156"/>
                        <a:pt x="28519" y="9844"/>
                      </a:cubicBezTo>
                      <a:cubicBezTo>
                        <a:pt x="28439" y="9710"/>
                        <a:pt x="28341" y="9639"/>
                        <a:pt x="28198" y="9585"/>
                      </a:cubicBezTo>
                      <a:cubicBezTo>
                        <a:pt x="28145" y="9568"/>
                        <a:pt x="28082" y="9550"/>
                        <a:pt x="28029" y="9550"/>
                      </a:cubicBezTo>
                      <a:cubicBezTo>
                        <a:pt x="28018" y="9548"/>
                        <a:pt x="28009" y="9547"/>
                        <a:pt x="28001" y="9547"/>
                      </a:cubicBezTo>
                      <a:cubicBezTo>
                        <a:pt x="27979" y="9547"/>
                        <a:pt x="27969" y="9554"/>
                        <a:pt x="27966" y="9558"/>
                      </a:cubicBezTo>
                      <a:lnTo>
                        <a:pt x="27966" y="9558"/>
                      </a:lnTo>
                      <a:cubicBezTo>
                        <a:pt x="27968" y="9553"/>
                        <a:pt x="27972" y="9541"/>
                        <a:pt x="27975" y="9514"/>
                      </a:cubicBezTo>
                      <a:cubicBezTo>
                        <a:pt x="27991" y="9311"/>
                        <a:pt x="27869" y="9238"/>
                        <a:pt x="27721" y="9238"/>
                      </a:cubicBezTo>
                      <a:cubicBezTo>
                        <a:pt x="27616" y="9238"/>
                        <a:pt x="27497" y="9275"/>
                        <a:pt x="27404" y="9327"/>
                      </a:cubicBezTo>
                      <a:cubicBezTo>
                        <a:pt x="27323" y="9097"/>
                        <a:pt x="27164" y="9000"/>
                        <a:pt x="27003" y="9000"/>
                      </a:cubicBezTo>
                      <a:cubicBezTo>
                        <a:pt x="26759" y="9000"/>
                        <a:pt x="26510" y="9223"/>
                        <a:pt x="26521" y="9541"/>
                      </a:cubicBezTo>
                      <a:cubicBezTo>
                        <a:pt x="26414" y="9354"/>
                        <a:pt x="26262" y="9184"/>
                        <a:pt x="26102" y="9068"/>
                      </a:cubicBezTo>
                      <a:cubicBezTo>
                        <a:pt x="25929" y="8941"/>
                        <a:pt x="25561" y="8754"/>
                        <a:pt x="25261" y="8754"/>
                      </a:cubicBezTo>
                      <a:cubicBezTo>
                        <a:pt x="25097" y="8754"/>
                        <a:pt x="24952" y="8810"/>
                        <a:pt x="24871" y="8961"/>
                      </a:cubicBezTo>
                      <a:cubicBezTo>
                        <a:pt x="24743" y="8767"/>
                        <a:pt x="24551" y="8688"/>
                        <a:pt x="24348" y="8688"/>
                      </a:cubicBezTo>
                      <a:cubicBezTo>
                        <a:pt x="24083" y="8688"/>
                        <a:pt x="23799" y="8823"/>
                        <a:pt x="23613" y="9015"/>
                      </a:cubicBezTo>
                      <a:cubicBezTo>
                        <a:pt x="23479" y="9148"/>
                        <a:pt x="23345" y="9425"/>
                        <a:pt x="23515" y="9585"/>
                      </a:cubicBezTo>
                      <a:cubicBezTo>
                        <a:pt x="23550" y="9621"/>
                        <a:pt x="23595" y="9648"/>
                        <a:pt x="23639" y="9657"/>
                      </a:cubicBezTo>
                      <a:cubicBezTo>
                        <a:pt x="23416" y="9764"/>
                        <a:pt x="23220" y="9907"/>
                        <a:pt x="23247" y="10121"/>
                      </a:cubicBezTo>
                      <a:cubicBezTo>
                        <a:pt x="23270" y="10347"/>
                        <a:pt x="23478" y="10422"/>
                        <a:pt x="23710" y="10422"/>
                      </a:cubicBezTo>
                      <a:cubicBezTo>
                        <a:pt x="23935" y="10422"/>
                        <a:pt x="24181" y="10352"/>
                        <a:pt x="24300" y="10281"/>
                      </a:cubicBezTo>
                      <a:cubicBezTo>
                        <a:pt x="24392" y="10353"/>
                        <a:pt x="24478" y="10404"/>
                        <a:pt x="24571" y="10404"/>
                      </a:cubicBezTo>
                      <a:cubicBezTo>
                        <a:pt x="24639" y="10404"/>
                        <a:pt x="24711" y="10376"/>
                        <a:pt x="24790" y="10308"/>
                      </a:cubicBezTo>
                      <a:cubicBezTo>
                        <a:pt x="24853" y="10255"/>
                        <a:pt x="24906" y="10192"/>
                        <a:pt x="24969" y="10139"/>
                      </a:cubicBezTo>
                      <a:lnTo>
                        <a:pt x="24969" y="10139"/>
                      </a:lnTo>
                      <a:cubicBezTo>
                        <a:pt x="24942" y="10424"/>
                        <a:pt x="24826" y="10665"/>
                        <a:pt x="24567" y="10781"/>
                      </a:cubicBezTo>
                      <a:cubicBezTo>
                        <a:pt x="24398" y="10773"/>
                        <a:pt x="24229" y="10769"/>
                        <a:pt x="24060" y="10769"/>
                      </a:cubicBezTo>
                      <a:cubicBezTo>
                        <a:pt x="23649" y="10769"/>
                        <a:pt x="23239" y="10793"/>
                        <a:pt x="22828" y="10843"/>
                      </a:cubicBezTo>
                      <a:cubicBezTo>
                        <a:pt x="22756" y="10852"/>
                        <a:pt x="22694" y="10861"/>
                        <a:pt x="22631" y="10870"/>
                      </a:cubicBezTo>
                      <a:cubicBezTo>
                        <a:pt x="22132" y="10763"/>
                        <a:pt x="21623" y="10718"/>
                        <a:pt x="21124" y="10594"/>
                      </a:cubicBezTo>
                      <a:cubicBezTo>
                        <a:pt x="20615" y="10460"/>
                        <a:pt x="20116" y="10272"/>
                        <a:pt x="19625" y="10085"/>
                      </a:cubicBezTo>
                      <a:cubicBezTo>
                        <a:pt x="19340" y="9978"/>
                        <a:pt x="19054" y="9862"/>
                        <a:pt x="18769" y="9755"/>
                      </a:cubicBezTo>
                      <a:lnTo>
                        <a:pt x="18769" y="9755"/>
                      </a:lnTo>
                      <a:cubicBezTo>
                        <a:pt x="18826" y="9758"/>
                        <a:pt x="18884" y="9759"/>
                        <a:pt x="18942" y="9759"/>
                      </a:cubicBezTo>
                      <a:cubicBezTo>
                        <a:pt x="19389" y="9759"/>
                        <a:pt x="19848" y="9675"/>
                        <a:pt x="20258" y="9612"/>
                      </a:cubicBezTo>
                      <a:cubicBezTo>
                        <a:pt x="21463" y="9416"/>
                        <a:pt x="22631" y="9077"/>
                        <a:pt x="23773" y="8640"/>
                      </a:cubicBezTo>
                      <a:cubicBezTo>
                        <a:pt x="24772" y="8256"/>
                        <a:pt x="25745" y="7766"/>
                        <a:pt x="26815" y="7578"/>
                      </a:cubicBezTo>
                      <a:cubicBezTo>
                        <a:pt x="27078" y="7533"/>
                        <a:pt x="27337" y="7511"/>
                        <a:pt x="27592" y="7511"/>
                      </a:cubicBezTo>
                      <a:cubicBezTo>
                        <a:pt x="28535" y="7511"/>
                        <a:pt x="29433" y="7801"/>
                        <a:pt x="30304" y="8229"/>
                      </a:cubicBezTo>
                      <a:cubicBezTo>
                        <a:pt x="31160" y="8658"/>
                        <a:pt x="31990" y="9122"/>
                        <a:pt x="32917" y="9380"/>
                      </a:cubicBezTo>
                      <a:cubicBezTo>
                        <a:pt x="33381" y="9514"/>
                        <a:pt x="33863" y="9612"/>
                        <a:pt x="34345" y="9675"/>
                      </a:cubicBezTo>
                      <a:cubicBezTo>
                        <a:pt x="34666" y="9716"/>
                        <a:pt x="35010" y="9743"/>
                        <a:pt x="35357" y="9743"/>
                      </a:cubicBezTo>
                      <a:cubicBezTo>
                        <a:pt x="36437" y="9743"/>
                        <a:pt x="37553" y="9478"/>
                        <a:pt x="38154" y="8533"/>
                      </a:cubicBezTo>
                      <a:cubicBezTo>
                        <a:pt x="38172" y="8509"/>
                        <a:pt x="38154" y="8489"/>
                        <a:pt x="38132" y="8489"/>
                      </a:cubicBezTo>
                      <a:cubicBezTo>
                        <a:pt x="38121" y="8489"/>
                        <a:pt x="38109" y="8494"/>
                        <a:pt x="38100" y="8506"/>
                      </a:cubicBezTo>
                      <a:cubicBezTo>
                        <a:pt x="37492" y="9349"/>
                        <a:pt x="36488" y="9593"/>
                        <a:pt x="35476" y="9593"/>
                      </a:cubicBezTo>
                      <a:cubicBezTo>
                        <a:pt x="34946" y="9593"/>
                        <a:pt x="34413" y="9526"/>
                        <a:pt x="33934" y="9443"/>
                      </a:cubicBezTo>
                      <a:cubicBezTo>
                        <a:pt x="33533" y="9371"/>
                        <a:pt x="33131" y="9273"/>
                        <a:pt x="32739" y="9166"/>
                      </a:cubicBezTo>
                      <a:cubicBezTo>
                        <a:pt x="31660" y="8854"/>
                        <a:pt x="30714" y="8212"/>
                        <a:pt x="29688" y="7783"/>
                      </a:cubicBezTo>
                      <a:cubicBezTo>
                        <a:pt x="29030" y="7508"/>
                        <a:pt x="28347" y="7374"/>
                        <a:pt x="27647" y="7374"/>
                      </a:cubicBezTo>
                      <a:cubicBezTo>
                        <a:pt x="27416" y="7374"/>
                        <a:pt x="27183" y="7389"/>
                        <a:pt x="26949" y="7418"/>
                      </a:cubicBezTo>
                      <a:cubicBezTo>
                        <a:pt x="26021" y="7534"/>
                        <a:pt x="25165" y="7926"/>
                        <a:pt x="24309" y="8283"/>
                      </a:cubicBezTo>
                      <a:cubicBezTo>
                        <a:pt x="23265" y="8702"/>
                        <a:pt x="22221" y="9041"/>
                        <a:pt x="21133" y="9309"/>
                      </a:cubicBezTo>
                      <a:cubicBezTo>
                        <a:pt x="20482" y="9473"/>
                        <a:pt x="19660" y="9707"/>
                        <a:pt x="18907" y="9707"/>
                      </a:cubicBezTo>
                      <a:cubicBezTo>
                        <a:pt x="18803" y="9707"/>
                        <a:pt x="18700" y="9702"/>
                        <a:pt x="18599" y="9693"/>
                      </a:cubicBezTo>
                      <a:cubicBezTo>
                        <a:pt x="18528" y="9657"/>
                        <a:pt x="18447" y="9630"/>
                        <a:pt x="18376" y="9603"/>
                      </a:cubicBezTo>
                      <a:lnTo>
                        <a:pt x="18376" y="9603"/>
                      </a:lnTo>
                      <a:cubicBezTo>
                        <a:pt x="18406" y="9605"/>
                        <a:pt x="18436" y="9606"/>
                        <a:pt x="18466" y="9606"/>
                      </a:cubicBezTo>
                      <a:cubicBezTo>
                        <a:pt x="19065" y="9606"/>
                        <a:pt x="19704" y="9278"/>
                        <a:pt x="20205" y="9023"/>
                      </a:cubicBezTo>
                      <a:cubicBezTo>
                        <a:pt x="21017" y="8613"/>
                        <a:pt x="21775" y="8096"/>
                        <a:pt x="22587" y="7659"/>
                      </a:cubicBezTo>
                      <a:cubicBezTo>
                        <a:pt x="23372" y="7230"/>
                        <a:pt x="24184" y="6847"/>
                        <a:pt x="24995" y="6472"/>
                      </a:cubicBezTo>
                      <a:cubicBezTo>
                        <a:pt x="25843" y="6088"/>
                        <a:pt x="26664" y="5776"/>
                        <a:pt x="27600" y="5749"/>
                      </a:cubicBezTo>
                      <a:cubicBezTo>
                        <a:pt x="27630" y="5749"/>
                        <a:pt x="27660" y="5748"/>
                        <a:pt x="27690" y="5748"/>
                      </a:cubicBezTo>
                      <a:cubicBezTo>
                        <a:pt x="29667" y="5748"/>
                        <a:pt x="31355" y="7199"/>
                        <a:pt x="33033" y="8060"/>
                      </a:cubicBezTo>
                      <a:cubicBezTo>
                        <a:pt x="33917" y="8511"/>
                        <a:pt x="35039" y="8983"/>
                        <a:pt x="36096" y="8983"/>
                      </a:cubicBezTo>
                      <a:cubicBezTo>
                        <a:pt x="36692" y="8983"/>
                        <a:pt x="37269" y="8833"/>
                        <a:pt x="37770" y="8444"/>
                      </a:cubicBezTo>
                      <a:cubicBezTo>
                        <a:pt x="37794" y="8428"/>
                        <a:pt x="37776" y="8398"/>
                        <a:pt x="37752" y="8398"/>
                      </a:cubicBezTo>
                      <a:cubicBezTo>
                        <a:pt x="37749" y="8398"/>
                        <a:pt x="37747" y="8398"/>
                        <a:pt x="37744" y="8399"/>
                      </a:cubicBezTo>
                      <a:cubicBezTo>
                        <a:pt x="37243" y="8699"/>
                        <a:pt x="36712" y="8820"/>
                        <a:pt x="36173" y="8820"/>
                      </a:cubicBezTo>
                      <a:cubicBezTo>
                        <a:pt x="34967" y="8820"/>
                        <a:pt x="33722" y="8214"/>
                        <a:pt x="32685" y="7659"/>
                      </a:cubicBezTo>
                      <a:cubicBezTo>
                        <a:pt x="31038" y="6782"/>
                        <a:pt x="29510" y="5561"/>
                        <a:pt x="27562" y="5561"/>
                      </a:cubicBezTo>
                      <a:cubicBezTo>
                        <a:pt x="27527" y="5561"/>
                        <a:pt x="27493" y="5561"/>
                        <a:pt x="27458" y="5562"/>
                      </a:cubicBezTo>
                      <a:cubicBezTo>
                        <a:pt x="25905" y="5589"/>
                        <a:pt x="24353" y="6526"/>
                        <a:pt x="23015" y="7221"/>
                      </a:cubicBezTo>
                      <a:cubicBezTo>
                        <a:pt x="22275" y="7605"/>
                        <a:pt x="21588" y="8051"/>
                        <a:pt x="20874" y="8470"/>
                      </a:cubicBezTo>
                      <a:cubicBezTo>
                        <a:pt x="20428" y="8738"/>
                        <a:pt x="19973" y="8979"/>
                        <a:pt x="19491" y="9193"/>
                      </a:cubicBezTo>
                      <a:cubicBezTo>
                        <a:pt x="19143" y="9349"/>
                        <a:pt x="18745" y="9529"/>
                        <a:pt x="18349" y="9529"/>
                      </a:cubicBezTo>
                      <a:cubicBezTo>
                        <a:pt x="18268" y="9529"/>
                        <a:pt x="18188" y="9522"/>
                        <a:pt x="18108" y="9505"/>
                      </a:cubicBezTo>
                      <a:cubicBezTo>
                        <a:pt x="18046" y="9487"/>
                        <a:pt x="17984" y="9461"/>
                        <a:pt x="17921" y="9443"/>
                      </a:cubicBezTo>
                      <a:cubicBezTo>
                        <a:pt x="18001" y="9425"/>
                        <a:pt x="18662" y="9166"/>
                        <a:pt x="19322" y="8676"/>
                      </a:cubicBezTo>
                      <a:cubicBezTo>
                        <a:pt x="20098" y="8096"/>
                        <a:pt x="20981" y="7302"/>
                        <a:pt x="21793" y="6811"/>
                      </a:cubicBezTo>
                      <a:cubicBezTo>
                        <a:pt x="21873" y="6766"/>
                        <a:pt x="21953" y="6713"/>
                        <a:pt x="22025" y="6668"/>
                      </a:cubicBezTo>
                      <a:cubicBezTo>
                        <a:pt x="22043" y="6668"/>
                        <a:pt x="22060" y="6650"/>
                        <a:pt x="22078" y="6642"/>
                      </a:cubicBezTo>
                      <a:cubicBezTo>
                        <a:pt x="23720" y="5633"/>
                        <a:pt x="25334" y="4402"/>
                        <a:pt x="27306" y="4179"/>
                      </a:cubicBezTo>
                      <a:cubicBezTo>
                        <a:pt x="27481" y="4159"/>
                        <a:pt x="27653" y="4149"/>
                        <a:pt x="27820" y="4149"/>
                      </a:cubicBezTo>
                      <a:cubicBezTo>
                        <a:pt x="31273" y="4149"/>
                        <a:pt x="33103" y="8273"/>
                        <a:pt x="36588" y="8273"/>
                      </a:cubicBezTo>
                      <a:cubicBezTo>
                        <a:pt x="36715" y="8273"/>
                        <a:pt x="36845" y="8268"/>
                        <a:pt x="36976" y="8256"/>
                      </a:cubicBezTo>
                      <a:cubicBezTo>
                        <a:pt x="37048" y="8256"/>
                        <a:pt x="37048" y="8158"/>
                        <a:pt x="36976" y="8158"/>
                      </a:cubicBezTo>
                      <a:cubicBezTo>
                        <a:pt x="35959" y="8078"/>
                        <a:pt x="35050" y="7882"/>
                        <a:pt x="34148" y="7391"/>
                      </a:cubicBezTo>
                      <a:cubicBezTo>
                        <a:pt x="33328" y="6954"/>
                        <a:pt x="32623" y="6320"/>
                        <a:pt x="31900" y="5723"/>
                      </a:cubicBezTo>
                      <a:cubicBezTo>
                        <a:pt x="30955" y="4955"/>
                        <a:pt x="29947" y="4322"/>
                        <a:pt x="28805" y="4072"/>
                      </a:cubicBezTo>
                      <a:cubicBezTo>
                        <a:pt x="28948" y="3805"/>
                        <a:pt x="29349" y="3662"/>
                        <a:pt x="29626" y="3635"/>
                      </a:cubicBezTo>
                      <a:cubicBezTo>
                        <a:pt x="29644" y="3634"/>
                        <a:pt x="29661" y="3633"/>
                        <a:pt x="29679" y="3633"/>
                      </a:cubicBezTo>
                      <a:cubicBezTo>
                        <a:pt x="29991" y="3633"/>
                        <a:pt x="30227" y="3851"/>
                        <a:pt x="30455" y="4046"/>
                      </a:cubicBezTo>
                      <a:cubicBezTo>
                        <a:pt x="30491" y="4081"/>
                        <a:pt x="30527" y="4117"/>
                        <a:pt x="30571" y="4144"/>
                      </a:cubicBezTo>
                      <a:cubicBezTo>
                        <a:pt x="30678" y="4212"/>
                        <a:pt x="30804" y="4248"/>
                        <a:pt x="30933" y="4248"/>
                      </a:cubicBezTo>
                      <a:cubicBezTo>
                        <a:pt x="31039" y="4248"/>
                        <a:pt x="31148" y="4223"/>
                        <a:pt x="31249" y="4170"/>
                      </a:cubicBezTo>
                      <a:cubicBezTo>
                        <a:pt x="31606" y="4001"/>
                        <a:pt x="31436" y="3608"/>
                        <a:pt x="31276" y="3323"/>
                      </a:cubicBezTo>
                      <a:cubicBezTo>
                        <a:pt x="31401" y="3323"/>
                        <a:pt x="31490" y="3260"/>
                        <a:pt x="31552" y="3100"/>
                      </a:cubicBezTo>
                      <a:cubicBezTo>
                        <a:pt x="31660" y="2814"/>
                        <a:pt x="31178" y="2395"/>
                        <a:pt x="31017" y="2235"/>
                      </a:cubicBezTo>
                      <a:cubicBezTo>
                        <a:pt x="30796" y="2026"/>
                        <a:pt x="30563" y="1941"/>
                        <a:pt x="30330" y="1941"/>
                      </a:cubicBezTo>
                      <a:cubicBezTo>
                        <a:pt x="29878" y="1941"/>
                        <a:pt x="29429" y="2262"/>
                        <a:pt x="29081" y="2609"/>
                      </a:cubicBezTo>
                      <a:cubicBezTo>
                        <a:pt x="29215" y="2145"/>
                        <a:pt x="29188" y="1646"/>
                        <a:pt x="28939" y="1253"/>
                      </a:cubicBezTo>
                      <a:cubicBezTo>
                        <a:pt x="28733" y="939"/>
                        <a:pt x="28195" y="610"/>
                        <a:pt x="27760" y="610"/>
                      </a:cubicBezTo>
                      <a:cubicBezTo>
                        <a:pt x="27591" y="610"/>
                        <a:pt x="27436" y="660"/>
                        <a:pt x="27324" y="780"/>
                      </a:cubicBezTo>
                      <a:cubicBezTo>
                        <a:pt x="27235" y="513"/>
                        <a:pt x="26949" y="299"/>
                        <a:pt x="26690" y="227"/>
                      </a:cubicBezTo>
                      <a:cubicBezTo>
                        <a:pt x="26582" y="197"/>
                        <a:pt x="26462" y="175"/>
                        <a:pt x="26344" y="175"/>
                      </a:cubicBezTo>
                      <a:cubicBezTo>
                        <a:pt x="26219" y="175"/>
                        <a:pt x="26095" y="199"/>
                        <a:pt x="25986" y="263"/>
                      </a:cubicBezTo>
                      <a:cubicBezTo>
                        <a:pt x="25772" y="388"/>
                        <a:pt x="25584" y="379"/>
                        <a:pt x="25361" y="468"/>
                      </a:cubicBezTo>
                      <a:cubicBezTo>
                        <a:pt x="25004" y="620"/>
                        <a:pt x="24621" y="1093"/>
                        <a:pt x="24969" y="1458"/>
                      </a:cubicBezTo>
                      <a:cubicBezTo>
                        <a:pt x="25131" y="1637"/>
                        <a:pt x="25301" y="1720"/>
                        <a:pt x="25532" y="1720"/>
                      </a:cubicBezTo>
                      <a:cubicBezTo>
                        <a:pt x="25555" y="1720"/>
                        <a:pt x="25578" y="1719"/>
                        <a:pt x="25602" y="1717"/>
                      </a:cubicBezTo>
                      <a:cubicBezTo>
                        <a:pt x="25745" y="1717"/>
                        <a:pt x="25798" y="1592"/>
                        <a:pt x="25879" y="1521"/>
                      </a:cubicBezTo>
                      <a:cubicBezTo>
                        <a:pt x="25919" y="1511"/>
                        <a:pt x="25959" y="1506"/>
                        <a:pt x="25998" y="1506"/>
                      </a:cubicBezTo>
                      <a:cubicBezTo>
                        <a:pt x="26265" y="1506"/>
                        <a:pt x="26515" y="1723"/>
                        <a:pt x="26717" y="1887"/>
                      </a:cubicBezTo>
                      <a:cubicBezTo>
                        <a:pt x="26931" y="2065"/>
                        <a:pt x="27021" y="2288"/>
                        <a:pt x="27083" y="2538"/>
                      </a:cubicBezTo>
                      <a:cubicBezTo>
                        <a:pt x="26860" y="2074"/>
                        <a:pt x="26289" y="1851"/>
                        <a:pt x="25772" y="1789"/>
                      </a:cubicBezTo>
                      <a:cubicBezTo>
                        <a:pt x="25728" y="1784"/>
                        <a:pt x="25684" y="1782"/>
                        <a:pt x="25640" y="1782"/>
                      </a:cubicBezTo>
                      <a:cubicBezTo>
                        <a:pt x="25128" y="1782"/>
                        <a:pt x="24586" y="2065"/>
                        <a:pt x="24799" y="2574"/>
                      </a:cubicBezTo>
                      <a:cubicBezTo>
                        <a:pt x="24704" y="2561"/>
                        <a:pt x="24593" y="2549"/>
                        <a:pt x="24484" y="2549"/>
                      </a:cubicBezTo>
                      <a:cubicBezTo>
                        <a:pt x="24287" y="2549"/>
                        <a:pt x="24098" y="2587"/>
                        <a:pt x="24023" y="2725"/>
                      </a:cubicBezTo>
                      <a:cubicBezTo>
                        <a:pt x="23898" y="2957"/>
                        <a:pt x="24050" y="3100"/>
                        <a:pt x="24255" y="3145"/>
                      </a:cubicBezTo>
                      <a:cubicBezTo>
                        <a:pt x="24005" y="3385"/>
                        <a:pt x="23889" y="3751"/>
                        <a:pt x="23952" y="4099"/>
                      </a:cubicBezTo>
                      <a:cubicBezTo>
                        <a:pt x="23993" y="4315"/>
                        <a:pt x="24151" y="4488"/>
                        <a:pt x="24331" y="4488"/>
                      </a:cubicBezTo>
                      <a:cubicBezTo>
                        <a:pt x="24427" y="4488"/>
                        <a:pt x="24528" y="4440"/>
                        <a:pt x="24621" y="4322"/>
                      </a:cubicBezTo>
                      <a:cubicBezTo>
                        <a:pt x="24799" y="4081"/>
                        <a:pt x="24772" y="3626"/>
                        <a:pt x="24978" y="3448"/>
                      </a:cubicBezTo>
                      <a:cubicBezTo>
                        <a:pt x="25147" y="3617"/>
                        <a:pt x="25245" y="3796"/>
                        <a:pt x="25245" y="4054"/>
                      </a:cubicBezTo>
                      <a:cubicBezTo>
                        <a:pt x="25245" y="4242"/>
                        <a:pt x="25165" y="4474"/>
                        <a:pt x="25031" y="4634"/>
                      </a:cubicBezTo>
                      <a:cubicBezTo>
                        <a:pt x="24317" y="4973"/>
                        <a:pt x="23639" y="5393"/>
                        <a:pt x="22979" y="5821"/>
                      </a:cubicBezTo>
                      <a:cubicBezTo>
                        <a:pt x="21846" y="5241"/>
                        <a:pt x="20678" y="4625"/>
                        <a:pt x="19464" y="4242"/>
                      </a:cubicBezTo>
                      <a:cubicBezTo>
                        <a:pt x="19482" y="4197"/>
                        <a:pt x="19491" y="4153"/>
                        <a:pt x="19527" y="4099"/>
                      </a:cubicBezTo>
                      <a:cubicBezTo>
                        <a:pt x="19589" y="4001"/>
                        <a:pt x="19696" y="3938"/>
                        <a:pt x="19803" y="3903"/>
                      </a:cubicBezTo>
                      <a:cubicBezTo>
                        <a:pt x="19839" y="3938"/>
                        <a:pt x="19866" y="3974"/>
                        <a:pt x="19893" y="4010"/>
                      </a:cubicBezTo>
                      <a:cubicBezTo>
                        <a:pt x="20035" y="4206"/>
                        <a:pt x="20196" y="4331"/>
                        <a:pt x="20437" y="4376"/>
                      </a:cubicBezTo>
                      <a:cubicBezTo>
                        <a:pt x="20465" y="4381"/>
                        <a:pt x="20491" y="4383"/>
                        <a:pt x="20516" y="4383"/>
                      </a:cubicBezTo>
                      <a:cubicBezTo>
                        <a:pt x="20805" y="4383"/>
                        <a:pt x="20915" y="4068"/>
                        <a:pt x="20874" y="3814"/>
                      </a:cubicBezTo>
                      <a:cubicBezTo>
                        <a:pt x="20838" y="3591"/>
                        <a:pt x="20704" y="3475"/>
                        <a:pt x="20838" y="3341"/>
                      </a:cubicBezTo>
                      <a:cubicBezTo>
                        <a:pt x="20981" y="3216"/>
                        <a:pt x="20919" y="3020"/>
                        <a:pt x="20838" y="2868"/>
                      </a:cubicBezTo>
                      <a:cubicBezTo>
                        <a:pt x="20727" y="2659"/>
                        <a:pt x="20405" y="2483"/>
                        <a:pt x="20128" y="2483"/>
                      </a:cubicBezTo>
                      <a:cubicBezTo>
                        <a:pt x="20050" y="2483"/>
                        <a:pt x="19975" y="2497"/>
                        <a:pt x="19910" y="2529"/>
                      </a:cubicBezTo>
                      <a:cubicBezTo>
                        <a:pt x="19839" y="2172"/>
                        <a:pt x="19536" y="1833"/>
                        <a:pt x="19161" y="1789"/>
                      </a:cubicBezTo>
                      <a:cubicBezTo>
                        <a:pt x="19124" y="1785"/>
                        <a:pt x="19087" y="1784"/>
                        <a:pt x="19052" y="1784"/>
                      </a:cubicBezTo>
                      <a:cubicBezTo>
                        <a:pt x="18707" y="1784"/>
                        <a:pt x="18453" y="1936"/>
                        <a:pt x="18242" y="2154"/>
                      </a:cubicBezTo>
                      <a:cubicBezTo>
                        <a:pt x="18278" y="1860"/>
                        <a:pt x="18198" y="1574"/>
                        <a:pt x="17894" y="1351"/>
                      </a:cubicBezTo>
                      <a:cubicBezTo>
                        <a:pt x="17814" y="1289"/>
                        <a:pt x="17662" y="1271"/>
                        <a:pt x="17564" y="1244"/>
                      </a:cubicBezTo>
                      <a:cubicBezTo>
                        <a:pt x="17377" y="1191"/>
                        <a:pt x="17306" y="1209"/>
                        <a:pt x="17279" y="1128"/>
                      </a:cubicBezTo>
                      <a:cubicBezTo>
                        <a:pt x="17172" y="834"/>
                        <a:pt x="16993" y="575"/>
                        <a:pt x="16699" y="450"/>
                      </a:cubicBezTo>
                      <a:cubicBezTo>
                        <a:pt x="16593" y="412"/>
                        <a:pt x="16455" y="355"/>
                        <a:pt x="16328" y="355"/>
                      </a:cubicBezTo>
                      <a:cubicBezTo>
                        <a:pt x="16305" y="355"/>
                        <a:pt x="16283" y="357"/>
                        <a:pt x="16262" y="361"/>
                      </a:cubicBezTo>
                      <a:cubicBezTo>
                        <a:pt x="16153" y="378"/>
                        <a:pt x="16070" y="400"/>
                        <a:pt x="15995" y="400"/>
                      </a:cubicBezTo>
                      <a:cubicBezTo>
                        <a:pt x="15909" y="400"/>
                        <a:pt x="15834" y="371"/>
                        <a:pt x="15744" y="272"/>
                      </a:cubicBezTo>
                      <a:cubicBezTo>
                        <a:pt x="15570" y="71"/>
                        <a:pt x="15386" y="1"/>
                        <a:pt x="151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17"/>
                <p:cNvSpPr/>
                <p:nvPr/>
              </p:nvSpPr>
              <p:spPr>
                <a:xfrm>
                  <a:off x="3553318" y="3838158"/>
                  <a:ext cx="724975" cy="201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9" h="2418" extrusionOk="0">
                      <a:moveTo>
                        <a:pt x="8182" y="1"/>
                      </a:moveTo>
                      <a:cubicBezTo>
                        <a:pt x="6817" y="1"/>
                        <a:pt x="5424" y="208"/>
                        <a:pt x="4139" y="679"/>
                      </a:cubicBezTo>
                      <a:cubicBezTo>
                        <a:pt x="3524" y="910"/>
                        <a:pt x="2944" y="1232"/>
                        <a:pt x="2382" y="1580"/>
                      </a:cubicBezTo>
                      <a:cubicBezTo>
                        <a:pt x="1795" y="1944"/>
                        <a:pt x="1146" y="2376"/>
                        <a:pt x="445" y="2376"/>
                      </a:cubicBezTo>
                      <a:cubicBezTo>
                        <a:pt x="305" y="2376"/>
                        <a:pt x="162" y="2359"/>
                        <a:pt x="18" y="2320"/>
                      </a:cubicBezTo>
                      <a:cubicBezTo>
                        <a:pt x="9" y="2320"/>
                        <a:pt x="0" y="2338"/>
                        <a:pt x="9" y="2338"/>
                      </a:cubicBezTo>
                      <a:cubicBezTo>
                        <a:pt x="182" y="2393"/>
                        <a:pt x="353" y="2417"/>
                        <a:pt x="521" y="2417"/>
                      </a:cubicBezTo>
                      <a:cubicBezTo>
                        <a:pt x="926" y="2417"/>
                        <a:pt x="1317" y="2277"/>
                        <a:pt x="1695" y="2088"/>
                      </a:cubicBezTo>
                      <a:cubicBezTo>
                        <a:pt x="2355" y="1749"/>
                        <a:pt x="2962" y="1330"/>
                        <a:pt x="3622" y="1000"/>
                      </a:cubicBezTo>
                      <a:cubicBezTo>
                        <a:pt x="5183" y="241"/>
                        <a:pt x="6967" y="143"/>
                        <a:pt x="8662" y="63"/>
                      </a:cubicBezTo>
                      <a:cubicBezTo>
                        <a:pt x="8698" y="63"/>
                        <a:pt x="8698" y="18"/>
                        <a:pt x="8662" y="9"/>
                      </a:cubicBezTo>
                      <a:cubicBezTo>
                        <a:pt x="8503" y="4"/>
                        <a:pt x="8342" y="1"/>
                        <a:pt x="818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17"/>
                <p:cNvSpPr/>
                <p:nvPr/>
              </p:nvSpPr>
              <p:spPr>
                <a:xfrm>
                  <a:off x="3692329" y="3888579"/>
                  <a:ext cx="534459" cy="170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3" h="2040" extrusionOk="0">
                      <a:moveTo>
                        <a:pt x="6378" y="0"/>
                      </a:moveTo>
                      <a:cubicBezTo>
                        <a:pt x="6375" y="0"/>
                        <a:pt x="6372" y="1"/>
                        <a:pt x="6370" y="2"/>
                      </a:cubicBezTo>
                      <a:cubicBezTo>
                        <a:pt x="5371" y="261"/>
                        <a:pt x="4300" y="305"/>
                        <a:pt x="3355" y="752"/>
                      </a:cubicBezTo>
                      <a:cubicBezTo>
                        <a:pt x="2240" y="1269"/>
                        <a:pt x="1303" y="1938"/>
                        <a:pt x="27" y="1992"/>
                      </a:cubicBezTo>
                      <a:cubicBezTo>
                        <a:pt x="0" y="2000"/>
                        <a:pt x="0" y="2036"/>
                        <a:pt x="27" y="2036"/>
                      </a:cubicBezTo>
                      <a:cubicBezTo>
                        <a:pt x="80" y="2038"/>
                        <a:pt x="131" y="2040"/>
                        <a:pt x="183" y="2040"/>
                      </a:cubicBezTo>
                      <a:cubicBezTo>
                        <a:pt x="1301" y="2040"/>
                        <a:pt x="2160" y="1496"/>
                        <a:pt x="3141" y="992"/>
                      </a:cubicBezTo>
                      <a:cubicBezTo>
                        <a:pt x="3801" y="653"/>
                        <a:pt x="4604" y="448"/>
                        <a:pt x="5344" y="359"/>
                      </a:cubicBezTo>
                      <a:cubicBezTo>
                        <a:pt x="5665" y="314"/>
                        <a:pt x="6183" y="323"/>
                        <a:pt x="6397" y="38"/>
                      </a:cubicBezTo>
                      <a:cubicBezTo>
                        <a:pt x="6412" y="22"/>
                        <a:pt x="6394" y="0"/>
                        <a:pt x="63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79" name="Google Shape;5479;p17"/>
            <p:cNvSpPr/>
            <p:nvPr/>
          </p:nvSpPr>
          <p:spPr>
            <a:xfrm>
              <a:off x="2861923" y="4922078"/>
              <a:ext cx="99619" cy="46763"/>
            </a:xfrm>
            <a:custGeom>
              <a:avLst/>
              <a:gdLst/>
              <a:ahLst/>
              <a:cxnLst/>
              <a:rect l="l" t="t" r="r" b="b"/>
              <a:pathLst>
                <a:path w="1161" h="545" extrusionOk="0">
                  <a:moveTo>
                    <a:pt x="982" y="0"/>
                  </a:moveTo>
                  <a:cubicBezTo>
                    <a:pt x="812" y="18"/>
                    <a:pt x="634" y="27"/>
                    <a:pt x="482" y="72"/>
                  </a:cubicBezTo>
                  <a:cubicBezTo>
                    <a:pt x="348" y="107"/>
                    <a:pt x="179" y="152"/>
                    <a:pt x="81" y="268"/>
                  </a:cubicBezTo>
                  <a:cubicBezTo>
                    <a:pt x="36" y="322"/>
                    <a:pt x="18" y="402"/>
                    <a:pt x="0" y="473"/>
                  </a:cubicBezTo>
                  <a:cubicBezTo>
                    <a:pt x="116" y="491"/>
                    <a:pt x="241" y="518"/>
                    <a:pt x="357" y="545"/>
                  </a:cubicBezTo>
                  <a:cubicBezTo>
                    <a:pt x="366" y="384"/>
                    <a:pt x="527" y="277"/>
                    <a:pt x="705" y="197"/>
                  </a:cubicBezTo>
                  <a:cubicBezTo>
                    <a:pt x="811" y="156"/>
                    <a:pt x="969" y="115"/>
                    <a:pt x="1118" y="115"/>
                  </a:cubicBezTo>
                  <a:cubicBezTo>
                    <a:pt x="1132" y="115"/>
                    <a:pt x="1146" y="116"/>
                    <a:pt x="1160" y="116"/>
                  </a:cubicBezTo>
                  <a:cubicBezTo>
                    <a:pt x="1107" y="72"/>
                    <a:pt x="1044" y="36"/>
                    <a:pt x="9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7"/>
            <p:cNvSpPr/>
            <p:nvPr/>
          </p:nvSpPr>
          <p:spPr>
            <a:xfrm>
              <a:off x="3598293" y="5508378"/>
              <a:ext cx="36038" cy="68987"/>
            </a:xfrm>
            <a:custGeom>
              <a:avLst/>
              <a:gdLst/>
              <a:ahLst/>
              <a:cxnLst/>
              <a:rect l="l" t="t" r="r" b="b"/>
              <a:pathLst>
                <a:path w="420" h="804" extrusionOk="0">
                  <a:moveTo>
                    <a:pt x="348" y="1"/>
                  </a:moveTo>
                  <a:cubicBezTo>
                    <a:pt x="223" y="45"/>
                    <a:pt x="107" y="179"/>
                    <a:pt x="63" y="286"/>
                  </a:cubicBezTo>
                  <a:cubicBezTo>
                    <a:pt x="0" y="438"/>
                    <a:pt x="18" y="590"/>
                    <a:pt x="63" y="741"/>
                  </a:cubicBezTo>
                  <a:cubicBezTo>
                    <a:pt x="63" y="741"/>
                    <a:pt x="63" y="750"/>
                    <a:pt x="54" y="759"/>
                  </a:cubicBezTo>
                  <a:cubicBezTo>
                    <a:pt x="143" y="768"/>
                    <a:pt x="223" y="786"/>
                    <a:pt x="304" y="804"/>
                  </a:cubicBezTo>
                  <a:cubicBezTo>
                    <a:pt x="268" y="759"/>
                    <a:pt x="250" y="706"/>
                    <a:pt x="250" y="652"/>
                  </a:cubicBezTo>
                  <a:cubicBezTo>
                    <a:pt x="268" y="483"/>
                    <a:pt x="304" y="242"/>
                    <a:pt x="420" y="108"/>
                  </a:cubicBezTo>
                  <a:cubicBezTo>
                    <a:pt x="393" y="72"/>
                    <a:pt x="366" y="37"/>
                    <a:pt x="3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7"/>
            <p:cNvSpPr/>
            <p:nvPr/>
          </p:nvSpPr>
          <p:spPr>
            <a:xfrm>
              <a:off x="2560322" y="4752100"/>
              <a:ext cx="204472" cy="213653"/>
            </a:xfrm>
            <a:custGeom>
              <a:avLst/>
              <a:gdLst/>
              <a:ahLst/>
              <a:cxnLst/>
              <a:rect l="l" t="t" r="r" b="b"/>
              <a:pathLst>
                <a:path w="2383" h="2490" extrusionOk="0">
                  <a:moveTo>
                    <a:pt x="462" y="0"/>
                  </a:moveTo>
                  <a:cubicBezTo>
                    <a:pt x="454" y="0"/>
                    <a:pt x="446" y="1"/>
                    <a:pt x="438" y="1"/>
                  </a:cubicBezTo>
                  <a:cubicBezTo>
                    <a:pt x="241" y="19"/>
                    <a:pt x="90" y="170"/>
                    <a:pt x="0" y="358"/>
                  </a:cubicBezTo>
                  <a:cubicBezTo>
                    <a:pt x="75" y="314"/>
                    <a:pt x="156" y="295"/>
                    <a:pt x="240" y="295"/>
                  </a:cubicBezTo>
                  <a:cubicBezTo>
                    <a:pt x="637" y="295"/>
                    <a:pt x="1096" y="722"/>
                    <a:pt x="1258" y="1009"/>
                  </a:cubicBezTo>
                  <a:cubicBezTo>
                    <a:pt x="1472" y="1401"/>
                    <a:pt x="1651" y="2079"/>
                    <a:pt x="1392" y="2490"/>
                  </a:cubicBezTo>
                  <a:cubicBezTo>
                    <a:pt x="1624" y="2445"/>
                    <a:pt x="1847" y="2410"/>
                    <a:pt x="2070" y="2392"/>
                  </a:cubicBezTo>
                  <a:cubicBezTo>
                    <a:pt x="2382" y="1482"/>
                    <a:pt x="1936" y="572"/>
                    <a:pt x="1044" y="179"/>
                  </a:cubicBezTo>
                  <a:cubicBezTo>
                    <a:pt x="881" y="102"/>
                    <a:pt x="661" y="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7"/>
            <p:cNvSpPr/>
            <p:nvPr/>
          </p:nvSpPr>
          <p:spPr>
            <a:xfrm>
              <a:off x="3418362" y="5485468"/>
              <a:ext cx="42216" cy="61264"/>
            </a:xfrm>
            <a:custGeom>
              <a:avLst/>
              <a:gdLst/>
              <a:ahLst/>
              <a:cxnLst/>
              <a:rect l="l" t="t" r="r" b="b"/>
              <a:pathLst>
                <a:path w="492" h="714" extrusionOk="0">
                  <a:moveTo>
                    <a:pt x="322" y="0"/>
                  </a:moveTo>
                  <a:cubicBezTo>
                    <a:pt x="277" y="0"/>
                    <a:pt x="233" y="0"/>
                    <a:pt x="188" y="27"/>
                  </a:cubicBezTo>
                  <a:cubicBezTo>
                    <a:pt x="197" y="36"/>
                    <a:pt x="197" y="45"/>
                    <a:pt x="197" y="54"/>
                  </a:cubicBezTo>
                  <a:cubicBezTo>
                    <a:pt x="206" y="259"/>
                    <a:pt x="161" y="562"/>
                    <a:pt x="1" y="714"/>
                  </a:cubicBezTo>
                  <a:cubicBezTo>
                    <a:pt x="135" y="678"/>
                    <a:pt x="251" y="625"/>
                    <a:pt x="358" y="518"/>
                  </a:cubicBezTo>
                  <a:cubicBezTo>
                    <a:pt x="492" y="366"/>
                    <a:pt x="465" y="134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7"/>
            <p:cNvSpPr/>
            <p:nvPr/>
          </p:nvSpPr>
          <p:spPr>
            <a:xfrm>
              <a:off x="3439041" y="5487012"/>
              <a:ext cx="62895" cy="67442"/>
            </a:xfrm>
            <a:custGeom>
              <a:avLst/>
              <a:gdLst/>
              <a:ahLst/>
              <a:cxnLst/>
              <a:rect l="l" t="t" r="r" b="b"/>
              <a:pathLst>
                <a:path w="733" h="786" extrusionOk="0">
                  <a:moveTo>
                    <a:pt x="152" y="0"/>
                  </a:moveTo>
                  <a:lnTo>
                    <a:pt x="152" y="0"/>
                  </a:lnTo>
                  <a:cubicBezTo>
                    <a:pt x="268" y="116"/>
                    <a:pt x="322" y="312"/>
                    <a:pt x="251" y="464"/>
                  </a:cubicBezTo>
                  <a:cubicBezTo>
                    <a:pt x="206" y="571"/>
                    <a:pt x="117" y="669"/>
                    <a:pt x="1" y="732"/>
                  </a:cubicBezTo>
                  <a:cubicBezTo>
                    <a:pt x="179" y="740"/>
                    <a:pt x="358" y="758"/>
                    <a:pt x="536" y="785"/>
                  </a:cubicBezTo>
                  <a:cubicBezTo>
                    <a:pt x="634" y="616"/>
                    <a:pt x="732" y="410"/>
                    <a:pt x="563" y="250"/>
                  </a:cubicBezTo>
                  <a:cubicBezTo>
                    <a:pt x="491" y="187"/>
                    <a:pt x="411" y="134"/>
                    <a:pt x="331" y="80"/>
                  </a:cubicBezTo>
                  <a:cubicBezTo>
                    <a:pt x="277" y="54"/>
                    <a:pt x="215" y="18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7"/>
            <p:cNvSpPr/>
            <p:nvPr/>
          </p:nvSpPr>
          <p:spPr>
            <a:xfrm>
              <a:off x="2903967" y="4942585"/>
              <a:ext cx="78168" cy="40071"/>
            </a:xfrm>
            <a:custGeom>
              <a:avLst/>
              <a:gdLst/>
              <a:ahLst/>
              <a:cxnLst/>
              <a:rect l="l" t="t" r="r" b="b"/>
              <a:pathLst>
                <a:path w="911" h="467" extrusionOk="0">
                  <a:moveTo>
                    <a:pt x="791" y="0"/>
                  </a:moveTo>
                  <a:cubicBezTo>
                    <a:pt x="728" y="0"/>
                    <a:pt x="661" y="21"/>
                    <a:pt x="608" y="29"/>
                  </a:cubicBezTo>
                  <a:cubicBezTo>
                    <a:pt x="518" y="38"/>
                    <a:pt x="420" y="47"/>
                    <a:pt x="322" y="83"/>
                  </a:cubicBezTo>
                  <a:cubicBezTo>
                    <a:pt x="170" y="136"/>
                    <a:pt x="54" y="207"/>
                    <a:pt x="1" y="332"/>
                  </a:cubicBezTo>
                  <a:cubicBezTo>
                    <a:pt x="170" y="377"/>
                    <a:pt x="331" y="413"/>
                    <a:pt x="492" y="466"/>
                  </a:cubicBezTo>
                  <a:cubicBezTo>
                    <a:pt x="501" y="439"/>
                    <a:pt x="509" y="413"/>
                    <a:pt x="518" y="386"/>
                  </a:cubicBezTo>
                  <a:cubicBezTo>
                    <a:pt x="608" y="234"/>
                    <a:pt x="741" y="136"/>
                    <a:pt x="911" y="91"/>
                  </a:cubicBezTo>
                  <a:cubicBezTo>
                    <a:pt x="875" y="56"/>
                    <a:pt x="848" y="29"/>
                    <a:pt x="822" y="2"/>
                  </a:cubicBezTo>
                  <a:cubicBezTo>
                    <a:pt x="812" y="1"/>
                    <a:pt x="802" y="0"/>
                    <a:pt x="7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7"/>
            <p:cNvSpPr/>
            <p:nvPr/>
          </p:nvSpPr>
          <p:spPr>
            <a:xfrm>
              <a:off x="2551913" y="4783418"/>
              <a:ext cx="129393" cy="195377"/>
            </a:xfrm>
            <a:custGeom>
              <a:avLst/>
              <a:gdLst/>
              <a:ahLst/>
              <a:cxnLst/>
              <a:rect l="l" t="t" r="r" b="b"/>
              <a:pathLst>
                <a:path w="1508" h="2277" extrusionOk="0">
                  <a:moveTo>
                    <a:pt x="272" y="1"/>
                  </a:moveTo>
                  <a:cubicBezTo>
                    <a:pt x="207" y="1"/>
                    <a:pt x="143" y="12"/>
                    <a:pt x="81" y="37"/>
                  </a:cubicBezTo>
                  <a:cubicBezTo>
                    <a:pt x="45" y="109"/>
                    <a:pt x="18" y="180"/>
                    <a:pt x="0" y="260"/>
                  </a:cubicBezTo>
                  <a:cubicBezTo>
                    <a:pt x="464" y="350"/>
                    <a:pt x="955" y="680"/>
                    <a:pt x="1035" y="1161"/>
                  </a:cubicBezTo>
                  <a:cubicBezTo>
                    <a:pt x="1098" y="1518"/>
                    <a:pt x="1151" y="1973"/>
                    <a:pt x="937" y="2277"/>
                  </a:cubicBezTo>
                  <a:cubicBezTo>
                    <a:pt x="1089" y="2223"/>
                    <a:pt x="1249" y="2178"/>
                    <a:pt x="1410" y="2143"/>
                  </a:cubicBezTo>
                  <a:cubicBezTo>
                    <a:pt x="1508" y="1732"/>
                    <a:pt x="1445" y="1268"/>
                    <a:pt x="1312" y="876"/>
                  </a:cubicBezTo>
                  <a:cubicBezTo>
                    <a:pt x="1195" y="526"/>
                    <a:pt x="713" y="1"/>
                    <a:pt x="2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7"/>
            <p:cNvSpPr/>
            <p:nvPr/>
          </p:nvSpPr>
          <p:spPr>
            <a:xfrm>
              <a:off x="2202862" y="5175801"/>
              <a:ext cx="902578" cy="285987"/>
            </a:xfrm>
            <a:custGeom>
              <a:avLst/>
              <a:gdLst/>
              <a:ahLst/>
              <a:cxnLst/>
              <a:rect l="l" t="t" r="r" b="b"/>
              <a:pathLst>
                <a:path w="10519" h="3333" extrusionOk="0">
                  <a:moveTo>
                    <a:pt x="7899" y="0"/>
                  </a:moveTo>
                  <a:cubicBezTo>
                    <a:pt x="7007" y="0"/>
                    <a:pt x="6104" y="261"/>
                    <a:pt x="5290" y="585"/>
                  </a:cubicBezTo>
                  <a:cubicBezTo>
                    <a:pt x="4693" y="826"/>
                    <a:pt x="4149" y="1093"/>
                    <a:pt x="3595" y="1432"/>
                  </a:cubicBezTo>
                  <a:cubicBezTo>
                    <a:pt x="3158" y="1691"/>
                    <a:pt x="2730" y="1959"/>
                    <a:pt x="2275" y="2191"/>
                  </a:cubicBezTo>
                  <a:cubicBezTo>
                    <a:pt x="1838" y="2414"/>
                    <a:pt x="1392" y="2592"/>
                    <a:pt x="946" y="2788"/>
                  </a:cubicBezTo>
                  <a:cubicBezTo>
                    <a:pt x="643" y="2913"/>
                    <a:pt x="330" y="3065"/>
                    <a:pt x="0" y="3110"/>
                  </a:cubicBezTo>
                  <a:cubicBezTo>
                    <a:pt x="98" y="3181"/>
                    <a:pt x="197" y="3261"/>
                    <a:pt x="295" y="3333"/>
                  </a:cubicBezTo>
                  <a:cubicBezTo>
                    <a:pt x="1365" y="3047"/>
                    <a:pt x="2427" y="2673"/>
                    <a:pt x="3426" y="2191"/>
                  </a:cubicBezTo>
                  <a:cubicBezTo>
                    <a:pt x="4238" y="1807"/>
                    <a:pt x="5014" y="1370"/>
                    <a:pt x="5835" y="1022"/>
                  </a:cubicBezTo>
                  <a:cubicBezTo>
                    <a:pt x="6463" y="753"/>
                    <a:pt x="7230" y="584"/>
                    <a:pt x="7946" y="584"/>
                  </a:cubicBezTo>
                  <a:cubicBezTo>
                    <a:pt x="8083" y="584"/>
                    <a:pt x="8218" y="590"/>
                    <a:pt x="8350" y="603"/>
                  </a:cubicBezTo>
                  <a:cubicBezTo>
                    <a:pt x="8903" y="656"/>
                    <a:pt x="9448" y="835"/>
                    <a:pt x="9992" y="933"/>
                  </a:cubicBezTo>
                  <a:cubicBezTo>
                    <a:pt x="10170" y="799"/>
                    <a:pt x="10340" y="665"/>
                    <a:pt x="10518" y="540"/>
                  </a:cubicBezTo>
                  <a:cubicBezTo>
                    <a:pt x="9965" y="380"/>
                    <a:pt x="9385" y="237"/>
                    <a:pt x="8823" y="103"/>
                  </a:cubicBezTo>
                  <a:cubicBezTo>
                    <a:pt x="8519" y="32"/>
                    <a:pt x="8210" y="0"/>
                    <a:pt x="78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7"/>
            <p:cNvSpPr/>
            <p:nvPr/>
          </p:nvSpPr>
          <p:spPr>
            <a:xfrm>
              <a:off x="2550369" y="4808816"/>
              <a:ext cx="93441" cy="186796"/>
            </a:xfrm>
            <a:custGeom>
              <a:avLst/>
              <a:gdLst/>
              <a:ahLst/>
              <a:cxnLst/>
              <a:rect l="l" t="t" r="r" b="b"/>
              <a:pathLst>
                <a:path w="1089" h="2177" extrusionOk="0">
                  <a:moveTo>
                    <a:pt x="18" y="0"/>
                  </a:moveTo>
                  <a:cubicBezTo>
                    <a:pt x="0" y="62"/>
                    <a:pt x="0" y="125"/>
                    <a:pt x="0" y="178"/>
                  </a:cubicBezTo>
                  <a:cubicBezTo>
                    <a:pt x="0" y="214"/>
                    <a:pt x="0" y="259"/>
                    <a:pt x="0" y="294"/>
                  </a:cubicBezTo>
                  <a:cubicBezTo>
                    <a:pt x="384" y="535"/>
                    <a:pt x="571" y="1035"/>
                    <a:pt x="562" y="1472"/>
                  </a:cubicBezTo>
                  <a:cubicBezTo>
                    <a:pt x="562" y="1633"/>
                    <a:pt x="554" y="1963"/>
                    <a:pt x="446" y="2177"/>
                  </a:cubicBezTo>
                  <a:cubicBezTo>
                    <a:pt x="491" y="2159"/>
                    <a:pt x="545" y="2132"/>
                    <a:pt x="589" y="2114"/>
                  </a:cubicBezTo>
                  <a:cubicBezTo>
                    <a:pt x="670" y="2079"/>
                    <a:pt x="759" y="2052"/>
                    <a:pt x="839" y="2016"/>
                  </a:cubicBezTo>
                  <a:cubicBezTo>
                    <a:pt x="1089" y="1187"/>
                    <a:pt x="955" y="277"/>
                    <a:pt x="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7"/>
            <p:cNvSpPr/>
            <p:nvPr/>
          </p:nvSpPr>
          <p:spPr>
            <a:xfrm>
              <a:off x="3432949" y="4910580"/>
              <a:ext cx="49080" cy="101164"/>
            </a:xfrm>
            <a:custGeom>
              <a:avLst/>
              <a:gdLst/>
              <a:ahLst/>
              <a:cxnLst/>
              <a:rect l="l" t="t" r="r" b="b"/>
              <a:pathLst>
                <a:path w="572" h="1179" extrusionOk="0">
                  <a:moveTo>
                    <a:pt x="170" y="1"/>
                  </a:moveTo>
                  <a:cubicBezTo>
                    <a:pt x="152" y="1"/>
                    <a:pt x="134" y="9"/>
                    <a:pt x="116" y="9"/>
                  </a:cubicBezTo>
                  <a:cubicBezTo>
                    <a:pt x="72" y="18"/>
                    <a:pt x="36" y="36"/>
                    <a:pt x="0" y="54"/>
                  </a:cubicBezTo>
                  <a:cubicBezTo>
                    <a:pt x="250" y="277"/>
                    <a:pt x="357" y="509"/>
                    <a:pt x="339" y="857"/>
                  </a:cubicBezTo>
                  <a:cubicBezTo>
                    <a:pt x="330" y="955"/>
                    <a:pt x="286" y="1080"/>
                    <a:pt x="206" y="1178"/>
                  </a:cubicBezTo>
                  <a:cubicBezTo>
                    <a:pt x="250" y="1160"/>
                    <a:pt x="286" y="1142"/>
                    <a:pt x="322" y="1134"/>
                  </a:cubicBezTo>
                  <a:cubicBezTo>
                    <a:pt x="402" y="1000"/>
                    <a:pt x="455" y="803"/>
                    <a:pt x="482" y="723"/>
                  </a:cubicBezTo>
                  <a:cubicBezTo>
                    <a:pt x="571" y="438"/>
                    <a:pt x="438" y="125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7"/>
            <p:cNvSpPr/>
            <p:nvPr/>
          </p:nvSpPr>
          <p:spPr>
            <a:xfrm>
              <a:off x="3630470" y="5522964"/>
              <a:ext cx="35266" cy="63581"/>
            </a:xfrm>
            <a:custGeom>
              <a:avLst/>
              <a:gdLst/>
              <a:ahLst/>
              <a:cxnLst/>
              <a:rect l="l" t="t" r="r" b="b"/>
              <a:pathLst>
                <a:path w="411" h="741" extrusionOk="0">
                  <a:moveTo>
                    <a:pt x="116" y="0"/>
                  </a:moveTo>
                  <a:cubicBezTo>
                    <a:pt x="36" y="116"/>
                    <a:pt x="0" y="313"/>
                    <a:pt x="0" y="429"/>
                  </a:cubicBezTo>
                  <a:cubicBezTo>
                    <a:pt x="0" y="509"/>
                    <a:pt x="45" y="598"/>
                    <a:pt x="107" y="678"/>
                  </a:cubicBezTo>
                  <a:cubicBezTo>
                    <a:pt x="214" y="696"/>
                    <a:pt x="312" y="723"/>
                    <a:pt x="410" y="741"/>
                  </a:cubicBezTo>
                  <a:cubicBezTo>
                    <a:pt x="357" y="678"/>
                    <a:pt x="312" y="616"/>
                    <a:pt x="286" y="545"/>
                  </a:cubicBezTo>
                  <a:cubicBezTo>
                    <a:pt x="214" y="402"/>
                    <a:pt x="232" y="250"/>
                    <a:pt x="286" y="107"/>
                  </a:cubicBezTo>
                  <a:cubicBezTo>
                    <a:pt x="223" y="81"/>
                    <a:pt x="170" y="45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7"/>
            <p:cNvSpPr/>
            <p:nvPr/>
          </p:nvSpPr>
          <p:spPr>
            <a:xfrm>
              <a:off x="3599066" y="4790368"/>
              <a:ext cx="65898" cy="175384"/>
            </a:xfrm>
            <a:custGeom>
              <a:avLst/>
              <a:gdLst/>
              <a:ahLst/>
              <a:cxnLst/>
              <a:rect l="l" t="t" r="r" b="b"/>
              <a:pathLst>
                <a:path w="768" h="2044" extrusionOk="0">
                  <a:moveTo>
                    <a:pt x="36" y="1"/>
                  </a:moveTo>
                  <a:lnTo>
                    <a:pt x="36" y="1"/>
                  </a:lnTo>
                  <a:cubicBezTo>
                    <a:pt x="152" y="162"/>
                    <a:pt x="241" y="331"/>
                    <a:pt x="286" y="483"/>
                  </a:cubicBezTo>
                  <a:cubicBezTo>
                    <a:pt x="393" y="938"/>
                    <a:pt x="420" y="1696"/>
                    <a:pt x="0" y="2044"/>
                  </a:cubicBezTo>
                  <a:cubicBezTo>
                    <a:pt x="116" y="2026"/>
                    <a:pt x="241" y="2017"/>
                    <a:pt x="366" y="1999"/>
                  </a:cubicBezTo>
                  <a:cubicBezTo>
                    <a:pt x="428" y="1999"/>
                    <a:pt x="500" y="1990"/>
                    <a:pt x="571" y="1990"/>
                  </a:cubicBezTo>
                  <a:cubicBezTo>
                    <a:pt x="767" y="1393"/>
                    <a:pt x="500" y="527"/>
                    <a:pt x="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7"/>
            <p:cNvSpPr/>
            <p:nvPr/>
          </p:nvSpPr>
          <p:spPr>
            <a:xfrm>
              <a:off x="3454400" y="4909379"/>
              <a:ext cx="65126" cy="90867"/>
            </a:xfrm>
            <a:custGeom>
              <a:avLst/>
              <a:gdLst/>
              <a:ahLst/>
              <a:cxnLst/>
              <a:rect l="l" t="t" r="r" b="b"/>
              <a:pathLst>
                <a:path w="759" h="1059" extrusionOk="0">
                  <a:moveTo>
                    <a:pt x="100" y="0"/>
                  </a:moveTo>
                  <a:cubicBezTo>
                    <a:pt x="67" y="0"/>
                    <a:pt x="33" y="2"/>
                    <a:pt x="0" y="6"/>
                  </a:cubicBezTo>
                  <a:cubicBezTo>
                    <a:pt x="250" y="122"/>
                    <a:pt x="384" y="389"/>
                    <a:pt x="393" y="666"/>
                  </a:cubicBezTo>
                  <a:cubicBezTo>
                    <a:pt x="393" y="764"/>
                    <a:pt x="348" y="924"/>
                    <a:pt x="277" y="1058"/>
                  </a:cubicBezTo>
                  <a:cubicBezTo>
                    <a:pt x="411" y="1005"/>
                    <a:pt x="553" y="951"/>
                    <a:pt x="696" y="907"/>
                  </a:cubicBezTo>
                  <a:cubicBezTo>
                    <a:pt x="723" y="621"/>
                    <a:pt x="758" y="238"/>
                    <a:pt x="482" y="95"/>
                  </a:cubicBezTo>
                  <a:cubicBezTo>
                    <a:pt x="367" y="30"/>
                    <a:pt x="235" y="0"/>
                    <a:pt x="1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7"/>
            <p:cNvSpPr/>
            <p:nvPr/>
          </p:nvSpPr>
          <p:spPr>
            <a:xfrm>
              <a:off x="2440110" y="5705127"/>
              <a:ext cx="19992" cy="18019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81" y="1"/>
                  </a:moveTo>
                  <a:cubicBezTo>
                    <a:pt x="36" y="54"/>
                    <a:pt x="1" y="143"/>
                    <a:pt x="54" y="188"/>
                  </a:cubicBezTo>
                  <a:cubicBezTo>
                    <a:pt x="70" y="203"/>
                    <a:pt x="87" y="210"/>
                    <a:pt x="105" y="210"/>
                  </a:cubicBezTo>
                  <a:cubicBezTo>
                    <a:pt x="149" y="210"/>
                    <a:pt x="193" y="170"/>
                    <a:pt x="206" y="125"/>
                  </a:cubicBezTo>
                  <a:cubicBezTo>
                    <a:pt x="215" y="90"/>
                    <a:pt x="233" y="45"/>
                    <a:pt x="188" y="27"/>
                  </a:cubicBezTo>
                  <a:cubicBezTo>
                    <a:pt x="161" y="9"/>
                    <a:pt x="126" y="9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7"/>
            <p:cNvSpPr/>
            <p:nvPr/>
          </p:nvSpPr>
          <p:spPr>
            <a:xfrm>
              <a:off x="2390344" y="5561576"/>
              <a:ext cx="527526" cy="73878"/>
            </a:xfrm>
            <a:custGeom>
              <a:avLst/>
              <a:gdLst/>
              <a:ahLst/>
              <a:cxnLst/>
              <a:rect l="l" t="t" r="r" b="b"/>
              <a:pathLst>
                <a:path w="6148" h="861" extrusionOk="0">
                  <a:moveTo>
                    <a:pt x="1957" y="0"/>
                  </a:moveTo>
                  <a:cubicBezTo>
                    <a:pt x="1817" y="0"/>
                    <a:pt x="1677" y="5"/>
                    <a:pt x="1535" y="14"/>
                  </a:cubicBezTo>
                  <a:cubicBezTo>
                    <a:pt x="1187" y="41"/>
                    <a:pt x="857" y="86"/>
                    <a:pt x="518" y="166"/>
                  </a:cubicBezTo>
                  <a:cubicBezTo>
                    <a:pt x="349" y="210"/>
                    <a:pt x="170" y="264"/>
                    <a:pt x="1" y="300"/>
                  </a:cubicBezTo>
                  <a:cubicBezTo>
                    <a:pt x="126" y="389"/>
                    <a:pt x="251" y="478"/>
                    <a:pt x="385" y="558"/>
                  </a:cubicBezTo>
                  <a:cubicBezTo>
                    <a:pt x="701" y="396"/>
                    <a:pt x="1061" y="389"/>
                    <a:pt x="1419" y="389"/>
                  </a:cubicBezTo>
                  <a:cubicBezTo>
                    <a:pt x="1455" y="389"/>
                    <a:pt x="1491" y="389"/>
                    <a:pt x="1526" y="389"/>
                  </a:cubicBezTo>
                  <a:cubicBezTo>
                    <a:pt x="1606" y="388"/>
                    <a:pt x="1686" y="387"/>
                    <a:pt x="1765" y="387"/>
                  </a:cubicBezTo>
                  <a:cubicBezTo>
                    <a:pt x="2199" y="387"/>
                    <a:pt x="2623" y="409"/>
                    <a:pt x="3061" y="469"/>
                  </a:cubicBezTo>
                  <a:cubicBezTo>
                    <a:pt x="3605" y="541"/>
                    <a:pt x="4140" y="639"/>
                    <a:pt x="4676" y="719"/>
                  </a:cubicBezTo>
                  <a:cubicBezTo>
                    <a:pt x="4909" y="752"/>
                    <a:pt x="5313" y="861"/>
                    <a:pt x="5651" y="861"/>
                  </a:cubicBezTo>
                  <a:cubicBezTo>
                    <a:pt x="5764" y="861"/>
                    <a:pt x="5870" y="849"/>
                    <a:pt x="5960" y="817"/>
                  </a:cubicBezTo>
                  <a:lnTo>
                    <a:pt x="5987" y="808"/>
                  </a:lnTo>
                  <a:cubicBezTo>
                    <a:pt x="6005" y="808"/>
                    <a:pt x="6023" y="799"/>
                    <a:pt x="6049" y="781"/>
                  </a:cubicBezTo>
                  <a:lnTo>
                    <a:pt x="6058" y="781"/>
                  </a:lnTo>
                  <a:cubicBezTo>
                    <a:pt x="6085" y="773"/>
                    <a:pt x="6121" y="764"/>
                    <a:pt x="6148" y="755"/>
                  </a:cubicBezTo>
                  <a:cubicBezTo>
                    <a:pt x="6085" y="755"/>
                    <a:pt x="6023" y="746"/>
                    <a:pt x="5978" y="737"/>
                  </a:cubicBezTo>
                  <a:cubicBezTo>
                    <a:pt x="5273" y="603"/>
                    <a:pt x="4595" y="389"/>
                    <a:pt x="3891" y="237"/>
                  </a:cubicBezTo>
                  <a:cubicBezTo>
                    <a:pt x="3244" y="98"/>
                    <a:pt x="2609" y="0"/>
                    <a:pt x="1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7"/>
            <p:cNvSpPr/>
            <p:nvPr/>
          </p:nvSpPr>
          <p:spPr>
            <a:xfrm>
              <a:off x="2258721" y="5765447"/>
              <a:ext cx="1514193" cy="218029"/>
            </a:xfrm>
            <a:custGeom>
              <a:avLst/>
              <a:gdLst/>
              <a:ahLst/>
              <a:cxnLst/>
              <a:rect l="l" t="t" r="r" b="b"/>
              <a:pathLst>
                <a:path w="17647" h="2541" extrusionOk="0">
                  <a:moveTo>
                    <a:pt x="13150" y="0"/>
                  </a:moveTo>
                  <a:cubicBezTo>
                    <a:pt x="12814" y="0"/>
                    <a:pt x="12478" y="19"/>
                    <a:pt x="12142" y="65"/>
                  </a:cubicBezTo>
                  <a:cubicBezTo>
                    <a:pt x="11116" y="199"/>
                    <a:pt x="10117" y="466"/>
                    <a:pt x="9100" y="689"/>
                  </a:cubicBezTo>
                  <a:cubicBezTo>
                    <a:pt x="7637" y="1001"/>
                    <a:pt x="6165" y="1260"/>
                    <a:pt x="4684" y="1501"/>
                  </a:cubicBezTo>
                  <a:cubicBezTo>
                    <a:pt x="3756" y="1662"/>
                    <a:pt x="2837" y="1849"/>
                    <a:pt x="1901" y="1902"/>
                  </a:cubicBezTo>
                  <a:cubicBezTo>
                    <a:pt x="1771" y="1909"/>
                    <a:pt x="1644" y="1913"/>
                    <a:pt x="1519" y="1913"/>
                  </a:cubicBezTo>
                  <a:cubicBezTo>
                    <a:pt x="1002" y="1913"/>
                    <a:pt x="510" y="1858"/>
                    <a:pt x="1" y="1786"/>
                  </a:cubicBezTo>
                  <a:lnTo>
                    <a:pt x="1" y="1786"/>
                  </a:lnTo>
                  <a:cubicBezTo>
                    <a:pt x="411" y="1992"/>
                    <a:pt x="821" y="2188"/>
                    <a:pt x="1249" y="2366"/>
                  </a:cubicBezTo>
                  <a:cubicBezTo>
                    <a:pt x="1615" y="2429"/>
                    <a:pt x="1999" y="2438"/>
                    <a:pt x="2347" y="2473"/>
                  </a:cubicBezTo>
                  <a:cubicBezTo>
                    <a:pt x="2840" y="2515"/>
                    <a:pt x="3333" y="2540"/>
                    <a:pt x="3827" y="2540"/>
                  </a:cubicBezTo>
                  <a:cubicBezTo>
                    <a:pt x="4083" y="2540"/>
                    <a:pt x="4339" y="2533"/>
                    <a:pt x="4595" y="2518"/>
                  </a:cubicBezTo>
                  <a:cubicBezTo>
                    <a:pt x="5879" y="2456"/>
                    <a:pt x="7137" y="2027"/>
                    <a:pt x="8368" y="1679"/>
                  </a:cubicBezTo>
                  <a:cubicBezTo>
                    <a:pt x="10764" y="990"/>
                    <a:pt x="13245" y="442"/>
                    <a:pt x="15739" y="442"/>
                  </a:cubicBezTo>
                  <a:cubicBezTo>
                    <a:pt x="16374" y="442"/>
                    <a:pt x="17010" y="477"/>
                    <a:pt x="17646" y="555"/>
                  </a:cubicBezTo>
                  <a:cubicBezTo>
                    <a:pt x="17058" y="466"/>
                    <a:pt x="16478" y="359"/>
                    <a:pt x="15889" y="279"/>
                  </a:cubicBezTo>
                  <a:cubicBezTo>
                    <a:pt x="14982" y="142"/>
                    <a:pt x="14066" y="0"/>
                    <a:pt x="13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95" name="Google Shape;5495;p17"/>
            <p:cNvGrpSpPr/>
            <p:nvPr/>
          </p:nvGrpSpPr>
          <p:grpSpPr>
            <a:xfrm>
              <a:off x="1732828" y="4636522"/>
              <a:ext cx="2600372" cy="1237123"/>
              <a:chOff x="1566186" y="3119918"/>
              <a:chExt cx="2525703" cy="1201600"/>
            </a:xfrm>
          </p:grpSpPr>
          <p:sp>
            <p:nvSpPr>
              <p:cNvPr id="5496" name="Google Shape;5496;p17"/>
              <p:cNvSpPr/>
              <p:nvPr/>
            </p:nvSpPr>
            <p:spPr>
              <a:xfrm>
                <a:off x="3084394" y="3840478"/>
                <a:ext cx="430534" cy="188098"/>
              </a:xfrm>
              <a:custGeom>
                <a:avLst/>
                <a:gdLst/>
                <a:ahLst/>
                <a:cxnLst/>
                <a:rect l="l" t="t" r="r" b="b"/>
                <a:pathLst>
                  <a:path w="5166" h="2257" extrusionOk="0">
                    <a:moveTo>
                      <a:pt x="973" y="1"/>
                    </a:moveTo>
                    <a:cubicBezTo>
                      <a:pt x="764" y="1"/>
                      <a:pt x="549" y="80"/>
                      <a:pt x="402" y="213"/>
                    </a:cubicBezTo>
                    <a:cubicBezTo>
                      <a:pt x="291" y="316"/>
                      <a:pt x="48" y="697"/>
                      <a:pt x="366" y="697"/>
                    </a:cubicBezTo>
                    <a:cubicBezTo>
                      <a:pt x="380" y="697"/>
                      <a:pt x="395" y="697"/>
                      <a:pt x="411" y="695"/>
                    </a:cubicBezTo>
                    <a:cubicBezTo>
                      <a:pt x="518" y="686"/>
                      <a:pt x="625" y="668"/>
                      <a:pt x="732" y="633"/>
                    </a:cubicBezTo>
                    <a:cubicBezTo>
                      <a:pt x="740" y="630"/>
                      <a:pt x="748" y="629"/>
                      <a:pt x="755" y="629"/>
                    </a:cubicBezTo>
                    <a:cubicBezTo>
                      <a:pt x="830" y="629"/>
                      <a:pt x="868" y="744"/>
                      <a:pt x="795" y="784"/>
                    </a:cubicBezTo>
                    <a:cubicBezTo>
                      <a:pt x="786" y="784"/>
                      <a:pt x="777" y="784"/>
                      <a:pt x="777" y="793"/>
                    </a:cubicBezTo>
                    <a:cubicBezTo>
                      <a:pt x="580" y="874"/>
                      <a:pt x="357" y="945"/>
                      <a:pt x="170" y="1052"/>
                    </a:cubicBezTo>
                    <a:cubicBezTo>
                      <a:pt x="18" y="1150"/>
                      <a:pt x="1" y="1409"/>
                      <a:pt x="206" y="1453"/>
                    </a:cubicBezTo>
                    <a:cubicBezTo>
                      <a:pt x="264" y="1463"/>
                      <a:pt x="323" y="1470"/>
                      <a:pt x="383" y="1470"/>
                    </a:cubicBezTo>
                    <a:cubicBezTo>
                      <a:pt x="433" y="1470"/>
                      <a:pt x="483" y="1465"/>
                      <a:pt x="536" y="1453"/>
                    </a:cubicBezTo>
                    <a:cubicBezTo>
                      <a:pt x="652" y="1436"/>
                      <a:pt x="759" y="1409"/>
                      <a:pt x="884" y="1391"/>
                    </a:cubicBezTo>
                    <a:lnTo>
                      <a:pt x="893" y="1391"/>
                    </a:lnTo>
                    <a:cubicBezTo>
                      <a:pt x="895" y="1388"/>
                      <a:pt x="899" y="1387"/>
                      <a:pt x="904" y="1387"/>
                    </a:cubicBezTo>
                    <a:cubicBezTo>
                      <a:pt x="916" y="1387"/>
                      <a:pt x="931" y="1394"/>
                      <a:pt x="937" y="1400"/>
                    </a:cubicBezTo>
                    <a:cubicBezTo>
                      <a:pt x="1007" y="1475"/>
                      <a:pt x="1070" y="1505"/>
                      <a:pt x="1129" y="1505"/>
                    </a:cubicBezTo>
                    <a:cubicBezTo>
                      <a:pt x="1350" y="1505"/>
                      <a:pt x="1511" y="1088"/>
                      <a:pt x="1722" y="1088"/>
                    </a:cubicBezTo>
                    <a:cubicBezTo>
                      <a:pt x="1865" y="1088"/>
                      <a:pt x="2079" y="1248"/>
                      <a:pt x="2195" y="1328"/>
                    </a:cubicBezTo>
                    <a:cubicBezTo>
                      <a:pt x="2463" y="1516"/>
                      <a:pt x="2507" y="1828"/>
                      <a:pt x="2311" y="2060"/>
                    </a:cubicBezTo>
                    <a:cubicBezTo>
                      <a:pt x="2721" y="2114"/>
                      <a:pt x="3123" y="2185"/>
                      <a:pt x="3524" y="2256"/>
                    </a:cubicBezTo>
                    <a:cubicBezTo>
                      <a:pt x="3391" y="2114"/>
                      <a:pt x="3346" y="1891"/>
                      <a:pt x="3462" y="1703"/>
                    </a:cubicBezTo>
                    <a:cubicBezTo>
                      <a:pt x="3551" y="1578"/>
                      <a:pt x="3676" y="1462"/>
                      <a:pt x="3819" y="1418"/>
                    </a:cubicBezTo>
                    <a:cubicBezTo>
                      <a:pt x="3810" y="1391"/>
                      <a:pt x="3801" y="1364"/>
                      <a:pt x="3801" y="1337"/>
                    </a:cubicBezTo>
                    <a:cubicBezTo>
                      <a:pt x="3794" y="1310"/>
                      <a:pt x="3814" y="1287"/>
                      <a:pt x="3836" y="1287"/>
                    </a:cubicBezTo>
                    <a:cubicBezTo>
                      <a:pt x="3842" y="1287"/>
                      <a:pt x="3849" y="1289"/>
                      <a:pt x="3854" y="1293"/>
                    </a:cubicBezTo>
                    <a:cubicBezTo>
                      <a:pt x="3961" y="1355"/>
                      <a:pt x="3988" y="1471"/>
                      <a:pt x="4095" y="1552"/>
                    </a:cubicBezTo>
                    <a:cubicBezTo>
                      <a:pt x="4149" y="1596"/>
                      <a:pt x="4202" y="1623"/>
                      <a:pt x="4256" y="1650"/>
                    </a:cubicBezTo>
                    <a:cubicBezTo>
                      <a:pt x="4261" y="1647"/>
                      <a:pt x="4265" y="1646"/>
                      <a:pt x="4270" y="1646"/>
                    </a:cubicBezTo>
                    <a:cubicBezTo>
                      <a:pt x="4282" y="1646"/>
                      <a:pt x="4292" y="1654"/>
                      <a:pt x="4292" y="1667"/>
                    </a:cubicBezTo>
                    <a:cubicBezTo>
                      <a:pt x="4349" y="1687"/>
                      <a:pt x="4405" y="1696"/>
                      <a:pt x="4461" y="1696"/>
                    </a:cubicBezTo>
                    <a:cubicBezTo>
                      <a:pt x="4587" y="1696"/>
                      <a:pt x="4709" y="1645"/>
                      <a:pt x="4827" y="1534"/>
                    </a:cubicBezTo>
                    <a:cubicBezTo>
                      <a:pt x="5166" y="1186"/>
                      <a:pt x="4871" y="865"/>
                      <a:pt x="4488" y="865"/>
                    </a:cubicBezTo>
                    <a:cubicBezTo>
                      <a:pt x="4452" y="865"/>
                      <a:pt x="4416" y="838"/>
                      <a:pt x="4416" y="793"/>
                    </a:cubicBezTo>
                    <a:cubicBezTo>
                      <a:pt x="4427" y="651"/>
                      <a:pt x="4331" y="586"/>
                      <a:pt x="4217" y="586"/>
                    </a:cubicBezTo>
                    <a:cubicBezTo>
                      <a:pt x="4146" y="586"/>
                      <a:pt x="4068" y="611"/>
                      <a:pt x="4006" y="659"/>
                    </a:cubicBezTo>
                    <a:cubicBezTo>
                      <a:pt x="3992" y="670"/>
                      <a:pt x="3974" y="676"/>
                      <a:pt x="3956" y="676"/>
                    </a:cubicBezTo>
                    <a:cubicBezTo>
                      <a:pt x="3928" y="676"/>
                      <a:pt x="3901" y="661"/>
                      <a:pt x="3890" y="624"/>
                    </a:cubicBezTo>
                    <a:cubicBezTo>
                      <a:pt x="3856" y="452"/>
                      <a:pt x="3705" y="364"/>
                      <a:pt x="3550" y="364"/>
                    </a:cubicBezTo>
                    <a:cubicBezTo>
                      <a:pt x="3423" y="364"/>
                      <a:pt x="3293" y="423"/>
                      <a:pt x="3221" y="543"/>
                    </a:cubicBezTo>
                    <a:cubicBezTo>
                      <a:pt x="3150" y="668"/>
                      <a:pt x="3150" y="722"/>
                      <a:pt x="3159" y="811"/>
                    </a:cubicBezTo>
                    <a:cubicBezTo>
                      <a:pt x="3257" y="1034"/>
                      <a:pt x="3283" y="1293"/>
                      <a:pt x="3159" y="1534"/>
                    </a:cubicBezTo>
                    <a:cubicBezTo>
                      <a:pt x="3151" y="1549"/>
                      <a:pt x="3136" y="1556"/>
                      <a:pt x="3121" y="1556"/>
                    </a:cubicBezTo>
                    <a:cubicBezTo>
                      <a:pt x="3102" y="1556"/>
                      <a:pt x="3083" y="1545"/>
                      <a:pt x="3078" y="1525"/>
                    </a:cubicBezTo>
                    <a:cubicBezTo>
                      <a:pt x="3007" y="1123"/>
                      <a:pt x="3105" y="793"/>
                      <a:pt x="2748" y="481"/>
                    </a:cubicBezTo>
                    <a:cubicBezTo>
                      <a:pt x="2597" y="347"/>
                      <a:pt x="2400" y="169"/>
                      <a:pt x="2186" y="124"/>
                    </a:cubicBezTo>
                    <a:cubicBezTo>
                      <a:pt x="2089" y="101"/>
                      <a:pt x="1942" y="66"/>
                      <a:pt x="1804" y="66"/>
                    </a:cubicBezTo>
                    <a:cubicBezTo>
                      <a:pt x="1676" y="66"/>
                      <a:pt x="1555" y="97"/>
                      <a:pt x="1490" y="196"/>
                    </a:cubicBezTo>
                    <a:cubicBezTo>
                      <a:pt x="1485" y="206"/>
                      <a:pt x="1477" y="210"/>
                      <a:pt x="1469" y="210"/>
                    </a:cubicBezTo>
                    <a:cubicBezTo>
                      <a:pt x="1464" y="210"/>
                      <a:pt x="1458" y="208"/>
                      <a:pt x="1455" y="204"/>
                    </a:cubicBezTo>
                    <a:cubicBezTo>
                      <a:pt x="1334" y="62"/>
                      <a:pt x="1156" y="1"/>
                      <a:pt x="9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17"/>
              <p:cNvSpPr/>
              <p:nvPr/>
            </p:nvSpPr>
            <p:spPr>
              <a:xfrm>
                <a:off x="2265827" y="3119918"/>
                <a:ext cx="595964" cy="333443"/>
              </a:xfrm>
              <a:custGeom>
                <a:avLst/>
                <a:gdLst/>
                <a:ahLst/>
                <a:cxnLst/>
                <a:rect l="l" t="t" r="r" b="b"/>
                <a:pathLst>
                  <a:path w="7151" h="4001" extrusionOk="0">
                    <a:moveTo>
                      <a:pt x="1455" y="1"/>
                    </a:moveTo>
                    <a:cubicBezTo>
                      <a:pt x="1310" y="1"/>
                      <a:pt x="1158" y="33"/>
                      <a:pt x="1000" y="90"/>
                    </a:cubicBezTo>
                    <a:cubicBezTo>
                      <a:pt x="545" y="251"/>
                      <a:pt x="0" y="607"/>
                      <a:pt x="54" y="1169"/>
                    </a:cubicBezTo>
                    <a:cubicBezTo>
                      <a:pt x="90" y="1526"/>
                      <a:pt x="197" y="1839"/>
                      <a:pt x="464" y="2088"/>
                    </a:cubicBezTo>
                    <a:cubicBezTo>
                      <a:pt x="500" y="2115"/>
                      <a:pt x="491" y="2178"/>
                      <a:pt x="464" y="2204"/>
                    </a:cubicBezTo>
                    <a:cubicBezTo>
                      <a:pt x="313" y="2365"/>
                      <a:pt x="116" y="2508"/>
                      <a:pt x="72" y="2740"/>
                    </a:cubicBezTo>
                    <a:cubicBezTo>
                      <a:pt x="17" y="3033"/>
                      <a:pt x="205" y="3174"/>
                      <a:pt x="417" y="3174"/>
                    </a:cubicBezTo>
                    <a:cubicBezTo>
                      <a:pt x="616" y="3174"/>
                      <a:pt x="836" y="3049"/>
                      <a:pt x="893" y="2811"/>
                    </a:cubicBezTo>
                    <a:cubicBezTo>
                      <a:pt x="964" y="2490"/>
                      <a:pt x="919" y="2115"/>
                      <a:pt x="1044" y="1812"/>
                    </a:cubicBezTo>
                    <a:cubicBezTo>
                      <a:pt x="1199" y="1445"/>
                      <a:pt x="1438" y="1218"/>
                      <a:pt x="1773" y="1218"/>
                    </a:cubicBezTo>
                    <a:cubicBezTo>
                      <a:pt x="1862" y="1218"/>
                      <a:pt x="1958" y="1234"/>
                      <a:pt x="2061" y="1268"/>
                    </a:cubicBezTo>
                    <a:cubicBezTo>
                      <a:pt x="3150" y="1642"/>
                      <a:pt x="3863" y="2641"/>
                      <a:pt x="3390" y="3730"/>
                    </a:cubicBezTo>
                    <a:cubicBezTo>
                      <a:pt x="3505" y="3723"/>
                      <a:pt x="3619" y="3719"/>
                      <a:pt x="3733" y="3719"/>
                    </a:cubicBezTo>
                    <a:cubicBezTo>
                      <a:pt x="4043" y="3719"/>
                      <a:pt x="4350" y="3744"/>
                      <a:pt x="4657" y="3783"/>
                    </a:cubicBezTo>
                    <a:cubicBezTo>
                      <a:pt x="4657" y="3587"/>
                      <a:pt x="4764" y="3444"/>
                      <a:pt x="4978" y="3328"/>
                    </a:cubicBezTo>
                    <a:cubicBezTo>
                      <a:pt x="5148" y="3239"/>
                      <a:pt x="5353" y="3230"/>
                      <a:pt x="5549" y="3230"/>
                    </a:cubicBezTo>
                    <a:cubicBezTo>
                      <a:pt x="5540" y="3212"/>
                      <a:pt x="5549" y="3186"/>
                      <a:pt x="5576" y="3177"/>
                    </a:cubicBezTo>
                    <a:cubicBezTo>
                      <a:pt x="5593" y="3173"/>
                      <a:pt x="5611" y="3171"/>
                      <a:pt x="5628" y="3171"/>
                    </a:cubicBezTo>
                    <a:cubicBezTo>
                      <a:pt x="5742" y="3171"/>
                      <a:pt x="5873" y="3239"/>
                      <a:pt x="6004" y="3293"/>
                    </a:cubicBezTo>
                    <a:cubicBezTo>
                      <a:pt x="6156" y="3346"/>
                      <a:pt x="6343" y="3578"/>
                      <a:pt x="6406" y="3667"/>
                    </a:cubicBezTo>
                    <a:cubicBezTo>
                      <a:pt x="6486" y="3783"/>
                      <a:pt x="6584" y="3926"/>
                      <a:pt x="6718" y="3989"/>
                    </a:cubicBezTo>
                    <a:cubicBezTo>
                      <a:pt x="6770" y="3996"/>
                      <a:pt x="6818" y="4000"/>
                      <a:pt x="6860" y="4000"/>
                    </a:cubicBezTo>
                    <a:cubicBezTo>
                      <a:pt x="7058" y="4000"/>
                      <a:pt x="7150" y="3915"/>
                      <a:pt x="7128" y="3739"/>
                    </a:cubicBezTo>
                    <a:cubicBezTo>
                      <a:pt x="7119" y="3596"/>
                      <a:pt x="6941" y="3319"/>
                      <a:pt x="7012" y="3203"/>
                    </a:cubicBezTo>
                    <a:cubicBezTo>
                      <a:pt x="7066" y="3114"/>
                      <a:pt x="7075" y="3132"/>
                      <a:pt x="7137" y="3052"/>
                    </a:cubicBezTo>
                    <a:cubicBezTo>
                      <a:pt x="7146" y="2847"/>
                      <a:pt x="7075" y="2704"/>
                      <a:pt x="6923" y="2624"/>
                    </a:cubicBezTo>
                    <a:cubicBezTo>
                      <a:pt x="6805" y="2558"/>
                      <a:pt x="6659" y="2466"/>
                      <a:pt x="6519" y="2466"/>
                    </a:cubicBezTo>
                    <a:cubicBezTo>
                      <a:pt x="6448" y="2466"/>
                      <a:pt x="6379" y="2489"/>
                      <a:pt x="6317" y="2552"/>
                    </a:cubicBezTo>
                    <a:cubicBezTo>
                      <a:pt x="6303" y="2566"/>
                      <a:pt x="6285" y="2572"/>
                      <a:pt x="6267" y="2572"/>
                    </a:cubicBezTo>
                    <a:cubicBezTo>
                      <a:pt x="6226" y="2572"/>
                      <a:pt x="6183" y="2539"/>
                      <a:pt x="6183" y="2490"/>
                    </a:cubicBezTo>
                    <a:cubicBezTo>
                      <a:pt x="6176" y="2026"/>
                      <a:pt x="5804" y="1769"/>
                      <a:pt x="5410" y="1769"/>
                    </a:cubicBezTo>
                    <a:cubicBezTo>
                      <a:pt x="5244" y="1769"/>
                      <a:pt x="5073" y="1815"/>
                      <a:pt x="4925" y="1910"/>
                    </a:cubicBezTo>
                    <a:cubicBezTo>
                      <a:pt x="4809" y="1981"/>
                      <a:pt x="4702" y="2070"/>
                      <a:pt x="4613" y="2169"/>
                    </a:cubicBezTo>
                    <a:cubicBezTo>
                      <a:pt x="4577" y="2294"/>
                      <a:pt x="4515" y="2418"/>
                      <a:pt x="4452" y="2543"/>
                    </a:cubicBezTo>
                    <a:cubicBezTo>
                      <a:pt x="4433" y="2578"/>
                      <a:pt x="4402" y="2592"/>
                      <a:pt x="4372" y="2592"/>
                    </a:cubicBezTo>
                    <a:cubicBezTo>
                      <a:pt x="4330" y="2592"/>
                      <a:pt x="4289" y="2566"/>
                      <a:pt x="4274" y="2525"/>
                    </a:cubicBezTo>
                    <a:cubicBezTo>
                      <a:pt x="4256" y="2525"/>
                      <a:pt x="4229" y="2508"/>
                      <a:pt x="4247" y="2481"/>
                    </a:cubicBezTo>
                    <a:cubicBezTo>
                      <a:pt x="4274" y="2454"/>
                      <a:pt x="4291" y="2418"/>
                      <a:pt x="4318" y="2383"/>
                    </a:cubicBezTo>
                    <a:cubicBezTo>
                      <a:pt x="4497" y="2070"/>
                      <a:pt x="4630" y="1660"/>
                      <a:pt x="4300" y="1384"/>
                    </a:cubicBezTo>
                    <a:cubicBezTo>
                      <a:pt x="4140" y="1250"/>
                      <a:pt x="3890" y="1214"/>
                      <a:pt x="3694" y="1169"/>
                    </a:cubicBezTo>
                    <a:cubicBezTo>
                      <a:pt x="3613" y="1152"/>
                      <a:pt x="3587" y="1143"/>
                      <a:pt x="3560" y="1062"/>
                    </a:cubicBezTo>
                    <a:cubicBezTo>
                      <a:pt x="3404" y="656"/>
                      <a:pt x="3124" y="366"/>
                      <a:pt x="2704" y="366"/>
                    </a:cubicBezTo>
                    <a:cubicBezTo>
                      <a:pt x="2644" y="366"/>
                      <a:pt x="2582" y="372"/>
                      <a:pt x="2516" y="384"/>
                    </a:cubicBezTo>
                    <a:cubicBezTo>
                      <a:pt x="2458" y="395"/>
                      <a:pt x="2366" y="424"/>
                      <a:pt x="2285" y="424"/>
                    </a:cubicBezTo>
                    <a:cubicBezTo>
                      <a:pt x="2230" y="424"/>
                      <a:pt x="2180" y="410"/>
                      <a:pt x="2150" y="367"/>
                    </a:cubicBezTo>
                    <a:cubicBezTo>
                      <a:pt x="1955" y="108"/>
                      <a:pt x="1718" y="1"/>
                      <a:pt x="145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17"/>
              <p:cNvSpPr/>
              <p:nvPr/>
            </p:nvSpPr>
            <p:spPr>
              <a:xfrm>
                <a:off x="2108980" y="3869064"/>
                <a:ext cx="848401" cy="176597"/>
              </a:xfrm>
              <a:custGeom>
                <a:avLst/>
                <a:gdLst/>
                <a:ahLst/>
                <a:cxnLst/>
                <a:rect l="l" t="t" r="r" b="b"/>
                <a:pathLst>
                  <a:path w="10180" h="2119" extrusionOk="0">
                    <a:moveTo>
                      <a:pt x="3847" y="1"/>
                    </a:moveTo>
                    <a:cubicBezTo>
                      <a:pt x="3439" y="1"/>
                      <a:pt x="3029" y="51"/>
                      <a:pt x="2614" y="165"/>
                    </a:cubicBezTo>
                    <a:cubicBezTo>
                      <a:pt x="1704" y="415"/>
                      <a:pt x="865" y="834"/>
                      <a:pt x="0" y="1209"/>
                    </a:cubicBezTo>
                    <a:cubicBezTo>
                      <a:pt x="107" y="1298"/>
                      <a:pt x="223" y="1378"/>
                      <a:pt x="330" y="1467"/>
                    </a:cubicBezTo>
                    <a:cubicBezTo>
                      <a:pt x="393" y="1512"/>
                      <a:pt x="455" y="1565"/>
                      <a:pt x="518" y="1610"/>
                    </a:cubicBezTo>
                    <a:cubicBezTo>
                      <a:pt x="518" y="1610"/>
                      <a:pt x="526" y="1601"/>
                      <a:pt x="535" y="1601"/>
                    </a:cubicBezTo>
                    <a:cubicBezTo>
                      <a:pt x="1196" y="1360"/>
                      <a:pt x="1891" y="977"/>
                      <a:pt x="2614" y="896"/>
                    </a:cubicBezTo>
                    <a:cubicBezTo>
                      <a:pt x="2926" y="859"/>
                      <a:pt x="3237" y="837"/>
                      <a:pt x="3547" y="837"/>
                    </a:cubicBezTo>
                    <a:cubicBezTo>
                      <a:pt x="3902" y="837"/>
                      <a:pt x="4256" y="865"/>
                      <a:pt x="4612" y="932"/>
                    </a:cubicBezTo>
                    <a:cubicBezTo>
                      <a:pt x="6049" y="1200"/>
                      <a:pt x="7351" y="1904"/>
                      <a:pt x="8805" y="2118"/>
                    </a:cubicBezTo>
                    <a:cubicBezTo>
                      <a:pt x="9260" y="2002"/>
                      <a:pt x="9715" y="1904"/>
                      <a:pt x="10179" y="1824"/>
                    </a:cubicBezTo>
                    <a:cubicBezTo>
                      <a:pt x="9546" y="1753"/>
                      <a:pt x="8903" y="1512"/>
                      <a:pt x="8350" y="1307"/>
                    </a:cubicBezTo>
                    <a:cubicBezTo>
                      <a:pt x="7431" y="968"/>
                      <a:pt x="6539" y="548"/>
                      <a:pt x="5594" y="272"/>
                    </a:cubicBezTo>
                    <a:cubicBezTo>
                      <a:pt x="5011" y="104"/>
                      <a:pt x="4431" y="1"/>
                      <a:pt x="38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17"/>
              <p:cNvSpPr/>
              <p:nvPr/>
            </p:nvSpPr>
            <p:spPr>
              <a:xfrm>
                <a:off x="3079977" y="3257513"/>
                <a:ext cx="30502" cy="2375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85" extrusionOk="0">
                    <a:moveTo>
                      <a:pt x="107" y="0"/>
                    </a:moveTo>
                    <a:cubicBezTo>
                      <a:pt x="54" y="36"/>
                      <a:pt x="0" y="116"/>
                      <a:pt x="18" y="170"/>
                    </a:cubicBezTo>
                    <a:cubicBezTo>
                      <a:pt x="32" y="242"/>
                      <a:pt x="81" y="284"/>
                      <a:pt x="146" y="284"/>
                    </a:cubicBezTo>
                    <a:cubicBezTo>
                      <a:pt x="162" y="284"/>
                      <a:pt x="179" y="282"/>
                      <a:pt x="196" y="277"/>
                    </a:cubicBezTo>
                    <a:cubicBezTo>
                      <a:pt x="268" y="250"/>
                      <a:pt x="366" y="188"/>
                      <a:pt x="303" y="98"/>
                    </a:cubicBezTo>
                    <a:cubicBezTo>
                      <a:pt x="268" y="27"/>
                      <a:pt x="187" y="9"/>
                      <a:pt x="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17"/>
              <p:cNvSpPr/>
              <p:nvPr/>
            </p:nvSpPr>
            <p:spPr>
              <a:xfrm>
                <a:off x="2254659" y="3419526"/>
                <a:ext cx="25919" cy="25502"/>
              </a:xfrm>
              <a:custGeom>
                <a:avLst/>
                <a:gdLst/>
                <a:ahLst/>
                <a:cxnLst/>
                <a:rect l="l" t="t" r="r" b="b"/>
                <a:pathLst>
                  <a:path w="311" h="306" extrusionOk="0">
                    <a:moveTo>
                      <a:pt x="161" y="1"/>
                    </a:moveTo>
                    <a:cubicBezTo>
                      <a:pt x="158" y="1"/>
                      <a:pt x="155" y="1"/>
                      <a:pt x="152" y="1"/>
                    </a:cubicBezTo>
                    <a:cubicBezTo>
                      <a:pt x="99" y="28"/>
                      <a:pt x="63" y="46"/>
                      <a:pt x="27" y="90"/>
                    </a:cubicBezTo>
                    <a:cubicBezTo>
                      <a:pt x="1" y="126"/>
                      <a:pt x="1" y="188"/>
                      <a:pt x="18" y="215"/>
                    </a:cubicBezTo>
                    <a:cubicBezTo>
                      <a:pt x="45" y="255"/>
                      <a:pt x="112" y="305"/>
                      <a:pt x="167" y="305"/>
                    </a:cubicBezTo>
                    <a:cubicBezTo>
                      <a:pt x="185" y="305"/>
                      <a:pt x="201" y="300"/>
                      <a:pt x="215" y="286"/>
                    </a:cubicBezTo>
                    <a:cubicBezTo>
                      <a:pt x="311" y="199"/>
                      <a:pt x="296" y="1"/>
                      <a:pt x="1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17"/>
              <p:cNvSpPr/>
              <p:nvPr/>
            </p:nvSpPr>
            <p:spPr>
              <a:xfrm>
                <a:off x="3007054" y="3363772"/>
                <a:ext cx="50671" cy="3266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392" extrusionOk="0">
                    <a:moveTo>
                      <a:pt x="295" y="1"/>
                    </a:moveTo>
                    <a:cubicBezTo>
                      <a:pt x="170" y="37"/>
                      <a:pt x="1" y="108"/>
                      <a:pt x="81" y="251"/>
                    </a:cubicBezTo>
                    <a:cubicBezTo>
                      <a:pt x="129" y="339"/>
                      <a:pt x="207" y="391"/>
                      <a:pt x="297" y="391"/>
                    </a:cubicBezTo>
                    <a:cubicBezTo>
                      <a:pt x="326" y="391"/>
                      <a:pt x="355" y="386"/>
                      <a:pt x="384" y="376"/>
                    </a:cubicBezTo>
                    <a:cubicBezTo>
                      <a:pt x="518" y="340"/>
                      <a:pt x="607" y="215"/>
                      <a:pt x="482" y="108"/>
                    </a:cubicBezTo>
                    <a:cubicBezTo>
                      <a:pt x="429" y="63"/>
                      <a:pt x="358" y="37"/>
                      <a:pt x="29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17"/>
              <p:cNvSpPr/>
              <p:nvPr/>
            </p:nvSpPr>
            <p:spPr>
              <a:xfrm>
                <a:off x="3012305" y="3238178"/>
                <a:ext cx="11918" cy="9834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18" extrusionOk="0">
                    <a:moveTo>
                      <a:pt x="116" y="0"/>
                    </a:moveTo>
                    <a:cubicBezTo>
                      <a:pt x="107" y="0"/>
                      <a:pt x="98" y="0"/>
                      <a:pt x="89" y="9"/>
                    </a:cubicBezTo>
                    <a:lnTo>
                      <a:pt x="80" y="9"/>
                    </a:lnTo>
                    <a:cubicBezTo>
                      <a:pt x="63" y="18"/>
                      <a:pt x="54" y="45"/>
                      <a:pt x="36" y="54"/>
                    </a:cubicBezTo>
                    <a:cubicBezTo>
                      <a:pt x="18" y="63"/>
                      <a:pt x="9" y="72"/>
                      <a:pt x="9" y="81"/>
                    </a:cubicBezTo>
                    <a:cubicBezTo>
                      <a:pt x="0" y="89"/>
                      <a:pt x="0" y="89"/>
                      <a:pt x="9" y="98"/>
                    </a:cubicBezTo>
                    <a:cubicBezTo>
                      <a:pt x="20" y="109"/>
                      <a:pt x="28" y="117"/>
                      <a:pt x="38" y="117"/>
                    </a:cubicBezTo>
                    <a:cubicBezTo>
                      <a:pt x="45" y="117"/>
                      <a:pt x="52" y="114"/>
                      <a:pt x="63" y="107"/>
                    </a:cubicBezTo>
                    <a:cubicBezTo>
                      <a:pt x="80" y="89"/>
                      <a:pt x="98" y="72"/>
                      <a:pt x="116" y="45"/>
                    </a:cubicBezTo>
                    <a:cubicBezTo>
                      <a:pt x="116" y="36"/>
                      <a:pt x="143" y="0"/>
                      <a:pt x="11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17"/>
              <p:cNvSpPr/>
              <p:nvPr/>
            </p:nvSpPr>
            <p:spPr>
              <a:xfrm>
                <a:off x="3859125" y="3372689"/>
                <a:ext cx="40920" cy="33586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03" extrusionOk="0">
                    <a:moveTo>
                      <a:pt x="211" y="0"/>
                    </a:moveTo>
                    <a:cubicBezTo>
                      <a:pt x="162" y="0"/>
                      <a:pt x="110" y="5"/>
                      <a:pt x="72" y="37"/>
                    </a:cubicBezTo>
                    <a:cubicBezTo>
                      <a:pt x="0" y="117"/>
                      <a:pt x="45" y="233"/>
                      <a:pt x="98" y="313"/>
                    </a:cubicBezTo>
                    <a:cubicBezTo>
                      <a:pt x="142" y="371"/>
                      <a:pt x="209" y="403"/>
                      <a:pt x="275" y="403"/>
                    </a:cubicBezTo>
                    <a:cubicBezTo>
                      <a:pt x="332" y="403"/>
                      <a:pt x="388" y="380"/>
                      <a:pt x="428" y="331"/>
                    </a:cubicBezTo>
                    <a:cubicBezTo>
                      <a:pt x="491" y="269"/>
                      <a:pt x="491" y="197"/>
                      <a:pt x="464" y="144"/>
                    </a:cubicBezTo>
                    <a:cubicBezTo>
                      <a:pt x="455" y="144"/>
                      <a:pt x="455" y="135"/>
                      <a:pt x="455" y="135"/>
                    </a:cubicBezTo>
                    <a:cubicBezTo>
                      <a:pt x="411" y="72"/>
                      <a:pt x="348" y="10"/>
                      <a:pt x="268" y="1"/>
                    </a:cubicBezTo>
                    <a:cubicBezTo>
                      <a:pt x="250" y="1"/>
                      <a:pt x="231" y="0"/>
                      <a:pt x="2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17"/>
              <p:cNvSpPr/>
              <p:nvPr/>
            </p:nvSpPr>
            <p:spPr>
              <a:xfrm>
                <a:off x="3759450" y="3149670"/>
                <a:ext cx="27586" cy="28586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43" extrusionOk="0">
                    <a:moveTo>
                      <a:pt x="161" y="1"/>
                    </a:moveTo>
                    <a:cubicBezTo>
                      <a:pt x="135" y="19"/>
                      <a:pt x="117" y="45"/>
                      <a:pt x="99" y="63"/>
                    </a:cubicBezTo>
                    <a:cubicBezTo>
                      <a:pt x="72" y="90"/>
                      <a:pt x="28" y="108"/>
                      <a:pt x="19" y="143"/>
                    </a:cubicBezTo>
                    <a:cubicBezTo>
                      <a:pt x="10" y="179"/>
                      <a:pt x="1" y="215"/>
                      <a:pt x="10" y="250"/>
                    </a:cubicBezTo>
                    <a:cubicBezTo>
                      <a:pt x="28" y="277"/>
                      <a:pt x="54" y="295"/>
                      <a:pt x="81" y="313"/>
                    </a:cubicBezTo>
                    <a:cubicBezTo>
                      <a:pt x="99" y="333"/>
                      <a:pt x="129" y="342"/>
                      <a:pt x="161" y="342"/>
                    </a:cubicBezTo>
                    <a:cubicBezTo>
                      <a:pt x="228" y="342"/>
                      <a:pt x="307" y="304"/>
                      <a:pt x="313" y="250"/>
                    </a:cubicBezTo>
                    <a:cubicBezTo>
                      <a:pt x="331" y="143"/>
                      <a:pt x="242" y="54"/>
                      <a:pt x="1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17"/>
              <p:cNvSpPr/>
              <p:nvPr/>
            </p:nvSpPr>
            <p:spPr>
              <a:xfrm>
                <a:off x="3659108" y="3162338"/>
                <a:ext cx="13501" cy="11418"/>
              </a:xfrm>
              <a:custGeom>
                <a:avLst/>
                <a:gdLst/>
                <a:ahLst/>
                <a:cxnLst/>
                <a:rect l="l" t="t" r="r" b="b"/>
                <a:pathLst>
                  <a:path w="162" h="137" extrusionOk="0">
                    <a:moveTo>
                      <a:pt x="90" y="0"/>
                    </a:moveTo>
                    <a:lnTo>
                      <a:pt x="90" y="0"/>
                    </a:lnTo>
                    <a:cubicBezTo>
                      <a:pt x="54" y="9"/>
                      <a:pt x="27" y="36"/>
                      <a:pt x="18" y="63"/>
                    </a:cubicBezTo>
                    <a:cubicBezTo>
                      <a:pt x="1" y="90"/>
                      <a:pt x="1" y="98"/>
                      <a:pt x="18" y="116"/>
                    </a:cubicBezTo>
                    <a:cubicBezTo>
                      <a:pt x="26" y="124"/>
                      <a:pt x="39" y="137"/>
                      <a:pt x="53" y="137"/>
                    </a:cubicBezTo>
                    <a:cubicBezTo>
                      <a:pt x="56" y="137"/>
                      <a:pt x="60" y="136"/>
                      <a:pt x="63" y="134"/>
                    </a:cubicBezTo>
                    <a:cubicBezTo>
                      <a:pt x="108" y="125"/>
                      <a:pt x="161" y="9"/>
                      <a:pt x="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17"/>
              <p:cNvSpPr/>
              <p:nvPr/>
            </p:nvSpPr>
            <p:spPr>
              <a:xfrm>
                <a:off x="3134232" y="3266097"/>
                <a:ext cx="261771" cy="194516"/>
              </a:xfrm>
              <a:custGeom>
                <a:avLst/>
                <a:gdLst/>
                <a:ahLst/>
                <a:cxnLst/>
                <a:rect l="l" t="t" r="r" b="b"/>
                <a:pathLst>
                  <a:path w="3141" h="2334" extrusionOk="0">
                    <a:moveTo>
                      <a:pt x="1813" y="1"/>
                    </a:moveTo>
                    <a:cubicBezTo>
                      <a:pt x="1387" y="1"/>
                      <a:pt x="635" y="141"/>
                      <a:pt x="1017" y="718"/>
                    </a:cubicBezTo>
                    <a:cubicBezTo>
                      <a:pt x="1057" y="774"/>
                      <a:pt x="1004" y="837"/>
                      <a:pt x="948" y="837"/>
                    </a:cubicBezTo>
                    <a:cubicBezTo>
                      <a:pt x="941" y="837"/>
                      <a:pt x="935" y="836"/>
                      <a:pt x="928" y="834"/>
                    </a:cubicBezTo>
                    <a:cubicBezTo>
                      <a:pt x="804" y="813"/>
                      <a:pt x="674" y="792"/>
                      <a:pt x="551" y="792"/>
                    </a:cubicBezTo>
                    <a:cubicBezTo>
                      <a:pt x="516" y="792"/>
                      <a:pt x="480" y="794"/>
                      <a:pt x="446" y="798"/>
                    </a:cubicBezTo>
                    <a:cubicBezTo>
                      <a:pt x="81" y="834"/>
                      <a:pt x="161" y="1084"/>
                      <a:pt x="446" y="1084"/>
                    </a:cubicBezTo>
                    <a:cubicBezTo>
                      <a:pt x="536" y="1084"/>
                      <a:pt x="553" y="1191"/>
                      <a:pt x="491" y="1235"/>
                    </a:cubicBezTo>
                    <a:cubicBezTo>
                      <a:pt x="179" y="1423"/>
                      <a:pt x="0" y="1869"/>
                      <a:pt x="125" y="2226"/>
                    </a:cubicBezTo>
                    <a:cubicBezTo>
                      <a:pt x="224" y="2297"/>
                      <a:pt x="310" y="2333"/>
                      <a:pt x="381" y="2333"/>
                    </a:cubicBezTo>
                    <a:cubicBezTo>
                      <a:pt x="469" y="2333"/>
                      <a:pt x="536" y="2277"/>
                      <a:pt x="580" y="2163"/>
                    </a:cubicBezTo>
                    <a:cubicBezTo>
                      <a:pt x="616" y="2083"/>
                      <a:pt x="643" y="2003"/>
                      <a:pt x="669" y="1913"/>
                    </a:cubicBezTo>
                    <a:cubicBezTo>
                      <a:pt x="696" y="1806"/>
                      <a:pt x="714" y="1681"/>
                      <a:pt x="750" y="1574"/>
                    </a:cubicBezTo>
                    <a:cubicBezTo>
                      <a:pt x="812" y="1360"/>
                      <a:pt x="928" y="1325"/>
                      <a:pt x="1151" y="1307"/>
                    </a:cubicBezTo>
                    <a:cubicBezTo>
                      <a:pt x="1208" y="1299"/>
                      <a:pt x="1263" y="1296"/>
                      <a:pt x="1315" y="1296"/>
                    </a:cubicBezTo>
                    <a:cubicBezTo>
                      <a:pt x="1899" y="1296"/>
                      <a:pt x="2173" y="1741"/>
                      <a:pt x="2025" y="2306"/>
                    </a:cubicBezTo>
                    <a:cubicBezTo>
                      <a:pt x="2275" y="2226"/>
                      <a:pt x="2525" y="2163"/>
                      <a:pt x="2784" y="2110"/>
                    </a:cubicBezTo>
                    <a:cubicBezTo>
                      <a:pt x="2891" y="2003"/>
                      <a:pt x="2989" y="1815"/>
                      <a:pt x="3051" y="1610"/>
                    </a:cubicBezTo>
                    <a:cubicBezTo>
                      <a:pt x="3114" y="1414"/>
                      <a:pt x="3140" y="1262"/>
                      <a:pt x="3060" y="887"/>
                    </a:cubicBezTo>
                    <a:cubicBezTo>
                      <a:pt x="2980" y="513"/>
                      <a:pt x="2480" y="40"/>
                      <a:pt x="1927" y="4"/>
                    </a:cubicBezTo>
                    <a:cubicBezTo>
                      <a:pt x="1893" y="2"/>
                      <a:pt x="1855" y="1"/>
                      <a:pt x="1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17"/>
              <p:cNvSpPr/>
              <p:nvPr/>
            </p:nvSpPr>
            <p:spPr>
              <a:xfrm>
                <a:off x="2144650" y="3249345"/>
                <a:ext cx="24585" cy="2533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04" extrusionOk="0">
                    <a:moveTo>
                      <a:pt x="214" y="0"/>
                    </a:moveTo>
                    <a:cubicBezTo>
                      <a:pt x="170" y="0"/>
                      <a:pt x="134" y="27"/>
                      <a:pt x="107" y="45"/>
                    </a:cubicBezTo>
                    <a:cubicBezTo>
                      <a:pt x="107" y="54"/>
                      <a:pt x="107" y="63"/>
                      <a:pt x="98" y="63"/>
                    </a:cubicBezTo>
                    <a:cubicBezTo>
                      <a:pt x="54" y="89"/>
                      <a:pt x="0" y="196"/>
                      <a:pt x="36" y="241"/>
                    </a:cubicBezTo>
                    <a:cubicBezTo>
                      <a:pt x="57" y="284"/>
                      <a:pt x="88" y="304"/>
                      <a:pt x="123" y="304"/>
                    </a:cubicBezTo>
                    <a:cubicBezTo>
                      <a:pt x="146" y="304"/>
                      <a:pt x="171" y="295"/>
                      <a:pt x="197" y="277"/>
                    </a:cubicBezTo>
                    <a:cubicBezTo>
                      <a:pt x="259" y="232"/>
                      <a:pt x="295" y="178"/>
                      <a:pt x="277" y="98"/>
                    </a:cubicBezTo>
                    <a:cubicBezTo>
                      <a:pt x="268" y="54"/>
                      <a:pt x="268" y="0"/>
                      <a:pt x="2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17"/>
              <p:cNvSpPr/>
              <p:nvPr/>
            </p:nvSpPr>
            <p:spPr>
              <a:xfrm>
                <a:off x="2025640" y="3337519"/>
                <a:ext cx="65589" cy="5117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614" extrusionOk="0">
                    <a:moveTo>
                      <a:pt x="434" y="1"/>
                    </a:moveTo>
                    <a:cubicBezTo>
                      <a:pt x="414" y="1"/>
                      <a:pt x="395" y="2"/>
                      <a:pt x="376" y="4"/>
                    </a:cubicBezTo>
                    <a:cubicBezTo>
                      <a:pt x="376" y="13"/>
                      <a:pt x="376" y="13"/>
                      <a:pt x="367" y="22"/>
                    </a:cubicBezTo>
                    <a:cubicBezTo>
                      <a:pt x="242" y="84"/>
                      <a:pt x="1" y="289"/>
                      <a:pt x="117" y="450"/>
                    </a:cubicBezTo>
                    <a:cubicBezTo>
                      <a:pt x="185" y="542"/>
                      <a:pt x="295" y="613"/>
                      <a:pt x="404" y="613"/>
                    </a:cubicBezTo>
                    <a:cubicBezTo>
                      <a:pt x="452" y="613"/>
                      <a:pt x="501" y="599"/>
                      <a:pt x="545" y="566"/>
                    </a:cubicBezTo>
                    <a:cubicBezTo>
                      <a:pt x="679" y="468"/>
                      <a:pt x="786" y="200"/>
                      <a:pt x="625" y="57"/>
                    </a:cubicBezTo>
                    <a:cubicBezTo>
                      <a:pt x="576" y="15"/>
                      <a:pt x="505" y="1"/>
                      <a:pt x="4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17"/>
              <p:cNvSpPr/>
              <p:nvPr/>
            </p:nvSpPr>
            <p:spPr>
              <a:xfrm>
                <a:off x="3196320" y="3133086"/>
                <a:ext cx="558795" cy="314108"/>
              </a:xfrm>
              <a:custGeom>
                <a:avLst/>
                <a:gdLst/>
                <a:ahLst/>
                <a:cxnLst/>
                <a:rect l="l" t="t" r="r" b="b"/>
                <a:pathLst>
                  <a:path w="6705" h="3769" extrusionOk="0">
                    <a:moveTo>
                      <a:pt x="1591" y="1"/>
                    </a:moveTo>
                    <a:cubicBezTo>
                      <a:pt x="1466" y="1"/>
                      <a:pt x="1355" y="32"/>
                      <a:pt x="1280" y="102"/>
                    </a:cubicBezTo>
                    <a:cubicBezTo>
                      <a:pt x="1197" y="177"/>
                      <a:pt x="1121" y="236"/>
                      <a:pt x="1009" y="236"/>
                    </a:cubicBezTo>
                    <a:cubicBezTo>
                      <a:pt x="1002" y="236"/>
                      <a:pt x="994" y="236"/>
                      <a:pt x="986" y="235"/>
                    </a:cubicBezTo>
                    <a:cubicBezTo>
                      <a:pt x="966" y="233"/>
                      <a:pt x="945" y="231"/>
                      <a:pt x="923" y="231"/>
                    </a:cubicBezTo>
                    <a:cubicBezTo>
                      <a:pt x="739" y="231"/>
                      <a:pt x="526" y="331"/>
                      <a:pt x="406" y="467"/>
                    </a:cubicBezTo>
                    <a:cubicBezTo>
                      <a:pt x="0" y="913"/>
                      <a:pt x="404" y="1231"/>
                      <a:pt x="781" y="1231"/>
                    </a:cubicBezTo>
                    <a:cubicBezTo>
                      <a:pt x="826" y="1231"/>
                      <a:pt x="871" y="1226"/>
                      <a:pt x="915" y="1217"/>
                    </a:cubicBezTo>
                    <a:cubicBezTo>
                      <a:pt x="915" y="1208"/>
                      <a:pt x="915" y="1199"/>
                      <a:pt x="923" y="1199"/>
                    </a:cubicBezTo>
                    <a:cubicBezTo>
                      <a:pt x="1047" y="1105"/>
                      <a:pt x="1178" y="1065"/>
                      <a:pt x="1310" y="1065"/>
                    </a:cubicBezTo>
                    <a:cubicBezTo>
                      <a:pt x="1493" y="1065"/>
                      <a:pt x="1677" y="1142"/>
                      <a:pt x="1842" y="1261"/>
                    </a:cubicBezTo>
                    <a:cubicBezTo>
                      <a:pt x="2556" y="1573"/>
                      <a:pt x="3261" y="2885"/>
                      <a:pt x="2868" y="3625"/>
                    </a:cubicBezTo>
                    <a:cubicBezTo>
                      <a:pt x="2908" y="3624"/>
                      <a:pt x="2948" y="3624"/>
                      <a:pt x="2988" y="3624"/>
                    </a:cubicBezTo>
                    <a:cubicBezTo>
                      <a:pt x="3346" y="3624"/>
                      <a:pt x="3690" y="3660"/>
                      <a:pt x="4019" y="3732"/>
                    </a:cubicBezTo>
                    <a:cubicBezTo>
                      <a:pt x="4117" y="3393"/>
                      <a:pt x="4554" y="3206"/>
                      <a:pt x="4876" y="3188"/>
                    </a:cubicBezTo>
                    <a:cubicBezTo>
                      <a:pt x="4901" y="3186"/>
                      <a:pt x="4927" y="3185"/>
                      <a:pt x="4952" y="3185"/>
                    </a:cubicBezTo>
                    <a:cubicBezTo>
                      <a:pt x="5270" y="3185"/>
                      <a:pt x="5506" y="3340"/>
                      <a:pt x="5696" y="3572"/>
                    </a:cubicBezTo>
                    <a:cubicBezTo>
                      <a:pt x="5840" y="3659"/>
                      <a:pt x="6022" y="3768"/>
                      <a:pt x="6198" y="3768"/>
                    </a:cubicBezTo>
                    <a:cubicBezTo>
                      <a:pt x="6274" y="3768"/>
                      <a:pt x="6349" y="3748"/>
                      <a:pt x="6419" y="3697"/>
                    </a:cubicBezTo>
                    <a:cubicBezTo>
                      <a:pt x="6704" y="3474"/>
                      <a:pt x="6374" y="3090"/>
                      <a:pt x="6249" y="2912"/>
                    </a:cubicBezTo>
                    <a:cubicBezTo>
                      <a:pt x="6209" y="2847"/>
                      <a:pt x="6272" y="2767"/>
                      <a:pt x="6337" y="2767"/>
                    </a:cubicBezTo>
                    <a:cubicBezTo>
                      <a:pt x="6344" y="2767"/>
                      <a:pt x="6350" y="2767"/>
                      <a:pt x="6356" y="2769"/>
                    </a:cubicBezTo>
                    <a:cubicBezTo>
                      <a:pt x="6392" y="2787"/>
                      <a:pt x="6423" y="2796"/>
                      <a:pt x="6448" y="2796"/>
                    </a:cubicBezTo>
                    <a:cubicBezTo>
                      <a:pt x="6536" y="2796"/>
                      <a:pt x="6559" y="2687"/>
                      <a:pt x="6517" y="2466"/>
                    </a:cubicBezTo>
                    <a:cubicBezTo>
                      <a:pt x="6437" y="2341"/>
                      <a:pt x="6347" y="2225"/>
                      <a:pt x="6240" y="2118"/>
                    </a:cubicBezTo>
                    <a:cubicBezTo>
                      <a:pt x="6050" y="1927"/>
                      <a:pt x="5789" y="1767"/>
                      <a:pt x="5510" y="1767"/>
                    </a:cubicBezTo>
                    <a:cubicBezTo>
                      <a:pt x="5489" y="1767"/>
                      <a:pt x="5468" y="1768"/>
                      <a:pt x="5446" y="1770"/>
                    </a:cubicBezTo>
                    <a:cubicBezTo>
                      <a:pt x="5009" y="1823"/>
                      <a:pt x="4608" y="2127"/>
                      <a:pt x="4287" y="2439"/>
                    </a:cubicBezTo>
                    <a:cubicBezTo>
                      <a:pt x="4144" y="2822"/>
                      <a:pt x="3903" y="3161"/>
                      <a:pt x="3582" y="3376"/>
                    </a:cubicBezTo>
                    <a:cubicBezTo>
                      <a:pt x="3576" y="3380"/>
                      <a:pt x="3570" y="3382"/>
                      <a:pt x="3564" y="3382"/>
                    </a:cubicBezTo>
                    <a:cubicBezTo>
                      <a:pt x="3536" y="3382"/>
                      <a:pt x="3515" y="3335"/>
                      <a:pt x="3537" y="3313"/>
                    </a:cubicBezTo>
                    <a:cubicBezTo>
                      <a:pt x="3894" y="2894"/>
                      <a:pt x="4198" y="2260"/>
                      <a:pt x="4198" y="1707"/>
                    </a:cubicBezTo>
                    <a:cubicBezTo>
                      <a:pt x="4198" y="1279"/>
                      <a:pt x="4019" y="878"/>
                      <a:pt x="3635" y="664"/>
                    </a:cubicBezTo>
                    <a:cubicBezTo>
                      <a:pt x="3465" y="566"/>
                      <a:pt x="3220" y="461"/>
                      <a:pt x="3006" y="461"/>
                    </a:cubicBezTo>
                    <a:cubicBezTo>
                      <a:pt x="2829" y="461"/>
                      <a:pt x="2673" y="533"/>
                      <a:pt x="2601" y="744"/>
                    </a:cubicBezTo>
                    <a:cubicBezTo>
                      <a:pt x="2592" y="753"/>
                      <a:pt x="2592" y="771"/>
                      <a:pt x="2592" y="780"/>
                    </a:cubicBezTo>
                    <a:cubicBezTo>
                      <a:pt x="2583" y="788"/>
                      <a:pt x="2583" y="797"/>
                      <a:pt x="2583" y="815"/>
                    </a:cubicBezTo>
                    <a:lnTo>
                      <a:pt x="2574" y="815"/>
                    </a:lnTo>
                    <a:cubicBezTo>
                      <a:pt x="2574" y="815"/>
                      <a:pt x="2574" y="824"/>
                      <a:pt x="2574" y="833"/>
                    </a:cubicBezTo>
                    <a:cubicBezTo>
                      <a:pt x="2559" y="862"/>
                      <a:pt x="2536" y="874"/>
                      <a:pt x="2512" y="874"/>
                    </a:cubicBezTo>
                    <a:cubicBezTo>
                      <a:pt x="2463" y="874"/>
                      <a:pt x="2410" y="824"/>
                      <a:pt x="2422" y="771"/>
                    </a:cubicBezTo>
                    <a:cubicBezTo>
                      <a:pt x="2431" y="726"/>
                      <a:pt x="2440" y="681"/>
                      <a:pt x="2458" y="646"/>
                    </a:cubicBezTo>
                    <a:cubicBezTo>
                      <a:pt x="2498" y="295"/>
                      <a:pt x="1979" y="1"/>
                      <a:pt x="15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17"/>
              <p:cNvSpPr/>
              <p:nvPr/>
            </p:nvSpPr>
            <p:spPr>
              <a:xfrm>
                <a:off x="1881462" y="3446529"/>
                <a:ext cx="1151009" cy="428868"/>
              </a:xfrm>
              <a:custGeom>
                <a:avLst/>
                <a:gdLst/>
                <a:ahLst/>
                <a:cxnLst/>
                <a:rect l="l" t="t" r="r" b="b"/>
                <a:pathLst>
                  <a:path w="13811" h="5146" extrusionOk="0">
                    <a:moveTo>
                      <a:pt x="8358" y="1"/>
                    </a:moveTo>
                    <a:cubicBezTo>
                      <a:pt x="7557" y="1"/>
                      <a:pt x="6749" y="180"/>
                      <a:pt x="5942" y="623"/>
                    </a:cubicBezTo>
                    <a:cubicBezTo>
                      <a:pt x="3863" y="1756"/>
                      <a:pt x="2418" y="3959"/>
                      <a:pt x="0" y="4450"/>
                    </a:cubicBezTo>
                    <a:cubicBezTo>
                      <a:pt x="420" y="4646"/>
                      <a:pt x="839" y="4869"/>
                      <a:pt x="1222" y="5137"/>
                    </a:cubicBezTo>
                    <a:cubicBezTo>
                      <a:pt x="1231" y="5137"/>
                      <a:pt x="1231" y="5146"/>
                      <a:pt x="1240" y="5146"/>
                    </a:cubicBezTo>
                    <a:cubicBezTo>
                      <a:pt x="1883" y="4807"/>
                      <a:pt x="2543" y="4494"/>
                      <a:pt x="3176" y="4137"/>
                    </a:cubicBezTo>
                    <a:cubicBezTo>
                      <a:pt x="4229" y="3549"/>
                      <a:pt x="5166" y="2808"/>
                      <a:pt x="6174" y="2148"/>
                    </a:cubicBezTo>
                    <a:cubicBezTo>
                      <a:pt x="6985" y="1621"/>
                      <a:pt x="7848" y="1300"/>
                      <a:pt x="8817" y="1300"/>
                    </a:cubicBezTo>
                    <a:cubicBezTo>
                      <a:pt x="8913" y="1300"/>
                      <a:pt x="9010" y="1303"/>
                      <a:pt x="9109" y="1310"/>
                    </a:cubicBezTo>
                    <a:cubicBezTo>
                      <a:pt x="10465" y="1399"/>
                      <a:pt x="11731" y="1889"/>
                      <a:pt x="12998" y="2371"/>
                    </a:cubicBezTo>
                    <a:cubicBezTo>
                      <a:pt x="13079" y="2318"/>
                      <a:pt x="13159" y="2264"/>
                      <a:pt x="13239" y="2211"/>
                    </a:cubicBezTo>
                    <a:cubicBezTo>
                      <a:pt x="13426" y="2095"/>
                      <a:pt x="13623" y="1979"/>
                      <a:pt x="13810" y="1854"/>
                    </a:cubicBezTo>
                    <a:cubicBezTo>
                      <a:pt x="12748" y="1318"/>
                      <a:pt x="11633" y="739"/>
                      <a:pt x="10500" y="373"/>
                    </a:cubicBezTo>
                    <a:cubicBezTo>
                      <a:pt x="10474" y="373"/>
                      <a:pt x="10456" y="364"/>
                      <a:pt x="10438" y="355"/>
                    </a:cubicBezTo>
                    <a:cubicBezTo>
                      <a:pt x="10233" y="293"/>
                      <a:pt x="10036" y="230"/>
                      <a:pt x="9831" y="185"/>
                    </a:cubicBezTo>
                    <a:cubicBezTo>
                      <a:pt x="9822" y="185"/>
                      <a:pt x="9813" y="185"/>
                      <a:pt x="9805" y="177"/>
                    </a:cubicBezTo>
                    <a:cubicBezTo>
                      <a:pt x="9644" y="141"/>
                      <a:pt x="9492" y="114"/>
                      <a:pt x="9332" y="87"/>
                    </a:cubicBezTo>
                    <a:cubicBezTo>
                      <a:pt x="9328" y="91"/>
                      <a:pt x="9323" y="93"/>
                      <a:pt x="9317" y="93"/>
                    </a:cubicBezTo>
                    <a:cubicBezTo>
                      <a:pt x="9310" y="93"/>
                      <a:pt x="9301" y="89"/>
                      <a:pt x="9296" y="78"/>
                    </a:cubicBezTo>
                    <a:cubicBezTo>
                      <a:pt x="8985" y="28"/>
                      <a:pt x="8672" y="1"/>
                      <a:pt x="8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17"/>
              <p:cNvSpPr/>
              <p:nvPr/>
            </p:nvSpPr>
            <p:spPr>
              <a:xfrm>
                <a:off x="3636773" y="3876815"/>
                <a:ext cx="14251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71" h="93" extrusionOk="0">
                    <a:moveTo>
                      <a:pt x="99" y="0"/>
                    </a:moveTo>
                    <a:cubicBezTo>
                      <a:pt x="90" y="9"/>
                      <a:pt x="90" y="9"/>
                      <a:pt x="81" y="9"/>
                    </a:cubicBezTo>
                    <a:cubicBezTo>
                      <a:pt x="63" y="18"/>
                      <a:pt x="1" y="72"/>
                      <a:pt x="45" y="90"/>
                    </a:cubicBezTo>
                    <a:cubicBezTo>
                      <a:pt x="54" y="92"/>
                      <a:pt x="63" y="93"/>
                      <a:pt x="72" y="93"/>
                    </a:cubicBezTo>
                    <a:cubicBezTo>
                      <a:pt x="98" y="93"/>
                      <a:pt x="124" y="83"/>
                      <a:pt x="144" y="63"/>
                    </a:cubicBezTo>
                    <a:cubicBezTo>
                      <a:pt x="170" y="36"/>
                      <a:pt x="135" y="18"/>
                      <a:pt x="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17"/>
              <p:cNvSpPr/>
              <p:nvPr/>
            </p:nvSpPr>
            <p:spPr>
              <a:xfrm>
                <a:off x="1778870" y="4048579"/>
                <a:ext cx="24585" cy="32919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95" extrusionOk="0">
                    <a:moveTo>
                      <a:pt x="107" y="0"/>
                    </a:moveTo>
                    <a:cubicBezTo>
                      <a:pt x="9" y="80"/>
                      <a:pt x="0" y="321"/>
                      <a:pt x="107" y="384"/>
                    </a:cubicBezTo>
                    <a:cubicBezTo>
                      <a:pt x="120" y="391"/>
                      <a:pt x="132" y="394"/>
                      <a:pt x="144" y="394"/>
                    </a:cubicBezTo>
                    <a:cubicBezTo>
                      <a:pt x="219" y="394"/>
                      <a:pt x="261" y="258"/>
                      <a:pt x="277" y="196"/>
                    </a:cubicBezTo>
                    <a:cubicBezTo>
                      <a:pt x="286" y="134"/>
                      <a:pt x="295" y="54"/>
                      <a:pt x="232" y="18"/>
                    </a:cubicBezTo>
                    <a:cubicBezTo>
                      <a:pt x="188" y="0"/>
                      <a:pt x="143" y="0"/>
                      <a:pt x="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17"/>
              <p:cNvSpPr/>
              <p:nvPr/>
            </p:nvSpPr>
            <p:spPr>
              <a:xfrm>
                <a:off x="1566186" y="3952404"/>
                <a:ext cx="52171" cy="46337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56" extrusionOk="0">
                    <a:moveTo>
                      <a:pt x="333" y="0"/>
                    </a:moveTo>
                    <a:cubicBezTo>
                      <a:pt x="309" y="0"/>
                      <a:pt x="284" y="4"/>
                      <a:pt x="259" y="12"/>
                    </a:cubicBezTo>
                    <a:cubicBezTo>
                      <a:pt x="143" y="75"/>
                      <a:pt x="1" y="262"/>
                      <a:pt x="90" y="396"/>
                    </a:cubicBezTo>
                    <a:cubicBezTo>
                      <a:pt x="142" y="480"/>
                      <a:pt x="222" y="555"/>
                      <a:pt x="314" y="555"/>
                    </a:cubicBezTo>
                    <a:cubicBezTo>
                      <a:pt x="348" y="555"/>
                      <a:pt x="384" y="545"/>
                      <a:pt x="420" y="521"/>
                    </a:cubicBezTo>
                    <a:cubicBezTo>
                      <a:pt x="536" y="440"/>
                      <a:pt x="625" y="253"/>
                      <a:pt x="536" y="119"/>
                    </a:cubicBezTo>
                    <a:cubicBezTo>
                      <a:pt x="488" y="44"/>
                      <a:pt x="414" y="0"/>
                      <a:pt x="3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17"/>
              <p:cNvSpPr/>
              <p:nvPr/>
            </p:nvSpPr>
            <p:spPr>
              <a:xfrm>
                <a:off x="1740283" y="3957822"/>
                <a:ext cx="23002" cy="23419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81" extrusionOk="0">
                    <a:moveTo>
                      <a:pt x="142" y="1"/>
                    </a:moveTo>
                    <a:lnTo>
                      <a:pt x="142" y="1"/>
                    </a:lnTo>
                    <a:cubicBezTo>
                      <a:pt x="80" y="28"/>
                      <a:pt x="26" y="117"/>
                      <a:pt x="8" y="170"/>
                    </a:cubicBezTo>
                    <a:cubicBezTo>
                      <a:pt x="0" y="225"/>
                      <a:pt x="20" y="280"/>
                      <a:pt x="74" y="280"/>
                    </a:cubicBezTo>
                    <a:cubicBezTo>
                      <a:pt x="81" y="280"/>
                      <a:pt x="89" y="279"/>
                      <a:pt x="97" y="277"/>
                    </a:cubicBezTo>
                    <a:cubicBezTo>
                      <a:pt x="196" y="242"/>
                      <a:pt x="276" y="36"/>
                      <a:pt x="1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17"/>
              <p:cNvSpPr/>
              <p:nvPr/>
            </p:nvSpPr>
            <p:spPr>
              <a:xfrm>
                <a:off x="3557266" y="3899150"/>
                <a:ext cx="28336" cy="24002"/>
              </a:xfrm>
              <a:custGeom>
                <a:avLst/>
                <a:gdLst/>
                <a:ahLst/>
                <a:cxnLst/>
                <a:rect l="l" t="t" r="r" b="b"/>
                <a:pathLst>
                  <a:path w="340" h="288" extrusionOk="0">
                    <a:moveTo>
                      <a:pt x="188" y="0"/>
                    </a:moveTo>
                    <a:cubicBezTo>
                      <a:pt x="125" y="18"/>
                      <a:pt x="45" y="98"/>
                      <a:pt x="27" y="161"/>
                    </a:cubicBezTo>
                    <a:cubicBezTo>
                      <a:pt x="0" y="241"/>
                      <a:pt x="90" y="268"/>
                      <a:pt x="152" y="285"/>
                    </a:cubicBezTo>
                    <a:cubicBezTo>
                      <a:pt x="161" y="287"/>
                      <a:pt x="169" y="287"/>
                      <a:pt x="178" y="287"/>
                    </a:cubicBezTo>
                    <a:cubicBezTo>
                      <a:pt x="238" y="287"/>
                      <a:pt x="289" y="259"/>
                      <a:pt x="313" y="196"/>
                    </a:cubicBezTo>
                    <a:cubicBezTo>
                      <a:pt x="339" y="107"/>
                      <a:pt x="259" y="36"/>
                      <a:pt x="18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17"/>
              <p:cNvSpPr/>
              <p:nvPr/>
            </p:nvSpPr>
            <p:spPr>
              <a:xfrm>
                <a:off x="3041307" y="3893899"/>
                <a:ext cx="6751" cy="7501"/>
              </a:xfrm>
              <a:custGeom>
                <a:avLst/>
                <a:gdLst/>
                <a:ahLst/>
                <a:cxnLst/>
                <a:rect l="l" t="t" r="r" b="b"/>
                <a:pathLst>
                  <a:path w="81" h="90" extrusionOk="0">
                    <a:moveTo>
                      <a:pt x="54" y="1"/>
                    </a:moveTo>
                    <a:cubicBezTo>
                      <a:pt x="45" y="9"/>
                      <a:pt x="36" y="9"/>
                      <a:pt x="27" y="27"/>
                    </a:cubicBezTo>
                    <a:cubicBezTo>
                      <a:pt x="27" y="45"/>
                      <a:pt x="0" y="72"/>
                      <a:pt x="9" y="90"/>
                    </a:cubicBezTo>
                    <a:lnTo>
                      <a:pt x="27" y="90"/>
                    </a:lnTo>
                    <a:cubicBezTo>
                      <a:pt x="36" y="90"/>
                      <a:pt x="45" y="81"/>
                      <a:pt x="54" y="72"/>
                    </a:cubicBezTo>
                    <a:cubicBezTo>
                      <a:pt x="71" y="54"/>
                      <a:pt x="80" y="45"/>
                      <a:pt x="71" y="27"/>
                    </a:cubicBezTo>
                    <a:cubicBezTo>
                      <a:pt x="71" y="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17"/>
              <p:cNvSpPr/>
              <p:nvPr/>
            </p:nvSpPr>
            <p:spPr>
              <a:xfrm>
                <a:off x="3494095" y="3833644"/>
                <a:ext cx="10918" cy="11418"/>
              </a:xfrm>
              <a:custGeom>
                <a:avLst/>
                <a:gdLst/>
                <a:ahLst/>
                <a:cxnLst/>
                <a:rect l="l" t="t" r="r" b="b"/>
                <a:pathLst>
                  <a:path w="131" h="137" extrusionOk="0">
                    <a:moveTo>
                      <a:pt x="71" y="1"/>
                    </a:moveTo>
                    <a:cubicBezTo>
                      <a:pt x="62" y="1"/>
                      <a:pt x="54" y="10"/>
                      <a:pt x="45" y="10"/>
                    </a:cubicBezTo>
                    <a:cubicBezTo>
                      <a:pt x="27" y="19"/>
                      <a:pt x="18" y="19"/>
                      <a:pt x="9" y="19"/>
                    </a:cubicBezTo>
                    <a:lnTo>
                      <a:pt x="0" y="19"/>
                    </a:lnTo>
                    <a:cubicBezTo>
                      <a:pt x="0" y="28"/>
                      <a:pt x="9" y="63"/>
                      <a:pt x="18" y="72"/>
                    </a:cubicBezTo>
                    <a:cubicBezTo>
                      <a:pt x="27" y="90"/>
                      <a:pt x="36" y="117"/>
                      <a:pt x="54" y="126"/>
                    </a:cubicBezTo>
                    <a:cubicBezTo>
                      <a:pt x="63" y="133"/>
                      <a:pt x="72" y="136"/>
                      <a:pt x="80" y="136"/>
                    </a:cubicBezTo>
                    <a:cubicBezTo>
                      <a:pt x="111" y="136"/>
                      <a:pt x="130" y="90"/>
                      <a:pt x="116" y="55"/>
                    </a:cubicBezTo>
                    <a:cubicBezTo>
                      <a:pt x="107" y="37"/>
                      <a:pt x="89" y="19"/>
                      <a:pt x="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17"/>
              <p:cNvSpPr/>
              <p:nvPr/>
            </p:nvSpPr>
            <p:spPr>
              <a:xfrm>
                <a:off x="2989220" y="3928819"/>
                <a:ext cx="12751" cy="15168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82" extrusionOk="0">
                    <a:moveTo>
                      <a:pt x="63" y="1"/>
                    </a:moveTo>
                    <a:cubicBezTo>
                      <a:pt x="63" y="10"/>
                      <a:pt x="54" y="10"/>
                      <a:pt x="54" y="19"/>
                    </a:cubicBezTo>
                    <a:cubicBezTo>
                      <a:pt x="27" y="37"/>
                      <a:pt x="18" y="54"/>
                      <a:pt x="10" y="90"/>
                    </a:cubicBezTo>
                    <a:cubicBezTo>
                      <a:pt x="1" y="108"/>
                      <a:pt x="1" y="144"/>
                      <a:pt x="10" y="161"/>
                    </a:cubicBezTo>
                    <a:cubicBezTo>
                      <a:pt x="24" y="176"/>
                      <a:pt x="39" y="182"/>
                      <a:pt x="54" y="182"/>
                    </a:cubicBezTo>
                    <a:cubicBezTo>
                      <a:pt x="85" y="182"/>
                      <a:pt x="113" y="156"/>
                      <a:pt x="126" y="126"/>
                    </a:cubicBezTo>
                    <a:cubicBezTo>
                      <a:pt x="152" y="63"/>
                      <a:pt x="108" y="28"/>
                      <a:pt x="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17"/>
              <p:cNvSpPr/>
              <p:nvPr/>
            </p:nvSpPr>
            <p:spPr>
              <a:xfrm>
                <a:off x="1804122" y="4051496"/>
                <a:ext cx="188182" cy="203850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2446" extrusionOk="0">
                    <a:moveTo>
                      <a:pt x="1517" y="1"/>
                    </a:moveTo>
                    <a:lnTo>
                      <a:pt x="1517" y="1"/>
                    </a:lnTo>
                    <a:cubicBezTo>
                      <a:pt x="1651" y="251"/>
                      <a:pt x="1615" y="634"/>
                      <a:pt x="1544" y="884"/>
                    </a:cubicBezTo>
                    <a:cubicBezTo>
                      <a:pt x="1303" y="1633"/>
                      <a:pt x="732" y="1990"/>
                      <a:pt x="0" y="2106"/>
                    </a:cubicBezTo>
                    <a:cubicBezTo>
                      <a:pt x="277" y="2213"/>
                      <a:pt x="545" y="2329"/>
                      <a:pt x="803" y="2445"/>
                    </a:cubicBezTo>
                    <a:cubicBezTo>
                      <a:pt x="1794" y="2115"/>
                      <a:pt x="2258" y="768"/>
                      <a:pt x="15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17"/>
              <p:cNvSpPr/>
              <p:nvPr/>
            </p:nvSpPr>
            <p:spPr>
              <a:xfrm>
                <a:off x="1816540" y="3960572"/>
                <a:ext cx="369780" cy="33411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4009" extrusionOk="0">
                    <a:moveTo>
                      <a:pt x="1444" y="1"/>
                    </a:moveTo>
                    <a:cubicBezTo>
                      <a:pt x="1389" y="1"/>
                      <a:pt x="1328" y="20"/>
                      <a:pt x="1261" y="66"/>
                    </a:cubicBezTo>
                    <a:cubicBezTo>
                      <a:pt x="1154" y="128"/>
                      <a:pt x="1092" y="226"/>
                      <a:pt x="976" y="280"/>
                    </a:cubicBezTo>
                    <a:cubicBezTo>
                      <a:pt x="965" y="285"/>
                      <a:pt x="949" y="290"/>
                      <a:pt x="934" y="290"/>
                    </a:cubicBezTo>
                    <a:cubicBezTo>
                      <a:pt x="922" y="290"/>
                      <a:pt x="912" y="288"/>
                      <a:pt x="904" y="280"/>
                    </a:cubicBezTo>
                    <a:cubicBezTo>
                      <a:pt x="826" y="223"/>
                      <a:pt x="770" y="194"/>
                      <a:pt x="687" y="194"/>
                    </a:cubicBezTo>
                    <a:cubicBezTo>
                      <a:pt x="666" y="194"/>
                      <a:pt x="644" y="196"/>
                      <a:pt x="619" y="200"/>
                    </a:cubicBezTo>
                    <a:cubicBezTo>
                      <a:pt x="0" y="272"/>
                      <a:pt x="98" y="958"/>
                      <a:pt x="598" y="958"/>
                    </a:cubicBezTo>
                    <a:cubicBezTo>
                      <a:pt x="654" y="958"/>
                      <a:pt x="714" y="950"/>
                      <a:pt x="779" y="931"/>
                    </a:cubicBezTo>
                    <a:cubicBezTo>
                      <a:pt x="851" y="863"/>
                      <a:pt x="930" y="832"/>
                      <a:pt x="1007" y="832"/>
                    </a:cubicBezTo>
                    <a:cubicBezTo>
                      <a:pt x="1093" y="832"/>
                      <a:pt x="1177" y="870"/>
                      <a:pt x="1252" y="940"/>
                    </a:cubicBezTo>
                    <a:lnTo>
                      <a:pt x="1261" y="940"/>
                    </a:lnTo>
                    <a:cubicBezTo>
                      <a:pt x="1475" y="1092"/>
                      <a:pt x="1618" y="1270"/>
                      <a:pt x="1716" y="1467"/>
                    </a:cubicBezTo>
                    <a:cubicBezTo>
                      <a:pt x="1725" y="1467"/>
                      <a:pt x="1734" y="1475"/>
                      <a:pt x="1734" y="1484"/>
                    </a:cubicBezTo>
                    <a:cubicBezTo>
                      <a:pt x="1850" y="1814"/>
                      <a:pt x="2189" y="2011"/>
                      <a:pt x="2233" y="2385"/>
                    </a:cubicBezTo>
                    <a:cubicBezTo>
                      <a:pt x="2260" y="2626"/>
                      <a:pt x="2207" y="2831"/>
                      <a:pt x="2117" y="3054"/>
                    </a:cubicBezTo>
                    <a:cubicBezTo>
                      <a:pt x="1948" y="3456"/>
                      <a:pt x="1636" y="3741"/>
                      <a:pt x="1234" y="3822"/>
                    </a:cubicBezTo>
                    <a:cubicBezTo>
                      <a:pt x="1350" y="3884"/>
                      <a:pt x="1466" y="3947"/>
                      <a:pt x="1582" y="4009"/>
                    </a:cubicBezTo>
                    <a:cubicBezTo>
                      <a:pt x="2019" y="3929"/>
                      <a:pt x="2456" y="3848"/>
                      <a:pt x="2894" y="3804"/>
                    </a:cubicBezTo>
                    <a:cubicBezTo>
                      <a:pt x="2760" y="3563"/>
                      <a:pt x="2778" y="3260"/>
                      <a:pt x="2920" y="3010"/>
                    </a:cubicBezTo>
                    <a:cubicBezTo>
                      <a:pt x="3015" y="2837"/>
                      <a:pt x="3152" y="2706"/>
                      <a:pt x="3331" y="2706"/>
                    </a:cubicBezTo>
                    <a:cubicBezTo>
                      <a:pt x="3337" y="2706"/>
                      <a:pt x="3343" y="2706"/>
                      <a:pt x="3349" y="2707"/>
                    </a:cubicBezTo>
                    <a:cubicBezTo>
                      <a:pt x="3380" y="2672"/>
                      <a:pt x="3421" y="2657"/>
                      <a:pt x="3467" y="2657"/>
                    </a:cubicBezTo>
                    <a:cubicBezTo>
                      <a:pt x="3673" y="2657"/>
                      <a:pt x="3991" y="2939"/>
                      <a:pt x="4107" y="3019"/>
                    </a:cubicBezTo>
                    <a:cubicBezTo>
                      <a:pt x="4146" y="3041"/>
                      <a:pt x="4238" y="3116"/>
                      <a:pt x="4312" y="3116"/>
                    </a:cubicBezTo>
                    <a:cubicBezTo>
                      <a:pt x="4356" y="3116"/>
                      <a:pt x="4394" y="3090"/>
                      <a:pt x="4410" y="3010"/>
                    </a:cubicBezTo>
                    <a:cubicBezTo>
                      <a:pt x="4428" y="2903"/>
                      <a:pt x="4437" y="2796"/>
                      <a:pt x="4410" y="2689"/>
                    </a:cubicBezTo>
                    <a:cubicBezTo>
                      <a:pt x="4366" y="2537"/>
                      <a:pt x="4303" y="2376"/>
                      <a:pt x="4187" y="2260"/>
                    </a:cubicBezTo>
                    <a:cubicBezTo>
                      <a:pt x="4015" y="2089"/>
                      <a:pt x="3812" y="2007"/>
                      <a:pt x="3597" y="2007"/>
                    </a:cubicBezTo>
                    <a:cubicBezTo>
                      <a:pt x="3533" y="2007"/>
                      <a:pt x="3468" y="2014"/>
                      <a:pt x="3402" y="2029"/>
                    </a:cubicBezTo>
                    <a:cubicBezTo>
                      <a:pt x="3286" y="2305"/>
                      <a:pt x="3001" y="2439"/>
                      <a:pt x="2715" y="2457"/>
                    </a:cubicBezTo>
                    <a:cubicBezTo>
                      <a:pt x="2712" y="2457"/>
                      <a:pt x="2709" y="2458"/>
                      <a:pt x="2707" y="2458"/>
                    </a:cubicBezTo>
                    <a:cubicBezTo>
                      <a:pt x="2670" y="2458"/>
                      <a:pt x="2664" y="2401"/>
                      <a:pt x="2697" y="2376"/>
                    </a:cubicBezTo>
                    <a:cubicBezTo>
                      <a:pt x="2911" y="2243"/>
                      <a:pt x="3580" y="1966"/>
                      <a:pt x="3152" y="1547"/>
                    </a:cubicBezTo>
                    <a:cubicBezTo>
                      <a:pt x="3010" y="1404"/>
                      <a:pt x="2858" y="1279"/>
                      <a:pt x="2715" y="1136"/>
                    </a:cubicBezTo>
                    <a:cubicBezTo>
                      <a:pt x="2519" y="940"/>
                      <a:pt x="3072" y="922"/>
                      <a:pt x="2483" y="592"/>
                    </a:cubicBezTo>
                    <a:cubicBezTo>
                      <a:pt x="2409" y="551"/>
                      <a:pt x="2324" y="544"/>
                      <a:pt x="2239" y="544"/>
                    </a:cubicBezTo>
                    <a:cubicBezTo>
                      <a:pt x="2197" y="544"/>
                      <a:pt x="2155" y="545"/>
                      <a:pt x="2114" y="545"/>
                    </a:cubicBezTo>
                    <a:cubicBezTo>
                      <a:pt x="1993" y="545"/>
                      <a:pt x="1885" y="530"/>
                      <a:pt x="1832" y="405"/>
                    </a:cubicBezTo>
                    <a:cubicBezTo>
                      <a:pt x="1769" y="258"/>
                      <a:pt x="1645" y="1"/>
                      <a:pt x="144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17"/>
              <p:cNvSpPr/>
              <p:nvPr/>
            </p:nvSpPr>
            <p:spPr>
              <a:xfrm>
                <a:off x="1958801" y="4020243"/>
                <a:ext cx="2133087" cy="301274"/>
              </a:xfrm>
              <a:custGeom>
                <a:avLst/>
                <a:gdLst/>
                <a:ahLst/>
                <a:cxnLst/>
                <a:rect l="l" t="t" r="r" b="b"/>
                <a:pathLst>
                  <a:path w="25595" h="3615" extrusionOk="0">
                    <a:moveTo>
                      <a:pt x="14200" y="1"/>
                    </a:moveTo>
                    <a:cubicBezTo>
                      <a:pt x="13827" y="1"/>
                      <a:pt x="13455" y="20"/>
                      <a:pt x="13087" y="64"/>
                    </a:cubicBezTo>
                    <a:cubicBezTo>
                      <a:pt x="12347" y="153"/>
                      <a:pt x="11615" y="322"/>
                      <a:pt x="10884" y="492"/>
                    </a:cubicBezTo>
                    <a:cubicBezTo>
                      <a:pt x="10340" y="626"/>
                      <a:pt x="9786" y="733"/>
                      <a:pt x="9269" y="920"/>
                    </a:cubicBezTo>
                    <a:cubicBezTo>
                      <a:pt x="8752" y="1098"/>
                      <a:pt x="8234" y="1250"/>
                      <a:pt x="7726" y="1446"/>
                    </a:cubicBezTo>
                    <a:cubicBezTo>
                      <a:pt x="7217" y="1652"/>
                      <a:pt x="6718" y="1875"/>
                      <a:pt x="6191" y="2026"/>
                    </a:cubicBezTo>
                    <a:cubicBezTo>
                      <a:pt x="5076" y="2365"/>
                      <a:pt x="3988" y="2838"/>
                      <a:pt x="2837" y="3061"/>
                    </a:cubicBezTo>
                    <a:cubicBezTo>
                      <a:pt x="1909" y="3239"/>
                      <a:pt x="946" y="3248"/>
                      <a:pt x="0" y="3364"/>
                    </a:cubicBezTo>
                    <a:cubicBezTo>
                      <a:pt x="45" y="3391"/>
                      <a:pt x="89" y="3409"/>
                      <a:pt x="134" y="3436"/>
                    </a:cubicBezTo>
                    <a:cubicBezTo>
                      <a:pt x="232" y="3498"/>
                      <a:pt x="339" y="3552"/>
                      <a:pt x="437" y="3614"/>
                    </a:cubicBezTo>
                    <a:cubicBezTo>
                      <a:pt x="1713" y="3462"/>
                      <a:pt x="2980" y="3436"/>
                      <a:pt x="4246" y="3177"/>
                    </a:cubicBezTo>
                    <a:cubicBezTo>
                      <a:pt x="5433" y="2927"/>
                      <a:pt x="6637" y="2767"/>
                      <a:pt x="7815" y="2472"/>
                    </a:cubicBezTo>
                    <a:cubicBezTo>
                      <a:pt x="9055" y="2169"/>
                      <a:pt x="10286" y="1839"/>
                      <a:pt x="11517" y="1536"/>
                    </a:cubicBezTo>
                    <a:cubicBezTo>
                      <a:pt x="12748" y="1223"/>
                      <a:pt x="14033" y="929"/>
                      <a:pt x="15309" y="929"/>
                    </a:cubicBezTo>
                    <a:cubicBezTo>
                      <a:pt x="15323" y="929"/>
                      <a:pt x="15338" y="929"/>
                      <a:pt x="15353" y="929"/>
                    </a:cubicBezTo>
                    <a:cubicBezTo>
                      <a:pt x="17168" y="929"/>
                      <a:pt x="19016" y="1468"/>
                      <a:pt x="20768" y="1901"/>
                    </a:cubicBezTo>
                    <a:cubicBezTo>
                      <a:pt x="21616" y="2107"/>
                      <a:pt x="22454" y="2383"/>
                      <a:pt x="23329" y="2535"/>
                    </a:cubicBezTo>
                    <a:cubicBezTo>
                      <a:pt x="23700" y="2600"/>
                      <a:pt x="24061" y="2633"/>
                      <a:pt x="24418" y="2633"/>
                    </a:cubicBezTo>
                    <a:cubicBezTo>
                      <a:pt x="24798" y="2633"/>
                      <a:pt x="25173" y="2595"/>
                      <a:pt x="25550" y="2517"/>
                    </a:cubicBezTo>
                    <a:cubicBezTo>
                      <a:pt x="25568" y="2508"/>
                      <a:pt x="25577" y="2508"/>
                      <a:pt x="25595" y="2499"/>
                    </a:cubicBezTo>
                    <a:lnTo>
                      <a:pt x="25595" y="2499"/>
                    </a:lnTo>
                    <a:cubicBezTo>
                      <a:pt x="25577" y="2499"/>
                      <a:pt x="25559" y="2499"/>
                      <a:pt x="25542" y="2499"/>
                    </a:cubicBezTo>
                    <a:cubicBezTo>
                      <a:pt x="24898" y="2499"/>
                      <a:pt x="24231" y="2343"/>
                      <a:pt x="23641" y="2187"/>
                    </a:cubicBezTo>
                    <a:cubicBezTo>
                      <a:pt x="22651" y="1919"/>
                      <a:pt x="21669" y="1616"/>
                      <a:pt x="20706" y="1268"/>
                    </a:cubicBezTo>
                    <a:cubicBezTo>
                      <a:pt x="20099" y="1045"/>
                      <a:pt x="19448" y="920"/>
                      <a:pt x="18823" y="742"/>
                    </a:cubicBezTo>
                    <a:cubicBezTo>
                      <a:pt x="18217" y="572"/>
                      <a:pt x="17592" y="403"/>
                      <a:pt x="16968" y="287"/>
                    </a:cubicBezTo>
                    <a:cubicBezTo>
                      <a:pt x="16070" y="121"/>
                      <a:pt x="15131" y="1"/>
                      <a:pt x="142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522" name="Google Shape;5522;p17"/>
            <p:cNvSpPr/>
            <p:nvPr/>
          </p:nvSpPr>
          <p:spPr>
            <a:xfrm>
              <a:off x="2237270" y="5742623"/>
              <a:ext cx="47536" cy="85032"/>
            </a:xfrm>
            <a:custGeom>
              <a:avLst/>
              <a:gdLst/>
              <a:ahLst/>
              <a:cxnLst/>
              <a:rect l="l" t="t" r="r" b="b"/>
              <a:pathLst>
                <a:path w="554" h="991" extrusionOk="0">
                  <a:moveTo>
                    <a:pt x="500" y="1"/>
                  </a:moveTo>
                  <a:cubicBezTo>
                    <a:pt x="500" y="1"/>
                    <a:pt x="366" y="27"/>
                    <a:pt x="251" y="143"/>
                  </a:cubicBezTo>
                  <a:cubicBezTo>
                    <a:pt x="117" y="277"/>
                    <a:pt x="1" y="536"/>
                    <a:pt x="108" y="991"/>
                  </a:cubicBezTo>
                  <a:cubicBezTo>
                    <a:pt x="259" y="982"/>
                    <a:pt x="411" y="964"/>
                    <a:pt x="554" y="955"/>
                  </a:cubicBezTo>
                  <a:cubicBezTo>
                    <a:pt x="545" y="946"/>
                    <a:pt x="527" y="928"/>
                    <a:pt x="509" y="911"/>
                  </a:cubicBezTo>
                  <a:cubicBezTo>
                    <a:pt x="393" y="795"/>
                    <a:pt x="366" y="643"/>
                    <a:pt x="366" y="491"/>
                  </a:cubicBezTo>
                  <a:cubicBezTo>
                    <a:pt x="358" y="313"/>
                    <a:pt x="500" y="1"/>
                    <a:pt x="5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7"/>
            <p:cNvSpPr/>
            <p:nvPr/>
          </p:nvSpPr>
          <p:spPr>
            <a:xfrm>
              <a:off x="3792725" y="5590921"/>
              <a:ext cx="684377" cy="175384"/>
            </a:xfrm>
            <a:custGeom>
              <a:avLst/>
              <a:gdLst/>
              <a:ahLst/>
              <a:cxnLst/>
              <a:rect l="l" t="t" r="r" b="b"/>
              <a:pathLst>
                <a:path w="7976" h="2044" extrusionOk="0">
                  <a:moveTo>
                    <a:pt x="2741" y="0"/>
                  </a:moveTo>
                  <a:cubicBezTo>
                    <a:pt x="2489" y="0"/>
                    <a:pt x="2239" y="15"/>
                    <a:pt x="1999" y="47"/>
                  </a:cubicBezTo>
                  <a:cubicBezTo>
                    <a:pt x="1508" y="118"/>
                    <a:pt x="982" y="118"/>
                    <a:pt x="500" y="243"/>
                  </a:cubicBezTo>
                  <a:cubicBezTo>
                    <a:pt x="330" y="279"/>
                    <a:pt x="170" y="315"/>
                    <a:pt x="0" y="323"/>
                  </a:cubicBezTo>
                  <a:cubicBezTo>
                    <a:pt x="393" y="431"/>
                    <a:pt x="768" y="538"/>
                    <a:pt x="1151" y="645"/>
                  </a:cubicBezTo>
                  <a:cubicBezTo>
                    <a:pt x="2159" y="921"/>
                    <a:pt x="3132" y="1323"/>
                    <a:pt x="4149" y="1599"/>
                  </a:cubicBezTo>
                  <a:cubicBezTo>
                    <a:pt x="4897" y="1803"/>
                    <a:pt x="5698" y="2043"/>
                    <a:pt x="6483" y="2043"/>
                  </a:cubicBezTo>
                  <a:cubicBezTo>
                    <a:pt x="6558" y="2043"/>
                    <a:pt x="6634" y="2041"/>
                    <a:pt x="6709" y="2036"/>
                  </a:cubicBezTo>
                  <a:cubicBezTo>
                    <a:pt x="7119" y="1911"/>
                    <a:pt x="7547" y="1831"/>
                    <a:pt x="7976" y="1795"/>
                  </a:cubicBezTo>
                  <a:cubicBezTo>
                    <a:pt x="7619" y="1644"/>
                    <a:pt x="7280" y="1430"/>
                    <a:pt x="6977" y="1251"/>
                  </a:cubicBezTo>
                  <a:cubicBezTo>
                    <a:pt x="6272" y="841"/>
                    <a:pt x="5496" y="395"/>
                    <a:pt x="4693" y="225"/>
                  </a:cubicBezTo>
                  <a:cubicBezTo>
                    <a:pt x="4075" y="97"/>
                    <a:pt x="3396" y="0"/>
                    <a:pt x="27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7"/>
            <p:cNvSpPr/>
            <p:nvPr/>
          </p:nvSpPr>
          <p:spPr>
            <a:xfrm>
              <a:off x="2059741" y="5653816"/>
              <a:ext cx="120212" cy="171609"/>
            </a:xfrm>
            <a:custGeom>
              <a:avLst/>
              <a:gdLst/>
              <a:ahLst/>
              <a:cxnLst/>
              <a:rect l="l" t="t" r="r" b="b"/>
              <a:pathLst>
                <a:path w="1401" h="2000" extrusionOk="0">
                  <a:moveTo>
                    <a:pt x="1017" y="1"/>
                  </a:moveTo>
                  <a:cubicBezTo>
                    <a:pt x="1079" y="304"/>
                    <a:pt x="1044" y="643"/>
                    <a:pt x="919" y="964"/>
                  </a:cubicBezTo>
                  <a:cubicBezTo>
                    <a:pt x="758" y="1384"/>
                    <a:pt x="428" y="1740"/>
                    <a:pt x="0" y="1839"/>
                  </a:cubicBezTo>
                  <a:cubicBezTo>
                    <a:pt x="107" y="1892"/>
                    <a:pt x="223" y="1946"/>
                    <a:pt x="330" y="1999"/>
                  </a:cubicBezTo>
                  <a:cubicBezTo>
                    <a:pt x="785" y="1874"/>
                    <a:pt x="1169" y="1419"/>
                    <a:pt x="1285" y="973"/>
                  </a:cubicBezTo>
                  <a:cubicBezTo>
                    <a:pt x="1401" y="554"/>
                    <a:pt x="1178" y="304"/>
                    <a:pt x="10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7714967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5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6" name="Google Shape;5526;p18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27" name="Google Shape;5527;p18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528" name="Google Shape;5528;p18"/>
          <p:cNvGrpSpPr/>
          <p:nvPr/>
        </p:nvGrpSpPr>
        <p:grpSpPr>
          <a:xfrm>
            <a:off x="-1836900" y="4814100"/>
            <a:ext cx="16370733" cy="4284267"/>
            <a:chOff x="-1377675" y="3610575"/>
            <a:chExt cx="12278050" cy="3213200"/>
          </a:xfrm>
        </p:grpSpPr>
        <p:sp>
          <p:nvSpPr>
            <p:cNvPr id="5529" name="Google Shape;5529;p18"/>
            <p:cNvSpPr/>
            <p:nvPr/>
          </p:nvSpPr>
          <p:spPr>
            <a:xfrm>
              <a:off x="-1377675" y="3610575"/>
              <a:ext cx="12278050" cy="3213200"/>
            </a:xfrm>
            <a:custGeom>
              <a:avLst/>
              <a:gdLst/>
              <a:ahLst/>
              <a:cxnLst/>
              <a:rect l="l" t="t" r="r" b="b"/>
              <a:pathLst>
                <a:path w="491122" h="128528" extrusionOk="0">
                  <a:moveTo>
                    <a:pt x="0" y="63015"/>
                  </a:moveTo>
                  <a:lnTo>
                    <a:pt x="40094" y="17954"/>
                  </a:lnTo>
                  <a:lnTo>
                    <a:pt x="63641" y="15305"/>
                  </a:lnTo>
                  <a:lnTo>
                    <a:pt x="83655" y="43856"/>
                  </a:lnTo>
                  <a:lnTo>
                    <a:pt x="137519" y="51214"/>
                  </a:lnTo>
                  <a:lnTo>
                    <a:pt x="171127" y="41740"/>
                  </a:lnTo>
                  <a:lnTo>
                    <a:pt x="197269" y="40324"/>
                  </a:lnTo>
                  <a:lnTo>
                    <a:pt x="210274" y="43506"/>
                  </a:lnTo>
                  <a:lnTo>
                    <a:pt x="216749" y="47626"/>
                  </a:lnTo>
                  <a:lnTo>
                    <a:pt x="231760" y="42328"/>
                  </a:lnTo>
                  <a:lnTo>
                    <a:pt x="247948" y="42917"/>
                  </a:lnTo>
                  <a:lnTo>
                    <a:pt x="262959" y="49392"/>
                  </a:lnTo>
                  <a:lnTo>
                    <a:pt x="286212" y="41445"/>
                  </a:lnTo>
                  <a:lnTo>
                    <a:pt x="304112" y="49743"/>
                  </a:lnTo>
                  <a:lnTo>
                    <a:pt x="319177" y="47038"/>
                  </a:lnTo>
                  <a:lnTo>
                    <a:pt x="328302" y="45272"/>
                  </a:lnTo>
                  <a:lnTo>
                    <a:pt x="342136" y="42623"/>
                  </a:lnTo>
                  <a:lnTo>
                    <a:pt x="357735" y="44389"/>
                  </a:lnTo>
                  <a:lnTo>
                    <a:pt x="370980" y="45272"/>
                  </a:lnTo>
                  <a:lnTo>
                    <a:pt x="382459" y="46155"/>
                  </a:lnTo>
                  <a:lnTo>
                    <a:pt x="396587" y="43506"/>
                  </a:lnTo>
                  <a:lnTo>
                    <a:pt x="411250" y="28256"/>
                  </a:lnTo>
                  <a:lnTo>
                    <a:pt x="424201" y="0"/>
                  </a:lnTo>
                  <a:lnTo>
                    <a:pt x="453525" y="47921"/>
                  </a:lnTo>
                  <a:lnTo>
                    <a:pt x="464890" y="49741"/>
                  </a:lnTo>
                  <a:lnTo>
                    <a:pt x="482905" y="58274"/>
                  </a:lnTo>
                  <a:lnTo>
                    <a:pt x="491122" y="103784"/>
                  </a:lnTo>
                  <a:lnTo>
                    <a:pt x="464258" y="123472"/>
                  </a:lnTo>
                  <a:lnTo>
                    <a:pt x="403579" y="126948"/>
                  </a:lnTo>
                  <a:lnTo>
                    <a:pt x="300867" y="122524"/>
                  </a:lnTo>
                  <a:lnTo>
                    <a:pt x="253462" y="127896"/>
                  </a:lnTo>
                  <a:lnTo>
                    <a:pt x="202264" y="128528"/>
                  </a:lnTo>
                  <a:lnTo>
                    <a:pt x="149170" y="126632"/>
                  </a:lnTo>
                  <a:lnTo>
                    <a:pt x="131156" y="122840"/>
                  </a:lnTo>
                  <a:lnTo>
                    <a:pt x="102396" y="119363"/>
                  </a:lnTo>
                  <a:lnTo>
                    <a:pt x="68264" y="123472"/>
                  </a:lnTo>
                  <a:lnTo>
                    <a:pt x="50566" y="123472"/>
                  </a:lnTo>
                  <a:lnTo>
                    <a:pt x="31604" y="116519"/>
                  </a:lnTo>
                  <a:lnTo>
                    <a:pt x="21807" y="1067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s-CL" sz="2400"/>
            </a:p>
          </p:txBody>
        </p:sp>
        <p:grpSp>
          <p:nvGrpSpPr>
            <p:cNvPr id="5530" name="Google Shape;5530;p18"/>
            <p:cNvGrpSpPr/>
            <p:nvPr/>
          </p:nvGrpSpPr>
          <p:grpSpPr>
            <a:xfrm flipH="1">
              <a:off x="7387890" y="4534111"/>
              <a:ext cx="3498326" cy="1444488"/>
              <a:chOff x="774669" y="2838468"/>
              <a:chExt cx="4276159" cy="1765662"/>
            </a:xfrm>
          </p:grpSpPr>
          <p:grpSp>
            <p:nvGrpSpPr>
              <p:cNvPr id="5531" name="Google Shape;5531;p18"/>
              <p:cNvGrpSpPr/>
              <p:nvPr/>
            </p:nvGrpSpPr>
            <p:grpSpPr>
              <a:xfrm>
                <a:off x="774669" y="2838468"/>
                <a:ext cx="4276159" cy="1765662"/>
                <a:chOff x="1133650" y="3105500"/>
                <a:chExt cx="3428608" cy="1415701"/>
              </a:xfrm>
            </p:grpSpPr>
            <p:sp>
              <p:nvSpPr>
                <p:cNvPr id="5532" name="Google Shape;5532;p18"/>
                <p:cNvSpPr/>
                <p:nvPr/>
              </p:nvSpPr>
              <p:spPr>
                <a:xfrm>
                  <a:off x="2240575" y="3413443"/>
                  <a:ext cx="54421" cy="4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" h="528" extrusionOk="0">
                      <a:moveTo>
                        <a:pt x="330" y="74"/>
                      </a:moveTo>
                      <a:cubicBezTo>
                        <a:pt x="465" y="74"/>
                        <a:pt x="480" y="272"/>
                        <a:pt x="384" y="359"/>
                      </a:cubicBezTo>
                      <a:cubicBezTo>
                        <a:pt x="370" y="373"/>
                        <a:pt x="354" y="378"/>
                        <a:pt x="336" y="378"/>
                      </a:cubicBezTo>
                      <a:cubicBezTo>
                        <a:pt x="281" y="378"/>
                        <a:pt x="214" y="328"/>
                        <a:pt x="187" y="288"/>
                      </a:cubicBezTo>
                      <a:cubicBezTo>
                        <a:pt x="170" y="261"/>
                        <a:pt x="170" y="199"/>
                        <a:pt x="196" y="163"/>
                      </a:cubicBezTo>
                      <a:cubicBezTo>
                        <a:pt x="232" y="119"/>
                        <a:pt x="268" y="101"/>
                        <a:pt x="321" y="74"/>
                      </a:cubicBezTo>
                      <a:cubicBezTo>
                        <a:pt x="324" y="74"/>
                        <a:pt x="327" y="74"/>
                        <a:pt x="330" y="74"/>
                      </a:cubicBezTo>
                      <a:close/>
                      <a:moveTo>
                        <a:pt x="227" y="0"/>
                      </a:moveTo>
                      <a:cubicBezTo>
                        <a:pt x="219" y="0"/>
                        <a:pt x="212" y="1"/>
                        <a:pt x="205" y="3"/>
                      </a:cubicBezTo>
                      <a:cubicBezTo>
                        <a:pt x="161" y="12"/>
                        <a:pt x="116" y="38"/>
                        <a:pt x="80" y="74"/>
                      </a:cubicBezTo>
                      <a:cubicBezTo>
                        <a:pt x="9" y="136"/>
                        <a:pt x="0" y="235"/>
                        <a:pt x="27" y="324"/>
                      </a:cubicBezTo>
                      <a:cubicBezTo>
                        <a:pt x="75" y="446"/>
                        <a:pt x="200" y="527"/>
                        <a:pt x="328" y="527"/>
                      </a:cubicBezTo>
                      <a:cubicBezTo>
                        <a:pt x="368" y="527"/>
                        <a:pt x="408" y="519"/>
                        <a:pt x="446" y="502"/>
                      </a:cubicBezTo>
                      <a:cubicBezTo>
                        <a:pt x="653" y="403"/>
                        <a:pt x="584" y="13"/>
                        <a:pt x="374" y="13"/>
                      </a:cubicBezTo>
                      <a:cubicBezTo>
                        <a:pt x="357" y="13"/>
                        <a:pt x="340" y="15"/>
                        <a:pt x="321" y="20"/>
                      </a:cubicBezTo>
                      <a:cubicBezTo>
                        <a:pt x="292" y="13"/>
                        <a:pt x="25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33" name="Google Shape;5533;p18"/>
                <p:cNvSpPr/>
                <p:nvPr/>
              </p:nvSpPr>
              <p:spPr>
                <a:xfrm>
                  <a:off x="2131982" y="3244012"/>
                  <a:ext cx="49171" cy="4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529" extrusionOk="0">
                      <a:moveTo>
                        <a:pt x="366" y="64"/>
                      </a:moveTo>
                      <a:cubicBezTo>
                        <a:pt x="420" y="64"/>
                        <a:pt x="420" y="118"/>
                        <a:pt x="429" y="162"/>
                      </a:cubicBezTo>
                      <a:cubicBezTo>
                        <a:pt x="447" y="242"/>
                        <a:pt x="411" y="296"/>
                        <a:pt x="349" y="341"/>
                      </a:cubicBezTo>
                      <a:cubicBezTo>
                        <a:pt x="323" y="359"/>
                        <a:pt x="298" y="368"/>
                        <a:pt x="275" y="368"/>
                      </a:cubicBezTo>
                      <a:cubicBezTo>
                        <a:pt x="240" y="368"/>
                        <a:pt x="209" y="348"/>
                        <a:pt x="188" y="305"/>
                      </a:cubicBezTo>
                      <a:cubicBezTo>
                        <a:pt x="152" y="260"/>
                        <a:pt x="206" y="153"/>
                        <a:pt x="250" y="127"/>
                      </a:cubicBezTo>
                      <a:cubicBezTo>
                        <a:pt x="259" y="127"/>
                        <a:pt x="259" y="118"/>
                        <a:pt x="259" y="109"/>
                      </a:cubicBezTo>
                      <a:cubicBezTo>
                        <a:pt x="286" y="91"/>
                        <a:pt x="322" y="64"/>
                        <a:pt x="366" y="64"/>
                      </a:cubicBezTo>
                      <a:close/>
                      <a:moveTo>
                        <a:pt x="398" y="0"/>
                      </a:moveTo>
                      <a:cubicBezTo>
                        <a:pt x="340" y="0"/>
                        <a:pt x="279" y="42"/>
                        <a:pt x="242" y="91"/>
                      </a:cubicBezTo>
                      <a:cubicBezTo>
                        <a:pt x="161" y="91"/>
                        <a:pt x="108" y="109"/>
                        <a:pt x="54" y="171"/>
                      </a:cubicBezTo>
                      <a:cubicBezTo>
                        <a:pt x="1" y="234"/>
                        <a:pt x="19" y="314"/>
                        <a:pt x="45" y="385"/>
                      </a:cubicBezTo>
                      <a:cubicBezTo>
                        <a:pt x="81" y="457"/>
                        <a:pt x="143" y="501"/>
                        <a:pt x="215" y="519"/>
                      </a:cubicBezTo>
                      <a:cubicBezTo>
                        <a:pt x="234" y="525"/>
                        <a:pt x="253" y="528"/>
                        <a:pt x="272" y="528"/>
                      </a:cubicBezTo>
                      <a:cubicBezTo>
                        <a:pt x="333" y="528"/>
                        <a:pt x="392" y="499"/>
                        <a:pt x="447" y="466"/>
                      </a:cubicBezTo>
                      <a:cubicBezTo>
                        <a:pt x="589" y="376"/>
                        <a:pt x="589" y="198"/>
                        <a:pt x="500" y="64"/>
                      </a:cubicBezTo>
                      <a:cubicBezTo>
                        <a:pt x="472" y="18"/>
                        <a:pt x="435" y="0"/>
                        <a:pt x="39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34" name="Google Shape;5534;p18"/>
                <p:cNvSpPr/>
                <p:nvPr/>
              </p:nvSpPr>
              <p:spPr>
                <a:xfrm>
                  <a:off x="1761118" y="4044079"/>
                  <a:ext cx="51254" cy="50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601" extrusionOk="0">
                      <a:moveTo>
                        <a:pt x="320" y="54"/>
                      </a:moveTo>
                      <a:cubicBezTo>
                        <a:pt x="356" y="54"/>
                        <a:pt x="401" y="54"/>
                        <a:pt x="445" y="72"/>
                      </a:cubicBezTo>
                      <a:cubicBezTo>
                        <a:pt x="508" y="108"/>
                        <a:pt x="499" y="188"/>
                        <a:pt x="490" y="250"/>
                      </a:cubicBezTo>
                      <a:cubicBezTo>
                        <a:pt x="474" y="312"/>
                        <a:pt x="432" y="448"/>
                        <a:pt x="357" y="448"/>
                      </a:cubicBezTo>
                      <a:cubicBezTo>
                        <a:pt x="345" y="448"/>
                        <a:pt x="333" y="445"/>
                        <a:pt x="320" y="438"/>
                      </a:cubicBezTo>
                      <a:cubicBezTo>
                        <a:pt x="213" y="375"/>
                        <a:pt x="222" y="134"/>
                        <a:pt x="320" y="54"/>
                      </a:cubicBezTo>
                      <a:close/>
                      <a:moveTo>
                        <a:pt x="315" y="0"/>
                      </a:moveTo>
                      <a:cubicBezTo>
                        <a:pt x="0" y="0"/>
                        <a:pt x="48" y="572"/>
                        <a:pt x="329" y="598"/>
                      </a:cubicBezTo>
                      <a:cubicBezTo>
                        <a:pt x="341" y="600"/>
                        <a:pt x="352" y="600"/>
                        <a:pt x="362" y="600"/>
                      </a:cubicBezTo>
                      <a:cubicBezTo>
                        <a:pt x="558" y="600"/>
                        <a:pt x="614" y="375"/>
                        <a:pt x="606" y="206"/>
                      </a:cubicBezTo>
                      <a:cubicBezTo>
                        <a:pt x="598" y="69"/>
                        <a:pt x="507" y="4"/>
                        <a:pt x="397" y="4"/>
                      </a:cubicBezTo>
                      <a:cubicBezTo>
                        <a:pt x="378" y="4"/>
                        <a:pt x="358" y="6"/>
                        <a:pt x="338" y="10"/>
                      </a:cubicBezTo>
                      <a:cubicBezTo>
                        <a:pt x="338" y="1"/>
                        <a:pt x="338" y="1"/>
                        <a:pt x="329" y="1"/>
                      </a:cubicBezTo>
                      <a:cubicBezTo>
                        <a:pt x="324" y="0"/>
                        <a:pt x="319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35" name="Google Shape;5535;p18"/>
                <p:cNvSpPr/>
                <p:nvPr/>
              </p:nvSpPr>
              <p:spPr>
                <a:xfrm>
                  <a:off x="1727866" y="3952404"/>
                  <a:ext cx="44337" cy="39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" h="471" extrusionOk="0">
                      <a:moveTo>
                        <a:pt x="291" y="66"/>
                      </a:moveTo>
                      <a:lnTo>
                        <a:pt x="291" y="66"/>
                      </a:lnTo>
                      <a:cubicBezTo>
                        <a:pt x="425" y="101"/>
                        <a:pt x="345" y="307"/>
                        <a:pt x="246" y="342"/>
                      </a:cubicBezTo>
                      <a:cubicBezTo>
                        <a:pt x="238" y="344"/>
                        <a:pt x="230" y="345"/>
                        <a:pt x="223" y="345"/>
                      </a:cubicBezTo>
                      <a:cubicBezTo>
                        <a:pt x="169" y="345"/>
                        <a:pt x="149" y="290"/>
                        <a:pt x="157" y="235"/>
                      </a:cubicBezTo>
                      <a:cubicBezTo>
                        <a:pt x="175" y="182"/>
                        <a:pt x="229" y="93"/>
                        <a:pt x="291" y="66"/>
                      </a:cubicBezTo>
                      <a:close/>
                      <a:moveTo>
                        <a:pt x="266" y="0"/>
                      </a:moveTo>
                      <a:cubicBezTo>
                        <a:pt x="161" y="0"/>
                        <a:pt x="79" y="111"/>
                        <a:pt x="41" y="209"/>
                      </a:cubicBezTo>
                      <a:cubicBezTo>
                        <a:pt x="0" y="332"/>
                        <a:pt x="88" y="470"/>
                        <a:pt x="221" y="470"/>
                      </a:cubicBezTo>
                      <a:cubicBezTo>
                        <a:pt x="232" y="470"/>
                        <a:pt x="243" y="469"/>
                        <a:pt x="255" y="467"/>
                      </a:cubicBezTo>
                      <a:cubicBezTo>
                        <a:pt x="443" y="432"/>
                        <a:pt x="532" y="75"/>
                        <a:pt x="336" y="12"/>
                      </a:cubicBezTo>
                      <a:lnTo>
                        <a:pt x="327" y="12"/>
                      </a:lnTo>
                      <a:cubicBezTo>
                        <a:pt x="306" y="4"/>
                        <a:pt x="286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36" name="Google Shape;5536;p18"/>
                <p:cNvSpPr/>
                <p:nvPr/>
              </p:nvSpPr>
              <p:spPr>
                <a:xfrm>
                  <a:off x="1551351" y="3947237"/>
                  <a:ext cx="77423" cy="66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93" extrusionOk="0">
                      <a:moveTo>
                        <a:pt x="511" y="62"/>
                      </a:moveTo>
                      <a:cubicBezTo>
                        <a:pt x="592" y="62"/>
                        <a:pt x="666" y="106"/>
                        <a:pt x="714" y="181"/>
                      </a:cubicBezTo>
                      <a:cubicBezTo>
                        <a:pt x="803" y="315"/>
                        <a:pt x="714" y="502"/>
                        <a:pt x="598" y="583"/>
                      </a:cubicBezTo>
                      <a:cubicBezTo>
                        <a:pt x="562" y="607"/>
                        <a:pt x="526" y="617"/>
                        <a:pt x="492" y="617"/>
                      </a:cubicBezTo>
                      <a:cubicBezTo>
                        <a:pt x="400" y="617"/>
                        <a:pt x="320" y="542"/>
                        <a:pt x="268" y="458"/>
                      </a:cubicBezTo>
                      <a:cubicBezTo>
                        <a:pt x="179" y="324"/>
                        <a:pt x="321" y="137"/>
                        <a:pt x="437" y="74"/>
                      </a:cubicBezTo>
                      <a:cubicBezTo>
                        <a:pt x="462" y="66"/>
                        <a:pt x="487" y="62"/>
                        <a:pt x="511" y="62"/>
                      </a:cubicBezTo>
                      <a:close/>
                      <a:moveTo>
                        <a:pt x="556" y="0"/>
                      </a:moveTo>
                      <a:cubicBezTo>
                        <a:pt x="505" y="0"/>
                        <a:pt x="455" y="13"/>
                        <a:pt x="411" y="39"/>
                      </a:cubicBezTo>
                      <a:cubicBezTo>
                        <a:pt x="206" y="74"/>
                        <a:pt x="0" y="279"/>
                        <a:pt x="98" y="494"/>
                      </a:cubicBezTo>
                      <a:cubicBezTo>
                        <a:pt x="167" y="664"/>
                        <a:pt x="323" y="792"/>
                        <a:pt x="496" y="792"/>
                      </a:cubicBezTo>
                      <a:cubicBezTo>
                        <a:pt x="550" y="792"/>
                        <a:pt x="605" y="780"/>
                        <a:pt x="660" y="752"/>
                      </a:cubicBezTo>
                      <a:cubicBezTo>
                        <a:pt x="875" y="645"/>
                        <a:pt x="928" y="315"/>
                        <a:pt x="803" y="137"/>
                      </a:cubicBezTo>
                      <a:cubicBezTo>
                        <a:pt x="745" y="44"/>
                        <a:pt x="65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37" name="Google Shape;5537;p18"/>
                <p:cNvSpPr/>
                <p:nvPr/>
              </p:nvSpPr>
              <p:spPr>
                <a:xfrm>
                  <a:off x="2244242" y="4151921"/>
                  <a:ext cx="35086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395" extrusionOk="0">
                      <a:moveTo>
                        <a:pt x="197" y="72"/>
                      </a:moveTo>
                      <a:cubicBezTo>
                        <a:pt x="233" y="80"/>
                        <a:pt x="268" y="80"/>
                        <a:pt x="295" y="98"/>
                      </a:cubicBezTo>
                      <a:cubicBezTo>
                        <a:pt x="340" y="116"/>
                        <a:pt x="322" y="161"/>
                        <a:pt x="313" y="196"/>
                      </a:cubicBezTo>
                      <a:cubicBezTo>
                        <a:pt x="300" y="241"/>
                        <a:pt x="256" y="281"/>
                        <a:pt x="212" y="281"/>
                      </a:cubicBezTo>
                      <a:cubicBezTo>
                        <a:pt x="194" y="281"/>
                        <a:pt x="177" y="274"/>
                        <a:pt x="161" y="259"/>
                      </a:cubicBezTo>
                      <a:cubicBezTo>
                        <a:pt x="108" y="214"/>
                        <a:pt x="143" y="125"/>
                        <a:pt x="188" y="72"/>
                      </a:cubicBezTo>
                      <a:close/>
                      <a:moveTo>
                        <a:pt x="197" y="0"/>
                      </a:moveTo>
                      <a:cubicBezTo>
                        <a:pt x="108" y="18"/>
                        <a:pt x="45" y="98"/>
                        <a:pt x="28" y="188"/>
                      </a:cubicBezTo>
                      <a:cubicBezTo>
                        <a:pt x="1" y="303"/>
                        <a:pt x="72" y="375"/>
                        <a:pt x="170" y="393"/>
                      </a:cubicBezTo>
                      <a:cubicBezTo>
                        <a:pt x="178" y="394"/>
                        <a:pt x="187" y="394"/>
                        <a:pt x="194" y="394"/>
                      </a:cubicBezTo>
                      <a:cubicBezTo>
                        <a:pt x="247" y="394"/>
                        <a:pt x="292" y="370"/>
                        <a:pt x="331" y="339"/>
                      </a:cubicBezTo>
                      <a:cubicBezTo>
                        <a:pt x="384" y="286"/>
                        <a:pt x="384" y="232"/>
                        <a:pt x="402" y="170"/>
                      </a:cubicBezTo>
                      <a:cubicBezTo>
                        <a:pt x="420" y="63"/>
                        <a:pt x="304" y="27"/>
                        <a:pt x="224" y="27"/>
                      </a:cubicBezTo>
                      <a:cubicBezTo>
                        <a:pt x="224" y="18"/>
                        <a:pt x="215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38" name="Google Shape;5538;p18"/>
                <p:cNvSpPr/>
                <p:nvPr/>
              </p:nvSpPr>
              <p:spPr>
                <a:xfrm>
                  <a:off x="2011556" y="3329852"/>
                  <a:ext cx="89257" cy="74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888" extrusionOk="0">
                      <a:moveTo>
                        <a:pt x="603" y="93"/>
                      </a:moveTo>
                      <a:cubicBezTo>
                        <a:pt x="674" y="93"/>
                        <a:pt x="745" y="107"/>
                        <a:pt x="794" y="149"/>
                      </a:cubicBezTo>
                      <a:cubicBezTo>
                        <a:pt x="955" y="292"/>
                        <a:pt x="848" y="560"/>
                        <a:pt x="714" y="658"/>
                      </a:cubicBezTo>
                      <a:cubicBezTo>
                        <a:pt x="670" y="691"/>
                        <a:pt x="621" y="705"/>
                        <a:pt x="573" y="705"/>
                      </a:cubicBezTo>
                      <a:cubicBezTo>
                        <a:pt x="464" y="705"/>
                        <a:pt x="354" y="634"/>
                        <a:pt x="286" y="542"/>
                      </a:cubicBezTo>
                      <a:cubicBezTo>
                        <a:pt x="170" y="381"/>
                        <a:pt x="411" y="176"/>
                        <a:pt x="536" y="114"/>
                      </a:cubicBezTo>
                      <a:cubicBezTo>
                        <a:pt x="545" y="105"/>
                        <a:pt x="545" y="105"/>
                        <a:pt x="545" y="96"/>
                      </a:cubicBezTo>
                      <a:cubicBezTo>
                        <a:pt x="564" y="94"/>
                        <a:pt x="583" y="93"/>
                        <a:pt x="603" y="93"/>
                      </a:cubicBezTo>
                      <a:close/>
                      <a:moveTo>
                        <a:pt x="671" y="1"/>
                      </a:moveTo>
                      <a:cubicBezTo>
                        <a:pt x="572" y="1"/>
                        <a:pt x="467" y="34"/>
                        <a:pt x="384" y="78"/>
                      </a:cubicBezTo>
                      <a:cubicBezTo>
                        <a:pt x="170" y="149"/>
                        <a:pt x="0" y="345"/>
                        <a:pt x="99" y="577"/>
                      </a:cubicBezTo>
                      <a:cubicBezTo>
                        <a:pt x="176" y="758"/>
                        <a:pt x="371" y="888"/>
                        <a:pt x="564" y="888"/>
                      </a:cubicBezTo>
                      <a:cubicBezTo>
                        <a:pt x="637" y="888"/>
                        <a:pt x="710" y="869"/>
                        <a:pt x="777" y="827"/>
                      </a:cubicBezTo>
                      <a:cubicBezTo>
                        <a:pt x="1009" y="684"/>
                        <a:pt x="1071" y="363"/>
                        <a:pt x="928" y="131"/>
                      </a:cubicBezTo>
                      <a:cubicBezTo>
                        <a:pt x="869" y="36"/>
                        <a:pt x="774" y="1"/>
                        <a:pt x="6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39" name="Google Shape;5539;p18"/>
                <p:cNvSpPr/>
                <p:nvPr/>
              </p:nvSpPr>
              <p:spPr>
                <a:xfrm>
                  <a:off x="3067309" y="3251429"/>
                  <a:ext cx="52838" cy="4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25" extrusionOk="0">
                      <a:moveTo>
                        <a:pt x="259" y="73"/>
                      </a:moveTo>
                      <a:cubicBezTo>
                        <a:pt x="339" y="82"/>
                        <a:pt x="420" y="100"/>
                        <a:pt x="455" y="171"/>
                      </a:cubicBezTo>
                      <a:cubicBezTo>
                        <a:pt x="518" y="261"/>
                        <a:pt x="420" y="323"/>
                        <a:pt x="348" y="350"/>
                      </a:cubicBezTo>
                      <a:cubicBezTo>
                        <a:pt x="331" y="355"/>
                        <a:pt x="314" y="357"/>
                        <a:pt x="298" y="357"/>
                      </a:cubicBezTo>
                      <a:cubicBezTo>
                        <a:pt x="233" y="357"/>
                        <a:pt x="184" y="315"/>
                        <a:pt x="170" y="243"/>
                      </a:cubicBezTo>
                      <a:cubicBezTo>
                        <a:pt x="152" y="189"/>
                        <a:pt x="206" y="109"/>
                        <a:pt x="259" y="73"/>
                      </a:cubicBezTo>
                      <a:close/>
                      <a:moveTo>
                        <a:pt x="264" y="1"/>
                      </a:moveTo>
                      <a:cubicBezTo>
                        <a:pt x="250" y="1"/>
                        <a:pt x="237" y="1"/>
                        <a:pt x="223" y="2"/>
                      </a:cubicBezTo>
                      <a:cubicBezTo>
                        <a:pt x="214" y="2"/>
                        <a:pt x="206" y="11"/>
                        <a:pt x="197" y="11"/>
                      </a:cubicBezTo>
                      <a:cubicBezTo>
                        <a:pt x="90" y="38"/>
                        <a:pt x="0" y="136"/>
                        <a:pt x="0" y="252"/>
                      </a:cubicBezTo>
                      <a:cubicBezTo>
                        <a:pt x="0" y="332"/>
                        <a:pt x="54" y="403"/>
                        <a:pt x="107" y="466"/>
                      </a:cubicBezTo>
                      <a:cubicBezTo>
                        <a:pt x="154" y="507"/>
                        <a:pt x="205" y="525"/>
                        <a:pt x="259" y="525"/>
                      </a:cubicBezTo>
                      <a:cubicBezTo>
                        <a:pt x="288" y="525"/>
                        <a:pt x="317" y="520"/>
                        <a:pt x="348" y="510"/>
                      </a:cubicBezTo>
                      <a:cubicBezTo>
                        <a:pt x="491" y="475"/>
                        <a:pt x="634" y="341"/>
                        <a:pt x="580" y="180"/>
                      </a:cubicBezTo>
                      <a:cubicBezTo>
                        <a:pt x="540" y="43"/>
                        <a:pt x="397" y="1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0" name="Google Shape;5540;p18"/>
                <p:cNvSpPr/>
                <p:nvPr/>
              </p:nvSpPr>
              <p:spPr>
                <a:xfrm>
                  <a:off x="2997387" y="3355354"/>
                  <a:ext cx="69256" cy="56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676" extrusionOk="0">
                      <a:moveTo>
                        <a:pt x="411" y="102"/>
                      </a:moveTo>
                      <a:cubicBezTo>
                        <a:pt x="474" y="138"/>
                        <a:pt x="545" y="164"/>
                        <a:pt x="598" y="209"/>
                      </a:cubicBezTo>
                      <a:cubicBezTo>
                        <a:pt x="723" y="316"/>
                        <a:pt x="634" y="441"/>
                        <a:pt x="500" y="477"/>
                      </a:cubicBezTo>
                      <a:cubicBezTo>
                        <a:pt x="471" y="487"/>
                        <a:pt x="442" y="492"/>
                        <a:pt x="413" y="492"/>
                      </a:cubicBezTo>
                      <a:cubicBezTo>
                        <a:pt x="323" y="492"/>
                        <a:pt x="245" y="440"/>
                        <a:pt x="197" y="352"/>
                      </a:cubicBezTo>
                      <a:cubicBezTo>
                        <a:pt x="117" y="209"/>
                        <a:pt x="286" y="138"/>
                        <a:pt x="411" y="102"/>
                      </a:cubicBezTo>
                      <a:close/>
                      <a:moveTo>
                        <a:pt x="344" y="0"/>
                      </a:moveTo>
                      <a:cubicBezTo>
                        <a:pt x="335" y="0"/>
                        <a:pt x="328" y="6"/>
                        <a:pt x="322" y="13"/>
                      </a:cubicBezTo>
                      <a:cubicBezTo>
                        <a:pt x="306" y="10"/>
                        <a:pt x="291" y="9"/>
                        <a:pt x="275" y="9"/>
                      </a:cubicBezTo>
                      <a:cubicBezTo>
                        <a:pt x="229" y="9"/>
                        <a:pt x="186" y="19"/>
                        <a:pt x="152" y="39"/>
                      </a:cubicBezTo>
                      <a:cubicBezTo>
                        <a:pt x="54" y="93"/>
                        <a:pt x="10" y="182"/>
                        <a:pt x="1" y="289"/>
                      </a:cubicBezTo>
                      <a:cubicBezTo>
                        <a:pt x="1" y="498"/>
                        <a:pt x="196" y="675"/>
                        <a:pt x="397" y="675"/>
                      </a:cubicBezTo>
                      <a:cubicBezTo>
                        <a:pt x="410" y="675"/>
                        <a:pt x="424" y="675"/>
                        <a:pt x="438" y="673"/>
                      </a:cubicBezTo>
                      <a:cubicBezTo>
                        <a:pt x="634" y="637"/>
                        <a:pt x="830" y="494"/>
                        <a:pt x="786" y="280"/>
                      </a:cubicBezTo>
                      <a:cubicBezTo>
                        <a:pt x="750" y="147"/>
                        <a:pt x="616" y="93"/>
                        <a:pt x="491" y="48"/>
                      </a:cubicBezTo>
                      <a:cubicBezTo>
                        <a:pt x="491" y="39"/>
                        <a:pt x="483" y="39"/>
                        <a:pt x="483" y="39"/>
                      </a:cubicBezTo>
                      <a:cubicBezTo>
                        <a:pt x="474" y="39"/>
                        <a:pt x="456" y="31"/>
                        <a:pt x="447" y="31"/>
                      </a:cubicBezTo>
                      <a:cubicBezTo>
                        <a:pt x="420" y="22"/>
                        <a:pt x="384" y="13"/>
                        <a:pt x="358" y="4"/>
                      </a:cubicBezTo>
                      <a:cubicBezTo>
                        <a:pt x="352" y="1"/>
                        <a:pt x="348" y="0"/>
                        <a:pt x="3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1" name="Google Shape;5541;p18"/>
                <p:cNvSpPr/>
                <p:nvPr/>
              </p:nvSpPr>
              <p:spPr>
                <a:xfrm>
                  <a:off x="3746115" y="3141920"/>
                  <a:ext cx="53588" cy="4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90" extrusionOk="0">
                      <a:moveTo>
                        <a:pt x="321" y="94"/>
                      </a:moveTo>
                      <a:cubicBezTo>
                        <a:pt x="402" y="147"/>
                        <a:pt x="491" y="236"/>
                        <a:pt x="473" y="343"/>
                      </a:cubicBezTo>
                      <a:cubicBezTo>
                        <a:pt x="467" y="397"/>
                        <a:pt x="388" y="435"/>
                        <a:pt x="321" y="435"/>
                      </a:cubicBezTo>
                      <a:cubicBezTo>
                        <a:pt x="289" y="435"/>
                        <a:pt x="259" y="426"/>
                        <a:pt x="241" y="406"/>
                      </a:cubicBezTo>
                      <a:cubicBezTo>
                        <a:pt x="214" y="388"/>
                        <a:pt x="188" y="370"/>
                        <a:pt x="170" y="343"/>
                      </a:cubicBezTo>
                      <a:cubicBezTo>
                        <a:pt x="161" y="308"/>
                        <a:pt x="170" y="272"/>
                        <a:pt x="179" y="236"/>
                      </a:cubicBezTo>
                      <a:cubicBezTo>
                        <a:pt x="188" y="201"/>
                        <a:pt x="232" y="183"/>
                        <a:pt x="259" y="156"/>
                      </a:cubicBezTo>
                      <a:cubicBezTo>
                        <a:pt x="277" y="138"/>
                        <a:pt x="295" y="112"/>
                        <a:pt x="321" y="94"/>
                      </a:cubicBezTo>
                      <a:close/>
                      <a:moveTo>
                        <a:pt x="298" y="1"/>
                      </a:moveTo>
                      <a:cubicBezTo>
                        <a:pt x="193" y="1"/>
                        <a:pt x="83" y="93"/>
                        <a:pt x="36" y="174"/>
                      </a:cubicBezTo>
                      <a:cubicBezTo>
                        <a:pt x="0" y="245"/>
                        <a:pt x="0" y="317"/>
                        <a:pt x="18" y="388"/>
                      </a:cubicBezTo>
                      <a:cubicBezTo>
                        <a:pt x="18" y="424"/>
                        <a:pt x="45" y="459"/>
                        <a:pt x="63" y="486"/>
                      </a:cubicBezTo>
                      <a:cubicBezTo>
                        <a:pt x="78" y="494"/>
                        <a:pt x="87" y="509"/>
                        <a:pt x="101" y="518"/>
                      </a:cubicBezTo>
                      <a:lnTo>
                        <a:pt x="101" y="518"/>
                      </a:lnTo>
                      <a:cubicBezTo>
                        <a:pt x="105" y="522"/>
                        <a:pt x="143" y="551"/>
                        <a:pt x="143" y="558"/>
                      </a:cubicBezTo>
                      <a:cubicBezTo>
                        <a:pt x="183" y="579"/>
                        <a:pt x="232" y="589"/>
                        <a:pt x="282" y="589"/>
                      </a:cubicBezTo>
                      <a:cubicBezTo>
                        <a:pt x="400" y="589"/>
                        <a:pt x="527" y="533"/>
                        <a:pt x="571" y="433"/>
                      </a:cubicBezTo>
                      <a:cubicBezTo>
                        <a:pt x="643" y="281"/>
                        <a:pt x="536" y="138"/>
                        <a:pt x="402" y="58"/>
                      </a:cubicBezTo>
                      <a:cubicBezTo>
                        <a:pt x="402" y="49"/>
                        <a:pt x="402" y="40"/>
                        <a:pt x="393" y="31"/>
                      </a:cubicBezTo>
                      <a:cubicBezTo>
                        <a:pt x="363" y="10"/>
                        <a:pt x="33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2" name="Google Shape;5542;p18"/>
                <p:cNvSpPr/>
                <p:nvPr/>
              </p:nvSpPr>
              <p:spPr>
                <a:xfrm>
                  <a:off x="3544599" y="3893733"/>
                  <a:ext cx="49171" cy="39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479" extrusionOk="0">
                      <a:moveTo>
                        <a:pt x="340" y="65"/>
                      </a:moveTo>
                      <a:cubicBezTo>
                        <a:pt x="411" y="101"/>
                        <a:pt x="491" y="172"/>
                        <a:pt x="465" y="261"/>
                      </a:cubicBezTo>
                      <a:cubicBezTo>
                        <a:pt x="441" y="324"/>
                        <a:pt x="390" y="352"/>
                        <a:pt x="330" y="352"/>
                      </a:cubicBezTo>
                      <a:cubicBezTo>
                        <a:pt x="321" y="352"/>
                        <a:pt x="313" y="352"/>
                        <a:pt x="304" y="350"/>
                      </a:cubicBezTo>
                      <a:cubicBezTo>
                        <a:pt x="242" y="333"/>
                        <a:pt x="152" y="306"/>
                        <a:pt x="179" y="226"/>
                      </a:cubicBezTo>
                      <a:cubicBezTo>
                        <a:pt x="197" y="163"/>
                        <a:pt x="277" y="83"/>
                        <a:pt x="340" y="65"/>
                      </a:cubicBezTo>
                      <a:close/>
                      <a:moveTo>
                        <a:pt x="310" y="1"/>
                      </a:moveTo>
                      <a:cubicBezTo>
                        <a:pt x="189" y="1"/>
                        <a:pt x="87" y="100"/>
                        <a:pt x="54" y="208"/>
                      </a:cubicBezTo>
                      <a:cubicBezTo>
                        <a:pt x="1" y="342"/>
                        <a:pt x="143" y="466"/>
                        <a:pt x="268" y="475"/>
                      </a:cubicBezTo>
                      <a:cubicBezTo>
                        <a:pt x="282" y="477"/>
                        <a:pt x="296" y="478"/>
                        <a:pt x="310" y="478"/>
                      </a:cubicBezTo>
                      <a:cubicBezTo>
                        <a:pt x="418" y="478"/>
                        <a:pt x="513" y="417"/>
                        <a:pt x="545" y="306"/>
                      </a:cubicBezTo>
                      <a:cubicBezTo>
                        <a:pt x="589" y="172"/>
                        <a:pt x="482" y="65"/>
                        <a:pt x="358" y="20"/>
                      </a:cubicBezTo>
                      <a:cubicBezTo>
                        <a:pt x="358" y="11"/>
                        <a:pt x="349" y="3"/>
                        <a:pt x="340" y="3"/>
                      </a:cubicBezTo>
                      <a:cubicBezTo>
                        <a:pt x="330" y="1"/>
                        <a:pt x="320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3" name="Google Shape;5543;p18"/>
                <p:cNvSpPr/>
                <p:nvPr/>
              </p:nvSpPr>
              <p:spPr>
                <a:xfrm>
                  <a:off x="3482927" y="3827644"/>
                  <a:ext cx="27586" cy="25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05" extrusionOk="0">
                      <a:moveTo>
                        <a:pt x="205" y="73"/>
                      </a:moveTo>
                      <a:cubicBezTo>
                        <a:pt x="223" y="91"/>
                        <a:pt x="241" y="109"/>
                        <a:pt x="250" y="127"/>
                      </a:cubicBezTo>
                      <a:cubicBezTo>
                        <a:pt x="264" y="162"/>
                        <a:pt x="245" y="208"/>
                        <a:pt x="214" y="208"/>
                      </a:cubicBezTo>
                      <a:cubicBezTo>
                        <a:pt x="206" y="208"/>
                        <a:pt x="197" y="205"/>
                        <a:pt x="188" y="198"/>
                      </a:cubicBezTo>
                      <a:cubicBezTo>
                        <a:pt x="170" y="189"/>
                        <a:pt x="161" y="162"/>
                        <a:pt x="152" y="144"/>
                      </a:cubicBezTo>
                      <a:cubicBezTo>
                        <a:pt x="143" y="135"/>
                        <a:pt x="134" y="100"/>
                        <a:pt x="134" y="91"/>
                      </a:cubicBezTo>
                      <a:cubicBezTo>
                        <a:pt x="152" y="91"/>
                        <a:pt x="161" y="91"/>
                        <a:pt x="179" y="82"/>
                      </a:cubicBezTo>
                      <a:cubicBezTo>
                        <a:pt x="188" y="82"/>
                        <a:pt x="196" y="73"/>
                        <a:pt x="205" y="73"/>
                      </a:cubicBezTo>
                      <a:close/>
                      <a:moveTo>
                        <a:pt x="120" y="0"/>
                      </a:moveTo>
                      <a:cubicBezTo>
                        <a:pt x="80" y="0"/>
                        <a:pt x="43" y="33"/>
                        <a:pt x="27" y="73"/>
                      </a:cubicBezTo>
                      <a:cubicBezTo>
                        <a:pt x="0" y="162"/>
                        <a:pt x="72" y="269"/>
                        <a:pt x="161" y="296"/>
                      </a:cubicBezTo>
                      <a:cubicBezTo>
                        <a:pt x="176" y="302"/>
                        <a:pt x="190" y="305"/>
                        <a:pt x="204" y="305"/>
                      </a:cubicBezTo>
                      <a:cubicBezTo>
                        <a:pt x="275" y="305"/>
                        <a:pt x="330" y="237"/>
                        <a:pt x="330" y="162"/>
                      </a:cubicBezTo>
                      <a:cubicBezTo>
                        <a:pt x="330" y="100"/>
                        <a:pt x="286" y="55"/>
                        <a:pt x="232" y="28"/>
                      </a:cubicBezTo>
                      <a:lnTo>
                        <a:pt x="223" y="28"/>
                      </a:lnTo>
                      <a:cubicBezTo>
                        <a:pt x="214" y="19"/>
                        <a:pt x="214" y="19"/>
                        <a:pt x="205" y="19"/>
                      </a:cubicBezTo>
                      <a:cubicBezTo>
                        <a:pt x="188" y="11"/>
                        <a:pt x="170" y="2"/>
                        <a:pt x="152" y="2"/>
                      </a:cubicBezTo>
                      <a:lnTo>
                        <a:pt x="134" y="2"/>
                      </a:lnTo>
                      <a:cubicBezTo>
                        <a:pt x="129" y="1"/>
                        <a:pt x="125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4" name="Google Shape;5544;p18"/>
                <p:cNvSpPr/>
                <p:nvPr/>
              </p:nvSpPr>
              <p:spPr>
                <a:xfrm>
                  <a:off x="3630106" y="3872231"/>
                  <a:ext cx="25252" cy="18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27" extrusionOk="0">
                      <a:moveTo>
                        <a:pt x="179" y="55"/>
                      </a:moveTo>
                      <a:cubicBezTo>
                        <a:pt x="215" y="73"/>
                        <a:pt x="250" y="91"/>
                        <a:pt x="224" y="118"/>
                      </a:cubicBezTo>
                      <a:cubicBezTo>
                        <a:pt x="204" y="138"/>
                        <a:pt x="178" y="148"/>
                        <a:pt x="152" y="148"/>
                      </a:cubicBezTo>
                      <a:cubicBezTo>
                        <a:pt x="143" y="148"/>
                        <a:pt x="134" y="147"/>
                        <a:pt x="125" y="145"/>
                      </a:cubicBezTo>
                      <a:cubicBezTo>
                        <a:pt x="81" y="127"/>
                        <a:pt x="143" y="73"/>
                        <a:pt x="161" y="64"/>
                      </a:cubicBezTo>
                      <a:cubicBezTo>
                        <a:pt x="170" y="64"/>
                        <a:pt x="170" y="64"/>
                        <a:pt x="179" y="55"/>
                      </a:cubicBezTo>
                      <a:close/>
                      <a:moveTo>
                        <a:pt x="135" y="0"/>
                      </a:moveTo>
                      <a:cubicBezTo>
                        <a:pt x="125" y="0"/>
                        <a:pt x="116" y="1"/>
                        <a:pt x="108" y="2"/>
                      </a:cubicBezTo>
                      <a:cubicBezTo>
                        <a:pt x="90" y="2"/>
                        <a:pt x="90" y="11"/>
                        <a:pt x="90" y="20"/>
                      </a:cubicBezTo>
                      <a:cubicBezTo>
                        <a:pt x="54" y="29"/>
                        <a:pt x="27" y="55"/>
                        <a:pt x="18" y="91"/>
                      </a:cubicBezTo>
                      <a:cubicBezTo>
                        <a:pt x="1" y="154"/>
                        <a:pt x="54" y="216"/>
                        <a:pt x="117" y="225"/>
                      </a:cubicBezTo>
                      <a:cubicBezTo>
                        <a:pt x="123" y="226"/>
                        <a:pt x="129" y="226"/>
                        <a:pt x="136" y="226"/>
                      </a:cubicBezTo>
                      <a:cubicBezTo>
                        <a:pt x="199" y="226"/>
                        <a:pt x="287" y="190"/>
                        <a:pt x="295" y="118"/>
                      </a:cubicBezTo>
                      <a:cubicBezTo>
                        <a:pt x="303" y="31"/>
                        <a:pt x="207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5" name="Google Shape;5545;p18"/>
                <p:cNvSpPr/>
                <p:nvPr/>
              </p:nvSpPr>
              <p:spPr>
                <a:xfrm>
                  <a:off x="2978052" y="3923319"/>
                  <a:ext cx="31336" cy="2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56" extrusionOk="0">
                      <a:moveTo>
                        <a:pt x="197" y="67"/>
                      </a:moveTo>
                      <a:cubicBezTo>
                        <a:pt x="242" y="94"/>
                        <a:pt x="286" y="129"/>
                        <a:pt x="260" y="192"/>
                      </a:cubicBezTo>
                      <a:cubicBezTo>
                        <a:pt x="247" y="222"/>
                        <a:pt x="219" y="248"/>
                        <a:pt x="188" y="248"/>
                      </a:cubicBezTo>
                      <a:cubicBezTo>
                        <a:pt x="173" y="248"/>
                        <a:pt x="158" y="242"/>
                        <a:pt x="144" y="227"/>
                      </a:cubicBezTo>
                      <a:cubicBezTo>
                        <a:pt x="135" y="210"/>
                        <a:pt x="135" y="174"/>
                        <a:pt x="144" y="156"/>
                      </a:cubicBezTo>
                      <a:cubicBezTo>
                        <a:pt x="152" y="120"/>
                        <a:pt x="161" y="103"/>
                        <a:pt x="188" y="85"/>
                      </a:cubicBezTo>
                      <a:cubicBezTo>
                        <a:pt x="188" y="76"/>
                        <a:pt x="197" y="76"/>
                        <a:pt x="197" y="67"/>
                      </a:cubicBezTo>
                      <a:close/>
                      <a:moveTo>
                        <a:pt x="184" y="1"/>
                      </a:moveTo>
                      <a:cubicBezTo>
                        <a:pt x="174" y="1"/>
                        <a:pt x="168" y="9"/>
                        <a:pt x="161" y="22"/>
                      </a:cubicBezTo>
                      <a:cubicBezTo>
                        <a:pt x="152" y="19"/>
                        <a:pt x="142" y="17"/>
                        <a:pt x="132" y="17"/>
                      </a:cubicBezTo>
                      <a:cubicBezTo>
                        <a:pt x="72" y="17"/>
                        <a:pt x="17" y="84"/>
                        <a:pt x="10" y="138"/>
                      </a:cubicBezTo>
                      <a:cubicBezTo>
                        <a:pt x="1" y="219"/>
                        <a:pt x="37" y="308"/>
                        <a:pt x="108" y="334"/>
                      </a:cubicBezTo>
                      <a:cubicBezTo>
                        <a:pt x="137" y="349"/>
                        <a:pt x="161" y="356"/>
                        <a:pt x="186" y="356"/>
                      </a:cubicBezTo>
                      <a:cubicBezTo>
                        <a:pt x="206" y="356"/>
                        <a:pt x="227" y="351"/>
                        <a:pt x="251" y="343"/>
                      </a:cubicBezTo>
                      <a:cubicBezTo>
                        <a:pt x="295" y="317"/>
                        <a:pt x="331" y="254"/>
                        <a:pt x="349" y="210"/>
                      </a:cubicBezTo>
                      <a:cubicBezTo>
                        <a:pt x="376" y="103"/>
                        <a:pt x="286" y="31"/>
                        <a:pt x="197" y="4"/>
                      </a:cubicBezTo>
                      <a:cubicBezTo>
                        <a:pt x="192" y="2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6" name="Google Shape;5546;p18"/>
                <p:cNvSpPr/>
                <p:nvPr/>
              </p:nvSpPr>
              <p:spPr>
                <a:xfrm>
                  <a:off x="3033057" y="3887982"/>
                  <a:ext cx="19418" cy="20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42" extrusionOk="0">
                      <a:moveTo>
                        <a:pt x="153" y="72"/>
                      </a:moveTo>
                      <a:cubicBezTo>
                        <a:pt x="162" y="72"/>
                        <a:pt x="170" y="80"/>
                        <a:pt x="170" y="98"/>
                      </a:cubicBezTo>
                      <a:cubicBezTo>
                        <a:pt x="179" y="116"/>
                        <a:pt x="170" y="125"/>
                        <a:pt x="153" y="143"/>
                      </a:cubicBezTo>
                      <a:cubicBezTo>
                        <a:pt x="144" y="152"/>
                        <a:pt x="135" y="161"/>
                        <a:pt x="126" y="170"/>
                      </a:cubicBezTo>
                      <a:cubicBezTo>
                        <a:pt x="117" y="161"/>
                        <a:pt x="117" y="161"/>
                        <a:pt x="108" y="161"/>
                      </a:cubicBezTo>
                      <a:cubicBezTo>
                        <a:pt x="99" y="143"/>
                        <a:pt x="126" y="116"/>
                        <a:pt x="126" y="98"/>
                      </a:cubicBezTo>
                      <a:cubicBezTo>
                        <a:pt x="135" y="80"/>
                        <a:pt x="144" y="80"/>
                        <a:pt x="153" y="72"/>
                      </a:cubicBezTo>
                      <a:close/>
                      <a:moveTo>
                        <a:pt x="141" y="0"/>
                      </a:moveTo>
                      <a:cubicBezTo>
                        <a:pt x="91" y="0"/>
                        <a:pt x="35" y="61"/>
                        <a:pt x="28" y="98"/>
                      </a:cubicBezTo>
                      <a:cubicBezTo>
                        <a:pt x="1" y="161"/>
                        <a:pt x="37" y="232"/>
                        <a:pt x="108" y="241"/>
                      </a:cubicBezTo>
                      <a:cubicBezTo>
                        <a:pt x="111" y="242"/>
                        <a:pt x="114" y="242"/>
                        <a:pt x="118" y="242"/>
                      </a:cubicBezTo>
                      <a:cubicBezTo>
                        <a:pt x="177" y="242"/>
                        <a:pt x="233" y="167"/>
                        <a:pt x="233" y="116"/>
                      </a:cubicBezTo>
                      <a:cubicBezTo>
                        <a:pt x="224" y="80"/>
                        <a:pt x="206" y="45"/>
                        <a:pt x="179" y="27"/>
                      </a:cubicBezTo>
                      <a:cubicBezTo>
                        <a:pt x="179" y="27"/>
                        <a:pt x="179" y="18"/>
                        <a:pt x="170" y="9"/>
                      </a:cubicBezTo>
                      <a:cubicBezTo>
                        <a:pt x="161" y="3"/>
                        <a:pt x="151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7" name="Google Shape;5547;p18"/>
                <p:cNvSpPr/>
                <p:nvPr/>
              </p:nvSpPr>
              <p:spPr>
                <a:xfrm>
                  <a:off x="3648691" y="3157504"/>
                  <a:ext cx="31336" cy="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282" extrusionOk="0">
                      <a:moveTo>
                        <a:pt x="215" y="58"/>
                      </a:moveTo>
                      <a:lnTo>
                        <a:pt x="215" y="58"/>
                      </a:lnTo>
                      <a:cubicBezTo>
                        <a:pt x="286" y="67"/>
                        <a:pt x="233" y="183"/>
                        <a:pt x="188" y="192"/>
                      </a:cubicBezTo>
                      <a:cubicBezTo>
                        <a:pt x="185" y="194"/>
                        <a:pt x="181" y="195"/>
                        <a:pt x="178" y="195"/>
                      </a:cubicBezTo>
                      <a:cubicBezTo>
                        <a:pt x="164" y="195"/>
                        <a:pt x="151" y="182"/>
                        <a:pt x="143" y="174"/>
                      </a:cubicBezTo>
                      <a:cubicBezTo>
                        <a:pt x="126" y="156"/>
                        <a:pt x="126" y="148"/>
                        <a:pt x="134" y="121"/>
                      </a:cubicBezTo>
                      <a:cubicBezTo>
                        <a:pt x="152" y="94"/>
                        <a:pt x="179" y="67"/>
                        <a:pt x="215" y="58"/>
                      </a:cubicBezTo>
                      <a:close/>
                      <a:moveTo>
                        <a:pt x="199" y="1"/>
                      </a:moveTo>
                      <a:cubicBezTo>
                        <a:pt x="133" y="1"/>
                        <a:pt x="59" y="41"/>
                        <a:pt x="36" y="94"/>
                      </a:cubicBezTo>
                      <a:cubicBezTo>
                        <a:pt x="1" y="183"/>
                        <a:pt x="90" y="281"/>
                        <a:pt x="179" y="281"/>
                      </a:cubicBezTo>
                      <a:cubicBezTo>
                        <a:pt x="313" y="264"/>
                        <a:pt x="375" y="23"/>
                        <a:pt x="233" y="5"/>
                      </a:cubicBezTo>
                      <a:cubicBezTo>
                        <a:pt x="222" y="2"/>
                        <a:pt x="210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8" name="Google Shape;5548;p18"/>
                <p:cNvSpPr/>
                <p:nvPr/>
              </p:nvSpPr>
              <p:spPr>
                <a:xfrm>
                  <a:off x="3000387" y="3233177"/>
                  <a:ext cx="27586" cy="22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266" extrusionOk="0">
                      <a:moveTo>
                        <a:pt x="259" y="60"/>
                      </a:moveTo>
                      <a:cubicBezTo>
                        <a:pt x="286" y="60"/>
                        <a:pt x="259" y="96"/>
                        <a:pt x="259" y="105"/>
                      </a:cubicBezTo>
                      <a:cubicBezTo>
                        <a:pt x="241" y="132"/>
                        <a:pt x="223" y="149"/>
                        <a:pt x="206" y="167"/>
                      </a:cubicBezTo>
                      <a:cubicBezTo>
                        <a:pt x="195" y="174"/>
                        <a:pt x="188" y="177"/>
                        <a:pt x="181" y="177"/>
                      </a:cubicBezTo>
                      <a:cubicBezTo>
                        <a:pt x="171" y="177"/>
                        <a:pt x="163" y="169"/>
                        <a:pt x="152" y="158"/>
                      </a:cubicBezTo>
                      <a:cubicBezTo>
                        <a:pt x="143" y="149"/>
                        <a:pt x="143" y="149"/>
                        <a:pt x="152" y="141"/>
                      </a:cubicBezTo>
                      <a:cubicBezTo>
                        <a:pt x="152" y="132"/>
                        <a:pt x="161" y="123"/>
                        <a:pt x="179" y="114"/>
                      </a:cubicBezTo>
                      <a:cubicBezTo>
                        <a:pt x="197" y="105"/>
                        <a:pt x="206" y="78"/>
                        <a:pt x="223" y="69"/>
                      </a:cubicBezTo>
                      <a:lnTo>
                        <a:pt x="232" y="69"/>
                      </a:lnTo>
                      <a:cubicBezTo>
                        <a:pt x="241" y="60"/>
                        <a:pt x="250" y="60"/>
                        <a:pt x="259" y="60"/>
                      </a:cubicBezTo>
                      <a:close/>
                      <a:moveTo>
                        <a:pt x="233" y="1"/>
                      </a:moveTo>
                      <a:cubicBezTo>
                        <a:pt x="212" y="1"/>
                        <a:pt x="191" y="5"/>
                        <a:pt x="170" y="16"/>
                      </a:cubicBezTo>
                      <a:cubicBezTo>
                        <a:pt x="134" y="33"/>
                        <a:pt x="90" y="42"/>
                        <a:pt x="63" y="78"/>
                      </a:cubicBezTo>
                      <a:cubicBezTo>
                        <a:pt x="0" y="149"/>
                        <a:pt x="81" y="265"/>
                        <a:pt x="161" y="265"/>
                      </a:cubicBezTo>
                      <a:cubicBezTo>
                        <a:pt x="250" y="265"/>
                        <a:pt x="322" y="167"/>
                        <a:pt x="331" y="87"/>
                      </a:cubicBezTo>
                      <a:cubicBezTo>
                        <a:pt x="331" y="42"/>
                        <a:pt x="313" y="25"/>
                        <a:pt x="286" y="25"/>
                      </a:cubicBezTo>
                      <a:cubicBezTo>
                        <a:pt x="286" y="16"/>
                        <a:pt x="286" y="7"/>
                        <a:pt x="277" y="7"/>
                      </a:cubicBezTo>
                      <a:cubicBezTo>
                        <a:pt x="262" y="3"/>
                        <a:pt x="247" y="1"/>
                        <a:pt x="2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49" name="Google Shape;5549;p18"/>
                <p:cNvSpPr/>
                <p:nvPr/>
              </p:nvSpPr>
              <p:spPr>
                <a:xfrm>
                  <a:off x="3844207" y="3361605"/>
                  <a:ext cx="67755" cy="58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698" extrusionOk="0">
                      <a:moveTo>
                        <a:pt x="390" y="133"/>
                      </a:moveTo>
                      <a:cubicBezTo>
                        <a:pt x="410" y="133"/>
                        <a:pt x="429" y="134"/>
                        <a:pt x="447" y="134"/>
                      </a:cubicBezTo>
                      <a:cubicBezTo>
                        <a:pt x="527" y="143"/>
                        <a:pt x="590" y="205"/>
                        <a:pt x="634" y="268"/>
                      </a:cubicBezTo>
                      <a:cubicBezTo>
                        <a:pt x="634" y="268"/>
                        <a:pt x="634" y="277"/>
                        <a:pt x="643" y="277"/>
                      </a:cubicBezTo>
                      <a:cubicBezTo>
                        <a:pt x="670" y="330"/>
                        <a:pt x="670" y="402"/>
                        <a:pt x="607" y="464"/>
                      </a:cubicBezTo>
                      <a:cubicBezTo>
                        <a:pt x="567" y="513"/>
                        <a:pt x="511" y="536"/>
                        <a:pt x="454" y="536"/>
                      </a:cubicBezTo>
                      <a:cubicBezTo>
                        <a:pt x="388" y="536"/>
                        <a:pt x="321" y="504"/>
                        <a:pt x="277" y="446"/>
                      </a:cubicBezTo>
                      <a:cubicBezTo>
                        <a:pt x="224" y="366"/>
                        <a:pt x="179" y="250"/>
                        <a:pt x="251" y="170"/>
                      </a:cubicBezTo>
                      <a:cubicBezTo>
                        <a:pt x="289" y="138"/>
                        <a:pt x="341" y="133"/>
                        <a:pt x="390" y="133"/>
                      </a:cubicBezTo>
                      <a:close/>
                      <a:moveTo>
                        <a:pt x="362" y="0"/>
                      </a:moveTo>
                      <a:cubicBezTo>
                        <a:pt x="305" y="0"/>
                        <a:pt x="248" y="12"/>
                        <a:pt x="197" y="36"/>
                      </a:cubicBezTo>
                      <a:cubicBezTo>
                        <a:pt x="1" y="134"/>
                        <a:pt x="54" y="393"/>
                        <a:pt x="153" y="535"/>
                      </a:cubicBezTo>
                      <a:cubicBezTo>
                        <a:pt x="222" y="641"/>
                        <a:pt x="331" y="697"/>
                        <a:pt x="440" y="697"/>
                      </a:cubicBezTo>
                      <a:cubicBezTo>
                        <a:pt x="543" y="697"/>
                        <a:pt x="645" y="648"/>
                        <a:pt x="715" y="544"/>
                      </a:cubicBezTo>
                      <a:cubicBezTo>
                        <a:pt x="813" y="393"/>
                        <a:pt x="759" y="241"/>
                        <a:pt x="643" y="143"/>
                      </a:cubicBezTo>
                      <a:cubicBezTo>
                        <a:pt x="590" y="48"/>
                        <a:pt x="477" y="0"/>
                        <a:pt x="3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550" name="Google Shape;5550;p18"/>
                <p:cNvGrpSpPr/>
                <p:nvPr/>
              </p:nvGrpSpPr>
              <p:grpSpPr>
                <a:xfrm>
                  <a:off x="1133650" y="3105500"/>
                  <a:ext cx="3428608" cy="1415701"/>
                  <a:chOff x="911100" y="2701063"/>
                  <a:chExt cx="3428608" cy="1415701"/>
                </a:xfrm>
              </p:grpSpPr>
              <p:sp>
                <p:nvSpPr>
                  <p:cNvPr id="5551" name="Google Shape;5551;p18"/>
                  <p:cNvSpPr/>
                  <p:nvPr/>
                </p:nvSpPr>
                <p:spPr>
                  <a:xfrm>
                    <a:off x="1285631" y="3840408"/>
                    <a:ext cx="859569" cy="276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4" h="3316" extrusionOk="0">
                        <a:moveTo>
                          <a:pt x="19" y="0"/>
                        </a:moveTo>
                        <a:cubicBezTo>
                          <a:pt x="10" y="0"/>
                          <a:pt x="1" y="27"/>
                          <a:pt x="19" y="27"/>
                        </a:cubicBezTo>
                        <a:cubicBezTo>
                          <a:pt x="536" y="125"/>
                          <a:pt x="1054" y="188"/>
                          <a:pt x="1571" y="286"/>
                        </a:cubicBezTo>
                        <a:cubicBezTo>
                          <a:pt x="2615" y="482"/>
                          <a:pt x="3605" y="901"/>
                          <a:pt x="4515" y="1428"/>
                        </a:cubicBezTo>
                        <a:cubicBezTo>
                          <a:pt x="5880" y="2222"/>
                          <a:pt x="7316" y="2962"/>
                          <a:pt x="8860" y="3212"/>
                        </a:cubicBezTo>
                        <a:cubicBezTo>
                          <a:pt x="8735" y="3221"/>
                          <a:pt x="8610" y="3239"/>
                          <a:pt x="8485" y="3239"/>
                        </a:cubicBezTo>
                        <a:cubicBezTo>
                          <a:pt x="8119" y="3230"/>
                          <a:pt x="7753" y="3203"/>
                          <a:pt x="7396" y="3167"/>
                        </a:cubicBezTo>
                        <a:cubicBezTo>
                          <a:pt x="6433" y="3069"/>
                          <a:pt x="5577" y="2801"/>
                          <a:pt x="4738" y="2311"/>
                        </a:cubicBezTo>
                        <a:cubicBezTo>
                          <a:pt x="4131" y="1954"/>
                          <a:pt x="3489" y="1615"/>
                          <a:pt x="2856" y="1303"/>
                        </a:cubicBezTo>
                        <a:cubicBezTo>
                          <a:pt x="2366" y="1066"/>
                          <a:pt x="1786" y="814"/>
                          <a:pt x="1227" y="814"/>
                        </a:cubicBezTo>
                        <a:cubicBezTo>
                          <a:pt x="1175" y="814"/>
                          <a:pt x="1123" y="816"/>
                          <a:pt x="1071" y="821"/>
                        </a:cubicBezTo>
                        <a:cubicBezTo>
                          <a:pt x="1063" y="821"/>
                          <a:pt x="1063" y="839"/>
                          <a:pt x="1071" y="839"/>
                        </a:cubicBezTo>
                        <a:cubicBezTo>
                          <a:pt x="1758" y="839"/>
                          <a:pt x="2561" y="1258"/>
                          <a:pt x="3150" y="1579"/>
                        </a:cubicBezTo>
                        <a:cubicBezTo>
                          <a:pt x="3855" y="1972"/>
                          <a:pt x="4560" y="2382"/>
                          <a:pt x="5273" y="2739"/>
                        </a:cubicBezTo>
                        <a:cubicBezTo>
                          <a:pt x="6138" y="3165"/>
                          <a:pt x="7092" y="3315"/>
                          <a:pt x="8043" y="3315"/>
                        </a:cubicBezTo>
                        <a:cubicBezTo>
                          <a:pt x="8406" y="3315"/>
                          <a:pt x="8769" y="3293"/>
                          <a:pt x="9127" y="3256"/>
                        </a:cubicBezTo>
                        <a:cubicBezTo>
                          <a:pt x="9389" y="3287"/>
                          <a:pt x="9651" y="3301"/>
                          <a:pt x="9916" y="3301"/>
                        </a:cubicBezTo>
                        <a:cubicBezTo>
                          <a:pt x="10039" y="3301"/>
                          <a:pt x="10163" y="3298"/>
                          <a:pt x="10287" y="3292"/>
                        </a:cubicBezTo>
                        <a:cubicBezTo>
                          <a:pt x="10314" y="3292"/>
                          <a:pt x="10314" y="3256"/>
                          <a:pt x="10287" y="3256"/>
                        </a:cubicBezTo>
                        <a:cubicBezTo>
                          <a:pt x="9181" y="3176"/>
                          <a:pt x="8092" y="2944"/>
                          <a:pt x="7049" y="2552"/>
                        </a:cubicBezTo>
                        <a:cubicBezTo>
                          <a:pt x="6558" y="2364"/>
                          <a:pt x="6094" y="2070"/>
                          <a:pt x="5621" y="1838"/>
                        </a:cubicBezTo>
                        <a:cubicBezTo>
                          <a:pt x="5131" y="1597"/>
                          <a:pt x="4658" y="1321"/>
                          <a:pt x="4176" y="1053"/>
                        </a:cubicBezTo>
                        <a:cubicBezTo>
                          <a:pt x="2909" y="339"/>
                          <a:pt x="1455" y="54"/>
                          <a:pt x="1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52" name="Google Shape;5552;p18"/>
                  <p:cNvSpPr/>
                  <p:nvPr/>
                </p:nvSpPr>
                <p:spPr>
                  <a:xfrm>
                    <a:off x="911100" y="2701063"/>
                    <a:ext cx="3428608" cy="14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0" h="16870" extrusionOk="0">
                        <a:moveTo>
                          <a:pt x="15296" y="1520"/>
                        </a:moveTo>
                        <a:cubicBezTo>
                          <a:pt x="15495" y="1520"/>
                          <a:pt x="15715" y="1622"/>
                          <a:pt x="15878" y="1699"/>
                        </a:cubicBezTo>
                        <a:cubicBezTo>
                          <a:pt x="16770" y="2092"/>
                          <a:pt x="17216" y="3002"/>
                          <a:pt x="16904" y="3912"/>
                        </a:cubicBezTo>
                        <a:cubicBezTo>
                          <a:pt x="16681" y="3930"/>
                          <a:pt x="16458" y="3965"/>
                          <a:pt x="16226" y="4010"/>
                        </a:cubicBezTo>
                        <a:cubicBezTo>
                          <a:pt x="16485" y="3599"/>
                          <a:pt x="16306" y="2921"/>
                          <a:pt x="16092" y="2529"/>
                        </a:cubicBezTo>
                        <a:cubicBezTo>
                          <a:pt x="15930" y="2242"/>
                          <a:pt x="15471" y="1815"/>
                          <a:pt x="15074" y="1815"/>
                        </a:cubicBezTo>
                        <a:cubicBezTo>
                          <a:pt x="14990" y="1815"/>
                          <a:pt x="14909" y="1834"/>
                          <a:pt x="14834" y="1878"/>
                        </a:cubicBezTo>
                        <a:cubicBezTo>
                          <a:pt x="14924" y="1690"/>
                          <a:pt x="15075" y="1539"/>
                          <a:pt x="15272" y="1521"/>
                        </a:cubicBezTo>
                        <a:cubicBezTo>
                          <a:pt x="15280" y="1521"/>
                          <a:pt x="15288" y="1520"/>
                          <a:pt x="15296" y="1520"/>
                        </a:cubicBezTo>
                        <a:close/>
                        <a:moveTo>
                          <a:pt x="26976" y="1967"/>
                        </a:moveTo>
                        <a:cubicBezTo>
                          <a:pt x="27440" y="2493"/>
                          <a:pt x="27707" y="3359"/>
                          <a:pt x="27511" y="3956"/>
                        </a:cubicBezTo>
                        <a:cubicBezTo>
                          <a:pt x="27440" y="3956"/>
                          <a:pt x="27368" y="3965"/>
                          <a:pt x="27306" y="3965"/>
                        </a:cubicBezTo>
                        <a:cubicBezTo>
                          <a:pt x="27181" y="3983"/>
                          <a:pt x="27056" y="3992"/>
                          <a:pt x="26940" y="4010"/>
                        </a:cubicBezTo>
                        <a:cubicBezTo>
                          <a:pt x="27360" y="3662"/>
                          <a:pt x="27333" y="2904"/>
                          <a:pt x="27226" y="2449"/>
                        </a:cubicBezTo>
                        <a:cubicBezTo>
                          <a:pt x="27181" y="2297"/>
                          <a:pt x="27092" y="2128"/>
                          <a:pt x="26976" y="1967"/>
                        </a:cubicBezTo>
                        <a:close/>
                        <a:moveTo>
                          <a:pt x="19331" y="3501"/>
                        </a:moveTo>
                        <a:cubicBezTo>
                          <a:pt x="19393" y="3537"/>
                          <a:pt x="19456" y="3573"/>
                          <a:pt x="19509" y="3617"/>
                        </a:cubicBezTo>
                        <a:cubicBezTo>
                          <a:pt x="19495" y="3617"/>
                          <a:pt x="19481" y="3616"/>
                          <a:pt x="19467" y="3616"/>
                        </a:cubicBezTo>
                        <a:cubicBezTo>
                          <a:pt x="19318" y="3616"/>
                          <a:pt x="19160" y="3657"/>
                          <a:pt x="19054" y="3698"/>
                        </a:cubicBezTo>
                        <a:cubicBezTo>
                          <a:pt x="18876" y="3778"/>
                          <a:pt x="18715" y="3885"/>
                          <a:pt x="18706" y="4046"/>
                        </a:cubicBezTo>
                        <a:cubicBezTo>
                          <a:pt x="18590" y="4019"/>
                          <a:pt x="18465" y="3992"/>
                          <a:pt x="18349" y="3974"/>
                        </a:cubicBezTo>
                        <a:cubicBezTo>
                          <a:pt x="18367" y="3903"/>
                          <a:pt x="18385" y="3823"/>
                          <a:pt x="18430" y="3769"/>
                        </a:cubicBezTo>
                        <a:cubicBezTo>
                          <a:pt x="18528" y="3653"/>
                          <a:pt x="18697" y="3608"/>
                          <a:pt x="18831" y="3573"/>
                        </a:cubicBezTo>
                        <a:cubicBezTo>
                          <a:pt x="18983" y="3528"/>
                          <a:pt x="19161" y="3519"/>
                          <a:pt x="19331" y="3501"/>
                        </a:cubicBezTo>
                        <a:close/>
                        <a:moveTo>
                          <a:pt x="26341" y="332"/>
                        </a:moveTo>
                        <a:cubicBezTo>
                          <a:pt x="26729" y="332"/>
                          <a:pt x="27248" y="626"/>
                          <a:pt x="27208" y="977"/>
                        </a:cubicBezTo>
                        <a:cubicBezTo>
                          <a:pt x="27190" y="1012"/>
                          <a:pt x="27181" y="1057"/>
                          <a:pt x="27172" y="1102"/>
                        </a:cubicBezTo>
                        <a:cubicBezTo>
                          <a:pt x="27160" y="1155"/>
                          <a:pt x="27213" y="1205"/>
                          <a:pt x="27262" y="1205"/>
                        </a:cubicBezTo>
                        <a:cubicBezTo>
                          <a:pt x="27286" y="1205"/>
                          <a:pt x="27309" y="1193"/>
                          <a:pt x="27324" y="1164"/>
                        </a:cubicBezTo>
                        <a:cubicBezTo>
                          <a:pt x="27324" y="1155"/>
                          <a:pt x="27324" y="1146"/>
                          <a:pt x="27324" y="1146"/>
                        </a:cubicBezTo>
                        <a:lnTo>
                          <a:pt x="27333" y="1146"/>
                        </a:lnTo>
                        <a:cubicBezTo>
                          <a:pt x="27333" y="1128"/>
                          <a:pt x="27333" y="1119"/>
                          <a:pt x="27342" y="1111"/>
                        </a:cubicBezTo>
                        <a:cubicBezTo>
                          <a:pt x="27342" y="1102"/>
                          <a:pt x="27342" y="1084"/>
                          <a:pt x="27351" y="1075"/>
                        </a:cubicBezTo>
                        <a:cubicBezTo>
                          <a:pt x="27423" y="864"/>
                          <a:pt x="27579" y="792"/>
                          <a:pt x="27756" y="792"/>
                        </a:cubicBezTo>
                        <a:cubicBezTo>
                          <a:pt x="27970" y="792"/>
                          <a:pt x="28215" y="897"/>
                          <a:pt x="28385" y="995"/>
                        </a:cubicBezTo>
                        <a:cubicBezTo>
                          <a:pt x="28769" y="1209"/>
                          <a:pt x="28948" y="1610"/>
                          <a:pt x="28948" y="2038"/>
                        </a:cubicBezTo>
                        <a:cubicBezTo>
                          <a:pt x="28948" y="2591"/>
                          <a:pt x="28644" y="3225"/>
                          <a:pt x="28287" y="3644"/>
                        </a:cubicBezTo>
                        <a:cubicBezTo>
                          <a:pt x="28265" y="3666"/>
                          <a:pt x="28286" y="3713"/>
                          <a:pt x="28314" y="3713"/>
                        </a:cubicBezTo>
                        <a:cubicBezTo>
                          <a:pt x="28320" y="3713"/>
                          <a:pt x="28326" y="3711"/>
                          <a:pt x="28332" y="3707"/>
                        </a:cubicBezTo>
                        <a:cubicBezTo>
                          <a:pt x="28653" y="3492"/>
                          <a:pt x="28894" y="3153"/>
                          <a:pt x="29037" y="2770"/>
                        </a:cubicBezTo>
                        <a:cubicBezTo>
                          <a:pt x="29358" y="2458"/>
                          <a:pt x="29759" y="2154"/>
                          <a:pt x="30196" y="2101"/>
                        </a:cubicBezTo>
                        <a:cubicBezTo>
                          <a:pt x="30218" y="2099"/>
                          <a:pt x="30239" y="2098"/>
                          <a:pt x="30260" y="2098"/>
                        </a:cubicBezTo>
                        <a:cubicBezTo>
                          <a:pt x="30539" y="2098"/>
                          <a:pt x="30800" y="2258"/>
                          <a:pt x="30990" y="2449"/>
                        </a:cubicBezTo>
                        <a:cubicBezTo>
                          <a:pt x="31097" y="2556"/>
                          <a:pt x="31187" y="2672"/>
                          <a:pt x="31276" y="2797"/>
                        </a:cubicBezTo>
                        <a:cubicBezTo>
                          <a:pt x="31311" y="3018"/>
                          <a:pt x="31286" y="3127"/>
                          <a:pt x="31198" y="3127"/>
                        </a:cubicBezTo>
                        <a:cubicBezTo>
                          <a:pt x="31173" y="3127"/>
                          <a:pt x="31142" y="3118"/>
                          <a:pt x="31106" y="3100"/>
                        </a:cubicBezTo>
                        <a:cubicBezTo>
                          <a:pt x="31100" y="3098"/>
                          <a:pt x="31094" y="3098"/>
                          <a:pt x="31087" y="3098"/>
                        </a:cubicBezTo>
                        <a:cubicBezTo>
                          <a:pt x="31022" y="3098"/>
                          <a:pt x="30959" y="3178"/>
                          <a:pt x="30999" y="3243"/>
                        </a:cubicBezTo>
                        <a:cubicBezTo>
                          <a:pt x="31124" y="3421"/>
                          <a:pt x="31454" y="3805"/>
                          <a:pt x="31169" y="4028"/>
                        </a:cubicBezTo>
                        <a:cubicBezTo>
                          <a:pt x="31099" y="4079"/>
                          <a:pt x="31024" y="4099"/>
                          <a:pt x="30948" y="4099"/>
                        </a:cubicBezTo>
                        <a:cubicBezTo>
                          <a:pt x="30772" y="4099"/>
                          <a:pt x="30590" y="3990"/>
                          <a:pt x="30446" y="3903"/>
                        </a:cubicBezTo>
                        <a:cubicBezTo>
                          <a:pt x="30256" y="3671"/>
                          <a:pt x="30020" y="3516"/>
                          <a:pt x="29702" y="3516"/>
                        </a:cubicBezTo>
                        <a:cubicBezTo>
                          <a:pt x="29677" y="3516"/>
                          <a:pt x="29651" y="3517"/>
                          <a:pt x="29626" y="3519"/>
                        </a:cubicBezTo>
                        <a:cubicBezTo>
                          <a:pt x="29304" y="3537"/>
                          <a:pt x="28867" y="3724"/>
                          <a:pt x="28769" y="4063"/>
                        </a:cubicBezTo>
                        <a:cubicBezTo>
                          <a:pt x="28440" y="3991"/>
                          <a:pt x="28096" y="3955"/>
                          <a:pt x="27738" y="3955"/>
                        </a:cubicBezTo>
                        <a:cubicBezTo>
                          <a:pt x="27698" y="3955"/>
                          <a:pt x="27658" y="3955"/>
                          <a:pt x="27618" y="3956"/>
                        </a:cubicBezTo>
                        <a:cubicBezTo>
                          <a:pt x="28011" y="3216"/>
                          <a:pt x="27306" y="1904"/>
                          <a:pt x="26592" y="1592"/>
                        </a:cubicBezTo>
                        <a:cubicBezTo>
                          <a:pt x="26427" y="1473"/>
                          <a:pt x="26243" y="1396"/>
                          <a:pt x="26060" y="1396"/>
                        </a:cubicBezTo>
                        <a:cubicBezTo>
                          <a:pt x="25928" y="1396"/>
                          <a:pt x="25797" y="1436"/>
                          <a:pt x="25673" y="1530"/>
                        </a:cubicBezTo>
                        <a:cubicBezTo>
                          <a:pt x="25665" y="1530"/>
                          <a:pt x="25665" y="1539"/>
                          <a:pt x="25665" y="1548"/>
                        </a:cubicBezTo>
                        <a:cubicBezTo>
                          <a:pt x="25621" y="1557"/>
                          <a:pt x="25576" y="1562"/>
                          <a:pt x="25531" y="1562"/>
                        </a:cubicBezTo>
                        <a:cubicBezTo>
                          <a:pt x="25154" y="1562"/>
                          <a:pt x="24750" y="1244"/>
                          <a:pt x="25156" y="798"/>
                        </a:cubicBezTo>
                        <a:cubicBezTo>
                          <a:pt x="25276" y="662"/>
                          <a:pt x="25489" y="562"/>
                          <a:pt x="25673" y="562"/>
                        </a:cubicBezTo>
                        <a:cubicBezTo>
                          <a:pt x="25695" y="562"/>
                          <a:pt x="25716" y="564"/>
                          <a:pt x="25736" y="566"/>
                        </a:cubicBezTo>
                        <a:cubicBezTo>
                          <a:pt x="25744" y="567"/>
                          <a:pt x="25752" y="567"/>
                          <a:pt x="25759" y="567"/>
                        </a:cubicBezTo>
                        <a:cubicBezTo>
                          <a:pt x="25871" y="567"/>
                          <a:pt x="25947" y="508"/>
                          <a:pt x="26030" y="433"/>
                        </a:cubicBezTo>
                        <a:cubicBezTo>
                          <a:pt x="26105" y="363"/>
                          <a:pt x="26216" y="332"/>
                          <a:pt x="26341" y="332"/>
                        </a:cubicBezTo>
                        <a:close/>
                        <a:moveTo>
                          <a:pt x="15008" y="1886"/>
                        </a:moveTo>
                        <a:cubicBezTo>
                          <a:pt x="15449" y="1886"/>
                          <a:pt x="15931" y="2411"/>
                          <a:pt x="16048" y="2761"/>
                        </a:cubicBezTo>
                        <a:cubicBezTo>
                          <a:pt x="16181" y="3153"/>
                          <a:pt x="16244" y="3617"/>
                          <a:pt x="16146" y="4028"/>
                        </a:cubicBezTo>
                        <a:cubicBezTo>
                          <a:pt x="15985" y="4063"/>
                          <a:pt x="15825" y="4108"/>
                          <a:pt x="15673" y="4162"/>
                        </a:cubicBezTo>
                        <a:cubicBezTo>
                          <a:pt x="15887" y="3858"/>
                          <a:pt x="15834" y="3403"/>
                          <a:pt x="15771" y="3046"/>
                        </a:cubicBezTo>
                        <a:cubicBezTo>
                          <a:pt x="15691" y="2565"/>
                          <a:pt x="15200" y="2235"/>
                          <a:pt x="14736" y="2145"/>
                        </a:cubicBezTo>
                        <a:cubicBezTo>
                          <a:pt x="14754" y="2065"/>
                          <a:pt x="14781" y="1994"/>
                          <a:pt x="14817" y="1922"/>
                        </a:cubicBezTo>
                        <a:cubicBezTo>
                          <a:pt x="14879" y="1897"/>
                          <a:pt x="14943" y="1886"/>
                          <a:pt x="15008" y="1886"/>
                        </a:cubicBezTo>
                        <a:close/>
                        <a:moveTo>
                          <a:pt x="15040" y="174"/>
                        </a:moveTo>
                        <a:cubicBezTo>
                          <a:pt x="15303" y="174"/>
                          <a:pt x="15540" y="281"/>
                          <a:pt x="15735" y="540"/>
                        </a:cubicBezTo>
                        <a:cubicBezTo>
                          <a:pt x="15765" y="583"/>
                          <a:pt x="15815" y="597"/>
                          <a:pt x="15870" y="597"/>
                        </a:cubicBezTo>
                        <a:cubicBezTo>
                          <a:pt x="15951" y="597"/>
                          <a:pt x="16043" y="568"/>
                          <a:pt x="16101" y="557"/>
                        </a:cubicBezTo>
                        <a:cubicBezTo>
                          <a:pt x="16167" y="545"/>
                          <a:pt x="16229" y="539"/>
                          <a:pt x="16289" y="539"/>
                        </a:cubicBezTo>
                        <a:cubicBezTo>
                          <a:pt x="16709" y="539"/>
                          <a:pt x="16989" y="829"/>
                          <a:pt x="17145" y="1235"/>
                        </a:cubicBezTo>
                        <a:cubicBezTo>
                          <a:pt x="17172" y="1316"/>
                          <a:pt x="17198" y="1325"/>
                          <a:pt x="17279" y="1342"/>
                        </a:cubicBezTo>
                        <a:cubicBezTo>
                          <a:pt x="17475" y="1387"/>
                          <a:pt x="17725" y="1423"/>
                          <a:pt x="17885" y="1557"/>
                        </a:cubicBezTo>
                        <a:cubicBezTo>
                          <a:pt x="18215" y="1833"/>
                          <a:pt x="18082" y="2243"/>
                          <a:pt x="17903" y="2556"/>
                        </a:cubicBezTo>
                        <a:cubicBezTo>
                          <a:pt x="17876" y="2591"/>
                          <a:pt x="17859" y="2627"/>
                          <a:pt x="17832" y="2654"/>
                        </a:cubicBezTo>
                        <a:cubicBezTo>
                          <a:pt x="17814" y="2681"/>
                          <a:pt x="17841" y="2698"/>
                          <a:pt x="17859" y="2698"/>
                        </a:cubicBezTo>
                        <a:cubicBezTo>
                          <a:pt x="17874" y="2739"/>
                          <a:pt x="17915" y="2765"/>
                          <a:pt x="17957" y="2765"/>
                        </a:cubicBezTo>
                        <a:cubicBezTo>
                          <a:pt x="17987" y="2765"/>
                          <a:pt x="18018" y="2751"/>
                          <a:pt x="18037" y="2716"/>
                        </a:cubicBezTo>
                        <a:cubicBezTo>
                          <a:pt x="18100" y="2591"/>
                          <a:pt x="18162" y="2467"/>
                          <a:pt x="18198" y="2342"/>
                        </a:cubicBezTo>
                        <a:cubicBezTo>
                          <a:pt x="18287" y="2243"/>
                          <a:pt x="18394" y="2154"/>
                          <a:pt x="18510" y="2083"/>
                        </a:cubicBezTo>
                        <a:cubicBezTo>
                          <a:pt x="18658" y="1988"/>
                          <a:pt x="18829" y="1942"/>
                          <a:pt x="18995" y="1942"/>
                        </a:cubicBezTo>
                        <a:cubicBezTo>
                          <a:pt x="19389" y="1942"/>
                          <a:pt x="19761" y="2199"/>
                          <a:pt x="19768" y="2663"/>
                        </a:cubicBezTo>
                        <a:cubicBezTo>
                          <a:pt x="19768" y="2712"/>
                          <a:pt x="19811" y="2745"/>
                          <a:pt x="19852" y="2745"/>
                        </a:cubicBezTo>
                        <a:cubicBezTo>
                          <a:pt x="19870" y="2745"/>
                          <a:pt x="19888" y="2739"/>
                          <a:pt x="19902" y="2725"/>
                        </a:cubicBezTo>
                        <a:cubicBezTo>
                          <a:pt x="19964" y="2659"/>
                          <a:pt x="20033" y="2635"/>
                          <a:pt x="20104" y="2635"/>
                        </a:cubicBezTo>
                        <a:cubicBezTo>
                          <a:pt x="20244" y="2635"/>
                          <a:pt x="20390" y="2731"/>
                          <a:pt x="20508" y="2797"/>
                        </a:cubicBezTo>
                        <a:cubicBezTo>
                          <a:pt x="20660" y="2877"/>
                          <a:pt x="20731" y="3020"/>
                          <a:pt x="20722" y="3225"/>
                        </a:cubicBezTo>
                        <a:cubicBezTo>
                          <a:pt x="20660" y="3305"/>
                          <a:pt x="20651" y="3287"/>
                          <a:pt x="20597" y="3376"/>
                        </a:cubicBezTo>
                        <a:cubicBezTo>
                          <a:pt x="20526" y="3492"/>
                          <a:pt x="20704" y="3769"/>
                          <a:pt x="20713" y="3912"/>
                        </a:cubicBezTo>
                        <a:cubicBezTo>
                          <a:pt x="20735" y="4088"/>
                          <a:pt x="20643" y="4173"/>
                          <a:pt x="20445" y="4173"/>
                        </a:cubicBezTo>
                        <a:cubicBezTo>
                          <a:pt x="20403" y="4173"/>
                          <a:pt x="20355" y="4169"/>
                          <a:pt x="20303" y="4162"/>
                        </a:cubicBezTo>
                        <a:cubicBezTo>
                          <a:pt x="20169" y="4099"/>
                          <a:pt x="20071" y="3956"/>
                          <a:pt x="19991" y="3840"/>
                        </a:cubicBezTo>
                        <a:cubicBezTo>
                          <a:pt x="19928" y="3751"/>
                          <a:pt x="19741" y="3519"/>
                          <a:pt x="19589" y="3466"/>
                        </a:cubicBezTo>
                        <a:cubicBezTo>
                          <a:pt x="19458" y="3412"/>
                          <a:pt x="19327" y="3344"/>
                          <a:pt x="19213" y="3344"/>
                        </a:cubicBezTo>
                        <a:cubicBezTo>
                          <a:pt x="19196" y="3344"/>
                          <a:pt x="19178" y="3346"/>
                          <a:pt x="19161" y="3350"/>
                        </a:cubicBezTo>
                        <a:cubicBezTo>
                          <a:pt x="19134" y="3359"/>
                          <a:pt x="19125" y="3385"/>
                          <a:pt x="19134" y="3403"/>
                        </a:cubicBezTo>
                        <a:cubicBezTo>
                          <a:pt x="18938" y="3403"/>
                          <a:pt x="18733" y="3412"/>
                          <a:pt x="18563" y="3501"/>
                        </a:cubicBezTo>
                        <a:cubicBezTo>
                          <a:pt x="18349" y="3617"/>
                          <a:pt x="18242" y="3760"/>
                          <a:pt x="18242" y="3956"/>
                        </a:cubicBezTo>
                        <a:cubicBezTo>
                          <a:pt x="17935" y="3917"/>
                          <a:pt x="17628" y="3892"/>
                          <a:pt x="17318" y="3892"/>
                        </a:cubicBezTo>
                        <a:cubicBezTo>
                          <a:pt x="17204" y="3892"/>
                          <a:pt x="17090" y="3896"/>
                          <a:pt x="16975" y="3903"/>
                        </a:cubicBezTo>
                        <a:cubicBezTo>
                          <a:pt x="17448" y="2814"/>
                          <a:pt x="16735" y="1815"/>
                          <a:pt x="15646" y="1441"/>
                        </a:cubicBezTo>
                        <a:cubicBezTo>
                          <a:pt x="15542" y="1406"/>
                          <a:pt x="15444" y="1390"/>
                          <a:pt x="15354" y="1390"/>
                        </a:cubicBezTo>
                        <a:cubicBezTo>
                          <a:pt x="15021" y="1390"/>
                          <a:pt x="14784" y="1613"/>
                          <a:pt x="14629" y="1985"/>
                        </a:cubicBezTo>
                        <a:cubicBezTo>
                          <a:pt x="14504" y="2288"/>
                          <a:pt x="14549" y="2663"/>
                          <a:pt x="14478" y="2984"/>
                        </a:cubicBezTo>
                        <a:cubicBezTo>
                          <a:pt x="14421" y="3222"/>
                          <a:pt x="14201" y="3347"/>
                          <a:pt x="14002" y="3347"/>
                        </a:cubicBezTo>
                        <a:cubicBezTo>
                          <a:pt x="13790" y="3347"/>
                          <a:pt x="13602" y="3206"/>
                          <a:pt x="13657" y="2913"/>
                        </a:cubicBezTo>
                        <a:cubicBezTo>
                          <a:pt x="13701" y="2681"/>
                          <a:pt x="13898" y="2538"/>
                          <a:pt x="14049" y="2377"/>
                        </a:cubicBezTo>
                        <a:cubicBezTo>
                          <a:pt x="14076" y="2351"/>
                          <a:pt x="14085" y="2288"/>
                          <a:pt x="14049" y="2261"/>
                        </a:cubicBezTo>
                        <a:cubicBezTo>
                          <a:pt x="13782" y="2012"/>
                          <a:pt x="13675" y="1699"/>
                          <a:pt x="13639" y="1342"/>
                        </a:cubicBezTo>
                        <a:cubicBezTo>
                          <a:pt x="13585" y="780"/>
                          <a:pt x="14130" y="424"/>
                          <a:pt x="14585" y="263"/>
                        </a:cubicBezTo>
                        <a:cubicBezTo>
                          <a:pt x="14743" y="206"/>
                          <a:pt x="14895" y="174"/>
                          <a:pt x="15040" y="174"/>
                        </a:cubicBezTo>
                        <a:close/>
                        <a:moveTo>
                          <a:pt x="19630" y="3740"/>
                        </a:moveTo>
                        <a:cubicBezTo>
                          <a:pt x="19641" y="3740"/>
                          <a:pt x="19651" y="3741"/>
                          <a:pt x="19661" y="3742"/>
                        </a:cubicBezTo>
                        <a:cubicBezTo>
                          <a:pt x="19687" y="3769"/>
                          <a:pt x="19714" y="3796"/>
                          <a:pt x="19750" y="3831"/>
                        </a:cubicBezTo>
                        <a:cubicBezTo>
                          <a:pt x="19580" y="3876"/>
                          <a:pt x="19456" y="3974"/>
                          <a:pt x="19357" y="4126"/>
                        </a:cubicBezTo>
                        <a:cubicBezTo>
                          <a:pt x="19348" y="4153"/>
                          <a:pt x="19340" y="4179"/>
                          <a:pt x="19331" y="4206"/>
                        </a:cubicBezTo>
                        <a:cubicBezTo>
                          <a:pt x="19170" y="4153"/>
                          <a:pt x="19009" y="4117"/>
                          <a:pt x="18840" y="4072"/>
                        </a:cubicBezTo>
                        <a:cubicBezTo>
                          <a:pt x="18893" y="3947"/>
                          <a:pt x="19009" y="3876"/>
                          <a:pt x="19161" y="3823"/>
                        </a:cubicBezTo>
                        <a:cubicBezTo>
                          <a:pt x="19259" y="3787"/>
                          <a:pt x="19357" y="3778"/>
                          <a:pt x="19447" y="3769"/>
                        </a:cubicBezTo>
                        <a:cubicBezTo>
                          <a:pt x="19500" y="3761"/>
                          <a:pt x="19567" y="3740"/>
                          <a:pt x="19630" y="3740"/>
                        </a:cubicBezTo>
                        <a:close/>
                        <a:moveTo>
                          <a:pt x="25818" y="1928"/>
                        </a:moveTo>
                        <a:cubicBezTo>
                          <a:pt x="25860" y="1928"/>
                          <a:pt x="25898" y="1929"/>
                          <a:pt x="25932" y="1931"/>
                        </a:cubicBezTo>
                        <a:cubicBezTo>
                          <a:pt x="26485" y="1967"/>
                          <a:pt x="26985" y="2440"/>
                          <a:pt x="27065" y="2814"/>
                        </a:cubicBezTo>
                        <a:cubicBezTo>
                          <a:pt x="27145" y="3189"/>
                          <a:pt x="27119" y="3341"/>
                          <a:pt x="27056" y="3537"/>
                        </a:cubicBezTo>
                        <a:cubicBezTo>
                          <a:pt x="26994" y="3742"/>
                          <a:pt x="26896" y="3930"/>
                          <a:pt x="26789" y="4037"/>
                        </a:cubicBezTo>
                        <a:cubicBezTo>
                          <a:pt x="26530" y="4090"/>
                          <a:pt x="26280" y="4153"/>
                          <a:pt x="26030" y="4233"/>
                        </a:cubicBezTo>
                        <a:cubicBezTo>
                          <a:pt x="26178" y="3668"/>
                          <a:pt x="25904" y="3223"/>
                          <a:pt x="25320" y="3223"/>
                        </a:cubicBezTo>
                        <a:cubicBezTo>
                          <a:pt x="25268" y="3223"/>
                          <a:pt x="25213" y="3226"/>
                          <a:pt x="25156" y="3234"/>
                        </a:cubicBezTo>
                        <a:cubicBezTo>
                          <a:pt x="24933" y="3252"/>
                          <a:pt x="24817" y="3287"/>
                          <a:pt x="24755" y="3501"/>
                        </a:cubicBezTo>
                        <a:cubicBezTo>
                          <a:pt x="24719" y="3608"/>
                          <a:pt x="24701" y="3733"/>
                          <a:pt x="24674" y="3840"/>
                        </a:cubicBezTo>
                        <a:cubicBezTo>
                          <a:pt x="24648" y="3930"/>
                          <a:pt x="24621" y="4010"/>
                          <a:pt x="24585" y="4090"/>
                        </a:cubicBezTo>
                        <a:cubicBezTo>
                          <a:pt x="24541" y="4204"/>
                          <a:pt x="24474" y="4260"/>
                          <a:pt x="24386" y="4260"/>
                        </a:cubicBezTo>
                        <a:cubicBezTo>
                          <a:pt x="24315" y="4260"/>
                          <a:pt x="24229" y="4224"/>
                          <a:pt x="24130" y="4153"/>
                        </a:cubicBezTo>
                        <a:cubicBezTo>
                          <a:pt x="24005" y="3796"/>
                          <a:pt x="24184" y="3350"/>
                          <a:pt x="24496" y="3162"/>
                        </a:cubicBezTo>
                        <a:cubicBezTo>
                          <a:pt x="24558" y="3118"/>
                          <a:pt x="24541" y="3011"/>
                          <a:pt x="24451" y="3011"/>
                        </a:cubicBezTo>
                        <a:cubicBezTo>
                          <a:pt x="24166" y="3011"/>
                          <a:pt x="24086" y="2761"/>
                          <a:pt x="24451" y="2725"/>
                        </a:cubicBezTo>
                        <a:cubicBezTo>
                          <a:pt x="24485" y="2721"/>
                          <a:pt x="24521" y="2719"/>
                          <a:pt x="24556" y="2719"/>
                        </a:cubicBezTo>
                        <a:cubicBezTo>
                          <a:pt x="24679" y="2719"/>
                          <a:pt x="24809" y="2740"/>
                          <a:pt x="24933" y="2761"/>
                        </a:cubicBezTo>
                        <a:cubicBezTo>
                          <a:pt x="24940" y="2763"/>
                          <a:pt x="24946" y="2764"/>
                          <a:pt x="24953" y="2764"/>
                        </a:cubicBezTo>
                        <a:cubicBezTo>
                          <a:pt x="25009" y="2764"/>
                          <a:pt x="25062" y="2701"/>
                          <a:pt x="25022" y="2645"/>
                        </a:cubicBezTo>
                        <a:cubicBezTo>
                          <a:pt x="24640" y="2068"/>
                          <a:pt x="25392" y="1928"/>
                          <a:pt x="25818" y="1928"/>
                        </a:cubicBezTo>
                        <a:close/>
                        <a:moveTo>
                          <a:pt x="14736" y="2181"/>
                        </a:moveTo>
                        <a:cubicBezTo>
                          <a:pt x="15673" y="2458"/>
                          <a:pt x="15807" y="3368"/>
                          <a:pt x="15557" y="4197"/>
                        </a:cubicBezTo>
                        <a:cubicBezTo>
                          <a:pt x="15477" y="4233"/>
                          <a:pt x="15388" y="4260"/>
                          <a:pt x="15307" y="4295"/>
                        </a:cubicBezTo>
                        <a:cubicBezTo>
                          <a:pt x="15263" y="4313"/>
                          <a:pt x="15209" y="4340"/>
                          <a:pt x="15164" y="4358"/>
                        </a:cubicBezTo>
                        <a:cubicBezTo>
                          <a:pt x="15272" y="4144"/>
                          <a:pt x="15280" y="3814"/>
                          <a:pt x="15280" y="3653"/>
                        </a:cubicBezTo>
                        <a:cubicBezTo>
                          <a:pt x="15289" y="3216"/>
                          <a:pt x="15102" y="2716"/>
                          <a:pt x="14718" y="2475"/>
                        </a:cubicBezTo>
                        <a:cubicBezTo>
                          <a:pt x="14718" y="2440"/>
                          <a:pt x="14718" y="2395"/>
                          <a:pt x="14718" y="2359"/>
                        </a:cubicBezTo>
                        <a:cubicBezTo>
                          <a:pt x="14718" y="2306"/>
                          <a:pt x="14718" y="2243"/>
                          <a:pt x="14736" y="2181"/>
                        </a:cubicBezTo>
                        <a:close/>
                        <a:moveTo>
                          <a:pt x="25354" y="3353"/>
                        </a:moveTo>
                        <a:cubicBezTo>
                          <a:pt x="25489" y="3353"/>
                          <a:pt x="25621" y="3383"/>
                          <a:pt x="25736" y="3448"/>
                        </a:cubicBezTo>
                        <a:cubicBezTo>
                          <a:pt x="26012" y="3591"/>
                          <a:pt x="25977" y="3974"/>
                          <a:pt x="25950" y="4260"/>
                        </a:cubicBezTo>
                        <a:cubicBezTo>
                          <a:pt x="25807" y="4304"/>
                          <a:pt x="25665" y="4358"/>
                          <a:pt x="25531" y="4411"/>
                        </a:cubicBezTo>
                        <a:cubicBezTo>
                          <a:pt x="25602" y="4277"/>
                          <a:pt x="25647" y="4117"/>
                          <a:pt x="25647" y="4019"/>
                        </a:cubicBezTo>
                        <a:cubicBezTo>
                          <a:pt x="25638" y="3742"/>
                          <a:pt x="25504" y="3475"/>
                          <a:pt x="25254" y="3359"/>
                        </a:cubicBezTo>
                        <a:cubicBezTo>
                          <a:pt x="25287" y="3355"/>
                          <a:pt x="25321" y="3353"/>
                          <a:pt x="25354" y="3353"/>
                        </a:cubicBezTo>
                        <a:close/>
                        <a:moveTo>
                          <a:pt x="25174" y="3368"/>
                        </a:moveTo>
                        <a:cubicBezTo>
                          <a:pt x="25442" y="3492"/>
                          <a:pt x="25575" y="3805"/>
                          <a:pt x="25486" y="4090"/>
                        </a:cubicBezTo>
                        <a:cubicBezTo>
                          <a:pt x="25459" y="4170"/>
                          <a:pt x="25406" y="4367"/>
                          <a:pt x="25326" y="4501"/>
                        </a:cubicBezTo>
                        <a:cubicBezTo>
                          <a:pt x="25290" y="4509"/>
                          <a:pt x="25254" y="4527"/>
                          <a:pt x="25210" y="4545"/>
                        </a:cubicBezTo>
                        <a:cubicBezTo>
                          <a:pt x="25290" y="4447"/>
                          <a:pt x="25334" y="4322"/>
                          <a:pt x="25343" y="4224"/>
                        </a:cubicBezTo>
                        <a:cubicBezTo>
                          <a:pt x="25361" y="3876"/>
                          <a:pt x="25254" y="3644"/>
                          <a:pt x="25004" y="3421"/>
                        </a:cubicBezTo>
                        <a:cubicBezTo>
                          <a:pt x="25040" y="3403"/>
                          <a:pt x="25076" y="3385"/>
                          <a:pt x="25120" y="3376"/>
                        </a:cubicBezTo>
                        <a:cubicBezTo>
                          <a:pt x="25138" y="3376"/>
                          <a:pt x="25156" y="3368"/>
                          <a:pt x="25174" y="3368"/>
                        </a:cubicBezTo>
                        <a:close/>
                        <a:moveTo>
                          <a:pt x="17331" y="4093"/>
                        </a:moveTo>
                        <a:cubicBezTo>
                          <a:pt x="17645" y="4093"/>
                          <a:pt x="17958" y="4120"/>
                          <a:pt x="18269" y="4170"/>
                        </a:cubicBezTo>
                        <a:cubicBezTo>
                          <a:pt x="18274" y="4181"/>
                          <a:pt x="18283" y="4185"/>
                          <a:pt x="18290" y="4185"/>
                        </a:cubicBezTo>
                        <a:cubicBezTo>
                          <a:pt x="18296" y="4185"/>
                          <a:pt x="18301" y="4183"/>
                          <a:pt x="18305" y="4179"/>
                        </a:cubicBezTo>
                        <a:cubicBezTo>
                          <a:pt x="18465" y="4206"/>
                          <a:pt x="18617" y="4233"/>
                          <a:pt x="18778" y="4269"/>
                        </a:cubicBezTo>
                        <a:cubicBezTo>
                          <a:pt x="18786" y="4277"/>
                          <a:pt x="18795" y="4277"/>
                          <a:pt x="18804" y="4277"/>
                        </a:cubicBezTo>
                        <a:cubicBezTo>
                          <a:pt x="19009" y="4322"/>
                          <a:pt x="19206" y="4385"/>
                          <a:pt x="19411" y="4447"/>
                        </a:cubicBezTo>
                        <a:cubicBezTo>
                          <a:pt x="19429" y="4456"/>
                          <a:pt x="19447" y="4465"/>
                          <a:pt x="19473" y="4465"/>
                        </a:cubicBezTo>
                        <a:cubicBezTo>
                          <a:pt x="20606" y="4831"/>
                          <a:pt x="21721" y="5410"/>
                          <a:pt x="22783" y="5946"/>
                        </a:cubicBezTo>
                        <a:cubicBezTo>
                          <a:pt x="22596" y="6071"/>
                          <a:pt x="22399" y="6187"/>
                          <a:pt x="22212" y="6303"/>
                        </a:cubicBezTo>
                        <a:cubicBezTo>
                          <a:pt x="22132" y="6356"/>
                          <a:pt x="22052" y="6410"/>
                          <a:pt x="21971" y="6463"/>
                        </a:cubicBezTo>
                        <a:cubicBezTo>
                          <a:pt x="20704" y="5981"/>
                          <a:pt x="19438" y="5491"/>
                          <a:pt x="18082" y="5402"/>
                        </a:cubicBezTo>
                        <a:cubicBezTo>
                          <a:pt x="17983" y="5395"/>
                          <a:pt x="17886" y="5392"/>
                          <a:pt x="17790" y="5392"/>
                        </a:cubicBezTo>
                        <a:cubicBezTo>
                          <a:pt x="16821" y="5392"/>
                          <a:pt x="15958" y="5713"/>
                          <a:pt x="15147" y="6240"/>
                        </a:cubicBezTo>
                        <a:cubicBezTo>
                          <a:pt x="14139" y="6900"/>
                          <a:pt x="13202" y="7641"/>
                          <a:pt x="12149" y="8229"/>
                        </a:cubicBezTo>
                        <a:cubicBezTo>
                          <a:pt x="11516" y="8586"/>
                          <a:pt x="10856" y="8899"/>
                          <a:pt x="10213" y="9238"/>
                        </a:cubicBezTo>
                        <a:cubicBezTo>
                          <a:pt x="10204" y="9238"/>
                          <a:pt x="10204" y="9229"/>
                          <a:pt x="10195" y="9229"/>
                        </a:cubicBezTo>
                        <a:cubicBezTo>
                          <a:pt x="9812" y="8961"/>
                          <a:pt x="9393" y="8738"/>
                          <a:pt x="8973" y="8542"/>
                        </a:cubicBezTo>
                        <a:cubicBezTo>
                          <a:pt x="11391" y="8051"/>
                          <a:pt x="12836" y="5848"/>
                          <a:pt x="14915" y="4715"/>
                        </a:cubicBezTo>
                        <a:cubicBezTo>
                          <a:pt x="15722" y="4272"/>
                          <a:pt x="16530" y="4093"/>
                          <a:pt x="17331" y="4093"/>
                        </a:cubicBezTo>
                        <a:close/>
                        <a:moveTo>
                          <a:pt x="17912" y="5589"/>
                        </a:moveTo>
                        <a:cubicBezTo>
                          <a:pt x="19241" y="5589"/>
                          <a:pt x="20544" y="6115"/>
                          <a:pt x="21784" y="6588"/>
                        </a:cubicBezTo>
                        <a:cubicBezTo>
                          <a:pt x="21614" y="6695"/>
                          <a:pt x="21454" y="6802"/>
                          <a:pt x="21302" y="6918"/>
                        </a:cubicBezTo>
                        <a:cubicBezTo>
                          <a:pt x="20713" y="6749"/>
                          <a:pt x="20125" y="6561"/>
                          <a:pt x="19527" y="6419"/>
                        </a:cubicBezTo>
                        <a:cubicBezTo>
                          <a:pt x="19222" y="6345"/>
                          <a:pt x="18915" y="6313"/>
                          <a:pt x="18609" y="6313"/>
                        </a:cubicBezTo>
                        <a:cubicBezTo>
                          <a:pt x="17841" y="6313"/>
                          <a:pt x="17076" y="6513"/>
                          <a:pt x="16342" y="6749"/>
                        </a:cubicBezTo>
                        <a:cubicBezTo>
                          <a:pt x="15209" y="7114"/>
                          <a:pt x="14246" y="7757"/>
                          <a:pt x="13220" y="8354"/>
                        </a:cubicBezTo>
                        <a:cubicBezTo>
                          <a:pt x="12791" y="8604"/>
                          <a:pt x="12345" y="8827"/>
                          <a:pt x="11882" y="9015"/>
                        </a:cubicBezTo>
                        <a:cubicBezTo>
                          <a:pt x="11480" y="9175"/>
                          <a:pt x="11061" y="9443"/>
                          <a:pt x="10624" y="9541"/>
                        </a:cubicBezTo>
                        <a:cubicBezTo>
                          <a:pt x="10534" y="9469"/>
                          <a:pt x="10436" y="9398"/>
                          <a:pt x="10338" y="9327"/>
                        </a:cubicBezTo>
                        <a:cubicBezTo>
                          <a:pt x="11962" y="8586"/>
                          <a:pt x="13434" y="7641"/>
                          <a:pt x="14915" y="6642"/>
                        </a:cubicBezTo>
                        <a:cubicBezTo>
                          <a:pt x="15272" y="6392"/>
                          <a:pt x="15628" y="6151"/>
                          <a:pt x="16021" y="5955"/>
                        </a:cubicBezTo>
                        <a:cubicBezTo>
                          <a:pt x="16592" y="5660"/>
                          <a:pt x="17279" y="5589"/>
                          <a:pt x="17912" y="5589"/>
                        </a:cubicBezTo>
                        <a:close/>
                        <a:moveTo>
                          <a:pt x="18567" y="6458"/>
                        </a:moveTo>
                        <a:cubicBezTo>
                          <a:pt x="18878" y="6458"/>
                          <a:pt x="19187" y="6490"/>
                          <a:pt x="19491" y="6561"/>
                        </a:cubicBezTo>
                        <a:cubicBezTo>
                          <a:pt x="20053" y="6695"/>
                          <a:pt x="20633" y="6838"/>
                          <a:pt x="21186" y="6998"/>
                        </a:cubicBezTo>
                        <a:cubicBezTo>
                          <a:pt x="21008" y="7123"/>
                          <a:pt x="20838" y="7257"/>
                          <a:pt x="20660" y="7391"/>
                        </a:cubicBezTo>
                        <a:cubicBezTo>
                          <a:pt x="20116" y="7293"/>
                          <a:pt x="19571" y="7114"/>
                          <a:pt x="19018" y="7061"/>
                        </a:cubicBezTo>
                        <a:cubicBezTo>
                          <a:pt x="18886" y="7048"/>
                          <a:pt x="18751" y="7042"/>
                          <a:pt x="18614" y="7042"/>
                        </a:cubicBezTo>
                        <a:cubicBezTo>
                          <a:pt x="17898" y="7042"/>
                          <a:pt x="17131" y="7211"/>
                          <a:pt x="16503" y="7480"/>
                        </a:cubicBezTo>
                        <a:cubicBezTo>
                          <a:pt x="15682" y="7828"/>
                          <a:pt x="14906" y="8265"/>
                          <a:pt x="14094" y="8649"/>
                        </a:cubicBezTo>
                        <a:cubicBezTo>
                          <a:pt x="13095" y="9131"/>
                          <a:pt x="12033" y="9505"/>
                          <a:pt x="10963" y="9791"/>
                        </a:cubicBezTo>
                        <a:cubicBezTo>
                          <a:pt x="10865" y="9719"/>
                          <a:pt x="10766" y="9639"/>
                          <a:pt x="10668" y="9568"/>
                        </a:cubicBezTo>
                        <a:cubicBezTo>
                          <a:pt x="10998" y="9523"/>
                          <a:pt x="11311" y="9371"/>
                          <a:pt x="11614" y="9246"/>
                        </a:cubicBezTo>
                        <a:cubicBezTo>
                          <a:pt x="12060" y="9050"/>
                          <a:pt x="12506" y="8872"/>
                          <a:pt x="12943" y="8649"/>
                        </a:cubicBezTo>
                        <a:cubicBezTo>
                          <a:pt x="13398" y="8417"/>
                          <a:pt x="13826" y="8149"/>
                          <a:pt x="14263" y="7890"/>
                        </a:cubicBezTo>
                        <a:cubicBezTo>
                          <a:pt x="14817" y="7551"/>
                          <a:pt x="15361" y="7284"/>
                          <a:pt x="15958" y="7043"/>
                        </a:cubicBezTo>
                        <a:cubicBezTo>
                          <a:pt x="16772" y="6719"/>
                          <a:pt x="17675" y="6458"/>
                          <a:pt x="18567" y="6458"/>
                        </a:cubicBezTo>
                        <a:close/>
                        <a:moveTo>
                          <a:pt x="18733" y="7203"/>
                        </a:moveTo>
                        <a:cubicBezTo>
                          <a:pt x="18751" y="7203"/>
                          <a:pt x="18769" y="7203"/>
                          <a:pt x="18786" y="7204"/>
                        </a:cubicBezTo>
                        <a:cubicBezTo>
                          <a:pt x="19357" y="7204"/>
                          <a:pt x="19937" y="7400"/>
                          <a:pt x="20508" y="7525"/>
                        </a:cubicBezTo>
                        <a:cubicBezTo>
                          <a:pt x="20401" y="7605"/>
                          <a:pt x="20303" y="7685"/>
                          <a:pt x="20205" y="7775"/>
                        </a:cubicBezTo>
                        <a:cubicBezTo>
                          <a:pt x="19723" y="8194"/>
                          <a:pt x="18778" y="8836"/>
                          <a:pt x="18349" y="9068"/>
                        </a:cubicBezTo>
                        <a:cubicBezTo>
                          <a:pt x="18039" y="9240"/>
                          <a:pt x="17737" y="9363"/>
                          <a:pt x="17701" y="9363"/>
                        </a:cubicBezTo>
                        <a:cubicBezTo>
                          <a:pt x="17700" y="9363"/>
                          <a:pt x="17699" y="9363"/>
                          <a:pt x="17698" y="9362"/>
                        </a:cubicBezTo>
                        <a:cubicBezTo>
                          <a:pt x="17377" y="9255"/>
                          <a:pt x="17047" y="9157"/>
                          <a:pt x="16708" y="9086"/>
                        </a:cubicBezTo>
                        <a:cubicBezTo>
                          <a:pt x="16371" y="9010"/>
                          <a:pt x="16042" y="8976"/>
                          <a:pt x="15719" y="8976"/>
                        </a:cubicBezTo>
                        <a:cubicBezTo>
                          <a:pt x="14265" y="8976"/>
                          <a:pt x="12939" y="9662"/>
                          <a:pt x="11596" y="10246"/>
                        </a:cubicBezTo>
                        <a:cubicBezTo>
                          <a:pt x="11587" y="10255"/>
                          <a:pt x="11578" y="10263"/>
                          <a:pt x="11569" y="10263"/>
                        </a:cubicBezTo>
                        <a:cubicBezTo>
                          <a:pt x="11409" y="10139"/>
                          <a:pt x="11239" y="10005"/>
                          <a:pt x="11070" y="9871"/>
                        </a:cubicBezTo>
                        <a:cubicBezTo>
                          <a:pt x="12836" y="9443"/>
                          <a:pt x="14424" y="8631"/>
                          <a:pt x="16057" y="7846"/>
                        </a:cubicBezTo>
                        <a:cubicBezTo>
                          <a:pt x="16897" y="7434"/>
                          <a:pt x="17798" y="7203"/>
                          <a:pt x="18733" y="7203"/>
                        </a:cubicBezTo>
                        <a:close/>
                        <a:moveTo>
                          <a:pt x="25156" y="10067"/>
                        </a:moveTo>
                        <a:cubicBezTo>
                          <a:pt x="25299" y="10201"/>
                          <a:pt x="25326" y="10433"/>
                          <a:pt x="25192" y="10585"/>
                        </a:cubicBezTo>
                        <a:cubicBezTo>
                          <a:pt x="25085" y="10692"/>
                          <a:pt x="24969" y="10745"/>
                          <a:pt x="24835" y="10781"/>
                        </a:cubicBezTo>
                        <a:cubicBezTo>
                          <a:pt x="24995" y="10629"/>
                          <a:pt x="25040" y="10326"/>
                          <a:pt x="25031" y="10121"/>
                        </a:cubicBezTo>
                        <a:cubicBezTo>
                          <a:pt x="25031" y="10112"/>
                          <a:pt x="25031" y="10103"/>
                          <a:pt x="25022" y="10094"/>
                        </a:cubicBezTo>
                        <a:cubicBezTo>
                          <a:pt x="25067" y="10067"/>
                          <a:pt x="25111" y="10067"/>
                          <a:pt x="25156" y="10067"/>
                        </a:cubicBezTo>
                        <a:close/>
                        <a:moveTo>
                          <a:pt x="25227" y="10085"/>
                        </a:moveTo>
                        <a:lnTo>
                          <a:pt x="25227" y="10085"/>
                        </a:lnTo>
                        <a:cubicBezTo>
                          <a:pt x="25290" y="10103"/>
                          <a:pt x="25352" y="10139"/>
                          <a:pt x="25406" y="10165"/>
                        </a:cubicBezTo>
                        <a:cubicBezTo>
                          <a:pt x="25486" y="10219"/>
                          <a:pt x="25566" y="10272"/>
                          <a:pt x="25638" y="10335"/>
                        </a:cubicBezTo>
                        <a:cubicBezTo>
                          <a:pt x="25807" y="10495"/>
                          <a:pt x="25718" y="10701"/>
                          <a:pt x="25611" y="10870"/>
                        </a:cubicBezTo>
                        <a:cubicBezTo>
                          <a:pt x="25433" y="10843"/>
                          <a:pt x="25254" y="10825"/>
                          <a:pt x="25076" y="10817"/>
                        </a:cubicBezTo>
                        <a:cubicBezTo>
                          <a:pt x="25192" y="10754"/>
                          <a:pt x="25281" y="10656"/>
                          <a:pt x="25326" y="10549"/>
                        </a:cubicBezTo>
                        <a:cubicBezTo>
                          <a:pt x="25397" y="10397"/>
                          <a:pt x="25343" y="10201"/>
                          <a:pt x="25227" y="10085"/>
                        </a:cubicBezTo>
                        <a:close/>
                        <a:moveTo>
                          <a:pt x="24380" y="8820"/>
                        </a:moveTo>
                        <a:cubicBezTo>
                          <a:pt x="24563" y="8820"/>
                          <a:pt x="24741" y="8881"/>
                          <a:pt x="24862" y="9023"/>
                        </a:cubicBezTo>
                        <a:cubicBezTo>
                          <a:pt x="24865" y="9027"/>
                          <a:pt x="24871" y="9029"/>
                          <a:pt x="24876" y="9029"/>
                        </a:cubicBezTo>
                        <a:cubicBezTo>
                          <a:pt x="24884" y="9029"/>
                          <a:pt x="24892" y="9025"/>
                          <a:pt x="24897" y="9015"/>
                        </a:cubicBezTo>
                        <a:cubicBezTo>
                          <a:pt x="24962" y="8916"/>
                          <a:pt x="25083" y="8885"/>
                          <a:pt x="25211" y="8885"/>
                        </a:cubicBezTo>
                        <a:cubicBezTo>
                          <a:pt x="25349" y="8885"/>
                          <a:pt x="25496" y="8920"/>
                          <a:pt x="25593" y="8943"/>
                        </a:cubicBezTo>
                        <a:cubicBezTo>
                          <a:pt x="25807" y="8988"/>
                          <a:pt x="26004" y="9166"/>
                          <a:pt x="26155" y="9300"/>
                        </a:cubicBezTo>
                        <a:cubicBezTo>
                          <a:pt x="26512" y="9612"/>
                          <a:pt x="26414" y="9942"/>
                          <a:pt x="26485" y="10344"/>
                        </a:cubicBezTo>
                        <a:cubicBezTo>
                          <a:pt x="26490" y="10364"/>
                          <a:pt x="26509" y="10375"/>
                          <a:pt x="26528" y="10375"/>
                        </a:cubicBezTo>
                        <a:cubicBezTo>
                          <a:pt x="26543" y="10375"/>
                          <a:pt x="26558" y="10368"/>
                          <a:pt x="26566" y="10353"/>
                        </a:cubicBezTo>
                        <a:cubicBezTo>
                          <a:pt x="26690" y="10112"/>
                          <a:pt x="26664" y="9853"/>
                          <a:pt x="26566" y="9630"/>
                        </a:cubicBezTo>
                        <a:cubicBezTo>
                          <a:pt x="26557" y="9541"/>
                          <a:pt x="26557" y="9487"/>
                          <a:pt x="26628" y="9362"/>
                        </a:cubicBezTo>
                        <a:cubicBezTo>
                          <a:pt x="26700" y="9242"/>
                          <a:pt x="26830" y="9183"/>
                          <a:pt x="26957" y="9183"/>
                        </a:cubicBezTo>
                        <a:cubicBezTo>
                          <a:pt x="27112" y="9183"/>
                          <a:pt x="27263" y="9271"/>
                          <a:pt x="27297" y="9443"/>
                        </a:cubicBezTo>
                        <a:cubicBezTo>
                          <a:pt x="27308" y="9480"/>
                          <a:pt x="27335" y="9495"/>
                          <a:pt x="27363" y="9495"/>
                        </a:cubicBezTo>
                        <a:cubicBezTo>
                          <a:pt x="27381" y="9495"/>
                          <a:pt x="27399" y="9489"/>
                          <a:pt x="27413" y="9478"/>
                        </a:cubicBezTo>
                        <a:cubicBezTo>
                          <a:pt x="27475" y="9430"/>
                          <a:pt x="27553" y="9405"/>
                          <a:pt x="27624" y="9405"/>
                        </a:cubicBezTo>
                        <a:cubicBezTo>
                          <a:pt x="27738" y="9405"/>
                          <a:pt x="27834" y="9470"/>
                          <a:pt x="27823" y="9612"/>
                        </a:cubicBezTo>
                        <a:cubicBezTo>
                          <a:pt x="27823" y="9657"/>
                          <a:pt x="27859" y="9684"/>
                          <a:pt x="27895" y="9684"/>
                        </a:cubicBezTo>
                        <a:cubicBezTo>
                          <a:pt x="28278" y="9684"/>
                          <a:pt x="28573" y="10005"/>
                          <a:pt x="28234" y="10353"/>
                        </a:cubicBezTo>
                        <a:cubicBezTo>
                          <a:pt x="28116" y="10464"/>
                          <a:pt x="27994" y="10515"/>
                          <a:pt x="27868" y="10515"/>
                        </a:cubicBezTo>
                        <a:cubicBezTo>
                          <a:pt x="27812" y="10515"/>
                          <a:pt x="27756" y="10506"/>
                          <a:pt x="27699" y="10486"/>
                        </a:cubicBezTo>
                        <a:cubicBezTo>
                          <a:pt x="27699" y="10473"/>
                          <a:pt x="27689" y="10465"/>
                          <a:pt x="27677" y="10465"/>
                        </a:cubicBezTo>
                        <a:cubicBezTo>
                          <a:pt x="27672" y="10465"/>
                          <a:pt x="27668" y="10466"/>
                          <a:pt x="27663" y="10469"/>
                        </a:cubicBezTo>
                        <a:cubicBezTo>
                          <a:pt x="27609" y="10442"/>
                          <a:pt x="27556" y="10415"/>
                          <a:pt x="27502" y="10371"/>
                        </a:cubicBezTo>
                        <a:cubicBezTo>
                          <a:pt x="27395" y="10290"/>
                          <a:pt x="27368" y="10174"/>
                          <a:pt x="27261" y="10112"/>
                        </a:cubicBezTo>
                        <a:cubicBezTo>
                          <a:pt x="27256" y="10108"/>
                          <a:pt x="27249" y="10106"/>
                          <a:pt x="27243" y="10106"/>
                        </a:cubicBezTo>
                        <a:cubicBezTo>
                          <a:pt x="27221" y="10106"/>
                          <a:pt x="27201" y="10129"/>
                          <a:pt x="27208" y="10156"/>
                        </a:cubicBezTo>
                        <a:cubicBezTo>
                          <a:pt x="27208" y="10183"/>
                          <a:pt x="27217" y="10210"/>
                          <a:pt x="27226" y="10237"/>
                        </a:cubicBezTo>
                        <a:cubicBezTo>
                          <a:pt x="27083" y="10281"/>
                          <a:pt x="26958" y="10397"/>
                          <a:pt x="26869" y="10522"/>
                        </a:cubicBezTo>
                        <a:cubicBezTo>
                          <a:pt x="26753" y="10710"/>
                          <a:pt x="26798" y="10933"/>
                          <a:pt x="26931" y="11075"/>
                        </a:cubicBezTo>
                        <a:cubicBezTo>
                          <a:pt x="26530" y="11004"/>
                          <a:pt x="26128" y="10933"/>
                          <a:pt x="25718" y="10879"/>
                        </a:cubicBezTo>
                        <a:cubicBezTo>
                          <a:pt x="25914" y="10647"/>
                          <a:pt x="25870" y="10335"/>
                          <a:pt x="25602" y="10147"/>
                        </a:cubicBezTo>
                        <a:cubicBezTo>
                          <a:pt x="25486" y="10067"/>
                          <a:pt x="25272" y="9907"/>
                          <a:pt x="25129" y="9907"/>
                        </a:cubicBezTo>
                        <a:cubicBezTo>
                          <a:pt x="24918" y="9907"/>
                          <a:pt x="24757" y="10324"/>
                          <a:pt x="24536" y="10324"/>
                        </a:cubicBezTo>
                        <a:cubicBezTo>
                          <a:pt x="24477" y="10324"/>
                          <a:pt x="24414" y="10294"/>
                          <a:pt x="24344" y="10219"/>
                        </a:cubicBezTo>
                        <a:cubicBezTo>
                          <a:pt x="24338" y="10213"/>
                          <a:pt x="24323" y="10206"/>
                          <a:pt x="24311" y="10206"/>
                        </a:cubicBezTo>
                        <a:cubicBezTo>
                          <a:pt x="24306" y="10206"/>
                          <a:pt x="24302" y="10207"/>
                          <a:pt x="24300" y="10210"/>
                        </a:cubicBezTo>
                        <a:lnTo>
                          <a:pt x="24291" y="10210"/>
                        </a:lnTo>
                        <a:cubicBezTo>
                          <a:pt x="24166" y="10228"/>
                          <a:pt x="24059" y="10255"/>
                          <a:pt x="23943" y="10272"/>
                        </a:cubicBezTo>
                        <a:cubicBezTo>
                          <a:pt x="23890" y="10284"/>
                          <a:pt x="23840" y="10289"/>
                          <a:pt x="23790" y="10289"/>
                        </a:cubicBezTo>
                        <a:cubicBezTo>
                          <a:pt x="23730" y="10289"/>
                          <a:pt x="23671" y="10282"/>
                          <a:pt x="23613" y="10272"/>
                        </a:cubicBezTo>
                        <a:cubicBezTo>
                          <a:pt x="23408" y="10228"/>
                          <a:pt x="23425" y="9969"/>
                          <a:pt x="23577" y="9871"/>
                        </a:cubicBezTo>
                        <a:cubicBezTo>
                          <a:pt x="23764" y="9764"/>
                          <a:pt x="23987" y="9693"/>
                          <a:pt x="24184" y="9612"/>
                        </a:cubicBezTo>
                        <a:cubicBezTo>
                          <a:pt x="24184" y="9603"/>
                          <a:pt x="24193" y="9603"/>
                          <a:pt x="24202" y="9603"/>
                        </a:cubicBezTo>
                        <a:cubicBezTo>
                          <a:pt x="24275" y="9563"/>
                          <a:pt x="24237" y="9448"/>
                          <a:pt x="24162" y="9448"/>
                        </a:cubicBezTo>
                        <a:cubicBezTo>
                          <a:pt x="24155" y="9448"/>
                          <a:pt x="24147" y="9449"/>
                          <a:pt x="24139" y="9452"/>
                        </a:cubicBezTo>
                        <a:cubicBezTo>
                          <a:pt x="24032" y="9487"/>
                          <a:pt x="23925" y="9505"/>
                          <a:pt x="23818" y="9514"/>
                        </a:cubicBezTo>
                        <a:cubicBezTo>
                          <a:pt x="23802" y="9516"/>
                          <a:pt x="23787" y="9516"/>
                          <a:pt x="23773" y="9516"/>
                        </a:cubicBezTo>
                        <a:cubicBezTo>
                          <a:pt x="23455" y="9516"/>
                          <a:pt x="23698" y="9135"/>
                          <a:pt x="23809" y="9032"/>
                        </a:cubicBezTo>
                        <a:cubicBezTo>
                          <a:pt x="23956" y="8899"/>
                          <a:pt x="24171" y="8820"/>
                          <a:pt x="24380" y="8820"/>
                        </a:cubicBezTo>
                        <a:close/>
                        <a:moveTo>
                          <a:pt x="27279" y="10335"/>
                        </a:moveTo>
                        <a:cubicBezTo>
                          <a:pt x="27297" y="10371"/>
                          <a:pt x="27324" y="10406"/>
                          <a:pt x="27351" y="10442"/>
                        </a:cubicBezTo>
                        <a:cubicBezTo>
                          <a:pt x="27235" y="10576"/>
                          <a:pt x="27199" y="10817"/>
                          <a:pt x="27181" y="10986"/>
                        </a:cubicBezTo>
                        <a:cubicBezTo>
                          <a:pt x="27181" y="11040"/>
                          <a:pt x="27199" y="11093"/>
                          <a:pt x="27235" y="11138"/>
                        </a:cubicBezTo>
                        <a:cubicBezTo>
                          <a:pt x="27154" y="11120"/>
                          <a:pt x="27074" y="11102"/>
                          <a:pt x="26985" y="11093"/>
                        </a:cubicBezTo>
                        <a:cubicBezTo>
                          <a:pt x="26994" y="11084"/>
                          <a:pt x="26994" y="11075"/>
                          <a:pt x="26994" y="11075"/>
                        </a:cubicBezTo>
                        <a:cubicBezTo>
                          <a:pt x="26949" y="10924"/>
                          <a:pt x="26931" y="10772"/>
                          <a:pt x="26994" y="10620"/>
                        </a:cubicBezTo>
                        <a:cubicBezTo>
                          <a:pt x="27038" y="10513"/>
                          <a:pt x="27154" y="10379"/>
                          <a:pt x="27279" y="10335"/>
                        </a:cubicBezTo>
                        <a:close/>
                        <a:moveTo>
                          <a:pt x="27422" y="10504"/>
                        </a:moveTo>
                        <a:cubicBezTo>
                          <a:pt x="27476" y="10549"/>
                          <a:pt x="27529" y="10585"/>
                          <a:pt x="27592" y="10611"/>
                        </a:cubicBezTo>
                        <a:cubicBezTo>
                          <a:pt x="27538" y="10754"/>
                          <a:pt x="27520" y="10906"/>
                          <a:pt x="27592" y="11049"/>
                        </a:cubicBezTo>
                        <a:cubicBezTo>
                          <a:pt x="27618" y="11120"/>
                          <a:pt x="27663" y="11182"/>
                          <a:pt x="27716" y="11245"/>
                        </a:cubicBezTo>
                        <a:cubicBezTo>
                          <a:pt x="27618" y="11227"/>
                          <a:pt x="27520" y="11200"/>
                          <a:pt x="27413" y="11182"/>
                        </a:cubicBezTo>
                        <a:cubicBezTo>
                          <a:pt x="27351" y="11102"/>
                          <a:pt x="27306" y="11013"/>
                          <a:pt x="27306" y="10933"/>
                        </a:cubicBezTo>
                        <a:cubicBezTo>
                          <a:pt x="27306" y="10817"/>
                          <a:pt x="27342" y="10620"/>
                          <a:pt x="27422" y="10504"/>
                        </a:cubicBezTo>
                        <a:close/>
                        <a:moveTo>
                          <a:pt x="15550" y="9163"/>
                        </a:moveTo>
                        <a:cubicBezTo>
                          <a:pt x="16134" y="9163"/>
                          <a:pt x="16714" y="9266"/>
                          <a:pt x="17297" y="9434"/>
                        </a:cubicBezTo>
                        <a:cubicBezTo>
                          <a:pt x="18242" y="9710"/>
                          <a:pt x="19134" y="10130"/>
                          <a:pt x="20053" y="10469"/>
                        </a:cubicBezTo>
                        <a:cubicBezTo>
                          <a:pt x="20606" y="10674"/>
                          <a:pt x="21249" y="10915"/>
                          <a:pt x="21882" y="10986"/>
                        </a:cubicBezTo>
                        <a:cubicBezTo>
                          <a:pt x="21418" y="11066"/>
                          <a:pt x="20963" y="11164"/>
                          <a:pt x="20508" y="11280"/>
                        </a:cubicBezTo>
                        <a:cubicBezTo>
                          <a:pt x="19054" y="11066"/>
                          <a:pt x="17752" y="10362"/>
                          <a:pt x="16315" y="10094"/>
                        </a:cubicBezTo>
                        <a:cubicBezTo>
                          <a:pt x="15959" y="10027"/>
                          <a:pt x="15605" y="9999"/>
                          <a:pt x="15250" y="9999"/>
                        </a:cubicBezTo>
                        <a:cubicBezTo>
                          <a:pt x="14940" y="9999"/>
                          <a:pt x="14629" y="10021"/>
                          <a:pt x="14317" y="10058"/>
                        </a:cubicBezTo>
                        <a:cubicBezTo>
                          <a:pt x="13594" y="10139"/>
                          <a:pt x="12899" y="10522"/>
                          <a:pt x="12238" y="10763"/>
                        </a:cubicBezTo>
                        <a:cubicBezTo>
                          <a:pt x="12229" y="10763"/>
                          <a:pt x="12221" y="10772"/>
                          <a:pt x="12221" y="10772"/>
                        </a:cubicBezTo>
                        <a:cubicBezTo>
                          <a:pt x="12158" y="10727"/>
                          <a:pt x="12096" y="10674"/>
                          <a:pt x="12033" y="10629"/>
                        </a:cubicBezTo>
                        <a:cubicBezTo>
                          <a:pt x="11926" y="10540"/>
                          <a:pt x="11810" y="10460"/>
                          <a:pt x="11703" y="10371"/>
                        </a:cubicBezTo>
                        <a:cubicBezTo>
                          <a:pt x="12568" y="9996"/>
                          <a:pt x="13407" y="9577"/>
                          <a:pt x="14317" y="9327"/>
                        </a:cubicBezTo>
                        <a:cubicBezTo>
                          <a:pt x="14732" y="9213"/>
                          <a:pt x="15142" y="9163"/>
                          <a:pt x="15550" y="9163"/>
                        </a:cubicBezTo>
                        <a:close/>
                        <a:moveTo>
                          <a:pt x="15130" y="10159"/>
                        </a:moveTo>
                        <a:cubicBezTo>
                          <a:pt x="15630" y="10159"/>
                          <a:pt x="16138" y="10237"/>
                          <a:pt x="16610" y="10335"/>
                        </a:cubicBezTo>
                        <a:cubicBezTo>
                          <a:pt x="17805" y="10576"/>
                          <a:pt x="18911" y="11129"/>
                          <a:pt x="20107" y="11388"/>
                        </a:cubicBezTo>
                        <a:cubicBezTo>
                          <a:pt x="19857" y="11450"/>
                          <a:pt x="19616" y="11521"/>
                          <a:pt x="19375" y="11593"/>
                        </a:cubicBezTo>
                        <a:cubicBezTo>
                          <a:pt x="19366" y="11593"/>
                          <a:pt x="19357" y="11593"/>
                          <a:pt x="19357" y="11602"/>
                        </a:cubicBezTo>
                        <a:cubicBezTo>
                          <a:pt x="18956" y="11602"/>
                          <a:pt x="18537" y="11521"/>
                          <a:pt x="18180" y="11414"/>
                        </a:cubicBezTo>
                        <a:cubicBezTo>
                          <a:pt x="17493" y="11209"/>
                          <a:pt x="16797" y="11049"/>
                          <a:pt x="16092" y="10933"/>
                        </a:cubicBezTo>
                        <a:cubicBezTo>
                          <a:pt x="15674" y="10868"/>
                          <a:pt x="15275" y="10834"/>
                          <a:pt x="14870" y="10834"/>
                        </a:cubicBezTo>
                        <a:cubicBezTo>
                          <a:pt x="14662" y="10834"/>
                          <a:pt x="14452" y="10843"/>
                          <a:pt x="14237" y="10861"/>
                        </a:cubicBezTo>
                        <a:cubicBezTo>
                          <a:pt x="13978" y="10879"/>
                          <a:pt x="13728" y="10906"/>
                          <a:pt x="13469" y="10968"/>
                        </a:cubicBezTo>
                        <a:cubicBezTo>
                          <a:pt x="13238" y="11022"/>
                          <a:pt x="13015" y="11138"/>
                          <a:pt x="12791" y="11200"/>
                        </a:cubicBezTo>
                        <a:cubicBezTo>
                          <a:pt x="12640" y="11102"/>
                          <a:pt x="12506" y="10995"/>
                          <a:pt x="12363" y="10888"/>
                        </a:cubicBezTo>
                        <a:cubicBezTo>
                          <a:pt x="12970" y="10674"/>
                          <a:pt x="13559" y="10433"/>
                          <a:pt x="14183" y="10272"/>
                        </a:cubicBezTo>
                        <a:cubicBezTo>
                          <a:pt x="14488" y="10192"/>
                          <a:pt x="14807" y="10159"/>
                          <a:pt x="15130" y="10159"/>
                        </a:cubicBezTo>
                        <a:close/>
                        <a:moveTo>
                          <a:pt x="14810" y="10954"/>
                        </a:moveTo>
                        <a:cubicBezTo>
                          <a:pt x="15462" y="10954"/>
                          <a:pt x="16097" y="11052"/>
                          <a:pt x="16744" y="11191"/>
                        </a:cubicBezTo>
                        <a:cubicBezTo>
                          <a:pt x="17448" y="11343"/>
                          <a:pt x="18126" y="11557"/>
                          <a:pt x="18831" y="11691"/>
                        </a:cubicBezTo>
                        <a:cubicBezTo>
                          <a:pt x="18876" y="11700"/>
                          <a:pt x="18938" y="11709"/>
                          <a:pt x="19001" y="11709"/>
                        </a:cubicBezTo>
                        <a:cubicBezTo>
                          <a:pt x="18974" y="11718"/>
                          <a:pt x="18938" y="11727"/>
                          <a:pt x="18911" y="11735"/>
                        </a:cubicBezTo>
                        <a:lnTo>
                          <a:pt x="18902" y="11735"/>
                        </a:lnTo>
                        <a:cubicBezTo>
                          <a:pt x="18876" y="11753"/>
                          <a:pt x="18858" y="11762"/>
                          <a:pt x="18840" y="11762"/>
                        </a:cubicBezTo>
                        <a:cubicBezTo>
                          <a:pt x="18831" y="11771"/>
                          <a:pt x="18822" y="11771"/>
                          <a:pt x="18813" y="11771"/>
                        </a:cubicBezTo>
                        <a:cubicBezTo>
                          <a:pt x="18723" y="11803"/>
                          <a:pt x="18617" y="11815"/>
                          <a:pt x="18504" y="11815"/>
                        </a:cubicBezTo>
                        <a:cubicBezTo>
                          <a:pt x="18166" y="11815"/>
                          <a:pt x="17762" y="11706"/>
                          <a:pt x="17529" y="11673"/>
                        </a:cubicBezTo>
                        <a:cubicBezTo>
                          <a:pt x="16993" y="11593"/>
                          <a:pt x="16458" y="11495"/>
                          <a:pt x="15914" y="11423"/>
                        </a:cubicBezTo>
                        <a:cubicBezTo>
                          <a:pt x="15476" y="11363"/>
                          <a:pt x="15052" y="11341"/>
                          <a:pt x="14618" y="11341"/>
                        </a:cubicBezTo>
                        <a:cubicBezTo>
                          <a:pt x="14539" y="11341"/>
                          <a:pt x="14459" y="11342"/>
                          <a:pt x="14379" y="11343"/>
                        </a:cubicBezTo>
                        <a:cubicBezTo>
                          <a:pt x="14344" y="11343"/>
                          <a:pt x="14308" y="11343"/>
                          <a:pt x="14272" y="11343"/>
                        </a:cubicBezTo>
                        <a:cubicBezTo>
                          <a:pt x="13914" y="11343"/>
                          <a:pt x="13554" y="11350"/>
                          <a:pt x="13238" y="11512"/>
                        </a:cubicBezTo>
                        <a:cubicBezTo>
                          <a:pt x="13104" y="11432"/>
                          <a:pt x="12979" y="11343"/>
                          <a:pt x="12854" y="11254"/>
                        </a:cubicBezTo>
                        <a:cubicBezTo>
                          <a:pt x="13023" y="11218"/>
                          <a:pt x="13202" y="11164"/>
                          <a:pt x="13371" y="11120"/>
                        </a:cubicBezTo>
                        <a:cubicBezTo>
                          <a:pt x="13710" y="11040"/>
                          <a:pt x="14040" y="10995"/>
                          <a:pt x="14388" y="10968"/>
                        </a:cubicBezTo>
                        <a:cubicBezTo>
                          <a:pt x="14530" y="10959"/>
                          <a:pt x="14670" y="10954"/>
                          <a:pt x="14810" y="10954"/>
                        </a:cubicBezTo>
                        <a:close/>
                        <a:moveTo>
                          <a:pt x="13993" y="11420"/>
                        </a:moveTo>
                        <a:cubicBezTo>
                          <a:pt x="14288" y="11420"/>
                          <a:pt x="14590" y="11450"/>
                          <a:pt x="14861" y="11450"/>
                        </a:cubicBezTo>
                        <a:cubicBezTo>
                          <a:pt x="15477" y="11450"/>
                          <a:pt x="16110" y="11557"/>
                          <a:pt x="16717" y="11664"/>
                        </a:cubicBezTo>
                        <a:cubicBezTo>
                          <a:pt x="17198" y="11744"/>
                          <a:pt x="17662" y="11842"/>
                          <a:pt x="18144" y="11905"/>
                        </a:cubicBezTo>
                        <a:cubicBezTo>
                          <a:pt x="18215" y="11914"/>
                          <a:pt x="18305" y="11923"/>
                          <a:pt x="18394" y="11923"/>
                        </a:cubicBezTo>
                        <a:cubicBezTo>
                          <a:pt x="17814" y="12137"/>
                          <a:pt x="17243" y="12378"/>
                          <a:pt x="16663" y="12601"/>
                        </a:cubicBezTo>
                        <a:cubicBezTo>
                          <a:pt x="15825" y="12601"/>
                          <a:pt x="15066" y="12467"/>
                          <a:pt x="14281" y="12110"/>
                        </a:cubicBezTo>
                        <a:cubicBezTo>
                          <a:pt x="13924" y="11950"/>
                          <a:pt x="13585" y="11744"/>
                          <a:pt x="13255" y="11530"/>
                        </a:cubicBezTo>
                        <a:cubicBezTo>
                          <a:pt x="13480" y="11443"/>
                          <a:pt x="13734" y="11420"/>
                          <a:pt x="13993" y="11420"/>
                        </a:cubicBezTo>
                        <a:close/>
                        <a:moveTo>
                          <a:pt x="31938" y="11296"/>
                        </a:moveTo>
                        <a:cubicBezTo>
                          <a:pt x="32593" y="11296"/>
                          <a:pt x="33272" y="11393"/>
                          <a:pt x="33890" y="11521"/>
                        </a:cubicBezTo>
                        <a:cubicBezTo>
                          <a:pt x="34693" y="11691"/>
                          <a:pt x="35469" y="12137"/>
                          <a:pt x="36174" y="12547"/>
                        </a:cubicBezTo>
                        <a:cubicBezTo>
                          <a:pt x="36477" y="12726"/>
                          <a:pt x="36816" y="12940"/>
                          <a:pt x="37173" y="13091"/>
                        </a:cubicBezTo>
                        <a:cubicBezTo>
                          <a:pt x="36744" y="13127"/>
                          <a:pt x="36316" y="13207"/>
                          <a:pt x="35906" y="13332"/>
                        </a:cubicBezTo>
                        <a:cubicBezTo>
                          <a:pt x="35831" y="13337"/>
                          <a:pt x="35755" y="13339"/>
                          <a:pt x="35680" y="13339"/>
                        </a:cubicBezTo>
                        <a:cubicBezTo>
                          <a:pt x="34895" y="13339"/>
                          <a:pt x="34094" y="13099"/>
                          <a:pt x="33346" y="12895"/>
                        </a:cubicBezTo>
                        <a:cubicBezTo>
                          <a:pt x="32329" y="12619"/>
                          <a:pt x="31356" y="12217"/>
                          <a:pt x="30348" y="11941"/>
                        </a:cubicBezTo>
                        <a:cubicBezTo>
                          <a:pt x="29965" y="11834"/>
                          <a:pt x="29590" y="11727"/>
                          <a:pt x="29197" y="11619"/>
                        </a:cubicBezTo>
                        <a:cubicBezTo>
                          <a:pt x="29367" y="11611"/>
                          <a:pt x="29527" y="11575"/>
                          <a:pt x="29697" y="11539"/>
                        </a:cubicBezTo>
                        <a:cubicBezTo>
                          <a:pt x="30179" y="11414"/>
                          <a:pt x="30705" y="11414"/>
                          <a:pt x="31196" y="11343"/>
                        </a:cubicBezTo>
                        <a:cubicBezTo>
                          <a:pt x="31436" y="11311"/>
                          <a:pt x="31686" y="11296"/>
                          <a:pt x="31938" y="11296"/>
                        </a:cubicBezTo>
                        <a:close/>
                        <a:moveTo>
                          <a:pt x="9562" y="11352"/>
                        </a:moveTo>
                        <a:lnTo>
                          <a:pt x="9562" y="11352"/>
                        </a:lnTo>
                        <a:cubicBezTo>
                          <a:pt x="10303" y="12119"/>
                          <a:pt x="9839" y="13466"/>
                          <a:pt x="8848" y="13796"/>
                        </a:cubicBezTo>
                        <a:cubicBezTo>
                          <a:pt x="8590" y="13680"/>
                          <a:pt x="8322" y="13564"/>
                          <a:pt x="8045" y="13457"/>
                        </a:cubicBezTo>
                        <a:cubicBezTo>
                          <a:pt x="8777" y="13341"/>
                          <a:pt x="9348" y="12984"/>
                          <a:pt x="9589" y="12235"/>
                        </a:cubicBezTo>
                        <a:cubicBezTo>
                          <a:pt x="9660" y="11985"/>
                          <a:pt x="9696" y="11602"/>
                          <a:pt x="9562" y="11352"/>
                        </a:cubicBezTo>
                        <a:close/>
                        <a:moveTo>
                          <a:pt x="10017" y="12030"/>
                        </a:moveTo>
                        <a:lnTo>
                          <a:pt x="10017" y="12030"/>
                        </a:lnTo>
                        <a:cubicBezTo>
                          <a:pt x="10178" y="12333"/>
                          <a:pt x="10401" y="12583"/>
                          <a:pt x="10285" y="13002"/>
                        </a:cubicBezTo>
                        <a:cubicBezTo>
                          <a:pt x="10169" y="13448"/>
                          <a:pt x="9785" y="13903"/>
                          <a:pt x="9330" y="14028"/>
                        </a:cubicBezTo>
                        <a:cubicBezTo>
                          <a:pt x="9223" y="13975"/>
                          <a:pt x="9107" y="13921"/>
                          <a:pt x="9000" y="13868"/>
                        </a:cubicBezTo>
                        <a:cubicBezTo>
                          <a:pt x="9428" y="13769"/>
                          <a:pt x="9758" y="13413"/>
                          <a:pt x="9919" y="12993"/>
                        </a:cubicBezTo>
                        <a:cubicBezTo>
                          <a:pt x="10044" y="12672"/>
                          <a:pt x="10079" y="12333"/>
                          <a:pt x="10017" y="12030"/>
                        </a:cubicBezTo>
                        <a:close/>
                        <a:moveTo>
                          <a:pt x="11569" y="13065"/>
                        </a:moveTo>
                        <a:cubicBezTo>
                          <a:pt x="11569" y="13065"/>
                          <a:pt x="11427" y="13377"/>
                          <a:pt x="11435" y="13555"/>
                        </a:cubicBezTo>
                        <a:cubicBezTo>
                          <a:pt x="11435" y="13707"/>
                          <a:pt x="11462" y="13859"/>
                          <a:pt x="11578" y="13975"/>
                        </a:cubicBezTo>
                        <a:cubicBezTo>
                          <a:pt x="11596" y="13992"/>
                          <a:pt x="11614" y="14010"/>
                          <a:pt x="11623" y="14019"/>
                        </a:cubicBezTo>
                        <a:cubicBezTo>
                          <a:pt x="11480" y="14028"/>
                          <a:pt x="11328" y="14046"/>
                          <a:pt x="11177" y="14055"/>
                        </a:cubicBezTo>
                        <a:cubicBezTo>
                          <a:pt x="11070" y="13600"/>
                          <a:pt x="11186" y="13341"/>
                          <a:pt x="11320" y="13207"/>
                        </a:cubicBezTo>
                        <a:cubicBezTo>
                          <a:pt x="11435" y="13091"/>
                          <a:pt x="11569" y="13065"/>
                          <a:pt x="11569" y="13065"/>
                        </a:cubicBezTo>
                        <a:close/>
                        <a:moveTo>
                          <a:pt x="9638" y="10261"/>
                        </a:moveTo>
                        <a:cubicBezTo>
                          <a:pt x="9839" y="10261"/>
                          <a:pt x="9963" y="10518"/>
                          <a:pt x="10026" y="10665"/>
                        </a:cubicBezTo>
                        <a:cubicBezTo>
                          <a:pt x="10079" y="10790"/>
                          <a:pt x="10187" y="10805"/>
                          <a:pt x="10308" y="10805"/>
                        </a:cubicBezTo>
                        <a:cubicBezTo>
                          <a:pt x="10349" y="10805"/>
                          <a:pt x="10391" y="10804"/>
                          <a:pt x="10433" y="10804"/>
                        </a:cubicBezTo>
                        <a:cubicBezTo>
                          <a:pt x="10518" y="10804"/>
                          <a:pt x="10603" y="10811"/>
                          <a:pt x="10677" y="10852"/>
                        </a:cubicBezTo>
                        <a:cubicBezTo>
                          <a:pt x="11266" y="11182"/>
                          <a:pt x="10713" y="11200"/>
                          <a:pt x="10909" y="11396"/>
                        </a:cubicBezTo>
                        <a:cubicBezTo>
                          <a:pt x="11052" y="11539"/>
                          <a:pt x="11204" y="11664"/>
                          <a:pt x="11346" y="11807"/>
                        </a:cubicBezTo>
                        <a:cubicBezTo>
                          <a:pt x="11774" y="12226"/>
                          <a:pt x="11105" y="12503"/>
                          <a:pt x="10891" y="12636"/>
                        </a:cubicBezTo>
                        <a:cubicBezTo>
                          <a:pt x="10856" y="12663"/>
                          <a:pt x="10865" y="12726"/>
                          <a:pt x="10909" y="12726"/>
                        </a:cubicBezTo>
                        <a:cubicBezTo>
                          <a:pt x="11195" y="12699"/>
                          <a:pt x="11480" y="12565"/>
                          <a:pt x="11596" y="12289"/>
                        </a:cubicBezTo>
                        <a:cubicBezTo>
                          <a:pt x="11662" y="12274"/>
                          <a:pt x="11727" y="12267"/>
                          <a:pt x="11791" y="12267"/>
                        </a:cubicBezTo>
                        <a:cubicBezTo>
                          <a:pt x="12006" y="12267"/>
                          <a:pt x="12209" y="12349"/>
                          <a:pt x="12381" y="12520"/>
                        </a:cubicBezTo>
                        <a:cubicBezTo>
                          <a:pt x="12497" y="12636"/>
                          <a:pt x="12568" y="12797"/>
                          <a:pt x="12604" y="12949"/>
                        </a:cubicBezTo>
                        <a:cubicBezTo>
                          <a:pt x="12631" y="13056"/>
                          <a:pt x="12622" y="13163"/>
                          <a:pt x="12604" y="13270"/>
                        </a:cubicBezTo>
                        <a:cubicBezTo>
                          <a:pt x="12588" y="13350"/>
                          <a:pt x="12550" y="13376"/>
                          <a:pt x="12506" y="13376"/>
                        </a:cubicBezTo>
                        <a:cubicBezTo>
                          <a:pt x="12432" y="13376"/>
                          <a:pt x="12340" y="13301"/>
                          <a:pt x="12301" y="13279"/>
                        </a:cubicBezTo>
                        <a:cubicBezTo>
                          <a:pt x="12185" y="13199"/>
                          <a:pt x="11867" y="12917"/>
                          <a:pt x="11661" y="12917"/>
                        </a:cubicBezTo>
                        <a:cubicBezTo>
                          <a:pt x="11615" y="12917"/>
                          <a:pt x="11574" y="12932"/>
                          <a:pt x="11543" y="12967"/>
                        </a:cubicBezTo>
                        <a:cubicBezTo>
                          <a:pt x="11537" y="12966"/>
                          <a:pt x="11531" y="12966"/>
                          <a:pt x="11525" y="12966"/>
                        </a:cubicBezTo>
                        <a:cubicBezTo>
                          <a:pt x="11346" y="12966"/>
                          <a:pt x="11209" y="13097"/>
                          <a:pt x="11114" y="13270"/>
                        </a:cubicBezTo>
                        <a:cubicBezTo>
                          <a:pt x="10972" y="13520"/>
                          <a:pt x="10954" y="13823"/>
                          <a:pt x="11088" y="14064"/>
                        </a:cubicBezTo>
                        <a:cubicBezTo>
                          <a:pt x="10650" y="14108"/>
                          <a:pt x="10213" y="14189"/>
                          <a:pt x="9776" y="14269"/>
                        </a:cubicBezTo>
                        <a:cubicBezTo>
                          <a:pt x="9660" y="14207"/>
                          <a:pt x="9544" y="14144"/>
                          <a:pt x="9428" y="14082"/>
                        </a:cubicBezTo>
                        <a:cubicBezTo>
                          <a:pt x="9830" y="14001"/>
                          <a:pt x="10142" y="13716"/>
                          <a:pt x="10311" y="13314"/>
                        </a:cubicBezTo>
                        <a:cubicBezTo>
                          <a:pt x="10401" y="13091"/>
                          <a:pt x="10454" y="12886"/>
                          <a:pt x="10427" y="12645"/>
                        </a:cubicBezTo>
                        <a:cubicBezTo>
                          <a:pt x="10383" y="12271"/>
                          <a:pt x="10044" y="12074"/>
                          <a:pt x="9928" y="11744"/>
                        </a:cubicBezTo>
                        <a:cubicBezTo>
                          <a:pt x="9928" y="11735"/>
                          <a:pt x="9919" y="11727"/>
                          <a:pt x="9910" y="11727"/>
                        </a:cubicBezTo>
                        <a:cubicBezTo>
                          <a:pt x="9812" y="11530"/>
                          <a:pt x="9669" y="11352"/>
                          <a:pt x="9455" y="11200"/>
                        </a:cubicBezTo>
                        <a:lnTo>
                          <a:pt x="9446" y="11200"/>
                        </a:lnTo>
                        <a:cubicBezTo>
                          <a:pt x="9371" y="11130"/>
                          <a:pt x="9287" y="11092"/>
                          <a:pt x="9201" y="11092"/>
                        </a:cubicBezTo>
                        <a:cubicBezTo>
                          <a:pt x="9124" y="11092"/>
                          <a:pt x="9045" y="11123"/>
                          <a:pt x="8973" y="11191"/>
                        </a:cubicBezTo>
                        <a:cubicBezTo>
                          <a:pt x="8908" y="11210"/>
                          <a:pt x="8848" y="11218"/>
                          <a:pt x="8792" y="11218"/>
                        </a:cubicBezTo>
                        <a:cubicBezTo>
                          <a:pt x="8292" y="11218"/>
                          <a:pt x="8194" y="10532"/>
                          <a:pt x="8813" y="10460"/>
                        </a:cubicBezTo>
                        <a:cubicBezTo>
                          <a:pt x="8838" y="10456"/>
                          <a:pt x="8860" y="10454"/>
                          <a:pt x="8881" y="10454"/>
                        </a:cubicBezTo>
                        <a:cubicBezTo>
                          <a:pt x="8964" y="10454"/>
                          <a:pt x="9020" y="10483"/>
                          <a:pt x="9098" y="10540"/>
                        </a:cubicBezTo>
                        <a:cubicBezTo>
                          <a:pt x="9106" y="10548"/>
                          <a:pt x="9116" y="10550"/>
                          <a:pt x="9128" y="10550"/>
                        </a:cubicBezTo>
                        <a:cubicBezTo>
                          <a:pt x="9143" y="10550"/>
                          <a:pt x="9159" y="10545"/>
                          <a:pt x="9170" y="10540"/>
                        </a:cubicBezTo>
                        <a:cubicBezTo>
                          <a:pt x="9286" y="10486"/>
                          <a:pt x="9348" y="10388"/>
                          <a:pt x="9455" y="10326"/>
                        </a:cubicBezTo>
                        <a:cubicBezTo>
                          <a:pt x="9522" y="10280"/>
                          <a:pt x="9583" y="10261"/>
                          <a:pt x="9638" y="10261"/>
                        </a:cubicBezTo>
                        <a:close/>
                        <a:moveTo>
                          <a:pt x="24101" y="10977"/>
                        </a:moveTo>
                        <a:cubicBezTo>
                          <a:pt x="25032" y="10977"/>
                          <a:pt x="25971" y="11097"/>
                          <a:pt x="26869" y="11263"/>
                        </a:cubicBezTo>
                        <a:cubicBezTo>
                          <a:pt x="27493" y="11379"/>
                          <a:pt x="28118" y="11548"/>
                          <a:pt x="28724" y="11718"/>
                        </a:cubicBezTo>
                        <a:cubicBezTo>
                          <a:pt x="29349" y="11896"/>
                          <a:pt x="30000" y="12021"/>
                          <a:pt x="30607" y="12244"/>
                        </a:cubicBezTo>
                        <a:cubicBezTo>
                          <a:pt x="31570" y="12592"/>
                          <a:pt x="32552" y="12895"/>
                          <a:pt x="33542" y="13163"/>
                        </a:cubicBezTo>
                        <a:cubicBezTo>
                          <a:pt x="34132" y="13319"/>
                          <a:pt x="34799" y="13475"/>
                          <a:pt x="35443" y="13475"/>
                        </a:cubicBezTo>
                        <a:cubicBezTo>
                          <a:pt x="35460" y="13475"/>
                          <a:pt x="35478" y="13475"/>
                          <a:pt x="35496" y="13475"/>
                        </a:cubicBezTo>
                        <a:lnTo>
                          <a:pt x="35496" y="13475"/>
                        </a:lnTo>
                        <a:cubicBezTo>
                          <a:pt x="35478" y="13484"/>
                          <a:pt x="35469" y="13484"/>
                          <a:pt x="35451" y="13493"/>
                        </a:cubicBezTo>
                        <a:cubicBezTo>
                          <a:pt x="35074" y="13571"/>
                          <a:pt x="34699" y="13609"/>
                          <a:pt x="34319" y="13609"/>
                        </a:cubicBezTo>
                        <a:cubicBezTo>
                          <a:pt x="33962" y="13609"/>
                          <a:pt x="33601" y="13576"/>
                          <a:pt x="33230" y="13511"/>
                        </a:cubicBezTo>
                        <a:cubicBezTo>
                          <a:pt x="32355" y="13359"/>
                          <a:pt x="31517" y="13083"/>
                          <a:pt x="30669" y="12877"/>
                        </a:cubicBezTo>
                        <a:cubicBezTo>
                          <a:pt x="28903" y="12440"/>
                          <a:pt x="27038" y="11905"/>
                          <a:pt x="25210" y="11905"/>
                        </a:cubicBezTo>
                        <a:cubicBezTo>
                          <a:pt x="23934" y="11905"/>
                          <a:pt x="22649" y="12199"/>
                          <a:pt x="21418" y="12512"/>
                        </a:cubicBezTo>
                        <a:cubicBezTo>
                          <a:pt x="20187" y="12815"/>
                          <a:pt x="18956" y="13145"/>
                          <a:pt x="17716" y="13448"/>
                        </a:cubicBezTo>
                        <a:cubicBezTo>
                          <a:pt x="16538" y="13743"/>
                          <a:pt x="15334" y="13903"/>
                          <a:pt x="14147" y="14153"/>
                        </a:cubicBezTo>
                        <a:cubicBezTo>
                          <a:pt x="12881" y="14412"/>
                          <a:pt x="11614" y="14438"/>
                          <a:pt x="10338" y="14590"/>
                        </a:cubicBezTo>
                        <a:cubicBezTo>
                          <a:pt x="10240" y="14528"/>
                          <a:pt x="10133" y="14474"/>
                          <a:pt x="10035" y="14412"/>
                        </a:cubicBezTo>
                        <a:cubicBezTo>
                          <a:pt x="9990" y="14385"/>
                          <a:pt x="9946" y="14367"/>
                          <a:pt x="9901" y="14340"/>
                        </a:cubicBezTo>
                        <a:cubicBezTo>
                          <a:pt x="10847" y="14224"/>
                          <a:pt x="11810" y="14215"/>
                          <a:pt x="12738" y="14037"/>
                        </a:cubicBezTo>
                        <a:cubicBezTo>
                          <a:pt x="13889" y="13814"/>
                          <a:pt x="14977" y="13341"/>
                          <a:pt x="16092" y="13002"/>
                        </a:cubicBezTo>
                        <a:cubicBezTo>
                          <a:pt x="16619" y="12851"/>
                          <a:pt x="17118" y="12628"/>
                          <a:pt x="17627" y="12422"/>
                        </a:cubicBezTo>
                        <a:cubicBezTo>
                          <a:pt x="18135" y="12226"/>
                          <a:pt x="18653" y="12074"/>
                          <a:pt x="19170" y="11896"/>
                        </a:cubicBezTo>
                        <a:cubicBezTo>
                          <a:pt x="19687" y="11709"/>
                          <a:pt x="20241" y="11602"/>
                          <a:pt x="20785" y="11468"/>
                        </a:cubicBezTo>
                        <a:cubicBezTo>
                          <a:pt x="21516" y="11298"/>
                          <a:pt x="22248" y="11129"/>
                          <a:pt x="22988" y="11040"/>
                        </a:cubicBezTo>
                        <a:cubicBezTo>
                          <a:pt x="23356" y="10996"/>
                          <a:pt x="23728" y="10977"/>
                          <a:pt x="24101" y="10977"/>
                        </a:cubicBezTo>
                        <a:close/>
                        <a:moveTo>
                          <a:pt x="25445" y="12047"/>
                        </a:moveTo>
                        <a:cubicBezTo>
                          <a:pt x="26481" y="12047"/>
                          <a:pt x="27565" y="12284"/>
                          <a:pt x="28573" y="12512"/>
                        </a:cubicBezTo>
                        <a:cubicBezTo>
                          <a:pt x="29358" y="12690"/>
                          <a:pt x="30134" y="12868"/>
                          <a:pt x="30910" y="13065"/>
                        </a:cubicBezTo>
                        <a:cubicBezTo>
                          <a:pt x="31784" y="13279"/>
                          <a:pt x="32641" y="13555"/>
                          <a:pt x="33542" y="13662"/>
                        </a:cubicBezTo>
                        <a:cubicBezTo>
                          <a:pt x="33751" y="13692"/>
                          <a:pt x="33958" y="13706"/>
                          <a:pt x="34163" y="13706"/>
                        </a:cubicBezTo>
                        <a:cubicBezTo>
                          <a:pt x="34517" y="13706"/>
                          <a:pt x="34866" y="13664"/>
                          <a:pt x="35210" y="13591"/>
                        </a:cubicBezTo>
                        <a:lnTo>
                          <a:pt x="35210" y="13591"/>
                        </a:lnTo>
                        <a:cubicBezTo>
                          <a:pt x="34925" y="13725"/>
                          <a:pt x="34648" y="13876"/>
                          <a:pt x="34380" y="14037"/>
                        </a:cubicBezTo>
                        <a:cubicBezTo>
                          <a:pt x="33849" y="14112"/>
                          <a:pt x="33314" y="14145"/>
                          <a:pt x="32779" y="14145"/>
                        </a:cubicBezTo>
                        <a:cubicBezTo>
                          <a:pt x="31096" y="14145"/>
                          <a:pt x="29403" y="13826"/>
                          <a:pt x="27752" y="13529"/>
                        </a:cubicBezTo>
                        <a:cubicBezTo>
                          <a:pt x="26666" y="13333"/>
                          <a:pt x="25523" y="13170"/>
                          <a:pt x="24408" y="13170"/>
                        </a:cubicBezTo>
                        <a:cubicBezTo>
                          <a:pt x="24351" y="13170"/>
                          <a:pt x="24294" y="13171"/>
                          <a:pt x="24237" y="13172"/>
                        </a:cubicBezTo>
                        <a:cubicBezTo>
                          <a:pt x="23176" y="13190"/>
                          <a:pt x="22105" y="13457"/>
                          <a:pt x="21070" y="13698"/>
                        </a:cubicBezTo>
                        <a:cubicBezTo>
                          <a:pt x="19661" y="14028"/>
                          <a:pt x="18224" y="14296"/>
                          <a:pt x="16788" y="14537"/>
                        </a:cubicBezTo>
                        <a:cubicBezTo>
                          <a:pt x="15994" y="14670"/>
                          <a:pt x="15200" y="14813"/>
                          <a:pt x="14406" y="14956"/>
                        </a:cubicBezTo>
                        <a:cubicBezTo>
                          <a:pt x="13759" y="15069"/>
                          <a:pt x="13122" y="15114"/>
                          <a:pt x="12483" y="15114"/>
                        </a:cubicBezTo>
                        <a:cubicBezTo>
                          <a:pt x="12064" y="15114"/>
                          <a:pt x="11645" y="15095"/>
                          <a:pt x="11221" y="15063"/>
                        </a:cubicBezTo>
                        <a:cubicBezTo>
                          <a:pt x="10954" y="14929"/>
                          <a:pt x="10686" y="14786"/>
                          <a:pt x="10427" y="14635"/>
                        </a:cubicBezTo>
                        <a:lnTo>
                          <a:pt x="10427" y="14635"/>
                        </a:lnTo>
                        <a:cubicBezTo>
                          <a:pt x="10667" y="14658"/>
                          <a:pt x="10911" y="14668"/>
                          <a:pt x="11156" y="14668"/>
                        </a:cubicBezTo>
                        <a:cubicBezTo>
                          <a:pt x="12061" y="14668"/>
                          <a:pt x="12992" y="14529"/>
                          <a:pt x="13862" y="14367"/>
                        </a:cubicBezTo>
                        <a:cubicBezTo>
                          <a:pt x="15057" y="14135"/>
                          <a:pt x="16253" y="13912"/>
                          <a:pt x="17448" y="13671"/>
                        </a:cubicBezTo>
                        <a:cubicBezTo>
                          <a:pt x="20089" y="13136"/>
                          <a:pt x="22658" y="12057"/>
                          <a:pt x="25388" y="12048"/>
                        </a:cubicBezTo>
                        <a:cubicBezTo>
                          <a:pt x="25407" y="12048"/>
                          <a:pt x="25426" y="12047"/>
                          <a:pt x="25445" y="12047"/>
                        </a:cubicBezTo>
                        <a:close/>
                        <a:moveTo>
                          <a:pt x="24469" y="13330"/>
                        </a:moveTo>
                        <a:cubicBezTo>
                          <a:pt x="25385" y="13330"/>
                          <a:pt x="26301" y="13472"/>
                          <a:pt x="27208" y="13609"/>
                        </a:cubicBezTo>
                        <a:cubicBezTo>
                          <a:pt x="27797" y="13689"/>
                          <a:pt x="28377" y="13796"/>
                          <a:pt x="28965" y="13885"/>
                        </a:cubicBezTo>
                        <a:cubicBezTo>
                          <a:pt x="28329" y="13807"/>
                          <a:pt x="27693" y="13772"/>
                          <a:pt x="27058" y="13772"/>
                        </a:cubicBezTo>
                        <a:cubicBezTo>
                          <a:pt x="24564" y="13772"/>
                          <a:pt x="22083" y="14320"/>
                          <a:pt x="19687" y="15009"/>
                        </a:cubicBezTo>
                        <a:cubicBezTo>
                          <a:pt x="18456" y="15357"/>
                          <a:pt x="17198" y="15786"/>
                          <a:pt x="15914" y="15848"/>
                        </a:cubicBezTo>
                        <a:cubicBezTo>
                          <a:pt x="15658" y="15863"/>
                          <a:pt x="15402" y="15870"/>
                          <a:pt x="15146" y="15870"/>
                        </a:cubicBezTo>
                        <a:cubicBezTo>
                          <a:pt x="14652" y="15870"/>
                          <a:pt x="14159" y="15845"/>
                          <a:pt x="13666" y="15803"/>
                        </a:cubicBezTo>
                        <a:cubicBezTo>
                          <a:pt x="13318" y="15768"/>
                          <a:pt x="12934" y="15759"/>
                          <a:pt x="12568" y="15696"/>
                        </a:cubicBezTo>
                        <a:cubicBezTo>
                          <a:pt x="12140" y="15518"/>
                          <a:pt x="11730" y="15322"/>
                          <a:pt x="11320" y="15116"/>
                        </a:cubicBezTo>
                        <a:lnTo>
                          <a:pt x="11320" y="15116"/>
                        </a:lnTo>
                        <a:cubicBezTo>
                          <a:pt x="11819" y="15194"/>
                          <a:pt x="12302" y="15244"/>
                          <a:pt x="12808" y="15244"/>
                        </a:cubicBezTo>
                        <a:cubicBezTo>
                          <a:pt x="12943" y="15244"/>
                          <a:pt x="13080" y="15240"/>
                          <a:pt x="13220" y="15232"/>
                        </a:cubicBezTo>
                        <a:cubicBezTo>
                          <a:pt x="14156" y="15179"/>
                          <a:pt x="15075" y="14992"/>
                          <a:pt x="16003" y="14831"/>
                        </a:cubicBezTo>
                        <a:cubicBezTo>
                          <a:pt x="17484" y="14590"/>
                          <a:pt x="18956" y="14331"/>
                          <a:pt x="20419" y="14019"/>
                        </a:cubicBezTo>
                        <a:cubicBezTo>
                          <a:pt x="21436" y="13796"/>
                          <a:pt x="22435" y="13529"/>
                          <a:pt x="23461" y="13395"/>
                        </a:cubicBezTo>
                        <a:cubicBezTo>
                          <a:pt x="23797" y="13349"/>
                          <a:pt x="24133" y="13330"/>
                          <a:pt x="24469" y="13330"/>
                        </a:cubicBezTo>
                        <a:close/>
                        <a:moveTo>
                          <a:pt x="27135" y="13895"/>
                        </a:moveTo>
                        <a:cubicBezTo>
                          <a:pt x="27926" y="13895"/>
                          <a:pt x="28718" y="13936"/>
                          <a:pt x="29510" y="14010"/>
                        </a:cubicBezTo>
                        <a:cubicBezTo>
                          <a:pt x="29424" y="14009"/>
                          <a:pt x="29339" y="14009"/>
                          <a:pt x="29254" y="14009"/>
                        </a:cubicBezTo>
                        <a:cubicBezTo>
                          <a:pt x="27473" y="14009"/>
                          <a:pt x="25683" y="14194"/>
                          <a:pt x="24023" y="14867"/>
                        </a:cubicBezTo>
                        <a:cubicBezTo>
                          <a:pt x="22114" y="15643"/>
                          <a:pt x="20196" y="16392"/>
                          <a:pt x="18153" y="16651"/>
                        </a:cubicBezTo>
                        <a:cubicBezTo>
                          <a:pt x="17828" y="16677"/>
                          <a:pt x="17504" y="16690"/>
                          <a:pt x="17183" y="16690"/>
                        </a:cubicBezTo>
                        <a:cubicBezTo>
                          <a:pt x="16173" y="16690"/>
                          <a:pt x="15178" y="16558"/>
                          <a:pt x="14183" y="16267"/>
                        </a:cubicBezTo>
                        <a:cubicBezTo>
                          <a:pt x="13701" y="16133"/>
                          <a:pt x="13238" y="15973"/>
                          <a:pt x="12774" y="15786"/>
                        </a:cubicBezTo>
                        <a:lnTo>
                          <a:pt x="12774" y="15786"/>
                        </a:lnTo>
                        <a:cubicBezTo>
                          <a:pt x="12943" y="15812"/>
                          <a:pt x="13113" y="15839"/>
                          <a:pt x="13273" y="15857"/>
                        </a:cubicBezTo>
                        <a:cubicBezTo>
                          <a:pt x="13978" y="15964"/>
                          <a:pt x="14701" y="15973"/>
                          <a:pt x="15405" y="15973"/>
                        </a:cubicBezTo>
                        <a:cubicBezTo>
                          <a:pt x="16681" y="15964"/>
                          <a:pt x="17885" y="15625"/>
                          <a:pt x="19108" y="15286"/>
                        </a:cubicBezTo>
                        <a:cubicBezTo>
                          <a:pt x="20678" y="14840"/>
                          <a:pt x="22230" y="14394"/>
                          <a:pt x="23845" y="14144"/>
                        </a:cubicBezTo>
                        <a:cubicBezTo>
                          <a:pt x="24939" y="13973"/>
                          <a:pt x="26036" y="13895"/>
                          <a:pt x="27135" y="13895"/>
                        </a:cubicBezTo>
                        <a:close/>
                        <a:moveTo>
                          <a:pt x="15158" y="1"/>
                        </a:moveTo>
                        <a:cubicBezTo>
                          <a:pt x="15083" y="1"/>
                          <a:pt x="15002" y="9"/>
                          <a:pt x="14915" y="22"/>
                        </a:cubicBezTo>
                        <a:cubicBezTo>
                          <a:pt x="14210" y="129"/>
                          <a:pt x="13318" y="638"/>
                          <a:pt x="13478" y="1494"/>
                        </a:cubicBezTo>
                        <a:cubicBezTo>
                          <a:pt x="13523" y="1699"/>
                          <a:pt x="13559" y="1887"/>
                          <a:pt x="13657" y="2065"/>
                        </a:cubicBezTo>
                        <a:cubicBezTo>
                          <a:pt x="13657" y="2065"/>
                          <a:pt x="13657" y="2065"/>
                          <a:pt x="13657" y="2065"/>
                        </a:cubicBezTo>
                        <a:cubicBezTo>
                          <a:pt x="13662" y="2065"/>
                          <a:pt x="13764" y="2244"/>
                          <a:pt x="13782" y="2261"/>
                        </a:cubicBezTo>
                        <a:cubicBezTo>
                          <a:pt x="13880" y="2342"/>
                          <a:pt x="13898" y="2306"/>
                          <a:pt x="13782" y="2386"/>
                        </a:cubicBezTo>
                        <a:cubicBezTo>
                          <a:pt x="13577" y="2529"/>
                          <a:pt x="13505" y="2868"/>
                          <a:pt x="13514" y="3091"/>
                        </a:cubicBezTo>
                        <a:cubicBezTo>
                          <a:pt x="13519" y="3381"/>
                          <a:pt x="13720" y="3500"/>
                          <a:pt x="13947" y="3500"/>
                        </a:cubicBezTo>
                        <a:cubicBezTo>
                          <a:pt x="14168" y="3500"/>
                          <a:pt x="14412" y="3387"/>
                          <a:pt x="14522" y="3207"/>
                        </a:cubicBezTo>
                        <a:cubicBezTo>
                          <a:pt x="14629" y="3037"/>
                          <a:pt x="14701" y="2779"/>
                          <a:pt x="14718" y="2547"/>
                        </a:cubicBezTo>
                        <a:cubicBezTo>
                          <a:pt x="15245" y="3011"/>
                          <a:pt x="15182" y="3885"/>
                          <a:pt x="14924" y="4465"/>
                        </a:cubicBezTo>
                        <a:cubicBezTo>
                          <a:pt x="12729" y="5553"/>
                          <a:pt x="11320" y="7819"/>
                          <a:pt x="8857" y="8488"/>
                        </a:cubicBezTo>
                        <a:cubicBezTo>
                          <a:pt x="8518" y="8337"/>
                          <a:pt x="8179" y="8203"/>
                          <a:pt x="7831" y="8078"/>
                        </a:cubicBezTo>
                        <a:cubicBezTo>
                          <a:pt x="6829" y="7723"/>
                          <a:pt x="5780" y="7551"/>
                          <a:pt x="4733" y="7551"/>
                        </a:cubicBezTo>
                        <a:cubicBezTo>
                          <a:pt x="3095" y="7551"/>
                          <a:pt x="1460" y="7970"/>
                          <a:pt x="8" y="8765"/>
                        </a:cubicBezTo>
                        <a:cubicBezTo>
                          <a:pt x="0" y="8765"/>
                          <a:pt x="5" y="8776"/>
                          <a:pt x="11" y="8776"/>
                        </a:cubicBezTo>
                        <a:cubicBezTo>
                          <a:pt x="13" y="8776"/>
                          <a:pt x="15" y="8775"/>
                          <a:pt x="17" y="8774"/>
                        </a:cubicBezTo>
                        <a:cubicBezTo>
                          <a:pt x="1346" y="8131"/>
                          <a:pt x="2898" y="7739"/>
                          <a:pt x="4379" y="7676"/>
                        </a:cubicBezTo>
                        <a:cubicBezTo>
                          <a:pt x="4485" y="7672"/>
                          <a:pt x="4590" y="7669"/>
                          <a:pt x="4696" y="7669"/>
                        </a:cubicBezTo>
                        <a:cubicBezTo>
                          <a:pt x="6007" y="7669"/>
                          <a:pt x="7303" y="8021"/>
                          <a:pt x="8500" y="8533"/>
                        </a:cubicBezTo>
                        <a:cubicBezTo>
                          <a:pt x="9999" y="9175"/>
                          <a:pt x="11177" y="10263"/>
                          <a:pt x="12470" y="11218"/>
                        </a:cubicBezTo>
                        <a:cubicBezTo>
                          <a:pt x="12256" y="11093"/>
                          <a:pt x="12033" y="10959"/>
                          <a:pt x="11819" y="10834"/>
                        </a:cubicBezTo>
                        <a:cubicBezTo>
                          <a:pt x="10686" y="10156"/>
                          <a:pt x="9553" y="9478"/>
                          <a:pt x="8331" y="8970"/>
                        </a:cubicBezTo>
                        <a:cubicBezTo>
                          <a:pt x="7057" y="8438"/>
                          <a:pt x="5777" y="8032"/>
                          <a:pt x="4421" y="8032"/>
                        </a:cubicBezTo>
                        <a:cubicBezTo>
                          <a:pt x="4163" y="8032"/>
                          <a:pt x="3903" y="8046"/>
                          <a:pt x="3639" y="8078"/>
                        </a:cubicBezTo>
                        <a:cubicBezTo>
                          <a:pt x="2969" y="8158"/>
                          <a:pt x="2309" y="8310"/>
                          <a:pt x="1658" y="8470"/>
                        </a:cubicBezTo>
                        <a:cubicBezTo>
                          <a:pt x="1221" y="8568"/>
                          <a:pt x="766" y="8667"/>
                          <a:pt x="373" y="8872"/>
                        </a:cubicBezTo>
                        <a:cubicBezTo>
                          <a:pt x="356" y="8881"/>
                          <a:pt x="364" y="8899"/>
                          <a:pt x="382" y="8899"/>
                        </a:cubicBezTo>
                        <a:cubicBezTo>
                          <a:pt x="1435" y="8497"/>
                          <a:pt x="2657" y="8328"/>
                          <a:pt x="3763" y="8194"/>
                        </a:cubicBezTo>
                        <a:cubicBezTo>
                          <a:pt x="3997" y="8166"/>
                          <a:pt x="4230" y="8153"/>
                          <a:pt x="4461" y="8153"/>
                        </a:cubicBezTo>
                        <a:cubicBezTo>
                          <a:pt x="5954" y="8153"/>
                          <a:pt x="7399" y="8690"/>
                          <a:pt x="8750" y="9300"/>
                        </a:cubicBezTo>
                        <a:cubicBezTo>
                          <a:pt x="9901" y="9817"/>
                          <a:pt x="10972" y="10486"/>
                          <a:pt x="12051" y="11129"/>
                        </a:cubicBezTo>
                        <a:cubicBezTo>
                          <a:pt x="12560" y="11441"/>
                          <a:pt x="13077" y="11735"/>
                          <a:pt x="13603" y="12021"/>
                        </a:cubicBezTo>
                        <a:cubicBezTo>
                          <a:pt x="13889" y="12173"/>
                          <a:pt x="14183" y="12360"/>
                          <a:pt x="14495" y="12431"/>
                        </a:cubicBezTo>
                        <a:cubicBezTo>
                          <a:pt x="14498" y="12434"/>
                          <a:pt x="14501" y="12435"/>
                          <a:pt x="14504" y="12435"/>
                        </a:cubicBezTo>
                        <a:cubicBezTo>
                          <a:pt x="14510" y="12435"/>
                          <a:pt x="14516" y="12431"/>
                          <a:pt x="14522" y="12431"/>
                        </a:cubicBezTo>
                        <a:cubicBezTo>
                          <a:pt x="15048" y="12638"/>
                          <a:pt x="15599" y="12762"/>
                          <a:pt x="16159" y="12762"/>
                        </a:cubicBezTo>
                        <a:cubicBezTo>
                          <a:pt x="16175" y="12762"/>
                          <a:pt x="16192" y="12762"/>
                          <a:pt x="16208" y="12761"/>
                        </a:cubicBezTo>
                        <a:lnTo>
                          <a:pt x="16208" y="12761"/>
                        </a:lnTo>
                        <a:cubicBezTo>
                          <a:pt x="15102" y="13154"/>
                          <a:pt x="13978" y="13573"/>
                          <a:pt x="12845" y="13850"/>
                        </a:cubicBezTo>
                        <a:cubicBezTo>
                          <a:pt x="12515" y="13930"/>
                          <a:pt x="12185" y="13966"/>
                          <a:pt x="11855" y="14001"/>
                        </a:cubicBezTo>
                        <a:cubicBezTo>
                          <a:pt x="11766" y="13975"/>
                          <a:pt x="11694" y="13939"/>
                          <a:pt x="11632" y="13850"/>
                        </a:cubicBezTo>
                        <a:cubicBezTo>
                          <a:pt x="11569" y="13760"/>
                          <a:pt x="11569" y="13618"/>
                          <a:pt x="11551" y="13511"/>
                        </a:cubicBezTo>
                        <a:cubicBezTo>
                          <a:pt x="11534" y="13350"/>
                          <a:pt x="11551" y="13172"/>
                          <a:pt x="11667" y="13065"/>
                        </a:cubicBezTo>
                        <a:cubicBezTo>
                          <a:pt x="11899" y="13118"/>
                          <a:pt x="12247" y="13493"/>
                          <a:pt x="12408" y="13529"/>
                        </a:cubicBezTo>
                        <a:cubicBezTo>
                          <a:pt x="12440" y="13536"/>
                          <a:pt x="12469" y="13540"/>
                          <a:pt x="12497" y="13540"/>
                        </a:cubicBezTo>
                        <a:cubicBezTo>
                          <a:pt x="12719" y="13540"/>
                          <a:pt x="12782" y="13296"/>
                          <a:pt x="12774" y="13074"/>
                        </a:cubicBezTo>
                        <a:cubicBezTo>
                          <a:pt x="12765" y="12744"/>
                          <a:pt x="12542" y="12449"/>
                          <a:pt x="12283" y="12280"/>
                        </a:cubicBezTo>
                        <a:cubicBezTo>
                          <a:pt x="12161" y="12200"/>
                          <a:pt x="12030" y="12168"/>
                          <a:pt x="11896" y="12168"/>
                        </a:cubicBezTo>
                        <a:cubicBezTo>
                          <a:pt x="11805" y="12168"/>
                          <a:pt x="11713" y="12183"/>
                          <a:pt x="11623" y="12208"/>
                        </a:cubicBezTo>
                        <a:cubicBezTo>
                          <a:pt x="11739" y="11789"/>
                          <a:pt x="11355" y="11593"/>
                          <a:pt x="11079" y="11325"/>
                        </a:cubicBezTo>
                        <a:cubicBezTo>
                          <a:pt x="11070" y="11316"/>
                          <a:pt x="11123" y="11236"/>
                          <a:pt x="11105" y="11173"/>
                        </a:cubicBezTo>
                        <a:cubicBezTo>
                          <a:pt x="11061" y="11013"/>
                          <a:pt x="10998" y="10906"/>
                          <a:pt x="10873" y="10790"/>
                        </a:cubicBezTo>
                        <a:cubicBezTo>
                          <a:pt x="10784" y="10710"/>
                          <a:pt x="10633" y="10602"/>
                          <a:pt x="10499" y="10594"/>
                        </a:cubicBezTo>
                        <a:cubicBezTo>
                          <a:pt x="10473" y="10591"/>
                          <a:pt x="10450" y="10590"/>
                          <a:pt x="10427" y="10590"/>
                        </a:cubicBezTo>
                        <a:cubicBezTo>
                          <a:pt x="10388" y="10590"/>
                          <a:pt x="10354" y="10593"/>
                          <a:pt x="10324" y="10593"/>
                        </a:cubicBezTo>
                        <a:cubicBezTo>
                          <a:pt x="10246" y="10593"/>
                          <a:pt x="10192" y="10577"/>
                          <a:pt x="10142" y="10460"/>
                        </a:cubicBezTo>
                        <a:cubicBezTo>
                          <a:pt x="10055" y="10279"/>
                          <a:pt x="9833" y="10109"/>
                          <a:pt x="9619" y="10109"/>
                        </a:cubicBezTo>
                        <a:cubicBezTo>
                          <a:pt x="9569" y="10109"/>
                          <a:pt x="9520" y="10118"/>
                          <a:pt x="9473" y="10139"/>
                        </a:cubicBezTo>
                        <a:cubicBezTo>
                          <a:pt x="9396" y="10177"/>
                          <a:pt x="9234" y="10321"/>
                          <a:pt x="9127" y="10321"/>
                        </a:cubicBezTo>
                        <a:cubicBezTo>
                          <a:pt x="9110" y="10321"/>
                          <a:pt x="9094" y="10317"/>
                          <a:pt x="9080" y="10308"/>
                        </a:cubicBezTo>
                        <a:cubicBezTo>
                          <a:pt x="9044" y="10289"/>
                          <a:pt x="8998" y="10281"/>
                          <a:pt x="8946" y="10281"/>
                        </a:cubicBezTo>
                        <a:cubicBezTo>
                          <a:pt x="8804" y="10281"/>
                          <a:pt x="8623" y="10338"/>
                          <a:pt x="8518" y="10371"/>
                        </a:cubicBezTo>
                        <a:cubicBezTo>
                          <a:pt x="7885" y="10584"/>
                          <a:pt x="8211" y="11313"/>
                          <a:pt x="8726" y="11313"/>
                        </a:cubicBezTo>
                        <a:cubicBezTo>
                          <a:pt x="8813" y="11313"/>
                          <a:pt x="8906" y="11293"/>
                          <a:pt x="9000" y="11245"/>
                        </a:cubicBezTo>
                        <a:cubicBezTo>
                          <a:pt x="9031" y="11241"/>
                          <a:pt x="9061" y="11239"/>
                          <a:pt x="9089" y="11239"/>
                        </a:cubicBezTo>
                        <a:cubicBezTo>
                          <a:pt x="9605" y="11239"/>
                          <a:pt x="9505" y="11920"/>
                          <a:pt x="9446" y="12199"/>
                        </a:cubicBezTo>
                        <a:cubicBezTo>
                          <a:pt x="9384" y="12458"/>
                          <a:pt x="9241" y="12690"/>
                          <a:pt x="9062" y="12886"/>
                        </a:cubicBezTo>
                        <a:cubicBezTo>
                          <a:pt x="8813" y="13172"/>
                          <a:pt x="8340" y="13341"/>
                          <a:pt x="7947" y="13421"/>
                        </a:cubicBezTo>
                        <a:cubicBezTo>
                          <a:pt x="6866" y="13015"/>
                          <a:pt x="5714" y="12749"/>
                          <a:pt x="4587" y="12749"/>
                        </a:cubicBezTo>
                        <a:cubicBezTo>
                          <a:pt x="4106" y="12749"/>
                          <a:pt x="3630" y="12797"/>
                          <a:pt x="3166" y="12904"/>
                        </a:cubicBezTo>
                        <a:cubicBezTo>
                          <a:pt x="3124" y="12912"/>
                          <a:pt x="3137" y="12967"/>
                          <a:pt x="3175" y="12967"/>
                        </a:cubicBezTo>
                        <a:cubicBezTo>
                          <a:pt x="3178" y="12967"/>
                          <a:pt x="3181" y="12967"/>
                          <a:pt x="3184" y="12967"/>
                        </a:cubicBezTo>
                        <a:cubicBezTo>
                          <a:pt x="3627" y="12871"/>
                          <a:pt x="4069" y="12828"/>
                          <a:pt x="4508" y="12828"/>
                        </a:cubicBezTo>
                        <a:cubicBezTo>
                          <a:pt x="6692" y="12828"/>
                          <a:pt x="8805" y="13900"/>
                          <a:pt x="10677" y="14947"/>
                        </a:cubicBezTo>
                        <a:cubicBezTo>
                          <a:pt x="12566" y="16000"/>
                          <a:pt x="14759" y="16870"/>
                          <a:pt x="16958" y="16870"/>
                        </a:cubicBezTo>
                        <a:cubicBezTo>
                          <a:pt x="17366" y="16870"/>
                          <a:pt x="17774" y="16840"/>
                          <a:pt x="18180" y="16776"/>
                        </a:cubicBezTo>
                        <a:cubicBezTo>
                          <a:pt x="18840" y="16731"/>
                          <a:pt x="19518" y="16588"/>
                          <a:pt x="20134" y="16437"/>
                        </a:cubicBezTo>
                        <a:cubicBezTo>
                          <a:pt x="20785" y="16285"/>
                          <a:pt x="21409" y="16044"/>
                          <a:pt x="22034" y="15803"/>
                        </a:cubicBezTo>
                        <a:cubicBezTo>
                          <a:pt x="22631" y="15580"/>
                          <a:pt x="23220" y="15268"/>
                          <a:pt x="23836" y="15090"/>
                        </a:cubicBezTo>
                        <a:cubicBezTo>
                          <a:pt x="25085" y="14733"/>
                          <a:pt x="26316" y="14233"/>
                          <a:pt x="27645" y="14215"/>
                        </a:cubicBezTo>
                        <a:cubicBezTo>
                          <a:pt x="28323" y="14207"/>
                          <a:pt x="29001" y="14153"/>
                          <a:pt x="29679" y="14135"/>
                        </a:cubicBezTo>
                        <a:cubicBezTo>
                          <a:pt x="29792" y="14129"/>
                          <a:pt x="29905" y="14127"/>
                          <a:pt x="30018" y="14127"/>
                        </a:cubicBezTo>
                        <a:cubicBezTo>
                          <a:pt x="30244" y="14127"/>
                          <a:pt x="30470" y="14135"/>
                          <a:pt x="30696" y="14135"/>
                        </a:cubicBezTo>
                        <a:cubicBezTo>
                          <a:pt x="31297" y="14209"/>
                          <a:pt x="31900" y="14256"/>
                          <a:pt x="32508" y="14256"/>
                        </a:cubicBezTo>
                        <a:cubicBezTo>
                          <a:pt x="33001" y="14256"/>
                          <a:pt x="33497" y="14225"/>
                          <a:pt x="33997" y="14153"/>
                        </a:cubicBezTo>
                        <a:cubicBezTo>
                          <a:pt x="34086" y="14144"/>
                          <a:pt x="34175" y="14126"/>
                          <a:pt x="34264" y="14108"/>
                        </a:cubicBezTo>
                        <a:lnTo>
                          <a:pt x="34264" y="14108"/>
                        </a:lnTo>
                        <a:cubicBezTo>
                          <a:pt x="33845" y="14367"/>
                          <a:pt x="33426" y="14644"/>
                          <a:pt x="32980" y="14876"/>
                        </a:cubicBezTo>
                        <a:cubicBezTo>
                          <a:pt x="32507" y="15125"/>
                          <a:pt x="32088" y="15438"/>
                          <a:pt x="31579" y="15616"/>
                        </a:cubicBezTo>
                        <a:cubicBezTo>
                          <a:pt x="31089" y="15794"/>
                          <a:pt x="30607" y="15919"/>
                          <a:pt x="30098" y="16026"/>
                        </a:cubicBezTo>
                        <a:cubicBezTo>
                          <a:pt x="30072" y="16035"/>
                          <a:pt x="30080" y="16071"/>
                          <a:pt x="30107" y="16071"/>
                        </a:cubicBezTo>
                        <a:cubicBezTo>
                          <a:pt x="30571" y="15991"/>
                          <a:pt x="31035" y="15919"/>
                          <a:pt x="31490" y="15777"/>
                        </a:cubicBezTo>
                        <a:cubicBezTo>
                          <a:pt x="31927" y="15634"/>
                          <a:pt x="32284" y="15420"/>
                          <a:pt x="32685" y="15206"/>
                        </a:cubicBezTo>
                        <a:cubicBezTo>
                          <a:pt x="33622" y="14688"/>
                          <a:pt x="34487" y="14046"/>
                          <a:pt x="35487" y="13636"/>
                        </a:cubicBezTo>
                        <a:cubicBezTo>
                          <a:pt x="36125" y="13373"/>
                          <a:pt x="36776" y="13268"/>
                          <a:pt x="37434" y="13268"/>
                        </a:cubicBezTo>
                        <a:cubicBezTo>
                          <a:pt x="37558" y="13268"/>
                          <a:pt x="37682" y="13272"/>
                          <a:pt x="37806" y="13279"/>
                        </a:cubicBezTo>
                        <a:cubicBezTo>
                          <a:pt x="37877" y="13288"/>
                          <a:pt x="37949" y="13297"/>
                          <a:pt x="38020" y="13297"/>
                        </a:cubicBezTo>
                        <a:cubicBezTo>
                          <a:pt x="38270" y="13314"/>
                          <a:pt x="38520" y="13350"/>
                          <a:pt x="38778" y="13404"/>
                        </a:cubicBezTo>
                        <a:cubicBezTo>
                          <a:pt x="39139" y="13467"/>
                          <a:pt x="39521" y="13519"/>
                          <a:pt x="39899" y="13519"/>
                        </a:cubicBezTo>
                        <a:cubicBezTo>
                          <a:pt x="40315" y="13519"/>
                          <a:pt x="40728" y="13456"/>
                          <a:pt x="41107" y="13279"/>
                        </a:cubicBezTo>
                        <a:cubicBezTo>
                          <a:pt x="41140" y="13262"/>
                          <a:pt x="41120" y="13215"/>
                          <a:pt x="41088" y="13215"/>
                        </a:cubicBezTo>
                        <a:cubicBezTo>
                          <a:pt x="41085" y="13215"/>
                          <a:pt x="41083" y="13216"/>
                          <a:pt x="41080" y="13216"/>
                        </a:cubicBezTo>
                        <a:cubicBezTo>
                          <a:pt x="40705" y="13295"/>
                          <a:pt x="40347" y="13326"/>
                          <a:pt x="39993" y="13326"/>
                        </a:cubicBezTo>
                        <a:cubicBezTo>
                          <a:pt x="39421" y="13326"/>
                          <a:pt x="38862" y="13244"/>
                          <a:pt x="38261" y="13145"/>
                        </a:cubicBezTo>
                        <a:cubicBezTo>
                          <a:pt x="38118" y="13118"/>
                          <a:pt x="37976" y="13100"/>
                          <a:pt x="37824" y="13091"/>
                        </a:cubicBezTo>
                        <a:cubicBezTo>
                          <a:pt x="37547" y="13011"/>
                          <a:pt x="37280" y="12913"/>
                          <a:pt x="37003" y="12797"/>
                        </a:cubicBezTo>
                        <a:cubicBezTo>
                          <a:pt x="36593" y="12619"/>
                          <a:pt x="36218" y="12369"/>
                          <a:pt x="35817" y="12155"/>
                        </a:cubicBezTo>
                        <a:cubicBezTo>
                          <a:pt x="35121" y="11780"/>
                          <a:pt x="34416" y="11432"/>
                          <a:pt x="33631" y="11298"/>
                        </a:cubicBezTo>
                        <a:cubicBezTo>
                          <a:pt x="33082" y="11206"/>
                          <a:pt x="32509" y="11138"/>
                          <a:pt x="31948" y="11138"/>
                        </a:cubicBezTo>
                        <a:cubicBezTo>
                          <a:pt x="31752" y="11138"/>
                          <a:pt x="31557" y="11146"/>
                          <a:pt x="31365" y="11164"/>
                        </a:cubicBezTo>
                        <a:cubicBezTo>
                          <a:pt x="30955" y="11200"/>
                          <a:pt x="30553" y="11280"/>
                          <a:pt x="30143" y="11334"/>
                        </a:cubicBezTo>
                        <a:cubicBezTo>
                          <a:pt x="29759" y="11388"/>
                          <a:pt x="29385" y="11503"/>
                          <a:pt x="28992" y="11566"/>
                        </a:cubicBezTo>
                        <a:cubicBezTo>
                          <a:pt x="28653" y="11477"/>
                          <a:pt x="28305" y="11388"/>
                          <a:pt x="27966" y="11307"/>
                        </a:cubicBezTo>
                        <a:cubicBezTo>
                          <a:pt x="27734" y="11138"/>
                          <a:pt x="27592" y="10915"/>
                          <a:pt x="27654" y="10638"/>
                        </a:cubicBezTo>
                        <a:lnTo>
                          <a:pt x="27654" y="10638"/>
                        </a:lnTo>
                        <a:cubicBezTo>
                          <a:pt x="27723" y="10666"/>
                          <a:pt x="27795" y="10682"/>
                          <a:pt x="27866" y="10682"/>
                        </a:cubicBezTo>
                        <a:cubicBezTo>
                          <a:pt x="27931" y="10682"/>
                          <a:pt x="27995" y="10668"/>
                          <a:pt x="28055" y="10638"/>
                        </a:cubicBezTo>
                        <a:cubicBezTo>
                          <a:pt x="28314" y="10531"/>
                          <a:pt x="28716" y="10156"/>
                          <a:pt x="28519" y="9844"/>
                        </a:cubicBezTo>
                        <a:cubicBezTo>
                          <a:pt x="28439" y="9710"/>
                          <a:pt x="28341" y="9639"/>
                          <a:pt x="28198" y="9585"/>
                        </a:cubicBezTo>
                        <a:cubicBezTo>
                          <a:pt x="28145" y="9568"/>
                          <a:pt x="28082" y="9550"/>
                          <a:pt x="28029" y="9550"/>
                        </a:cubicBezTo>
                        <a:cubicBezTo>
                          <a:pt x="28018" y="9548"/>
                          <a:pt x="28009" y="9547"/>
                          <a:pt x="28001" y="9547"/>
                        </a:cubicBezTo>
                        <a:cubicBezTo>
                          <a:pt x="27979" y="9547"/>
                          <a:pt x="27969" y="9554"/>
                          <a:pt x="27966" y="9558"/>
                        </a:cubicBezTo>
                        <a:lnTo>
                          <a:pt x="27966" y="9558"/>
                        </a:lnTo>
                        <a:cubicBezTo>
                          <a:pt x="27968" y="9553"/>
                          <a:pt x="27972" y="9541"/>
                          <a:pt x="27975" y="9514"/>
                        </a:cubicBezTo>
                        <a:cubicBezTo>
                          <a:pt x="27991" y="9311"/>
                          <a:pt x="27869" y="9238"/>
                          <a:pt x="27721" y="9238"/>
                        </a:cubicBezTo>
                        <a:cubicBezTo>
                          <a:pt x="27616" y="9238"/>
                          <a:pt x="27497" y="9275"/>
                          <a:pt x="27404" y="9327"/>
                        </a:cubicBezTo>
                        <a:cubicBezTo>
                          <a:pt x="27323" y="9097"/>
                          <a:pt x="27164" y="9000"/>
                          <a:pt x="27003" y="9000"/>
                        </a:cubicBezTo>
                        <a:cubicBezTo>
                          <a:pt x="26759" y="9000"/>
                          <a:pt x="26510" y="9223"/>
                          <a:pt x="26521" y="9541"/>
                        </a:cubicBezTo>
                        <a:cubicBezTo>
                          <a:pt x="26414" y="9354"/>
                          <a:pt x="26262" y="9184"/>
                          <a:pt x="26102" y="9068"/>
                        </a:cubicBezTo>
                        <a:cubicBezTo>
                          <a:pt x="25929" y="8941"/>
                          <a:pt x="25561" y="8754"/>
                          <a:pt x="25261" y="8754"/>
                        </a:cubicBezTo>
                        <a:cubicBezTo>
                          <a:pt x="25097" y="8754"/>
                          <a:pt x="24952" y="8810"/>
                          <a:pt x="24871" y="8961"/>
                        </a:cubicBezTo>
                        <a:cubicBezTo>
                          <a:pt x="24743" y="8767"/>
                          <a:pt x="24551" y="8688"/>
                          <a:pt x="24348" y="8688"/>
                        </a:cubicBezTo>
                        <a:cubicBezTo>
                          <a:pt x="24083" y="8688"/>
                          <a:pt x="23799" y="8823"/>
                          <a:pt x="23613" y="9015"/>
                        </a:cubicBezTo>
                        <a:cubicBezTo>
                          <a:pt x="23479" y="9148"/>
                          <a:pt x="23345" y="9425"/>
                          <a:pt x="23515" y="9585"/>
                        </a:cubicBezTo>
                        <a:cubicBezTo>
                          <a:pt x="23550" y="9621"/>
                          <a:pt x="23595" y="9648"/>
                          <a:pt x="23639" y="9657"/>
                        </a:cubicBezTo>
                        <a:cubicBezTo>
                          <a:pt x="23416" y="9764"/>
                          <a:pt x="23220" y="9907"/>
                          <a:pt x="23247" y="10121"/>
                        </a:cubicBezTo>
                        <a:cubicBezTo>
                          <a:pt x="23270" y="10347"/>
                          <a:pt x="23478" y="10422"/>
                          <a:pt x="23710" y="10422"/>
                        </a:cubicBezTo>
                        <a:cubicBezTo>
                          <a:pt x="23935" y="10422"/>
                          <a:pt x="24181" y="10352"/>
                          <a:pt x="24300" y="10281"/>
                        </a:cubicBezTo>
                        <a:cubicBezTo>
                          <a:pt x="24392" y="10353"/>
                          <a:pt x="24478" y="10404"/>
                          <a:pt x="24571" y="10404"/>
                        </a:cubicBezTo>
                        <a:cubicBezTo>
                          <a:pt x="24639" y="10404"/>
                          <a:pt x="24711" y="10376"/>
                          <a:pt x="24790" y="10308"/>
                        </a:cubicBezTo>
                        <a:cubicBezTo>
                          <a:pt x="24853" y="10255"/>
                          <a:pt x="24906" y="10192"/>
                          <a:pt x="24969" y="10139"/>
                        </a:cubicBezTo>
                        <a:lnTo>
                          <a:pt x="24969" y="10139"/>
                        </a:lnTo>
                        <a:cubicBezTo>
                          <a:pt x="24942" y="10424"/>
                          <a:pt x="24826" y="10665"/>
                          <a:pt x="24567" y="10781"/>
                        </a:cubicBezTo>
                        <a:cubicBezTo>
                          <a:pt x="24398" y="10773"/>
                          <a:pt x="24229" y="10769"/>
                          <a:pt x="24060" y="10769"/>
                        </a:cubicBezTo>
                        <a:cubicBezTo>
                          <a:pt x="23649" y="10769"/>
                          <a:pt x="23239" y="10793"/>
                          <a:pt x="22828" y="10843"/>
                        </a:cubicBezTo>
                        <a:cubicBezTo>
                          <a:pt x="22756" y="10852"/>
                          <a:pt x="22694" y="10861"/>
                          <a:pt x="22631" y="10870"/>
                        </a:cubicBezTo>
                        <a:cubicBezTo>
                          <a:pt x="22132" y="10763"/>
                          <a:pt x="21623" y="10718"/>
                          <a:pt x="21124" y="10594"/>
                        </a:cubicBezTo>
                        <a:cubicBezTo>
                          <a:pt x="20615" y="10460"/>
                          <a:pt x="20116" y="10272"/>
                          <a:pt x="19625" y="10085"/>
                        </a:cubicBezTo>
                        <a:cubicBezTo>
                          <a:pt x="19340" y="9978"/>
                          <a:pt x="19054" y="9862"/>
                          <a:pt x="18769" y="9755"/>
                        </a:cubicBezTo>
                        <a:lnTo>
                          <a:pt x="18769" y="9755"/>
                        </a:lnTo>
                        <a:cubicBezTo>
                          <a:pt x="18826" y="9758"/>
                          <a:pt x="18884" y="9759"/>
                          <a:pt x="18942" y="9759"/>
                        </a:cubicBezTo>
                        <a:cubicBezTo>
                          <a:pt x="19389" y="9759"/>
                          <a:pt x="19848" y="9675"/>
                          <a:pt x="20258" y="9612"/>
                        </a:cubicBezTo>
                        <a:cubicBezTo>
                          <a:pt x="21463" y="9416"/>
                          <a:pt x="22631" y="9077"/>
                          <a:pt x="23773" y="8640"/>
                        </a:cubicBezTo>
                        <a:cubicBezTo>
                          <a:pt x="24772" y="8256"/>
                          <a:pt x="25745" y="7766"/>
                          <a:pt x="26815" y="7578"/>
                        </a:cubicBezTo>
                        <a:cubicBezTo>
                          <a:pt x="27078" y="7533"/>
                          <a:pt x="27337" y="7511"/>
                          <a:pt x="27592" y="7511"/>
                        </a:cubicBezTo>
                        <a:cubicBezTo>
                          <a:pt x="28535" y="7511"/>
                          <a:pt x="29433" y="7801"/>
                          <a:pt x="30304" y="8229"/>
                        </a:cubicBezTo>
                        <a:cubicBezTo>
                          <a:pt x="31160" y="8658"/>
                          <a:pt x="31990" y="9122"/>
                          <a:pt x="32917" y="9380"/>
                        </a:cubicBezTo>
                        <a:cubicBezTo>
                          <a:pt x="33381" y="9514"/>
                          <a:pt x="33863" y="9612"/>
                          <a:pt x="34345" y="9675"/>
                        </a:cubicBezTo>
                        <a:cubicBezTo>
                          <a:pt x="34666" y="9716"/>
                          <a:pt x="35010" y="9743"/>
                          <a:pt x="35357" y="9743"/>
                        </a:cubicBezTo>
                        <a:cubicBezTo>
                          <a:pt x="36437" y="9743"/>
                          <a:pt x="37553" y="9478"/>
                          <a:pt x="38154" y="8533"/>
                        </a:cubicBezTo>
                        <a:cubicBezTo>
                          <a:pt x="38172" y="8509"/>
                          <a:pt x="38154" y="8489"/>
                          <a:pt x="38132" y="8489"/>
                        </a:cubicBezTo>
                        <a:cubicBezTo>
                          <a:pt x="38121" y="8489"/>
                          <a:pt x="38109" y="8494"/>
                          <a:pt x="38100" y="8506"/>
                        </a:cubicBezTo>
                        <a:cubicBezTo>
                          <a:pt x="37492" y="9349"/>
                          <a:pt x="36488" y="9593"/>
                          <a:pt x="35476" y="9593"/>
                        </a:cubicBezTo>
                        <a:cubicBezTo>
                          <a:pt x="34946" y="9593"/>
                          <a:pt x="34413" y="9526"/>
                          <a:pt x="33934" y="9443"/>
                        </a:cubicBezTo>
                        <a:cubicBezTo>
                          <a:pt x="33533" y="9371"/>
                          <a:pt x="33131" y="9273"/>
                          <a:pt x="32739" y="9166"/>
                        </a:cubicBezTo>
                        <a:cubicBezTo>
                          <a:pt x="31660" y="8854"/>
                          <a:pt x="30714" y="8212"/>
                          <a:pt x="29688" y="7783"/>
                        </a:cubicBezTo>
                        <a:cubicBezTo>
                          <a:pt x="29030" y="7508"/>
                          <a:pt x="28347" y="7374"/>
                          <a:pt x="27647" y="7374"/>
                        </a:cubicBezTo>
                        <a:cubicBezTo>
                          <a:pt x="27416" y="7374"/>
                          <a:pt x="27183" y="7389"/>
                          <a:pt x="26949" y="7418"/>
                        </a:cubicBezTo>
                        <a:cubicBezTo>
                          <a:pt x="26021" y="7534"/>
                          <a:pt x="25165" y="7926"/>
                          <a:pt x="24309" y="8283"/>
                        </a:cubicBezTo>
                        <a:cubicBezTo>
                          <a:pt x="23265" y="8702"/>
                          <a:pt x="22221" y="9041"/>
                          <a:pt x="21133" y="9309"/>
                        </a:cubicBezTo>
                        <a:cubicBezTo>
                          <a:pt x="20482" y="9473"/>
                          <a:pt x="19660" y="9707"/>
                          <a:pt x="18907" y="9707"/>
                        </a:cubicBezTo>
                        <a:cubicBezTo>
                          <a:pt x="18803" y="9707"/>
                          <a:pt x="18700" y="9702"/>
                          <a:pt x="18599" y="9693"/>
                        </a:cubicBezTo>
                        <a:cubicBezTo>
                          <a:pt x="18528" y="9657"/>
                          <a:pt x="18447" y="9630"/>
                          <a:pt x="18376" y="9603"/>
                        </a:cubicBezTo>
                        <a:lnTo>
                          <a:pt x="18376" y="9603"/>
                        </a:lnTo>
                        <a:cubicBezTo>
                          <a:pt x="18406" y="9605"/>
                          <a:pt x="18436" y="9606"/>
                          <a:pt x="18466" y="9606"/>
                        </a:cubicBezTo>
                        <a:cubicBezTo>
                          <a:pt x="19065" y="9606"/>
                          <a:pt x="19704" y="9278"/>
                          <a:pt x="20205" y="9023"/>
                        </a:cubicBezTo>
                        <a:cubicBezTo>
                          <a:pt x="21017" y="8613"/>
                          <a:pt x="21775" y="8096"/>
                          <a:pt x="22587" y="7659"/>
                        </a:cubicBezTo>
                        <a:cubicBezTo>
                          <a:pt x="23372" y="7230"/>
                          <a:pt x="24184" y="6847"/>
                          <a:pt x="24995" y="6472"/>
                        </a:cubicBezTo>
                        <a:cubicBezTo>
                          <a:pt x="25843" y="6088"/>
                          <a:pt x="26664" y="5776"/>
                          <a:pt x="27600" y="5749"/>
                        </a:cubicBezTo>
                        <a:cubicBezTo>
                          <a:pt x="27630" y="5749"/>
                          <a:pt x="27660" y="5748"/>
                          <a:pt x="27690" y="5748"/>
                        </a:cubicBezTo>
                        <a:cubicBezTo>
                          <a:pt x="29667" y="5748"/>
                          <a:pt x="31355" y="7199"/>
                          <a:pt x="33033" y="8060"/>
                        </a:cubicBezTo>
                        <a:cubicBezTo>
                          <a:pt x="33917" y="8511"/>
                          <a:pt x="35039" y="8983"/>
                          <a:pt x="36096" y="8983"/>
                        </a:cubicBezTo>
                        <a:cubicBezTo>
                          <a:pt x="36692" y="8983"/>
                          <a:pt x="37269" y="8833"/>
                          <a:pt x="37770" y="8444"/>
                        </a:cubicBezTo>
                        <a:cubicBezTo>
                          <a:pt x="37794" y="8428"/>
                          <a:pt x="37776" y="8398"/>
                          <a:pt x="37752" y="8398"/>
                        </a:cubicBezTo>
                        <a:cubicBezTo>
                          <a:pt x="37749" y="8398"/>
                          <a:pt x="37747" y="8398"/>
                          <a:pt x="37744" y="8399"/>
                        </a:cubicBezTo>
                        <a:cubicBezTo>
                          <a:pt x="37243" y="8699"/>
                          <a:pt x="36712" y="8820"/>
                          <a:pt x="36173" y="8820"/>
                        </a:cubicBezTo>
                        <a:cubicBezTo>
                          <a:pt x="34967" y="8820"/>
                          <a:pt x="33722" y="8214"/>
                          <a:pt x="32685" y="7659"/>
                        </a:cubicBezTo>
                        <a:cubicBezTo>
                          <a:pt x="31038" y="6782"/>
                          <a:pt x="29510" y="5561"/>
                          <a:pt x="27562" y="5561"/>
                        </a:cubicBezTo>
                        <a:cubicBezTo>
                          <a:pt x="27527" y="5561"/>
                          <a:pt x="27493" y="5561"/>
                          <a:pt x="27458" y="5562"/>
                        </a:cubicBezTo>
                        <a:cubicBezTo>
                          <a:pt x="25905" y="5589"/>
                          <a:pt x="24353" y="6526"/>
                          <a:pt x="23015" y="7221"/>
                        </a:cubicBezTo>
                        <a:cubicBezTo>
                          <a:pt x="22275" y="7605"/>
                          <a:pt x="21588" y="8051"/>
                          <a:pt x="20874" y="8470"/>
                        </a:cubicBezTo>
                        <a:cubicBezTo>
                          <a:pt x="20428" y="8738"/>
                          <a:pt x="19973" y="8979"/>
                          <a:pt x="19491" y="9193"/>
                        </a:cubicBezTo>
                        <a:cubicBezTo>
                          <a:pt x="19143" y="9349"/>
                          <a:pt x="18745" y="9529"/>
                          <a:pt x="18349" y="9529"/>
                        </a:cubicBezTo>
                        <a:cubicBezTo>
                          <a:pt x="18268" y="9529"/>
                          <a:pt x="18188" y="9522"/>
                          <a:pt x="18108" y="9505"/>
                        </a:cubicBezTo>
                        <a:cubicBezTo>
                          <a:pt x="18046" y="9487"/>
                          <a:pt x="17984" y="9461"/>
                          <a:pt x="17921" y="9443"/>
                        </a:cubicBezTo>
                        <a:cubicBezTo>
                          <a:pt x="18001" y="9425"/>
                          <a:pt x="18662" y="9166"/>
                          <a:pt x="19322" y="8676"/>
                        </a:cubicBezTo>
                        <a:cubicBezTo>
                          <a:pt x="20098" y="8096"/>
                          <a:pt x="20981" y="7302"/>
                          <a:pt x="21793" y="6811"/>
                        </a:cubicBezTo>
                        <a:cubicBezTo>
                          <a:pt x="21873" y="6766"/>
                          <a:pt x="21953" y="6713"/>
                          <a:pt x="22025" y="6668"/>
                        </a:cubicBezTo>
                        <a:cubicBezTo>
                          <a:pt x="22043" y="6668"/>
                          <a:pt x="22060" y="6650"/>
                          <a:pt x="22078" y="6642"/>
                        </a:cubicBezTo>
                        <a:cubicBezTo>
                          <a:pt x="23720" y="5633"/>
                          <a:pt x="25334" y="4402"/>
                          <a:pt x="27306" y="4179"/>
                        </a:cubicBezTo>
                        <a:cubicBezTo>
                          <a:pt x="27481" y="4159"/>
                          <a:pt x="27653" y="4149"/>
                          <a:pt x="27820" y="4149"/>
                        </a:cubicBezTo>
                        <a:cubicBezTo>
                          <a:pt x="31273" y="4149"/>
                          <a:pt x="33103" y="8273"/>
                          <a:pt x="36588" y="8273"/>
                        </a:cubicBezTo>
                        <a:cubicBezTo>
                          <a:pt x="36715" y="8273"/>
                          <a:pt x="36845" y="8268"/>
                          <a:pt x="36976" y="8256"/>
                        </a:cubicBezTo>
                        <a:cubicBezTo>
                          <a:pt x="37048" y="8256"/>
                          <a:pt x="37048" y="8158"/>
                          <a:pt x="36976" y="8158"/>
                        </a:cubicBezTo>
                        <a:cubicBezTo>
                          <a:pt x="35959" y="8078"/>
                          <a:pt x="35050" y="7882"/>
                          <a:pt x="34148" y="7391"/>
                        </a:cubicBezTo>
                        <a:cubicBezTo>
                          <a:pt x="33328" y="6954"/>
                          <a:pt x="32623" y="6320"/>
                          <a:pt x="31900" y="5723"/>
                        </a:cubicBezTo>
                        <a:cubicBezTo>
                          <a:pt x="30955" y="4955"/>
                          <a:pt x="29947" y="4322"/>
                          <a:pt x="28805" y="4072"/>
                        </a:cubicBezTo>
                        <a:cubicBezTo>
                          <a:pt x="28948" y="3805"/>
                          <a:pt x="29349" y="3662"/>
                          <a:pt x="29626" y="3635"/>
                        </a:cubicBezTo>
                        <a:cubicBezTo>
                          <a:pt x="29644" y="3634"/>
                          <a:pt x="29661" y="3633"/>
                          <a:pt x="29679" y="3633"/>
                        </a:cubicBezTo>
                        <a:cubicBezTo>
                          <a:pt x="29991" y="3633"/>
                          <a:pt x="30227" y="3851"/>
                          <a:pt x="30455" y="4046"/>
                        </a:cubicBezTo>
                        <a:cubicBezTo>
                          <a:pt x="30491" y="4081"/>
                          <a:pt x="30527" y="4117"/>
                          <a:pt x="30571" y="4144"/>
                        </a:cubicBezTo>
                        <a:cubicBezTo>
                          <a:pt x="30678" y="4212"/>
                          <a:pt x="30804" y="4248"/>
                          <a:pt x="30933" y="4248"/>
                        </a:cubicBezTo>
                        <a:cubicBezTo>
                          <a:pt x="31039" y="4248"/>
                          <a:pt x="31148" y="4223"/>
                          <a:pt x="31249" y="4170"/>
                        </a:cubicBezTo>
                        <a:cubicBezTo>
                          <a:pt x="31606" y="4001"/>
                          <a:pt x="31436" y="3608"/>
                          <a:pt x="31276" y="3323"/>
                        </a:cubicBezTo>
                        <a:cubicBezTo>
                          <a:pt x="31401" y="3323"/>
                          <a:pt x="31490" y="3260"/>
                          <a:pt x="31552" y="3100"/>
                        </a:cubicBezTo>
                        <a:cubicBezTo>
                          <a:pt x="31660" y="2814"/>
                          <a:pt x="31178" y="2395"/>
                          <a:pt x="31017" y="2235"/>
                        </a:cubicBezTo>
                        <a:cubicBezTo>
                          <a:pt x="30796" y="2026"/>
                          <a:pt x="30563" y="1941"/>
                          <a:pt x="30330" y="1941"/>
                        </a:cubicBezTo>
                        <a:cubicBezTo>
                          <a:pt x="29878" y="1941"/>
                          <a:pt x="29429" y="2262"/>
                          <a:pt x="29081" y="2609"/>
                        </a:cubicBezTo>
                        <a:cubicBezTo>
                          <a:pt x="29215" y="2145"/>
                          <a:pt x="29188" y="1646"/>
                          <a:pt x="28939" y="1253"/>
                        </a:cubicBezTo>
                        <a:cubicBezTo>
                          <a:pt x="28733" y="939"/>
                          <a:pt x="28195" y="610"/>
                          <a:pt x="27760" y="610"/>
                        </a:cubicBezTo>
                        <a:cubicBezTo>
                          <a:pt x="27591" y="610"/>
                          <a:pt x="27436" y="660"/>
                          <a:pt x="27324" y="780"/>
                        </a:cubicBezTo>
                        <a:cubicBezTo>
                          <a:pt x="27235" y="513"/>
                          <a:pt x="26949" y="299"/>
                          <a:pt x="26690" y="227"/>
                        </a:cubicBezTo>
                        <a:cubicBezTo>
                          <a:pt x="26582" y="197"/>
                          <a:pt x="26462" y="175"/>
                          <a:pt x="26344" y="175"/>
                        </a:cubicBezTo>
                        <a:cubicBezTo>
                          <a:pt x="26219" y="175"/>
                          <a:pt x="26095" y="199"/>
                          <a:pt x="25986" y="263"/>
                        </a:cubicBezTo>
                        <a:cubicBezTo>
                          <a:pt x="25772" y="388"/>
                          <a:pt x="25584" y="379"/>
                          <a:pt x="25361" y="468"/>
                        </a:cubicBezTo>
                        <a:cubicBezTo>
                          <a:pt x="25004" y="620"/>
                          <a:pt x="24621" y="1093"/>
                          <a:pt x="24969" y="1458"/>
                        </a:cubicBezTo>
                        <a:cubicBezTo>
                          <a:pt x="25131" y="1637"/>
                          <a:pt x="25301" y="1720"/>
                          <a:pt x="25532" y="1720"/>
                        </a:cubicBezTo>
                        <a:cubicBezTo>
                          <a:pt x="25555" y="1720"/>
                          <a:pt x="25578" y="1719"/>
                          <a:pt x="25602" y="1717"/>
                        </a:cubicBezTo>
                        <a:cubicBezTo>
                          <a:pt x="25745" y="1717"/>
                          <a:pt x="25798" y="1592"/>
                          <a:pt x="25879" y="1521"/>
                        </a:cubicBezTo>
                        <a:cubicBezTo>
                          <a:pt x="25919" y="1511"/>
                          <a:pt x="25959" y="1506"/>
                          <a:pt x="25998" y="1506"/>
                        </a:cubicBezTo>
                        <a:cubicBezTo>
                          <a:pt x="26265" y="1506"/>
                          <a:pt x="26515" y="1723"/>
                          <a:pt x="26717" y="1887"/>
                        </a:cubicBezTo>
                        <a:cubicBezTo>
                          <a:pt x="26931" y="2065"/>
                          <a:pt x="27021" y="2288"/>
                          <a:pt x="27083" y="2538"/>
                        </a:cubicBezTo>
                        <a:cubicBezTo>
                          <a:pt x="26860" y="2074"/>
                          <a:pt x="26289" y="1851"/>
                          <a:pt x="25772" y="1789"/>
                        </a:cubicBezTo>
                        <a:cubicBezTo>
                          <a:pt x="25728" y="1784"/>
                          <a:pt x="25684" y="1782"/>
                          <a:pt x="25640" y="1782"/>
                        </a:cubicBezTo>
                        <a:cubicBezTo>
                          <a:pt x="25128" y="1782"/>
                          <a:pt x="24586" y="2065"/>
                          <a:pt x="24799" y="2574"/>
                        </a:cubicBezTo>
                        <a:cubicBezTo>
                          <a:pt x="24704" y="2561"/>
                          <a:pt x="24593" y="2549"/>
                          <a:pt x="24484" y="2549"/>
                        </a:cubicBezTo>
                        <a:cubicBezTo>
                          <a:pt x="24287" y="2549"/>
                          <a:pt x="24098" y="2587"/>
                          <a:pt x="24023" y="2725"/>
                        </a:cubicBezTo>
                        <a:cubicBezTo>
                          <a:pt x="23898" y="2957"/>
                          <a:pt x="24050" y="3100"/>
                          <a:pt x="24255" y="3145"/>
                        </a:cubicBezTo>
                        <a:cubicBezTo>
                          <a:pt x="24005" y="3385"/>
                          <a:pt x="23889" y="3751"/>
                          <a:pt x="23952" y="4099"/>
                        </a:cubicBezTo>
                        <a:cubicBezTo>
                          <a:pt x="23993" y="4315"/>
                          <a:pt x="24151" y="4488"/>
                          <a:pt x="24331" y="4488"/>
                        </a:cubicBezTo>
                        <a:cubicBezTo>
                          <a:pt x="24427" y="4488"/>
                          <a:pt x="24528" y="4440"/>
                          <a:pt x="24621" y="4322"/>
                        </a:cubicBezTo>
                        <a:cubicBezTo>
                          <a:pt x="24799" y="4081"/>
                          <a:pt x="24772" y="3626"/>
                          <a:pt x="24978" y="3448"/>
                        </a:cubicBezTo>
                        <a:cubicBezTo>
                          <a:pt x="25147" y="3617"/>
                          <a:pt x="25245" y="3796"/>
                          <a:pt x="25245" y="4054"/>
                        </a:cubicBezTo>
                        <a:cubicBezTo>
                          <a:pt x="25245" y="4242"/>
                          <a:pt x="25165" y="4474"/>
                          <a:pt x="25031" y="4634"/>
                        </a:cubicBezTo>
                        <a:cubicBezTo>
                          <a:pt x="24317" y="4973"/>
                          <a:pt x="23639" y="5393"/>
                          <a:pt x="22979" y="5821"/>
                        </a:cubicBezTo>
                        <a:cubicBezTo>
                          <a:pt x="21846" y="5241"/>
                          <a:pt x="20678" y="4625"/>
                          <a:pt x="19464" y="4242"/>
                        </a:cubicBezTo>
                        <a:cubicBezTo>
                          <a:pt x="19482" y="4197"/>
                          <a:pt x="19491" y="4153"/>
                          <a:pt x="19527" y="4099"/>
                        </a:cubicBezTo>
                        <a:cubicBezTo>
                          <a:pt x="19589" y="4001"/>
                          <a:pt x="19696" y="3938"/>
                          <a:pt x="19803" y="3903"/>
                        </a:cubicBezTo>
                        <a:cubicBezTo>
                          <a:pt x="19839" y="3938"/>
                          <a:pt x="19866" y="3974"/>
                          <a:pt x="19893" y="4010"/>
                        </a:cubicBezTo>
                        <a:cubicBezTo>
                          <a:pt x="20035" y="4206"/>
                          <a:pt x="20196" y="4331"/>
                          <a:pt x="20437" y="4376"/>
                        </a:cubicBezTo>
                        <a:cubicBezTo>
                          <a:pt x="20465" y="4381"/>
                          <a:pt x="20491" y="4383"/>
                          <a:pt x="20516" y="4383"/>
                        </a:cubicBezTo>
                        <a:cubicBezTo>
                          <a:pt x="20805" y="4383"/>
                          <a:pt x="20915" y="4068"/>
                          <a:pt x="20874" y="3814"/>
                        </a:cubicBezTo>
                        <a:cubicBezTo>
                          <a:pt x="20838" y="3591"/>
                          <a:pt x="20704" y="3475"/>
                          <a:pt x="20838" y="3341"/>
                        </a:cubicBezTo>
                        <a:cubicBezTo>
                          <a:pt x="20981" y="3216"/>
                          <a:pt x="20919" y="3020"/>
                          <a:pt x="20838" y="2868"/>
                        </a:cubicBezTo>
                        <a:cubicBezTo>
                          <a:pt x="20727" y="2659"/>
                          <a:pt x="20405" y="2483"/>
                          <a:pt x="20128" y="2483"/>
                        </a:cubicBezTo>
                        <a:cubicBezTo>
                          <a:pt x="20050" y="2483"/>
                          <a:pt x="19975" y="2497"/>
                          <a:pt x="19910" y="2529"/>
                        </a:cubicBezTo>
                        <a:cubicBezTo>
                          <a:pt x="19839" y="2172"/>
                          <a:pt x="19536" y="1833"/>
                          <a:pt x="19161" y="1789"/>
                        </a:cubicBezTo>
                        <a:cubicBezTo>
                          <a:pt x="19124" y="1785"/>
                          <a:pt x="19087" y="1784"/>
                          <a:pt x="19052" y="1784"/>
                        </a:cubicBezTo>
                        <a:cubicBezTo>
                          <a:pt x="18707" y="1784"/>
                          <a:pt x="18453" y="1936"/>
                          <a:pt x="18242" y="2154"/>
                        </a:cubicBezTo>
                        <a:cubicBezTo>
                          <a:pt x="18278" y="1860"/>
                          <a:pt x="18198" y="1574"/>
                          <a:pt x="17894" y="1351"/>
                        </a:cubicBezTo>
                        <a:cubicBezTo>
                          <a:pt x="17814" y="1289"/>
                          <a:pt x="17662" y="1271"/>
                          <a:pt x="17564" y="1244"/>
                        </a:cubicBezTo>
                        <a:cubicBezTo>
                          <a:pt x="17377" y="1191"/>
                          <a:pt x="17306" y="1209"/>
                          <a:pt x="17279" y="1128"/>
                        </a:cubicBezTo>
                        <a:cubicBezTo>
                          <a:pt x="17172" y="834"/>
                          <a:pt x="16993" y="575"/>
                          <a:pt x="16699" y="450"/>
                        </a:cubicBezTo>
                        <a:cubicBezTo>
                          <a:pt x="16593" y="412"/>
                          <a:pt x="16455" y="355"/>
                          <a:pt x="16328" y="355"/>
                        </a:cubicBezTo>
                        <a:cubicBezTo>
                          <a:pt x="16305" y="355"/>
                          <a:pt x="16283" y="357"/>
                          <a:pt x="16262" y="361"/>
                        </a:cubicBezTo>
                        <a:cubicBezTo>
                          <a:pt x="16153" y="378"/>
                          <a:pt x="16070" y="400"/>
                          <a:pt x="15995" y="400"/>
                        </a:cubicBezTo>
                        <a:cubicBezTo>
                          <a:pt x="15909" y="400"/>
                          <a:pt x="15834" y="371"/>
                          <a:pt x="15744" y="272"/>
                        </a:cubicBezTo>
                        <a:cubicBezTo>
                          <a:pt x="15570" y="71"/>
                          <a:pt x="15386" y="1"/>
                          <a:pt x="151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53" name="Google Shape;5553;p18"/>
                  <p:cNvSpPr/>
                  <p:nvPr/>
                </p:nvSpPr>
                <p:spPr>
                  <a:xfrm>
                    <a:off x="3553318" y="3838158"/>
                    <a:ext cx="724975" cy="201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99" h="2418" extrusionOk="0">
                        <a:moveTo>
                          <a:pt x="8182" y="1"/>
                        </a:moveTo>
                        <a:cubicBezTo>
                          <a:pt x="6817" y="1"/>
                          <a:pt x="5424" y="208"/>
                          <a:pt x="4139" y="679"/>
                        </a:cubicBezTo>
                        <a:cubicBezTo>
                          <a:pt x="3524" y="910"/>
                          <a:pt x="2944" y="1232"/>
                          <a:pt x="2382" y="1580"/>
                        </a:cubicBezTo>
                        <a:cubicBezTo>
                          <a:pt x="1795" y="1944"/>
                          <a:pt x="1146" y="2376"/>
                          <a:pt x="445" y="2376"/>
                        </a:cubicBezTo>
                        <a:cubicBezTo>
                          <a:pt x="305" y="2376"/>
                          <a:pt x="162" y="2359"/>
                          <a:pt x="18" y="2320"/>
                        </a:cubicBezTo>
                        <a:cubicBezTo>
                          <a:pt x="9" y="2320"/>
                          <a:pt x="0" y="2338"/>
                          <a:pt x="9" y="2338"/>
                        </a:cubicBezTo>
                        <a:cubicBezTo>
                          <a:pt x="182" y="2393"/>
                          <a:pt x="353" y="2417"/>
                          <a:pt x="521" y="2417"/>
                        </a:cubicBezTo>
                        <a:cubicBezTo>
                          <a:pt x="926" y="2417"/>
                          <a:pt x="1317" y="2277"/>
                          <a:pt x="1695" y="2088"/>
                        </a:cubicBezTo>
                        <a:cubicBezTo>
                          <a:pt x="2355" y="1749"/>
                          <a:pt x="2962" y="1330"/>
                          <a:pt x="3622" y="1000"/>
                        </a:cubicBezTo>
                        <a:cubicBezTo>
                          <a:pt x="5183" y="241"/>
                          <a:pt x="6967" y="143"/>
                          <a:pt x="8662" y="63"/>
                        </a:cubicBezTo>
                        <a:cubicBezTo>
                          <a:pt x="8698" y="63"/>
                          <a:pt x="8698" y="18"/>
                          <a:pt x="8662" y="9"/>
                        </a:cubicBezTo>
                        <a:cubicBezTo>
                          <a:pt x="8503" y="4"/>
                          <a:pt x="8342" y="1"/>
                          <a:pt x="818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554" name="Google Shape;5554;p18"/>
                  <p:cNvSpPr/>
                  <p:nvPr/>
                </p:nvSpPr>
                <p:spPr>
                  <a:xfrm>
                    <a:off x="3692329" y="3888579"/>
                    <a:ext cx="534459" cy="170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13" h="2040" extrusionOk="0">
                        <a:moveTo>
                          <a:pt x="6378" y="0"/>
                        </a:moveTo>
                        <a:cubicBezTo>
                          <a:pt x="6375" y="0"/>
                          <a:pt x="6372" y="1"/>
                          <a:pt x="6370" y="2"/>
                        </a:cubicBezTo>
                        <a:cubicBezTo>
                          <a:pt x="5371" y="261"/>
                          <a:pt x="4300" y="305"/>
                          <a:pt x="3355" y="752"/>
                        </a:cubicBezTo>
                        <a:cubicBezTo>
                          <a:pt x="2240" y="1269"/>
                          <a:pt x="1303" y="1938"/>
                          <a:pt x="27" y="1992"/>
                        </a:cubicBezTo>
                        <a:cubicBezTo>
                          <a:pt x="0" y="2000"/>
                          <a:pt x="0" y="2036"/>
                          <a:pt x="27" y="2036"/>
                        </a:cubicBezTo>
                        <a:cubicBezTo>
                          <a:pt x="80" y="2038"/>
                          <a:pt x="131" y="2040"/>
                          <a:pt x="183" y="2040"/>
                        </a:cubicBezTo>
                        <a:cubicBezTo>
                          <a:pt x="1301" y="2040"/>
                          <a:pt x="2160" y="1496"/>
                          <a:pt x="3141" y="992"/>
                        </a:cubicBezTo>
                        <a:cubicBezTo>
                          <a:pt x="3801" y="653"/>
                          <a:pt x="4604" y="448"/>
                          <a:pt x="5344" y="359"/>
                        </a:cubicBezTo>
                        <a:cubicBezTo>
                          <a:pt x="5665" y="314"/>
                          <a:pt x="6183" y="323"/>
                          <a:pt x="6397" y="38"/>
                        </a:cubicBezTo>
                        <a:cubicBezTo>
                          <a:pt x="6412" y="22"/>
                          <a:pt x="6394" y="0"/>
                          <a:pt x="637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5555" name="Google Shape;5555;p18"/>
              <p:cNvSpPr/>
              <p:nvPr/>
            </p:nvSpPr>
            <p:spPr>
              <a:xfrm>
                <a:off x="2681899" y="3202369"/>
                <a:ext cx="120677" cy="56649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545" extrusionOk="0">
                    <a:moveTo>
                      <a:pt x="982" y="0"/>
                    </a:moveTo>
                    <a:cubicBezTo>
                      <a:pt x="812" y="18"/>
                      <a:pt x="634" y="27"/>
                      <a:pt x="482" y="72"/>
                    </a:cubicBezTo>
                    <a:cubicBezTo>
                      <a:pt x="348" y="107"/>
                      <a:pt x="179" y="152"/>
                      <a:pt x="81" y="268"/>
                    </a:cubicBezTo>
                    <a:cubicBezTo>
                      <a:pt x="36" y="322"/>
                      <a:pt x="18" y="402"/>
                      <a:pt x="0" y="473"/>
                    </a:cubicBezTo>
                    <a:cubicBezTo>
                      <a:pt x="116" y="491"/>
                      <a:pt x="241" y="518"/>
                      <a:pt x="357" y="545"/>
                    </a:cubicBezTo>
                    <a:cubicBezTo>
                      <a:pt x="366" y="384"/>
                      <a:pt x="527" y="277"/>
                      <a:pt x="705" y="197"/>
                    </a:cubicBezTo>
                    <a:cubicBezTo>
                      <a:pt x="811" y="156"/>
                      <a:pt x="969" y="115"/>
                      <a:pt x="1118" y="115"/>
                    </a:cubicBezTo>
                    <a:cubicBezTo>
                      <a:pt x="1132" y="115"/>
                      <a:pt x="1146" y="116"/>
                      <a:pt x="1160" y="116"/>
                    </a:cubicBezTo>
                    <a:cubicBezTo>
                      <a:pt x="1107" y="72"/>
                      <a:pt x="1044" y="36"/>
                      <a:pt x="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18"/>
              <p:cNvSpPr/>
              <p:nvPr/>
            </p:nvSpPr>
            <p:spPr>
              <a:xfrm>
                <a:off x="3573928" y="3912605"/>
                <a:ext cx="43656" cy="8357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18"/>
              <p:cNvSpPr/>
              <p:nvPr/>
            </p:nvSpPr>
            <p:spPr>
              <a:xfrm>
                <a:off x="2316543" y="2996460"/>
                <a:ext cx="247695" cy="258817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490" extrusionOk="0">
                    <a:moveTo>
                      <a:pt x="462" y="0"/>
                    </a:moveTo>
                    <a:cubicBezTo>
                      <a:pt x="454" y="0"/>
                      <a:pt x="446" y="1"/>
                      <a:pt x="438" y="1"/>
                    </a:cubicBezTo>
                    <a:cubicBezTo>
                      <a:pt x="241" y="19"/>
                      <a:pt x="90" y="170"/>
                      <a:pt x="0" y="358"/>
                    </a:cubicBezTo>
                    <a:cubicBezTo>
                      <a:pt x="75" y="314"/>
                      <a:pt x="156" y="295"/>
                      <a:pt x="240" y="295"/>
                    </a:cubicBezTo>
                    <a:cubicBezTo>
                      <a:pt x="637" y="295"/>
                      <a:pt x="1096" y="722"/>
                      <a:pt x="1258" y="1009"/>
                    </a:cubicBezTo>
                    <a:cubicBezTo>
                      <a:pt x="1472" y="1401"/>
                      <a:pt x="1651" y="2079"/>
                      <a:pt x="1392" y="2490"/>
                    </a:cubicBezTo>
                    <a:cubicBezTo>
                      <a:pt x="1624" y="2445"/>
                      <a:pt x="1847" y="2410"/>
                      <a:pt x="2070" y="2392"/>
                    </a:cubicBezTo>
                    <a:cubicBezTo>
                      <a:pt x="2382" y="1482"/>
                      <a:pt x="1936" y="572"/>
                      <a:pt x="1044" y="179"/>
                    </a:cubicBezTo>
                    <a:cubicBezTo>
                      <a:pt x="881" y="102"/>
                      <a:pt x="661" y="0"/>
                      <a:pt x="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18"/>
              <p:cNvSpPr/>
              <p:nvPr/>
            </p:nvSpPr>
            <p:spPr>
              <a:xfrm>
                <a:off x="3355962" y="3884853"/>
                <a:ext cx="51140" cy="7421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14" extrusionOk="0">
                    <a:moveTo>
                      <a:pt x="322" y="0"/>
                    </a:moveTo>
                    <a:cubicBezTo>
                      <a:pt x="277" y="0"/>
                      <a:pt x="233" y="0"/>
                      <a:pt x="188" y="27"/>
                    </a:cubicBezTo>
                    <a:cubicBezTo>
                      <a:pt x="197" y="36"/>
                      <a:pt x="197" y="45"/>
                      <a:pt x="197" y="54"/>
                    </a:cubicBezTo>
                    <a:cubicBezTo>
                      <a:pt x="206" y="259"/>
                      <a:pt x="161" y="562"/>
                      <a:pt x="1" y="714"/>
                    </a:cubicBezTo>
                    <a:cubicBezTo>
                      <a:pt x="135" y="678"/>
                      <a:pt x="251" y="625"/>
                      <a:pt x="358" y="518"/>
                    </a:cubicBezTo>
                    <a:cubicBezTo>
                      <a:pt x="492" y="366"/>
                      <a:pt x="465" y="134"/>
                      <a:pt x="3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18"/>
              <p:cNvSpPr/>
              <p:nvPr/>
            </p:nvSpPr>
            <p:spPr>
              <a:xfrm>
                <a:off x="3381012" y="3886724"/>
                <a:ext cx="76190" cy="81699"/>
              </a:xfrm>
              <a:custGeom>
                <a:avLst/>
                <a:gdLst/>
                <a:ahLst/>
                <a:cxnLst/>
                <a:rect l="l" t="t" r="r" b="b"/>
                <a:pathLst>
                  <a:path w="733" h="786" extrusionOk="0">
                    <a:moveTo>
                      <a:pt x="152" y="0"/>
                    </a:moveTo>
                    <a:lnTo>
                      <a:pt x="152" y="0"/>
                    </a:lnTo>
                    <a:cubicBezTo>
                      <a:pt x="268" y="116"/>
                      <a:pt x="322" y="312"/>
                      <a:pt x="251" y="464"/>
                    </a:cubicBezTo>
                    <a:cubicBezTo>
                      <a:pt x="206" y="571"/>
                      <a:pt x="117" y="669"/>
                      <a:pt x="1" y="732"/>
                    </a:cubicBezTo>
                    <a:cubicBezTo>
                      <a:pt x="179" y="740"/>
                      <a:pt x="358" y="758"/>
                      <a:pt x="536" y="785"/>
                    </a:cubicBezTo>
                    <a:cubicBezTo>
                      <a:pt x="634" y="616"/>
                      <a:pt x="732" y="410"/>
                      <a:pt x="563" y="250"/>
                    </a:cubicBezTo>
                    <a:cubicBezTo>
                      <a:pt x="491" y="187"/>
                      <a:pt x="411" y="134"/>
                      <a:pt x="331" y="80"/>
                    </a:cubicBezTo>
                    <a:cubicBezTo>
                      <a:pt x="277" y="54"/>
                      <a:pt x="215" y="18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0" name="Google Shape;5560;p18"/>
              <p:cNvSpPr/>
              <p:nvPr/>
            </p:nvSpPr>
            <p:spPr>
              <a:xfrm>
                <a:off x="2732830" y="3227211"/>
                <a:ext cx="94692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467" extrusionOk="0">
                    <a:moveTo>
                      <a:pt x="791" y="0"/>
                    </a:moveTo>
                    <a:cubicBezTo>
                      <a:pt x="728" y="0"/>
                      <a:pt x="661" y="21"/>
                      <a:pt x="608" y="29"/>
                    </a:cubicBezTo>
                    <a:cubicBezTo>
                      <a:pt x="518" y="38"/>
                      <a:pt x="420" y="47"/>
                      <a:pt x="322" y="83"/>
                    </a:cubicBezTo>
                    <a:cubicBezTo>
                      <a:pt x="170" y="136"/>
                      <a:pt x="54" y="207"/>
                      <a:pt x="1" y="332"/>
                    </a:cubicBezTo>
                    <a:cubicBezTo>
                      <a:pt x="170" y="377"/>
                      <a:pt x="331" y="413"/>
                      <a:pt x="492" y="466"/>
                    </a:cubicBezTo>
                    <a:cubicBezTo>
                      <a:pt x="501" y="439"/>
                      <a:pt x="509" y="413"/>
                      <a:pt x="518" y="386"/>
                    </a:cubicBezTo>
                    <a:cubicBezTo>
                      <a:pt x="608" y="234"/>
                      <a:pt x="741" y="136"/>
                      <a:pt x="911" y="91"/>
                    </a:cubicBezTo>
                    <a:cubicBezTo>
                      <a:pt x="875" y="56"/>
                      <a:pt x="848" y="29"/>
                      <a:pt x="822" y="2"/>
                    </a:cubicBezTo>
                    <a:cubicBezTo>
                      <a:pt x="812" y="1"/>
                      <a:pt x="802" y="0"/>
                      <a:pt x="7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1" name="Google Shape;5561;p18"/>
              <p:cNvSpPr/>
              <p:nvPr/>
            </p:nvSpPr>
            <p:spPr>
              <a:xfrm>
                <a:off x="2306356" y="3034399"/>
                <a:ext cx="156745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277" extrusionOk="0">
                    <a:moveTo>
                      <a:pt x="272" y="1"/>
                    </a:moveTo>
                    <a:cubicBezTo>
                      <a:pt x="207" y="1"/>
                      <a:pt x="143" y="12"/>
                      <a:pt x="81" y="37"/>
                    </a:cubicBezTo>
                    <a:cubicBezTo>
                      <a:pt x="45" y="109"/>
                      <a:pt x="18" y="180"/>
                      <a:pt x="0" y="260"/>
                    </a:cubicBezTo>
                    <a:cubicBezTo>
                      <a:pt x="464" y="350"/>
                      <a:pt x="955" y="680"/>
                      <a:pt x="1035" y="1161"/>
                    </a:cubicBezTo>
                    <a:cubicBezTo>
                      <a:pt x="1098" y="1518"/>
                      <a:pt x="1151" y="1973"/>
                      <a:pt x="937" y="2277"/>
                    </a:cubicBezTo>
                    <a:cubicBezTo>
                      <a:pt x="1089" y="2223"/>
                      <a:pt x="1249" y="2178"/>
                      <a:pt x="1410" y="2143"/>
                    </a:cubicBezTo>
                    <a:cubicBezTo>
                      <a:pt x="1508" y="1732"/>
                      <a:pt x="1445" y="1268"/>
                      <a:pt x="1312" y="876"/>
                    </a:cubicBezTo>
                    <a:cubicBezTo>
                      <a:pt x="1195" y="526"/>
                      <a:pt x="713" y="1"/>
                      <a:pt x="2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2" name="Google Shape;5562;p18"/>
              <p:cNvSpPr/>
              <p:nvPr/>
            </p:nvSpPr>
            <p:spPr>
              <a:xfrm>
                <a:off x="1883521" y="3509726"/>
                <a:ext cx="1093371" cy="346440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3333" extrusionOk="0">
                    <a:moveTo>
                      <a:pt x="7899" y="0"/>
                    </a:moveTo>
                    <a:cubicBezTo>
                      <a:pt x="7007" y="0"/>
                      <a:pt x="6104" y="261"/>
                      <a:pt x="5290" y="585"/>
                    </a:cubicBezTo>
                    <a:cubicBezTo>
                      <a:pt x="4693" y="826"/>
                      <a:pt x="4149" y="1093"/>
                      <a:pt x="3595" y="1432"/>
                    </a:cubicBezTo>
                    <a:cubicBezTo>
                      <a:pt x="3158" y="1691"/>
                      <a:pt x="2730" y="1959"/>
                      <a:pt x="2275" y="2191"/>
                    </a:cubicBezTo>
                    <a:cubicBezTo>
                      <a:pt x="1838" y="2414"/>
                      <a:pt x="1392" y="2592"/>
                      <a:pt x="946" y="2788"/>
                    </a:cubicBezTo>
                    <a:cubicBezTo>
                      <a:pt x="643" y="2913"/>
                      <a:pt x="330" y="3065"/>
                      <a:pt x="0" y="3110"/>
                    </a:cubicBezTo>
                    <a:cubicBezTo>
                      <a:pt x="98" y="3181"/>
                      <a:pt x="197" y="3261"/>
                      <a:pt x="295" y="3333"/>
                    </a:cubicBezTo>
                    <a:cubicBezTo>
                      <a:pt x="1365" y="3047"/>
                      <a:pt x="2427" y="2673"/>
                      <a:pt x="3426" y="2191"/>
                    </a:cubicBezTo>
                    <a:cubicBezTo>
                      <a:pt x="4238" y="1807"/>
                      <a:pt x="5014" y="1370"/>
                      <a:pt x="5835" y="1022"/>
                    </a:cubicBezTo>
                    <a:cubicBezTo>
                      <a:pt x="6463" y="753"/>
                      <a:pt x="7230" y="584"/>
                      <a:pt x="7946" y="584"/>
                    </a:cubicBezTo>
                    <a:cubicBezTo>
                      <a:pt x="8083" y="584"/>
                      <a:pt x="8218" y="590"/>
                      <a:pt x="8350" y="603"/>
                    </a:cubicBezTo>
                    <a:cubicBezTo>
                      <a:pt x="8903" y="656"/>
                      <a:pt x="9448" y="835"/>
                      <a:pt x="9992" y="933"/>
                    </a:cubicBezTo>
                    <a:cubicBezTo>
                      <a:pt x="10170" y="799"/>
                      <a:pt x="10340" y="665"/>
                      <a:pt x="10518" y="540"/>
                    </a:cubicBezTo>
                    <a:cubicBezTo>
                      <a:pt x="9965" y="380"/>
                      <a:pt x="9385" y="237"/>
                      <a:pt x="8823" y="103"/>
                    </a:cubicBezTo>
                    <a:cubicBezTo>
                      <a:pt x="8519" y="32"/>
                      <a:pt x="8210" y="0"/>
                      <a:pt x="7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3" name="Google Shape;5563;p18"/>
              <p:cNvSpPr/>
              <p:nvPr/>
            </p:nvSpPr>
            <p:spPr>
              <a:xfrm>
                <a:off x="2304485" y="3065166"/>
                <a:ext cx="113193" cy="226283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2177" extrusionOk="0">
                    <a:moveTo>
                      <a:pt x="18" y="0"/>
                    </a:moveTo>
                    <a:cubicBezTo>
                      <a:pt x="0" y="62"/>
                      <a:pt x="0" y="125"/>
                      <a:pt x="0" y="178"/>
                    </a:cubicBezTo>
                    <a:cubicBezTo>
                      <a:pt x="0" y="214"/>
                      <a:pt x="0" y="259"/>
                      <a:pt x="0" y="294"/>
                    </a:cubicBezTo>
                    <a:cubicBezTo>
                      <a:pt x="384" y="535"/>
                      <a:pt x="571" y="1035"/>
                      <a:pt x="562" y="1472"/>
                    </a:cubicBezTo>
                    <a:cubicBezTo>
                      <a:pt x="562" y="1633"/>
                      <a:pt x="554" y="1963"/>
                      <a:pt x="446" y="2177"/>
                    </a:cubicBezTo>
                    <a:cubicBezTo>
                      <a:pt x="491" y="2159"/>
                      <a:pt x="545" y="2132"/>
                      <a:pt x="589" y="2114"/>
                    </a:cubicBezTo>
                    <a:cubicBezTo>
                      <a:pt x="670" y="2079"/>
                      <a:pt x="759" y="2052"/>
                      <a:pt x="839" y="2016"/>
                    </a:cubicBezTo>
                    <a:cubicBezTo>
                      <a:pt x="1089" y="1187"/>
                      <a:pt x="955" y="277"/>
                      <a:pt x="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4" name="Google Shape;5564;p18"/>
              <p:cNvSpPr/>
              <p:nvPr/>
            </p:nvSpPr>
            <p:spPr>
              <a:xfrm>
                <a:off x="3373632" y="3188441"/>
                <a:ext cx="59455" cy="12254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179" extrusionOk="0">
                    <a:moveTo>
                      <a:pt x="170" y="1"/>
                    </a:moveTo>
                    <a:cubicBezTo>
                      <a:pt x="152" y="1"/>
                      <a:pt x="134" y="9"/>
                      <a:pt x="116" y="9"/>
                    </a:cubicBezTo>
                    <a:cubicBezTo>
                      <a:pt x="72" y="18"/>
                      <a:pt x="36" y="36"/>
                      <a:pt x="0" y="54"/>
                    </a:cubicBezTo>
                    <a:cubicBezTo>
                      <a:pt x="250" y="277"/>
                      <a:pt x="357" y="509"/>
                      <a:pt x="339" y="857"/>
                    </a:cubicBezTo>
                    <a:cubicBezTo>
                      <a:pt x="330" y="955"/>
                      <a:pt x="286" y="1080"/>
                      <a:pt x="206" y="1178"/>
                    </a:cubicBezTo>
                    <a:cubicBezTo>
                      <a:pt x="250" y="1160"/>
                      <a:pt x="286" y="1142"/>
                      <a:pt x="322" y="1134"/>
                    </a:cubicBezTo>
                    <a:cubicBezTo>
                      <a:pt x="402" y="1000"/>
                      <a:pt x="455" y="803"/>
                      <a:pt x="482" y="723"/>
                    </a:cubicBezTo>
                    <a:cubicBezTo>
                      <a:pt x="571" y="438"/>
                      <a:pt x="438" y="125"/>
                      <a:pt x="1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5" name="Google Shape;5565;p18"/>
              <p:cNvSpPr/>
              <p:nvPr/>
            </p:nvSpPr>
            <p:spPr>
              <a:xfrm>
                <a:off x="3612906" y="3930275"/>
                <a:ext cx="42720" cy="77021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6" name="Google Shape;5566;p18"/>
              <p:cNvSpPr/>
              <p:nvPr/>
            </p:nvSpPr>
            <p:spPr>
              <a:xfrm>
                <a:off x="3574863" y="3042818"/>
                <a:ext cx="79828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7" name="Google Shape;5567;p18"/>
              <p:cNvSpPr/>
              <p:nvPr/>
            </p:nvSpPr>
            <p:spPr>
              <a:xfrm>
                <a:off x="3399617" y="3186986"/>
                <a:ext cx="78892" cy="1100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8" name="Google Shape;5568;p18"/>
              <p:cNvSpPr/>
              <p:nvPr/>
            </p:nvSpPr>
            <p:spPr>
              <a:xfrm>
                <a:off x="2170920" y="4150944"/>
                <a:ext cx="24219" cy="2182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0" extrusionOk="0">
                    <a:moveTo>
                      <a:pt x="81" y="1"/>
                    </a:moveTo>
                    <a:cubicBezTo>
                      <a:pt x="36" y="54"/>
                      <a:pt x="1" y="143"/>
                      <a:pt x="54" y="188"/>
                    </a:cubicBezTo>
                    <a:cubicBezTo>
                      <a:pt x="70" y="203"/>
                      <a:pt x="87" y="210"/>
                      <a:pt x="105" y="210"/>
                    </a:cubicBezTo>
                    <a:cubicBezTo>
                      <a:pt x="149" y="210"/>
                      <a:pt x="193" y="170"/>
                      <a:pt x="206" y="125"/>
                    </a:cubicBezTo>
                    <a:cubicBezTo>
                      <a:pt x="215" y="90"/>
                      <a:pt x="233" y="45"/>
                      <a:pt x="188" y="27"/>
                    </a:cubicBezTo>
                    <a:cubicBezTo>
                      <a:pt x="161" y="9"/>
                      <a:pt x="126" y="9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9" name="Google Shape;5569;p18"/>
              <p:cNvSpPr/>
              <p:nvPr/>
            </p:nvSpPr>
            <p:spPr>
              <a:xfrm>
                <a:off x="2110634" y="3977049"/>
                <a:ext cx="639038" cy="89494"/>
              </a:xfrm>
              <a:custGeom>
                <a:avLst/>
                <a:gdLst/>
                <a:ahLst/>
                <a:cxnLst/>
                <a:rect l="l" t="t" r="r" b="b"/>
                <a:pathLst>
                  <a:path w="6148" h="861" extrusionOk="0">
                    <a:moveTo>
                      <a:pt x="1957" y="0"/>
                    </a:moveTo>
                    <a:cubicBezTo>
                      <a:pt x="1817" y="0"/>
                      <a:pt x="1677" y="5"/>
                      <a:pt x="1535" y="14"/>
                    </a:cubicBezTo>
                    <a:cubicBezTo>
                      <a:pt x="1187" y="41"/>
                      <a:pt x="857" y="86"/>
                      <a:pt x="518" y="166"/>
                    </a:cubicBezTo>
                    <a:cubicBezTo>
                      <a:pt x="349" y="210"/>
                      <a:pt x="170" y="264"/>
                      <a:pt x="1" y="300"/>
                    </a:cubicBezTo>
                    <a:cubicBezTo>
                      <a:pt x="126" y="389"/>
                      <a:pt x="251" y="478"/>
                      <a:pt x="385" y="558"/>
                    </a:cubicBezTo>
                    <a:cubicBezTo>
                      <a:pt x="701" y="396"/>
                      <a:pt x="1061" y="389"/>
                      <a:pt x="1419" y="389"/>
                    </a:cubicBezTo>
                    <a:cubicBezTo>
                      <a:pt x="1455" y="389"/>
                      <a:pt x="1491" y="389"/>
                      <a:pt x="1526" y="389"/>
                    </a:cubicBezTo>
                    <a:cubicBezTo>
                      <a:pt x="1606" y="388"/>
                      <a:pt x="1686" y="387"/>
                      <a:pt x="1765" y="387"/>
                    </a:cubicBezTo>
                    <a:cubicBezTo>
                      <a:pt x="2199" y="387"/>
                      <a:pt x="2623" y="409"/>
                      <a:pt x="3061" y="469"/>
                    </a:cubicBezTo>
                    <a:cubicBezTo>
                      <a:pt x="3605" y="541"/>
                      <a:pt x="4140" y="639"/>
                      <a:pt x="4676" y="719"/>
                    </a:cubicBezTo>
                    <a:cubicBezTo>
                      <a:pt x="4909" y="752"/>
                      <a:pt x="5313" y="861"/>
                      <a:pt x="5651" y="861"/>
                    </a:cubicBezTo>
                    <a:cubicBezTo>
                      <a:pt x="5764" y="861"/>
                      <a:pt x="5870" y="849"/>
                      <a:pt x="5960" y="817"/>
                    </a:cubicBezTo>
                    <a:lnTo>
                      <a:pt x="5987" y="808"/>
                    </a:lnTo>
                    <a:cubicBezTo>
                      <a:pt x="6005" y="808"/>
                      <a:pt x="6023" y="799"/>
                      <a:pt x="6049" y="781"/>
                    </a:cubicBezTo>
                    <a:lnTo>
                      <a:pt x="6058" y="781"/>
                    </a:lnTo>
                    <a:cubicBezTo>
                      <a:pt x="6085" y="773"/>
                      <a:pt x="6121" y="764"/>
                      <a:pt x="6148" y="755"/>
                    </a:cubicBezTo>
                    <a:cubicBezTo>
                      <a:pt x="6085" y="755"/>
                      <a:pt x="6023" y="746"/>
                      <a:pt x="5978" y="737"/>
                    </a:cubicBezTo>
                    <a:cubicBezTo>
                      <a:pt x="5273" y="603"/>
                      <a:pt x="4595" y="389"/>
                      <a:pt x="3891" y="237"/>
                    </a:cubicBezTo>
                    <a:cubicBezTo>
                      <a:pt x="3244" y="98"/>
                      <a:pt x="2609" y="0"/>
                      <a:pt x="1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0" name="Google Shape;5570;p18"/>
              <p:cNvSpPr/>
              <p:nvPr/>
            </p:nvSpPr>
            <p:spPr>
              <a:xfrm>
                <a:off x="1951187" y="4224016"/>
                <a:ext cx="1834273" cy="264118"/>
              </a:xfrm>
              <a:custGeom>
                <a:avLst/>
                <a:gdLst/>
                <a:ahLst/>
                <a:cxnLst/>
                <a:rect l="l" t="t" r="r" b="b"/>
                <a:pathLst>
                  <a:path w="17647" h="2541" extrusionOk="0">
                    <a:moveTo>
                      <a:pt x="13150" y="0"/>
                    </a:moveTo>
                    <a:cubicBezTo>
                      <a:pt x="12814" y="0"/>
                      <a:pt x="12478" y="19"/>
                      <a:pt x="12142" y="65"/>
                    </a:cubicBezTo>
                    <a:cubicBezTo>
                      <a:pt x="11116" y="199"/>
                      <a:pt x="10117" y="466"/>
                      <a:pt x="9100" y="689"/>
                    </a:cubicBezTo>
                    <a:cubicBezTo>
                      <a:pt x="7637" y="1001"/>
                      <a:pt x="6165" y="1260"/>
                      <a:pt x="4684" y="1501"/>
                    </a:cubicBezTo>
                    <a:cubicBezTo>
                      <a:pt x="3756" y="1662"/>
                      <a:pt x="2837" y="1849"/>
                      <a:pt x="1901" y="1902"/>
                    </a:cubicBezTo>
                    <a:cubicBezTo>
                      <a:pt x="1771" y="1909"/>
                      <a:pt x="1644" y="1913"/>
                      <a:pt x="1519" y="1913"/>
                    </a:cubicBezTo>
                    <a:cubicBezTo>
                      <a:pt x="1002" y="1913"/>
                      <a:pt x="510" y="1858"/>
                      <a:pt x="1" y="1786"/>
                    </a:cubicBezTo>
                    <a:lnTo>
                      <a:pt x="1" y="1786"/>
                    </a:lnTo>
                    <a:cubicBezTo>
                      <a:pt x="411" y="1992"/>
                      <a:pt x="821" y="2188"/>
                      <a:pt x="1249" y="2366"/>
                    </a:cubicBezTo>
                    <a:cubicBezTo>
                      <a:pt x="1615" y="2429"/>
                      <a:pt x="1999" y="2438"/>
                      <a:pt x="2347" y="2473"/>
                    </a:cubicBezTo>
                    <a:cubicBezTo>
                      <a:pt x="2840" y="2515"/>
                      <a:pt x="3333" y="2540"/>
                      <a:pt x="3827" y="2540"/>
                    </a:cubicBezTo>
                    <a:cubicBezTo>
                      <a:pt x="4083" y="2540"/>
                      <a:pt x="4339" y="2533"/>
                      <a:pt x="4595" y="2518"/>
                    </a:cubicBezTo>
                    <a:cubicBezTo>
                      <a:pt x="5879" y="2456"/>
                      <a:pt x="7137" y="2027"/>
                      <a:pt x="8368" y="1679"/>
                    </a:cubicBezTo>
                    <a:cubicBezTo>
                      <a:pt x="10764" y="990"/>
                      <a:pt x="13245" y="442"/>
                      <a:pt x="15739" y="442"/>
                    </a:cubicBezTo>
                    <a:cubicBezTo>
                      <a:pt x="16374" y="442"/>
                      <a:pt x="17010" y="477"/>
                      <a:pt x="17646" y="555"/>
                    </a:cubicBezTo>
                    <a:cubicBezTo>
                      <a:pt x="17058" y="466"/>
                      <a:pt x="16478" y="359"/>
                      <a:pt x="15889" y="279"/>
                    </a:cubicBezTo>
                    <a:cubicBezTo>
                      <a:pt x="14982" y="142"/>
                      <a:pt x="14066" y="0"/>
                      <a:pt x="131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71" name="Google Shape;5571;p18"/>
              <p:cNvGrpSpPr/>
              <p:nvPr/>
            </p:nvGrpSpPr>
            <p:grpSpPr>
              <a:xfrm>
                <a:off x="1314127" y="2856450"/>
                <a:ext cx="3150057" cy="1498635"/>
                <a:chOff x="1566186" y="3119918"/>
                <a:chExt cx="2525703" cy="1201600"/>
              </a:xfrm>
            </p:grpSpPr>
            <p:sp>
              <p:nvSpPr>
                <p:cNvPr id="5572" name="Google Shape;5572;p18"/>
                <p:cNvSpPr/>
                <p:nvPr/>
              </p:nvSpPr>
              <p:spPr>
                <a:xfrm>
                  <a:off x="3084394" y="3840478"/>
                  <a:ext cx="430534" cy="18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2257" extrusionOk="0">
                      <a:moveTo>
                        <a:pt x="973" y="1"/>
                      </a:moveTo>
                      <a:cubicBezTo>
                        <a:pt x="764" y="1"/>
                        <a:pt x="549" y="80"/>
                        <a:pt x="402" y="213"/>
                      </a:cubicBezTo>
                      <a:cubicBezTo>
                        <a:pt x="291" y="316"/>
                        <a:pt x="48" y="697"/>
                        <a:pt x="366" y="697"/>
                      </a:cubicBezTo>
                      <a:cubicBezTo>
                        <a:pt x="380" y="697"/>
                        <a:pt x="395" y="697"/>
                        <a:pt x="411" y="695"/>
                      </a:cubicBezTo>
                      <a:cubicBezTo>
                        <a:pt x="518" y="686"/>
                        <a:pt x="625" y="668"/>
                        <a:pt x="732" y="633"/>
                      </a:cubicBezTo>
                      <a:cubicBezTo>
                        <a:pt x="740" y="630"/>
                        <a:pt x="748" y="629"/>
                        <a:pt x="755" y="629"/>
                      </a:cubicBezTo>
                      <a:cubicBezTo>
                        <a:pt x="830" y="629"/>
                        <a:pt x="868" y="744"/>
                        <a:pt x="795" y="784"/>
                      </a:cubicBezTo>
                      <a:cubicBezTo>
                        <a:pt x="786" y="784"/>
                        <a:pt x="777" y="784"/>
                        <a:pt x="777" y="793"/>
                      </a:cubicBezTo>
                      <a:cubicBezTo>
                        <a:pt x="580" y="874"/>
                        <a:pt x="357" y="945"/>
                        <a:pt x="170" y="1052"/>
                      </a:cubicBezTo>
                      <a:cubicBezTo>
                        <a:pt x="18" y="1150"/>
                        <a:pt x="1" y="1409"/>
                        <a:pt x="206" y="1453"/>
                      </a:cubicBezTo>
                      <a:cubicBezTo>
                        <a:pt x="264" y="1463"/>
                        <a:pt x="323" y="1470"/>
                        <a:pt x="383" y="1470"/>
                      </a:cubicBezTo>
                      <a:cubicBezTo>
                        <a:pt x="433" y="1470"/>
                        <a:pt x="483" y="1465"/>
                        <a:pt x="536" y="1453"/>
                      </a:cubicBezTo>
                      <a:cubicBezTo>
                        <a:pt x="652" y="1436"/>
                        <a:pt x="759" y="1409"/>
                        <a:pt x="884" y="1391"/>
                      </a:cubicBezTo>
                      <a:lnTo>
                        <a:pt x="893" y="1391"/>
                      </a:lnTo>
                      <a:cubicBezTo>
                        <a:pt x="895" y="1388"/>
                        <a:pt x="899" y="1387"/>
                        <a:pt x="904" y="1387"/>
                      </a:cubicBezTo>
                      <a:cubicBezTo>
                        <a:pt x="916" y="1387"/>
                        <a:pt x="931" y="1394"/>
                        <a:pt x="937" y="1400"/>
                      </a:cubicBezTo>
                      <a:cubicBezTo>
                        <a:pt x="1007" y="1475"/>
                        <a:pt x="1070" y="1505"/>
                        <a:pt x="1129" y="1505"/>
                      </a:cubicBezTo>
                      <a:cubicBezTo>
                        <a:pt x="1350" y="1505"/>
                        <a:pt x="1511" y="1088"/>
                        <a:pt x="1722" y="1088"/>
                      </a:cubicBezTo>
                      <a:cubicBezTo>
                        <a:pt x="1865" y="1088"/>
                        <a:pt x="2079" y="1248"/>
                        <a:pt x="2195" y="1328"/>
                      </a:cubicBezTo>
                      <a:cubicBezTo>
                        <a:pt x="2463" y="1516"/>
                        <a:pt x="2507" y="1828"/>
                        <a:pt x="2311" y="2060"/>
                      </a:cubicBezTo>
                      <a:cubicBezTo>
                        <a:pt x="2721" y="2114"/>
                        <a:pt x="3123" y="2185"/>
                        <a:pt x="3524" y="2256"/>
                      </a:cubicBezTo>
                      <a:cubicBezTo>
                        <a:pt x="3391" y="2114"/>
                        <a:pt x="3346" y="1891"/>
                        <a:pt x="3462" y="1703"/>
                      </a:cubicBezTo>
                      <a:cubicBezTo>
                        <a:pt x="3551" y="1578"/>
                        <a:pt x="3676" y="1462"/>
                        <a:pt x="3819" y="1418"/>
                      </a:cubicBezTo>
                      <a:cubicBezTo>
                        <a:pt x="3810" y="1391"/>
                        <a:pt x="3801" y="1364"/>
                        <a:pt x="3801" y="1337"/>
                      </a:cubicBezTo>
                      <a:cubicBezTo>
                        <a:pt x="3794" y="1310"/>
                        <a:pt x="3814" y="1287"/>
                        <a:pt x="3836" y="1287"/>
                      </a:cubicBezTo>
                      <a:cubicBezTo>
                        <a:pt x="3842" y="1287"/>
                        <a:pt x="3849" y="1289"/>
                        <a:pt x="3854" y="1293"/>
                      </a:cubicBezTo>
                      <a:cubicBezTo>
                        <a:pt x="3961" y="1355"/>
                        <a:pt x="3988" y="1471"/>
                        <a:pt x="4095" y="1552"/>
                      </a:cubicBezTo>
                      <a:cubicBezTo>
                        <a:pt x="4149" y="1596"/>
                        <a:pt x="4202" y="1623"/>
                        <a:pt x="4256" y="1650"/>
                      </a:cubicBezTo>
                      <a:cubicBezTo>
                        <a:pt x="4261" y="1647"/>
                        <a:pt x="4265" y="1646"/>
                        <a:pt x="4270" y="1646"/>
                      </a:cubicBezTo>
                      <a:cubicBezTo>
                        <a:pt x="4282" y="1646"/>
                        <a:pt x="4292" y="1654"/>
                        <a:pt x="4292" y="1667"/>
                      </a:cubicBezTo>
                      <a:cubicBezTo>
                        <a:pt x="4349" y="1687"/>
                        <a:pt x="4405" y="1696"/>
                        <a:pt x="4461" y="1696"/>
                      </a:cubicBezTo>
                      <a:cubicBezTo>
                        <a:pt x="4587" y="1696"/>
                        <a:pt x="4709" y="1645"/>
                        <a:pt x="4827" y="1534"/>
                      </a:cubicBezTo>
                      <a:cubicBezTo>
                        <a:pt x="5166" y="1186"/>
                        <a:pt x="4871" y="865"/>
                        <a:pt x="4488" y="865"/>
                      </a:cubicBezTo>
                      <a:cubicBezTo>
                        <a:pt x="4452" y="865"/>
                        <a:pt x="4416" y="838"/>
                        <a:pt x="4416" y="793"/>
                      </a:cubicBezTo>
                      <a:cubicBezTo>
                        <a:pt x="4427" y="651"/>
                        <a:pt x="4331" y="586"/>
                        <a:pt x="4217" y="586"/>
                      </a:cubicBezTo>
                      <a:cubicBezTo>
                        <a:pt x="4146" y="586"/>
                        <a:pt x="4068" y="611"/>
                        <a:pt x="4006" y="659"/>
                      </a:cubicBezTo>
                      <a:cubicBezTo>
                        <a:pt x="3992" y="670"/>
                        <a:pt x="3974" y="676"/>
                        <a:pt x="3956" y="676"/>
                      </a:cubicBezTo>
                      <a:cubicBezTo>
                        <a:pt x="3928" y="676"/>
                        <a:pt x="3901" y="661"/>
                        <a:pt x="3890" y="624"/>
                      </a:cubicBezTo>
                      <a:cubicBezTo>
                        <a:pt x="3856" y="452"/>
                        <a:pt x="3705" y="364"/>
                        <a:pt x="3550" y="364"/>
                      </a:cubicBezTo>
                      <a:cubicBezTo>
                        <a:pt x="3423" y="364"/>
                        <a:pt x="3293" y="423"/>
                        <a:pt x="3221" y="543"/>
                      </a:cubicBezTo>
                      <a:cubicBezTo>
                        <a:pt x="3150" y="668"/>
                        <a:pt x="3150" y="722"/>
                        <a:pt x="3159" y="811"/>
                      </a:cubicBezTo>
                      <a:cubicBezTo>
                        <a:pt x="3257" y="1034"/>
                        <a:pt x="3283" y="1293"/>
                        <a:pt x="3159" y="1534"/>
                      </a:cubicBezTo>
                      <a:cubicBezTo>
                        <a:pt x="3151" y="1549"/>
                        <a:pt x="3136" y="1556"/>
                        <a:pt x="3121" y="1556"/>
                      </a:cubicBezTo>
                      <a:cubicBezTo>
                        <a:pt x="3102" y="1556"/>
                        <a:pt x="3083" y="1545"/>
                        <a:pt x="3078" y="1525"/>
                      </a:cubicBezTo>
                      <a:cubicBezTo>
                        <a:pt x="3007" y="1123"/>
                        <a:pt x="3105" y="793"/>
                        <a:pt x="2748" y="481"/>
                      </a:cubicBezTo>
                      <a:cubicBezTo>
                        <a:pt x="2597" y="347"/>
                        <a:pt x="2400" y="169"/>
                        <a:pt x="2186" y="124"/>
                      </a:cubicBezTo>
                      <a:cubicBezTo>
                        <a:pt x="2089" y="101"/>
                        <a:pt x="1942" y="66"/>
                        <a:pt x="1804" y="66"/>
                      </a:cubicBezTo>
                      <a:cubicBezTo>
                        <a:pt x="1676" y="66"/>
                        <a:pt x="1555" y="97"/>
                        <a:pt x="1490" y="196"/>
                      </a:cubicBezTo>
                      <a:cubicBezTo>
                        <a:pt x="1485" y="206"/>
                        <a:pt x="1477" y="210"/>
                        <a:pt x="1469" y="210"/>
                      </a:cubicBezTo>
                      <a:cubicBezTo>
                        <a:pt x="1464" y="210"/>
                        <a:pt x="1458" y="208"/>
                        <a:pt x="1455" y="204"/>
                      </a:cubicBezTo>
                      <a:cubicBezTo>
                        <a:pt x="1334" y="62"/>
                        <a:pt x="1156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18"/>
                <p:cNvSpPr/>
                <p:nvPr/>
              </p:nvSpPr>
              <p:spPr>
                <a:xfrm>
                  <a:off x="2265827" y="3119918"/>
                  <a:ext cx="595964" cy="33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1" h="4001" extrusionOk="0">
                      <a:moveTo>
                        <a:pt x="1455" y="1"/>
                      </a:moveTo>
                      <a:cubicBezTo>
                        <a:pt x="1310" y="1"/>
                        <a:pt x="1158" y="33"/>
                        <a:pt x="1000" y="90"/>
                      </a:cubicBezTo>
                      <a:cubicBezTo>
                        <a:pt x="545" y="251"/>
                        <a:pt x="0" y="607"/>
                        <a:pt x="54" y="1169"/>
                      </a:cubicBezTo>
                      <a:cubicBezTo>
                        <a:pt x="90" y="1526"/>
                        <a:pt x="197" y="1839"/>
                        <a:pt x="464" y="2088"/>
                      </a:cubicBezTo>
                      <a:cubicBezTo>
                        <a:pt x="500" y="2115"/>
                        <a:pt x="491" y="2178"/>
                        <a:pt x="464" y="2204"/>
                      </a:cubicBezTo>
                      <a:cubicBezTo>
                        <a:pt x="313" y="2365"/>
                        <a:pt x="116" y="2508"/>
                        <a:pt x="72" y="2740"/>
                      </a:cubicBezTo>
                      <a:cubicBezTo>
                        <a:pt x="17" y="3033"/>
                        <a:pt x="205" y="3174"/>
                        <a:pt x="417" y="3174"/>
                      </a:cubicBezTo>
                      <a:cubicBezTo>
                        <a:pt x="616" y="3174"/>
                        <a:pt x="836" y="3049"/>
                        <a:pt x="893" y="2811"/>
                      </a:cubicBezTo>
                      <a:cubicBezTo>
                        <a:pt x="964" y="2490"/>
                        <a:pt x="919" y="2115"/>
                        <a:pt x="1044" y="1812"/>
                      </a:cubicBezTo>
                      <a:cubicBezTo>
                        <a:pt x="1199" y="1445"/>
                        <a:pt x="1438" y="1218"/>
                        <a:pt x="1773" y="1218"/>
                      </a:cubicBezTo>
                      <a:cubicBezTo>
                        <a:pt x="1862" y="1218"/>
                        <a:pt x="1958" y="1234"/>
                        <a:pt x="2061" y="1268"/>
                      </a:cubicBezTo>
                      <a:cubicBezTo>
                        <a:pt x="3150" y="1642"/>
                        <a:pt x="3863" y="2641"/>
                        <a:pt x="3390" y="3730"/>
                      </a:cubicBezTo>
                      <a:cubicBezTo>
                        <a:pt x="3505" y="3723"/>
                        <a:pt x="3619" y="3719"/>
                        <a:pt x="3733" y="3719"/>
                      </a:cubicBezTo>
                      <a:cubicBezTo>
                        <a:pt x="4043" y="3719"/>
                        <a:pt x="4350" y="3744"/>
                        <a:pt x="4657" y="3783"/>
                      </a:cubicBezTo>
                      <a:cubicBezTo>
                        <a:pt x="4657" y="3587"/>
                        <a:pt x="4764" y="3444"/>
                        <a:pt x="4978" y="3328"/>
                      </a:cubicBezTo>
                      <a:cubicBezTo>
                        <a:pt x="5148" y="3239"/>
                        <a:pt x="5353" y="3230"/>
                        <a:pt x="5549" y="3230"/>
                      </a:cubicBezTo>
                      <a:cubicBezTo>
                        <a:pt x="5540" y="3212"/>
                        <a:pt x="5549" y="3186"/>
                        <a:pt x="5576" y="3177"/>
                      </a:cubicBezTo>
                      <a:cubicBezTo>
                        <a:pt x="5593" y="3173"/>
                        <a:pt x="5611" y="3171"/>
                        <a:pt x="5628" y="3171"/>
                      </a:cubicBezTo>
                      <a:cubicBezTo>
                        <a:pt x="5742" y="3171"/>
                        <a:pt x="5873" y="3239"/>
                        <a:pt x="6004" y="3293"/>
                      </a:cubicBezTo>
                      <a:cubicBezTo>
                        <a:pt x="6156" y="3346"/>
                        <a:pt x="6343" y="3578"/>
                        <a:pt x="6406" y="3667"/>
                      </a:cubicBezTo>
                      <a:cubicBezTo>
                        <a:pt x="6486" y="3783"/>
                        <a:pt x="6584" y="3926"/>
                        <a:pt x="6718" y="3989"/>
                      </a:cubicBezTo>
                      <a:cubicBezTo>
                        <a:pt x="6770" y="3996"/>
                        <a:pt x="6818" y="4000"/>
                        <a:pt x="6860" y="4000"/>
                      </a:cubicBezTo>
                      <a:cubicBezTo>
                        <a:pt x="7058" y="4000"/>
                        <a:pt x="7150" y="3915"/>
                        <a:pt x="7128" y="3739"/>
                      </a:cubicBezTo>
                      <a:cubicBezTo>
                        <a:pt x="7119" y="3596"/>
                        <a:pt x="6941" y="3319"/>
                        <a:pt x="7012" y="3203"/>
                      </a:cubicBezTo>
                      <a:cubicBezTo>
                        <a:pt x="7066" y="3114"/>
                        <a:pt x="7075" y="3132"/>
                        <a:pt x="7137" y="3052"/>
                      </a:cubicBezTo>
                      <a:cubicBezTo>
                        <a:pt x="7146" y="2847"/>
                        <a:pt x="7075" y="2704"/>
                        <a:pt x="6923" y="2624"/>
                      </a:cubicBezTo>
                      <a:cubicBezTo>
                        <a:pt x="6805" y="2558"/>
                        <a:pt x="6659" y="2466"/>
                        <a:pt x="6519" y="2466"/>
                      </a:cubicBezTo>
                      <a:cubicBezTo>
                        <a:pt x="6448" y="2466"/>
                        <a:pt x="6379" y="2489"/>
                        <a:pt x="6317" y="2552"/>
                      </a:cubicBezTo>
                      <a:cubicBezTo>
                        <a:pt x="6303" y="2566"/>
                        <a:pt x="6285" y="2572"/>
                        <a:pt x="6267" y="2572"/>
                      </a:cubicBezTo>
                      <a:cubicBezTo>
                        <a:pt x="6226" y="2572"/>
                        <a:pt x="6183" y="2539"/>
                        <a:pt x="6183" y="2490"/>
                      </a:cubicBezTo>
                      <a:cubicBezTo>
                        <a:pt x="6176" y="2026"/>
                        <a:pt x="5804" y="1769"/>
                        <a:pt x="5410" y="1769"/>
                      </a:cubicBezTo>
                      <a:cubicBezTo>
                        <a:pt x="5244" y="1769"/>
                        <a:pt x="5073" y="1815"/>
                        <a:pt x="4925" y="1910"/>
                      </a:cubicBezTo>
                      <a:cubicBezTo>
                        <a:pt x="4809" y="1981"/>
                        <a:pt x="4702" y="2070"/>
                        <a:pt x="4613" y="2169"/>
                      </a:cubicBezTo>
                      <a:cubicBezTo>
                        <a:pt x="4577" y="2294"/>
                        <a:pt x="4515" y="2418"/>
                        <a:pt x="4452" y="2543"/>
                      </a:cubicBezTo>
                      <a:cubicBezTo>
                        <a:pt x="4433" y="2578"/>
                        <a:pt x="4402" y="2592"/>
                        <a:pt x="4372" y="2592"/>
                      </a:cubicBezTo>
                      <a:cubicBezTo>
                        <a:pt x="4330" y="2592"/>
                        <a:pt x="4289" y="2566"/>
                        <a:pt x="4274" y="2525"/>
                      </a:cubicBezTo>
                      <a:cubicBezTo>
                        <a:pt x="4256" y="2525"/>
                        <a:pt x="4229" y="2508"/>
                        <a:pt x="4247" y="2481"/>
                      </a:cubicBezTo>
                      <a:cubicBezTo>
                        <a:pt x="4274" y="2454"/>
                        <a:pt x="4291" y="2418"/>
                        <a:pt x="4318" y="2383"/>
                      </a:cubicBezTo>
                      <a:cubicBezTo>
                        <a:pt x="4497" y="2070"/>
                        <a:pt x="4630" y="1660"/>
                        <a:pt x="4300" y="1384"/>
                      </a:cubicBezTo>
                      <a:cubicBezTo>
                        <a:pt x="4140" y="1250"/>
                        <a:pt x="3890" y="1214"/>
                        <a:pt x="3694" y="1169"/>
                      </a:cubicBezTo>
                      <a:cubicBezTo>
                        <a:pt x="3613" y="1152"/>
                        <a:pt x="3587" y="1143"/>
                        <a:pt x="3560" y="1062"/>
                      </a:cubicBezTo>
                      <a:cubicBezTo>
                        <a:pt x="3404" y="656"/>
                        <a:pt x="3124" y="366"/>
                        <a:pt x="2704" y="366"/>
                      </a:cubicBezTo>
                      <a:cubicBezTo>
                        <a:pt x="2644" y="366"/>
                        <a:pt x="2582" y="372"/>
                        <a:pt x="2516" y="384"/>
                      </a:cubicBezTo>
                      <a:cubicBezTo>
                        <a:pt x="2458" y="395"/>
                        <a:pt x="2366" y="424"/>
                        <a:pt x="2285" y="424"/>
                      </a:cubicBezTo>
                      <a:cubicBezTo>
                        <a:pt x="2230" y="424"/>
                        <a:pt x="2180" y="410"/>
                        <a:pt x="2150" y="367"/>
                      </a:cubicBezTo>
                      <a:cubicBezTo>
                        <a:pt x="1955" y="108"/>
                        <a:pt x="1718" y="1"/>
                        <a:pt x="145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18"/>
                <p:cNvSpPr/>
                <p:nvPr/>
              </p:nvSpPr>
              <p:spPr>
                <a:xfrm>
                  <a:off x="2108980" y="3869064"/>
                  <a:ext cx="848401" cy="176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0" h="2119" extrusionOk="0">
                      <a:moveTo>
                        <a:pt x="3847" y="1"/>
                      </a:moveTo>
                      <a:cubicBezTo>
                        <a:pt x="3439" y="1"/>
                        <a:pt x="3029" y="51"/>
                        <a:pt x="2614" y="165"/>
                      </a:cubicBezTo>
                      <a:cubicBezTo>
                        <a:pt x="1704" y="415"/>
                        <a:pt x="865" y="834"/>
                        <a:pt x="0" y="1209"/>
                      </a:cubicBezTo>
                      <a:cubicBezTo>
                        <a:pt x="107" y="1298"/>
                        <a:pt x="223" y="1378"/>
                        <a:pt x="330" y="1467"/>
                      </a:cubicBezTo>
                      <a:cubicBezTo>
                        <a:pt x="393" y="1512"/>
                        <a:pt x="455" y="1565"/>
                        <a:pt x="518" y="1610"/>
                      </a:cubicBezTo>
                      <a:cubicBezTo>
                        <a:pt x="518" y="1610"/>
                        <a:pt x="526" y="1601"/>
                        <a:pt x="535" y="1601"/>
                      </a:cubicBezTo>
                      <a:cubicBezTo>
                        <a:pt x="1196" y="1360"/>
                        <a:pt x="1891" y="977"/>
                        <a:pt x="2614" y="896"/>
                      </a:cubicBezTo>
                      <a:cubicBezTo>
                        <a:pt x="2926" y="859"/>
                        <a:pt x="3237" y="837"/>
                        <a:pt x="3547" y="837"/>
                      </a:cubicBezTo>
                      <a:cubicBezTo>
                        <a:pt x="3902" y="837"/>
                        <a:pt x="4256" y="865"/>
                        <a:pt x="4612" y="932"/>
                      </a:cubicBezTo>
                      <a:cubicBezTo>
                        <a:pt x="6049" y="1200"/>
                        <a:pt x="7351" y="1904"/>
                        <a:pt x="8805" y="2118"/>
                      </a:cubicBezTo>
                      <a:cubicBezTo>
                        <a:pt x="9260" y="2002"/>
                        <a:pt x="9715" y="1904"/>
                        <a:pt x="10179" y="1824"/>
                      </a:cubicBezTo>
                      <a:cubicBezTo>
                        <a:pt x="9546" y="1753"/>
                        <a:pt x="8903" y="1512"/>
                        <a:pt x="8350" y="1307"/>
                      </a:cubicBezTo>
                      <a:cubicBezTo>
                        <a:pt x="7431" y="968"/>
                        <a:pt x="6539" y="548"/>
                        <a:pt x="5594" y="272"/>
                      </a:cubicBezTo>
                      <a:cubicBezTo>
                        <a:pt x="5011" y="104"/>
                        <a:pt x="4431" y="1"/>
                        <a:pt x="38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18"/>
                <p:cNvSpPr/>
                <p:nvPr/>
              </p:nvSpPr>
              <p:spPr>
                <a:xfrm>
                  <a:off x="3079977" y="3257513"/>
                  <a:ext cx="30502" cy="23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85" extrusionOk="0">
                      <a:moveTo>
                        <a:pt x="107" y="0"/>
                      </a:moveTo>
                      <a:cubicBezTo>
                        <a:pt x="54" y="36"/>
                        <a:pt x="0" y="116"/>
                        <a:pt x="18" y="170"/>
                      </a:cubicBezTo>
                      <a:cubicBezTo>
                        <a:pt x="32" y="242"/>
                        <a:pt x="81" y="284"/>
                        <a:pt x="146" y="284"/>
                      </a:cubicBezTo>
                      <a:cubicBezTo>
                        <a:pt x="162" y="284"/>
                        <a:pt x="179" y="282"/>
                        <a:pt x="196" y="277"/>
                      </a:cubicBezTo>
                      <a:cubicBezTo>
                        <a:pt x="268" y="250"/>
                        <a:pt x="366" y="188"/>
                        <a:pt x="303" y="98"/>
                      </a:cubicBezTo>
                      <a:cubicBezTo>
                        <a:pt x="268" y="27"/>
                        <a:pt x="187" y="9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6" name="Google Shape;5576;p18"/>
                <p:cNvSpPr/>
                <p:nvPr/>
              </p:nvSpPr>
              <p:spPr>
                <a:xfrm>
                  <a:off x="2254659" y="3419526"/>
                  <a:ext cx="25919" cy="25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306" extrusionOk="0">
                      <a:moveTo>
                        <a:pt x="161" y="1"/>
                      </a:moveTo>
                      <a:cubicBezTo>
                        <a:pt x="158" y="1"/>
                        <a:pt x="155" y="1"/>
                        <a:pt x="152" y="1"/>
                      </a:cubicBezTo>
                      <a:cubicBezTo>
                        <a:pt x="99" y="28"/>
                        <a:pt x="63" y="46"/>
                        <a:pt x="27" y="90"/>
                      </a:cubicBezTo>
                      <a:cubicBezTo>
                        <a:pt x="1" y="126"/>
                        <a:pt x="1" y="188"/>
                        <a:pt x="18" y="215"/>
                      </a:cubicBezTo>
                      <a:cubicBezTo>
                        <a:pt x="45" y="255"/>
                        <a:pt x="112" y="305"/>
                        <a:pt x="167" y="305"/>
                      </a:cubicBezTo>
                      <a:cubicBezTo>
                        <a:pt x="185" y="305"/>
                        <a:pt x="201" y="300"/>
                        <a:pt x="215" y="286"/>
                      </a:cubicBezTo>
                      <a:cubicBezTo>
                        <a:pt x="311" y="199"/>
                        <a:pt x="29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7" name="Google Shape;5577;p18"/>
                <p:cNvSpPr/>
                <p:nvPr/>
              </p:nvSpPr>
              <p:spPr>
                <a:xfrm>
                  <a:off x="3007054" y="3363772"/>
                  <a:ext cx="50671" cy="3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392" extrusionOk="0">
                      <a:moveTo>
                        <a:pt x="295" y="1"/>
                      </a:moveTo>
                      <a:cubicBezTo>
                        <a:pt x="170" y="37"/>
                        <a:pt x="1" y="108"/>
                        <a:pt x="81" y="251"/>
                      </a:cubicBezTo>
                      <a:cubicBezTo>
                        <a:pt x="129" y="339"/>
                        <a:pt x="207" y="391"/>
                        <a:pt x="297" y="391"/>
                      </a:cubicBezTo>
                      <a:cubicBezTo>
                        <a:pt x="326" y="391"/>
                        <a:pt x="355" y="386"/>
                        <a:pt x="384" y="376"/>
                      </a:cubicBezTo>
                      <a:cubicBezTo>
                        <a:pt x="518" y="340"/>
                        <a:pt x="607" y="215"/>
                        <a:pt x="482" y="108"/>
                      </a:cubicBezTo>
                      <a:cubicBezTo>
                        <a:pt x="429" y="63"/>
                        <a:pt x="358" y="37"/>
                        <a:pt x="2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8" name="Google Shape;5578;p18"/>
                <p:cNvSpPr/>
                <p:nvPr/>
              </p:nvSpPr>
              <p:spPr>
                <a:xfrm>
                  <a:off x="3012305" y="3238178"/>
                  <a:ext cx="11918" cy="9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18" extrusionOk="0">
                      <a:moveTo>
                        <a:pt x="116" y="0"/>
                      </a:moveTo>
                      <a:cubicBezTo>
                        <a:pt x="107" y="0"/>
                        <a:pt x="98" y="0"/>
                        <a:pt x="89" y="9"/>
                      </a:cubicBezTo>
                      <a:lnTo>
                        <a:pt x="80" y="9"/>
                      </a:lnTo>
                      <a:cubicBezTo>
                        <a:pt x="63" y="18"/>
                        <a:pt x="54" y="45"/>
                        <a:pt x="36" y="54"/>
                      </a:cubicBezTo>
                      <a:cubicBezTo>
                        <a:pt x="18" y="63"/>
                        <a:pt x="9" y="72"/>
                        <a:pt x="9" y="81"/>
                      </a:cubicBezTo>
                      <a:cubicBezTo>
                        <a:pt x="0" y="89"/>
                        <a:pt x="0" y="89"/>
                        <a:pt x="9" y="98"/>
                      </a:cubicBezTo>
                      <a:cubicBezTo>
                        <a:pt x="20" y="109"/>
                        <a:pt x="28" y="117"/>
                        <a:pt x="38" y="117"/>
                      </a:cubicBezTo>
                      <a:cubicBezTo>
                        <a:pt x="45" y="117"/>
                        <a:pt x="52" y="114"/>
                        <a:pt x="63" y="107"/>
                      </a:cubicBezTo>
                      <a:cubicBezTo>
                        <a:pt x="80" y="89"/>
                        <a:pt x="98" y="72"/>
                        <a:pt x="116" y="45"/>
                      </a:cubicBezTo>
                      <a:cubicBezTo>
                        <a:pt x="116" y="36"/>
                        <a:pt x="143" y="0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9" name="Google Shape;5579;p18"/>
                <p:cNvSpPr/>
                <p:nvPr/>
              </p:nvSpPr>
              <p:spPr>
                <a:xfrm>
                  <a:off x="3859125" y="3372689"/>
                  <a:ext cx="40920" cy="3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03" extrusionOk="0">
                      <a:moveTo>
                        <a:pt x="211" y="0"/>
                      </a:moveTo>
                      <a:cubicBezTo>
                        <a:pt x="162" y="0"/>
                        <a:pt x="110" y="5"/>
                        <a:pt x="72" y="37"/>
                      </a:cubicBezTo>
                      <a:cubicBezTo>
                        <a:pt x="0" y="117"/>
                        <a:pt x="45" y="233"/>
                        <a:pt x="98" y="313"/>
                      </a:cubicBezTo>
                      <a:cubicBezTo>
                        <a:pt x="142" y="371"/>
                        <a:pt x="209" y="403"/>
                        <a:pt x="275" y="403"/>
                      </a:cubicBezTo>
                      <a:cubicBezTo>
                        <a:pt x="332" y="403"/>
                        <a:pt x="388" y="380"/>
                        <a:pt x="428" y="331"/>
                      </a:cubicBezTo>
                      <a:cubicBezTo>
                        <a:pt x="491" y="269"/>
                        <a:pt x="491" y="197"/>
                        <a:pt x="464" y="144"/>
                      </a:cubicBezTo>
                      <a:cubicBezTo>
                        <a:pt x="455" y="144"/>
                        <a:pt x="455" y="135"/>
                        <a:pt x="455" y="135"/>
                      </a:cubicBezTo>
                      <a:cubicBezTo>
                        <a:pt x="411" y="72"/>
                        <a:pt x="348" y="10"/>
                        <a:pt x="268" y="1"/>
                      </a:cubicBezTo>
                      <a:cubicBezTo>
                        <a:pt x="250" y="1"/>
                        <a:pt x="231" y="0"/>
                        <a:pt x="2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0" name="Google Shape;5580;p18"/>
                <p:cNvSpPr/>
                <p:nvPr/>
              </p:nvSpPr>
              <p:spPr>
                <a:xfrm>
                  <a:off x="3759450" y="3149670"/>
                  <a:ext cx="27586" cy="2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43" extrusionOk="0">
                      <a:moveTo>
                        <a:pt x="161" y="1"/>
                      </a:moveTo>
                      <a:cubicBezTo>
                        <a:pt x="135" y="19"/>
                        <a:pt x="117" y="45"/>
                        <a:pt x="99" y="63"/>
                      </a:cubicBezTo>
                      <a:cubicBezTo>
                        <a:pt x="72" y="90"/>
                        <a:pt x="28" y="108"/>
                        <a:pt x="19" y="143"/>
                      </a:cubicBezTo>
                      <a:cubicBezTo>
                        <a:pt x="10" y="179"/>
                        <a:pt x="1" y="215"/>
                        <a:pt x="10" y="250"/>
                      </a:cubicBezTo>
                      <a:cubicBezTo>
                        <a:pt x="28" y="277"/>
                        <a:pt x="54" y="295"/>
                        <a:pt x="81" y="313"/>
                      </a:cubicBezTo>
                      <a:cubicBezTo>
                        <a:pt x="99" y="333"/>
                        <a:pt x="129" y="342"/>
                        <a:pt x="161" y="342"/>
                      </a:cubicBezTo>
                      <a:cubicBezTo>
                        <a:pt x="228" y="342"/>
                        <a:pt x="307" y="304"/>
                        <a:pt x="313" y="250"/>
                      </a:cubicBezTo>
                      <a:cubicBezTo>
                        <a:pt x="331" y="143"/>
                        <a:pt x="242" y="54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1" name="Google Shape;5581;p18"/>
                <p:cNvSpPr/>
                <p:nvPr/>
              </p:nvSpPr>
              <p:spPr>
                <a:xfrm>
                  <a:off x="3659108" y="3162338"/>
                  <a:ext cx="13501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" h="137" extrusionOk="0">
                      <a:moveTo>
                        <a:pt x="90" y="0"/>
                      </a:moveTo>
                      <a:lnTo>
                        <a:pt x="90" y="0"/>
                      </a:lnTo>
                      <a:cubicBezTo>
                        <a:pt x="54" y="9"/>
                        <a:pt x="27" y="36"/>
                        <a:pt x="18" y="63"/>
                      </a:cubicBezTo>
                      <a:cubicBezTo>
                        <a:pt x="1" y="90"/>
                        <a:pt x="1" y="98"/>
                        <a:pt x="18" y="116"/>
                      </a:cubicBezTo>
                      <a:cubicBezTo>
                        <a:pt x="26" y="124"/>
                        <a:pt x="39" y="137"/>
                        <a:pt x="53" y="137"/>
                      </a:cubicBezTo>
                      <a:cubicBezTo>
                        <a:pt x="56" y="137"/>
                        <a:pt x="60" y="136"/>
                        <a:pt x="63" y="134"/>
                      </a:cubicBezTo>
                      <a:cubicBezTo>
                        <a:pt x="108" y="125"/>
                        <a:pt x="161" y="9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2" name="Google Shape;5582;p18"/>
                <p:cNvSpPr/>
                <p:nvPr/>
              </p:nvSpPr>
              <p:spPr>
                <a:xfrm>
                  <a:off x="3134232" y="3266097"/>
                  <a:ext cx="261771" cy="19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1" h="2334" extrusionOk="0">
                      <a:moveTo>
                        <a:pt x="1813" y="1"/>
                      </a:moveTo>
                      <a:cubicBezTo>
                        <a:pt x="1387" y="1"/>
                        <a:pt x="635" y="141"/>
                        <a:pt x="1017" y="718"/>
                      </a:cubicBezTo>
                      <a:cubicBezTo>
                        <a:pt x="1057" y="774"/>
                        <a:pt x="1004" y="837"/>
                        <a:pt x="948" y="837"/>
                      </a:cubicBezTo>
                      <a:cubicBezTo>
                        <a:pt x="941" y="837"/>
                        <a:pt x="935" y="836"/>
                        <a:pt x="928" y="834"/>
                      </a:cubicBezTo>
                      <a:cubicBezTo>
                        <a:pt x="804" y="813"/>
                        <a:pt x="674" y="792"/>
                        <a:pt x="551" y="792"/>
                      </a:cubicBezTo>
                      <a:cubicBezTo>
                        <a:pt x="516" y="792"/>
                        <a:pt x="480" y="794"/>
                        <a:pt x="446" y="798"/>
                      </a:cubicBezTo>
                      <a:cubicBezTo>
                        <a:pt x="81" y="834"/>
                        <a:pt x="161" y="1084"/>
                        <a:pt x="446" y="1084"/>
                      </a:cubicBezTo>
                      <a:cubicBezTo>
                        <a:pt x="536" y="1084"/>
                        <a:pt x="553" y="1191"/>
                        <a:pt x="491" y="1235"/>
                      </a:cubicBezTo>
                      <a:cubicBezTo>
                        <a:pt x="179" y="1423"/>
                        <a:pt x="0" y="1869"/>
                        <a:pt x="125" y="2226"/>
                      </a:cubicBezTo>
                      <a:cubicBezTo>
                        <a:pt x="224" y="2297"/>
                        <a:pt x="310" y="2333"/>
                        <a:pt x="381" y="2333"/>
                      </a:cubicBezTo>
                      <a:cubicBezTo>
                        <a:pt x="469" y="2333"/>
                        <a:pt x="536" y="2277"/>
                        <a:pt x="580" y="2163"/>
                      </a:cubicBezTo>
                      <a:cubicBezTo>
                        <a:pt x="616" y="2083"/>
                        <a:pt x="643" y="2003"/>
                        <a:pt x="669" y="1913"/>
                      </a:cubicBezTo>
                      <a:cubicBezTo>
                        <a:pt x="696" y="1806"/>
                        <a:pt x="714" y="1681"/>
                        <a:pt x="750" y="1574"/>
                      </a:cubicBezTo>
                      <a:cubicBezTo>
                        <a:pt x="812" y="1360"/>
                        <a:pt x="928" y="1325"/>
                        <a:pt x="1151" y="1307"/>
                      </a:cubicBezTo>
                      <a:cubicBezTo>
                        <a:pt x="1208" y="1299"/>
                        <a:pt x="1263" y="1296"/>
                        <a:pt x="1315" y="1296"/>
                      </a:cubicBezTo>
                      <a:cubicBezTo>
                        <a:pt x="1899" y="1296"/>
                        <a:pt x="2173" y="1741"/>
                        <a:pt x="2025" y="2306"/>
                      </a:cubicBezTo>
                      <a:cubicBezTo>
                        <a:pt x="2275" y="2226"/>
                        <a:pt x="2525" y="2163"/>
                        <a:pt x="2784" y="2110"/>
                      </a:cubicBezTo>
                      <a:cubicBezTo>
                        <a:pt x="2891" y="2003"/>
                        <a:pt x="2989" y="1815"/>
                        <a:pt x="3051" y="1610"/>
                      </a:cubicBezTo>
                      <a:cubicBezTo>
                        <a:pt x="3114" y="1414"/>
                        <a:pt x="3140" y="1262"/>
                        <a:pt x="3060" y="887"/>
                      </a:cubicBezTo>
                      <a:cubicBezTo>
                        <a:pt x="2980" y="513"/>
                        <a:pt x="2480" y="40"/>
                        <a:pt x="1927" y="4"/>
                      </a:cubicBezTo>
                      <a:cubicBezTo>
                        <a:pt x="1893" y="2"/>
                        <a:pt x="1855" y="1"/>
                        <a:pt x="1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3" name="Google Shape;5583;p18"/>
                <p:cNvSpPr/>
                <p:nvPr/>
              </p:nvSpPr>
              <p:spPr>
                <a:xfrm>
                  <a:off x="2144650" y="3249345"/>
                  <a:ext cx="24585" cy="25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04" extrusionOk="0">
                      <a:moveTo>
                        <a:pt x="214" y="0"/>
                      </a:moveTo>
                      <a:cubicBezTo>
                        <a:pt x="170" y="0"/>
                        <a:pt x="134" y="27"/>
                        <a:pt x="107" y="45"/>
                      </a:cubicBezTo>
                      <a:cubicBezTo>
                        <a:pt x="107" y="54"/>
                        <a:pt x="107" y="63"/>
                        <a:pt x="98" y="63"/>
                      </a:cubicBezTo>
                      <a:cubicBezTo>
                        <a:pt x="54" y="89"/>
                        <a:pt x="0" y="196"/>
                        <a:pt x="36" y="241"/>
                      </a:cubicBezTo>
                      <a:cubicBezTo>
                        <a:pt x="57" y="284"/>
                        <a:pt x="88" y="304"/>
                        <a:pt x="123" y="304"/>
                      </a:cubicBezTo>
                      <a:cubicBezTo>
                        <a:pt x="146" y="304"/>
                        <a:pt x="171" y="295"/>
                        <a:pt x="197" y="277"/>
                      </a:cubicBezTo>
                      <a:cubicBezTo>
                        <a:pt x="259" y="232"/>
                        <a:pt x="295" y="178"/>
                        <a:pt x="277" y="98"/>
                      </a:cubicBezTo>
                      <a:cubicBezTo>
                        <a:pt x="268" y="54"/>
                        <a:pt x="268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4" name="Google Shape;5584;p18"/>
                <p:cNvSpPr/>
                <p:nvPr/>
              </p:nvSpPr>
              <p:spPr>
                <a:xfrm>
                  <a:off x="2025640" y="3337519"/>
                  <a:ext cx="65589" cy="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" h="614" extrusionOk="0">
                      <a:moveTo>
                        <a:pt x="434" y="1"/>
                      </a:moveTo>
                      <a:cubicBezTo>
                        <a:pt x="414" y="1"/>
                        <a:pt x="395" y="2"/>
                        <a:pt x="376" y="4"/>
                      </a:cubicBezTo>
                      <a:cubicBezTo>
                        <a:pt x="376" y="13"/>
                        <a:pt x="376" y="13"/>
                        <a:pt x="367" y="22"/>
                      </a:cubicBezTo>
                      <a:cubicBezTo>
                        <a:pt x="242" y="84"/>
                        <a:pt x="1" y="289"/>
                        <a:pt x="117" y="450"/>
                      </a:cubicBezTo>
                      <a:cubicBezTo>
                        <a:pt x="185" y="542"/>
                        <a:pt x="295" y="613"/>
                        <a:pt x="404" y="613"/>
                      </a:cubicBezTo>
                      <a:cubicBezTo>
                        <a:pt x="452" y="613"/>
                        <a:pt x="501" y="599"/>
                        <a:pt x="545" y="566"/>
                      </a:cubicBezTo>
                      <a:cubicBezTo>
                        <a:pt x="679" y="468"/>
                        <a:pt x="786" y="200"/>
                        <a:pt x="625" y="57"/>
                      </a:cubicBezTo>
                      <a:cubicBezTo>
                        <a:pt x="576" y="15"/>
                        <a:pt x="505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5" name="Google Shape;5585;p18"/>
                <p:cNvSpPr/>
                <p:nvPr/>
              </p:nvSpPr>
              <p:spPr>
                <a:xfrm>
                  <a:off x="3196320" y="3133086"/>
                  <a:ext cx="558795" cy="31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5" h="3769" extrusionOk="0">
                      <a:moveTo>
                        <a:pt x="1591" y="1"/>
                      </a:moveTo>
                      <a:cubicBezTo>
                        <a:pt x="1466" y="1"/>
                        <a:pt x="1355" y="32"/>
                        <a:pt x="1280" y="102"/>
                      </a:cubicBezTo>
                      <a:cubicBezTo>
                        <a:pt x="1197" y="177"/>
                        <a:pt x="1121" y="236"/>
                        <a:pt x="1009" y="236"/>
                      </a:cubicBezTo>
                      <a:cubicBezTo>
                        <a:pt x="1002" y="236"/>
                        <a:pt x="994" y="236"/>
                        <a:pt x="986" y="235"/>
                      </a:cubicBezTo>
                      <a:cubicBezTo>
                        <a:pt x="966" y="233"/>
                        <a:pt x="945" y="231"/>
                        <a:pt x="923" y="231"/>
                      </a:cubicBezTo>
                      <a:cubicBezTo>
                        <a:pt x="739" y="231"/>
                        <a:pt x="526" y="331"/>
                        <a:pt x="406" y="467"/>
                      </a:cubicBezTo>
                      <a:cubicBezTo>
                        <a:pt x="0" y="913"/>
                        <a:pt x="404" y="1231"/>
                        <a:pt x="781" y="1231"/>
                      </a:cubicBezTo>
                      <a:cubicBezTo>
                        <a:pt x="826" y="1231"/>
                        <a:pt x="871" y="1226"/>
                        <a:pt x="915" y="1217"/>
                      </a:cubicBezTo>
                      <a:cubicBezTo>
                        <a:pt x="915" y="1208"/>
                        <a:pt x="915" y="1199"/>
                        <a:pt x="923" y="1199"/>
                      </a:cubicBezTo>
                      <a:cubicBezTo>
                        <a:pt x="1047" y="1105"/>
                        <a:pt x="1178" y="1065"/>
                        <a:pt x="1310" y="1065"/>
                      </a:cubicBezTo>
                      <a:cubicBezTo>
                        <a:pt x="1493" y="1065"/>
                        <a:pt x="1677" y="1142"/>
                        <a:pt x="1842" y="1261"/>
                      </a:cubicBezTo>
                      <a:cubicBezTo>
                        <a:pt x="2556" y="1573"/>
                        <a:pt x="3261" y="2885"/>
                        <a:pt x="2868" y="3625"/>
                      </a:cubicBezTo>
                      <a:cubicBezTo>
                        <a:pt x="2908" y="3624"/>
                        <a:pt x="2948" y="3624"/>
                        <a:pt x="2988" y="3624"/>
                      </a:cubicBezTo>
                      <a:cubicBezTo>
                        <a:pt x="3346" y="3624"/>
                        <a:pt x="3690" y="3660"/>
                        <a:pt x="4019" y="3732"/>
                      </a:cubicBezTo>
                      <a:cubicBezTo>
                        <a:pt x="4117" y="3393"/>
                        <a:pt x="4554" y="3206"/>
                        <a:pt x="4876" y="3188"/>
                      </a:cubicBezTo>
                      <a:cubicBezTo>
                        <a:pt x="4901" y="3186"/>
                        <a:pt x="4927" y="3185"/>
                        <a:pt x="4952" y="3185"/>
                      </a:cubicBezTo>
                      <a:cubicBezTo>
                        <a:pt x="5270" y="3185"/>
                        <a:pt x="5506" y="3340"/>
                        <a:pt x="5696" y="3572"/>
                      </a:cubicBezTo>
                      <a:cubicBezTo>
                        <a:pt x="5840" y="3659"/>
                        <a:pt x="6022" y="3768"/>
                        <a:pt x="6198" y="3768"/>
                      </a:cubicBezTo>
                      <a:cubicBezTo>
                        <a:pt x="6274" y="3768"/>
                        <a:pt x="6349" y="3748"/>
                        <a:pt x="6419" y="3697"/>
                      </a:cubicBezTo>
                      <a:cubicBezTo>
                        <a:pt x="6704" y="3474"/>
                        <a:pt x="6374" y="3090"/>
                        <a:pt x="6249" y="2912"/>
                      </a:cubicBezTo>
                      <a:cubicBezTo>
                        <a:pt x="6209" y="2847"/>
                        <a:pt x="6272" y="2767"/>
                        <a:pt x="6337" y="2767"/>
                      </a:cubicBezTo>
                      <a:cubicBezTo>
                        <a:pt x="6344" y="2767"/>
                        <a:pt x="6350" y="2767"/>
                        <a:pt x="6356" y="2769"/>
                      </a:cubicBezTo>
                      <a:cubicBezTo>
                        <a:pt x="6392" y="2787"/>
                        <a:pt x="6423" y="2796"/>
                        <a:pt x="6448" y="2796"/>
                      </a:cubicBezTo>
                      <a:cubicBezTo>
                        <a:pt x="6536" y="2796"/>
                        <a:pt x="6559" y="2687"/>
                        <a:pt x="6517" y="2466"/>
                      </a:cubicBezTo>
                      <a:cubicBezTo>
                        <a:pt x="6437" y="2341"/>
                        <a:pt x="6347" y="2225"/>
                        <a:pt x="6240" y="2118"/>
                      </a:cubicBezTo>
                      <a:cubicBezTo>
                        <a:pt x="6050" y="1927"/>
                        <a:pt x="5789" y="1767"/>
                        <a:pt x="5510" y="1767"/>
                      </a:cubicBezTo>
                      <a:cubicBezTo>
                        <a:pt x="5489" y="1767"/>
                        <a:pt x="5468" y="1768"/>
                        <a:pt x="5446" y="1770"/>
                      </a:cubicBezTo>
                      <a:cubicBezTo>
                        <a:pt x="5009" y="1823"/>
                        <a:pt x="4608" y="2127"/>
                        <a:pt x="4287" y="2439"/>
                      </a:cubicBezTo>
                      <a:cubicBezTo>
                        <a:pt x="4144" y="2822"/>
                        <a:pt x="3903" y="3161"/>
                        <a:pt x="3582" y="3376"/>
                      </a:cubicBezTo>
                      <a:cubicBezTo>
                        <a:pt x="3576" y="3380"/>
                        <a:pt x="3570" y="3382"/>
                        <a:pt x="3564" y="3382"/>
                      </a:cubicBezTo>
                      <a:cubicBezTo>
                        <a:pt x="3536" y="3382"/>
                        <a:pt x="3515" y="3335"/>
                        <a:pt x="3537" y="3313"/>
                      </a:cubicBezTo>
                      <a:cubicBezTo>
                        <a:pt x="3894" y="2894"/>
                        <a:pt x="4198" y="2260"/>
                        <a:pt x="4198" y="1707"/>
                      </a:cubicBezTo>
                      <a:cubicBezTo>
                        <a:pt x="4198" y="1279"/>
                        <a:pt x="4019" y="878"/>
                        <a:pt x="3635" y="664"/>
                      </a:cubicBezTo>
                      <a:cubicBezTo>
                        <a:pt x="3465" y="566"/>
                        <a:pt x="3220" y="461"/>
                        <a:pt x="3006" y="461"/>
                      </a:cubicBezTo>
                      <a:cubicBezTo>
                        <a:pt x="2829" y="461"/>
                        <a:pt x="2673" y="533"/>
                        <a:pt x="2601" y="744"/>
                      </a:cubicBezTo>
                      <a:cubicBezTo>
                        <a:pt x="2592" y="753"/>
                        <a:pt x="2592" y="771"/>
                        <a:pt x="2592" y="780"/>
                      </a:cubicBezTo>
                      <a:cubicBezTo>
                        <a:pt x="2583" y="788"/>
                        <a:pt x="2583" y="797"/>
                        <a:pt x="2583" y="815"/>
                      </a:cubicBezTo>
                      <a:lnTo>
                        <a:pt x="2574" y="815"/>
                      </a:lnTo>
                      <a:cubicBezTo>
                        <a:pt x="2574" y="815"/>
                        <a:pt x="2574" y="824"/>
                        <a:pt x="2574" y="833"/>
                      </a:cubicBezTo>
                      <a:cubicBezTo>
                        <a:pt x="2559" y="862"/>
                        <a:pt x="2536" y="874"/>
                        <a:pt x="2512" y="874"/>
                      </a:cubicBezTo>
                      <a:cubicBezTo>
                        <a:pt x="2463" y="874"/>
                        <a:pt x="2410" y="824"/>
                        <a:pt x="2422" y="771"/>
                      </a:cubicBezTo>
                      <a:cubicBezTo>
                        <a:pt x="2431" y="726"/>
                        <a:pt x="2440" y="681"/>
                        <a:pt x="2458" y="646"/>
                      </a:cubicBezTo>
                      <a:cubicBezTo>
                        <a:pt x="2498" y="295"/>
                        <a:pt x="1979" y="1"/>
                        <a:pt x="159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6" name="Google Shape;5586;p18"/>
                <p:cNvSpPr/>
                <p:nvPr/>
              </p:nvSpPr>
              <p:spPr>
                <a:xfrm>
                  <a:off x="1881462" y="3446529"/>
                  <a:ext cx="1151009" cy="428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5146" extrusionOk="0">
                      <a:moveTo>
                        <a:pt x="8358" y="1"/>
                      </a:moveTo>
                      <a:cubicBezTo>
                        <a:pt x="7557" y="1"/>
                        <a:pt x="6749" y="180"/>
                        <a:pt x="5942" y="623"/>
                      </a:cubicBezTo>
                      <a:cubicBezTo>
                        <a:pt x="3863" y="1756"/>
                        <a:pt x="2418" y="3959"/>
                        <a:pt x="0" y="4450"/>
                      </a:cubicBezTo>
                      <a:cubicBezTo>
                        <a:pt x="420" y="4646"/>
                        <a:pt x="839" y="4869"/>
                        <a:pt x="1222" y="5137"/>
                      </a:cubicBezTo>
                      <a:cubicBezTo>
                        <a:pt x="1231" y="5137"/>
                        <a:pt x="1231" y="5146"/>
                        <a:pt x="1240" y="5146"/>
                      </a:cubicBezTo>
                      <a:cubicBezTo>
                        <a:pt x="1883" y="4807"/>
                        <a:pt x="2543" y="4494"/>
                        <a:pt x="3176" y="4137"/>
                      </a:cubicBezTo>
                      <a:cubicBezTo>
                        <a:pt x="4229" y="3549"/>
                        <a:pt x="5166" y="2808"/>
                        <a:pt x="6174" y="2148"/>
                      </a:cubicBezTo>
                      <a:cubicBezTo>
                        <a:pt x="6985" y="1621"/>
                        <a:pt x="7848" y="1300"/>
                        <a:pt x="8817" y="1300"/>
                      </a:cubicBezTo>
                      <a:cubicBezTo>
                        <a:pt x="8913" y="1300"/>
                        <a:pt x="9010" y="1303"/>
                        <a:pt x="9109" y="1310"/>
                      </a:cubicBezTo>
                      <a:cubicBezTo>
                        <a:pt x="10465" y="1399"/>
                        <a:pt x="11731" y="1889"/>
                        <a:pt x="12998" y="2371"/>
                      </a:cubicBezTo>
                      <a:cubicBezTo>
                        <a:pt x="13079" y="2318"/>
                        <a:pt x="13159" y="2264"/>
                        <a:pt x="13239" y="2211"/>
                      </a:cubicBezTo>
                      <a:cubicBezTo>
                        <a:pt x="13426" y="2095"/>
                        <a:pt x="13623" y="1979"/>
                        <a:pt x="13810" y="1854"/>
                      </a:cubicBezTo>
                      <a:cubicBezTo>
                        <a:pt x="12748" y="1318"/>
                        <a:pt x="11633" y="739"/>
                        <a:pt x="10500" y="373"/>
                      </a:cubicBezTo>
                      <a:cubicBezTo>
                        <a:pt x="10474" y="373"/>
                        <a:pt x="10456" y="364"/>
                        <a:pt x="10438" y="355"/>
                      </a:cubicBezTo>
                      <a:cubicBezTo>
                        <a:pt x="10233" y="293"/>
                        <a:pt x="10036" y="230"/>
                        <a:pt x="9831" y="185"/>
                      </a:cubicBezTo>
                      <a:cubicBezTo>
                        <a:pt x="9822" y="185"/>
                        <a:pt x="9813" y="185"/>
                        <a:pt x="9805" y="177"/>
                      </a:cubicBezTo>
                      <a:cubicBezTo>
                        <a:pt x="9644" y="141"/>
                        <a:pt x="9492" y="114"/>
                        <a:pt x="9332" y="87"/>
                      </a:cubicBezTo>
                      <a:cubicBezTo>
                        <a:pt x="9328" y="91"/>
                        <a:pt x="9323" y="93"/>
                        <a:pt x="9317" y="93"/>
                      </a:cubicBezTo>
                      <a:cubicBezTo>
                        <a:pt x="9310" y="93"/>
                        <a:pt x="9301" y="89"/>
                        <a:pt x="9296" y="78"/>
                      </a:cubicBezTo>
                      <a:cubicBezTo>
                        <a:pt x="8985" y="28"/>
                        <a:pt x="8672" y="1"/>
                        <a:pt x="8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7" name="Google Shape;5587;p18"/>
                <p:cNvSpPr/>
                <p:nvPr/>
              </p:nvSpPr>
              <p:spPr>
                <a:xfrm>
                  <a:off x="3636773" y="3876815"/>
                  <a:ext cx="14251" cy="7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93" extrusionOk="0">
                      <a:moveTo>
                        <a:pt x="99" y="0"/>
                      </a:moveTo>
                      <a:cubicBezTo>
                        <a:pt x="90" y="9"/>
                        <a:pt x="90" y="9"/>
                        <a:pt x="81" y="9"/>
                      </a:cubicBezTo>
                      <a:cubicBezTo>
                        <a:pt x="63" y="18"/>
                        <a:pt x="1" y="72"/>
                        <a:pt x="45" y="90"/>
                      </a:cubicBezTo>
                      <a:cubicBezTo>
                        <a:pt x="54" y="92"/>
                        <a:pt x="63" y="93"/>
                        <a:pt x="72" y="93"/>
                      </a:cubicBezTo>
                      <a:cubicBezTo>
                        <a:pt x="98" y="93"/>
                        <a:pt x="124" y="83"/>
                        <a:pt x="144" y="63"/>
                      </a:cubicBezTo>
                      <a:cubicBezTo>
                        <a:pt x="170" y="36"/>
                        <a:pt x="135" y="18"/>
                        <a:pt x="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8" name="Google Shape;5588;p18"/>
                <p:cNvSpPr/>
                <p:nvPr/>
              </p:nvSpPr>
              <p:spPr>
                <a:xfrm>
                  <a:off x="1778870" y="4048579"/>
                  <a:ext cx="24585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95" extrusionOk="0">
                      <a:moveTo>
                        <a:pt x="107" y="0"/>
                      </a:moveTo>
                      <a:cubicBezTo>
                        <a:pt x="9" y="80"/>
                        <a:pt x="0" y="321"/>
                        <a:pt x="107" y="384"/>
                      </a:cubicBezTo>
                      <a:cubicBezTo>
                        <a:pt x="120" y="391"/>
                        <a:pt x="132" y="394"/>
                        <a:pt x="144" y="394"/>
                      </a:cubicBezTo>
                      <a:cubicBezTo>
                        <a:pt x="219" y="394"/>
                        <a:pt x="261" y="258"/>
                        <a:pt x="277" y="196"/>
                      </a:cubicBezTo>
                      <a:cubicBezTo>
                        <a:pt x="286" y="134"/>
                        <a:pt x="295" y="54"/>
                        <a:pt x="232" y="18"/>
                      </a:cubicBezTo>
                      <a:cubicBezTo>
                        <a:pt x="188" y="0"/>
                        <a:pt x="143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89" name="Google Shape;5589;p18"/>
                <p:cNvSpPr/>
                <p:nvPr/>
              </p:nvSpPr>
              <p:spPr>
                <a:xfrm>
                  <a:off x="1566186" y="3952404"/>
                  <a:ext cx="52171" cy="4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56" extrusionOk="0">
                      <a:moveTo>
                        <a:pt x="333" y="0"/>
                      </a:moveTo>
                      <a:cubicBezTo>
                        <a:pt x="309" y="0"/>
                        <a:pt x="284" y="4"/>
                        <a:pt x="259" y="12"/>
                      </a:cubicBezTo>
                      <a:cubicBezTo>
                        <a:pt x="143" y="75"/>
                        <a:pt x="1" y="262"/>
                        <a:pt x="90" y="396"/>
                      </a:cubicBezTo>
                      <a:cubicBezTo>
                        <a:pt x="142" y="480"/>
                        <a:pt x="222" y="555"/>
                        <a:pt x="314" y="555"/>
                      </a:cubicBezTo>
                      <a:cubicBezTo>
                        <a:pt x="348" y="555"/>
                        <a:pt x="384" y="545"/>
                        <a:pt x="420" y="521"/>
                      </a:cubicBezTo>
                      <a:cubicBezTo>
                        <a:pt x="536" y="440"/>
                        <a:pt x="625" y="253"/>
                        <a:pt x="536" y="119"/>
                      </a:cubicBezTo>
                      <a:cubicBezTo>
                        <a:pt x="488" y="44"/>
                        <a:pt x="414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90" name="Google Shape;5590;p18"/>
                <p:cNvSpPr/>
                <p:nvPr/>
              </p:nvSpPr>
              <p:spPr>
                <a:xfrm>
                  <a:off x="1740283" y="3957822"/>
                  <a:ext cx="23002" cy="2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81" extrusionOk="0">
                      <a:moveTo>
                        <a:pt x="142" y="1"/>
                      </a:moveTo>
                      <a:lnTo>
                        <a:pt x="142" y="1"/>
                      </a:lnTo>
                      <a:cubicBezTo>
                        <a:pt x="80" y="28"/>
                        <a:pt x="26" y="117"/>
                        <a:pt x="8" y="170"/>
                      </a:cubicBezTo>
                      <a:cubicBezTo>
                        <a:pt x="0" y="225"/>
                        <a:pt x="20" y="280"/>
                        <a:pt x="74" y="280"/>
                      </a:cubicBezTo>
                      <a:cubicBezTo>
                        <a:pt x="81" y="280"/>
                        <a:pt x="89" y="279"/>
                        <a:pt x="97" y="277"/>
                      </a:cubicBezTo>
                      <a:cubicBezTo>
                        <a:pt x="196" y="242"/>
                        <a:pt x="276" y="36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91" name="Google Shape;5591;p18"/>
                <p:cNvSpPr/>
                <p:nvPr/>
              </p:nvSpPr>
              <p:spPr>
                <a:xfrm>
                  <a:off x="3557266" y="3899150"/>
                  <a:ext cx="28336" cy="2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288" extrusionOk="0">
                      <a:moveTo>
                        <a:pt x="188" y="0"/>
                      </a:moveTo>
                      <a:cubicBezTo>
                        <a:pt x="125" y="18"/>
                        <a:pt x="45" y="98"/>
                        <a:pt x="27" y="161"/>
                      </a:cubicBezTo>
                      <a:cubicBezTo>
                        <a:pt x="0" y="241"/>
                        <a:pt x="90" y="268"/>
                        <a:pt x="152" y="285"/>
                      </a:cubicBezTo>
                      <a:cubicBezTo>
                        <a:pt x="161" y="287"/>
                        <a:pt x="169" y="287"/>
                        <a:pt x="178" y="287"/>
                      </a:cubicBezTo>
                      <a:cubicBezTo>
                        <a:pt x="238" y="287"/>
                        <a:pt x="289" y="259"/>
                        <a:pt x="313" y="196"/>
                      </a:cubicBezTo>
                      <a:cubicBezTo>
                        <a:pt x="339" y="107"/>
                        <a:pt x="259" y="36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92" name="Google Shape;5592;p18"/>
                <p:cNvSpPr/>
                <p:nvPr/>
              </p:nvSpPr>
              <p:spPr>
                <a:xfrm>
                  <a:off x="3041307" y="3893899"/>
                  <a:ext cx="6751" cy="7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90" extrusionOk="0">
                      <a:moveTo>
                        <a:pt x="54" y="1"/>
                      </a:moveTo>
                      <a:cubicBezTo>
                        <a:pt x="45" y="9"/>
                        <a:pt x="36" y="9"/>
                        <a:pt x="27" y="27"/>
                      </a:cubicBezTo>
                      <a:cubicBezTo>
                        <a:pt x="27" y="45"/>
                        <a:pt x="0" y="72"/>
                        <a:pt x="9" y="90"/>
                      </a:cubicBezTo>
                      <a:lnTo>
                        <a:pt x="27" y="90"/>
                      </a:lnTo>
                      <a:cubicBezTo>
                        <a:pt x="36" y="90"/>
                        <a:pt x="45" y="81"/>
                        <a:pt x="54" y="72"/>
                      </a:cubicBezTo>
                      <a:cubicBezTo>
                        <a:pt x="71" y="54"/>
                        <a:pt x="80" y="45"/>
                        <a:pt x="71" y="27"/>
                      </a:cubicBezTo>
                      <a:cubicBezTo>
                        <a:pt x="71" y="9"/>
                        <a:pt x="63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93" name="Google Shape;5593;p18"/>
                <p:cNvSpPr/>
                <p:nvPr/>
              </p:nvSpPr>
              <p:spPr>
                <a:xfrm>
                  <a:off x="3494095" y="3833644"/>
                  <a:ext cx="10918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" h="137" extrusionOk="0">
                      <a:moveTo>
                        <a:pt x="71" y="1"/>
                      </a:moveTo>
                      <a:cubicBezTo>
                        <a:pt x="62" y="1"/>
                        <a:pt x="54" y="10"/>
                        <a:pt x="45" y="10"/>
                      </a:cubicBezTo>
                      <a:cubicBezTo>
                        <a:pt x="27" y="19"/>
                        <a:pt x="18" y="19"/>
                        <a:pt x="9" y="19"/>
                      </a:cubicBezTo>
                      <a:lnTo>
                        <a:pt x="0" y="19"/>
                      </a:lnTo>
                      <a:cubicBezTo>
                        <a:pt x="0" y="28"/>
                        <a:pt x="9" y="63"/>
                        <a:pt x="18" y="72"/>
                      </a:cubicBezTo>
                      <a:cubicBezTo>
                        <a:pt x="27" y="90"/>
                        <a:pt x="36" y="117"/>
                        <a:pt x="54" y="126"/>
                      </a:cubicBezTo>
                      <a:cubicBezTo>
                        <a:pt x="63" y="133"/>
                        <a:pt x="72" y="136"/>
                        <a:pt x="80" y="136"/>
                      </a:cubicBezTo>
                      <a:cubicBezTo>
                        <a:pt x="111" y="136"/>
                        <a:pt x="130" y="90"/>
                        <a:pt x="116" y="55"/>
                      </a:cubicBezTo>
                      <a:cubicBezTo>
                        <a:pt x="107" y="37"/>
                        <a:pt x="89" y="19"/>
                        <a:pt x="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94" name="Google Shape;5594;p18"/>
                <p:cNvSpPr/>
                <p:nvPr/>
              </p:nvSpPr>
              <p:spPr>
                <a:xfrm>
                  <a:off x="2989220" y="3928819"/>
                  <a:ext cx="12751" cy="15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182" extrusionOk="0">
                      <a:moveTo>
                        <a:pt x="63" y="1"/>
                      </a:moveTo>
                      <a:cubicBezTo>
                        <a:pt x="63" y="10"/>
                        <a:pt x="54" y="10"/>
                        <a:pt x="54" y="19"/>
                      </a:cubicBezTo>
                      <a:cubicBezTo>
                        <a:pt x="27" y="37"/>
                        <a:pt x="18" y="54"/>
                        <a:pt x="10" y="90"/>
                      </a:cubicBezTo>
                      <a:cubicBezTo>
                        <a:pt x="1" y="108"/>
                        <a:pt x="1" y="144"/>
                        <a:pt x="10" y="161"/>
                      </a:cubicBezTo>
                      <a:cubicBezTo>
                        <a:pt x="24" y="176"/>
                        <a:pt x="39" y="182"/>
                        <a:pt x="54" y="182"/>
                      </a:cubicBezTo>
                      <a:cubicBezTo>
                        <a:pt x="85" y="182"/>
                        <a:pt x="113" y="156"/>
                        <a:pt x="126" y="126"/>
                      </a:cubicBezTo>
                      <a:cubicBezTo>
                        <a:pt x="152" y="63"/>
                        <a:pt x="108" y="28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95" name="Google Shape;5595;p18"/>
                <p:cNvSpPr/>
                <p:nvPr/>
              </p:nvSpPr>
              <p:spPr>
                <a:xfrm>
                  <a:off x="1804122" y="4051496"/>
                  <a:ext cx="188182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446" extrusionOk="0">
                      <a:moveTo>
                        <a:pt x="1517" y="1"/>
                      </a:moveTo>
                      <a:lnTo>
                        <a:pt x="1517" y="1"/>
                      </a:lnTo>
                      <a:cubicBezTo>
                        <a:pt x="1651" y="251"/>
                        <a:pt x="1615" y="634"/>
                        <a:pt x="1544" y="884"/>
                      </a:cubicBezTo>
                      <a:cubicBezTo>
                        <a:pt x="1303" y="1633"/>
                        <a:pt x="732" y="1990"/>
                        <a:pt x="0" y="2106"/>
                      </a:cubicBezTo>
                      <a:cubicBezTo>
                        <a:pt x="277" y="2213"/>
                        <a:pt x="545" y="2329"/>
                        <a:pt x="803" y="2445"/>
                      </a:cubicBezTo>
                      <a:cubicBezTo>
                        <a:pt x="1794" y="2115"/>
                        <a:pt x="2258" y="768"/>
                        <a:pt x="15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96" name="Google Shape;5596;p18"/>
                <p:cNvSpPr/>
                <p:nvPr/>
              </p:nvSpPr>
              <p:spPr>
                <a:xfrm>
                  <a:off x="1816540" y="3960572"/>
                  <a:ext cx="369780" cy="334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4009" extrusionOk="0">
                      <a:moveTo>
                        <a:pt x="1444" y="1"/>
                      </a:moveTo>
                      <a:cubicBezTo>
                        <a:pt x="1389" y="1"/>
                        <a:pt x="1328" y="20"/>
                        <a:pt x="1261" y="66"/>
                      </a:cubicBezTo>
                      <a:cubicBezTo>
                        <a:pt x="1154" y="128"/>
                        <a:pt x="1092" y="226"/>
                        <a:pt x="976" y="280"/>
                      </a:cubicBezTo>
                      <a:cubicBezTo>
                        <a:pt x="965" y="285"/>
                        <a:pt x="949" y="290"/>
                        <a:pt x="934" y="290"/>
                      </a:cubicBezTo>
                      <a:cubicBezTo>
                        <a:pt x="922" y="290"/>
                        <a:pt x="912" y="288"/>
                        <a:pt x="904" y="280"/>
                      </a:cubicBezTo>
                      <a:cubicBezTo>
                        <a:pt x="826" y="223"/>
                        <a:pt x="770" y="194"/>
                        <a:pt x="687" y="194"/>
                      </a:cubicBezTo>
                      <a:cubicBezTo>
                        <a:pt x="666" y="194"/>
                        <a:pt x="644" y="196"/>
                        <a:pt x="619" y="200"/>
                      </a:cubicBezTo>
                      <a:cubicBezTo>
                        <a:pt x="0" y="272"/>
                        <a:pt x="98" y="958"/>
                        <a:pt x="598" y="958"/>
                      </a:cubicBezTo>
                      <a:cubicBezTo>
                        <a:pt x="654" y="958"/>
                        <a:pt x="714" y="950"/>
                        <a:pt x="779" y="931"/>
                      </a:cubicBezTo>
                      <a:cubicBezTo>
                        <a:pt x="851" y="863"/>
                        <a:pt x="930" y="832"/>
                        <a:pt x="1007" y="832"/>
                      </a:cubicBezTo>
                      <a:cubicBezTo>
                        <a:pt x="1093" y="832"/>
                        <a:pt x="1177" y="870"/>
                        <a:pt x="1252" y="940"/>
                      </a:cubicBezTo>
                      <a:lnTo>
                        <a:pt x="1261" y="940"/>
                      </a:lnTo>
                      <a:cubicBezTo>
                        <a:pt x="1475" y="1092"/>
                        <a:pt x="1618" y="1270"/>
                        <a:pt x="1716" y="1467"/>
                      </a:cubicBezTo>
                      <a:cubicBezTo>
                        <a:pt x="1725" y="1467"/>
                        <a:pt x="1734" y="1475"/>
                        <a:pt x="1734" y="1484"/>
                      </a:cubicBezTo>
                      <a:cubicBezTo>
                        <a:pt x="1850" y="1814"/>
                        <a:pt x="2189" y="2011"/>
                        <a:pt x="2233" y="2385"/>
                      </a:cubicBezTo>
                      <a:cubicBezTo>
                        <a:pt x="2260" y="2626"/>
                        <a:pt x="2207" y="2831"/>
                        <a:pt x="2117" y="3054"/>
                      </a:cubicBezTo>
                      <a:cubicBezTo>
                        <a:pt x="1948" y="3456"/>
                        <a:pt x="1636" y="3741"/>
                        <a:pt x="1234" y="3822"/>
                      </a:cubicBezTo>
                      <a:cubicBezTo>
                        <a:pt x="1350" y="3884"/>
                        <a:pt x="1466" y="3947"/>
                        <a:pt x="1582" y="4009"/>
                      </a:cubicBezTo>
                      <a:cubicBezTo>
                        <a:pt x="2019" y="3929"/>
                        <a:pt x="2456" y="3848"/>
                        <a:pt x="2894" y="3804"/>
                      </a:cubicBezTo>
                      <a:cubicBezTo>
                        <a:pt x="2760" y="3563"/>
                        <a:pt x="2778" y="3260"/>
                        <a:pt x="2920" y="3010"/>
                      </a:cubicBezTo>
                      <a:cubicBezTo>
                        <a:pt x="3015" y="2837"/>
                        <a:pt x="3152" y="2706"/>
                        <a:pt x="3331" y="2706"/>
                      </a:cubicBezTo>
                      <a:cubicBezTo>
                        <a:pt x="3337" y="2706"/>
                        <a:pt x="3343" y="2706"/>
                        <a:pt x="3349" y="2707"/>
                      </a:cubicBezTo>
                      <a:cubicBezTo>
                        <a:pt x="3380" y="2672"/>
                        <a:pt x="3421" y="2657"/>
                        <a:pt x="3467" y="2657"/>
                      </a:cubicBezTo>
                      <a:cubicBezTo>
                        <a:pt x="3673" y="2657"/>
                        <a:pt x="3991" y="2939"/>
                        <a:pt x="4107" y="3019"/>
                      </a:cubicBezTo>
                      <a:cubicBezTo>
                        <a:pt x="4146" y="3041"/>
                        <a:pt x="4238" y="3116"/>
                        <a:pt x="4312" y="3116"/>
                      </a:cubicBezTo>
                      <a:cubicBezTo>
                        <a:pt x="4356" y="3116"/>
                        <a:pt x="4394" y="3090"/>
                        <a:pt x="4410" y="3010"/>
                      </a:cubicBezTo>
                      <a:cubicBezTo>
                        <a:pt x="4428" y="2903"/>
                        <a:pt x="4437" y="2796"/>
                        <a:pt x="4410" y="2689"/>
                      </a:cubicBezTo>
                      <a:cubicBezTo>
                        <a:pt x="4366" y="2537"/>
                        <a:pt x="4303" y="2376"/>
                        <a:pt x="4187" y="2260"/>
                      </a:cubicBezTo>
                      <a:cubicBezTo>
                        <a:pt x="4015" y="2089"/>
                        <a:pt x="3812" y="2007"/>
                        <a:pt x="3597" y="2007"/>
                      </a:cubicBezTo>
                      <a:cubicBezTo>
                        <a:pt x="3533" y="2007"/>
                        <a:pt x="3468" y="2014"/>
                        <a:pt x="3402" y="2029"/>
                      </a:cubicBezTo>
                      <a:cubicBezTo>
                        <a:pt x="3286" y="2305"/>
                        <a:pt x="3001" y="2439"/>
                        <a:pt x="2715" y="2457"/>
                      </a:cubicBezTo>
                      <a:cubicBezTo>
                        <a:pt x="2712" y="2457"/>
                        <a:pt x="2709" y="2458"/>
                        <a:pt x="2707" y="2458"/>
                      </a:cubicBezTo>
                      <a:cubicBezTo>
                        <a:pt x="2670" y="2458"/>
                        <a:pt x="2664" y="2401"/>
                        <a:pt x="2697" y="2376"/>
                      </a:cubicBezTo>
                      <a:cubicBezTo>
                        <a:pt x="2911" y="2243"/>
                        <a:pt x="3580" y="1966"/>
                        <a:pt x="3152" y="1547"/>
                      </a:cubicBezTo>
                      <a:cubicBezTo>
                        <a:pt x="3010" y="1404"/>
                        <a:pt x="2858" y="1279"/>
                        <a:pt x="2715" y="1136"/>
                      </a:cubicBezTo>
                      <a:cubicBezTo>
                        <a:pt x="2519" y="940"/>
                        <a:pt x="3072" y="922"/>
                        <a:pt x="2483" y="592"/>
                      </a:cubicBezTo>
                      <a:cubicBezTo>
                        <a:pt x="2409" y="551"/>
                        <a:pt x="2324" y="544"/>
                        <a:pt x="2239" y="544"/>
                      </a:cubicBezTo>
                      <a:cubicBezTo>
                        <a:pt x="2197" y="544"/>
                        <a:pt x="2155" y="545"/>
                        <a:pt x="2114" y="545"/>
                      </a:cubicBezTo>
                      <a:cubicBezTo>
                        <a:pt x="1993" y="545"/>
                        <a:pt x="1885" y="530"/>
                        <a:pt x="1832" y="405"/>
                      </a:cubicBezTo>
                      <a:cubicBezTo>
                        <a:pt x="1769" y="258"/>
                        <a:pt x="1645" y="1"/>
                        <a:pt x="14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97" name="Google Shape;5597;p18"/>
                <p:cNvSpPr/>
                <p:nvPr/>
              </p:nvSpPr>
              <p:spPr>
                <a:xfrm>
                  <a:off x="1958801" y="4020243"/>
                  <a:ext cx="2133087" cy="30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95" h="3615" extrusionOk="0">
                      <a:moveTo>
                        <a:pt x="14200" y="1"/>
                      </a:moveTo>
                      <a:cubicBezTo>
                        <a:pt x="13827" y="1"/>
                        <a:pt x="13455" y="20"/>
                        <a:pt x="13087" y="64"/>
                      </a:cubicBezTo>
                      <a:cubicBezTo>
                        <a:pt x="12347" y="153"/>
                        <a:pt x="11615" y="322"/>
                        <a:pt x="10884" y="492"/>
                      </a:cubicBezTo>
                      <a:cubicBezTo>
                        <a:pt x="10340" y="626"/>
                        <a:pt x="9786" y="733"/>
                        <a:pt x="9269" y="920"/>
                      </a:cubicBezTo>
                      <a:cubicBezTo>
                        <a:pt x="8752" y="1098"/>
                        <a:pt x="8234" y="1250"/>
                        <a:pt x="7726" y="1446"/>
                      </a:cubicBezTo>
                      <a:cubicBezTo>
                        <a:pt x="7217" y="1652"/>
                        <a:pt x="6718" y="1875"/>
                        <a:pt x="6191" y="2026"/>
                      </a:cubicBezTo>
                      <a:cubicBezTo>
                        <a:pt x="5076" y="2365"/>
                        <a:pt x="3988" y="2838"/>
                        <a:pt x="2837" y="3061"/>
                      </a:cubicBezTo>
                      <a:cubicBezTo>
                        <a:pt x="1909" y="3239"/>
                        <a:pt x="946" y="3248"/>
                        <a:pt x="0" y="3364"/>
                      </a:cubicBezTo>
                      <a:cubicBezTo>
                        <a:pt x="45" y="3391"/>
                        <a:pt x="89" y="3409"/>
                        <a:pt x="134" y="3436"/>
                      </a:cubicBezTo>
                      <a:cubicBezTo>
                        <a:pt x="232" y="3498"/>
                        <a:pt x="339" y="3552"/>
                        <a:pt x="437" y="3614"/>
                      </a:cubicBezTo>
                      <a:cubicBezTo>
                        <a:pt x="1713" y="3462"/>
                        <a:pt x="2980" y="3436"/>
                        <a:pt x="4246" y="3177"/>
                      </a:cubicBezTo>
                      <a:cubicBezTo>
                        <a:pt x="5433" y="2927"/>
                        <a:pt x="6637" y="2767"/>
                        <a:pt x="7815" y="2472"/>
                      </a:cubicBezTo>
                      <a:cubicBezTo>
                        <a:pt x="9055" y="2169"/>
                        <a:pt x="10286" y="1839"/>
                        <a:pt x="11517" y="1536"/>
                      </a:cubicBezTo>
                      <a:cubicBezTo>
                        <a:pt x="12748" y="1223"/>
                        <a:pt x="14033" y="929"/>
                        <a:pt x="15309" y="929"/>
                      </a:cubicBezTo>
                      <a:cubicBezTo>
                        <a:pt x="15323" y="929"/>
                        <a:pt x="15338" y="929"/>
                        <a:pt x="15353" y="929"/>
                      </a:cubicBezTo>
                      <a:cubicBezTo>
                        <a:pt x="17168" y="929"/>
                        <a:pt x="19016" y="1468"/>
                        <a:pt x="20768" y="1901"/>
                      </a:cubicBezTo>
                      <a:cubicBezTo>
                        <a:pt x="21616" y="2107"/>
                        <a:pt x="22454" y="2383"/>
                        <a:pt x="23329" y="2535"/>
                      </a:cubicBezTo>
                      <a:cubicBezTo>
                        <a:pt x="23700" y="2600"/>
                        <a:pt x="24061" y="2633"/>
                        <a:pt x="24418" y="2633"/>
                      </a:cubicBezTo>
                      <a:cubicBezTo>
                        <a:pt x="24798" y="2633"/>
                        <a:pt x="25173" y="2595"/>
                        <a:pt x="25550" y="2517"/>
                      </a:cubicBezTo>
                      <a:cubicBezTo>
                        <a:pt x="25568" y="2508"/>
                        <a:pt x="25577" y="2508"/>
                        <a:pt x="25595" y="2499"/>
                      </a:cubicBezTo>
                      <a:lnTo>
                        <a:pt x="25595" y="2499"/>
                      </a:lnTo>
                      <a:cubicBezTo>
                        <a:pt x="25577" y="2499"/>
                        <a:pt x="25559" y="2499"/>
                        <a:pt x="25542" y="2499"/>
                      </a:cubicBezTo>
                      <a:cubicBezTo>
                        <a:pt x="24898" y="2499"/>
                        <a:pt x="24231" y="2343"/>
                        <a:pt x="23641" y="2187"/>
                      </a:cubicBezTo>
                      <a:cubicBezTo>
                        <a:pt x="22651" y="1919"/>
                        <a:pt x="21669" y="1616"/>
                        <a:pt x="20706" y="1268"/>
                      </a:cubicBezTo>
                      <a:cubicBezTo>
                        <a:pt x="20099" y="1045"/>
                        <a:pt x="19448" y="920"/>
                        <a:pt x="18823" y="742"/>
                      </a:cubicBezTo>
                      <a:cubicBezTo>
                        <a:pt x="18217" y="572"/>
                        <a:pt x="17592" y="403"/>
                        <a:pt x="16968" y="287"/>
                      </a:cubicBezTo>
                      <a:cubicBezTo>
                        <a:pt x="16070" y="121"/>
                        <a:pt x="15131" y="1"/>
                        <a:pt x="142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598" name="Google Shape;5598;p18"/>
              <p:cNvSpPr/>
              <p:nvPr/>
            </p:nvSpPr>
            <p:spPr>
              <a:xfrm>
                <a:off x="1925201" y="4196367"/>
                <a:ext cx="57584" cy="103007"/>
              </a:xfrm>
              <a:custGeom>
                <a:avLst/>
                <a:gdLst/>
                <a:ahLst/>
                <a:cxnLst/>
                <a:rect l="l" t="t" r="r" b="b"/>
                <a:pathLst>
                  <a:path w="554" h="991" extrusionOk="0">
                    <a:moveTo>
                      <a:pt x="500" y="1"/>
                    </a:moveTo>
                    <a:cubicBezTo>
                      <a:pt x="500" y="1"/>
                      <a:pt x="366" y="27"/>
                      <a:pt x="251" y="143"/>
                    </a:cubicBezTo>
                    <a:cubicBezTo>
                      <a:pt x="117" y="277"/>
                      <a:pt x="1" y="536"/>
                      <a:pt x="108" y="991"/>
                    </a:cubicBezTo>
                    <a:cubicBezTo>
                      <a:pt x="259" y="982"/>
                      <a:pt x="411" y="964"/>
                      <a:pt x="554" y="955"/>
                    </a:cubicBezTo>
                    <a:cubicBezTo>
                      <a:pt x="545" y="946"/>
                      <a:pt x="527" y="928"/>
                      <a:pt x="509" y="911"/>
                    </a:cubicBezTo>
                    <a:cubicBezTo>
                      <a:pt x="393" y="795"/>
                      <a:pt x="366" y="643"/>
                      <a:pt x="366" y="491"/>
                    </a:cubicBezTo>
                    <a:cubicBezTo>
                      <a:pt x="358" y="313"/>
                      <a:pt x="500" y="1"/>
                      <a:pt x="5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18"/>
              <p:cNvSpPr/>
              <p:nvPr/>
            </p:nvSpPr>
            <p:spPr>
              <a:xfrm>
                <a:off x="3809460" y="4012598"/>
                <a:ext cx="829045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976" h="2044" extrusionOk="0">
                    <a:moveTo>
                      <a:pt x="2741" y="0"/>
                    </a:moveTo>
                    <a:cubicBezTo>
                      <a:pt x="2489" y="0"/>
                      <a:pt x="2239" y="15"/>
                      <a:pt x="1999" y="47"/>
                    </a:cubicBezTo>
                    <a:cubicBezTo>
                      <a:pt x="1508" y="118"/>
                      <a:pt x="982" y="118"/>
                      <a:pt x="500" y="243"/>
                    </a:cubicBezTo>
                    <a:cubicBezTo>
                      <a:pt x="330" y="279"/>
                      <a:pt x="170" y="315"/>
                      <a:pt x="0" y="323"/>
                    </a:cubicBezTo>
                    <a:cubicBezTo>
                      <a:pt x="393" y="431"/>
                      <a:pt x="768" y="538"/>
                      <a:pt x="1151" y="645"/>
                    </a:cubicBezTo>
                    <a:cubicBezTo>
                      <a:pt x="2159" y="921"/>
                      <a:pt x="3132" y="1323"/>
                      <a:pt x="4149" y="1599"/>
                    </a:cubicBezTo>
                    <a:cubicBezTo>
                      <a:pt x="4897" y="1803"/>
                      <a:pt x="5698" y="2043"/>
                      <a:pt x="6483" y="2043"/>
                    </a:cubicBezTo>
                    <a:cubicBezTo>
                      <a:pt x="6558" y="2043"/>
                      <a:pt x="6634" y="2041"/>
                      <a:pt x="6709" y="2036"/>
                    </a:cubicBezTo>
                    <a:cubicBezTo>
                      <a:pt x="7119" y="1911"/>
                      <a:pt x="7547" y="1831"/>
                      <a:pt x="7976" y="1795"/>
                    </a:cubicBezTo>
                    <a:cubicBezTo>
                      <a:pt x="7619" y="1644"/>
                      <a:pt x="7280" y="1430"/>
                      <a:pt x="6977" y="1251"/>
                    </a:cubicBezTo>
                    <a:cubicBezTo>
                      <a:pt x="6272" y="841"/>
                      <a:pt x="5496" y="395"/>
                      <a:pt x="4693" y="225"/>
                    </a:cubicBezTo>
                    <a:cubicBezTo>
                      <a:pt x="4075" y="97"/>
                      <a:pt x="3396" y="0"/>
                      <a:pt x="274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18"/>
              <p:cNvSpPr/>
              <p:nvPr/>
            </p:nvSpPr>
            <p:spPr>
              <a:xfrm>
                <a:off x="1710146" y="4088787"/>
                <a:ext cx="145623" cy="20788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1" name="Google Shape;5601;p18"/>
            <p:cNvGrpSpPr/>
            <p:nvPr/>
          </p:nvGrpSpPr>
          <p:grpSpPr>
            <a:xfrm flipH="1">
              <a:off x="713090" y="4602511"/>
              <a:ext cx="3498326" cy="1444488"/>
              <a:chOff x="774669" y="2838468"/>
              <a:chExt cx="4276159" cy="1765662"/>
            </a:xfrm>
          </p:grpSpPr>
          <p:grpSp>
            <p:nvGrpSpPr>
              <p:cNvPr id="5602" name="Google Shape;5602;p18"/>
              <p:cNvGrpSpPr/>
              <p:nvPr/>
            </p:nvGrpSpPr>
            <p:grpSpPr>
              <a:xfrm>
                <a:off x="774669" y="2838468"/>
                <a:ext cx="4276159" cy="1765662"/>
                <a:chOff x="1133650" y="3105500"/>
                <a:chExt cx="3428608" cy="1415701"/>
              </a:xfrm>
            </p:grpSpPr>
            <p:sp>
              <p:nvSpPr>
                <p:cNvPr id="5603" name="Google Shape;5603;p18"/>
                <p:cNvSpPr/>
                <p:nvPr/>
              </p:nvSpPr>
              <p:spPr>
                <a:xfrm>
                  <a:off x="2240575" y="3413443"/>
                  <a:ext cx="54421" cy="4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" h="528" extrusionOk="0">
                      <a:moveTo>
                        <a:pt x="330" y="74"/>
                      </a:moveTo>
                      <a:cubicBezTo>
                        <a:pt x="465" y="74"/>
                        <a:pt x="480" y="272"/>
                        <a:pt x="384" y="359"/>
                      </a:cubicBezTo>
                      <a:cubicBezTo>
                        <a:pt x="370" y="373"/>
                        <a:pt x="354" y="378"/>
                        <a:pt x="336" y="378"/>
                      </a:cubicBezTo>
                      <a:cubicBezTo>
                        <a:pt x="281" y="378"/>
                        <a:pt x="214" y="328"/>
                        <a:pt x="187" y="288"/>
                      </a:cubicBezTo>
                      <a:cubicBezTo>
                        <a:pt x="170" y="261"/>
                        <a:pt x="170" y="199"/>
                        <a:pt x="196" y="163"/>
                      </a:cubicBezTo>
                      <a:cubicBezTo>
                        <a:pt x="232" y="119"/>
                        <a:pt x="268" y="101"/>
                        <a:pt x="321" y="74"/>
                      </a:cubicBezTo>
                      <a:cubicBezTo>
                        <a:pt x="324" y="74"/>
                        <a:pt x="327" y="74"/>
                        <a:pt x="330" y="74"/>
                      </a:cubicBezTo>
                      <a:close/>
                      <a:moveTo>
                        <a:pt x="227" y="0"/>
                      </a:moveTo>
                      <a:cubicBezTo>
                        <a:pt x="219" y="0"/>
                        <a:pt x="212" y="1"/>
                        <a:pt x="205" y="3"/>
                      </a:cubicBezTo>
                      <a:cubicBezTo>
                        <a:pt x="161" y="12"/>
                        <a:pt x="116" y="38"/>
                        <a:pt x="80" y="74"/>
                      </a:cubicBezTo>
                      <a:cubicBezTo>
                        <a:pt x="9" y="136"/>
                        <a:pt x="0" y="235"/>
                        <a:pt x="27" y="324"/>
                      </a:cubicBezTo>
                      <a:cubicBezTo>
                        <a:pt x="75" y="446"/>
                        <a:pt x="200" y="527"/>
                        <a:pt x="328" y="527"/>
                      </a:cubicBezTo>
                      <a:cubicBezTo>
                        <a:pt x="368" y="527"/>
                        <a:pt x="408" y="519"/>
                        <a:pt x="446" y="502"/>
                      </a:cubicBezTo>
                      <a:cubicBezTo>
                        <a:pt x="653" y="403"/>
                        <a:pt x="584" y="13"/>
                        <a:pt x="374" y="13"/>
                      </a:cubicBezTo>
                      <a:cubicBezTo>
                        <a:pt x="357" y="13"/>
                        <a:pt x="340" y="15"/>
                        <a:pt x="321" y="20"/>
                      </a:cubicBezTo>
                      <a:cubicBezTo>
                        <a:pt x="292" y="13"/>
                        <a:pt x="25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04" name="Google Shape;5604;p18"/>
                <p:cNvSpPr/>
                <p:nvPr/>
              </p:nvSpPr>
              <p:spPr>
                <a:xfrm>
                  <a:off x="2131982" y="3244012"/>
                  <a:ext cx="49171" cy="4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529" extrusionOk="0">
                      <a:moveTo>
                        <a:pt x="366" y="64"/>
                      </a:moveTo>
                      <a:cubicBezTo>
                        <a:pt x="420" y="64"/>
                        <a:pt x="420" y="118"/>
                        <a:pt x="429" y="162"/>
                      </a:cubicBezTo>
                      <a:cubicBezTo>
                        <a:pt x="447" y="242"/>
                        <a:pt x="411" y="296"/>
                        <a:pt x="349" y="341"/>
                      </a:cubicBezTo>
                      <a:cubicBezTo>
                        <a:pt x="323" y="359"/>
                        <a:pt x="298" y="368"/>
                        <a:pt x="275" y="368"/>
                      </a:cubicBezTo>
                      <a:cubicBezTo>
                        <a:pt x="240" y="368"/>
                        <a:pt x="209" y="348"/>
                        <a:pt x="188" y="305"/>
                      </a:cubicBezTo>
                      <a:cubicBezTo>
                        <a:pt x="152" y="260"/>
                        <a:pt x="206" y="153"/>
                        <a:pt x="250" y="127"/>
                      </a:cubicBezTo>
                      <a:cubicBezTo>
                        <a:pt x="259" y="127"/>
                        <a:pt x="259" y="118"/>
                        <a:pt x="259" y="109"/>
                      </a:cubicBezTo>
                      <a:cubicBezTo>
                        <a:pt x="286" y="91"/>
                        <a:pt x="322" y="64"/>
                        <a:pt x="366" y="64"/>
                      </a:cubicBezTo>
                      <a:close/>
                      <a:moveTo>
                        <a:pt x="398" y="0"/>
                      </a:moveTo>
                      <a:cubicBezTo>
                        <a:pt x="340" y="0"/>
                        <a:pt x="279" y="42"/>
                        <a:pt x="242" y="91"/>
                      </a:cubicBezTo>
                      <a:cubicBezTo>
                        <a:pt x="161" y="91"/>
                        <a:pt x="108" y="109"/>
                        <a:pt x="54" y="171"/>
                      </a:cubicBezTo>
                      <a:cubicBezTo>
                        <a:pt x="1" y="234"/>
                        <a:pt x="19" y="314"/>
                        <a:pt x="45" y="385"/>
                      </a:cubicBezTo>
                      <a:cubicBezTo>
                        <a:pt x="81" y="457"/>
                        <a:pt x="143" y="501"/>
                        <a:pt x="215" y="519"/>
                      </a:cubicBezTo>
                      <a:cubicBezTo>
                        <a:pt x="234" y="525"/>
                        <a:pt x="253" y="528"/>
                        <a:pt x="272" y="528"/>
                      </a:cubicBezTo>
                      <a:cubicBezTo>
                        <a:pt x="333" y="528"/>
                        <a:pt x="392" y="499"/>
                        <a:pt x="447" y="466"/>
                      </a:cubicBezTo>
                      <a:cubicBezTo>
                        <a:pt x="589" y="376"/>
                        <a:pt x="589" y="198"/>
                        <a:pt x="500" y="64"/>
                      </a:cubicBezTo>
                      <a:cubicBezTo>
                        <a:pt x="472" y="18"/>
                        <a:pt x="435" y="0"/>
                        <a:pt x="39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05" name="Google Shape;5605;p18"/>
                <p:cNvSpPr/>
                <p:nvPr/>
              </p:nvSpPr>
              <p:spPr>
                <a:xfrm>
                  <a:off x="1761118" y="4044079"/>
                  <a:ext cx="51254" cy="50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601" extrusionOk="0">
                      <a:moveTo>
                        <a:pt x="320" y="54"/>
                      </a:moveTo>
                      <a:cubicBezTo>
                        <a:pt x="356" y="54"/>
                        <a:pt x="401" y="54"/>
                        <a:pt x="445" y="72"/>
                      </a:cubicBezTo>
                      <a:cubicBezTo>
                        <a:pt x="508" y="108"/>
                        <a:pt x="499" y="188"/>
                        <a:pt x="490" y="250"/>
                      </a:cubicBezTo>
                      <a:cubicBezTo>
                        <a:pt x="474" y="312"/>
                        <a:pt x="432" y="448"/>
                        <a:pt x="357" y="448"/>
                      </a:cubicBezTo>
                      <a:cubicBezTo>
                        <a:pt x="345" y="448"/>
                        <a:pt x="333" y="445"/>
                        <a:pt x="320" y="438"/>
                      </a:cubicBezTo>
                      <a:cubicBezTo>
                        <a:pt x="213" y="375"/>
                        <a:pt x="222" y="134"/>
                        <a:pt x="320" y="54"/>
                      </a:cubicBezTo>
                      <a:close/>
                      <a:moveTo>
                        <a:pt x="315" y="0"/>
                      </a:moveTo>
                      <a:cubicBezTo>
                        <a:pt x="0" y="0"/>
                        <a:pt x="48" y="572"/>
                        <a:pt x="329" y="598"/>
                      </a:cubicBezTo>
                      <a:cubicBezTo>
                        <a:pt x="341" y="600"/>
                        <a:pt x="352" y="600"/>
                        <a:pt x="362" y="600"/>
                      </a:cubicBezTo>
                      <a:cubicBezTo>
                        <a:pt x="558" y="600"/>
                        <a:pt x="614" y="375"/>
                        <a:pt x="606" y="206"/>
                      </a:cubicBezTo>
                      <a:cubicBezTo>
                        <a:pt x="598" y="69"/>
                        <a:pt x="507" y="4"/>
                        <a:pt x="397" y="4"/>
                      </a:cubicBezTo>
                      <a:cubicBezTo>
                        <a:pt x="378" y="4"/>
                        <a:pt x="358" y="6"/>
                        <a:pt x="338" y="10"/>
                      </a:cubicBezTo>
                      <a:cubicBezTo>
                        <a:pt x="338" y="1"/>
                        <a:pt x="338" y="1"/>
                        <a:pt x="329" y="1"/>
                      </a:cubicBezTo>
                      <a:cubicBezTo>
                        <a:pt x="324" y="0"/>
                        <a:pt x="319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06" name="Google Shape;5606;p18"/>
                <p:cNvSpPr/>
                <p:nvPr/>
              </p:nvSpPr>
              <p:spPr>
                <a:xfrm>
                  <a:off x="1727866" y="3952404"/>
                  <a:ext cx="44337" cy="39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" h="471" extrusionOk="0">
                      <a:moveTo>
                        <a:pt x="291" y="66"/>
                      </a:moveTo>
                      <a:lnTo>
                        <a:pt x="291" y="66"/>
                      </a:lnTo>
                      <a:cubicBezTo>
                        <a:pt x="425" y="101"/>
                        <a:pt x="345" y="307"/>
                        <a:pt x="246" y="342"/>
                      </a:cubicBezTo>
                      <a:cubicBezTo>
                        <a:pt x="238" y="344"/>
                        <a:pt x="230" y="345"/>
                        <a:pt x="223" y="345"/>
                      </a:cubicBezTo>
                      <a:cubicBezTo>
                        <a:pt x="169" y="345"/>
                        <a:pt x="149" y="290"/>
                        <a:pt x="157" y="235"/>
                      </a:cubicBezTo>
                      <a:cubicBezTo>
                        <a:pt x="175" y="182"/>
                        <a:pt x="229" y="93"/>
                        <a:pt x="291" y="66"/>
                      </a:cubicBezTo>
                      <a:close/>
                      <a:moveTo>
                        <a:pt x="266" y="0"/>
                      </a:moveTo>
                      <a:cubicBezTo>
                        <a:pt x="161" y="0"/>
                        <a:pt x="79" y="111"/>
                        <a:pt x="41" y="209"/>
                      </a:cubicBezTo>
                      <a:cubicBezTo>
                        <a:pt x="0" y="332"/>
                        <a:pt x="88" y="470"/>
                        <a:pt x="221" y="470"/>
                      </a:cubicBezTo>
                      <a:cubicBezTo>
                        <a:pt x="232" y="470"/>
                        <a:pt x="243" y="469"/>
                        <a:pt x="255" y="467"/>
                      </a:cubicBezTo>
                      <a:cubicBezTo>
                        <a:pt x="443" y="432"/>
                        <a:pt x="532" y="75"/>
                        <a:pt x="336" y="12"/>
                      </a:cubicBezTo>
                      <a:lnTo>
                        <a:pt x="327" y="12"/>
                      </a:lnTo>
                      <a:cubicBezTo>
                        <a:pt x="306" y="4"/>
                        <a:pt x="286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07" name="Google Shape;5607;p18"/>
                <p:cNvSpPr/>
                <p:nvPr/>
              </p:nvSpPr>
              <p:spPr>
                <a:xfrm>
                  <a:off x="1551351" y="3947237"/>
                  <a:ext cx="77423" cy="66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93" extrusionOk="0">
                      <a:moveTo>
                        <a:pt x="511" y="62"/>
                      </a:moveTo>
                      <a:cubicBezTo>
                        <a:pt x="592" y="62"/>
                        <a:pt x="666" y="106"/>
                        <a:pt x="714" y="181"/>
                      </a:cubicBezTo>
                      <a:cubicBezTo>
                        <a:pt x="803" y="315"/>
                        <a:pt x="714" y="502"/>
                        <a:pt x="598" y="583"/>
                      </a:cubicBezTo>
                      <a:cubicBezTo>
                        <a:pt x="562" y="607"/>
                        <a:pt x="526" y="617"/>
                        <a:pt x="492" y="617"/>
                      </a:cubicBezTo>
                      <a:cubicBezTo>
                        <a:pt x="400" y="617"/>
                        <a:pt x="320" y="542"/>
                        <a:pt x="268" y="458"/>
                      </a:cubicBezTo>
                      <a:cubicBezTo>
                        <a:pt x="179" y="324"/>
                        <a:pt x="321" y="137"/>
                        <a:pt x="437" y="74"/>
                      </a:cubicBezTo>
                      <a:cubicBezTo>
                        <a:pt x="462" y="66"/>
                        <a:pt x="487" y="62"/>
                        <a:pt x="511" y="62"/>
                      </a:cubicBezTo>
                      <a:close/>
                      <a:moveTo>
                        <a:pt x="556" y="0"/>
                      </a:moveTo>
                      <a:cubicBezTo>
                        <a:pt x="505" y="0"/>
                        <a:pt x="455" y="13"/>
                        <a:pt x="411" y="39"/>
                      </a:cubicBezTo>
                      <a:cubicBezTo>
                        <a:pt x="206" y="74"/>
                        <a:pt x="0" y="279"/>
                        <a:pt x="98" y="494"/>
                      </a:cubicBezTo>
                      <a:cubicBezTo>
                        <a:pt x="167" y="664"/>
                        <a:pt x="323" y="792"/>
                        <a:pt x="496" y="792"/>
                      </a:cubicBezTo>
                      <a:cubicBezTo>
                        <a:pt x="550" y="792"/>
                        <a:pt x="605" y="780"/>
                        <a:pt x="660" y="752"/>
                      </a:cubicBezTo>
                      <a:cubicBezTo>
                        <a:pt x="875" y="645"/>
                        <a:pt x="928" y="315"/>
                        <a:pt x="803" y="137"/>
                      </a:cubicBezTo>
                      <a:cubicBezTo>
                        <a:pt x="745" y="44"/>
                        <a:pt x="65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08" name="Google Shape;5608;p18"/>
                <p:cNvSpPr/>
                <p:nvPr/>
              </p:nvSpPr>
              <p:spPr>
                <a:xfrm>
                  <a:off x="2244242" y="4151921"/>
                  <a:ext cx="35086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395" extrusionOk="0">
                      <a:moveTo>
                        <a:pt x="197" y="72"/>
                      </a:moveTo>
                      <a:cubicBezTo>
                        <a:pt x="233" y="80"/>
                        <a:pt x="268" y="80"/>
                        <a:pt x="295" y="98"/>
                      </a:cubicBezTo>
                      <a:cubicBezTo>
                        <a:pt x="340" y="116"/>
                        <a:pt x="322" y="161"/>
                        <a:pt x="313" y="196"/>
                      </a:cubicBezTo>
                      <a:cubicBezTo>
                        <a:pt x="300" y="241"/>
                        <a:pt x="256" y="281"/>
                        <a:pt x="212" y="281"/>
                      </a:cubicBezTo>
                      <a:cubicBezTo>
                        <a:pt x="194" y="281"/>
                        <a:pt x="177" y="274"/>
                        <a:pt x="161" y="259"/>
                      </a:cubicBezTo>
                      <a:cubicBezTo>
                        <a:pt x="108" y="214"/>
                        <a:pt x="143" y="125"/>
                        <a:pt x="188" y="72"/>
                      </a:cubicBezTo>
                      <a:close/>
                      <a:moveTo>
                        <a:pt x="197" y="0"/>
                      </a:moveTo>
                      <a:cubicBezTo>
                        <a:pt x="108" y="18"/>
                        <a:pt x="45" y="98"/>
                        <a:pt x="28" y="188"/>
                      </a:cubicBezTo>
                      <a:cubicBezTo>
                        <a:pt x="1" y="303"/>
                        <a:pt x="72" y="375"/>
                        <a:pt x="170" y="393"/>
                      </a:cubicBezTo>
                      <a:cubicBezTo>
                        <a:pt x="178" y="394"/>
                        <a:pt x="187" y="394"/>
                        <a:pt x="194" y="394"/>
                      </a:cubicBezTo>
                      <a:cubicBezTo>
                        <a:pt x="247" y="394"/>
                        <a:pt x="292" y="370"/>
                        <a:pt x="331" y="339"/>
                      </a:cubicBezTo>
                      <a:cubicBezTo>
                        <a:pt x="384" y="286"/>
                        <a:pt x="384" y="232"/>
                        <a:pt x="402" y="170"/>
                      </a:cubicBezTo>
                      <a:cubicBezTo>
                        <a:pt x="420" y="63"/>
                        <a:pt x="304" y="27"/>
                        <a:pt x="224" y="27"/>
                      </a:cubicBezTo>
                      <a:cubicBezTo>
                        <a:pt x="224" y="18"/>
                        <a:pt x="215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09" name="Google Shape;5609;p18"/>
                <p:cNvSpPr/>
                <p:nvPr/>
              </p:nvSpPr>
              <p:spPr>
                <a:xfrm>
                  <a:off x="2011556" y="3329852"/>
                  <a:ext cx="89257" cy="74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888" extrusionOk="0">
                      <a:moveTo>
                        <a:pt x="603" y="93"/>
                      </a:moveTo>
                      <a:cubicBezTo>
                        <a:pt x="674" y="93"/>
                        <a:pt x="745" y="107"/>
                        <a:pt x="794" y="149"/>
                      </a:cubicBezTo>
                      <a:cubicBezTo>
                        <a:pt x="955" y="292"/>
                        <a:pt x="848" y="560"/>
                        <a:pt x="714" y="658"/>
                      </a:cubicBezTo>
                      <a:cubicBezTo>
                        <a:pt x="670" y="691"/>
                        <a:pt x="621" y="705"/>
                        <a:pt x="573" y="705"/>
                      </a:cubicBezTo>
                      <a:cubicBezTo>
                        <a:pt x="464" y="705"/>
                        <a:pt x="354" y="634"/>
                        <a:pt x="286" y="542"/>
                      </a:cubicBezTo>
                      <a:cubicBezTo>
                        <a:pt x="170" y="381"/>
                        <a:pt x="411" y="176"/>
                        <a:pt x="536" y="114"/>
                      </a:cubicBezTo>
                      <a:cubicBezTo>
                        <a:pt x="545" y="105"/>
                        <a:pt x="545" y="105"/>
                        <a:pt x="545" y="96"/>
                      </a:cubicBezTo>
                      <a:cubicBezTo>
                        <a:pt x="564" y="94"/>
                        <a:pt x="583" y="93"/>
                        <a:pt x="603" y="93"/>
                      </a:cubicBezTo>
                      <a:close/>
                      <a:moveTo>
                        <a:pt x="671" y="1"/>
                      </a:moveTo>
                      <a:cubicBezTo>
                        <a:pt x="572" y="1"/>
                        <a:pt x="467" y="34"/>
                        <a:pt x="384" y="78"/>
                      </a:cubicBezTo>
                      <a:cubicBezTo>
                        <a:pt x="170" y="149"/>
                        <a:pt x="0" y="345"/>
                        <a:pt x="99" y="577"/>
                      </a:cubicBezTo>
                      <a:cubicBezTo>
                        <a:pt x="176" y="758"/>
                        <a:pt x="371" y="888"/>
                        <a:pt x="564" y="888"/>
                      </a:cubicBezTo>
                      <a:cubicBezTo>
                        <a:pt x="637" y="888"/>
                        <a:pt x="710" y="869"/>
                        <a:pt x="777" y="827"/>
                      </a:cubicBezTo>
                      <a:cubicBezTo>
                        <a:pt x="1009" y="684"/>
                        <a:pt x="1071" y="363"/>
                        <a:pt x="928" y="131"/>
                      </a:cubicBezTo>
                      <a:cubicBezTo>
                        <a:pt x="869" y="36"/>
                        <a:pt x="774" y="1"/>
                        <a:pt x="6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0" name="Google Shape;5610;p18"/>
                <p:cNvSpPr/>
                <p:nvPr/>
              </p:nvSpPr>
              <p:spPr>
                <a:xfrm>
                  <a:off x="3067309" y="3251429"/>
                  <a:ext cx="52838" cy="4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25" extrusionOk="0">
                      <a:moveTo>
                        <a:pt x="259" y="73"/>
                      </a:moveTo>
                      <a:cubicBezTo>
                        <a:pt x="339" y="82"/>
                        <a:pt x="420" y="100"/>
                        <a:pt x="455" y="171"/>
                      </a:cubicBezTo>
                      <a:cubicBezTo>
                        <a:pt x="518" y="261"/>
                        <a:pt x="420" y="323"/>
                        <a:pt x="348" y="350"/>
                      </a:cubicBezTo>
                      <a:cubicBezTo>
                        <a:pt x="331" y="355"/>
                        <a:pt x="314" y="357"/>
                        <a:pt x="298" y="357"/>
                      </a:cubicBezTo>
                      <a:cubicBezTo>
                        <a:pt x="233" y="357"/>
                        <a:pt x="184" y="315"/>
                        <a:pt x="170" y="243"/>
                      </a:cubicBezTo>
                      <a:cubicBezTo>
                        <a:pt x="152" y="189"/>
                        <a:pt x="206" y="109"/>
                        <a:pt x="259" y="73"/>
                      </a:cubicBezTo>
                      <a:close/>
                      <a:moveTo>
                        <a:pt x="264" y="1"/>
                      </a:moveTo>
                      <a:cubicBezTo>
                        <a:pt x="250" y="1"/>
                        <a:pt x="237" y="1"/>
                        <a:pt x="223" y="2"/>
                      </a:cubicBezTo>
                      <a:cubicBezTo>
                        <a:pt x="214" y="2"/>
                        <a:pt x="206" y="11"/>
                        <a:pt x="197" y="11"/>
                      </a:cubicBezTo>
                      <a:cubicBezTo>
                        <a:pt x="90" y="38"/>
                        <a:pt x="0" y="136"/>
                        <a:pt x="0" y="252"/>
                      </a:cubicBezTo>
                      <a:cubicBezTo>
                        <a:pt x="0" y="332"/>
                        <a:pt x="54" y="403"/>
                        <a:pt x="107" y="466"/>
                      </a:cubicBezTo>
                      <a:cubicBezTo>
                        <a:pt x="154" y="507"/>
                        <a:pt x="205" y="525"/>
                        <a:pt x="259" y="525"/>
                      </a:cubicBezTo>
                      <a:cubicBezTo>
                        <a:pt x="288" y="525"/>
                        <a:pt x="317" y="520"/>
                        <a:pt x="348" y="510"/>
                      </a:cubicBezTo>
                      <a:cubicBezTo>
                        <a:pt x="491" y="475"/>
                        <a:pt x="634" y="341"/>
                        <a:pt x="580" y="180"/>
                      </a:cubicBezTo>
                      <a:cubicBezTo>
                        <a:pt x="540" y="43"/>
                        <a:pt x="397" y="1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1" name="Google Shape;5611;p18"/>
                <p:cNvSpPr/>
                <p:nvPr/>
              </p:nvSpPr>
              <p:spPr>
                <a:xfrm>
                  <a:off x="2997387" y="3355354"/>
                  <a:ext cx="69256" cy="56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676" extrusionOk="0">
                      <a:moveTo>
                        <a:pt x="411" y="102"/>
                      </a:moveTo>
                      <a:cubicBezTo>
                        <a:pt x="474" y="138"/>
                        <a:pt x="545" y="164"/>
                        <a:pt x="598" y="209"/>
                      </a:cubicBezTo>
                      <a:cubicBezTo>
                        <a:pt x="723" y="316"/>
                        <a:pt x="634" y="441"/>
                        <a:pt x="500" y="477"/>
                      </a:cubicBezTo>
                      <a:cubicBezTo>
                        <a:pt x="471" y="487"/>
                        <a:pt x="442" y="492"/>
                        <a:pt x="413" y="492"/>
                      </a:cubicBezTo>
                      <a:cubicBezTo>
                        <a:pt x="323" y="492"/>
                        <a:pt x="245" y="440"/>
                        <a:pt x="197" y="352"/>
                      </a:cubicBezTo>
                      <a:cubicBezTo>
                        <a:pt x="117" y="209"/>
                        <a:pt x="286" y="138"/>
                        <a:pt x="411" y="102"/>
                      </a:cubicBezTo>
                      <a:close/>
                      <a:moveTo>
                        <a:pt x="344" y="0"/>
                      </a:moveTo>
                      <a:cubicBezTo>
                        <a:pt x="335" y="0"/>
                        <a:pt x="328" y="6"/>
                        <a:pt x="322" y="13"/>
                      </a:cubicBezTo>
                      <a:cubicBezTo>
                        <a:pt x="306" y="10"/>
                        <a:pt x="291" y="9"/>
                        <a:pt x="275" y="9"/>
                      </a:cubicBezTo>
                      <a:cubicBezTo>
                        <a:pt x="229" y="9"/>
                        <a:pt x="186" y="19"/>
                        <a:pt x="152" y="39"/>
                      </a:cubicBezTo>
                      <a:cubicBezTo>
                        <a:pt x="54" y="93"/>
                        <a:pt x="10" y="182"/>
                        <a:pt x="1" y="289"/>
                      </a:cubicBezTo>
                      <a:cubicBezTo>
                        <a:pt x="1" y="498"/>
                        <a:pt x="196" y="675"/>
                        <a:pt x="397" y="675"/>
                      </a:cubicBezTo>
                      <a:cubicBezTo>
                        <a:pt x="410" y="675"/>
                        <a:pt x="424" y="675"/>
                        <a:pt x="438" y="673"/>
                      </a:cubicBezTo>
                      <a:cubicBezTo>
                        <a:pt x="634" y="637"/>
                        <a:pt x="830" y="494"/>
                        <a:pt x="786" y="280"/>
                      </a:cubicBezTo>
                      <a:cubicBezTo>
                        <a:pt x="750" y="147"/>
                        <a:pt x="616" y="93"/>
                        <a:pt x="491" y="48"/>
                      </a:cubicBezTo>
                      <a:cubicBezTo>
                        <a:pt x="491" y="39"/>
                        <a:pt x="483" y="39"/>
                        <a:pt x="483" y="39"/>
                      </a:cubicBezTo>
                      <a:cubicBezTo>
                        <a:pt x="474" y="39"/>
                        <a:pt x="456" y="31"/>
                        <a:pt x="447" y="31"/>
                      </a:cubicBezTo>
                      <a:cubicBezTo>
                        <a:pt x="420" y="22"/>
                        <a:pt x="384" y="13"/>
                        <a:pt x="358" y="4"/>
                      </a:cubicBezTo>
                      <a:cubicBezTo>
                        <a:pt x="352" y="1"/>
                        <a:pt x="348" y="0"/>
                        <a:pt x="3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2" name="Google Shape;5612;p18"/>
                <p:cNvSpPr/>
                <p:nvPr/>
              </p:nvSpPr>
              <p:spPr>
                <a:xfrm>
                  <a:off x="3746115" y="3141920"/>
                  <a:ext cx="53588" cy="4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90" extrusionOk="0">
                      <a:moveTo>
                        <a:pt x="321" y="94"/>
                      </a:moveTo>
                      <a:cubicBezTo>
                        <a:pt x="402" y="147"/>
                        <a:pt x="491" y="236"/>
                        <a:pt x="473" y="343"/>
                      </a:cubicBezTo>
                      <a:cubicBezTo>
                        <a:pt x="467" y="397"/>
                        <a:pt x="388" y="435"/>
                        <a:pt x="321" y="435"/>
                      </a:cubicBezTo>
                      <a:cubicBezTo>
                        <a:pt x="289" y="435"/>
                        <a:pt x="259" y="426"/>
                        <a:pt x="241" y="406"/>
                      </a:cubicBezTo>
                      <a:cubicBezTo>
                        <a:pt x="214" y="388"/>
                        <a:pt x="188" y="370"/>
                        <a:pt x="170" y="343"/>
                      </a:cubicBezTo>
                      <a:cubicBezTo>
                        <a:pt x="161" y="308"/>
                        <a:pt x="170" y="272"/>
                        <a:pt x="179" y="236"/>
                      </a:cubicBezTo>
                      <a:cubicBezTo>
                        <a:pt x="188" y="201"/>
                        <a:pt x="232" y="183"/>
                        <a:pt x="259" y="156"/>
                      </a:cubicBezTo>
                      <a:cubicBezTo>
                        <a:pt x="277" y="138"/>
                        <a:pt x="295" y="112"/>
                        <a:pt x="321" y="94"/>
                      </a:cubicBezTo>
                      <a:close/>
                      <a:moveTo>
                        <a:pt x="298" y="1"/>
                      </a:moveTo>
                      <a:cubicBezTo>
                        <a:pt x="193" y="1"/>
                        <a:pt x="83" y="93"/>
                        <a:pt x="36" y="174"/>
                      </a:cubicBezTo>
                      <a:cubicBezTo>
                        <a:pt x="0" y="245"/>
                        <a:pt x="0" y="317"/>
                        <a:pt x="18" y="388"/>
                      </a:cubicBezTo>
                      <a:cubicBezTo>
                        <a:pt x="18" y="424"/>
                        <a:pt x="45" y="459"/>
                        <a:pt x="63" y="486"/>
                      </a:cubicBezTo>
                      <a:cubicBezTo>
                        <a:pt x="78" y="494"/>
                        <a:pt x="87" y="509"/>
                        <a:pt x="101" y="518"/>
                      </a:cubicBezTo>
                      <a:lnTo>
                        <a:pt x="101" y="518"/>
                      </a:lnTo>
                      <a:cubicBezTo>
                        <a:pt x="105" y="522"/>
                        <a:pt x="143" y="551"/>
                        <a:pt x="143" y="558"/>
                      </a:cubicBezTo>
                      <a:cubicBezTo>
                        <a:pt x="183" y="579"/>
                        <a:pt x="232" y="589"/>
                        <a:pt x="282" y="589"/>
                      </a:cubicBezTo>
                      <a:cubicBezTo>
                        <a:pt x="400" y="589"/>
                        <a:pt x="527" y="533"/>
                        <a:pt x="571" y="433"/>
                      </a:cubicBezTo>
                      <a:cubicBezTo>
                        <a:pt x="643" y="281"/>
                        <a:pt x="536" y="138"/>
                        <a:pt x="402" y="58"/>
                      </a:cubicBezTo>
                      <a:cubicBezTo>
                        <a:pt x="402" y="49"/>
                        <a:pt x="402" y="40"/>
                        <a:pt x="393" y="31"/>
                      </a:cubicBezTo>
                      <a:cubicBezTo>
                        <a:pt x="363" y="10"/>
                        <a:pt x="33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3" name="Google Shape;5613;p18"/>
                <p:cNvSpPr/>
                <p:nvPr/>
              </p:nvSpPr>
              <p:spPr>
                <a:xfrm>
                  <a:off x="3544599" y="3893733"/>
                  <a:ext cx="49171" cy="39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479" extrusionOk="0">
                      <a:moveTo>
                        <a:pt x="340" y="65"/>
                      </a:moveTo>
                      <a:cubicBezTo>
                        <a:pt x="411" y="101"/>
                        <a:pt x="491" y="172"/>
                        <a:pt x="465" y="261"/>
                      </a:cubicBezTo>
                      <a:cubicBezTo>
                        <a:pt x="441" y="324"/>
                        <a:pt x="390" y="352"/>
                        <a:pt x="330" y="352"/>
                      </a:cubicBezTo>
                      <a:cubicBezTo>
                        <a:pt x="321" y="352"/>
                        <a:pt x="313" y="352"/>
                        <a:pt x="304" y="350"/>
                      </a:cubicBezTo>
                      <a:cubicBezTo>
                        <a:pt x="242" y="333"/>
                        <a:pt x="152" y="306"/>
                        <a:pt x="179" y="226"/>
                      </a:cubicBezTo>
                      <a:cubicBezTo>
                        <a:pt x="197" y="163"/>
                        <a:pt x="277" y="83"/>
                        <a:pt x="340" y="65"/>
                      </a:cubicBezTo>
                      <a:close/>
                      <a:moveTo>
                        <a:pt x="310" y="1"/>
                      </a:moveTo>
                      <a:cubicBezTo>
                        <a:pt x="189" y="1"/>
                        <a:pt x="87" y="100"/>
                        <a:pt x="54" y="208"/>
                      </a:cubicBezTo>
                      <a:cubicBezTo>
                        <a:pt x="1" y="342"/>
                        <a:pt x="143" y="466"/>
                        <a:pt x="268" y="475"/>
                      </a:cubicBezTo>
                      <a:cubicBezTo>
                        <a:pt x="282" y="477"/>
                        <a:pt x="296" y="478"/>
                        <a:pt x="310" y="478"/>
                      </a:cubicBezTo>
                      <a:cubicBezTo>
                        <a:pt x="418" y="478"/>
                        <a:pt x="513" y="417"/>
                        <a:pt x="545" y="306"/>
                      </a:cubicBezTo>
                      <a:cubicBezTo>
                        <a:pt x="589" y="172"/>
                        <a:pt x="482" y="65"/>
                        <a:pt x="358" y="20"/>
                      </a:cubicBezTo>
                      <a:cubicBezTo>
                        <a:pt x="358" y="11"/>
                        <a:pt x="349" y="3"/>
                        <a:pt x="340" y="3"/>
                      </a:cubicBezTo>
                      <a:cubicBezTo>
                        <a:pt x="330" y="1"/>
                        <a:pt x="320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4" name="Google Shape;5614;p18"/>
                <p:cNvSpPr/>
                <p:nvPr/>
              </p:nvSpPr>
              <p:spPr>
                <a:xfrm>
                  <a:off x="3482927" y="3827644"/>
                  <a:ext cx="27586" cy="25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05" extrusionOk="0">
                      <a:moveTo>
                        <a:pt x="205" y="73"/>
                      </a:moveTo>
                      <a:cubicBezTo>
                        <a:pt x="223" y="91"/>
                        <a:pt x="241" y="109"/>
                        <a:pt x="250" y="127"/>
                      </a:cubicBezTo>
                      <a:cubicBezTo>
                        <a:pt x="264" y="162"/>
                        <a:pt x="245" y="208"/>
                        <a:pt x="214" y="208"/>
                      </a:cubicBezTo>
                      <a:cubicBezTo>
                        <a:pt x="206" y="208"/>
                        <a:pt x="197" y="205"/>
                        <a:pt x="188" y="198"/>
                      </a:cubicBezTo>
                      <a:cubicBezTo>
                        <a:pt x="170" y="189"/>
                        <a:pt x="161" y="162"/>
                        <a:pt x="152" y="144"/>
                      </a:cubicBezTo>
                      <a:cubicBezTo>
                        <a:pt x="143" y="135"/>
                        <a:pt x="134" y="100"/>
                        <a:pt x="134" y="91"/>
                      </a:cubicBezTo>
                      <a:cubicBezTo>
                        <a:pt x="152" y="91"/>
                        <a:pt x="161" y="91"/>
                        <a:pt x="179" y="82"/>
                      </a:cubicBezTo>
                      <a:cubicBezTo>
                        <a:pt x="188" y="82"/>
                        <a:pt x="196" y="73"/>
                        <a:pt x="205" y="73"/>
                      </a:cubicBezTo>
                      <a:close/>
                      <a:moveTo>
                        <a:pt x="120" y="0"/>
                      </a:moveTo>
                      <a:cubicBezTo>
                        <a:pt x="80" y="0"/>
                        <a:pt x="43" y="33"/>
                        <a:pt x="27" y="73"/>
                      </a:cubicBezTo>
                      <a:cubicBezTo>
                        <a:pt x="0" y="162"/>
                        <a:pt x="72" y="269"/>
                        <a:pt x="161" y="296"/>
                      </a:cubicBezTo>
                      <a:cubicBezTo>
                        <a:pt x="176" y="302"/>
                        <a:pt x="190" y="305"/>
                        <a:pt x="204" y="305"/>
                      </a:cubicBezTo>
                      <a:cubicBezTo>
                        <a:pt x="275" y="305"/>
                        <a:pt x="330" y="237"/>
                        <a:pt x="330" y="162"/>
                      </a:cubicBezTo>
                      <a:cubicBezTo>
                        <a:pt x="330" y="100"/>
                        <a:pt x="286" y="55"/>
                        <a:pt x="232" y="28"/>
                      </a:cubicBezTo>
                      <a:lnTo>
                        <a:pt x="223" y="28"/>
                      </a:lnTo>
                      <a:cubicBezTo>
                        <a:pt x="214" y="19"/>
                        <a:pt x="214" y="19"/>
                        <a:pt x="205" y="19"/>
                      </a:cubicBezTo>
                      <a:cubicBezTo>
                        <a:pt x="188" y="11"/>
                        <a:pt x="170" y="2"/>
                        <a:pt x="152" y="2"/>
                      </a:cubicBezTo>
                      <a:lnTo>
                        <a:pt x="134" y="2"/>
                      </a:lnTo>
                      <a:cubicBezTo>
                        <a:pt x="129" y="1"/>
                        <a:pt x="125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5" name="Google Shape;5615;p18"/>
                <p:cNvSpPr/>
                <p:nvPr/>
              </p:nvSpPr>
              <p:spPr>
                <a:xfrm>
                  <a:off x="3630106" y="3872231"/>
                  <a:ext cx="25252" cy="18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27" extrusionOk="0">
                      <a:moveTo>
                        <a:pt x="179" y="55"/>
                      </a:moveTo>
                      <a:cubicBezTo>
                        <a:pt x="215" y="73"/>
                        <a:pt x="250" y="91"/>
                        <a:pt x="224" y="118"/>
                      </a:cubicBezTo>
                      <a:cubicBezTo>
                        <a:pt x="204" y="138"/>
                        <a:pt x="178" y="148"/>
                        <a:pt x="152" y="148"/>
                      </a:cubicBezTo>
                      <a:cubicBezTo>
                        <a:pt x="143" y="148"/>
                        <a:pt x="134" y="147"/>
                        <a:pt x="125" y="145"/>
                      </a:cubicBezTo>
                      <a:cubicBezTo>
                        <a:pt x="81" y="127"/>
                        <a:pt x="143" y="73"/>
                        <a:pt x="161" y="64"/>
                      </a:cubicBezTo>
                      <a:cubicBezTo>
                        <a:pt x="170" y="64"/>
                        <a:pt x="170" y="64"/>
                        <a:pt x="179" y="55"/>
                      </a:cubicBezTo>
                      <a:close/>
                      <a:moveTo>
                        <a:pt x="135" y="0"/>
                      </a:moveTo>
                      <a:cubicBezTo>
                        <a:pt x="125" y="0"/>
                        <a:pt x="116" y="1"/>
                        <a:pt x="108" y="2"/>
                      </a:cubicBezTo>
                      <a:cubicBezTo>
                        <a:pt x="90" y="2"/>
                        <a:pt x="90" y="11"/>
                        <a:pt x="90" y="20"/>
                      </a:cubicBezTo>
                      <a:cubicBezTo>
                        <a:pt x="54" y="29"/>
                        <a:pt x="27" y="55"/>
                        <a:pt x="18" y="91"/>
                      </a:cubicBezTo>
                      <a:cubicBezTo>
                        <a:pt x="1" y="154"/>
                        <a:pt x="54" y="216"/>
                        <a:pt x="117" y="225"/>
                      </a:cubicBezTo>
                      <a:cubicBezTo>
                        <a:pt x="123" y="226"/>
                        <a:pt x="129" y="226"/>
                        <a:pt x="136" y="226"/>
                      </a:cubicBezTo>
                      <a:cubicBezTo>
                        <a:pt x="199" y="226"/>
                        <a:pt x="287" y="190"/>
                        <a:pt x="295" y="118"/>
                      </a:cubicBezTo>
                      <a:cubicBezTo>
                        <a:pt x="303" y="31"/>
                        <a:pt x="207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6" name="Google Shape;5616;p18"/>
                <p:cNvSpPr/>
                <p:nvPr/>
              </p:nvSpPr>
              <p:spPr>
                <a:xfrm>
                  <a:off x="2978052" y="3923319"/>
                  <a:ext cx="31336" cy="2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56" extrusionOk="0">
                      <a:moveTo>
                        <a:pt x="197" y="67"/>
                      </a:moveTo>
                      <a:cubicBezTo>
                        <a:pt x="242" y="94"/>
                        <a:pt x="286" y="129"/>
                        <a:pt x="260" y="192"/>
                      </a:cubicBezTo>
                      <a:cubicBezTo>
                        <a:pt x="247" y="222"/>
                        <a:pt x="219" y="248"/>
                        <a:pt x="188" y="248"/>
                      </a:cubicBezTo>
                      <a:cubicBezTo>
                        <a:pt x="173" y="248"/>
                        <a:pt x="158" y="242"/>
                        <a:pt x="144" y="227"/>
                      </a:cubicBezTo>
                      <a:cubicBezTo>
                        <a:pt x="135" y="210"/>
                        <a:pt x="135" y="174"/>
                        <a:pt x="144" y="156"/>
                      </a:cubicBezTo>
                      <a:cubicBezTo>
                        <a:pt x="152" y="120"/>
                        <a:pt x="161" y="103"/>
                        <a:pt x="188" y="85"/>
                      </a:cubicBezTo>
                      <a:cubicBezTo>
                        <a:pt x="188" y="76"/>
                        <a:pt x="197" y="76"/>
                        <a:pt x="197" y="67"/>
                      </a:cubicBezTo>
                      <a:close/>
                      <a:moveTo>
                        <a:pt x="184" y="1"/>
                      </a:moveTo>
                      <a:cubicBezTo>
                        <a:pt x="174" y="1"/>
                        <a:pt x="168" y="9"/>
                        <a:pt x="161" y="22"/>
                      </a:cubicBezTo>
                      <a:cubicBezTo>
                        <a:pt x="152" y="19"/>
                        <a:pt x="142" y="17"/>
                        <a:pt x="132" y="17"/>
                      </a:cubicBezTo>
                      <a:cubicBezTo>
                        <a:pt x="72" y="17"/>
                        <a:pt x="17" y="84"/>
                        <a:pt x="10" y="138"/>
                      </a:cubicBezTo>
                      <a:cubicBezTo>
                        <a:pt x="1" y="219"/>
                        <a:pt x="37" y="308"/>
                        <a:pt x="108" y="334"/>
                      </a:cubicBezTo>
                      <a:cubicBezTo>
                        <a:pt x="137" y="349"/>
                        <a:pt x="161" y="356"/>
                        <a:pt x="186" y="356"/>
                      </a:cubicBezTo>
                      <a:cubicBezTo>
                        <a:pt x="206" y="356"/>
                        <a:pt x="227" y="351"/>
                        <a:pt x="251" y="343"/>
                      </a:cubicBezTo>
                      <a:cubicBezTo>
                        <a:pt x="295" y="317"/>
                        <a:pt x="331" y="254"/>
                        <a:pt x="349" y="210"/>
                      </a:cubicBezTo>
                      <a:cubicBezTo>
                        <a:pt x="376" y="103"/>
                        <a:pt x="286" y="31"/>
                        <a:pt x="197" y="4"/>
                      </a:cubicBezTo>
                      <a:cubicBezTo>
                        <a:pt x="192" y="2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7" name="Google Shape;5617;p18"/>
                <p:cNvSpPr/>
                <p:nvPr/>
              </p:nvSpPr>
              <p:spPr>
                <a:xfrm>
                  <a:off x="3033057" y="3887982"/>
                  <a:ext cx="19418" cy="20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42" extrusionOk="0">
                      <a:moveTo>
                        <a:pt x="153" y="72"/>
                      </a:moveTo>
                      <a:cubicBezTo>
                        <a:pt x="162" y="72"/>
                        <a:pt x="170" y="80"/>
                        <a:pt x="170" y="98"/>
                      </a:cubicBezTo>
                      <a:cubicBezTo>
                        <a:pt x="179" y="116"/>
                        <a:pt x="170" y="125"/>
                        <a:pt x="153" y="143"/>
                      </a:cubicBezTo>
                      <a:cubicBezTo>
                        <a:pt x="144" y="152"/>
                        <a:pt x="135" y="161"/>
                        <a:pt x="126" y="170"/>
                      </a:cubicBezTo>
                      <a:cubicBezTo>
                        <a:pt x="117" y="161"/>
                        <a:pt x="117" y="161"/>
                        <a:pt x="108" y="161"/>
                      </a:cubicBezTo>
                      <a:cubicBezTo>
                        <a:pt x="99" y="143"/>
                        <a:pt x="126" y="116"/>
                        <a:pt x="126" y="98"/>
                      </a:cubicBezTo>
                      <a:cubicBezTo>
                        <a:pt x="135" y="80"/>
                        <a:pt x="144" y="80"/>
                        <a:pt x="153" y="72"/>
                      </a:cubicBezTo>
                      <a:close/>
                      <a:moveTo>
                        <a:pt x="141" y="0"/>
                      </a:moveTo>
                      <a:cubicBezTo>
                        <a:pt x="91" y="0"/>
                        <a:pt x="35" y="61"/>
                        <a:pt x="28" y="98"/>
                      </a:cubicBezTo>
                      <a:cubicBezTo>
                        <a:pt x="1" y="161"/>
                        <a:pt x="37" y="232"/>
                        <a:pt x="108" y="241"/>
                      </a:cubicBezTo>
                      <a:cubicBezTo>
                        <a:pt x="111" y="242"/>
                        <a:pt x="114" y="242"/>
                        <a:pt x="118" y="242"/>
                      </a:cubicBezTo>
                      <a:cubicBezTo>
                        <a:pt x="177" y="242"/>
                        <a:pt x="233" y="167"/>
                        <a:pt x="233" y="116"/>
                      </a:cubicBezTo>
                      <a:cubicBezTo>
                        <a:pt x="224" y="80"/>
                        <a:pt x="206" y="45"/>
                        <a:pt x="179" y="27"/>
                      </a:cubicBezTo>
                      <a:cubicBezTo>
                        <a:pt x="179" y="27"/>
                        <a:pt x="179" y="18"/>
                        <a:pt x="170" y="9"/>
                      </a:cubicBezTo>
                      <a:cubicBezTo>
                        <a:pt x="161" y="3"/>
                        <a:pt x="151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8" name="Google Shape;5618;p18"/>
                <p:cNvSpPr/>
                <p:nvPr/>
              </p:nvSpPr>
              <p:spPr>
                <a:xfrm>
                  <a:off x="3648691" y="3157504"/>
                  <a:ext cx="31336" cy="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282" extrusionOk="0">
                      <a:moveTo>
                        <a:pt x="215" y="58"/>
                      </a:moveTo>
                      <a:lnTo>
                        <a:pt x="215" y="58"/>
                      </a:lnTo>
                      <a:cubicBezTo>
                        <a:pt x="286" y="67"/>
                        <a:pt x="233" y="183"/>
                        <a:pt x="188" y="192"/>
                      </a:cubicBezTo>
                      <a:cubicBezTo>
                        <a:pt x="185" y="194"/>
                        <a:pt x="181" y="195"/>
                        <a:pt x="178" y="195"/>
                      </a:cubicBezTo>
                      <a:cubicBezTo>
                        <a:pt x="164" y="195"/>
                        <a:pt x="151" y="182"/>
                        <a:pt x="143" y="174"/>
                      </a:cubicBezTo>
                      <a:cubicBezTo>
                        <a:pt x="126" y="156"/>
                        <a:pt x="126" y="148"/>
                        <a:pt x="134" y="121"/>
                      </a:cubicBezTo>
                      <a:cubicBezTo>
                        <a:pt x="152" y="94"/>
                        <a:pt x="179" y="67"/>
                        <a:pt x="215" y="58"/>
                      </a:cubicBezTo>
                      <a:close/>
                      <a:moveTo>
                        <a:pt x="199" y="1"/>
                      </a:moveTo>
                      <a:cubicBezTo>
                        <a:pt x="133" y="1"/>
                        <a:pt x="59" y="41"/>
                        <a:pt x="36" y="94"/>
                      </a:cubicBezTo>
                      <a:cubicBezTo>
                        <a:pt x="1" y="183"/>
                        <a:pt x="90" y="281"/>
                        <a:pt x="179" y="281"/>
                      </a:cubicBezTo>
                      <a:cubicBezTo>
                        <a:pt x="313" y="264"/>
                        <a:pt x="375" y="23"/>
                        <a:pt x="233" y="5"/>
                      </a:cubicBezTo>
                      <a:cubicBezTo>
                        <a:pt x="222" y="2"/>
                        <a:pt x="210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19" name="Google Shape;5619;p18"/>
                <p:cNvSpPr/>
                <p:nvPr/>
              </p:nvSpPr>
              <p:spPr>
                <a:xfrm>
                  <a:off x="3000387" y="3233177"/>
                  <a:ext cx="27586" cy="22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266" extrusionOk="0">
                      <a:moveTo>
                        <a:pt x="259" y="60"/>
                      </a:moveTo>
                      <a:cubicBezTo>
                        <a:pt x="286" y="60"/>
                        <a:pt x="259" y="96"/>
                        <a:pt x="259" y="105"/>
                      </a:cubicBezTo>
                      <a:cubicBezTo>
                        <a:pt x="241" y="132"/>
                        <a:pt x="223" y="149"/>
                        <a:pt x="206" y="167"/>
                      </a:cubicBezTo>
                      <a:cubicBezTo>
                        <a:pt x="195" y="174"/>
                        <a:pt x="188" y="177"/>
                        <a:pt x="181" y="177"/>
                      </a:cubicBezTo>
                      <a:cubicBezTo>
                        <a:pt x="171" y="177"/>
                        <a:pt x="163" y="169"/>
                        <a:pt x="152" y="158"/>
                      </a:cubicBezTo>
                      <a:cubicBezTo>
                        <a:pt x="143" y="149"/>
                        <a:pt x="143" y="149"/>
                        <a:pt x="152" y="141"/>
                      </a:cubicBezTo>
                      <a:cubicBezTo>
                        <a:pt x="152" y="132"/>
                        <a:pt x="161" y="123"/>
                        <a:pt x="179" y="114"/>
                      </a:cubicBezTo>
                      <a:cubicBezTo>
                        <a:pt x="197" y="105"/>
                        <a:pt x="206" y="78"/>
                        <a:pt x="223" y="69"/>
                      </a:cubicBezTo>
                      <a:lnTo>
                        <a:pt x="232" y="69"/>
                      </a:lnTo>
                      <a:cubicBezTo>
                        <a:pt x="241" y="60"/>
                        <a:pt x="250" y="60"/>
                        <a:pt x="259" y="60"/>
                      </a:cubicBezTo>
                      <a:close/>
                      <a:moveTo>
                        <a:pt x="233" y="1"/>
                      </a:moveTo>
                      <a:cubicBezTo>
                        <a:pt x="212" y="1"/>
                        <a:pt x="191" y="5"/>
                        <a:pt x="170" y="16"/>
                      </a:cubicBezTo>
                      <a:cubicBezTo>
                        <a:pt x="134" y="33"/>
                        <a:pt x="90" y="42"/>
                        <a:pt x="63" y="78"/>
                      </a:cubicBezTo>
                      <a:cubicBezTo>
                        <a:pt x="0" y="149"/>
                        <a:pt x="81" y="265"/>
                        <a:pt x="161" y="265"/>
                      </a:cubicBezTo>
                      <a:cubicBezTo>
                        <a:pt x="250" y="265"/>
                        <a:pt x="322" y="167"/>
                        <a:pt x="331" y="87"/>
                      </a:cubicBezTo>
                      <a:cubicBezTo>
                        <a:pt x="331" y="42"/>
                        <a:pt x="313" y="25"/>
                        <a:pt x="286" y="25"/>
                      </a:cubicBezTo>
                      <a:cubicBezTo>
                        <a:pt x="286" y="16"/>
                        <a:pt x="286" y="7"/>
                        <a:pt x="277" y="7"/>
                      </a:cubicBezTo>
                      <a:cubicBezTo>
                        <a:pt x="262" y="3"/>
                        <a:pt x="247" y="1"/>
                        <a:pt x="2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20" name="Google Shape;5620;p18"/>
                <p:cNvSpPr/>
                <p:nvPr/>
              </p:nvSpPr>
              <p:spPr>
                <a:xfrm>
                  <a:off x="3844207" y="3361605"/>
                  <a:ext cx="67755" cy="58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698" extrusionOk="0">
                      <a:moveTo>
                        <a:pt x="390" y="133"/>
                      </a:moveTo>
                      <a:cubicBezTo>
                        <a:pt x="410" y="133"/>
                        <a:pt x="429" y="134"/>
                        <a:pt x="447" y="134"/>
                      </a:cubicBezTo>
                      <a:cubicBezTo>
                        <a:pt x="527" y="143"/>
                        <a:pt x="590" y="205"/>
                        <a:pt x="634" y="268"/>
                      </a:cubicBezTo>
                      <a:cubicBezTo>
                        <a:pt x="634" y="268"/>
                        <a:pt x="634" y="277"/>
                        <a:pt x="643" y="277"/>
                      </a:cubicBezTo>
                      <a:cubicBezTo>
                        <a:pt x="670" y="330"/>
                        <a:pt x="670" y="402"/>
                        <a:pt x="607" y="464"/>
                      </a:cubicBezTo>
                      <a:cubicBezTo>
                        <a:pt x="567" y="513"/>
                        <a:pt x="511" y="536"/>
                        <a:pt x="454" y="536"/>
                      </a:cubicBezTo>
                      <a:cubicBezTo>
                        <a:pt x="388" y="536"/>
                        <a:pt x="321" y="504"/>
                        <a:pt x="277" y="446"/>
                      </a:cubicBezTo>
                      <a:cubicBezTo>
                        <a:pt x="224" y="366"/>
                        <a:pt x="179" y="250"/>
                        <a:pt x="251" y="170"/>
                      </a:cubicBezTo>
                      <a:cubicBezTo>
                        <a:pt x="289" y="138"/>
                        <a:pt x="341" y="133"/>
                        <a:pt x="390" y="133"/>
                      </a:cubicBezTo>
                      <a:close/>
                      <a:moveTo>
                        <a:pt x="362" y="0"/>
                      </a:moveTo>
                      <a:cubicBezTo>
                        <a:pt x="305" y="0"/>
                        <a:pt x="248" y="12"/>
                        <a:pt x="197" y="36"/>
                      </a:cubicBezTo>
                      <a:cubicBezTo>
                        <a:pt x="1" y="134"/>
                        <a:pt x="54" y="393"/>
                        <a:pt x="153" y="535"/>
                      </a:cubicBezTo>
                      <a:cubicBezTo>
                        <a:pt x="222" y="641"/>
                        <a:pt x="331" y="697"/>
                        <a:pt x="440" y="697"/>
                      </a:cubicBezTo>
                      <a:cubicBezTo>
                        <a:pt x="543" y="697"/>
                        <a:pt x="645" y="648"/>
                        <a:pt x="715" y="544"/>
                      </a:cubicBezTo>
                      <a:cubicBezTo>
                        <a:pt x="813" y="393"/>
                        <a:pt x="759" y="241"/>
                        <a:pt x="643" y="143"/>
                      </a:cubicBezTo>
                      <a:cubicBezTo>
                        <a:pt x="590" y="48"/>
                        <a:pt x="477" y="0"/>
                        <a:pt x="3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621" name="Google Shape;5621;p18"/>
                <p:cNvGrpSpPr/>
                <p:nvPr/>
              </p:nvGrpSpPr>
              <p:grpSpPr>
                <a:xfrm>
                  <a:off x="1133650" y="3105500"/>
                  <a:ext cx="3428608" cy="1415701"/>
                  <a:chOff x="911100" y="2701063"/>
                  <a:chExt cx="3428608" cy="1415701"/>
                </a:xfrm>
              </p:grpSpPr>
              <p:sp>
                <p:nvSpPr>
                  <p:cNvPr id="5622" name="Google Shape;5622;p18"/>
                  <p:cNvSpPr/>
                  <p:nvPr/>
                </p:nvSpPr>
                <p:spPr>
                  <a:xfrm>
                    <a:off x="1285631" y="3840408"/>
                    <a:ext cx="859569" cy="276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4" h="3316" extrusionOk="0">
                        <a:moveTo>
                          <a:pt x="19" y="0"/>
                        </a:moveTo>
                        <a:cubicBezTo>
                          <a:pt x="10" y="0"/>
                          <a:pt x="1" y="27"/>
                          <a:pt x="19" y="27"/>
                        </a:cubicBezTo>
                        <a:cubicBezTo>
                          <a:pt x="536" y="125"/>
                          <a:pt x="1054" y="188"/>
                          <a:pt x="1571" y="286"/>
                        </a:cubicBezTo>
                        <a:cubicBezTo>
                          <a:pt x="2615" y="482"/>
                          <a:pt x="3605" y="901"/>
                          <a:pt x="4515" y="1428"/>
                        </a:cubicBezTo>
                        <a:cubicBezTo>
                          <a:pt x="5880" y="2222"/>
                          <a:pt x="7316" y="2962"/>
                          <a:pt x="8860" y="3212"/>
                        </a:cubicBezTo>
                        <a:cubicBezTo>
                          <a:pt x="8735" y="3221"/>
                          <a:pt x="8610" y="3239"/>
                          <a:pt x="8485" y="3239"/>
                        </a:cubicBezTo>
                        <a:cubicBezTo>
                          <a:pt x="8119" y="3230"/>
                          <a:pt x="7753" y="3203"/>
                          <a:pt x="7396" y="3167"/>
                        </a:cubicBezTo>
                        <a:cubicBezTo>
                          <a:pt x="6433" y="3069"/>
                          <a:pt x="5577" y="2801"/>
                          <a:pt x="4738" y="2311"/>
                        </a:cubicBezTo>
                        <a:cubicBezTo>
                          <a:pt x="4131" y="1954"/>
                          <a:pt x="3489" y="1615"/>
                          <a:pt x="2856" y="1303"/>
                        </a:cubicBezTo>
                        <a:cubicBezTo>
                          <a:pt x="2366" y="1066"/>
                          <a:pt x="1786" y="814"/>
                          <a:pt x="1227" y="814"/>
                        </a:cubicBezTo>
                        <a:cubicBezTo>
                          <a:pt x="1175" y="814"/>
                          <a:pt x="1123" y="816"/>
                          <a:pt x="1071" y="821"/>
                        </a:cubicBezTo>
                        <a:cubicBezTo>
                          <a:pt x="1063" y="821"/>
                          <a:pt x="1063" y="839"/>
                          <a:pt x="1071" y="839"/>
                        </a:cubicBezTo>
                        <a:cubicBezTo>
                          <a:pt x="1758" y="839"/>
                          <a:pt x="2561" y="1258"/>
                          <a:pt x="3150" y="1579"/>
                        </a:cubicBezTo>
                        <a:cubicBezTo>
                          <a:pt x="3855" y="1972"/>
                          <a:pt x="4560" y="2382"/>
                          <a:pt x="5273" y="2739"/>
                        </a:cubicBezTo>
                        <a:cubicBezTo>
                          <a:pt x="6138" y="3165"/>
                          <a:pt x="7092" y="3315"/>
                          <a:pt x="8043" y="3315"/>
                        </a:cubicBezTo>
                        <a:cubicBezTo>
                          <a:pt x="8406" y="3315"/>
                          <a:pt x="8769" y="3293"/>
                          <a:pt x="9127" y="3256"/>
                        </a:cubicBezTo>
                        <a:cubicBezTo>
                          <a:pt x="9389" y="3287"/>
                          <a:pt x="9651" y="3301"/>
                          <a:pt x="9916" y="3301"/>
                        </a:cubicBezTo>
                        <a:cubicBezTo>
                          <a:pt x="10039" y="3301"/>
                          <a:pt x="10163" y="3298"/>
                          <a:pt x="10287" y="3292"/>
                        </a:cubicBezTo>
                        <a:cubicBezTo>
                          <a:pt x="10314" y="3292"/>
                          <a:pt x="10314" y="3256"/>
                          <a:pt x="10287" y="3256"/>
                        </a:cubicBezTo>
                        <a:cubicBezTo>
                          <a:pt x="9181" y="3176"/>
                          <a:pt x="8092" y="2944"/>
                          <a:pt x="7049" y="2552"/>
                        </a:cubicBezTo>
                        <a:cubicBezTo>
                          <a:pt x="6558" y="2364"/>
                          <a:pt x="6094" y="2070"/>
                          <a:pt x="5621" y="1838"/>
                        </a:cubicBezTo>
                        <a:cubicBezTo>
                          <a:pt x="5131" y="1597"/>
                          <a:pt x="4658" y="1321"/>
                          <a:pt x="4176" y="1053"/>
                        </a:cubicBezTo>
                        <a:cubicBezTo>
                          <a:pt x="2909" y="339"/>
                          <a:pt x="1455" y="54"/>
                          <a:pt x="1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23" name="Google Shape;5623;p18"/>
                  <p:cNvSpPr/>
                  <p:nvPr/>
                </p:nvSpPr>
                <p:spPr>
                  <a:xfrm>
                    <a:off x="911100" y="2701063"/>
                    <a:ext cx="3428608" cy="14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0" h="16870" extrusionOk="0">
                        <a:moveTo>
                          <a:pt x="15296" y="1520"/>
                        </a:moveTo>
                        <a:cubicBezTo>
                          <a:pt x="15495" y="1520"/>
                          <a:pt x="15715" y="1622"/>
                          <a:pt x="15878" y="1699"/>
                        </a:cubicBezTo>
                        <a:cubicBezTo>
                          <a:pt x="16770" y="2092"/>
                          <a:pt x="17216" y="3002"/>
                          <a:pt x="16904" y="3912"/>
                        </a:cubicBezTo>
                        <a:cubicBezTo>
                          <a:pt x="16681" y="3930"/>
                          <a:pt x="16458" y="3965"/>
                          <a:pt x="16226" y="4010"/>
                        </a:cubicBezTo>
                        <a:cubicBezTo>
                          <a:pt x="16485" y="3599"/>
                          <a:pt x="16306" y="2921"/>
                          <a:pt x="16092" y="2529"/>
                        </a:cubicBezTo>
                        <a:cubicBezTo>
                          <a:pt x="15930" y="2242"/>
                          <a:pt x="15471" y="1815"/>
                          <a:pt x="15074" y="1815"/>
                        </a:cubicBezTo>
                        <a:cubicBezTo>
                          <a:pt x="14990" y="1815"/>
                          <a:pt x="14909" y="1834"/>
                          <a:pt x="14834" y="1878"/>
                        </a:cubicBezTo>
                        <a:cubicBezTo>
                          <a:pt x="14924" y="1690"/>
                          <a:pt x="15075" y="1539"/>
                          <a:pt x="15272" y="1521"/>
                        </a:cubicBezTo>
                        <a:cubicBezTo>
                          <a:pt x="15280" y="1521"/>
                          <a:pt x="15288" y="1520"/>
                          <a:pt x="15296" y="1520"/>
                        </a:cubicBezTo>
                        <a:close/>
                        <a:moveTo>
                          <a:pt x="26976" y="1967"/>
                        </a:moveTo>
                        <a:cubicBezTo>
                          <a:pt x="27440" y="2493"/>
                          <a:pt x="27707" y="3359"/>
                          <a:pt x="27511" y="3956"/>
                        </a:cubicBezTo>
                        <a:cubicBezTo>
                          <a:pt x="27440" y="3956"/>
                          <a:pt x="27368" y="3965"/>
                          <a:pt x="27306" y="3965"/>
                        </a:cubicBezTo>
                        <a:cubicBezTo>
                          <a:pt x="27181" y="3983"/>
                          <a:pt x="27056" y="3992"/>
                          <a:pt x="26940" y="4010"/>
                        </a:cubicBezTo>
                        <a:cubicBezTo>
                          <a:pt x="27360" y="3662"/>
                          <a:pt x="27333" y="2904"/>
                          <a:pt x="27226" y="2449"/>
                        </a:cubicBezTo>
                        <a:cubicBezTo>
                          <a:pt x="27181" y="2297"/>
                          <a:pt x="27092" y="2128"/>
                          <a:pt x="26976" y="1967"/>
                        </a:cubicBezTo>
                        <a:close/>
                        <a:moveTo>
                          <a:pt x="19331" y="3501"/>
                        </a:moveTo>
                        <a:cubicBezTo>
                          <a:pt x="19393" y="3537"/>
                          <a:pt x="19456" y="3573"/>
                          <a:pt x="19509" y="3617"/>
                        </a:cubicBezTo>
                        <a:cubicBezTo>
                          <a:pt x="19495" y="3617"/>
                          <a:pt x="19481" y="3616"/>
                          <a:pt x="19467" y="3616"/>
                        </a:cubicBezTo>
                        <a:cubicBezTo>
                          <a:pt x="19318" y="3616"/>
                          <a:pt x="19160" y="3657"/>
                          <a:pt x="19054" y="3698"/>
                        </a:cubicBezTo>
                        <a:cubicBezTo>
                          <a:pt x="18876" y="3778"/>
                          <a:pt x="18715" y="3885"/>
                          <a:pt x="18706" y="4046"/>
                        </a:cubicBezTo>
                        <a:cubicBezTo>
                          <a:pt x="18590" y="4019"/>
                          <a:pt x="18465" y="3992"/>
                          <a:pt x="18349" y="3974"/>
                        </a:cubicBezTo>
                        <a:cubicBezTo>
                          <a:pt x="18367" y="3903"/>
                          <a:pt x="18385" y="3823"/>
                          <a:pt x="18430" y="3769"/>
                        </a:cubicBezTo>
                        <a:cubicBezTo>
                          <a:pt x="18528" y="3653"/>
                          <a:pt x="18697" y="3608"/>
                          <a:pt x="18831" y="3573"/>
                        </a:cubicBezTo>
                        <a:cubicBezTo>
                          <a:pt x="18983" y="3528"/>
                          <a:pt x="19161" y="3519"/>
                          <a:pt x="19331" y="3501"/>
                        </a:cubicBezTo>
                        <a:close/>
                        <a:moveTo>
                          <a:pt x="26341" y="332"/>
                        </a:moveTo>
                        <a:cubicBezTo>
                          <a:pt x="26729" y="332"/>
                          <a:pt x="27248" y="626"/>
                          <a:pt x="27208" y="977"/>
                        </a:cubicBezTo>
                        <a:cubicBezTo>
                          <a:pt x="27190" y="1012"/>
                          <a:pt x="27181" y="1057"/>
                          <a:pt x="27172" y="1102"/>
                        </a:cubicBezTo>
                        <a:cubicBezTo>
                          <a:pt x="27160" y="1155"/>
                          <a:pt x="27213" y="1205"/>
                          <a:pt x="27262" y="1205"/>
                        </a:cubicBezTo>
                        <a:cubicBezTo>
                          <a:pt x="27286" y="1205"/>
                          <a:pt x="27309" y="1193"/>
                          <a:pt x="27324" y="1164"/>
                        </a:cubicBezTo>
                        <a:cubicBezTo>
                          <a:pt x="27324" y="1155"/>
                          <a:pt x="27324" y="1146"/>
                          <a:pt x="27324" y="1146"/>
                        </a:cubicBezTo>
                        <a:lnTo>
                          <a:pt x="27333" y="1146"/>
                        </a:lnTo>
                        <a:cubicBezTo>
                          <a:pt x="27333" y="1128"/>
                          <a:pt x="27333" y="1119"/>
                          <a:pt x="27342" y="1111"/>
                        </a:cubicBezTo>
                        <a:cubicBezTo>
                          <a:pt x="27342" y="1102"/>
                          <a:pt x="27342" y="1084"/>
                          <a:pt x="27351" y="1075"/>
                        </a:cubicBezTo>
                        <a:cubicBezTo>
                          <a:pt x="27423" y="864"/>
                          <a:pt x="27579" y="792"/>
                          <a:pt x="27756" y="792"/>
                        </a:cubicBezTo>
                        <a:cubicBezTo>
                          <a:pt x="27970" y="792"/>
                          <a:pt x="28215" y="897"/>
                          <a:pt x="28385" y="995"/>
                        </a:cubicBezTo>
                        <a:cubicBezTo>
                          <a:pt x="28769" y="1209"/>
                          <a:pt x="28948" y="1610"/>
                          <a:pt x="28948" y="2038"/>
                        </a:cubicBezTo>
                        <a:cubicBezTo>
                          <a:pt x="28948" y="2591"/>
                          <a:pt x="28644" y="3225"/>
                          <a:pt x="28287" y="3644"/>
                        </a:cubicBezTo>
                        <a:cubicBezTo>
                          <a:pt x="28265" y="3666"/>
                          <a:pt x="28286" y="3713"/>
                          <a:pt x="28314" y="3713"/>
                        </a:cubicBezTo>
                        <a:cubicBezTo>
                          <a:pt x="28320" y="3713"/>
                          <a:pt x="28326" y="3711"/>
                          <a:pt x="28332" y="3707"/>
                        </a:cubicBezTo>
                        <a:cubicBezTo>
                          <a:pt x="28653" y="3492"/>
                          <a:pt x="28894" y="3153"/>
                          <a:pt x="29037" y="2770"/>
                        </a:cubicBezTo>
                        <a:cubicBezTo>
                          <a:pt x="29358" y="2458"/>
                          <a:pt x="29759" y="2154"/>
                          <a:pt x="30196" y="2101"/>
                        </a:cubicBezTo>
                        <a:cubicBezTo>
                          <a:pt x="30218" y="2099"/>
                          <a:pt x="30239" y="2098"/>
                          <a:pt x="30260" y="2098"/>
                        </a:cubicBezTo>
                        <a:cubicBezTo>
                          <a:pt x="30539" y="2098"/>
                          <a:pt x="30800" y="2258"/>
                          <a:pt x="30990" y="2449"/>
                        </a:cubicBezTo>
                        <a:cubicBezTo>
                          <a:pt x="31097" y="2556"/>
                          <a:pt x="31187" y="2672"/>
                          <a:pt x="31276" y="2797"/>
                        </a:cubicBezTo>
                        <a:cubicBezTo>
                          <a:pt x="31311" y="3018"/>
                          <a:pt x="31286" y="3127"/>
                          <a:pt x="31198" y="3127"/>
                        </a:cubicBezTo>
                        <a:cubicBezTo>
                          <a:pt x="31173" y="3127"/>
                          <a:pt x="31142" y="3118"/>
                          <a:pt x="31106" y="3100"/>
                        </a:cubicBezTo>
                        <a:cubicBezTo>
                          <a:pt x="31100" y="3098"/>
                          <a:pt x="31094" y="3098"/>
                          <a:pt x="31087" y="3098"/>
                        </a:cubicBezTo>
                        <a:cubicBezTo>
                          <a:pt x="31022" y="3098"/>
                          <a:pt x="30959" y="3178"/>
                          <a:pt x="30999" y="3243"/>
                        </a:cubicBezTo>
                        <a:cubicBezTo>
                          <a:pt x="31124" y="3421"/>
                          <a:pt x="31454" y="3805"/>
                          <a:pt x="31169" y="4028"/>
                        </a:cubicBezTo>
                        <a:cubicBezTo>
                          <a:pt x="31099" y="4079"/>
                          <a:pt x="31024" y="4099"/>
                          <a:pt x="30948" y="4099"/>
                        </a:cubicBezTo>
                        <a:cubicBezTo>
                          <a:pt x="30772" y="4099"/>
                          <a:pt x="30590" y="3990"/>
                          <a:pt x="30446" y="3903"/>
                        </a:cubicBezTo>
                        <a:cubicBezTo>
                          <a:pt x="30256" y="3671"/>
                          <a:pt x="30020" y="3516"/>
                          <a:pt x="29702" y="3516"/>
                        </a:cubicBezTo>
                        <a:cubicBezTo>
                          <a:pt x="29677" y="3516"/>
                          <a:pt x="29651" y="3517"/>
                          <a:pt x="29626" y="3519"/>
                        </a:cubicBezTo>
                        <a:cubicBezTo>
                          <a:pt x="29304" y="3537"/>
                          <a:pt x="28867" y="3724"/>
                          <a:pt x="28769" y="4063"/>
                        </a:cubicBezTo>
                        <a:cubicBezTo>
                          <a:pt x="28440" y="3991"/>
                          <a:pt x="28096" y="3955"/>
                          <a:pt x="27738" y="3955"/>
                        </a:cubicBezTo>
                        <a:cubicBezTo>
                          <a:pt x="27698" y="3955"/>
                          <a:pt x="27658" y="3955"/>
                          <a:pt x="27618" y="3956"/>
                        </a:cubicBezTo>
                        <a:cubicBezTo>
                          <a:pt x="28011" y="3216"/>
                          <a:pt x="27306" y="1904"/>
                          <a:pt x="26592" y="1592"/>
                        </a:cubicBezTo>
                        <a:cubicBezTo>
                          <a:pt x="26427" y="1473"/>
                          <a:pt x="26243" y="1396"/>
                          <a:pt x="26060" y="1396"/>
                        </a:cubicBezTo>
                        <a:cubicBezTo>
                          <a:pt x="25928" y="1396"/>
                          <a:pt x="25797" y="1436"/>
                          <a:pt x="25673" y="1530"/>
                        </a:cubicBezTo>
                        <a:cubicBezTo>
                          <a:pt x="25665" y="1530"/>
                          <a:pt x="25665" y="1539"/>
                          <a:pt x="25665" y="1548"/>
                        </a:cubicBezTo>
                        <a:cubicBezTo>
                          <a:pt x="25621" y="1557"/>
                          <a:pt x="25576" y="1562"/>
                          <a:pt x="25531" y="1562"/>
                        </a:cubicBezTo>
                        <a:cubicBezTo>
                          <a:pt x="25154" y="1562"/>
                          <a:pt x="24750" y="1244"/>
                          <a:pt x="25156" y="798"/>
                        </a:cubicBezTo>
                        <a:cubicBezTo>
                          <a:pt x="25276" y="662"/>
                          <a:pt x="25489" y="562"/>
                          <a:pt x="25673" y="562"/>
                        </a:cubicBezTo>
                        <a:cubicBezTo>
                          <a:pt x="25695" y="562"/>
                          <a:pt x="25716" y="564"/>
                          <a:pt x="25736" y="566"/>
                        </a:cubicBezTo>
                        <a:cubicBezTo>
                          <a:pt x="25744" y="567"/>
                          <a:pt x="25752" y="567"/>
                          <a:pt x="25759" y="567"/>
                        </a:cubicBezTo>
                        <a:cubicBezTo>
                          <a:pt x="25871" y="567"/>
                          <a:pt x="25947" y="508"/>
                          <a:pt x="26030" y="433"/>
                        </a:cubicBezTo>
                        <a:cubicBezTo>
                          <a:pt x="26105" y="363"/>
                          <a:pt x="26216" y="332"/>
                          <a:pt x="26341" y="332"/>
                        </a:cubicBezTo>
                        <a:close/>
                        <a:moveTo>
                          <a:pt x="15008" y="1886"/>
                        </a:moveTo>
                        <a:cubicBezTo>
                          <a:pt x="15449" y="1886"/>
                          <a:pt x="15931" y="2411"/>
                          <a:pt x="16048" y="2761"/>
                        </a:cubicBezTo>
                        <a:cubicBezTo>
                          <a:pt x="16181" y="3153"/>
                          <a:pt x="16244" y="3617"/>
                          <a:pt x="16146" y="4028"/>
                        </a:cubicBezTo>
                        <a:cubicBezTo>
                          <a:pt x="15985" y="4063"/>
                          <a:pt x="15825" y="4108"/>
                          <a:pt x="15673" y="4162"/>
                        </a:cubicBezTo>
                        <a:cubicBezTo>
                          <a:pt x="15887" y="3858"/>
                          <a:pt x="15834" y="3403"/>
                          <a:pt x="15771" y="3046"/>
                        </a:cubicBezTo>
                        <a:cubicBezTo>
                          <a:pt x="15691" y="2565"/>
                          <a:pt x="15200" y="2235"/>
                          <a:pt x="14736" y="2145"/>
                        </a:cubicBezTo>
                        <a:cubicBezTo>
                          <a:pt x="14754" y="2065"/>
                          <a:pt x="14781" y="1994"/>
                          <a:pt x="14817" y="1922"/>
                        </a:cubicBezTo>
                        <a:cubicBezTo>
                          <a:pt x="14879" y="1897"/>
                          <a:pt x="14943" y="1886"/>
                          <a:pt x="15008" y="1886"/>
                        </a:cubicBezTo>
                        <a:close/>
                        <a:moveTo>
                          <a:pt x="15040" y="174"/>
                        </a:moveTo>
                        <a:cubicBezTo>
                          <a:pt x="15303" y="174"/>
                          <a:pt x="15540" y="281"/>
                          <a:pt x="15735" y="540"/>
                        </a:cubicBezTo>
                        <a:cubicBezTo>
                          <a:pt x="15765" y="583"/>
                          <a:pt x="15815" y="597"/>
                          <a:pt x="15870" y="597"/>
                        </a:cubicBezTo>
                        <a:cubicBezTo>
                          <a:pt x="15951" y="597"/>
                          <a:pt x="16043" y="568"/>
                          <a:pt x="16101" y="557"/>
                        </a:cubicBezTo>
                        <a:cubicBezTo>
                          <a:pt x="16167" y="545"/>
                          <a:pt x="16229" y="539"/>
                          <a:pt x="16289" y="539"/>
                        </a:cubicBezTo>
                        <a:cubicBezTo>
                          <a:pt x="16709" y="539"/>
                          <a:pt x="16989" y="829"/>
                          <a:pt x="17145" y="1235"/>
                        </a:cubicBezTo>
                        <a:cubicBezTo>
                          <a:pt x="17172" y="1316"/>
                          <a:pt x="17198" y="1325"/>
                          <a:pt x="17279" y="1342"/>
                        </a:cubicBezTo>
                        <a:cubicBezTo>
                          <a:pt x="17475" y="1387"/>
                          <a:pt x="17725" y="1423"/>
                          <a:pt x="17885" y="1557"/>
                        </a:cubicBezTo>
                        <a:cubicBezTo>
                          <a:pt x="18215" y="1833"/>
                          <a:pt x="18082" y="2243"/>
                          <a:pt x="17903" y="2556"/>
                        </a:cubicBezTo>
                        <a:cubicBezTo>
                          <a:pt x="17876" y="2591"/>
                          <a:pt x="17859" y="2627"/>
                          <a:pt x="17832" y="2654"/>
                        </a:cubicBezTo>
                        <a:cubicBezTo>
                          <a:pt x="17814" y="2681"/>
                          <a:pt x="17841" y="2698"/>
                          <a:pt x="17859" y="2698"/>
                        </a:cubicBezTo>
                        <a:cubicBezTo>
                          <a:pt x="17874" y="2739"/>
                          <a:pt x="17915" y="2765"/>
                          <a:pt x="17957" y="2765"/>
                        </a:cubicBezTo>
                        <a:cubicBezTo>
                          <a:pt x="17987" y="2765"/>
                          <a:pt x="18018" y="2751"/>
                          <a:pt x="18037" y="2716"/>
                        </a:cubicBezTo>
                        <a:cubicBezTo>
                          <a:pt x="18100" y="2591"/>
                          <a:pt x="18162" y="2467"/>
                          <a:pt x="18198" y="2342"/>
                        </a:cubicBezTo>
                        <a:cubicBezTo>
                          <a:pt x="18287" y="2243"/>
                          <a:pt x="18394" y="2154"/>
                          <a:pt x="18510" y="2083"/>
                        </a:cubicBezTo>
                        <a:cubicBezTo>
                          <a:pt x="18658" y="1988"/>
                          <a:pt x="18829" y="1942"/>
                          <a:pt x="18995" y="1942"/>
                        </a:cubicBezTo>
                        <a:cubicBezTo>
                          <a:pt x="19389" y="1942"/>
                          <a:pt x="19761" y="2199"/>
                          <a:pt x="19768" y="2663"/>
                        </a:cubicBezTo>
                        <a:cubicBezTo>
                          <a:pt x="19768" y="2712"/>
                          <a:pt x="19811" y="2745"/>
                          <a:pt x="19852" y="2745"/>
                        </a:cubicBezTo>
                        <a:cubicBezTo>
                          <a:pt x="19870" y="2745"/>
                          <a:pt x="19888" y="2739"/>
                          <a:pt x="19902" y="2725"/>
                        </a:cubicBezTo>
                        <a:cubicBezTo>
                          <a:pt x="19964" y="2659"/>
                          <a:pt x="20033" y="2635"/>
                          <a:pt x="20104" y="2635"/>
                        </a:cubicBezTo>
                        <a:cubicBezTo>
                          <a:pt x="20244" y="2635"/>
                          <a:pt x="20390" y="2731"/>
                          <a:pt x="20508" y="2797"/>
                        </a:cubicBezTo>
                        <a:cubicBezTo>
                          <a:pt x="20660" y="2877"/>
                          <a:pt x="20731" y="3020"/>
                          <a:pt x="20722" y="3225"/>
                        </a:cubicBezTo>
                        <a:cubicBezTo>
                          <a:pt x="20660" y="3305"/>
                          <a:pt x="20651" y="3287"/>
                          <a:pt x="20597" y="3376"/>
                        </a:cubicBezTo>
                        <a:cubicBezTo>
                          <a:pt x="20526" y="3492"/>
                          <a:pt x="20704" y="3769"/>
                          <a:pt x="20713" y="3912"/>
                        </a:cubicBezTo>
                        <a:cubicBezTo>
                          <a:pt x="20735" y="4088"/>
                          <a:pt x="20643" y="4173"/>
                          <a:pt x="20445" y="4173"/>
                        </a:cubicBezTo>
                        <a:cubicBezTo>
                          <a:pt x="20403" y="4173"/>
                          <a:pt x="20355" y="4169"/>
                          <a:pt x="20303" y="4162"/>
                        </a:cubicBezTo>
                        <a:cubicBezTo>
                          <a:pt x="20169" y="4099"/>
                          <a:pt x="20071" y="3956"/>
                          <a:pt x="19991" y="3840"/>
                        </a:cubicBezTo>
                        <a:cubicBezTo>
                          <a:pt x="19928" y="3751"/>
                          <a:pt x="19741" y="3519"/>
                          <a:pt x="19589" y="3466"/>
                        </a:cubicBezTo>
                        <a:cubicBezTo>
                          <a:pt x="19458" y="3412"/>
                          <a:pt x="19327" y="3344"/>
                          <a:pt x="19213" y="3344"/>
                        </a:cubicBezTo>
                        <a:cubicBezTo>
                          <a:pt x="19196" y="3344"/>
                          <a:pt x="19178" y="3346"/>
                          <a:pt x="19161" y="3350"/>
                        </a:cubicBezTo>
                        <a:cubicBezTo>
                          <a:pt x="19134" y="3359"/>
                          <a:pt x="19125" y="3385"/>
                          <a:pt x="19134" y="3403"/>
                        </a:cubicBezTo>
                        <a:cubicBezTo>
                          <a:pt x="18938" y="3403"/>
                          <a:pt x="18733" y="3412"/>
                          <a:pt x="18563" y="3501"/>
                        </a:cubicBezTo>
                        <a:cubicBezTo>
                          <a:pt x="18349" y="3617"/>
                          <a:pt x="18242" y="3760"/>
                          <a:pt x="18242" y="3956"/>
                        </a:cubicBezTo>
                        <a:cubicBezTo>
                          <a:pt x="17935" y="3917"/>
                          <a:pt x="17628" y="3892"/>
                          <a:pt x="17318" y="3892"/>
                        </a:cubicBezTo>
                        <a:cubicBezTo>
                          <a:pt x="17204" y="3892"/>
                          <a:pt x="17090" y="3896"/>
                          <a:pt x="16975" y="3903"/>
                        </a:cubicBezTo>
                        <a:cubicBezTo>
                          <a:pt x="17448" y="2814"/>
                          <a:pt x="16735" y="1815"/>
                          <a:pt x="15646" y="1441"/>
                        </a:cubicBezTo>
                        <a:cubicBezTo>
                          <a:pt x="15542" y="1406"/>
                          <a:pt x="15444" y="1390"/>
                          <a:pt x="15354" y="1390"/>
                        </a:cubicBezTo>
                        <a:cubicBezTo>
                          <a:pt x="15021" y="1390"/>
                          <a:pt x="14784" y="1613"/>
                          <a:pt x="14629" y="1985"/>
                        </a:cubicBezTo>
                        <a:cubicBezTo>
                          <a:pt x="14504" y="2288"/>
                          <a:pt x="14549" y="2663"/>
                          <a:pt x="14478" y="2984"/>
                        </a:cubicBezTo>
                        <a:cubicBezTo>
                          <a:pt x="14421" y="3222"/>
                          <a:pt x="14201" y="3347"/>
                          <a:pt x="14002" y="3347"/>
                        </a:cubicBezTo>
                        <a:cubicBezTo>
                          <a:pt x="13790" y="3347"/>
                          <a:pt x="13602" y="3206"/>
                          <a:pt x="13657" y="2913"/>
                        </a:cubicBezTo>
                        <a:cubicBezTo>
                          <a:pt x="13701" y="2681"/>
                          <a:pt x="13898" y="2538"/>
                          <a:pt x="14049" y="2377"/>
                        </a:cubicBezTo>
                        <a:cubicBezTo>
                          <a:pt x="14076" y="2351"/>
                          <a:pt x="14085" y="2288"/>
                          <a:pt x="14049" y="2261"/>
                        </a:cubicBezTo>
                        <a:cubicBezTo>
                          <a:pt x="13782" y="2012"/>
                          <a:pt x="13675" y="1699"/>
                          <a:pt x="13639" y="1342"/>
                        </a:cubicBezTo>
                        <a:cubicBezTo>
                          <a:pt x="13585" y="780"/>
                          <a:pt x="14130" y="424"/>
                          <a:pt x="14585" y="263"/>
                        </a:cubicBezTo>
                        <a:cubicBezTo>
                          <a:pt x="14743" y="206"/>
                          <a:pt x="14895" y="174"/>
                          <a:pt x="15040" y="174"/>
                        </a:cubicBezTo>
                        <a:close/>
                        <a:moveTo>
                          <a:pt x="19630" y="3740"/>
                        </a:moveTo>
                        <a:cubicBezTo>
                          <a:pt x="19641" y="3740"/>
                          <a:pt x="19651" y="3741"/>
                          <a:pt x="19661" y="3742"/>
                        </a:cubicBezTo>
                        <a:cubicBezTo>
                          <a:pt x="19687" y="3769"/>
                          <a:pt x="19714" y="3796"/>
                          <a:pt x="19750" y="3831"/>
                        </a:cubicBezTo>
                        <a:cubicBezTo>
                          <a:pt x="19580" y="3876"/>
                          <a:pt x="19456" y="3974"/>
                          <a:pt x="19357" y="4126"/>
                        </a:cubicBezTo>
                        <a:cubicBezTo>
                          <a:pt x="19348" y="4153"/>
                          <a:pt x="19340" y="4179"/>
                          <a:pt x="19331" y="4206"/>
                        </a:cubicBezTo>
                        <a:cubicBezTo>
                          <a:pt x="19170" y="4153"/>
                          <a:pt x="19009" y="4117"/>
                          <a:pt x="18840" y="4072"/>
                        </a:cubicBezTo>
                        <a:cubicBezTo>
                          <a:pt x="18893" y="3947"/>
                          <a:pt x="19009" y="3876"/>
                          <a:pt x="19161" y="3823"/>
                        </a:cubicBezTo>
                        <a:cubicBezTo>
                          <a:pt x="19259" y="3787"/>
                          <a:pt x="19357" y="3778"/>
                          <a:pt x="19447" y="3769"/>
                        </a:cubicBezTo>
                        <a:cubicBezTo>
                          <a:pt x="19500" y="3761"/>
                          <a:pt x="19567" y="3740"/>
                          <a:pt x="19630" y="3740"/>
                        </a:cubicBezTo>
                        <a:close/>
                        <a:moveTo>
                          <a:pt x="25818" y="1928"/>
                        </a:moveTo>
                        <a:cubicBezTo>
                          <a:pt x="25860" y="1928"/>
                          <a:pt x="25898" y="1929"/>
                          <a:pt x="25932" y="1931"/>
                        </a:cubicBezTo>
                        <a:cubicBezTo>
                          <a:pt x="26485" y="1967"/>
                          <a:pt x="26985" y="2440"/>
                          <a:pt x="27065" y="2814"/>
                        </a:cubicBezTo>
                        <a:cubicBezTo>
                          <a:pt x="27145" y="3189"/>
                          <a:pt x="27119" y="3341"/>
                          <a:pt x="27056" y="3537"/>
                        </a:cubicBezTo>
                        <a:cubicBezTo>
                          <a:pt x="26994" y="3742"/>
                          <a:pt x="26896" y="3930"/>
                          <a:pt x="26789" y="4037"/>
                        </a:cubicBezTo>
                        <a:cubicBezTo>
                          <a:pt x="26530" y="4090"/>
                          <a:pt x="26280" y="4153"/>
                          <a:pt x="26030" y="4233"/>
                        </a:cubicBezTo>
                        <a:cubicBezTo>
                          <a:pt x="26178" y="3668"/>
                          <a:pt x="25904" y="3223"/>
                          <a:pt x="25320" y="3223"/>
                        </a:cubicBezTo>
                        <a:cubicBezTo>
                          <a:pt x="25268" y="3223"/>
                          <a:pt x="25213" y="3226"/>
                          <a:pt x="25156" y="3234"/>
                        </a:cubicBezTo>
                        <a:cubicBezTo>
                          <a:pt x="24933" y="3252"/>
                          <a:pt x="24817" y="3287"/>
                          <a:pt x="24755" y="3501"/>
                        </a:cubicBezTo>
                        <a:cubicBezTo>
                          <a:pt x="24719" y="3608"/>
                          <a:pt x="24701" y="3733"/>
                          <a:pt x="24674" y="3840"/>
                        </a:cubicBezTo>
                        <a:cubicBezTo>
                          <a:pt x="24648" y="3930"/>
                          <a:pt x="24621" y="4010"/>
                          <a:pt x="24585" y="4090"/>
                        </a:cubicBezTo>
                        <a:cubicBezTo>
                          <a:pt x="24541" y="4204"/>
                          <a:pt x="24474" y="4260"/>
                          <a:pt x="24386" y="4260"/>
                        </a:cubicBezTo>
                        <a:cubicBezTo>
                          <a:pt x="24315" y="4260"/>
                          <a:pt x="24229" y="4224"/>
                          <a:pt x="24130" y="4153"/>
                        </a:cubicBezTo>
                        <a:cubicBezTo>
                          <a:pt x="24005" y="3796"/>
                          <a:pt x="24184" y="3350"/>
                          <a:pt x="24496" y="3162"/>
                        </a:cubicBezTo>
                        <a:cubicBezTo>
                          <a:pt x="24558" y="3118"/>
                          <a:pt x="24541" y="3011"/>
                          <a:pt x="24451" y="3011"/>
                        </a:cubicBezTo>
                        <a:cubicBezTo>
                          <a:pt x="24166" y="3011"/>
                          <a:pt x="24086" y="2761"/>
                          <a:pt x="24451" y="2725"/>
                        </a:cubicBezTo>
                        <a:cubicBezTo>
                          <a:pt x="24485" y="2721"/>
                          <a:pt x="24521" y="2719"/>
                          <a:pt x="24556" y="2719"/>
                        </a:cubicBezTo>
                        <a:cubicBezTo>
                          <a:pt x="24679" y="2719"/>
                          <a:pt x="24809" y="2740"/>
                          <a:pt x="24933" y="2761"/>
                        </a:cubicBezTo>
                        <a:cubicBezTo>
                          <a:pt x="24940" y="2763"/>
                          <a:pt x="24946" y="2764"/>
                          <a:pt x="24953" y="2764"/>
                        </a:cubicBezTo>
                        <a:cubicBezTo>
                          <a:pt x="25009" y="2764"/>
                          <a:pt x="25062" y="2701"/>
                          <a:pt x="25022" y="2645"/>
                        </a:cubicBezTo>
                        <a:cubicBezTo>
                          <a:pt x="24640" y="2068"/>
                          <a:pt x="25392" y="1928"/>
                          <a:pt x="25818" y="1928"/>
                        </a:cubicBezTo>
                        <a:close/>
                        <a:moveTo>
                          <a:pt x="14736" y="2181"/>
                        </a:moveTo>
                        <a:cubicBezTo>
                          <a:pt x="15673" y="2458"/>
                          <a:pt x="15807" y="3368"/>
                          <a:pt x="15557" y="4197"/>
                        </a:cubicBezTo>
                        <a:cubicBezTo>
                          <a:pt x="15477" y="4233"/>
                          <a:pt x="15388" y="4260"/>
                          <a:pt x="15307" y="4295"/>
                        </a:cubicBezTo>
                        <a:cubicBezTo>
                          <a:pt x="15263" y="4313"/>
                          <a:pt x="15209" y="4340"/>
                          <a:pt x="15164" y="4358"/>
                        </a:cubicBezTo>
                        <a:cubicBezTo>
                          <a:pt x="15272" y="4144"/>
                          <a:pt x="15280" y="3814"/>
                          <a:pt x="15280" y="3653"/>
                        </a:cubicBezTo>
                        <a:cubicBezTo>
                          <a:pt x="15289" y="3216"/>
                          <a:pt x="15102" y="2716"/>
                          <a:pt x="14718" y="2475"/>
                        </a:cubicBezTo>
                        <a:cubicBezTo>
                          <a:pt x="14718" y="2440"/>
                          <a:pt x="14718" y="2395"/>
                          <a:pt x="14718" y="2359"/>
                        </a:cubicBezTo>
                        <a:cubicBezTo>
                          <a:pt x="14718" y="2306"/>
                          <a:pt x="14718" y="2243"/>
                          <a:pt x="14736" y="2181"/>
                        </a:cubicBezTo>
                        <a:close/>
                        <a:moveTo>
                          <a:pt x="25354" y="3353"/>
                        </a:moveTo>
                        <a:cubicBezTo>
                          <a:pt x="25489" y="3353"/>
                          <a:pt x="25621" y="3383"/>
                          <a:pt x="25736" y="3448"/>
                        </a:cubicBezTo>
                        <a:cubicBezTo>
                          <a:pt x="26012" y="3591"/>
                          <a:pt x="25977" y="3974"/>
                          <a:pt x="25950" y="4260"/>
                        </a:cubicBezTo>
                        <a:cubicBezTo>
                          <a:pt x="25807" y="4304"/>
                          <a:pt x="25665" y="4358"/>
                          <a:pt x="25531" y="4411"/>
                        </a:cubicBezTo>
                        <a:cubicBezTo>
                          <a:pt x="25602" y="4277"/>
                          <a:pt x="25647" y="4117"/>
                          <a:pt x="25647" y="4019"/>
                        </a:cubicBezTo>
                        <a:cubicBezTo>
                          <a:pt x="25638" y="3742"/>
                          <a:pt x="25504" y="3475"/>
                          <a:pt x="25254" y="3359"/>
                        </a:cubicBezTo>
                        <a:cubicBezTo>
                          <a:pt x="25287" y="3355"/>
                          <a:pt x="25321" y="3353"/>
                          <a:pt x="25354" y="3353"/>
                        </a:cubicBezTo>
                        <a:close/>
                        <a:moveTo>
                          <a:pt x="25174" y="3368"/>
                        </a:moveTo>
                        <a:cubicBezTo>
                          <a:pt x="25442" y="3492"/>
                          <a:pt x="25575" y="3805"/>
                          <a:pt x="25486" y="4090"/>
                        </a:cubicBezTo>
                        <a:cubicBezTo>
                          <a:pt x="25459" y="4170"/>
                          <a:pt x="25406" y="4367"/>
                          <a:pt x="25326" y="4501"/>
                        </a:cubicBezTo>
                        <a:cubicBezTo>
                          <a:pt x="25290" y="4509"/>
                          <a:pt x="25254" y="4527"/>
                          <a:pt x="25210" y="4545"/>
                        </a:cubicBezTo>
                        <a:cubicBezTo>
                          <a:pt x="25290" y="4447"/>
                          <a:pt x="25334" y="4322"/>
                          <a:pt x="25343" y="4224"/>
                        </a:cubicBezTo>
                        <a:cubicBezTo>
                          <a:pt x="25361" y="3876"/>
                          <a:pt x="25254" y="3644"/>
                          <a:pt x="25004" y="3421"/>
                        </a:cubicBezTo>
                        <a:cubicBezTo>
                          <a:pt x="25040" y="3403"/>
                          <a:pt x="25076" y="3385"/>
                          <a:pt x="25120" y="3376"/>
                        </a:cubicBezTo>
                        <a:cubicBezTo>
                          <a:pt x="25138" y="3376"/>
                          <a:pt x="25156" y="3368"/>
                          <a:pt x="25174" y="3368"/>
                        </a:cubicBezTo>
                        <a:close/>
                        <a:moveTo>
                          <a:pt x="17331" y="4093"/>
                        </a:moveTo>
                        <a:cubicBezTo>
                          <a:pt x="17645" y="4093"/>
                          <a:pt x="17958" y="4120"/>
                          <a:pt x="18269" y="4170"/>
                        </a:cubicBezTo>
                        <a:cubicBezTo>
                          <a:pt x="18274" y="4181"/>
                          <a:pt x="18283" y="4185"/>
                          <a:pt x="18290" y="4185"/>
                        </a:cubicBezTo>
                        <a:cubicBezTo>
                          <a:pt x="18296" y="4185"/>
                          <a:pt x="18301" y="4183"/>
                          <a:pt x="18305" y="4179"/>
                        </a:cubicBezTo>
                        <a:cubicBezTo>
                          <a:pt x="18465" y="4206"/>
                          <a:pt x="18617" y="4233"/>
                          <a:pt x="18778" y="4269"/>
                        </a:cubicBezTo>
                        <a:cubicBezTo>
                          <a:pt x="18786" y="4277"/>
                          <a:pt x="18795" y="4277"/>
                          <a:pt x="18804" y="4277"/>
                        </a:cubicBezTo>
                        <a:cubicBezTo>
                          <a:pt x="19009" y="4322"/>
                          <a:pt x="19206" y="4385"/>
                          <a:pt x="19411" y="4447"/>
                        </a:cubicBezTo>
                        <a:cubicBezTo>
                          <a:pt x="19429" y="4456"/>
                          <a:pt x="19447" y="4465"/>
                          <a:pt x="19473" y="4465"/>
                        </a:cubicBezTo>
                        <a:cubicBezTo>
                          <a:pt x="20606" y="4831"/>
                          <a:pt x="21721" y="5410"/>
                          <a:pt x="22783" y="5946"/>
                        </a:cubicBezTo>
                        <a:cubicBezTo>
                          <a:pt x="22596" y="6071"/>
                          <a:pt x="22399" y="6187"/>
                          <a:pt x="22212" y="6303"/>
                        </a:cubicBezTo>
                        <a:cubicBezTo>
                          <a:pt x="22132" y="6356"/>
                          <a:pt x="22052" y="6410"/>
                          <a:pt x="21971" y="6463"/>
                        </a:cubicBezTo>
                        <a:cubicBezTo>
                          <a:pt x="20704" y="5981"/>
                          <a:pt x="19438" y="5491"/>
                          <a:pt x="18082" y="5402"/>
                        </a:cubicBezTo>
                        <a:cubicBezTo>
                          <a:pt x="17983" y="5395"/>
                          <a:pt x="17886" y="5392"/>
                          <a:pt x="17790" y="5392"/>
                        </a:cubicBezTo>
                        <a:cubicBezTo>
                          <a:pt x="16821" y="5392"/>
                          <a:pt x="15958" y="5713"/>
                          <a:pt x="15147" y="6240"/>
                        </a:cubicBezTo>
                        <a:cubicBezTo>
                          <a:pt x="14139" y="6900"/>
                          <a:pt x="13202" y="7641"/>
                          <a:pt x="12149" y="8229"/>
                        </a:cubicBezTo>
                        <a:cubicBezTo>
                          <a:pt x="11516" y="8586"/>
                          <a:pt x="10856" y="8899"/>
                          <a:pt x="10213" y="9238"/>
                        </a:cubicBezTo>
                        <a:cubicBezTo>
                          <a:pt x="10204" y="9238"/>
                          <a:pt x="10204" y="9229"/>
                          <a:pt x="10195" y="9229"/>
                        </a:cubicBezTo>
                        <a:cubicBezTo>
                          <a:pt x="9812" y="8961"/>
                          <a:pt x="9393" y="8738"/>
                          <a:pt x="8973" y="8542"/>
                        </a:cubicBezTo>
                        <a:cubicBezTo>
                          <a:pt x="11391" y="8051"/>
                          <a:pt x="12836" y="5848"/>
                          <a:pt x="14915" y="4715"/>
                        </a:cubicBezTo>
                        <a:cubicBezTo>
                          <a:pt x="15722" y="4272"/>
                          <a:pt x="16530" y="4093"/>
                          <a:pt x="17331" y="4093"/>
                        </a:cubicBezTo>
                        <a:close/>
                        <a:moveTo>
                          <a:pt x="17912" y="5589"/>
                        </a:moveTo>
                        <a:cubicBezTo>
                          <a:pt x="19241" y="5589"/>
                          <a:pt x="20544" y="6115"/>
                          <a:pt x="21784" y="6588"/>
                        </a:cubicBezTo>
                        <a:cubicBezTo>
                          <a:pt x="21614" y="6695"/>
                          <a:pt x="21454" y="6802"/>
                          <a:pt x="21302" y="6918"/>
                        </a:cubicBezTo>
                        <a:cubicBezTo>
                          <a:pt x="20713" y="6749"/>
                          <a:pt x="20125" y="6561"/>
                          <a:pt x="19527" y="6419"/>
                        </a:cubicBezTo>
                        <a:cubicBezTo>
                          <a:pt x="19222" y="6345"/>
                          <a:pt x="18915" y="6313"/>
                          <a:pt x="18609" y="6313"/>
                        </a:cubicBezTo>
                        <a:cubicBezTo>
                          <a:pt x="17841" y="6313"/>
                          <a:pt x="17076" y="6513"/>
                          <a:pt x="16342" y="6749"/>
                        </a:cubicBezTo>
                        <a:cubicBezTo>
                          <a:pt x="15209" y="7114"/>
                          <a:pt x="14246" y="7757"/>
                          <a:pt x="13220" y="8354"/>
                        </a:cubicBezTo>
                        <a:cubicBezTo>
                          <a:pt x="12791" y="8604"/>
                          <a:pt x="12345" y="8827"/>
                          <a:pt x="11882" y="9015"/>
                        </a:cubicBezTo>
                        <a:cubicBezTo>
                          <a:pt x="11480" y="9175"/>
                          <a:pt x="11061" y="9443"/>
                          <a:pt x="10624" y="9541"/>
                        </a:cubicBezTo>
                        <a:cubicBezTo>
                          <a:pt x="10534" y="9469"/>
                          <a:pt x="10436" y="9398"/>
                          <a:pt x="10338" y="9327"/>
                        </a:cubicBezTo>
                        <a:cubicBezTo>
                          <a:pt x="11962" y="8586"/>
                          <a:pt x="13434" y="7641"/>
                          <a:pt x="14915" y="6642"/>
                        </a:cubicBezTo>
                        <a:cubicBezTo>
                          <a:pt x="15272" y="6392"/>
                          <a:pt x="15628" y="6151"/>
                          <a:pt x="16021" y="5955"/>
                        </a:cubicBezTo>
                        <a:cubicBezTo>
                          <a:pt x="16592" y="5660"/>
                          <a:pt x="17279" y="5589"/>
                          <a:pt x="17912" y="5589"/>
                        </a:cubicBezTo>
                        <a:close/>
                        <a:moveTo>
                          <a:pt x="18567" y="6458"/>
                        </a:moveTo>
                        <a:cubicBezTo>
                          <a:pt x="18878" y="6458"/>
                          <a:pt x="19187" y="6490"/>
                          <a:pt x="19491" y="6561"/>
                        </a:cubicBezTo>
                        <a:cubicBezTo>
                          <a:pt x="20053" y="6695"/>
                          <a:pt x="20633" y="6838"/>
                          <a:pt x="21186" y="6998"/>
                        </a:cubicBezTo>
                        <a:cubicBezTo>
                          <a:pt x="21008" y="7123"/>
                          <a:pt x="20838" y="7257"/>
                          <a:pt x="20660" y="7391"/>
                        </a:cubicBezTo>
                        <a:cubicBezTo>
                          <a:pt x="20116" y="7293"/>
                          <a:pt x="19571" y="7114"/>
                          <a:pt x="19018" y="7061"/>
                        </a:cubicBezTo>
                        <a:cubicBezTo>
                          <a:pt x="18886" y="7048"/>
                          <a:pt x="18751" y="7042"/>
                          <a:pt x="18614" y="7042"/>
                        </a:cubicBezTo>
                        <a:cubicBezTo>
                          <a:pt x="17898" y="7042"/>
                          <a:pt x="17131" y="7211"/>
                          <a:pt x="16503" y="7480"/>
                        </a:cubicBezTo>
                        <a:cubicBezTo>
                          <a:pt x="15682" y="7828"/>
                          <a:pt x="14906" y="8265"/>
                          <a:pt x="14094" y="8649"/>
                        </a:cubicBezTo>
                        <a:cubicBezTo>
                          <a:pt x="13095" y="9131"/>
                          <a:pt x="12033" y="9505"/>
                          <a:pt x="10963" y="9791"/>
                        </a:cubicBezTo>
                        <a:cubicBezTo>
                          <a:pt x="10865" y="9719"/>
                          <a:pt x="10766" y="9639"/>
                          <a:pt x="10668" y="9568"/>
                        </a:cubicBezTo>
                        <a:cubicBezTo>
                          <a:pt x="10998" y="9523"/>
                          <a:pt x="11311" y="9371"/>
                          <a:pt x="11614" y="9246"/>
                        </a:cubicBezTo>
                        <a:cubicBezTo>
                          <a:pt x="12060" y="9050"/>
                          <a:pt x="12506" y="8872"/>
                          <a:pt x="12943" y="8649"/>
                        </a:cubicBezTo>
                        <a:cubicBezTo>
                          <a:pt x="13398" y="8417"/>
                          <a:pt x="13826" y="8149"/>
                          <a:pt x="14263" y="7890"/>
                        </a:cubicBezTo>
                        <a:cubicBezTo>
                          <a:pt x="14817" y="7551"/>
                          <a:pt x="15361" y="7284"/>
                          <a:pt x="15958" y="7043"/>
                        </a:cubicBezTo>
                        <a:cubicBezTo>
                          <a:pt x="16772" y="6719"/>
                          <a:pt x="17675" y="6458"/>
                          <a:pt x="18567" y="6458"/>
                        </a:cubicBezTo>
                        <a:close/>
                        <a:moveTo>
                          <a:pt x="18733" y="7203"/>
                        </a:moveTo>
                        <a:cubicBezTo>
                          <a:pt x="18751" y="7203"/>
                          <a:pt x="18769" y="7203"/>
                          <a:pt x="18786" y="7204"/>
                        </a:cubicBezTo>
                        <a:cubicBezTo>
                          <a:pt x="19357" y="7204"/>
                          <a:pt x="19937" y="7400"/>
                          <a:pt x="20508" y="7525"/>
                        </a:cubicBezTo>
                        <a:cubicBezTo>
                          <a:pt x="20401" y="7605"/>
                          <a:pt x="20303" y="7685"/>
                          <a:pt x="20205" y="7775"/>
                        </a:cubicBezTo>
                        <a:cubicBezTo>
                          <a:pt x="19723" y="8194"/>
                          <a:pt x="18778" y="8836"/>
                          <a:pt x="18349" y="9068"/>
                        </a:cubicBezTo>
                        <a:cubicBezTo>
                          <a:pt x="18039" y="9240"/>
                          <a:pt x="17737" y="9363"/>
                          <a:pt x="17701" y="9363"/>
                        </a:cubicBezTo>
                        <a:cubicBezTo>
                          <a:pt x="17700" y="9363"/>
                          <a:pt x="17699" y="9363"/>
                          <a:pt x="17698" y="9362"/>
                        </a:cubicBezTo>
                        <a:cubicBezTo>
                          <a:pt x="17377" y="9255"/>
                          <a:pt x="17047" y="9157"/>
                          <a:pt x="16708" y="9086"/>
                        </a:cubicBezTo>
                        <a:cubicBezTo>
                          <a:pt x="16371" y="9010"/>
                          <a:pt x="16042" y="8976"/>
                          <a:pt x="15719" y="8976"/>
                        </a:cubicBezTo>
                        <a:cubicBezTo>
                          <a:pt x="14265" y="8976"/>
                          <a:pt x="12939" y="9662"/>
                          <a:pt x="11596" y="10246"/>
                        </a:cubicBezTo>
                        <a:cubicBezTo>
                          <a:pt x="11587" y="10255"/>
                          <a:pt x="11578" y="10263"/>
                          <a:pt x="11569" y="10263"/>
                        </a:cubicBezTo>
                        <a:cubicBezTo>
                          <a:pt x="11409" y="10139"/>
                          <a:pt x="11239" y="10005"/>
                          <a:pt x="11070" y="9871"/>
                        </a:cubicBezTo>
                        <a:cubicBezTo>
                          <a:pt x="12836" y="9443"/>
                          <a:pt x="14424" y="8631"/>
                          <a:pt x="16057" y="7846"/>
                        </a:cubicBezTo>
                        <a:cubicBezTo>
                          <a:pt x="16897" y="7434"/>
                          <a:pt x="17798" y="7203"/>
                          <a:pt x="18733" y="7203"/>
                        </a:cubicBezTo>
                        <a:close/>
                        <a:moveTo>
                          <a:pt x="25156" y="10067"/>
                        </a:moveTo>
                        <a:cubicBezTo>
                          <a:pt x="25299" y="10201"/>
                          <a:pt x="25326" y="10433"/>
                          <a:pt x="25192" y="10585"/>
                        </a:cubicBezTo>
                        <a:cubicBezTo>
                          <a:pt x="25085" y="10692"/>
                          <a:pt x="24969" y="10745"/>
                          <a:pt x="24835" y="10781"/>
                        </a:cubicBezTo>
                        <a:cubicBezTo>
                          <a:pt x="24995" y="10629"/>
                          <a:pt x="25040" y="10326"/>
                          <a:pt x="25031" y="10121"/>
                        </a:cubicBezTo>
                        <a:cubicBezTo>
                          <a:pt x="25031" y="10112"/>
                          <a:pt x="25031" y="10103"/>
                          <a:pt x="25022" y="10094"/>
                        </a:cubicBezTo>
                        <a:cubicBezTo>
                          <a:pt x="25067" y="10067"/>
                          <a:pt x="25111" y="10067"/>
                          <a:pt x="25156" y="10067"/>
                        </a:cubicBezTo>
                        <a:close/>
                        <a:moveTo>
                          <a:pt x="25227" y="10085"/>
                        </a:moveTo>
                        <a:lnTo>
                          <a:pt x="25227" y="10085"/>
                        </a:lnTo>
                        <a:cubicBezTo>
                          <a:pt x="25290" y="10103"/>
                          <a:pt x="25352" y="10139"/>
                          <a:pt x="25406" y="10165"/>
                        </a:cubicBezTo>
                        <a:cubicBezTo>
                          <a:pt x="25486" y="10219"/>
                          <a:pt x="25566" y="10272"/>
                          <a:pt x="25638" y="10335"/>
                        </a:cubicBezTo>
                        <a:cubicBezTo>
                          <a:pt x="25807" y="10495"/>
                          <a:pt x="25718" y="10701"/>
                          <a:pt x="25611" y="10870"/>
                        </a:cubicBezTo>
                        <a:cubicBezTo>
                          <a:pt x="25433" y="10843"/>
                          <a:pt x="25254" y="10825"/>
                          <a:pt x="25076" y="10817"/>
                        </a:cubicBezTo>
                        <a:cubicBezTo>
                          <a:pt x="25192" y="10754"/>
                          <a:pt x="25281" y="10656"/>
                          <a:pt x="25326" y="10549"/>
                        </a:cubicBezTo>
                        <a:cubicBezTo>
                          <a:pt x="25397" y="10397"/>
                          <a:pt x="25343" y="10201"/>
                          <a:pt x="25227" y="10085"/>
                        </a:cubicBezTo>
                        <a:close/>
                        <a:moveTo>
                          <a:pt x="24380" y="8820"/>
                        </a:moveTo>
                        <a:cubicBezTo>
                          <a:pt x="24563" y="8820"/>
                          <a:pt x="24741" y="8881"/>
                          <a:pt x="24862" y="9023"/>
                        </a:cubicBezTo>
                        <a:cubicBezTo>
                          <a:pt x="24865" y="9027"/>
                          <a:pt x="24871" y="9029"/>
                          <a:pt x="24876" y="9029"/>
                        </a:cubicBezTo>
                        <a:cubicBezTo>
                          <a:pt x="24884" y="9029"/>
                          <a:pt x="24892" y="9025"/>
                          <a:pt x="24897" y="9015"/>
                        </a:cubicBezTo>
                        <a:cubicBezTo>
                          <a:pt x="24962" y="8916"/>
                          <a:pt x="25083" y="8885"/>
                          <a:pt x="25211" y="8885"/>
                        </a:cubicBezTo>
                        <a:cubicBezTo>
                          <a:pt x="25349" y="8885"/>
                          <a:pt x="25496" y="8920"/>
                          <a:pt x="25593" y="8943"/>
                        </a:cubicBezTo>
                        <a:cubicBezTo>
                          <a:pt x="25807" y="8988"/>
                          <a:pt x="26004" y="9166"/>
                          <a:pt x="26155" y="9300"/>
                        </a:cubicBezTo>
                        <a:cubicBezTo>
                          <a:pt x="26512" y="9612"/>
                          <a:pt x="26414" y="9942"/>
                          <a:pt x="26485" y="10344"/>
                        </a:cubicBezTo>
                        <a:cubicBezTo>
                          <a:pt x="26490" y="10364"/>
                          <a:pt x="26509" y="10375"/>
                          <a:pt x="26528" y="10375"/>
                        </a:cubicBezTo>
                        <a:cubicBezTo>
                          <a:pt x="26543" y="10375"/>
                          <a:pt x="26558" y="10368"/>
                          <a:pt x="26566" y="10353"/>
                        </a:cubicBezTo>
                        <a:cubicBezTo>
                          <a:pt x="26690" y="10112"/>
                          <a:pt x="26664" y="9853"/>
                          <a:pt x="26566" y="9630"/>
                        </a:cubicBezTo>
                        <a:cubicBezTo>
                          <a:pt x="26557" y="9541"/>
                          <a:pt x="26557" y="9487"/>
                          <a:pt x="26628" y="9362"/>
                        </a:cubicBezTo>
                        <a:cubicBezTo>
                          <a:pt x="26700" y="9242"/>
                          <a:pt x="26830" y="9183"/>
                          <a:pt x="26957" y="9183"/>
                        </a:cubicBezTo>
                        <a:cubicBezTo>
                          <a:pt x="27112" y="9183"/>
                          <a:pt x="27263" y="9271"/>
                          <a:pt x="27297" y="9443"/>
                        </a:cubicBezTo>
                        <a:cubicBezTo>
                          <a:pt x="27308" y="9480"/>
                          <a:pt x="27335" y="9495"/>
                          <a:pt x="27363" y="9495"/>
                        </a:cubicBezTo>
                        <a:cubicBezTo>
                          <a:pt x="27381" y="9495"/>
                          <a:pt x="27399" y="9489"/>
                          <a:pt x="27413" y="9478"/>
                        </a:cubicBezTo>
                        <a:cubicBezTo>
                          <a:pt x="27475" y="9430"/>
                          <a:pt x="27553" y="9405"/>
                          <a:pt x="27624" y="9405"/>
                        </a:cubicBezTo>
                        <a:cubicBezTo>
                          <a:pt x="27738" y="9405"/>
                          <a:pt x="27834" y="9470"/>
                          <a:pt x="27823" y="9612"/>
                        </a:cubicBezTo>
                        <a:cubicBezTo>
                          <a:pt x="27823" y="9657"/>
                          <a:pt x="27859" y="9684"/>
                          <a:pt x="27895" y="9684"/>
                        </a:cubicBezTo>
                        <a:cubicBezTo>
                          <a:pt x="28278" y="9684"/>
                          <a:pt x="28573" y="10005"/>
                          <a:pt x="28234" y="10353"/>
                        </a:cubicBezTo>
                        <a:cubicBezTo>
                          <a:pt x="28116" y="10464"/>
                          <a:pt x="27994" y="10515"/>
                          <a:pt x="27868" y="10515"/>
                        </a:cubicBezTo>
                        <a:cubicBezTo>
                          <a:pt x="27812" y="10515"/>
                          <a:pt x="27756" y="10506"/>
                          <a:pt x="27699" y="10486"/>
                        </a:cubicBezTo>
                        <a:cubicBezTo>
                          <a:pt x="27699" y="10473"/>
                          <a:pt x="27689" y="10465"/>
                          <a:pt x="27677" y="10465"/>
                        </a:cubicBezTo>
                        <a:cubicBezTo>
                          <a:pt x="27672" y="10465"/>
                          <a:pt x="27668" y="10466"/>
                          <a:pt x="27663" y="10469"/>
                        </a:cubicBezTo>
                        <a:cubicBezTo>
                          <a:pt x="27609" y="10442"/>
                          <a:pt x="27556" y="10415"/>
                          <a:pt x="27502" y="10371"/>
                        </a:cubicBezTo>
                        <a:cubicBezTo>
                          <a:pt x="27395" y="10290"/>
                          <a:pt x="27368" y="10174"/>
                          <a:pt x="27261" y="10112"/>
                        </a:cubicBezTo>
                        <a:cubicBezTo>
                          <a:pt x="27256" y="10108"/>
                          <a:pt x="27249" y="10106"/>
                          <a:pt x="27243" y="10106"/>
                        </a:cubicBezTo>
                        <a:cubicBezTo>
                          <a:pt x="27221" y="10106"/>
                          <a:pt x="27201" y="10129"/>
                          <a:pt x="27208" y="10156"/>
                        </a:cubicBezTo>
                        <a:cubicBezTo>
                          <a:pt x="27208" y="10183"/>
                          <a:pt x="27217" y="10210"/>
                          <a:pt x="27226" y="10237"/>
                        </a:cubicBezTo>
                        <a:cubicBezTo>
                          <a:pt x="27083" y="10281"/>
                          <a:pt x="26958" y="10397"/>
                          <a:pt x="26869" y="10522"/>
                        </a:cubicBezTo>
                        <a:cubicBezTo>
                          <a:pt x="26753" y="10710"/>
                          <a:pt x="26798" y="10933"/>
                          <a:pt x="26931" y="11075"/>
                        </a:cubicBezTo>
                        <a:cubicBezTo>
                          <a:pt x="26530" y="11004"/>
                          <a:pt x="26128" y="10933"/>
                          <a:pt x="25718" y="10879"/>
                        </a:cubicBezTo>
                        <a:cubicBezTo>
                          <a:pt x="25914" y="10647"/>
                          <a:pt x="25870" y="10335"/>
                          <a:pt x="25602" y="10147"/>
                        </a:cubicBezTo>
                        <a:cubicBezTo>
                          <a:pt x="25486" y="10067"/>
                          <a:pt x="25272" y="9907"/>
                          <a:pt x="25129" y="9907"/>
                        </a:cubicBezTo>
                        <a:cubicBezTo>
                          <a:pt x="24918" y="9907"/>
                          <a:pt x="24757" y="10324"/>
                          <a:pt x="24536" y="10324"/>
                        </a:cubicBezTo>
                        <a:cubicBezTo>
                          <a:pt x="24477" y="10324"/>
                          <a:pt x="24414" y="10294"/>
                          <a:pt x="24344" y="10219"/>
                        </a:cubicBezTo>
                        <a:cubicBezTo>
                          <a:pt x="24338" y="10213"/>
                          <a:pt x="24323" y="10206"/>
                          <a:pt x="24311" y="10206"/>
                        </a:cubicBezTo>
                        <a:cubicBezTo>
                          <a:pt x="24306" y="10206"/>
                          <a:pt x="24302" y="10207"/>
                          <a:pt x="24300" y="10210"/>
                        </a:cubicBezTo>
                        <a:lnTo>
                          <a:pt x="24291" y="10210"/>
                        </a:lnTo>
                        <a:cubicBezTo>
                          <a:pt x="24166" y="10228"/>
                          <a:pt x="24059" y="10255"/>
                          <a:pt x="23943" y="10272"/>
                        </a:cubicBezTo>
                        <a:cubicBezTo>
                          <a:pt x="23890" y="10284"/>
                          <a:pt x="23840" y="10289"/>
                          <a:pt x="23790" y="10289"/>
                        </a:cubicBezTo>
                        <a:cubicBezTo>
                          <a:pt x="23730" y="10289"/>
                          <a:pt x="23671" y="10282"/>
                          <a:pt x="23613" y="10272"/>
                        </a:cubicBezTo>
                        <a:cubicBezTo>
                          <a:pt x="23408" y="10228"/>
                          <a:pt x="23425" y="9969"/>
                          <a:pt x="23577" y="9871"/>
                        </a:cubicBezTo>
                        <a:cubicBezTo>
                          <a:pt x="23764" y="9764"/>
                          <a:pt x="23987" y="9693"/>
                          <a:pt x="24184" y="9612"/>
                        </a:cubicBezTo>
                        <a:cubicBezTo>
                          <a:pt x="24184" y="9603"/>
                          <a:pt x="24193" y="9603"/>
                          <a:pt x="24202" y="9603"/>
                        </a:cubicBezTo>
                        <a:cubicBezTo>
                          <a:pt x="24275" y="9563"/>
                          <a:pt x="24237" y="9448"/>
                          <a:pt x="24162" y="9448"/>
                        </a:cubicBezTo>
                        <a:cubicBezTo>
                          <a:pt x="24155" y="9448"/>
                          <a:pt x="24147" y="9449"/>
                          <a:pt x="24139" y="9452"/>
                        </a:cubicBezTo>
                        <a:cubicBezTo>
                          <a:pt x="24032" y="9487"/>
                          <a:pt x="23925" y="9505"/>
                          <a:pt x="23818" y="9514"/>
                        </a:cubicBezTo>
                        <a:cubicBezTo>
                          <a:pt x="23802" y="9516"/>
                          <a:pt x="23787" y="9516"/>
                          <a:pt x="23773" y="9516"/>
                        </a:cubicBezTo>
                        <a:cubicBezTo>
                          <a:pt x="23455" y="9516"/>
                          <a:pt x="23698" y="9135"/>
                          <a:pt x="23809" y="9032"/>
                        </a:cubicBezTo>
                        <a:cubicBezTo>
                          <a:pt x="23956" y="8899"/>
                          <a:pt x="24171" y="8820"/>
                          <a:pt x="24380" y="8820"/>
                        </a:cubicBezTo>
                        <a:close/>
                        <a:moveTo>
                          <a:pt x="27279" y="10335"/>
                        </a:moveTo>
                        <a:cubicBezTo>
                          <a:pt x="27297" y="10371"/>
                          <a:pt x="27324" y="10406"/>
                          <a:pt x="27351" y="10442"/>
                        </a:cubicBezTo>
                        <a:cubicBezTo>
                          <a:pt x="27235" y="10576"/>
                          <a:pt x="27199" y="10817"/>
                          <a:pt x="27181" y="10986"/>
                        </a:cubicBezTo>
                        <a:cubicBezTo>
                          <a:pt x="27181" y="11040"/>
                          <a:pt x="27199" y="11093"/>
                          <a:pt x="27235" y="11138"/>
                        </a:cubicBezTo>
                        <a:cubicBezTo>
                          <a:pt x="27154" y="11120"/>
                          <a:pt x="27074" y="11102"/>
                          <a:pt x="26985" y="11093"/>
                        </a:cubicBezTo>
                        <a:cubicBezTo>
                          <a:pt x="26994" y="11084"/>
                          <a:pt x="26994" y="11075"/>
                          <a:pt x="26994" y="11075"/>
                        </a:cubicBezTo>
                        <a:cubicBezTo>
                          <a:pt x="26949" y="10924"/>
                          <a:pt x="26931" y="10772"/>
                          <a:pt x="26994" y="10620"/>
                        </a:cubicBezTo>
                        <a:cubicBezTo>
                          <a:pt x="27038" y="10513"/>
                          <a:pt x="27154" y="10379"/>
                          <a:pt x="27279" y="10335"/>
                        </a:cubicBezTo>
                        <a:close/>
                        <a:moveTo>
                          <a:pt x="27422" y="10504"/>
                        </a:moveTo>
                        <a:cubicBezTo>
                          <a:pt x="27476" y="10549"/>
                          <a:pt x="27529" y="10585"/>
                          <a:pt x="27592" y="10611"/>
                        </a:cubicBezTo>
                        <a:cubicBezTo>
                          <a:pt x="27538" y="10754"/>
                          <a:pt x="27520" y="10906"/>
                          <a:pt x="27592" y="11049"/>
                        </a:cubicBezTo>
                        <a:cubicBezTo>
                          <a:pt x="27618" y="11120"/>
                          <a:pt x="27663" y="11182"/>
                          <a:pt x="27716" y="11245"/>
                        </a:cubicBezTo>
                        <a:cubicBezTo>
                          <a:pt x="27618" y="11227"/>
                          <a:pt x="27520" y="11200"/>
                          <a:pt x="27413" y="11182"/>
                        </a:cubicBezTo>
                        <a:cubicBezTo>
                          <a:pt x="27351" y="11102"/>
                          <a:pt x="27306" y="11013"/>
                          <a:pt x="27306" y="10933"/>
                        </a:cubicBezTo>
                        <a:cubicBezTo>
                          <a:pt x="27306" y="10817"/>
                          <a:pt x="27342" y="10620"/>
                          <a:pt x="27422" y="10504"/>
                        </a:cubicBezTo>
                        <a:close/>
                        <a:moveTo>
                          <a:pt x="15550" y="9163"/>
                        </a:moveTo>
                        <a:cubicBezTo>
                          <a:pt x="16134" y="9163"/>
                          <a:pt x="16714" y="9266"/>
                          <a:pt x="17297" y="9434"/>
                        </a:cubicBezTo>
                        <a:cubicBezTo>
                          <a:pt x="18242" y="9710"/>
                          <a:pt x="19134" y="10130"/>
                          <a:pt x="20053" y="10469"/>
                        </a:cubicBezTo>
                        <a:cubicBezTo>
                          <a:pt x="20606" y="10674"/>
                          <a:pt x="21249" y="10915"/>
                          <a:pt x="21882" y="10986"/>
                        </a:cubicBezTo>
                        <a:cubicBezTo>
                          <a:pt x="21418" y="11066"/>
                          <a:pt x="20963" y="11164"/>
                          <a:pt x="20508" y="11280"/>
                        </a:cubicBezTo>
                        <a:cubicBezTo>
                          <a:pt x="19054" y="11066"/>
                          <a:pt x="17752" y="10362"/>
                          <a:pt x="16315" y="10094"/>
                        </a:cubicBezTo>
                        <a:cubicBezTo>
                          <a:pt x="15959" y="10027"/>
                          <a:pt x="15605" y="9999"/>
                          <a:pt x="15250" y="9999"/>
                        </a:cubicBezTo>
                        <a:cubicBezTo>
                          <a:pt x="14940" y="9999"/>
                          <a:pt x="14629" y="10021"/>
                          <a:pt x="14317" y="10058"/>
                        </a:cubicBezTo>
                        <a:cubicBezTo>
                          <a:pt x="13594" y="10139"/>
                          <a:pt x="12899" y="10522"/>
                          <a:pt x="12238" y="10763"/>
                        </a:cubicBezTo>
                        <a:cubicBezTo>
                          <a:pt x="12229" y="10763"/>
                          <a:pt x="12221" y="10772"/>
                          <a:pt x="12221" y="10772"/>
                        </a:cubicBezTo>
                        <a:cubicBezTo>
                          <a:pt x="12158" y="10727"/>
                          <a:pt x="12096" y="10674"/>
                          <a:pt x="12033" y="10629"/>
                        </a:cubicBezTo>
                        <a:cubicBezTo>
                          <a:pt x="11926" y="10540"/>
                          <a:pt x="11810" y="10460"/>
                          <a:pt x="11703" y="10371"/>
                        </a:cubicBezTo>
                        <a:cubicBezTo>
                          <a:pt x="12568" y="9996"/>
                          <a:pt x="13407" y="9577"/>
                          <a:pt x="14317" y="9327"/>
                        </a:cubicBezTo>
                        <a:cubicBezTo>
                          <a:pt x="14732" y="9213"/>
                          <a:pt x="15142" y="9163"/>
                          <a:pt x="15550" y="9163"/>
                        </a:cubicBezTo>
                        <a:close/>
                        <a:moveTo>
                          <a:pt x="15130" y="10159"/>
                        </a:moveTo>
                        <a:cubicBezTo>
                          <a:pt x="15630" y="10159"/>
                          <a:pt x="16138" y="10237"/>
                          <a:pt x="16610" y="10335"/>
                        </a:cubicBezTo>
                        <a:cubicBezTo>
                          <a:pt x="17805" y="10576"/>
                          <a:pt x="18911" y="11129"/>
                          <a:pt x="20107" y="11388"/>
                        </a:cubicBezTo>
                        <a:cubicBezTo>
                          <a:pt x="19857" y="11450"/>
                          <a:pt x="19616" y="11521"/>
                          <a:pt x="19375" y="11593"/>
                        </a:cubicBezTo>
                        <a:cubicBezTo>
                          <a:pt x="19366" y="11593"/>
                          <a:pt x="19357" y="11593"/>
                          <a:pt x="19357" y="11602"/>
                        </a:cubicBezTo>
                        <a:cubicBezTo>
                          <a:pt x="18956" y="11602"/>
                          <a:pt x="18537" y="11521"/>
                          <a:pt x="18180" y="11414"/>
                        </a:cubicBezTo>
                        <a:cubicBezTo>
                          <a:pt x="17493" y="11209"/>
                          <a:pt x="16797" y="11049"/>
                          <a:pt x="16092" y="10933"/>
                        </a:cubicBezTo>
                        <a:cubicBezTo>
                          <a:pt x="15674" y="10868"/>
                          <a:pt x="15275" y="10834"/>
                          <a:pt x="14870" y="10834"/>
                        </a:cubicBezTo>
                        <a:cubicBezTo>
                          <a:pt x="14662" y="10834"/>
                          <a:pt x="14452" y="10843"/>
                          <a:pt x="14237" y="10861"/>
                        </a:cubicBezTo>
                        <a:cubicBezTo>
                          <a:pt x="13978" y="10879"/>
                          <a:pt x="13728" y="10906"/>
                          <a:pt x="13469" y="10968"/>
                        </a:cubicBezTo>
                        <a:cubicBezTo>
                          <a:pt x="13238" y="11022"/>
                          <a:pt x="13015" y="11138"/>
                          <a:pt x="12791" y="11200"/>
                        </a:cubicBezTo>
                        <a:cubicBezTo>
                          <a:pt x="12640" y="11102"/>
                          <a:pt x="12506" y="10995"/>
                          <a:pt x="12363" y="10888"/>
                        </a:cubicBezTo>
                        <a:cubicBezTo>
                          <a:pt x="12970" y="10674"/>
                          <a:pt x="13559" y="10433"/>
                          <a:pt x="14183" y="10272"/>
                        </a:cubicBezTo>
                        <a:cubicBezTo>
                          <a:pt x="14488" y="10192"/>
                          <a:pt x="14807" y="10159"/>
                          <a:pt x="15130" y="10159"/>
                        </a:cubicBezTo>
                        <a:close/>
                        <a:moveTo>
                          <a:pt x="14810" y="10954"/>
                        </a:moveTo>
                        <a:cubicBezTo>
                          <a:pt x="15462" y="10954"/>
                          <a:pt x="16097" y="11052"/>
                          <a:pt x="16744" y="11191"/>
                        </a:cubicBezTo>
                        <a:cubicBezTo>
                          <a:pt x="17448" y="11343"/>
                          <a:pt x="18126" y="11557"/>
                          <a:pt x="18831" y="11691"/>
                        </a:cubicBezTo>
                        <a:cubicBezTo>
                          <a:pt x="18876" y="11700"/>
                          <a:pt x="18938" y="11709"/>
                          <a:pt x="19001" y="11709"/>
                        </a:cubicBezTo>
                        <a:cubicBezTo>
                          <a:pt x="18974" y="11718"/>
                          <a:pt x="18938" y="11727"/>
                          <a:pt x="18911" y="11735"/>
                        </a:cubicBezTo>
                        <a:lnTo>
                          <a:pt x="18902" y="11735"/>
                        </a:lnTo>
                        <a:cubicBezTo>
                          <a:pt x="18876" y="11753"/>
                          <a:pt x="18858" y="11762"/>
                          <a:pt x="18840" y="11762"/>
                        </a:cubicBezTo>
                        <a:cubicBezTo>
                          <a:pt x="18831" y="11771"/>
                          <a:pt x="18822" y="11771"/>
                          <a:pt x="18813" y="11771"/>
                        </a:cubicBezTo>
                        <a:cubicBezTo>
                          <a:pt x="18723" y="11803"/>
                          <a:pt x="18617" y="11815"/>
                          <a:pt x="18504" y="11815"/>
                        </a:cubicBezTo>
                        <a:cubicBezTo>
                          <a:pt x="18166" y="11815"/>
                          <a:pt x="17762" y="11706"/>
                          <a:pt x="17529" y="11673"/>
                        </a:cubicBezTo>
                        <a:cubicBezTo>
                          <a:pt x="16993" y="11593"/>
                          <a:pt x="16458" y="11495"/>
                          <a:pt x="15914" y="11423"/>
                        </a:cubicBezTo>
                        <a:cubicBezTo>
                          <a:pt x="15476" y="11363"/>
                          <a:pt x="15052" y="11341"/>
                          <a:pt x="14618" y="11341"/>
                        </a:cubicBezTo>
                        <a:cubicBezTo>
                          <a:pt x="14539" y="11341"/>
                          <a:pt x="14459" y="11342"/>
                          <a:pt x="14379" y="11343"/>
                        </a:cubicBezTo>
                        <a:cubicBezTo>
                          <a:pt x="14344" y="11343"/>
                          <a:pt x="14308" y="11343"/>
                          <a:pt x="14272" y="11343"/>
                        </a:cubicBezTo>
                        <a:cubicBezTo>
                          <a:pt x="13914" y="11343"/>
                          <a:pt x="13554" y="11350"/>
                          <a:pt x="13238" y="11512"/>
                        </a:cubicBezTo>
                        <a:cubicBezTo>
                          <a:pt x="13104" y="11432"/>
                          <a:pt x="12979" y="11343"/>
                          <a:pt x="12854" y="11254"/>
                        </a:cubicBezTo>
                        <a:cubicBezTo>
                          <a:pt x="13023" y="11218"/>
                          <a:pt x="13202" y="11164"/>
                          <a:pt x="13371" y="11120"/>
                        </a:cubicBezTo>
                        <a:cubicBezTo>
                          <a:pt x="13710" y="11040"/>
                          <a:pt x="14040" y="10995"/>
                          <a:pt x="14388" y="10968"/>
                        </a:cubicBezTo>
                        <a:cubicBezTo>
                          <a:pt x="14530" y="10959"/>
                          <a:pt x="14670" y="10954"/>
                          <a:pt x="14810" y="10954"/>
                        </a:cubicBezTo>
                        <a:close/>
                        <a:moveTo>
                          <a:pt x="13993" y="11420"/>
                        </a:moveTo>
                        <a:cubicBezTo>
                          <a:pt x="14288" y="11420"/>
                          <a:pt x="14590" y="11450"/>
                          <a:pt x="14861" y="11450"/>
                        </a:cubicBezTo>
                        <a:cubicBezTo>
                          <a:pt x="15477" y="11450"/>
                          <a:pt x="16110" y="11557"/>
                          <a:pt x="16717" y="11664"/>
                        </a:cubicBezTo>
                        <a:cubicBezTo>
                          <a:pt x="17198" y="11744"/>
                          <a:pt x="17662" y="11842"/>
                          <a:pt x="18144" y="11905"/>
                        </a:cubicBezTo>
                        <a:cubicBezTo>
                          <a:pt x="18215" y="11914"/>
                          <a:pt x="18305" y="11923"/>
                          <a:pt x="18394" y="11923"/>
                        </a:cubicBezTo>
                        <a:cubicBezTo>
                          <a:pt x="17814" y="12137"/>
                          <a:pt x="17243" y="12378"/>
                          <a:pt x="16663" y="12601"/>
                        </a:cubicBezTo>
                        <a:cubicBezTo>
                          <a:pt x="15825" y="12601"/>
                          <a:pt x="15066" y="12467"/>
                          <a:pt x="14281" y="12110"/>
                        </a:cubicBezTo>
                        <a:cubicBezTo>
                          <a:pt x="13924" y="11950"/>
                          <a:pt x="13585" y="11744"/>
                          <a:pt x="13255" y="11530"/>
                        </a:cubicBezTo>
                        <a:cubicBezTo>
                          <a:pt x="13480" y="11443"/>
                          <a:pt x="13734" y="11420"/>
                          <a:pt x="13993" y="11420"/>
                        </a:cubicBezTo>
                        <a:close/>
                        <a:moveTo>
                          <a:pt x="31938" y="11296"/>
                        </a:moveTo>
                        <a:cubicBezTo>
                          <a:pt x="32593" y="11296"/>
                          <a:pt x="33272" y="11393"/>
                          <a:pt x="33890" y="11521"/>
                        </a:cubicBezTo>
                        <a:cubicBezTo>
                          <a:pt x="34693" y="11691"/>
                          <a:pt x="35469" y="12137"/>
                          <a:pt x="36174" y="12547"/>
                        </a:cubicBezTo>
                        <a:cubicBezTo>
                          <a:pt x="36477" y="12726"/>
                          <a:pt x="36816" y="12940"/>
                          <a:pt x="37173" y="13091"/>
                        </a:cubicBezTo>
                        <a:cubicBezTo>
                          <a:pt x="36744" y="13127"/>
                          <a:pt x="36316" y="13207"/>
                          <a:pt x="35906" y="13332"/>
                        </a:cubicBezTo>
                        <a:cubicBezTo>
                          <a:pt x="35831" y="13337"/>
                          <a:pt x="35755" y="13339"/>
                          <a:pt x="35680" y="13339"/>
                        </a:cubicBezTo>
                        <a:cubicBezTo>
                          <a:pt x="34895" y="13339"/>
                          <a:pt x="34094" y="13099"/>
                          <a:pt x="33346" y="12895"/>
                        </a:cubicBezTo>
                        <a:cubicBezTo>
                          <a:pt x="32329" y="12619"/>
                          <a:pt x="31356" y="12217"/>
                          <a:pt x="30348" y="11941"/>
                        </a:cubicBezTo>
                        <a:cubicBezTo>
                          <a:pt x="29965" y="11834"/>
                          <a:pt x="29590" y="11727"/>
                          <a:pt x="29197" y="11619"/>
                        </a:cubicBezTo>
                        <a:cubicBezTo>
                          <a:pt x="29367" y="11611"/>
                          <a:pt x="29527" y="11575"/>
                          <a:pt x="29697" y="11539"/>
                        </a:cubicBezTo>
                        <a:cubicBezTo>
                          <a:pt x="30179" y="11414"/>
                          <a:pt x="30705" y="11414"/>
                          <a:pt x="31196" y="11343"/>
                        </a:cubicBezTo>
                        <a:cubicBezTo>
                          <a:pt x="31436" y="11311"/>
                          <a:pt x="31686" y="11296"/>
                          <a:pt x="31938" y="11296"/>
                        </a:cubicBezTo>
                        <a:close/>
                        <a:moveTo>
                          <a:pt x="9562" y="11352"/>
                        </a:moveTo>
                        <a:lnTo>
                          <a:pt x="9562" y="11352"/>
                        </a:lnTo>
                        <a:cubicBezTo>
                          <a:pt x="10303" y="12119"/>
                          <a:pt x="9839" y="13466"/>
                          <a:pt x="8848" y="13796"/>
                        </a:cubicBezTo>
                        <a:cubicBezTo>
                          <a:pt x="8590" y="13680"/>
                          <a:pt x="8322" y="13564"/>
                          <a:pt x="8045" y="13457"/>
                        </a:cubicBezTo>
                        <a:cubicBezTo>
                          <a:pt x="8777" y="13341"/>
                          <a:pt x="9348" y="12984"/>
                          <a:pt x="9589" y="12235"/>
                        </a:cubicBezTo>
                        <a:cubicBezTo>
                          <a:pt x="9660" y="11985"/>
                          <a:pt x="9696" y="11602"/>
                          <a:pt x="9562" y="11352"/>
                        </a:cubicBezTo>
                        <a:close/>
                        <a:moveTo>
                          <a:pt x="10017" y="12030"/>
                        </a:moveTo>
                        <a:lnTo>
                          <a:pt x="10017" y="12030"/>
                        </a:lnTo>
                        <a:cubicBezTo>
                          <a:pt x="10178" y="12333"/>
                          <a:pt x="10401" y="12583"/>
                          <a:pt x="10285" y="13002"/>
                        </a:cubicBezTo>
                        <a:cubicBezTo>
                          <a:pt x="10169" y="13448"/>
                          <a:pt x="9785" y="13903"/>
                          <a:pt x="9330" y="14028"/>
                        </a:cubicBezTo>
                        <a:cubicBezTo>
                          <a:pt x="9223" y="13975"/>
                          <a:pt x="9107" y="13921"/>
                          <a:pt x="9000" y="13868"/>
                        </a:cubicBezTo>
                        <a:cubicBezTo>
                          <a:pt x="9428" y="13769"/>
                          <a:pt x="9758" y="13413"/>
                          <a:pt x="9919" y="12993"/>
                        </a:cubicBezTo>
                        <a:cubicBezTo>
                          <a:pt x="10044" y="12672"/>
                          <a:pt x="10079" y="12333"/>
                          <a:pt x="10017" y="12030"/>
                        </a:cubicBezTo>
                        <a:close/>
                        <a:moveTo>
                          <a:pt x="11569" y="13065"/>
                        </a:moveTo>
                        <a:cubicBezTo>
                          <a:pt x="11569" y="13065"/>
                          <a:pt x="11427" y="13377"/>
                          <a:pt x="11435" y="13555"/>
                        </a:cubicBezTo>
                        <a:cubicBezTo>
                          <a:pt x="11435" y="13707"/>
                          <a:pt x="11462" y="13859"/>
                          <a:pt x="11578" y="13975"/>
                        </a:cubicBezTo>
                        <a:cubicBezTo>
                          <a:pt x="11596" y="13992"/>
                          <a:pt x="11614" y="14010"/>
                          <a:pt x="11623" y="14019"/>
                        </a:cubicBezTo>
                        <a:cubicBezTo>
                          <a:pt x="11480" y="14028"/>
                          <a:pt x="11328" y="14046"/>
                          <a:pt x="11177" y="14055"/>
                        </a:cubicBezTo>
                        <a:cubicBezTo>
                          <a:pt x="11070" y="13600"/>
                          <a:pt x="11186" y="13341"/>
                          <a:pt x="11320" y="13207"/>
                        </a:cubicBezTo>
                        <a:cubicBezTo>
                          <a:pt x="11435" y="13091"/>
                          <a:pt x="11569" y="13065"/>
                          <a:pt x="11569" y="13065"/>
                        </a:cubicBezTo>
                        <a:close/>
                        <a:moveTo>
                          <a:pt x="9638" y="10261"/>
                        </a:moveTo>
                        <a:cubicBezTo>
                          <a:pt x="9839" y="10261"/>
                          <a:pt x="9963" y="10518"/>
                          <a:pt x="10026" y="10665"/>
                        </a:cubicBezTo>
                        <a:cubicBezTo>
                          <a:pt x="10079" y="10790"/>
                          <a:pt x="10187" y="10805"/>
                          <a:pt x="10308" y="10805"/>
                        </a:cubicBezTo>
                        <a:cubicBezTo>
                          <a:pt x="10349" y="10805"/>
                          <a:pt x="10391" y="10804"/>
                          <a:pt x="10433" y="10804"/>
                        </a:cubicBezTo>
                        <a:cubicBezTo>
                          <a:pt x="10518" y="10804"/>
                          <a:pt x="10603" y="10811"/>
                          <a:pt x="10677" y="10852"/>
                        </a:cubicBezTo>
                        <a:cubicBezTo>
                          <a:pt x="11266" y="11182"/>
                          <a:pt x="10713" y="11200"/>
                          <a:pt x="10909" y="11396"/>
                        </a:cubicBezTo>
                        <a:cubicBezTo>
                          <a:pt x="11052" y="11539"/>
                          <a:pt x="11204" y="11664"/>
                          <a:pt x="11346" y="11807"/>
                        </a:cubicBezTo>
                        <a:cubicBezTo>
                          <a:pt x="11774" y="12226"/>
                          <a:pt x="11105" y="12503"/>
                          <a:pt x="10891" y="12636"/>
                        </a:cubicBezTo>
                        <a:cubicBezTo>
                          <a:pt x="10856" y="12663"/>
                          <a:pt x="10865" y="12726"/>
                          <a:pt x="10909" y="12726"/>
                        </a:cubicBezTo>
                        <a:cubicBezTo>
                          <a:pt x="11195" y="12699"/>
                          <a:pt x="11480" y="12565"/>
                          <a:pt x="11596" y="12289"/>
                        </a:cubicBezTo>
                        <a:cubicBezTo>
                          <a:pt x="11662" y="12274"/>
                          <a:pt x="11727" y="12267"/>
                          <a:pt x="11791" y="12267"/>
                        </a:cubicBezTo>
                        <a:cubicBezTo>
                          <a:pt x="12006" y="12267"/>
                          <a:pt x="12209" y="12349"/>
                          <a:pt x="12381" y="12520"/>
                        </a:cubicBezTo>
                        <a:cubicBezTo>
                          <a:pt x="12497" y="12636"/>
                          <a:pt x="12568" y="12797"/>
                          <a:pt x="12604" y="12949"/>
                        </a:cubicBezTo>
                        <a:cubicBezTo>
                          <a:pt x="12631" y="13056"/>
                          <a:pt x="12622" y="13163"/>
                          <a:pt x="12604" y="13270"/>
                        </a:cubicBezTo>
                        <a:cubicBezTo>
                          <a:pt x="12588" y="13350"/>
                          <a:pt x="12550" y="13376"/>
                          <a:pt x="12506" y="13376"/>
                        </a:cubicBezTo>
                        <a:cubicBezTo>
                          <a:pt x="12432" y="13376"/>
                          <a:pt x="12340" y="13301"/>
                          <a:pt x="12301" y="13279"/>
                        </a:cubicBezTo>
                        <a:cubicBezTo>
                          <a:pt x="12185" y="13199"/>
                          <a:pt x="11867" y="12917"/>
                          <a:pt x="11661" y="12917"/>
                        </a:cubicBezTo>
                        <a:cubicBezTo>
                          <a:pt x="11615" y="12917"/>
                          <a:pt x="11574" y="12932"/>
                          <a:pt x="11543" y="12967"/>
                        </a:cubicBezTo>
                        <a:cubicBezTo>
                          <a:pt x="11537" y="12966"/>
                          <a:pt x="11531" y="12966"/>
                          <a:pt x="11525" y="12966"/>
                        </a:cubicBezTo>
                        <a:cubicBezTo>
                          <a:pt x="11346" y="12966"/>
                          <a:pt x="11209" y="13097"/>
                          <a:pt x="11114" y="13270"/>
                        </a:cubicBezTo>
                        <a:cubicBezTo>
                          <a:pt x="10972" y="13520"/>
                          <a:pt x="10954" y="13823"/>
                          <a:pt x="11088" y="14064"/>
                        </a:cubicBezTo>
                        <a:cubicBezTo>
                          <a:pt x="10650" y="14108"/>
                          <a:pt x="10213" y="14189"/>
                          <a:pt x="9776" y="14269"/>
                        </a:cubicBezTo>
                        <a:cubicBezTo>
                          <a:pt x="9660" y="14207"/>
                          <a:pt x="9544" y="14144"/>
                          <a:pt x="9428" y="14082"/>
                        </a:cubicBezTo>
                        <a:cubicBezTo>
                          <a:pt x="9830" y="14001"/>
                          <a:pt x="10142" y="13716"/>
                          <a:pt x="10311" y="13314"/>
                        </a:cubicBezTo>
                        <a:cubicBezTo>
                          <a:pt x="10401" y="13091"/>
                          <a:pt x="10454" y="12886"/>
                          <a:pt x="10427" y="12645"/>
                        </a:cubicBezTo>
                        <a:cubicBezTo>
                          <a:pt x="10383" y="12271"/>
                          <a:pt x="10044" y="12074"/>
                          <a:pt x="9928" y="11744"/>
                        </a:cubicBezTo>
                        <a:cubicBezTo>
                          <a:pt x="9928" y="11735"/>
                          <a:pt x="9919" y="11727"/>
                          <a:pt x="9910" y="11727"/>
                        </a:cubicBezTo>
                        <a:cubicBezTo>
                          <a:pt x="9812" y="11530"/>
                          <a:pt x="9669" y="11352"/>
                          <a:pt x="9455" y="11200"/>
                        </a:cubicBezTo>
                        <a:lnTo>
                          <a:pt x="9446" y="11200"/>
                        </a:lnTo>
                        <a:cubicBezTo>
                          <a:pt x="9371" y="11130"/>
                          <a:pt x="9287" y="11092"/>
                          <a:pt x="9201" y="11092"/>
                        </a:cubicBezTo>
                        <a:cubicBezTo>
                          <a:pt x="9124" y="11092"/>
                          <a:pt x="9045" y="11123"/>
                          <a:pt x="8973" y="11191"/>
                        </a:cubicBezTo>
                        <a:cubicBezTo>
                          <a:pt x="8908" y="11210"/>
                          <a:pt x="8848" y="11218"/>
                          <a:pt x="8792" y="11218"/>
                        </a:cubicBezTo>
                        <a:cubicBezTo>
                          <a:pt x="8292" y="11218"/>
                          <a:pt x="8194" y="10532"/>
                          <a:pt x="8813" y="10460"/>
                        </a:cubicBezTo>
                        <a:cubicBezTo>
                          <a:pt x="8838" y="10456"/>
                          <a:pt x="8860" y="10454"/>
                          <a:pt x="8881" y="10454"/>
                        </a:cubicBezTo>
                        <a:cubicBezTo>
                          <a:pt x="8964" y="10454"/>
                          <a:pt x="9020" y="10483"/>
                          <a:pt x="9098" y="10540"/>
                        </a:cubicBezTo>
                        <a:cubicBezTo>
                          <a:pt x="9106" y="10548"/>
                          <a:pt x="9116" y="10550"/>
                          <a:pt x="9128" y="10550"/>
                        </a:cubicBezTo>
                        <a:cubicBezTo>
                          <a:pt x="9143" y="10550"/>
                          <a:pt x="9159" y="10545"/>
                          <a:pt x="9170" y="10540"/>
                        </a:cubicBezTo>
                        <a:cubicBezTo>
                          <a:pt x="9286" y="10486"/>
                          <a:pt x="9348" y="10388"/>
                          <a:pt x="9455" y="10326"/>
                        </a:cubicBezTo>
                        <a:cubicBezTo>
                          <a:pt x="9522" y="10280"/>
                          <a:pt x="9583" y="10261"/>
                          <a:pt x="9638" y="10261"/>
                        </a:cubicBezTo>
                        <a:close/>
                        <a:moveTo>
                          <a:pt x="24101" y="10977"/>
                        </a:moveTo>
                        <a:cubicBezTo>
                          <a:pt x="25032" y="10977"/>
                          <a:pt x="25971" y="11097"/>
                          <a:pt x="26869" y="11263"/>
                        </a:cubicBezTo>
                        <a:cubicBezTo>
                          <a:pt x="27493" y="11379"/>
                          <a:pt x="28118" y="11548"/>
                          <a:pt x="28724" y="11718"/>
                        </a:cubicBezTo>
                        <a:cubicBezTo>
                          <a:pt x="29349" y="11896"/>
                          <a:pt x="30000" y="12021"/>
                          <a:pt x="30607" y="12244"/>
                        </a:cubicBezTo>
                        <a:cubicBezTo>
                          <a:pt x="31570" y="12592"/>
                          <a:pt x="32552" y="12895"/>
                          <a:pt x="33542" y="13163"/>
                        </a:cubicBezTo>
                        <a:cubicBezTo>
                          <a:pt x="34132" y="13319"/>
                          <a:pt x="34799" y="13475"/>
                          <a:pt x="35443" y="13475"/>
                        </a:cubicBezTo>
                        <a:cubicBezTo>
                          <a:pt x="35460" y="13475"/>
                          <a:pt x="35478" y="13475"/>
                          <a:pt x="35496" y="13475"/>
                        </a:cubicBezTo>
                        <a:lnTo>
                          <a:pt x="35496" y="13475"/>
                        </a:lnTo>
                        <a:cubicBezTo>
                          <a:pt x="35478" y="13484"/>
                          <a:pt x="35469" y="13484"/>
                          <a:pt x="35451" y="13493"/>
                        </a:cubicBezTo>
                        <a:cubicBezTo>
                          <a:pt x="35074" y="13571"/>
                          <a:pt x="34699" y="13609"/>
                          <a:pt x="34319" y="13609"/>
                        </a:cubicBezTo>
                        <a:cubicBezTo>
                          <a:pt x="33962" y="13609"/>
                          <a:pt x="33601" y="13576"/>
                          <a:pt x="33230" y="13511"/>
                        </a:cubicBezTo>
                        <a:cubicBezTo>
                          <a:pt x="32355" y="13359"/>
                          <a:pt x="31517" y="13083"/>
                          <a:pt x="30669" y="12877"/>
                        </a:cubicBezTo>
                        <a:cubicBezTo>
                          <a:pt x="28903" y="12440"/>
                          <a:pt x="27038" y="11905"/>
                          <a:pt x="25210" y="11905"/>
                        </a:cubicBezTo>
                        <a:cubicBezTo>
                          <a:pt x="23934" y="11905"/>
                          <a:pt x="22649" y="12199"/>
                          <a:pt x="21418" y="12512"/>
                        </a:cubicBezTo>
                        <a:cubicBezTo>
                          <a:pt x="20187" y="12815"/>
                          <a:pt x="18956" y="13145"/>
                          <a:pt x="17716" y="13448"/>
                        </a:cubicBezTo>
                        <a:cubicBezTo>
                          <a:pt x="16538" y="13743"/>
                          <a:pt x="15334" y="13903"/>
                          <a:pt x="14147" y="14153"/>
                        </a:cubicBezTo>
                        <a:cubicBezTo>
                          <a:pt x="12881" y="14412"/>
                          <a:pt x="11614" y="14438"/>
                          <a:pt x="10338" y="14590"/>
                        </a:cubicBezTo>
                        <a:cubicBezTo>
                          <a:pt x="10240" y="14528"/>
                          <a:pt x="10133" y="14474"/>
                          <a:pt x="10035" y="14412"/>
                        </a:cubicBezTo>
                        <a:cubicBezTo>
                          <a:pt x="9990" y="14385"/>
                          <a:pt x="9946" y="14367"/>
                          <a:pt x="9901" y="14340"/>
                        </a:cubicBezTo>
                        <a:cubicBezTo>
                          <a:pt x="10847" y="14224"/>
                          <a:pt x="11810" y="14215"/>
                          <a:pt x="12738" y="14037"/>
                        </a:cubicBezTo>
                        <a:cubicBezTo>
                          <a:pt x="13889" y="13814"/>
                          <a:pt x="14977" y="13341"/>
                          <a:pt x="16092" y="13002"/>
                        </a:cubicBezTo>
                        <a:cubicBezTo>
                          <a:pt x="16619" y="12851"/>
                          <a:pt x="17118" y="12628"/>
                          <a:pt x="17627" y="12422"/>
                        </a:cubicBezTo>
                        <a:cubicBezTo>
                          <a:pt x="18135" y="12226"/>
                          <a:pt x="18653" y="12074"/>
                          <a:pt x="19170" y="11896"/>
                        </a:cubicBezTo>
                        <a:cubicBezTo>
                          <a:pt x="19687" y="11709"/>
                          <a:pt x="20241" y="11602"/>
                          <a:pt x="20785" y="11468"/>
                        </a:cubicBezTo>
                        <a:cubicBezTo>
                          <a:pt x="21516" y="11298"/>
                          <a:pt x="22248" y="11129"/>
                          <a:pt x="22988" y="11040"/>
                        </a:cubicBezTo>
                        <a:cubicBezTo>
                          <a:pt x="23356" y="10996"/>
                          <a:pt x="23728" y="10977"/>
                          <a:pt x="24101" y="10977"/>
                        </a:cubicBezTo>
                        <a:close/>
                        <a:moveTo>
                          <a:pt x="25445" y="12047"/>
                        </a:moveTo>
                        <a:cubicBezTo>
                          <a:pt x="26481" y="12047"/>
                          <a:pt x="27565" y="12284"/>
                          <a:pt x="28573" y="12512"/>
                        </a:cubicBezTo>
                        <a:cubicBezTo>
                          <a:pt x="29358" y="12690"/>
                          <a:pt x="30134" y="12868"/>
                          <a:pt x="30910" y="13065"/>
                        </a:cubicBezTo>
                        <a:cubicBezTo>
                          <a:pt x="31784" y="13279"/>
                          <a:pt x="32641" y="13555"/>
                          <a:pt x="33542" y="13662"/>
                        </a:cubicBezTo>
                        <a:cubicBezTo>
                          <a:pt x="33751" y="13692"/>
                          <a:pt x="33958" y="13706"/>
                          <a:pt x="34163" y="13706"/>
                        </a:cubicBezTo>
                        <a:cubicBezTo>
                          <a:pt x="34517" y="13706"/>
                          <a:pt x="34866" y="13664"/>
                          <a:pt x="35210" y="13591"/>
                        </a:cubicBezTo>
                        <a:lnTo>
                          <a:pt x="35210" y="13591"/>
                        </a:lnTo>
                        <a:cubicBezTo>
                          <a:pt x="34925" y="13725"/>
                          <a:pt x="34648" y="13876"/>
                          <a:pt x="34380" y="14037"/>
                        </a:cubicBezTo>
                        <a:cubicBezTo>
                          <a:pt x="33849" y="14112"/>
                          <a:pt x="33314" y="14145"/>
                          <a:pt x="32779" y="14145"/>
                        </a:cubicBezTo>
                        <a:cubicBezTo>
                          <a:pt x="31096" y="14145"/>
                          <a:pt x="29403" y="13826"/>
                          <a:pt x="27752" y="13529"/>
                        </a:cubicBezTo>
                        <a:cubicBezTo>
                          <a:pt x="26666" y="13333"/>
                          <a:pt x="25523" y="13170"/>
                          <a:pt x="24408" y="13170"/>
                        </a:cubicBezTo>
                        <a:cubicBezTo>
                          <a:pt x="24351" y="13170"/>
                          <a:pt x="24294" y="13171"/>
                          <a:pt x="24237" y="13172"/>
                        </a:cubicBezTo>
                        <a:cubicBezTo>
                          <a:pt x="23176" y="13190"/>
                          <a:pt x="22105" y="13457"/>
                          <a:pt x="21070" y="13698"/>
                        </a:cubicBezTo>
                        <a:cubicBezTo>
                          <a:pt x="19661" y="14028"/>
                          <a:pt x="18224" y="14296"/>
                          <a:pt x="16788" y="14537"/>
                        </a:cubicBezTo>
                        <a:cubicBezTo>
                          <a:pt x="15994" y="14670"/>
                          <a:pt x="15200" y="14813"/>
                          <a:pt x="14406" y="14956"/>
                        </a:cubicBezTo>
                        <a:cubicBezTo>
                          <a:pt x="13759" y="15069"/>
                          <a:pt x="13122" y="15114"/>
                          <a:pt x="12483" y="15114"/>
                        </a:cubicBezTo>
                        <a:cubicBezTo>
                          <a:pt x="12064" y="15114"/>
                          <a:pt x="11645" y="15095"/>
                          <a:pt x="11221" y="15063"/>
                        </a:cubicBezTo>
                        <a:cubicBezTo>
                          <a:pt x="10954" y="14929"/>
                          <a:pt x="10686" y="14786"/>
                          <a:pt x="10427" y="14635"/>
                        </a:cubicBezTo>
                        <a:lnTo>
                          <a:pt x="10427" y="14635"/>
                        </a:lnTo>
                        <a:cubicBezTo>
                          <a:pt x="10667" y="14658"/>
                          <a:pt x="10911" y="14668"/>
                          <a:pt x="11156" y="14668"/>
                        </a:cubicBezTo>
                        <a:cubicBezTo>
                          <a:pt x="12061" y="14668"/>
                          <a:pt x="12992" y="14529"/>
                          <a:pt x="13862" y="14367"/>
                        </a:cubicBezTo>
                        <a:cubicBezTo>
                          <a:pt x="15057" y="14135"/>
                          <a:pt x="16253" y="13912"/>
                          <a:pt x="17448" y="13671"/>
                        </a:cubicBezTo>
                        <a:cubicBezTo>
                          <a:pt x="20089" y="13136"/>
                          <a:pt x="22658" y="12057"/>
                          <a:pt x="25388" y="12048"/>
                        </a:cubicBezTo>
                        <a:cubicBezTo>
                          <a:pt x="25407" y="12048"/>
                          <a:pt x="25426" y="12047"/>
                          <a:pt x="25445" y="12047"/>
                        </a:cubicBezTo>
                        <a:close/>
                        <a:moveTo>
                          <a:pt x="24469" y="13330"/>
                        </a:moveTo>
                        <a:cubicBezTo>
                          <a:pt x="25385" y="13330"/>
                          <a:pt x="26301" y="13472"/>
                          <a:pt x="27208" y="13609"/>
                        </a:cubicBezTo>
                        <a:cubicBezTo>
                          <a:pt x="27797" y="13689"/>
                          <a:pt x="28377" y="13796"/>
                          <a:pt x="28965" y="13885"/>
                        </a:cubicBezTo>
                        <a:cubicBezTo>
                          <a:pt x="28329" y="13807"/>
                          <a:pt x="27693" y="13772"/>
                          <a:pt x="27058" y="13772"/>
                        </a:cubicBezTo>
                        <a:cubicBezTo>
                          <a:pt x="24564" y="13772"/>
                          <a:pt x="22083" y="14320"/>
                          <a:pt x="19687" y="15009"/>
                        </a:cubicBezTo>
                        <a:cubicBezTo>
                          <a:pt x="18456" y="15357"/>
                          <a:pt x="17198" y="15786"/>
                          <a:pt x="15914" y="15848"/>
                        </a:cubicBezTo>
                        <a:cubicBezTo>
                          <a:pt x="15658" y="15863"/>
                          <a:pt x="15402" y="15870"/>
                          <a:pt x="15146" y="15870"/>
                        </a:cubicBezTo>
                        <a:cubicBezTo>
                          <a:pt x="14652" y="15870"/>
                          <a:pt x="14159" y="15845"/>
                          <a:pt x="13666" y="15803"/>
                        </a:cubicBezTo>
                        <a:cubicBezTo>
                          <a:pt x="13318" y="15768"/>
                          <a:pt x="12934" y="15759"/>
                          <a:pt x="12568" y="15696"/>
                        </a:cubicBezTo>
                        <a:cubicBezTo>
                          <a:pt x="12140" y="15518"/>
                          <a:pt x="11730" y="15322"/>
                          <a:pt x="11320" y="15116"/>
                        </a:cubicBezTo>
                        <a:lnTo>
                          <a:pt x="11320" y="15116"/>
                        </a:lnTo>
                        <a:cubicBezTo>
                          <a:pt x="11819" y="15194"/>
                          <a:pt x="12302" y="15244"/>
                          <a:pt x="12808" y="15244"/>
                        </a:cubicBezTo>
                        <a:cubicBezTo>
                          <a:pt x="12943" y="15244"/>
                          <a:pt x="13080" y="15240"/>
                          <a:pt x="13220" y="15232"/>
                        </a:cubicBezTo>
                        <a:cubicBezTo>
                          <a:pt x="14156" y="15179"/>
                          <a:pt x="15075" y="14992"/>
                          <a:pt x="16003" y="14831"/>
                        </a:cubicBezTo>
                        <a:cubicBezTo>
                          <a:pt x="17484" y="14590"/>
                          <a:pt x="18956" y="14331"/>
                          <a:pt x="20419" y="14019"/>
                        </a:cubicBezTo>
                        <a:cubicBezTo>
                          <a:pt x="21436" y="13796"/>
                          <a:pt x="22435" y="13529"/>
                          <a:pt x="23461" y="13395"/>
                        </a:cubicBezTo>
                        <a:cubicBezTo>
                          <a:pt x="23797" y="13349"/>
                          <a:pt x="24133" y="13330"/>
                          <a:pt x="24469" y="13330"/>
                        </a:cubicBezTo>
                        <a:close/>
                        <a:moveTo>
                          <a:pt x="27135" y="13895"/>
                        </a:moveTo>
                        <a:cubicBezTo>
                          <a:pt x="27926" y="13895"/>
                          <a:pt x="28718" y="13936"/>
                          <a:pt x="29510" y="14010"/>
                        </a:cubicBezTo>
                        <a:cubicBezTo>
                          <a:pt x="29424" y="14009"/>
                          <a:pt x="29339" y="14009"/>
                          <a:pt x="29254" y="14009"/>
                        </a:cubicBezTo>
                        <a:cubicBezTo>
                          <a:pt x="27473" y="14009"/>
                          <a:pt x="25683" y="14194"/>
                          <a:pt x="24023" y="14867"/>
                        </a:cubicBezTo>
                        <a:cubicBezTo>
                          <a:pt x="22114" y="15643"/>
                          <a:pt x="20196" y="16392"/>
                          <a:pt x="18153" y="16651"/>
                        </a:cubicBezTo>
                        <a:cubicBezTo>
                          <a:pt x="17828" y="16677"/>
                          <a:pt x="17504" y="16690"/>
                          <a:pt x="17183" y="16690"/>
                        </a:cubicBezTo>
                        <a:cubicBezTo>
                          <a:pt x="16173" y="16690"/>
                          <a:pt x="15178" y="16558"/>
                          <a:pt x="14183" y="16267"/>
                        </a:cubicBezTo>
                        <a:cubicBezTo>
                          <a:pt x="13701" y="16133"/>
                          <a:pt x="13238" y="15973"/>
                          <a:pt x="12774" y="15786"/>
                        </a:cubicBezTo>
                        <a:lnTo>
                          <a:pt x="12774" y="15786"/>
                        </a:lnTo>
                        <a:cubicBezTo>
                          <a:pt x="12943" y="15812"/>
                          <a:pt x="13113" y="15839"/>
                          <a:pt x="13273" y="15857"/>
                        </a:cubicBezTo>
                        <a:cubicBezTo>
                          <a:pt x="13978" y="15964"/>
                          <a:pt x="14701" y="15973"/>
                          <a:pt x="15405" y="15973"/>
                        </a:cubicBezTo>
                        <a:cubicBezTo>
                          <a:pt x="16681" y="15964"/>
                          <a:pt x="17885" y="15625"/>
                          <a:pt x="19108" y="15286"/>
                        </a:cubicBezTo>
                        <a:cubicBezTo>
                          <a:pt x="20678" y="14840"/>
                          <a:pt x="22230" y="14394"/>
                          <a:pt x="23845" y="14144"/>
                        </a:cubicBezTo>
                        <a:cubicBezTo>
                          <a:pt x="24939" y="13973"/>
                          <a:pt x="26036" y="13895"/>
                          <a:pt x="27135" y="13895"/>
                        </a:cubicBezTo>
                        <a:close/>
                        <a:moveTo>
                          <a:pt x="15158" y="1"/>
                        </a:moveTo>
                        <a:cubicBezTo>
                          <a:pt x="15083" y="1"/>
                          <a:pt x="15002" y="9"/>
                          <a:pt x="14915" y="22"/>
                        </a:cubicBezTo>
                        <a:cubicBezTo>
                          <a:pt x="14210" y="129"/>
                          <a:pt x="13318" y="638"/>
                          <a:pt x="13478" y="1494"/>
                        </a:cubicBezTo>
                        <a:cubicBezTo>
                          <a:pt x="13523" y="1699"/>
                          <a:pt x="13559" y="1887"/>
                          <a:pt x="13657" y="2065"/>
                        </a:cubicBezTo>
                        <a:cubicBezTo>
                          <a:pt x="13657" y="2065"/>
                          <a:pt x="13657" y="2065"/>
                          <a:pt x="13657" y="2065"/>
                        </a:cubicBezTo>
                        <a:cubicBezTo>
                          <a:pt x="13662" y="2065"/>
                          <a:pt x="13764" y="2244"/>
                          <a:pt x="13782" y="2261"/>
                        </a:cubicBezTo>
                        <a:cubicBezTo>
                          <a:pt x="13880" y="2342"/>
                          <a:pt x="13898" y="2306"/>
                          <a:pt x="13782" y="2386"/>
                        </a:cubicBezTo>
                        <a:cubicBezTo>
                          <a:pt x="13577" y="2529"/>
                          <a:pt x="13505" y="2868"/>
                          <a:pt x="13514" y="3091"/>
                        </a:cubicBezTo>
                        <a:cubicBezTo>
                          <a:pt x="13519" y="3381"/>
                          <a:pt x="13720" y="3500"/>
                          <a:pt x="13947" y="3500"/>
                        </a:cubicBezTo>
                        <a:cubicBezTo>
                          <a:pt x="14168" y="3500"/>
                          <a:pt x="14412" y="3387"/>
                          <a:pt x="14522" y="3207"/>
                        </a:cubicBezTo>
                        <a:cubicBezTo>
                          <a:pt x="14629" y="3037"/>
                          <a:pt x="14701" y="2779"/>
                          <a:pt x="14718" y="2547"/>
                        </a:cubicBezTo>
                        <a:cubicBezTo>
                          <a:pt x="15245" y="3011"/>
                          <a:pt x="15182" y="3885"/>
                          <a:pt x="14924" y="4465"/>
                        </a:cubicBezTo>
                        <a:cubicBezTo>
                          <a:pt x="12729" y="5553"/>
                          <a:pt x="11320" y="7819"/>
                          <a:pt x="8857" y="8488"/>
                        </a:cubicBezTo>
                        <a:cubicBezTo>
                          <a:pt x="8518" y="8337"/>
                          <a:pt x="8179" y="8203"/>
                          <a:pt x="7831" y="8078"/>
                        </a:cubicBezTo>
                        <a:cubicBezTo>
                          <a:pt x="6829" y="7723"/>
                          <a:pt x="5780" y="7551"/>
                          <a:pt x="4733" y="7551"/>
                        </a:cubicBezTo>
                        <a:cubicBezTo>
                          <a:pt x="3095" y="7551"/>
                          <a:pt x="1460" y="7970"/>
                          <a:pt x="8" y="8765"/>
                        </a:cubicBezTo>
                        <a:cubicBezTo>
                          <a:pt x="0" y="8765"/>
                          <a:pt x="5" y="8776"/>
                          <a:pt x="11" y="8776"/>
                        </a:cubicBezTo>
                        <a:cubicBezTo>
                          <a:pt x="13" y="8776"/>
                          <a:pt x="15" y="8775"/>
                          <a:pt x="17" y="8774"/>
                        </a:cubicBezTo>
                        <a:cubicBezTo>
                          <a:pt x="1346" y="8131"/>
                          <a:pt x="2898" y="7739"/>
                          <a:pt x="4379" y="7676"/>
                        </a:cubicBezTo>
                        <a:cubicBezTo>
                          <a:pt x="4485" y="7672"/>
                          <a:pt x="4590" y="7669"/>
                          <a:pt x="4696" y="7669"/>
                        </a:cubicBezTo>
                        <a:cubicBezTo>
                          <a:pt x="6007" y="7669"/>
                          <a:pt x="7303" y="8021"/>
                          <a:pt x="8500" y="8533"/>
                        </a:cubicBezTo>
                        <a:cubicBezTo>
                          <a:pt x="9999" y="9175"/>
                          <a:pt x="11177" y="10263"/>
                          <a:pt x="12470" y="11218"/>
                        </a:cubicBezTo>
                        <a:cubicBezTo>
                          <a:pt x="12256" y="11093"/>
                          <a:pt x="12033" y="10959"/>
                          <a:pt x="11819" y="10834"/>
                        </a:cubicBezTo>
                        <a:cubicBezTo>
                          <a:pt x="10686" y="10156"/>
                          <a:pt x="9553" y="9478"/>
                          <a:pt x="8331" y="8970"/>
                        </a:cubicBezTo>
                        <a:cubicBezTo>
                          <a:pt x="7057" y="8438"/>
                          <a:pt x="5777" y="8032"/>
                          <a:pt x="4421" y="8032"/>
                        </a:cubicBezTo>
                        <a:cubicBezTo>
                          <a:pt x="4163" y="8032"/>
                          <a:pt x="3903" y="8046"/>
                          <a:pt x="3639" y="8078"/>
                        </a:cubicBezTo>
                        <a:cubicBezTo>
                          <a:pt x="2969" y="8158"/>
                          <a:pt x="2309" y="8310"/>
                          <a:pt x="1658" y="8470"/>
                        </a:cubicBezTo>
                        <a:cubicBezTo>
                          <a:pt x="1221" y="8568"/>
                          <a:pt x="766" y="8667"/>
                          <a:pt x="373" y="8872"/>
                        </a:cubicBezTo>
                        <a:cubicBezTo>
                          <a:pt x="356" y="8881"/>
                          <a:pt x="364" y="8899"/>
                          <a:pt x="382" y="8899"/>
                        </a:cubicBezTo>
                        <a:cubicBezTo>
                          <a:pt x="1435" y="8497"/>
                          <a:pt x="2657" y="8328"/>
                          <a:pt x="3763" y="8194"/>
                        </a:cubicBezTo>
                        <a:cubicBezTo>
                          <a:pt x="3997" y="8166"/>
                          <a:pt x="4230" y="8153"/>
                          <a:pt x="4461" y="8153"/>
                        </a:cubicBezTo>
                        <a:cubicBezTo>
                          <a:pt x="5954" y="8153"/>
                          <a:pt x="7399" y="8690"/>
                          <a:pt x="8750" y="9300"/>
                        </a:cubicBezTo>
                        <a:cubicBezTo>
                          <a:pt x="9901" y="9817"/>
                          <a:pt x="10972" y="10486"/>
                          <a:pt x="12051" y="11129"/>
                        </a:cubicBezTo>
                        <a:cubicBezTo>
                          <a:pt x="12560" y="11441"/>
                          <a:pt x="13077" y="11735"/>
                          <a:pt x="13603" y="12021"/>
                        </a:cubicBezTo>
                        <a:cubicBezTo>
                          <a:pt x="13889" y="12173"/>
                          <a:pt x="14183" y="12360"/>
                          <a:pt x="14495" y="12431"/>
                        </a:cubicBezTo>
                        <a:cubicBezTo>
                          <a:pt x="14498" y="12434"/>
                          <a:pt x="14501" y="12435"/>
                          <a:pt x="14504" y="12435"/>
                        </a:cubicBezTo>
                        <a:cubicBezTo>
                          <a:pt x="14510" y="12435"/>
                          <a:pt x="14516" y="12431"/>
                          <a:pt x="14522" y="12431"/>
                        </a:cubicBezTo>
                        <a:cubicBezTo>
                          <a:pt x="15048" y="12638"/>
                          <a:pt x="15599" y="12762"/>
                          <a:pt x="16159" y="12762"/>
                        </a:cubicBezTo>
                        <a:cubicBezTo>
                          <a:pt x="16175" y="12762"/>
                          <a:pt x="16192" y="12762"/>
                          <a:pt x="16208" y="12761"/>
                        </a:cubicBezTo>
                        <a:lnTo>
                          <a:pt x="16208" y="12761"/>
                        </a:lnTo>
                        <a:cubicBezTo>
                          <a:pt x="15102" y="13154"/>
                          <a:pt x="13978" y="13573"/>
                          <a:pt x="12845" y="13850"/>
                        </a:cubicBezTo>
                        <a:cubicBezTo>
                          <a:pt x="12515" y="13930"/>
                          <a:pt x="12185" y="13966"/>
                          <a:pt x="11855" y="14001"/>
                        </a:cubicBezTo>
                        <a:cubicBezTo>
                          <a:pt x="11766" y="13975"/>
                          <a:pt x="11694" y="13939"/>
                          <a:pt x="11632" y="13850"/>
                        </a:cubicBezTo>
                        <a:cubicBezTo>
                          <a:pt x="11569" y="13760"/>
                          <a:pt x="11569" y="13618"/>
                          <a:pt x="11551" y="13511"/>
                        </a:cubicBezTo>
                        <a:cubicBezTo>
                          <a:pt x="11534" y="13350"/>
                          <a:pt x="11551" y="13172"/>
                          <a:pt x="11667" y="13065"/>
                        </a:cubicBezTo>
                        <a:cubicBezTo>
                          <a:pt x="11899" y="13118"/>
                          <a:pt x="12247" y="13493"/>
                          <a:pt x="12408" y="13529"/>
                        </a:cubicBezTo>
                        <a:cubicBezTo>
                          <a:pt x="12440" y="13536"/>
                          <a:pt x="12469" y="13540"/>
                          <a:pt x="12497" y="13540"/>
                        </a:cubicBezTo>
                        <a:cubicBezTo>
                          <a:pt x="12719" y="13540"/>
                          <a:pt x="12782" y="13296"/>
                          <a:pt x="12774" y="13074"/>
                        </a:cubicBezTo>
                        <a:cubicBezTo>
                          <a:pt x="12765" y="12744"/>
                          <a:pt x="12542" y="12449"/>
                          <a:pt x="12283" y="12280"/>
                        </a:cubicBezTo>
                        <a:cubicBezTo>
                          <a:pt x="12161" y="12200"/>
                          <a:pt x="12030" y="12168"/>
                          <a:pt x="11896" y="12168"/>
                        </a:cubicBezTo>
                        <a:cubicBezTo>
                          <a:pt x="11805" y="12168"/>
                          <a:pt x="11713" y="12183"/>
                          <a:pt x="11623" y="12208"/>
                        </a:cubicBezTo>
                        <a:cubicBezTo>
                          <a:pt x="11739" y="11789"/>
                          <a:pt x="11355" y="11593"/>
                          <a:pt x="11079" y="11325"/>
                        </a:cubicBezTo>
                        <a:cubicBezTo>
                          <a:pt x="11070" y="11316"/>
                          <a:pt x="11123" y="11236"/>
                          <a:pt x="11105" y="11173"/>
                        </a:cubicBezTo>
                        <a:cubicBezTo>
                          <a:pt x="11061" y="11013"/>
                          <a:pt x="10998" y="10906"/>
                          <a:pt x="10873" y="10790"/>
                        </a:cubicBezTo>
                        <a:cubicBezTo>
                          <a:pt x="10784" y="10710"/>
                          <a:pt x="10633" y="10602"/>
                          <a:pt x="10499" y="10594"/>
                        </a:cubicBezTo>
                        <a:cubicBezTo>
                          <a:pt x="10473" y="10591"/>
                          <a:pt x="10450" y="10590"/>
                          <a:pt x="10427" y="10590"/>
                        </a:cubicBezTo>
                        <a:cubicBezTo>
                          <a:pt x="10388" y="10590"/>
                          <a:pt x="10354" y="10593"/>
                          <a:pt x="10324" y="10593"/>
                        </a:cubicBezTo>
                        <a:cubicBezTo>
                          <a:pt x="10246" y="10593"/>
                          <a:pt x="10192" y="10577"/>
                          <a:pt x="10142" y="10460"/>
                        </a:cubicBezTo>
                        <a:cubicBezTo>
                          <a:pt x="10055" y="10279"/>
                          <a:pt x="9833" y="10109"/>
                          <a:pt x="9619" y="10109"/>
                        </a:cubicBezTo>
                        <a:cubicBezTo>
                          <a:pt x="9569" y="10109"/>
                          <a:pt x="9520" y="10118"/>
                          <a:pt x="9473" y="10139"/>
                        </a:cubicBezTo>
                        <a:cubicBezTo>
                          <a:pt x="9396" y="10177"/>
                          <a:pt x="9234" y="10321"/>
                          <a:pt x="9127" y="10321"/>
                        </a:cubicBezTo>
                        <a:cubicBezTo>
                          <a:pt x="9110" y="10321"/>
                          <a:pt x="9094" y="10317"/>
                          <a:pt x="9080" y="10308"/>
                        </a:cubicBezTo>
                        <a:cubicBezTo>
                          <a:pt x="9044" y="10289"/>
                          <a:pt x="8998" y="10281"/>
                          <a:pt x="8946" y="10281"/>
                        </a:cubicBezTo>
                        <a:cubicBezTo>
                          <a:pt x="8804" y="10281"/>
                          <a:pt x="8623" y="10338"/>
                          <a:pt x="8518" y="10371"/>
                        </a:cubicBezTo>
                        <a:cubicBezTo>
                          <a:pt x="7885" y="10584"/>
                          <a:pt x="8211" y="11313"/>
                          <a:pt x="8726" y="11313"/>
                        </a:cubicBezTo>
                        <a:cubicBezTo>
                          <a:pt x="8813" y="11313"/>
                          <a:pt x="8906" y="11293"/>
                          <a:pt x="9000" y="11245"/>
                        </a:cubicBezTo>
                        <a:cubicBezTo>
                          <a:pt x="9031" y="11241"/>
                          <a:pt x="9061" y="11239"/>
                          <a:pt x="9089" y="11239"/>
                        </a:cubicBezTo>
                        <a:cubicBezTo>
                          <a:pt x="9605" y="11239"/>
                          <a:pt x="9505" y="11920"/>
                          <a:pt x="9446" y="12199"/>
                        </a:cubicBezTo>
                        <a:cubicBezTo>
                          <a:pt x="9384" y="12458"/>
                          <a:pt x="9241" y="12690"/>
                          <a:pt x="9062" y="12886"/>
                        </a:cubicBezTo>
                        <a:cubicBezTo>
                          <a:pt x="8813" y="13172"/>
                          <a:pt x="8340" y="13341"/>
                          <a:pt x="7947" y="13421"/>
                        </a:cubicBezTo>
                        <a:cubicBezTo>
                          <a:pt x="6866" y="13015"/>
                          <a:pt x="5714" y="12749"/>
                          <a:pt x="4587" y="12749"/>
                        </a:cubicBezTo>
                        <a:cubicBezTo>
                          <a:pt x="4106" y="12749"/>
                          <a:pt x="3630" y="12797"/>
                          <a:pt x="3166" y="12904"/>
                        </a:cubicBezTo>
                        <a:cubicBezTo>
                          <a:pt x="3124" y="12912"/>
                          <a:pt x="3137" y="12967"/>
                          <a:pt x="3175" y="12967"/>
                        </a:cubicBezTo>
                        <a:cubicBezTo>
                          <a:pt x="3178" y="12967"/>
                          <a:pt x="3181" y="12967"/>
                          <a:pt x="3184" y="12967"/>
                        </a:cubicBezTo>
                        <a:cubicBezTo>
                          <a:pt x="3627" y="12871"/>
                          <a:pt x="4069" y="12828"/>
                          <a:pt x="4508" y="12828"/>
                        </a:cubicBezTo>
                        <a:cubicBezTo>
                          <a:pt x="6692" y="12828"/>
                          <a:pt x="8805" y="13900"/>
                          <a:pt x="10677" y="14947"/>
                        </a:cubicBezTo>
                        <a:cubicBezTo>
                          <a:pt x="12566" y="16000"/>
                          <a:pt x="14759" y="16870"/>
                          <a:pt x="16958" y="16870"/>
                        </a:cubicBezTo>
                        <a:cubicBezTo>
                          <a:pt x="17366" y="16870"/>
                          <a:pt x="17774" y="16840"/>
                          <a:pt x="18180" y="16776"/>
                        </a:cubicBezTo>
                        <a:cubicBezTo>
                          <a:pt x="18840" y="16731"/>
                          <a:pt x="19518" y="16588"/>
                          <a:pt x="20134" y="16437"/>
                        </a:cubicBezTo>
                        <a:cubicBezTo>
                          <a:pt x="20785" y="16285"/>
                          <a:pt x="21409" y="16044"/>
                          <a:pt x="22034" y="15803"/>
                        </a:cubicBezTo>
                        <a:cubicBezTo>
                          <a:pt x="22631" y="15580"/>
                          <a:pt x="23220" y="15268"/>
                          <a:pt x="23836" y="15090"/>
                        </a:cubicBezTo>
                        <a:cubicBezTo>
                          <a:pt x="25085" y="14733"/>
                          <a:pt x="26316" y="14233"/>
                          <a:pt x="27645" y="14215"/>
                        </a:cubicBezTo>
                        <a:cubicBezTo>
                          <a:pt x="28323" y="14207"/>
                          <a:pt x="29001" y="14153"/>
                          <a:pt x="29679" y="14135"/>
                        </a:cubicBezTo>
                        <a:cubicBezTo>
                          <a:pt x="29792" y="14129"/>
                          <a:pt x="29905" y="14127"/>
                          <a:pt x="30018" y="14127"/>
                        </a:cubicBezTo>
                        <a:cubicBezTo>
                          <a:pt x="30244" y="14127"/>
                          <a:pt x="30470" y="14135"/>
                          <a:pt x="30696" y="14135"/>
                        </a:cubicBezTo>
                        <a:cubicBezTo>
                          <a:pt x="31297" y="14209"/>
                          <a:pt x="31900" y="14256"/>
                          <a:pt x="32508" y="14256"/>
                        </a:cubicBezTo>
                        <a:cubicBezTo>
                          <a:pt x="33001" y="14256"/>
                          <a:pt x="33497" y="14225"/>
                          <a:pt x="33997" y="14153"/>
                        </a:cubicBezTo>
                        <a:cubicBezTo>
                          <a:pt x="34086" y="14144"/>
                          <a:pt x="34175" y="14126"/>
                          <a:pt x="34264" y="14108"/>
                        </a:cubicBezTo>
                        <a:lnTo>
                          <a:pt x="34264" y="14108"/>
                        </a:lnTo>
                        <a:cubicBezTo>
                          <a:pt x="33845" y="14367"/>
                          <a:pt x="33426" y="14644"/>
                          <a:pt x="32980" y="14876"/>
                        </a:cubicBezTo>
                        <a:cubicBezTo>
                          <a:pt x="32507" y="15125"/>
                          <a:pt x="32088" y="15438"/>
                          <a:pt x="31579" y="15616"/>
                        </a:cubicBezTo>
                        <a:cubicBezTo>
                          <a:pt x="31089" y="15794"/>
                          <a:pt x="30607" y="15919"/>
                          <a:pt x="30098" y="16026"/>
                        </a:cubicBezTo>
                        <a:cubicBezTo>
                          <a:pt x="30072" y="16035"/>
                          <a:pt x="30080" y="16071"/>
                          <a:pt x="30107" y="16071"/>
                        </a:cubicBezTo>
                        <a:cubicBezTo>
                          <a:pt x="30571" y="15991"/>
                          <a:pt x="31035" y="15919"/>
                          <a:pt x="31490" y="15777"/>
                        </a:cubicBezTo>
                        <a:cubicBezTo>
                          <a:pt x="31927" y="15634"/>
                          <a:pt x="32284" y="15420"/>
                          <a:pt x="32685" y="15206"/>
                        </a:cubicBezTo>
                        <a:cubicBezTo>
                          <a:pt x="33622" y="14688"/>
                          <a:pt x="34487" y="14046"/>
                          <a:pt x="35487" y="13636"/>
                        </a:cubicBezTo>
                        <a:cubicBezTo>
                          <a:pt x="36125" y="13373"/>
                          <a:pt x="36776" y="13268"/>
                          <a:pt x="37434" y="13268"/>
                        </a:cubicBezTo>
                        <a:cubicBezTo>
                          <a:pt x="37558" y="13268"/>
                          <a:pt x="37682" y="13272"/>
                          <a:pt x="37806" y="13279"/>
                        </a:cubicBezTo>
                        <a:cubicBezTo>
                          <a:pt x="37877" y="13288"/>
                          <a:pt x="37949" y="13297"/>
                          <a:pt x="38020" y="13297"/>
                        </a:cubicBezTo>
                        <a:cubicBezTo>
                          <a:pt x="38270" y="13314"/>
                          <a:pt x="38520" y="13350"/>
                          <a:pt x="38778" y="13404"/>
                        </a:cubicBezTo>
                        <a:cubicBezTo>
                          <a:pt x="39139" y="13467"/>
                          <a:pt x="39521" y="13519"/>
                          <a:pt x="39899" y="13519"/>
                        </a:cubicBezTo>
                        <a:cubicBezTo>
                          <a:pt x="40315" y="13519"/>
                          <a:pt x="40728" y="13456"/>
                          <a:pt x="41107" y="13279"/>
                        </a:cubicBezTo>
                        <a:cubicBezTo>
                          <a:pt x="41140" y="13262"/>
                          <a:pt x="41120" y="13215"/>
                          <a:pt x="41088" y="13215"/>
                        </a:cubicBezTo>
                        <a:cubicBezTo>
                          <a:pt x="41085" y="13215"/>
                          <a:pt x="41083" y="13216"/>
                          <a:pt x="41080" y="13216"/>
                        </a:cubicBezTo>
                        <a:cubicBezTo>
                          <a:pt x="40705" y="13295"/>
                          <a:pt x="40347" y="13326"/>
                          <a:pt x="39993" y="13326"/>
                        </a:cubicBezTo>
                        <a:cubicBezTo>
                          <a:pt x="39421" y="13326"/>
                          <a:pt x="38862" y="13244"/>
                          <a:pt x="38261" y="13145"/>
                        </a:cubicBezTo>
                        <a:cubicBezTo>
                          <a:pt x="38118" y="13118"/>
                          <a:pt x="37976" y="13100"/>
                          <a:pt x="37824" y="13091"/>
                        </a:cubicBezTo>
                        <a:cubicBezTo>
                          <a:pt x="37547" y="13011"/>
                          <a:pt x="37280" y="12913"/>
                          <a:pt x="37003" y="12797"/>
                        </a:cubicBezTo>
                        <a:cubicBezTo>
                          <a:pt x="36593" y="12619"/>
                          <a:pt x="36218" y="12369"/>
                          <a:pt x="35817" y="12155"/>
                        </a:cubicBezTo>
                        <a:cubicBezTo>
                          <a:pt x="35121" y="11780"/>
                          <a:pt x="34416" y="11432"/>
                          <a:pt x="33631" y="11298"/>
                        </a:cubicBezTo>
                        <a:cubicBezTo>
                          <a:pt x="33082" y="11206"/>
                          <a:pt x="32509" y="11138"/>
                          <a:pt x="31948" y="11138"/>
                        </a:cubicBezTo>
                        <a:cubicBezTo>
                          <a:pt x="31752" y="11138"/>
                          <a:pt x="31557" y="11146"/>
                          <a:pt x="31365" y="11164"/>
                        </a:cubicBezTo>
                        <a:cubicBezTo>
                          <a:pt x="30955" y="11200"/>
                          <a:pt x="30553" y="11280"/>
                          <a:pt x="30143" y="11334"/>
                        </a:cubicBezTo>
                        <a:cubicBezTo>
                          <a:pt x="29759" y="11388"/>
                          <a:pt x="29385" y="11503"/>
                          <a:pt x="28992" y="11566"/>
                        </a:cubicBezTo>
                        <a:cubicBezTo>
                          <a:pt x="28653" y="11477"/>
                          <a:pt x="28305" y="11388"/>
                          <a:pt x="27966" y="11307"/>
                        </a:cubicBezTo>
                        <a:cubicBezTo>
                          <a:pt x="27734" y="11138"/>
                          <a:pt x="27592" y="10915"/>
                          <a:pt x="27654" y="10638"/>
                        </a:cubicBezTo>
                        <a:lnTo>
                          <a:pt x="27654" y="10638"/>
                        </a:lnTo>
                        <a:cubicBezTo>
                          <a:pt x="27723" y="10666"/>
                          <a:pt x="27795" y="10682"/>
                          <a:pt x="27866" y="10682"/>
                        </a:cubicBezTo>
                        <a:cubicBezTo>
                          <a:pt x="27931" y="10682"/>
                          <a:pt x="27995" y="10668"/>
                          <a:pt x="28055" y="10638"/>
                        </a:cubicBezTo>
                        <a:cubicBezTo>
                          <a:pt x="28314" y="10531"/>
                          <a:pt x="28716" y="10156"/>
                          <a:pt x="28519" y="9844"/>
                        </a:cubicBezTo>
                        <a:cubicBezTo>
                          <a:pt x="28439" y="9710"/>
                          <a:pt x="28341" y="9639"/>
                          <a:pt x="28198" y="9585"/>
                        </a:cubicBezTo>
                        <a:cubicBezTo>
                          <a:pt x="28145" y="9568"/>
                          <a:pt x="28082" y="9550"/>
                          <a:pt x="28029" y="9550"/>
                        </a:cubicBezTo>
                        <a:cubicBezTo>
                          <a:pt x="28018" y="9548"/>
                          <a:pt x="28009" y="9547"/>
                          <a:pt x="28001" y="9547"/>
                        </a:cubicBezTo>
                        <a:cubicBezTo>
                          <a:pt x="27979" y="9547"/>
                          <a:pt x="27969" y="9554"/>
                          <a:pt x="27966" y="9558"/>
                        </a:cubicBezTo>
                        <a:lnTo>
                          <a:pt x="27966" y="9558"/>
                        </a:lnTo>
                        <a:cubicBezTo>
                          <a:pt x="27968" y="9553"/>
                          <a:pt x="27972" y="9541"/>
                          <a:pt x="27975" y="9514"/>
                        </a:cubicBezTo>
                        <a:cubicBezTo>
                          <a:pt x="27991" y="9311"/>
                          <a:pt x="27869" y="9238"/>
                          <a:pt x="27721" y="9238"/>
                        </a:cubicBezTo>
                        <a:cubicBezTo>
                          <a:pt x="27616" y="9238"/>
                          <a:pt x="27497" y="9275"/>
                          <a:pt x="27404" y="9327"/>
                        </a:cubicBezTo>
                        <a:cubicBezTo>
                          <a:pt x="27323" y="9097"/>
                          <a:pt x="27164" y="9000"/>
                          <a:pt x="27003" y="9000"/>
                        </a:cubicBezTo>
                        <a:cubicBezTo>
                          <a:pt x="26759" y="9000"/>
                          <a:pt x="26510" y="9223"/>
                          <a:pt x="26521" y="9541"/>
                        </a:cubicBezTo>
                        <a:cubicBezTo>
                          <a:pt x="26414" y="9354"/>
                          <a:pt x="26262" y="9184"/>
                          <a:pt x="26102" y="9068"/>
                        </a:cubicBezTo>
                        <a:cubicBezTo>
                          <a:pt x="25929" y="8941"/>
                          <a:pt x="25561" y="8754"/>
                          <a:pt x="25261" y="8754"/>
                        </a:cubicBezTo>
                        <a:cubicBezTo>
                          <a:pt x="25097" y="8754"/>
                          <a:pt x="24952" y="8810"/>
                          <a:pt x="24871" y="8961"/>
                        </a:cubicBezTo>
                        <a:cubicBezTo>
                          <a:pt x="24743" y="8767"/>
                          <a:pt x="24551" y="8688"/>
                          <a:pt x="24348" y="8688"/>
                        </a:cubicBezTo>
                        <a:cubicBezTo>
                          <a:pt x="24083" y="8688"/>
                          <a:pt x="23799" y="8823"/>
                          <a:pt x="23613" y="9015"/>
                        </a:cubicBezTo>
                        <a:cubicBezTo>
                          <a:pt x="23479" y="9148"/>
                          <a:pt x="23345" y="9425"/>
                          <a:pt x="23515" y="9585"/>
                        </a:cubicBezTo>
                        <a:cubicBezTo>
                          <a:pt x="23550" y="9621"/>
                          <a:pt x="23595" y="9648"/>
                          <a:pt x="23639" y="9657"/>
                        </a:cubicBezTo>
                        <a:cubicBezTo>
                          <a:pt x="23416" y="9764"/>
                          <a:pt x="23220" y="9907"/>
                          <a:pt x="23247" y="10121"/>
                        </a:cubicBezTo>
                        <a:cubicBezTo>
                          <a:pt x="23270" y="10347"/>
                          <a:pt x="23478" y="10422"/>
                          <a:pt x="23710" y="10422"/>
                        </a:cubicBezTo>
                        <a:cubicBezTo>
                          <a:pt x="23935" y="10422"/>
                          <a:pt x="24181" y="10352"/>
                          <a:pt x="24300" y="10281"/>
                        </a:cubicBezTo>
                        <a:cubicBezTo>
                          <a:pt x="24392" y="10353"/>
                          <a:pt x="24478" y="10404"/>
                          <a:pt x="24571" y="10404"/>
                        </a:cubicBezTo>
                        <a:cubicBezTo>
                          <a:pt x="24639" y="10404"/>
                          <a:pt x="24711" y="10376"/>
                          <a:pt x="24790" y="10308"/>
                        </a:cubicBezTo>
                        <a:cubicBezTo>
                          <a:pt x="24853" y="10255"/>
                          <a:pt x="24906" y="10192"/>
                          <a:pt x="24969" y="10139"/>
                        </a:cubicBezTo>
                        <a:lnTo>
                          <a:pt x="24969" y="10139"/>
                        </a:lnTo>
                        <a:cubicBezTo>
                          <a:pt x="24942" y="10424"/>
                          <a:pt x="24826" y="10665"/>
                          <a:pt x="24567" y="10781"/>
                        </a:cubicBezTo>
                        <a:cubicBezTo>
                          <a:pt x="24398" y="10773"/>
                          <a:pt x="24229" y="10769"/>
                          <a:pt x="24060" y="10769"/>
                        </a:cubicBezTo>
                        <a:cubicBezTo>
                          <a:pt x="23649" y="10769"/>
                          <a:pt x="23239" y="10793"/>
                          <a:pt x="22828" y="10843"/>
                        </a:cubicBezTo>
                        <a:cubicBezTo>
                          <a:pt x="22756" y="10852"/>
                          <a:pt x="22694" y="10861"/>
                          <a:pt x="22631" y="10870"/>
                        </a:cubicBezTo>
                        <a:cubicBezTo>
                          <a:pt x="22132" y="10763"/>
                          <a:pt x="21623" y="10718"/>
                          <a:pt x="21124" y="10594"/>
                        </a:cubicBezTo>
                        <a:cubicBezTo>
                          <a:pt x="20615" y="10460"/>
                          <a:pt x="20116" y="10272"/>
                          <a:pt x="19625" y="10085"/>
                        </a:cubicBezTo>
                        <a:cubicBezTo>
                          <a:pt x="19340" y="9978"/>
                          <a:pt x="19054" y="9862"/>
                          <a:pt x="18769" y="9755"/>
                        </a:cubicBezTo>
                        <a:lnTo>
                          <a:pt x="18769" y="9755"/>
                        </a:lnTo>
                        <a:cubicBezTo>
                          <a:pt x="18826" y="9758"/>
                          <a:pt x="18884" y="9759"/>
                          <a:pt x="18942" y="9759"/>
                        </a:cubicBezTo>
                        <a:cubicBezTo>
                          <a:pt x="19389" y="9759"/>
                          <a:pt x="19848" y="9675"/>
                          <a:pt x="20258" y="9612"/>
                        </a:cubicBezTo>
                        <a:cubicBezTo>
                          <a:pt x="21463" y="9416"/>
                          <a:pt x="22631" y="9077"/>
                          <a:pt x="23773" y="8640"/>
                        </a:cubicBezTo>
                        <a:cubicBezTo>
                          <a:pt x="24772" y="8256"/>
                          <a:pt x="25745" y="7766"/>
                          <a:pt x="26815" y="7578"/>
                        </a:cubicBezTo>
                        <a:cubicBezTo>
                          <a:pt x="27078" y="7533"/>
                          <a:pt x="27337" y="7511"/>
                          <a:pt x="27592" y="7511"/>
                        </a:cubicBezTo>
                        <a:cubicBezTo>
                          <a:pt x="28535" y="7511"/>
                          <a:pt x="29433" y="7801"/>
                          <a:pt x="30304" y="8229"/>
                        </a:cubicBezTo>
                        <a:cubicBezTo>
                          <a:pt x="31160" y="8658"/>
                          <a:pt x="31990" y="9122"/>
                          <a:pt x="32917" y="9380"/>
                        </a:cubicBezTo>
                        <a:cubicBezTo>
                          <a:pt x="33381" y="9514"/>
                          <a:pt x="33863" y="9612"/>
                          <a:pt x="34345" y="9675"/>
                        </a:cubicBezTo>
                        <a:cubicBezTo>
                          <a:pt x="34666" y="9716"/>
                          <a:pt x="35010" y="9743"/>
                          <a:pt x="35357" y="9743"/>
                        </a:cubicBezTo>
                        <a:cubicBezTo>
                          <a:pt x="36437" y="9743"/>
                          <a:pt x="37553" y="9478"/>
                          <a:pt x="38154" y="8533"/>
                        </a:cubicBezTo>
                        <a:cubicBezTo>
                          <a:pt x="38172" y="8509"/>
                          <a:pt x="38154" y="8489"/>
                          <a:pt x="38132" y="8489"/>
                        </a:cubicBezTo>
                        <a:cubicBezTo>
                          <a:pt x="38121" y="8489"/>
                          <a:pt x="38109" y="8494"/>
                          <a:pt x="38100" y="8506"/>
                        </a:cubicBezTo>
                        <a:cubicBezTo>
                          <a:pt x="37492" y="9349"/>
                          <a:pt x="36488" y="9593"/>
                          <a:pt x="35476" y="9593"/>
                        </a:cubicBezTo>
                        <a:cubicBezTo>
                          <a:pt x="34946" y="9593"/>
                          <a:pt x="34413" y="9526"/>
                          <a:pt x="33934" y="9443"/>
                        </a:cubicBezTo>
                        <a:cubicBezTo>
                          <a:pt x="33533" y="9371"/>
                          <a:pt x="33131" y="9273"/>
                          <a:pt x="32739" y="9166"/>
                        </a:cubicBezTo>
                        <a:cubicBezTo>
                          <a:pt x="31660" y="8854"/>
                          <a:pt x="30714" y="8212"/>
                          <a:pt x="29688" y="7783"/>
                        </a:cubicBezTo>
                        <a:cubicBezTo>
                          <a:pt x="29030" y="7508"/>
                          <a:pt x="28347" y="7374"/>
                          <a:pt x="27647" y="7374"/>
                        </a:cubicBezTo>
                        <a:cubicBezTo>
                          <a:pt x="27416" y="7374"/>
                          <a:pt x="27183" y="7389"/>
                          <a:pt x="26949" y="7418"/>
                        </a:cubicBezTo>
                        <a:cubicBezTo>
                          <a:pt x="26021" y="7534"/>
                          <a:pt x="25165" y="7926"/>
                          <a:pt x="24309" y="8283"/>
                        </a:cubicBezTo>
                        <a:cubicBezTo>
                          <a:pt x="23265" y="8702"/>
                          <a:pt x="22221" y="9041"/>
                          <a:pt x="21133" y="9309"/>
                        </a:cubicBezTo>
                        <a:cubicBezTo>
                          <a:pt x="20482" y="9473"/>
                          <a:pt x="19660" y="9707"/>
                          <a:pt x="18907" y="9707"/>
                        </a:cubicBezTo>
                        <a:cubicBezTo>
                          <a:pt x="18803" y="9707"/>
                          <a:pt x="18700" y="9702"/>
                          <a:pt x="18599" y="9693"/>
                        </a:cubicBezTo>
                        <a:cubicBezTo>
                          <a:pt x="18528" y="9657"/>
                          <a:pt x="18447" y="9630"/>
                          <a:pt x="18376" y="9603"/>
                        </a:cubicBezTo>
                        <a:lnTo>
                          <a:pt x="18376" y="9603"/>
                        </a:lnTo>
                        <a:cubicBezTo>
                          <a:pt x="18406" y="9605"/>
                          <a:pt x="18436" y="9606"/>
                          <a:pt x="18466" y="9606"/>
                        </a:cubicBezTo>
                        <a:cubicBezTo>
                          <a:pt x="19065" y="9606"/>
                          <a:pt x="19704" y="9278"/>
                          <a:pt x="20205" y="9023"/>
                        </a:cubicBezTo>
                        <a:cubicBezTo>
                          <a:pt x="21017" y="8613"/>
                          <a:pt x="21775" y="8096"/>
                          <a:pt x="22587" y="7659"/>
                        </a:cubicBezTo>
                        <a:cubicBezTo>
                          <a:pt x="23372" y="7230"/>
                          <a:pt x="24184" y="6847"/>
                          <a:pt x="24995" y="6472"/>
                        </a:cubicBezTo>
                        <a:cubicBezTo>
                          <a:pt x="25843" y="6088"/>
                          <a:pt x="26664" y="5776"/>
                          <a:pt x="27600" y="5749"/>
                        </a:cubicBezTo>
                        <a:cubicBezTo>
                          <a:pt x="27630" y="5749"/>
                          <a:pt x="27660" y="5748"/>
                          <a:pt x="27690" y="5748"/>
                        </a:cubicBezTo>
                        <a:cubicBezTo>
                          <a:pt x="29667" y="5748"/>
                          <a:pt x="31355" y="7199"/>
                          <a:pt x="33033" y="8060"/>
                        </a:cubicBezTo>
                        <a:cubicBezTo>
                          <a:pt x="33917" y="8511"/>
                          <a:pt x="35039" y="8983"/>
                          <a:pt x="36096" y="8983"/>
                        </a:cubicBezTo>
                        <a:cubicBezTo>
                          <a:pt x="36692" y="8983"/>
                          <a:pt x="37269" y="8833"/>
                          <a:pt x="37770" y="8444"/>
                        </a:cubicBezTo>
                        <a:cubicBezTo>
                          <a:pt x="37794" y="8428"/>
                          <a:pt x="37776" y="8398"/>
                          <a:pt x="37752" y="8398"/>
                        </a:cubicBezTo>
                        <a:cubicBezTo>
                          <a:pt x="37749" y="8398"/>
                          <a:pt x="37747" y="8398"/>
                          <a:pt x="37744" y="8399"/>
                        </a:cubicBezTo>
                        <a:cubicBezTo>
                          <a:pt x="37243" y="8699"/>
                          <a:pt x="36712" y="8820"/>
                          <a:pt x="36173" y="8820"/>
                        </a:cubicBezTo>
                        <a:cubicBezTo>
                          <a:pt x="34967" y="8820"/>
                          <a:pt x="33722" y="8214"/>
                          <a:pt x="32685" y="7659"/>
                        </a:cubicBezTo>
                        <a:cubicBezTo>
                          <a:pt x="31038" y="6782"/>
                          <a:pt x="29510" y="5561"/>
                          <a:pt x="27562" y="5561"/>
                        </a:cubicBezTo>
                        <a:cubicBezTo>
                          <a:pt x="27527" y="5561"/>
                          <a:pt x="27493" y="5561"/>
                          <a:pt x="27458" y="5562"/>
                        </a:cubicBezTo>
                        <a:cubicBezTo>
                          <a:pt x="25905" y="5589"/>
                          <a:pt x="24353" y="6526"/>
                          <a:pt x="23015" y="7221"/>
                        </a:cubicBezTo>
                        <a:cubicBezTo>
                          <a:pt x="22275" y="7605"/>
                          <a:pt x="21588" y="8051"/>
                          <a:pt x="20874" y="8470"/>
                        </a:cubicBezTo>
                        <a:cubicBezTo>
                          <a:pt x="20428" y="8738"/>
                          <a:pt x="19973" y="8979"/>
                          <a:pt x="19491" y="9193"/>
                        </a:cubicBezTo>
                        <a:cubicBezTo>
                          <a:pt x="19143" y="9349"/>
                          <a:pt x="18745" y="9529"/>
                          <a:pt x="18349" y="9529"/>
                        </a:cubicBezTo>
                        <a:cubicBezTo>
                          <a:pt x="18268" y="9529"/>
                          <a:pt x="18188" y="9522"/>
                          <a:pt x="18108" y="9505"/>
                        </a:cubicBezTo>
                        <a:cubicBezTo>
                          <a:pt x="18046" y="9487"/>
                          <a:pt x="17984" y="9461"/>
                          <a:pt x="17921" y="9443"/>
                        </a:cubicBezTo>
                        <a:cubicBezTo>
                          <a:pt x="18001" y="9425"/>
                          <a:pt x="18662" y="9166"/>
                          <a:pt x="19322" y="8676"/>
                        </a:cubicBezTo>
                        <a:cubicBezTo>
                          <a:pt x="20098" y="8096"/>
                          <a:pt x="20981" y="7302"/>
                          <a:pt x="21793" y="6811"/>
                        </a:cubicBezTo>
                        <a:cubicBezTo>
                          <a:pt x="21873" y="6766"/>
                          <a:pt x="21953" y="6713"/>
                          <a:pt x="22025" y="6668"/>
                        </a:cubicBezTo>
                        <a:cubicBezTo>
                          <a:pt x="22043" y="6668"/>
                          <a:pt x="22060" y="6650"/>
                          <a:pt x="22078" y="6642"/>
                        </a:cubicBezTo>
                        <a:cubicBezTo>
                          <a:pt x="23720" y="5633"/>
                          <a:pt x="25334" y="4402"/>
                          <a:pt x="27306" y="4179"/>
                        </a:cubicBezTo>
                        <a:cubicBezTo>
                          <a:pt x="27481" y="4159"/>
                          <a:pt x="27653" y="4149"/>
                          <a:pt x="27820" y="4149"/>
                        </a:cubicBezTo>
                        <a:cubicBezTo>
                          <a:pt x="31273" y="4149"/>
                          <a:pt x="33103" y="8273"/>
                          <a:pt x="36588" y="8273"/>
                        </a:cubicBezTo>
                        <a:cubicBezTo>
                          <a:pt x="36715" y="8273"/>
                          <a:pt x="36845" y="8268"/>
                          <a:pt x="36976" y="8256"/>
                        </a:cubicBezTo>
                        <a:cubicBezTo>
                          <a:pt x="37048" y="8256"/>
                          <a:pt x="37048" y="8158"/>
                          <a:pt x="36976" y="8158"/>
                        </a:cubicBezTo>
                        <a:cubicBezTo>
                          <a:pt x="35959" y="8078"/>
                          <a:pt x="35050" y="7882"/>
                          <a:pt x="34148" y="7391"/>
                        </a:cubicBezTo>
                        <a:cubicBezTo>
                          <a:pt x="33328" y="6954"/>
                          <a:pt x="32623" y="6320"/>
                          <a:pt x="31900" y="5723"/>
                        </a:cubicBezTo>
                        <a:cubicBezTo>
                          <a:pt x="30955" y="4955"/>
                          <a:pt x="29947" y="4322"/>
                          <a:pt x="28805" y="4072"/>
                        </a:cubicBezTo>
                        <a:cubicBezTo>
                          <a:pt x="28948" y="3805"/>
                          <a:pt x="29349" y="3662"/>
                          <a:pt x="29626" y="3635"/>
                        </a:cubicBezTo>
                        <a:cubicBezTo>
                          <a:pt x="29644" y="3634"/>
                          <a:pt x="29661" y="3633"/>
                          <a:pt x="29679" y="3633"/>
                        </a:cubicBezTo>
                        <a:cubicBezTo>
                          <a:pt x="29991" y="3633"/>
                          <a:pt x="30227" y="3851"/>
                          <a:pt x="30455" y="4046"/>
                        </a:cubicBezTo>
                        <a:cubicBezTo>
                          <a:pt x="30491" y="4081"/>
                          <a:pt x="30527" y="4117"/>
                          <a:pt x="30571" y="4144"/>
                        </a:cubicBezTo>
                        <a:cubicBezTo>
                          <a:pt x="30678" y="4212"/>
                          <a:pt x="30804" y="4248"/>
                          <a:pt x="30933" y="4248"/>
                        </a:cubicBezTo>
                        <a:cubicBezTo>
                          <a:pt x="31039" y="4248"/>
                          <a:pt x="31148" y="4223"/>
                          <a:pt x="31249" y="4170"/>
                        </a:cubicBezTo>
                        <a:cubicBezTo>
                          <a:pt x="31606" y="4001"/>
                          <a:pt x="31436" y="3608"/>
                          <a:pt x="31276" y="3323"/>
                        </a:cubicBezTo>
                        <a:cubicBezTo>
                          <a:pt x="31401" y="3323"/>
                          <a:pt x="31490" y="3260"/>
                          <a:pt x="31552" y="3100"/>
                        </a:cubicBezTo>
                        <a:cubicBezTo>
                          <a:pt x="31660" y="2814"/>
                          <a:pt x="31178" y="2395"/>
                          <a:pt x="31017" y="2235"/>
                        </a:cubicBezTo>
                        <a:cubicBezTo>
                          <a:pt x="30796" y="2026"/>
                          <a:pt x="30563" y="1941"/>
                          <a:pt x="30330" y="1941"/>
                        </a:cubicBezTo>
                        <a:cubicBezTo>
                          <a:pt x="29878" y="1941"/>
                          <a:pt x="29429" y="2262"/>
                          <a:pt x="29081" y="2609"/>
                        </a:cubicBezTo>
                        <a:cubicBezTo>
                          <a:pt x="29215" y="2145"/>
                          <a:pt x="29188" y="1646"/>
                          <a:pt x="28939" y="1253"/>
                        </a:cubicBezTo>
                        <a:cubicBezTo>
                          <a:pt x="28733" y="939"/>
                          <a:pt x="28195" y="610"/>
                          <a:pt x="27760" y="610"/>
                        </a:cubicBezTo>
                        <a:cubicBezTo>
                          <a:pt x="27591" y="610"/>
                          <a:pt x="27436" y="660"/>
                          <a:pt x="27324" y="780"/>
                        </a:cubicBezTo>
                        <a:cubicBezTo>
                          <a:pt x="27235" y="513"/>
                          <a:pt x="26949" y="299"/>
                          <a:pt x="26690" y="227"/>
                        </a:cubicBezTo>
                        <a:cubicBezTo>
                          <a:pt x="26582" y="197"/>
                          <a:pt x="26462" y="175"/>
                          <a:pt x="26344" y="175"/>
                        </a:cubicBezTo>
                        <a:cubicBezTo>
                          <a:pt x="26219" y="175"/>
                          <a:pt x="26095" y="199"/>
                          <a:pt x="25986" y="263"/>
                        </a:cubicBezTo>
                        <a:cubicBezTo>
                          <a:pt x="25772" y="388"/>
                          <a:pt x="25584" y="379"/>
                          <a:pt x="25361" y="468"/>
                        </a:cubicBezTo>
                        <a:cubicBezTo>
                          <a:pt x="25004" y="620"/>
                          <a:pt x="24621" y="1093"/>
                          <a:pt x="24969" y="1458"/>
                        </a:cubicBezTo>
                        <a:cubicBezTo>
                          <a:pt x="25131" y="1637"/>
                          <a:pt x="25301" y="1720"/>
                          <a:pt x="25532" y="1720"/>
                        </a:cubicBezTo>
                        <a:cubicBezTo>
                          <a:pt x="25555" y="1720"/>
                          <a:pt x="25578" y="1719"/>
                          <a:pt x="25602" y="1717"/>
                        </a:cubicBezTo>
                        <a:cubicBezTo>
                          <a:pt x="25745" y="1717"/>
                          <a:pt x="25798" y="1592"/>
                          <a:pt x="25879" y="1521"/>
                        </a:cubicBezTo>
                        <a:cubicBezTo>
                          <a:pt x="25919" y="1511"/>
                          <a:pt x="25959" y="1506"/>
                          <a:pt x="25998" y="1506"/>
                        </a:cubicBezTo>
                        <a:cubicBezTo>
                          <a:pt x="26265" y="1506"/>
                          <a:pt x="26515" y="1723"/>
                          <a:pt x="26717" y="1887"/>
                        </a:cubicBezTo>
                        <a:cubicBezTo>
                          <a:pt x="26931" y="2065"/>
                          <a:pt x="27021" y="2288"/>
                          <a:pt x="27083" y="2538"/>
                        </a:cubicBezTo>
                        <a:cubicBezTo>
                          <a:pt x="26860" y="2074"/>
                          <a:pt x="26289" y="1851"/>
                          <a:pt x="25772" y="1789"/>
                        </a:cubicBezTo>
                        <a:cubicBezTo>
                          <a:pt x="25728" y="1784"/>
                          <a:pt x="25684" y="1782"/>
                          <a:pt x="25640" y="1782"/>
                        </a:cubicBezTo>
                        <a:cubicBezTo>
                          <a:pt x="25128" y="1782"/>
                          <a:pt x="24586" y="2065"/>
                          <a:pt x="24799" y="2574"/>
                        </a:cubicBezTo>
                        <a:cubicBezTo>
                          <a:pt x="24704" y="2561"/>
                          <a:pt x="24593" y="2549"/>
                          <a:pt x="24484" y="2549"/>
                        </a:cubicBezTo>
                        <a:cubicBezTo>
                          <a:pt x="24287" y="2549"/>
                          <a:pt x="24098" y="2587"/>
                          <a:pt x="24023" y="2725"/>
                        </a:cubicBezTo>
                        <a:cubicBezTo>
                          <a:pt x="23898" y="2957"/>
                          <a:pt x="24050" y="3100"/>
                          <a:pt x="24255" y="3145"/>
                        </a:cubicBezTo>
                        <a:cubicBezTo>
                          <a:pt x="24005" y="3385"/>
                          <a:pt x="23889" y="3751"/>
                          <a:pt x="23952" y="4099"/>
                        </a:cubicBezTo>
                        <a:cubicBezTo>
                          <a:pt x="23993" y="4315"/>
                          <a:pt x="24151" y="4488"/>
                          <a:pt x="24331" y="4488"/>
                        </a:cubicBezTo>
                        <a:cubicBezTo>
                          <a:pt x="24427" y="4488"/>
                          <a:pt x="24528" y="4440"/>
                          <a:pt x="24621" y="4322"/>
                        </a:cubicBezTo>
                        <a:cubicBezTo>
                          <a:pt x="24799" y="4081"/>
                          <a:pt x="24772" y="3626"/>
                          <a:pt x="24978" y="3448"/>
                        </a:cubicBezTo>
                        <a:cubicBezTo>
                          <a:pt x="25147" y="3617"/>
                          <a:pt x="25245" y="3796"/>
                          <a:pt x="25245" y="4054"/>
                        </a:cubicBezTo>
                        <a:cubicBezTo>
                          <a:pt x="25245" y="4242"/>
                          <a:pt x="25165" y="4474"/>
                          <a:pt x="25031" y="4634"/>
                        </a:cubicBezTo>
                        <a:cubicBezTo>
                          <a:pt x="24317" y="4973"/>
                          <a:pt x="23639" y="5393"/>
                          <a:pt x="22979" y="5821"/>
                        </a:cubicBezTo>
                        <a:cubicBezTo>
                          <a:pt x="21846" y="5241"/>
                          <a:pt x="20678" y="4625"/>
                          <a:pt x="19464" y="4242"/>
                        </a:cubicBezTo>
                        <a:cubicBezTo>
                          <a:pt x="19482" y="4197"/>
                          <a:pt x="19491" y="4153"/>
                          <a:pt x="19527" y="4099"/>
                        </a:cubicBezTo>
                        <a:cubicBezTo>
                          <a:pt x="19589" y="4001"/>
                          <a:pt x="19696" y="3938"/>
                          <a:pt x="19803" y="3903"/>
                        </a:cubicBezTo>
                        <a:cubicBezTo>
                          <a:pt x="19839" y="3938"/>
                          <a:pt x="19866" y="3974"/>
                          <a:pt x="19893" y="4010"/>
                        </a:cubicBezTo>
                        <a:cubicBezTo>
                          <a:pt x="20035" y="4206"/>
                          <a:pt x="20196" y="4331"/>
                          <a:pt x="20437" y="4376"/>
                        </a:cubicBezTo>
                        <a:cubicBezTo>
                          <a:pt x="20465" y="4381"/>
                          <a:pt x="20491" y="4383"/>
                          <a:pt x="20516" y="4383"/>
                        </a:cubicBezTo>
                        <a:cubicBezTo>
                          <a:pt x="20805" y="4383"/>
                          <a:pt x="20915" y="4068"/>
                          <a:pt x="20874" y="3814"/>
                        </a:cubicBezTo>
                        <a:cubicBezTo>
                          <a:pt x="20838" y="3591"/>
                          <a:pt x="20704" y="3475"/>
                          <a:pt x="20838" y="3341"/>
                        </a:cubicBezTo>
                        <a:cubicBezTo>
                          <a:pt x="20981" y="3216"/>
                          <a:pt x="20919" y="3020"/>
                          <a:pt x="20838" y="2868"/>
                        </a:cubicBezTo>
                        <a:cubicBezTo>
                          <a:pt x="20727" y="2659"/>
                          <a:pt x="20405" y="2483"/>
                          <a:pt x="20128" y="2483"/>
                        </a:cubicBezTo>
                        <a:cubicBezTo>
                          <a:pt x="20050" y="2483"/>
                          <a:pt x="19975" y="2497"/>
                          <a:pt x="19910" y="2529"/>
                        </a:cubicBezTo>
                        <a:cubicBezTo>
                          <a:pt x="19839" y="2172"/>
                          <a:pt x="19536" y="1833"/>
                          <a:pt x="19161" y="1789"/>
                        </a:cubicBezTo>
                        <a:cubicBezTo>
                          <a:pt x="19124" y="1785"/>
                          <a:pt x="19087" y="1784"/>
                          <a:pt x="19052" y="1784"/>
                        </a:cubicBezTo>
                        <a:cubicBezTo>
                          <a:pt x="18707" y="1784"/>
                          <a:pt x="18453" y="1936"/>
                          <a:pt x="18242" y="2154"/>
                        </a:cubicBezTo>
                        <a:cubicBezTo>
                          <a:pt x="18278" y="1860"/>
                          <a:pt x="18198" y="1574"/>
                          <a:pt x="17894" y="1351"/>
                        </a:cubicBezTo>
                        <a:cubicBezTo>
                          <a:pt x="17814" y="1289"/>
                          <a:pt x="17662" y="1271"/>
                          <a:pt x="17564" y="1244"/>
                        </a:cubicBezTo>
                        <a:cubicBezTo>
                          <a:pt x="17377" y="1191"/>
                          <a:pt x="17306" y="1209"/>
                          <a:pt x="17279" y="1128"/>
                        </a:cubicBezTo>
                        <a:cubicBezTo>
                          <a:pt x="17172" y="834"/>
                          <a:pt x="16993" y="575"/>
                          <a:pt x="16699" y="450"/>
                        </a:cubicBezTo>
                        <a:cubicBezTo>
                          <a:pt x="16593" y="412"/>
                          <a:pt x="16455" y="355"/>
                          <a:pt x="16328" y="355"/>
                        </a:cubicBezTo>
                        <a:cubicBezTo>
                          <a:pt x="16305" y="355"/>
                          <a:pt x="16283" y="357"/>
                          <a:pt x="16262" y="361"/>
                        </a:cubicBezTo>
                        <a:cubicBezTo>
                          <a:pt x="16153" y="378"/>
                          <a:pt x="16070" y="400"/>
                          <a:pt x="15995" y="400"/>
                        </a:cubicBezTo>
                        <a:cubicBezTo>
                          <a:pt x="15909" y="400"/>
                          <a:pt x="15834" y="371"/>
                          <a:pt x="15744" y="272"/>
                        </a:cubicBezTo>
                        <a:cubicBezTo>
                          <a:pt x="15570" y="71"/>
                          <a:pt x="15386" y="1"/>
                          <a:pt x="151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24" name="Google Shape;5624;p18"/>
                  <p:cNvSpPr/>
                  <p:nvPr/>
                </p:nvSpPr>
                <p:spPr>
                  <a:xfrm>
                    <a:off x="3553318" y="3838158"/>
                    <a:ext cx="724975" cy="201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99" h="2418" extrusionOk="0">
                        <a:moveTo>
                          <a:pt x="8182" y="1"/>
                        </a:moveTo>
                        <a:cubicBezTo>
                          <a:pt x="6817" y="1"/>
                          <a:pt x="5424" y="208"/>
                          <a:pt x="4139" y="679"/>
                        </a:cubicBezTo>
                        <a:cubicBezTo>
                          <a:pt x="3524" y="910"/>
                          <a:pt x="2944" y="1232"/>
                          <a:pt x="2382" y="1580"/>
                        </a:cubicBezTo>
                        <a:cubicBezTo>
                          <a:pt x="1795" y="1944"/>
                          <a:pt x="1146" y="2376"/>
                          <a:pt x="445" y="2376"/>
                        </a:cubicBezTo>
                        <a:cubicBezTo>
                          <a:pt x="305" y="2376"/>
                          <a:pt x="162" y="2359"/>
                          <a:pt x="18" y="2320"/>
                        </a:cubicBezTo>
                        <a:cubicBezTo>
                          <a:pt x="9" y="2320"/>
                          <a:pt x="0" y="2338"/>
                          <a:pt x="9" y="2338"/>
                        </a:cubicBezTo>
                        <a:cubicBezTo>
                          <a:pt x="182" y="2393"/>
                          <a:pt x="353" y="2417"/>
                          <a:pt x="521" y="2417"/>
                        </a:cubicBezTo>
                        <a:cubicBezTo>
                          <a:pt x="926" y="2417"/>
                          <a:pt x="1317" y="2277"/>
                          <a:pt x="1695" y="2088"/>
                        </a:cubicBezTo>
                        <a:cubicBezTo>
                          <a:pt x="2355" y="1749"/>
                          <a:pt x="2962" y="1330"/>
                          <a:pt x="3622" y="1000"/>
                        </a:cubicBezTo>
                        <a:cubicBezTo>
                          <a:pt x="5183" y="241"/>
                          <a:pt x="6967" y="143"/>
                          <a:pt x="8662" y="63"/>
                        </a:cubicBezTo>
                        <a:cubicBezTo>
                          <a:pt x="8698" y="63"/>
                          <a:pt x="8698" y="18"/>
                          <a:pt x="8662" y="9"/>
                        </a:cubicBezTo>
                        <a:cubicBezTo>
                          <a:pt x="8503" y="4"/>
                          <a:pt x="8342" y="1"/>
                          <a:pt x="818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625" name="Google Shape;5625;p18"/>
                  <p:cNvSpPr/>
                  <p:nvPr/>
                </p:nvSpPr>
                <p:spPr>
                  <a:xfrm>
                    <a:off x="3692329" y="3888579"/>
                    <a:ext cx="534459" cy="170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13" h="2040" extrusionOk="0">
                        <a:moveTo>
                          <a:pt x="6378" y="0"/>
                        </a:moveTo>
                        <a:cubicBezTo>
                          <a:pt x="6375" y="0"/>
                          <a:pt x="6372" y="1"/>
                          <a:pt x="6370" y="2"/>
                        </a:cubicBezTo>
                        <a:cubicBezTo>
                          <a:pt x="5371" y="261"/>
                          <a:pt x="4300" y="305"/>
                          <a:pt x="3355" y="752"/>
                        </a:cubicBezTo>
                        <a:cubicBezTo>
                          <a:pt x="2240" y="1269"/>
                          <a:pt x="1303" y="1938"/>
                          <a:pt x="27" y="1992"/>
                        </a:cubicBezTo>
                        <a:cubicBezTo>
                          <a:pt x="0" y="2000"/>
                          <a:pt x="0" y="2036"/>
                          <a:pt x="27" y="2036"/>
                        </a:cubicBezTo>
                        <a:cubicBezTo>
                          <a:pt x="80" y="2038"/>
                          <a:pt x="131" y="2040"/>
                          <a:pt x="183" y="2040"/>
                        </a:cubicBezTo>
                        <a:cubicBezTo>
                          <a:pt x="1301" y="2040"/>
                          <a:pt x="2160" y="1496"/>
                          <a:pt x="3141" y="992"/>
                        </a:cubicBezTo>
                        <a:cubicBezTo>
                          <a:pt x="3801" y="653"/>
                          <a:pt x="4604" y="448"/>
                          <a:pt x="5344" y="359"/>
                        </a:cubicBezTo>
                        <a:cubicBezTo>
                          <a:pt x="5665" y="314"/>
                          <a:pt x="6183" y="323"/>
                          <a:pt x="6397" y="38"/>
                        </a:cubicBezTo>
                        <a:cubicBezTo>
                          <a:pt x="6412" y="22"/>
                          <a:pt x="6394" y="0"/>
                          <a:pt x="637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5626" name="Google Shape;5626;p18"/>
              <p:cNvSpPr/>
              <p:nvPr/>
            </p:nvSpPr>
            <p:spPr>
              <a:xfrm>
                <a:off x="2681899" y="3202369"/>
                <a:ext cx="120677" cy="56649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545" extrusionOk="0">
                    <a:moveTo>
                      <a:pt x="982" y="0"/>
                    </a:moveTo>
                    <a:cubicBezTo>
                      <a:pt x="812" y="18"/>
                      <a:pt x="634" y="27"/>
                      <a:pt x="482" y="72"/>
                    </a:cubicBezTo>
                    <a:cubicBezTo>
                      <a:pt x="348" y="107"/>
                      <a:pt x="179" y="152"/>
                      <a:pt x="81" y="268"/>
                    </a:cubicBezTo>
                    <a:cubicBezTo>
                      <a:pt x="36" y="322"/>
                      <a:pt x="18" y="402"/>
                      <a:pt x="0" y="473"/>
                    </a:cubicBezTo>
                    <a:cubicBezTo>
                      <a:pt x="116" y="491"/>
                      <a:pt x="241" y="518"/>
                      <a:pt x="357" y="545"/>
                    </a:cubicBezTo>
                    <a:cubicBezTo>
                      <a:pt x="366" y="384"/>
                      <a:pt x="527" y="277"/>
                      <a:pt x="705" y="197"/>
                    </a:cubicBezTo>
                    <a:cubicBezTo>
                      <a:pt x="811" y="156"/>
                      <a:pt x="969" y="115"/>
                      <a:pt x="1118" y="115"/>
                    </a:cubicBezTo>
                    <a:cubicBezTo>
                      <a:pt x="1132" y="115"/>
                      <a:pt x="1146" y="116"/>
                      <a:pt x="1160" y="116"/>
                    </a:cubicBezTo>
                    <a:cubicBezTo>
                      <a:pt x="1107" y="72"/>
                      <a:pt x="1044" y="36"/>
                      <a:pt x="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18"/>
              <p:cNvSpPr/>
              <p:nvPr/>
            </p:nvSpPr>
            <p:spPr>
              <a:xfrm>
                <a:off x="3573928" y="3912605"/>
                <a:ext cx="43656" cy="8357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18"/>
              <p:cNvSpPr/>
              <p:nvPr/>
            </p:nvSpPr>
            <p:spPr>
              <a:xfrm>
                <a:off x="2316543" y="2996460"/>
                <a:ext cx="247695" cy="258817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490" extrusionOk="0">
                    <a:moveTo>
                      <a:pt x="462" y="0"/>
                    </a:moveTo>
                    <a:cubicBezTo>
                      <a:pt x="454" y="0"/>
                      <a:pt x="446" y="1"/>
                      <a:pt x="438" y="1"/>
                    </a:cubicBezTo>
                    <a:cubicBezTo>
                      <a:pt x="241" y="19"/>
                      <a:pt x="90" y="170"/>
                      <a:pt x="0" y="358"/>
                    </a:cubicBezTo>
                    <a:cubicBezTo>
                      <a:pt x="75" y="314"/>
                      <a:pt x="156" y="295"/>
                      <a:pt x="240" y="295"/>
                    </a:cubicBezTo>
                    <a:cubicBezTo>
                      <a:pt x="637" y="295"/>
                      <a:pt x="1096" y="722"/>
                      <a:pt x="1258" y="1009"/>
                    </a:cubicBezTo>
                    <a:cubicBezTo>
                      <a:pt x="1472" y="1401"/>
                      <a:pt x="1651" y="2079"/>
                      <a:pt x="1392" y="2490"/>
                    </a:cubicBezTo>
                    <a:cubicBezTo>
                      <a:pt x="1624" y="2445"/>
                      <a:pt x="1847" y="2410"/>
                      <a:pt x="2070" y="2392"/>
                    </a:cubicBezTo>
                    <a:cubicBezTo>
                      <a:pt x="2382" y="1482"/>
                      <a:pt x="1936" y="572"/>
                      <a:pt x="1044" y="179"/>
                    </a:cubicBezTo>
                    <a:cubicBezTo>
                      <a:pt x="881" y="102"/>
                      <a:pt x="661" y="0"/>
                      <a:pt x="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18"/>
              <p:cNvSpPr/>
              <p:nvPr/>
            </p:nvSpPr>
            <p:spPr>
              <a:xfrm>
                <a:off x="3355962" y="3884853"/>
                <a:ext cx="51140" cy="7421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14" extrusionOk="0">
                    <a:moveTo>
                      <a:pt x="322" y="0"/>
                    </a:moveTo>
                    <a:cubicBezTo>
                      <a:pt x="277" y="0"/>
                      <a:pt x="233" y="0"/>
                      <a:pt x="188" y="27"/>
                    </a:cubicBezTo>
                    <a:cubicBezTo>
                      <a:pt x="197" y="36"/>
                      <a:pt x="197" y="45"/>
                      <a:pt x="197" y="54"/>
                    </a:cubicBezTo>
                    <a:cubicBezTo>
                      <a:pt x="206" y="259"/>
                      <a:pt x="161" y="562"/>
                      <a:pt x="1" y="714"/>
                    </a:cubicBezTo>
                    <a:cubicBezTo>
                      <a:pt x="135" y="678"/>
                      <a:pt x="251" y="625"/>
                      <a:pt x="358" y="518"/>
                    </a:cubicBezTo>
                    <a:cubicBezTo>
                      <a:pt x="492" y="366"/>
                      <a:pt x="465" y="134"/>
                      <a:pt x="3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18"/>
              <p:cNvSpPr/>
              <p:nvPr/>
            </p:nvSpPr>
            <p:spPr>
              <a:xfrm>
                <a:off x="3381012" y="3886724"/>
                <a:ext cx="76190" cy="81699"/>
              </a:xfrm>
              <a:custGeom>
                <a:avLst/>
                <a:gdLst/>
                <a:ahLst/>
                <a:cxnLst/>
                <a:rect l="l" t="t" r="r" b="b"/>
                <a:pathLst>
                  <a:path w="733" h="786" extrusionOk="0">
                    <a:moveTo>
                      <a:pt x="152" y="0"/>
                    </a:moveTo>
                    <a:lnTo>
                      <a:pt x="152" y="0"/>
                    </a:lnTo>
                    <a:cubicBezTo>
                      <a:pt x="268" y="116"/>
                      <a:pt x="322" y="312"/>
                      <a:pt x="251" y="464"/>
                    </a:cubicBezTo>
                    <a:cubicBezTo>
                      <a:pt x="206" y="571"/>
                      <a:pt x="117" y="669"/>
                      <a:pt x="1" y="732"/>
                    </a:cubicBezTo>
                    <a:cubicBezTo>
                      <a:pt x="179" y="740"/>
                      <a:pt x="358" y="758"/>
                      <a:pt x="536" y="785"/>
                    </a:cubicBezTo>
                    <a:cubicBezTo>
                      <a:pt x="634" y="616"/>
                      <a:pt x="732" y="410"/>
                      <a:pt x="563" y="250"/>
                    </a:cubicBezTo>
                    <a:cubicBezTo>
                      <a:pt x="491" y="187"/>
                      <a:pt x="411" y="134"/>
                      <a:pt x="331" y="80"/>
                    </a:cubicBezTo>
                    <a:cubicBezTo>
                      <a:pt x="277" y="54"/>
                      <a:pt x="215" y="18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18"/>
              <p:cNvSpPr/>
              <p:nvPr/>
            </p:nvSpPr>
            <p:spPr>
              <a:xfrm>
                <a:off x="2732830" y="3227211"/>
                <a:ext cx="94692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467" extrusionOk="0">
                    <a:moveTo>
                      <a:pt x="791" y="0"/>
                    </a:moveTo>
                    <a:cubicBezTo>
                      <a:pt x="728" y="0"/>
                      <a:pt x="661" y="21"/>
                      <a:pt x="608" y="29"/>
                    </a:cubicBezTo>
                    <a:cubicBezTo>
                      <a:pt x="518" y="38"/>
                      <a:pt x="420" y="47"/>
                      <a:pt x="322" y="83"/>
                    </a:cubicBezTo>
                    <a:cubicBezTo>
                      <a:pt x="170" y="136"/>
                      <a:pt x="54" y="207"/>
                      <a:pt x="1" y="332"/>
                    </a:cubicBezTo>
                    <a:cubicBezTo>
                      <a:pt x="170" y="377"/>
                      <a:pt x="331" y="413"/>
                      <a:pt x="492" y="466"/>
                    </a:cubicBezTo>
                    <a:cubicBezTo>
                      <a:pt x="501" y="439"/>
                      <a:pt x="509" y="413"/>
                      <a:pt x="518" y="386"/>
                    </a:cubicBezTo>
                    <a:cubicBezTo>
                      <a:pt x="608" y="234"/>
                      <a:pt x="741" y="136"/>
                      <a:pt x="911" y="91"/>
                    </a:cubicBezTo>
                    <a:cubicBezTo>
                      <a:pt x="875" y="56"/>
                      <a:pt x="848" y="29"/>
                      <a:pt x="822" y="2"/>
                    </a:cubicBezTo>
                    <a:cubicBezTo>
                      <a:pt x="812" y="1"/>
                      <a:pt x="802" y="0"/>
                      <a:pt x="7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18"/>
              <p:cNvSpPr/>
              <p:nvPr/>
            </p:nvSpPr>
            <p:spPr>
              <a:xfrm>
                <a:off x="2306356" y="3034399"/>
                <a:ext cx="156745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277" extrusionOk="0">
                    <a:moveTo>
                      <a:pt x="272" y="1"/>
                    </a:moveTo>
                    <a:cubicBezTo>
                      <a:pt x="207" y="1"/>
                      <a:pt x="143" y="12"/>
                      <a:pt x="81" y="37"/>
                    </a:cubicBezTo>
                    <a:cubicBezTo>
                      <a:pt x="45" y="109"/>
                      <a:pt x="18" y="180"/>
                      <a:pt x="0" y="260"/>
                    </a:cubicBezTo>
                    <a:cubicBezTo>
                      <a:pt x="464" y="350"/>
                      <a:pt x="955" y="680"/>
                      <a:pt x="1035" y="1161"/>
                    </a:cubicBezTo>
                    <a:cubicBezTo>
                      <a:pt x="1098" y="1518"/>
                      <a:pt x="1151" y="1973"/>
                      <a:pt x="937" y="2277"/>
                    </a:cubicBezTo>
                    <a:cubicBezTo>
                      <a:pt x="1089" y="2223"/>
                      <a:pt x="1249" y="2178"/>
                      <a:pt x="1410" y="2143"/>
                    </a:cubicBezTo>
                    <a:cubicBezTo>
                      <a:pt x="1508" y="1732"/>
                      <a:pt x="1445" y="1268"/>
                      <a:pt x="1312" y="876"/>
                    </a:cubicBezTo>
                    <a:cubicBezTo>
                      <a:pt x="1195" y="526"/>
                      <a:pt x="713" y="1"/>
                      <a:pt x="2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18"/>
              <p:cNvSpPr/>
              <p:nvPr/>
            </p:nvSpPr>
            <p:spPr>
              <a:xfrm>
                <a:off x="1883521" y="3509726"/>
                <a:ext cx="1093371" cy="346440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3333" extrusionOk="0">
                    <a:moveTo>
                      <a:pt x="7899" y="0"/>
                    </a:moveTo>
                    <a:cubicBezTo>
                      <a:pt x="7007" y="0"/>
                      <a:pt x="6104" y="261"/>
                      <a:pt x="5290" y="585"/>
                    </a:cubicBezTo>
                    <a:cubicBezTo>
                      <a:pt x="4693" y="826"/>
                      <a:pt x="4149" y="1093"/>
                      <a:pt x="3595" y="1432"/>
                    </a:cubicBezTo>
                    <a:cubicBezTo>
                      <a:pt x="3158" y="1691"/>
                      <a:pt x="2730" y="1959"/>
                      <a:pt x="2275" y="2191"/>
                    </a:cubicBezTo>
                    <a:cubicBezTo>
                      <a:pt x="1838" y="2414"/>
                      <a:pt x="1392" y="2592"/>
                      <a:pt x="946" y="2788"/>
                    </a:cubicBezTo>
                    <a:cubicBezTo>
                      <a:pt x="643" y="2913"/>
                      <a:pt x="330" y="3065"/>
                      <a:pt x="0" y="3110"/>
                    </a:cubicBezTo>
                    <a:cubicBezTo>
                      <a:pt x="98" y="3181"/>
                      <a:pt x="197" y="3261"/>
                      <a:pt x="295" y="3333"/>
                    </a:cubicBezTo>
                    <a:cubicBezTo>
                      <a:pt x="1365" y="3047"/>
                      <a:pt x="2427" y="2673"/>
                      <a:pt x="3426" y="2191"/>
                    </a:cubicBezTo>
                    <a:cubicBezTo>
                      <a:pt x="4238" y="1807"/>
                      <a:pt x="5014" y="1370"/>
                      <a:pt x="5835" y="1022"/>
                    </a:cubicBezTo>
                    <a:cubicBezTo>
                      <a:pt x="6463" y="753"/>
                      <a:pt x="7230" y="584"/>
                      <a:pt x="7946" y="584"/>
                    </a:cubicBezTo>
                    <a:cubicBezTo>
                      <a:pt x="8083" y="584"/>
                      <a:pt x="8218" y="590"/>
                      <a:pt x="8350" y="603"/>
                    </a:cubicBezTo>
                    <a:cubicBezTo>
                      <a:pt x="8903" y="656"/>
                      <a:pt x="9448" y="835"/>
                      <a:pt x="9992" y="933"/>
                    </a:cubicBezTo>
                    <a:cubicBezTo>
                      <a:pt x="10170" y="799"/>
                      <a:pt x="10340" y="665"/>
                      <a:pt x="10518" y="540"/>
                    </a:cubicBezTo>
                    <a:cubicBezTo>
                      <a:pt x="9965" y="380"/>
                      <a:pt x="9385" y="237"/>
                      <a:pt x="8823" y="103"/>
                    </a:cubicBezTo>
                    <a:cubicBezTo>
                      <a:pt x="8519" y="32"/>
                      <a:pt x="8210" y="0"/>
                      <a:pt x="7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18"/>
              <p:cNvSpPr/>
              <p:nvPr/>
            </p:nvSpPr>
            <p:spPr>
              <a:xfrm>
                <a:off x="2304485" y="3065166"/>
                <a:ext cx="113193" cy="226283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2177" extrusionOk="0">
                    <a:moveTo>
                      <a:pt x="18" y="0"/>
                    </a:moveTo>
                    <a:cubicBezTo>
                      <a:pt x="0" y="62"/>
                      <a:pt x="0" y="125"/>
                      <a:pt x="0" y="178"/>
                    </a:cubicBezTo>
                    <a:cubicBezTo>
                      <a:pt x="0" y="214"/>
                      <a:pt x="0" y="259"/>
                      <a:pt x="0" y="294"/>
                    </a:cubicBezTo>
                    <a:cubicBezTo>
                      <a:pt x="384" y="535"/>
                      <a:pt x="571" y="1035"/>
                      <a:pt x="562" y="1472"/>
                    </a:cubicBezTo>
                    <a:cubicBezTo>
                      <a:pt x="562" y="1633"/>
                      <a:pt x="554" y="1963"/>
                      <a:pt x="446" y="2177"/>
                    </a:cubicBezTo>
                    <a:cubicBezTo>
                      <a:pt x="491" y="2159"/>
                      <a:pt x="545" y="2132"/>
                      <a:pt x="589" y="2114"/>
                    </a:cubicBezTo>
                    <a:cubicBezTo>
                      <a:pt x="670" y="2079"/>
                      <a:pt x="759" y="2052"/>
                      <a:pt x="839" y="2016"/>
                    </a:cubicBezTo>
                    <a:cubicBezTo>
                      <a:pt x="1089" y="1187"/>
                      <a:pt x="955" y="277"/>
                      <a:pt x="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5" name="Google Shape;5635;p18"/>
              <p:cNvSpPr/>
              <p:nvPr/>
            </p:nvSpPr>
            <p:spPr>
              <a:xfrm>
                <a:off x="3373632" y="3188441"/>
                <a:ext cx="59455" cy="12254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179" extrusionOk="0">
                    <a:moveTo>
                      <a:pt x="170" y="1"/>
                    </a:moveTo>
                    <a:cubicBezTo>
                      <a:pt x="152" y="1"/>
                      <a:pt x="134" y="9"/>
                      <a:pt x="116" y="9"/>
                    </a:cubicBezTo>
                    <a:cubicBezTo>
                      <a:pt x="72" y="18"/>
                      <a:pt x="36" y="36"/>
                      <a:pt x="0" y="54"/>
                    </a:cubicBezTo>
                    <a:cubicBezTo>
                      <a:pt x="250" y="277"/>
                      <a:pt x="357" y="509"/>
                      <a:pt x="339" y="857"/>
                    </a:cubicBezTo>
                    <a:cubicBezTo>
                      <a:pt x="330" y="955"/>
                      <a:pt x="286" y="1080"/>
                      <a:pt x="206" y="1178"/>
                    </a:cubicBezTo>
                    <a:cubicBezTo>
                      <a:pt x="250" y="1160"/>
                      <a:pt x="286" y="1142"/>
                      <a:pt x="322" y="1134"/>
                    </a:cubicBezTo>
                    <a:cubicBezTo>
                      <a:pt x="402" y="1000"/>
                      <a:pt x="455" y="803"/>
                      <a:pt x="482" y="723"/>
                    </a:cubicBezTo>
                    <a:cubicBezTo>
                      <a:pt x="571" y="438"/>
                      <a:pt x="438" y="125"/>
                      <a:pt x="1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6" name="Google Shape;5636;p18"/>
              <p:cNvSpPr/>
              <p:nvPr/>
            </p:nvSpPr>
            <p:spPr>
              <a:xfrm>
                <a:off x="3612906" y="3930275"/>
                <a:ext cx="42720" cy="77021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18"/>
              <p:cNvSpPr/>
              <p:nvPr/>
            </p:nvSpPr>
            <p:spPr>
              <a:xfrm>
                <a:off x="3574863" y="3042818"/>
                <a:ext cx="79828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18"/>
              <p:cNvSpPr/>
              <p:nvPr/>
            </p:nvSpPr>
            <p:spPr>
              <a:xfrm>
                <a:off x="3399617" y="3186986"/>
                <a:ext cx="78892" cy="1100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18"/>
              <p:cNvSpPr/>
              <p:nvPr/>
            </p:nvSpPr>
            <p:spPr>
              <a:xfrm>
                <a:off x="2170920" y="4150944"/>
                <a:ext cx="24219" cy="2182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0" extrusionOk="0">
                    <a:moveTo>
                      <a:pt x="81" y="1"/>
                    </a:moveTo>
                    <a:cubicBezTo>
                      <a:pt x="36" y="54"/>
                      <a:pt x="1" y="143"/>
                      <a:pt x="54" y="188"/>
                    </a:cubicBezTo>
                    <a:cubicBezTo>
                      <a:pt x="70" y="203"/>
                      <a:pt x="87" y="210"/>
                      <a:pt x="105" y="210"/>
                    </a:cubicBezTo>
                    <a:cubicBezTo>
                      <a:pt x="149" y="210"/>
                      <a:pt x="193" y="170"/>
                      <a:pt x="206" y="125"/>
                    </a:cubicBezTo>
                    <a:cubicBezTo>
                      <a:pt x="215" y="90"/>
                      <a:pt x="233" y="45"/>
                      <a:pt x="188" y="27"/>
                    </a:cubicBezTo>
                    <a:cubicBezTo>
                      <a:pt x="161" y="9"/>
                      <a:pt x="126" y="9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18"/>
              <p:cNvSpPr/>
              <p:nvPr/>
            </p:nvSpPr>
            <p:spPr>
              <a:xfrm>
                <a:off x="2110634" y="3977049"/>
                <a:ext cx="639038" cy="89494"/>
              </a:xfrm>
              <a:custGeom>
                <a:avLst/>
                <a:gdLst/>
                <a:ahLst/>
                <a:cxnLst/>
                <a:rect l="l" t="t" r="r" b="b"/>
                <a:pathLst>
                  <a:path w="6148" h="861" extrusionOk="0">
                    <a:moveTo>
                      <a:pt x="1957" y="0"/>
                    </a:moveTo>
                    <a:cubicBezTo>
                      <a:pt x="1817" y="0"/>
                      <a:pt x="1677" y="5"/>
                      <a:pt x="1535" y="14"/>
                    </a:cubicBezTo>
                    <a:cubicBezTo>
                      <a:pt x="1187" y="41"/>
                      <a:pt x="857" y="86"/>
                      <a:pt x="518" y="166"/>
                    </a:cubicBezTo>
                    <a:cubicBezTo>
                      <a:pt x="349" y="210"/>
                      <a:pt x="170" y="264"/>
                      <a:pt x="1" y="300"/>
                    </a:cubicBezTo>
                    <a:cubicBezTo>
                      <a:pt x="126" y="389"/>
                      <a:pt x="251" y="478"/>
                      <a:pt x="385" y="558"/>
                    </a:cubicBezTo>
                    <a:cubicBezTo>
                      <a:pt x="701" y="396"/>
                      <a:pt x="1061" y="389"/>
                      <a:pt x="1419" y="389"/>
                    </a:cubicBezTo>
                    <a:cubicBezTo>
                      <a:pt x="1455" y="389"/>
                      <a:pt x="1491" y="389"/>
                      <a:pt x="1526" y="389"/>
                    </a:cubicBezTo>
                    <a:cubicBezTo>
                      <a:pt x="1606" y="388"/>
                      <a:pt x="1686" y="387"/>
                      <a:pt x="1765" y="387"/>
                    </a:cubicBezTo>
                    <a:cubicBezTo>
                      <a:pt x="2199" y="387"/>
                      <a:pt x="2623" y="409"/>
                      <a:pt x="3061" y="469"/>
                    </a:cubicBezTo>
                    <a:cubicBezTo>
                      <a:pt x="3605" y="541"/>
                      <a:pt x="4140" y="639"/>
                      <a:pt x="4676" y="719"/>
                    </a:cubicBezTo>
                    <a:cubicBezTo>
                      <a:pt x="4909" y="752"/>
                      <a:pt x="5313" y="861"/>
                      <a:pt x="5651" y="861"/>
                    </a:cubicBezTo>
                    <a:cubicBezTo>
                      <a:pt x="5764" y="861"/>
                      <a:pt x="5870" y="849"/>
                      <a:pt x="5960" y="817"/>
                    </a:cubicBezTo>
                    <a:lnTo>
                      <a:pt x="5987" y="808"/>
                    </a:lnTo>
                    <a:cubicBezTo>
                      <a:pt x="6005" y="808"/>
                      <a:pt x="6023" y="799"/>
                      <a:pt x="6049" y="781"/>
                    </a:cubicBezTo>
                    <a:lnTo>
                      <a:pt x="6058" y="781"/>
                    </a:lnTo>
                    <a:cubicBezTo>
                      <a:pt x="6085" y="773"/>
                      <a:pt x="6121" y="764"/>
                      <a:pt x="6148" y="755"/>
                    </a:cubicBezTo>
                    <a:cubicBezTo>
                      <a:pt x="6085" y="755"/>
                      <a:pt x="6023" y="746"/>
                      <a:pt x="5978" y="737"/>
                    </a:cubicBezTo>
                    <a:cubicBezTo>
                      <a:pt x="5273" y="603"/>
                      <a:pt x="4595" y="389"/>
                      <a:pt x="3891" y="237"/>
                    </a:cubicBezTo>
                    <a:cubicBezTo>
                      <a:pt x="3244" y="98"/>
                      <a:pt x="2609" y="0"/>
                      <a:pt x="1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18"/>
              <p:cNvSpPr/>
              <p:nvPr/>
            </p:nvSpPr>
            <p:spPr>
              <a:xfrm>
                <a:off x="1951187" y="4224016"/>
                <a:ext cx="1834273" cy="264118"/>
              </a:xfrm>
              <a:custGeom>
                <a:avLst/>
                <a:gdLst/>
                <a:ahLst/>
                <a:cxnLst/>
                <a:rect l="l" t="t" r="r" b="b"/>
                <a:pathLst>
                  <a:path w="17647" h="2541" extrusionOk="0">
                    <a:moveTo>
                      <a:pt x="13150" y="0"/>
                    </a:moveTo>
                    <a:cubicBezTo>
                      <a:pt x="12814" y="0"/>
                      <a:pt x="12478" y="19"/>
                      <a:pt x="12142" y="65"/>
                    </a:cubicBezTo>
                    <a:cubicBezTo>
                      <a:pt x="11116" y="199"/>
                      <a:pt x="10117" y="466"/>
                      <a:pt x="9100" y="689"/>
                    </a:cubicBezTo>
                    <a:cubicBezTo>
                      <a:pt x="7637" y="1001"/>
                      <a:pt x="6165" y="1260"/>
                      <a:pt x="4684" y="1501"/>
                    </a:cubicBezTo>
                    <a:cubicBezTo>
                      <a:pt x="3756" y="1662"/>
                      <a:pt x="2837" y="1849"/>
                      <a:pt x="1901" y="1902"/>
                    </a:cubicBezTo>
                    <a:cubicBezTo>
                      <a:pt x="1771" y="1909"/>
                      <a:pt x="1644" y="1913"/>
                      <a:pt x="1519" y="1913"/>
                    </a:cubicBezTo>
                    <a:cubicBezTo>
                      <a:pt x="1002" y="1913"/>
                      <a:pt x="510" y="1858"/>
                      <a:pt x="1" y="1786"/>
                    </a:cubicBezTo>
                    <a:lnTo>
                      <a:pt x="1" y="1786"/>
                    </a:lnTo>
                    <a:cubicBezTo>
                      <a:pt x="411" y="1992"/>
                      <a:pt x="821" y="2188"/>
                      <a:pt x="1249" y="2366"/>
                    </a:cubicBezTo>
                    <a:cubicBezTo>
                      <a:pt x="1615" y="2429"/>
                      <a:pt x="1999" y="2438"/>
                      <a:pt x="2347" y="2473"/>
                    </a:cubicBezTo>
                    <a:cubicBezTo>
                      <a:pt x="2840" y="2515"/>
                      <a:pt x="3333" y="2540"/>
                      <a:pt x="3827" y="2540"/>
                    </a:cubicBezTo>
                    <a:cubicBezTo>
                      <a:pt x="4083" y="2540"/>
                      <a:pt x="4339" y="2533"/>
                      <a:pt x="4595" y="2518"/>
                    </a:cubicBezTo>
                    <a:cubicBezTo>
                      <a:pt x="5879" y="2456"/>
                      <a:pt x="7137" y="2027"/>
                      <a:pt x="8368" y="1679"/>
                    </a:cubicBezTo>
                    <a:cubicBezTo>
                      <a:pt x="10764" y="990"/>
                      <a:pt x="13245" y="442"/>
                      <a:pt x="15739" y="442"/>
                    </a:cubicBezTo>
                    <a:cubicBezTo>
                      <a:pt x="16374" y="442"/>
                      <a:pt x="17010" y="477"/>
                      <a:pt x="17646" y="555"/>
                    </a:cubicBezTo>
                    <a:cubicBezTo>
                      <a:pt x="17058" y="466"/>
                      <a:pt x="16478" y="359"/>
                      <a:pt x="15889" y="279"/>
                    </a:cubicBezTo>
                    <a:cubicBezTo>
                      <a:pt x="14982" y="142"/>
                      <a:pt x="14066" y="0"/>
                      <a:pt x="131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642" name="Google Shape;5642;p18"/>
              <p:cNvGrpSpPr/>
              <p:nvPr/>
            </p:nvGrpSpPr>
            <p:grpSpPr>
              <a:xfrm>
                <a:off x="1314127" y="2856450"/>
                <a:ext cx="3150057" cy="1498635"/>
                <a:chOff x="1566186" y="3119918"/>
                <a:chExt cx="2525703" cy="1201600"/>
              </a:xfrm>
            </p:grpSpPr>
            <p:sp>
              <p:nvSpPr>
                <p:cNvPr id="5643" name="Google Shape;5643;p18"/>
                <p:cNvSpPr/>
                <p:nvPr/>
              </p:nvSpPr>
              <p:spPr>
                <a:xfrm>
                  <a:off x="3084394" y="3840478"/>
                  <a:ext cx="430534" cy="18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2257" extrusionOk="0">
                      <a:moveTo>
                        <a:pt x="973" y="1"/>
                      </a:moveTo>
                      <a:cubicBezTo>
                        <a:pt x="764" y="1"/>
                        <a:pt x="549" y="80"/>
                        <a:pt x="402" y="213"/>
                      </a:cubicBezTo>
                      <a:cubicBezTo>
                        <a:pt x="291" y="316"/>
                        <a:pt x="48" y="697"/>
                        <a:pt x="366" y="697"/>
                      </a:cubicBezTo>
                      <a:cubicBezTo>
                        <a:pt x="380" y="697"/>
                        <a:pt x="395" y="697"/>
                        <a:pt x="411" y="695"/>
                      </a:cubicBezTo>
                      <a:cubicBezTo>
                        <a:pt x="518" y="686"/>
                        <a:pt x="625" y="668"/>
                        <a:pt x="732" y="633"/>
                      </a:cubicBezTo>
                      <a:cubicBezTo>
                        <a:pt x="740" y="630"/>
                        <a:pt x="748" y="629"/>
                        <a:pt x="755" y="629"/>
                      </a:cubicBezTo>
                      <a:cubicBezTo>
                        <a:pt x="830" y="629"/>
                        <a:pt x="868" y="744"/>
                        <a:pt x="795" y="784"/>
                      </a:cubicBezTo>
                      <a:cubicBezTo>
                        <a:pt x="786" y="784"/>
                        <a:pt x="777" y="784"/>
                        <a:pt x="777" y="793"/>
                      </a:cubicBezTo>
                      <a:cubicBezTo>
                        <a:pt x="580" y="874"/>
                        <a:pt x="357" y="945"/>
                        <a:pt x="170" y="1052"/>
                      </a:cubicBezTo>
                      <a:cubicBezTo>
                        <a:pt x="18" y="1150"/>
                        <a:pt x="1" y="1409"/>
                        <a:pt x="206" y="1453"/>
                      </a:cubicBezTo>
                      <a:cubicBezTo>
                        <a:pt x="264" y="1463"/>
                        <a:pt x="323" y="1470"/>
                        <a:pt x="383" y="1470"/>
                      </a:cubicBezTo>
                      <a:cubicBezTo>
                        <a:pt x="433" y="1470"/>
                        <a:pt x="483" y="1465"/>
                        <a:pt x="536" y="1453"/>
                      </a:cubicBezTo>
                      <a:cubicBezTo>
                        <a:pt x="652" y="1436"/>
                        <a:pt x="759" y="1409"/>
                        <a:pt x="884" y="1391"/>
                      </a:cubicBezTo>
                      <a:lnTo>
                        <a:pt x="893" y="1391"/>
                      </a:lnTo>
                      <a:cubicBezTo>
                        <a:pt x="895" y="1388"/>
                        <a:pt x="899" y="1387"/>
                        <a:pt x="904" y="1387"/>
                      </a:cubicBezTo>
                      <a:cubicBezTo>
                        <a:pt x="916" y="1387"/>
                        <a:pt x="931" y="1394"/>
                        <a:pt x="937" y="1400"/>
                      </a:cubicBezTo>
                      <a:cubicBezTo>
                        <a:pt x="1007" y="1475"/>
                        <a:pt x="1070" y="1505"/>
                        <a:pt x="1129" y="1505"/>
                      </a:cubicBezTo>
                      <a:cubicBezTo>
                        <a:pt x="1350" y="1505"/>
                        <a:pt x="1511" y="1088"/>
                        <a:pt x="1722" y="1088"/>
                      </a:cubicBezTo>
                      <a:cubicBezTo>
                        <a:pt x="1865" y="1088"/>
                        <a:pt x="2079" y="1248"/>
                        <a:pt x="2195" y="1328"/>
                      </a:cubicBezTo>
                      <a:cubicBezTo>
                        <a:pt x="2463" y="1516"/>
                        <a:pt x="2507" y="1828"/>
                        <a:pt x="2311" y="2060"/>
                      </a:cubicBezTo>
                      <a:cubicBezTo>
                        <a:pt x="2721" y="2114"/>
                        <a:pt x="3123" y="2185"/>
                        <a:pt x="3524" y="2256"/>
                      </a:cubicBezTo>
                      <a:cubicBezTo>
                        <a:pt x="3391" y="2114"/>
                        <a:pt x="3346" y="1891"/>
                        <a:pt x="3462" y="1703"/>
                      </a:cubicBezTo>
                      <a:cubicBezTo>
                        <a:pt x="3551" y="1578"/>
                        <a:pt x="3676" y="1462"/>
                        <a:pt x="3819" y="1418"/>
                      </a:cubicBezTo>
                      <a:cubicBezTo>
                        <a:pt x="3810" y="1391"/>
                        <a:pt x="3801" y="1364"/>
                        <a:pt x="3801" y="1337"/>
                      </a:cubicBezTo>
                      <a:cubicBezTo>
                        <a:pt x="3794" y="1310"/>
                        <a:pt x="3814" y="1287"/>
                        <a:pt x="3836" y="1287"/>
                      </a:cubicBezTo>
                      <a:cubicBezTo>
                        <a:pt x="3842" y="1287"/>
                        <a:pt x="3849" y="1289"/>
                        <a:pt x="3854" y="1293"/>
                      </a:cubicBezTo>
                      <a:cubicBezTo>
                        <a:pt x="3961" y="1355"/>
                        <a:pt x="3988" y="1471"/>
                        <a:pt x="4095" y="1552"/>
                      </a:cubicBezTo>
                      <a:cubicBezTo>
                        <a:pt x="4149" y="1596"/>
                        <a:pt x="4202" y="1623"/>
                        <a:pt x="4256" y="1650"/>
                      </a:cubicBezTo>
                      <a:cubicBezTo>
                        <a:pt x="4261" y="1647"/>
                        <a:pt x="4265" y="1646"/>
                        <a:pt x="4270" y="1646"/>
                      </a:cubicBezTo>
                      <a:cubicBezTo>
                        <a:pt x="4282" y="1646"/>
                        <a:pt x="4292" y="1654"/>
                        <a:pt x="4292" y="1667"/>
                      </a:cubicBezTo>
                      <a:cubicBezTo>
                        <a:pt x="4349" y="1687"/>
                        <a:pt x="4405" y="1696"/>
                        <a:pt x="4461" y="1696"/>
                      </a:cubicBezTo>
                      <a:cubicBezTo>
                        <a:pt x="4587" y="1696"/>
                        <a:pt x="4709" y="1645"/>
                        <a:pt x="4827" y="1534"/>
                      </a:cubicBezTo>
                      <a:cubicBezTo>
                        <a:pt x="5166" y="1186"/>
                        <a:pt x="4871" y="865"/>
                        <a:pt x="4488" y="865"/>
                      </a:cubicBezTo>
                      <a:cubicBezTo>
                        <a:pt x="4452" y="865"/>
                        <a:pt x="4416" y="838"/>
                        <a:pt x="4416" y="793"/>
                      </a:cubicBezTo>
                      <a:cubicBezTo>
                        <a:pt x="4427" y="651"/>
                        <a:pt x="4331" y="586"/>
                        <a:pt x="4217" y="586"/>
                      </a:cubicBezTo>
                      <a:cubicBezTo>
                        <a:pt x="4146" y="586"/>
                        <a:pt x="4068" y="611"/>
                        <a:pt x="4006" y="659"/>
                      </a:cubicBezTo>
                      <a:cubicBezTo>
                        <a:pt x="3992" y="670"/>
                        <a:pt x="3974" y="676"/>
                        <a:pt x="3956" y="676"/>
                      </a:cubicBezTo>
                      <a:cubicBezTo>
                        <a:pt x="3928" y="676"/>
                        <a:pt x="3901" y="661"/>
                        <a:pt x="3890" y="624"/>
                      </a:cubicBezTo>
                      <a:cubicBezTo>
                        <a:pt x="3856" y="452"/>
                        <a:pt x="3705" y="364"/>
                        <a:pt x="3550" y="364"/>
                      </a:cubicBezTo>
                      <a:cubicBezTo>
                        <a:pt x="3423" y="364"/>
                        <a:pt x="3293" y="423"/>
                        <a:pt x="3221" y="543"/>
                      </a:cubicBezTo>
                      <a:cubicBezTo>
                        <a:pt x="3150" y="668"/>
                        <a:pt x="3150" y="722"/>
                        <a:pt x="3159" y="811"/>
                      </a:cubicBezTo>
                      <a:cubicBezTo>
                        <a:pt x="3257" y="1034"/>
                        <a:pt x="3283" y="1293"/>
                        <a:pt x="3159" y="1534"/>
                      </a:cubicBezTo>
                      <a:cubicBezTo>
                        <a:pt x="3151" y="1549"/>
                        <a:pt x="3136" y="1556"/>
                        <a:pt x="3121" y="1556"/>
                      </a:cubicBezTo>
                      <a:cubicBezTo>
                        <a:pt x="3102" y="1556"/>
                        <a:pt x="3083" y="1545"/>
                        <a:pt x="3078" y="1525"/>
                      </a:cubicBezTo>
                      <a:cubicBezTo>
                        <a:pt x="3007" y="1123"/>
                        <a:pt x="3105" y="793"/>
                        <a:pt x="2748" y="481"/>
                      </a:cubicBezTo>
                      <a:cubicBezTo>
                        <a:pt x="2597" y="347"/>
                        <a:pt x="2400" y="169"/>
                        <a:pt x="2186" y="124"/>
                      </a:cubicBezTo>
                      <a:cubicBezTo>
                        <a:pt x="2089" y="101"/>
                        <a:pt x="1942" y="66"/>
                        <a:pt x="1804" y="66"/>
                      </a:cubicBezTo>
                      <a:cubicBezTo>
                        <a:pt x="1676" y="66"/>
                        <a:pt x="1555" y="97"/>
                        <a:pt x="1490" y="196"/>
                      </a:cubicBezTo>
                      <a:cubicBezTo>
                        <a:pt x="1485" y="206"/>
                        <a:pt x="1477" y="210"/>
                        <a:pt x="1469" y="210"/>
                      </a:cubicBezTo>
                      <a:cubicBezTo>
                        <a:pt x="1464" y="210"/>
                        <a:pt x="1458" y="208"/>
                        <a:pt x="1455" y="204"/>
                      </a:cubicBezTo>
                      <a:cubicBezTo>
                        <a:pt x="1334" y="62"/>
                        <a:pt x="1156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44" name="Google Shape;5644;p18"/>
                <p:cNvSpPr/>
                <p:nvPr/>
              </p:nvSpPr>
              <p:spPr>
                <a:xfrm>
                  <a:off x="2265827" y="3119918"/>
                  <a:ext cx="595964" cy="33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1" h="4001" extrusionOk="0">
                      <a:moveTo>
                        <a:pt x="1455" y="1"/>
                      </a:moveTo>
                      <a:cubicBezTo>
                        <a:pt x="1310" y="1"/>
                        <a:pt x="1158" y="33"/>
                        <a:pt x="1000" y="90"/>
                      </a:cubicBezTo>
                      <a:cubicBezTo>
                        <a:pt x="545" y="251"/>
                        <a:pt x="0" y="607"/>
                        <a:pt x="54" y="1169"/>
                      </a:cubicBezTo>
                      <a:cubicBezTo>
                        <a:pt x="90" y="1526"/>
                        <a:pt x="197" y="1839"/>
                        <a:pt x="464" y="2088"/>
                      </a:cubicBezTo>
                      <a:cubicBezTo>
                        <a:pt x="500" y="2115"/>
                        <a:pt x="491" y="2178"/>
                        <a:pt x="464" y="2204"/>
                      </a:cubicBezTo>
                      <a:cubicBezTo>
                        <a:pt x="313" y="2365"/>
                        <a:pt x="116" y="2508"/>
                        <a:pt x="72" y="2740"/>
                      </a:cubicBezTo>
                      <a:cubicBezTo>
                        <a:pt x="17" y="3033"/>
                        <a:pt x="205" y="3174"/>
                        <a:pt x="417" y="3174"/>
                      </a:cubicBezTo>
                      <a:cubicBezTo>
                        <a:pt x="616" y="3174"/>
                        <a:pt x="836" y="3049"/>
                        <a:pt x="893" y="2811"/>
                      </a:cubicBezTo>
                      <a:cubicBezTo>
                        <a:pt x="964" y="2490"/>
                        <a:pt x="919" y="2115"/>
                        <a:pt x="1044" y="1812"/>
                      </a:cubicBezTo>
                      <a:cubicBezTo>
                        <a:pt x="1199" y="1445"/>
                        <a:pt x="1438" y="1218"/>
                        <a:pt x="1773" y="1218"/>
                      </a:cubicBezTo>
                      <a:cubicBezTo>
                        <a:pt x="1862" y="1218"/>
                        <a:pt x="1958" y="1234"/>
                        <a:pt x="2061" y="1268"/>
                      </a:cubicBezTo>
                      <a:cubicBezTo>
                        <a:pt x="3150" y="1642"/>
                        <a:pt x="3863" y="2641"/>
                        <a:pt x="3390" y="3730"/>
                      </a:cubicBezTo>
                      <a:cubicBezTo>
                        <a:pt x="3505" y="3723"/>
                        <a:pt x="3619" y="3719"/>
                        <a:pt x="3733" y="3719"/>
                      </a:cubicBezTo>
                      <a:cubicBezTo>
                        <a:pt x="4043" y="3719"/>
                        <a:pt x="4350" y="3744"/>
                        <a:pt x="4657" y="3783"/>
                      </a:cubicBezTo>
                      <a:cubicBezTo>
                        <a:pt x="4657" y="3587"/>
                        <a:pt x="4764" y="3444"/>
                        <a:pt x="4978" y="3328"/>
                      </a:cubicBezTo>
                      <a:cubicBezTo>
                        <a:pt x="5148" y="3239"/>
                        <a:pt x="5353" y="3230"/>
                        <a:pt x="5549" y="3230"/>
                      </a:cubicBezTo>
                      <a:cubicBezTo>
                        <a:pt x="5540" y="3212"/>
                        <a:pt x="5549" y="3186"/>
                        <a:pt x="5576" y="3177"/>
                      </a:cubicBezTo>
                      <a:cubicBezTo>
                        <a:pt x="5593" y="3173"/>
                        <a:pt x="5611" y="3171"/>
                        <a:pt x="5628" y="3171"/>
                      </a:cubicBezTo>
                      <a:cubicBezTo>
                        <a:pt x="5742" y="3171"/>
                        <a:pt x="5873" y="3239"/>
                        <a:pt x="6004" y="3293"/>
                      </a:cubicBezTo>
                      <a:cubicBezTo>
                        <a:pt x="6156" y="3346"/>
                        <a:pt x="6343" y="3578"/>
                        <a:pt x="6406" y="3667"/>
                      </a:cubicBezTo>
                      <a:cubicBezTo>
                        <a:pt x="6486" y="3783"/>
                        <a:pt x="6584" y="3926"/>
                        <a:pt x="6718" y="3989"/>
                      </a:cubicBezTo>
                      <a:cubicBezTo>
                        <a:pt x="6770" y="3996"/>
                        <a:pt x="6818" y="4000"/>
                        <a:pt x="6860" y="4000"/>
                      </a:cubicBezTo>
                      <a:cubicBezTo>
                        <a:pt x="7058" y="4000"/>
                        <a:pt x="7150" y="3915"/>
                        <a:pt x="7128" y="3739"/>
                      </a:cubicBezTo>
                      <a:cubicBezTo>
                        <a:pt x="7119" y="3596"/>
                        <a:pt x="6941" y="3319"/>
                        <a:pt x="7012" y="3203"/>
                      </a:cubicBezTo>
                      <a:cubicBezTo>
                        <a:pt x="7066" y="3114"/>
                        <a:pt x="7075" y="3132"/>
                        <a:pt x="7137" y="3052"/>
                      </a:cubicBezTo>
                      <a:cubicBezTo>
                        <a:pt x="7146" y="2847"/>
                        <a:pt x="7075" y="2704"/>
                        <a:pt x="6923" y="2624"/>
                      </a:cubicBezTo>
                      <a:cubicBezTo>
                        <a:pt x="6805" y="2558"/>
                        <a:pt x="6659" y="2466"/>
                        <a:pt x="6519" y="2466"/>
                      </a:cubicBezTo>
                      <a:cubicBezTo>
                        <a:pt x="6448" y="2466"/>
                        <a:pt x="6379" y="2489"/>
                        <a:pt x="6317" y="2552"/>
                      </a:cubicBezTo>
                      <a:cubicBezTo>
                        <a:pt x="6303" y="2566"/>
                        <a:pt x="6285" y="2572"/>
                        <a:pt x="6267" y="2572"/>
                      </a:cubicBezTo>
                      <a:cubicBezTo>
                        <a:pt x="6226" y="2572"/>
                        <a:pt x="6183" y="2539"/>
                        <a:pt x="6183" y="2490"/>
                      </a:cubicBezTo>
                      <a:cubicBezTo>
                        <a:pt x="6176" y="2026"/>
                        <a:pt x="5804" y="1769"/>
                        <a:pt x="5410" y="1769"/>
                      </a:cubicBezTo>
                      <a:cubicBezTo>
                        <a:pt x="5244" y="1769"/>
                        <a:pt x="5073" y="1815"/>
                        <a:pt x="4925" y="1910"/>
                      </a:cubicBezTo>
                      <a:cubicBezTo>
                        <a:pt x="4809" y="1981"/>
                        <a:pt x="4702" y="2070"/>
                        <a:pt x="4613" y="2169"/>
                      </a:cubicBezTo>
                      <a:cubicBezTo>
                        <a:pt x="4577" y="2294"/>
                        <a:pt x="4515" y="2418"/>
                        <a:pt x="4452" y="2543"/>
                      </a:cubicBezTo>
                      <a:cubicBezTo>
                        <a:pt x="4433" y="2578"/>
                        <a:pt x="4402" y="2592"/>
                        <a:pt x="4372" y="2592"/>
                      </a:cubicBezTo>
                      <a:cubicBezTo>
                        <a:pt x="4330" y="2592"/>
                        <a:pt x="4289" y="2566"/>
                        <a:pt x="4274" y="2525"/>
                      </a:cubicBezTo>
                      <a:cubicBezTo>
                        <a:pt x="4256" y="2525"/>
                        <a:pt x="4229" y="2508"/>
                        <a:pt x="4247" y="2481"/>
                      </a:cubicBezTo>
                      <a:cubicBezTo>
                        <a:pt x="4274" y="2454"/>
                        <a:pt x="4291" y="2418"/>
                        <a:pt x="4318" y="2383"/>
                      </a:cubicBezTo>
                      <a:cubicBezTo>
                        <a:pt x="4497" y="2070"/>
                        <a:pt x="4630" y="1660"/>
                        <a:pt x="4300" y="1384"/>
                      </a:cubicBezTo>
                      <a:cubicBezTo>
                        <a:pt x="4140" y="1250"/>
                        <a:pt x="3890" y="1214"/>
                        <a:pt x="3694" y="1169"/>
                      </a:cubicBezTo>
                      <a:cubicBezTo>
                        <a:pt x="3613" y="1152"/>
                        <a:pt x="3587" y="1143"/>
                        <a:pt x="3560" y="1062"/>
                      </a:cubicBezTo>
                      <a:cubicBezTo>
                        <a:pt x="3404" y="656"/>
                        <a:pt x="3124" y="366"/>
                        <a:pt x="2704" y="366"/>
                      </a:cubicBezTo>
                      <a:cubicBezTo>
                        <a:pt x="2644" y="366"/>
                        <a:pt x="2582" y="372"/>
                        <a:pt x="2516" y="384"/>
                      </a:cubicBezTo>
                      <a:cubicBezTo>
                        <a:pt x="2458" y="395"/>
                        <a:pt x="2366" y="424"/>
                        <a:pt x="2285" y="424"/>
                      </a:cubicBezTo>
                      <a:cubicBezTo>
                        <a:pt x="2230" y="424"/>
                        <a:pt x="2180" y="410"/>
                        <a:pt x="2150" y="367"/>
                      </a:cubicBezTo>
                      <a:cubicBezTo>
                        <a:pt x="1955" y="108"/>
                        <a:pt x="1718" y="1"/>
                        <a:pt x="145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45" name="Google Shape;5645;p18"/>
                <p:cNvSpPr/>
                <p:nvPr/>
              </p:nvSpPr>
              <p:spPr>
                <a:xfrm>
                  <a:off x="2108980" y="3869064"/>
                  <a:ext cx="848401" cy="176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0" h="2119" extrusionOk="0">
                      <a:moveTo>
                        <a:pt x="3847" y="1"/>
                      </a:moveTo>
                      <a:cubicBezTo>
                        <a:pt x="3439" y="1"/>
                        <a:pt x="3029" y="51"/>
                        <a:pt x="2614" y="165"/>
                      </a:cubicBezTo>
                      <a:cubicBezTo>
                        <a:pt x="1704" y="415"/>
                        <a:pt x="865" y="834"/>
                        <a:pt x="0" y="1209"/>
                      </a:cubicBezTo>
                      <a:cubicBezTo>
                        <a:pt x="107" y="1298"/>
                        <a:pt x="223" y="1378"/>
                        <a:pt x="330" y="1467"/>
                      </a:cubicBezTo>
                      <a:cubicBezTo>
                        <a:pt x="393" y="1512"/>
                        <a:pt x="455" y="1565"/>
                        <a:pt x="518" y="1610"/>
                      </a:cubicBezTo>
                      <a:cubicBezTo>
                        <a:pt x="518" y="1610"/>
                        <a:pt x="526" y="1601"/>
                        <a:pt x="535" y="1601"/>
                      </a:cubicBezTo>
                      <a:cubicBezTo>
                        <a:pt x="1196" y="1360"/>
                        <a:pt x="1891" y="977"/>
                        <a:pt x="2614" y="896"/>
                      </a:cubicBezTo>
                      <a:cubicBezTo>
                        <a:pt x="2926" y="859"/>
                        <a:pt x="3237" y="837"/>
                        <a:pt x="3547" y="837"/>
                      </a:cubicBezTo>
                      <a:cubicBezTo>
                        <a:pt x="3902" y="837"/>
                        <a:pt x="4256" y="865"/>
                        <a:pt x="4612" y="932"/>
                      </a:cubicBezTo>
                      <a:cubicBezTo>
                        <a:pt x="6049" y="1200"/>
                        <a:pt x="7351" y="1904"/>
                        <a:pt x="8805" y="2118"/>
                      </a:cubicBezTo>
                      <a:cubicBezTo>
                        <a:pt x="9260" y="2002"/>
                        <a:pt x="9715" y="1904"/>
                        <a:pt x="10179" y="1824"/>
                      </a:cubicBezTo>
                      <a:cubicBezTo>
                        <a:pt x="9546" y="1753"/>
                        <a:pt x="8903" y="1512"/>
                        <a:pt x="8350" y="1307"/>
                      </a:cubicBezTo>
                      <a:cubicBezTo>
                        <a:pt x="7431" y="968"/>
                        <a:pt x="6539" y="548"/>
                        <a:pt x="5594" y="272"/>
                      </a:cubicBezTo>
                      <a:cubicBezTo>
                        <a:pt x="5011" y="104"/>
                        <a:pt x="4431" y="1"/>
                        <a:pt x="38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46" name="Google Shape;5646;p18"/>
                <p:cNvSpPr/>
                <p:nvPr/>
              </p:nvSpPr>
              <p:spPr>
                <a:xfrm>
                  <a:off x="3079977" y="3257513"/>
                  <a:ext cx="30502" cy="23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85" extrusionOk="0">
                      <a:moveTo>
                        <a:pt x="107" y="0"/>
                      </a:moveTo>
                      <a:cubicBezTo>
                        <a:pt x="54" y="36"/>
                        <a:pt x="0" y="116"/>
                        <a:pt x="18" y="170"/>
                      </a:cubicBezTo>
                      <a:cubicBezTo>
                        <a:pt x="32" y="242"/>
                        <a:pt x="81" y="284"/>
                        <a:pt x="146" y="284"/>
                      </a:cubicBezTo>
                      <a:cubicBezTo>
                        <a:pt x="162" y="284"/>
                        <a:pt x="179" y="282"/>
                        <a:pt x="196" y="277"/>
                      </a:cubicBezTo>
                      <a:cubicBezTo>
                        <a:pt x="268" y="250"/>
                        <a:pt x="366" y="188"/>
                        <a:pt x="303" y="98"/>
                      </a:cubicBezTo>
                      <a:cubicBezTo>
                        <a:pt x="268" y="27"/>
                        <a:pt x="187" y="9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47" name="Google Shape;5647;p18"/>
                <p:cNvSpPr/>
                <p:nvPr/>
              </p:nvSpPr>
              <p:spPr>
                <a:xfrm>
                  <a:off x="2254659" y="3419526"/>
                  <a:ext cx="25919" cy="25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306" extrusionOk="0">
                      <a:moveTo>
                        <a:pt x="161" y="1"/>
                      </a:moveTo>
                      <a:cubicBezTo>
                        <a:pt x="158" y="1"/>
                        <a:pt x="155" y="1"/>
                        <a:pt x="152" y="1"/>
                      </a:cubicBezTo>
                      <a:cubicBezTo>
                        <a:pt x="99" y="28"/>
                        <a:pt x="63" y="46"/>
                        <a:pt x="27" y="90"/>
                      </a:cubicBezTo>
                      <a:cubicBezTo>
                        <a:pt x="1" y="126"/>
                        <a:pt x="1" y="188"/>
                        <a:pt x="18" y="215"/>
                      </a:cubicBezTo>
                      <a:cubicBezTo>
                        <a:pt x="45" y="255"/>
                        <a:pt x="112" y="305"/>
                        <a:pt x="167" y="305"/>
                      </a:cubicBezTo>
                      <a:cubicBezTo>
                        <a:pt x="185" y="305"/>
                        <a:pt x="201" y="300"/>
                        <a:pt x="215" y="286"/>
                      </a:cubicBezTo>
                      <a:cubicBezTo>
                        <a:pt x="311" y="199"/>
                        <a:pt x="29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48" name="Google Shape;5648;p18"/>
                <p:cNvSpPr/>
                <p:nvPr/>
              </p:nvSpPr>
              <p:spPr>
                <a:xfrm>
                  <a:off x="3007054" y="3363772"/>
                  <a:ext cx="50671" cy="3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392" extrusionOk="0">
                      <a:moveTo>
                        <a:pt x="295" y="1"/>
                      </a:moveTo>
                      <a:cubicBezTo>
                        <a:pt x="170" y="37"/>
                        <a:pt x="1" y="108"/>
                        <a:pt x="81" y="251"/>
                      </a:cubicBezTo>
                      <a:cubicBezTo>
                        <a:pt x="129" y="339"/>
                        <a:pt x="207" y="391"/>
                        <a:pt x="297" y="391"/>
                      </a:cubicBezTo>
                      <a:cubicBezTo>
                        <a:pt x="326" y="391"/>
                        <a:pt x="355" y="386"/>
                        <a:pt x="384" y="376"/>
                      </a:cubicBezTo>
                      <a:cubicBezTo>
                        <a:pt x="518" y="340"/>
                        <a:pt x="607" y="215"/>
                        <a:pt x="482" y="108"/>
                      </a:cubicBezTo>
                      <a:cubicBezTo>
                        <a:pt x="429" y="63"/>
                        <a:pt x="358" y="37"/>
                        <a:pt x="2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49" name="Google Shape;5649;p18"/>
                <p:cNvSpPr/>
                <p:nvPr/>
              </p:nvSpPr>
              <p:spPr>
                <a:xfrm>
                  <a:off x="3012305" y="3238178"/>
                  <a:ext cx="11918" cy="9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18" extrusionOk="0">
                      <a:moveTo>
                        <a:pt x="116" y="0"/>
                      </a:moveTo>
                      <a:cubicBezTo>
                        <a:pt x="107" y="0"/>
                        <a:pt x="98" y="0"/>
                        <a:pt x="89" y="9"/>
                      </a:cubicBezTo>
                      <a:lnTo>
                        <a:pt x="80" y="9"/>
                      </a:lnTo>
                      <a:cubicBezTo>
                        <a:pt x="63" y="18"/>
                        <a:pt x="54" y="45"/>
                        <a:pt x="36" y="54"/>
                      </a:cubicBezTo>
                      <a:cubicBezTo>
                        <a:pt x="18" y="63"/>
                        <a:pt x="9" y="72"/>
                        <a:pt x="9" y="81"/>
                      </a:cubicBezTo>
                      <a:cubicBezTo>
                        <a:pt x="0" y="89"/>
                        <a:pt x="0" y="89"/>
                        <a:pt x="9" y="98"/>
                      </a:cubicBezTo>
                      <a:cubicBezTo>
                        <a:pt x="20" y="109"/>
                        <a:pt x="28" y="117"/>
                        <a:pt x="38" y="117"/>
                      </a:cubicBezTo>
                      <a:cubicBezTo>
                        <a:pt x="45" y="117"/>
                        <a:pt x="52" y="114"/>
                        <a:pt x="63" y="107"/>
                      </a:cubicBezTo>
                      <a:cubicBezTo>
                        <a:pt x="80" y="89"/>
                        <a:pt x="98" y="72"/>
                        <a:pt x="116" y="45"/>
                      </a:cubicBezTo>
                      <a:cubicBezTo>
                        <a:pt x="116" y="36"/>
                        <a:pt x="143" y="0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0" name="Google Shape;5650;p18"/>
                <p:cNvSpPr/>
                <p:nvPr/>
              </p:nvSpPr>
              <p:spPr>
                <a:xfrm>
                  <a:off x="3859125" y="3372689"/>
                  <a:ext cx="40920" cy="3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03" extrusionOk="0">
                      <a:moveTo>
                        <a:pt x="211" y="0"/>
                      </a:moveTo>
                      <a:cubicBezTo>
                        <a:pt x="162" y="0"/>
                        <a:pt x="110" y="5"/>
                        <a:pt x="72" y="37"/>
                      </a:cubicBezTo>
                      <a:cubicBezTo>
                        <a:pt x="0" y="117"/>
                        <a:pt x="45" y="233"/>
                        <a:pt x="98" y="313"/>
                      </a:cubicBezTo>
                      <a:cubicBezTo>
                        <a:pt x="142" y="371"/>
                        <a:pt x="209" y="403"/>
                        <a:pt x="275" y="403"/>
                      </a:cubicBezTo>
                      <a:cubicBezTo>
                        <a:pt x="332" y="403"/>
                        <a:pt x="388" y="380"/>
                        <a:pt x="428" y="331"/>
                      </a:cubicBezTo>
                      <a:cubicBezTo>
                        <a:pt x="491" y="269"/>
                        <a:pt x="491" y="197"/>
                        <a:pt x="464" y="144"/>
                      </a:cubicBezTo>
                      <a:cubicBezTo>
                        <a:pt x="455" y="144"/>
                        <a:pt x="455" y="135"/>
                        <a:pt x="455" y="135"/>
                      </a:cubicBezTo>
                      <a:cubicBezTo>
                        <a:pt x="411" y="72"/>
                        <a:pt x="348" y="10"/>
                        <a:pt x="268" y="1"/>
                      </a:cubicBezTo>
                      <a:cubicBezTo>
                        <a:pt x="250" y="1"/>
                        <a:pt x="231" y="0"/>
                        <a:pt x="2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1" name="Google Shape;5651;p18"/>
                <p:cNvSpPr/>
                <p:nvPr/>
              </p:nvSpPr>
              <p:spPr>
                <a:xfrm>
                  <a:off x="3759450" y="3149670"/>
                  <a:ext cx="27586" cy="2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43" extrusionOk="0">
                      <a:moveTo>
                        <a:pt x="161" y="1"/>
                      </a:moveTo>
                      <a:cubicBezTo>
                        <a:pt x="135" y="19"/>
                        <a:pt x="117" y="45"/>
                        <a:pt x="99" y="63"/>
                      </a:cubicBezTo>
                      <a:cubicBezTo>
                        <a:pt x="72" y="90"/>
                        <a:pt x="28" y="108"/>
                        <a:pt x="19" y="143"/>
                      </a:cubicBezTo>
                      <a:cubicBezTo>
                        <a:pt x="10" y="179"/>
                        <a:pt x="1" y="215"/>
                        <a:pt x="10" y="250"/>
                      </a:cubicBezTo>
                      <a:cubicBezTo>
                        <a:pt x="28" y="277"/>
                        <a:pt x="54" y="295"/>
                        <a:pt x="81" y="313"/>
                      </a:cubicBezTo>
                      <a:cubicBezTo>
                        <a:pt x="99" y="333"/>
                        <a:pt x="129" y="342"/>
                        <a:pt x="161" y="342"/>
                      </a:cubicBezTo>
                      <a:cubicBezTo>
                        <a:pt x="228" y="342"/>
                        <a:pt x="307" y="304"/>
                        <a:pt x="313" y="250"/>
                      </a:cubicBezTo>
                      <a:cubicBezTo>
                        <a:pt x="331" y="143"/>
                        <a:pt x="242" y="54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2" name="Google Shape;5652;p18"/>
                <p:cNvSpPr/>
                <p:nvPr/>
              </p:nvSpPr>
              <p:spPr>
                <a:xfrm>
                  <a:off x="3659108" y="3162338"/>
                  <a:ext cx="13501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" h="137" extrusionOk="0">
                      <a:moveTo>
                        <a:pt x="90" y="0"/>
                      </a:moveTo>
                      <a:lnTo>
                        <a:pt x="90" y="0"/>
                      </a:lnTo>
                      <a:cubicBezTo>
                        <a:pt x="54" y="9"/>
                        <a:pt x="27" y="36"/>
                        <a:pt x="18" y="63"/>
                      </a:cubicBezTo>
                      <a:cubicBezTo>
                        <a:pt x="1" y="90"/>
                        <a:pt x="1" y="98"/>
                        <a:pt x="18" y="116"/>
                      </a:cubicBezTo>
                      <a:cubicBezTo>
                        <a:pt x="26" y="124"/>
                        <a:pt x="39" y="137"/>
                        <a:pt x="53" y="137"/>
                      </a:cubicBezTo>
                      <a:cubicBezTo>
                        <a:pt x="56" y="137"/>
                        <a:pt x="60" y="136"/>
                        <a:pt x="63" y="134"/>
                      </a:cubicBezTo>
                      <a:cubicBezTo>
                        <a:pt x="108" y="125"/>
                        <a:pt x="161" y="9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3" name="Google Shape;5653;p18"/>
                <p:cNvSpPr/>
                <p:nvPr/>
              </p:nvSpPr>
              <p:spPr>
                <a:xfrm>
                  <a:off x="3134232" y="3266097"/>
                  <a:ext cx="261771" cy="19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1" h="2334" extrusionOk="0">
                      <a:moveTo>
                        <a:pt x="1813" y="1"/>
                      </a:moveTo>
                      <a:cubicBezTo>
                        <a:pt x="1387" y="1"/>
                        <a:pt x="635" y="141"/>
                        <a:pt x="1017" y="718"/>
                      </a:cubicBezTo>
                      <a:cubicBezTo>
                        <a:pt x="1057" y="774"/>
                        <a:pt x="1004" y="837"/>
                        <a:pt x="948" y="837"/>
                      </a:cubicBezTo>
                      <a:cubicBezTo>
                        <a:pt x="941" y="837"/>
                        <a:pt x="935" y="836"/>
                        <a:pt x="928" y="834"/>
                      </a:cubicBezTo>
                      <a:cubicBezTo>
                        <a:pt x="804" y="813"/>
                        <a:pt x="674" y="792"/>
                        <a:pt x="551" y="792"/>
                      </a:cubicBezTo>
                      <a:cubicBezTo>
                        <a:pt x="516" y="792"/>
                        <a:pt x="480" y="794"/>
                        <a:pt x="446" y="798"/>
                      </a:cubicBezTo>
                      <a:cubicBezTo>
                        <a:pt x="81" y="834"/>
                        <a:pt x="161" y="1084"/>
                        <a:pt x="446" y="1084"/>
                      </a:cubicBezTo>
                      <a:cubicBezTo>
                        <a:pt x="536" y="1084"/>
                        <a:pt x="553" y="1191"/>
                        <a:pt x="491" y="1235"/>
                      </a:cubicBezTo>
                      <a:cubicBezTo>
                        <a:pt x="179" y="1423"/>
                        <a:pt x="0" y="1869"/>
                        <a:pt x="125" y="2226"/>
                      </a:cubicBezTo>
                      <a:cubicBezTo>
                        <a:pt x="224" y="2297"/>
                        <a:pt x="310" y="2333"/>
                        <a:pt x="381" y="2333"/>
                      </a:cubicBezTo>
                      <a:cubicBezTo>
                        <a:pt x="469" y="2333"/>
                        <a:pt x="536" y="2277"/>
                        <a:pt x="580" y="2163"/>
                      </a:cubicBezTo>
                      <a:cubicBezTo>
                        <a:pt x="616" y="2083"/>
                        <a:pt x="643" y="2003"/>
                        <a:pt x="669" y="1913"/>
                      </a:cubicBezTo>
                      <a:cubicBezTo>
                        <a:pt x="696" y="1806"/>
                        <a:pt x="714" y="1681"/>
                        <a:pt x="750" y="1574"/>
                      </a:cubicBezTo>
                      <a:cubicBezTo>
                        <a:pt x="812" y="1360"/>
                        <a:pt x="928" y="1325"/>
                        <a:pt x="1151" y="1307"/>
                      </a:cubicBezTo>
                      <a:cubicBezTo>
                        <a:pt x="1208" y="1299"/>
                        <a:pt x="1263" y="1296"/>
                        <a:pt x="1315" y="1296"/>
                      </a:cubicBezTo>
                      <a:cubicBezTo>
                        <a:pt x="1899" y="1296"/>
                        <a:pt x="2173" y="1741"/>
                        <a:pt x="2025" y="2306"/>
                      </a:cubicBezTo>
                      <a:cubicBezTo>
                        <a:pt x="2275" y="2226"/>
                        <a:pt x="2525" y="2163"/>
                        <a:pt x="2784" y="2110"/>
                      </a:cubicBezTo>
                      <a:cubicBezTo>
                        <a:pt x="2891" y="2003"/>
                        <a:pt x="2989" y="1815"/>
                        <a:pt x="3051" y="1610"/>
                      </a:cubicBezTo>
                      <a:cubicBezTo>
                        <a:pt x="3114" y="1414"/>
                        <a:pt x="3140" y="1262"/>
                        <a:pt x="3060" y="887"/>
                      </a:cubicBezTo>
                      <a:cubicBezTo>
                        <a:pt x="2980" y="513"/>
                        <a:pt x="2480" y="40"/>
                        <a:pt x="1927" y="4"/>
                      </a:cubicBezTo>
                      <a:cubicBezTo>
                        <a:pt x="1893" y="2"/>
                        <a:pt x="1855" y="1"/>
                        <a:pt x="1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4" name="Google Shape;5654;p18"/>
                <p:cNvSpPr/>
                <p:nvPr/>
              </p:nvSpPr>
              <p:spPr>
                <a:xfrm>
                  <a:off x="2144650" y="3249345"/>
                  <a:ext cx="24585" cy="25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04" extrusionOk="0">
                      <a:moveTo>
                        <a:pt x="214" y="0"/>
                      </a:moveTo>
                      <a:cubicBezTo>
                        <a:pt x="170" y="0"/>
                        <a:pt x="134" y="27"/>
                        <a:pt x="107" y="45"/>
                      </a:cubicBezTo>
                      <a:cubicBezTo>
                        <a:pt x="107" y="54"/>
                        <a:pt x="107" y="63"/>
                        <a:pt x="98" y="63"/>
                      </a:cubicBezTo>
                      <a:cubicBezTo>
                        <a:pt x="54" y="89"/>
                        <a:pt x="0" y="196"/>
                        <a:pt x="36" y="241"/>
                      </a:cubicBezTo>
                      <a:cubicBezTo>
                        <a:pt x="57" y="284"/>
                        <a:pt x="88" y="304"/>
                        <a:pt x="123" y="304"/>
                      </a:cubicBezTo>
                      <a:cubicBezTo>
                        <a:pt x="146" y="304"/>
                        <a:pt x="171" y="295"/>
                        <a:pt x="197" y="277"/>
                      </a:cubicBezTo>
                      <a:cubicBezTo>
                        <a:pt x="259" y="232"/>
                        <a:pt x="295" y="178"/>
                        <a:pt x="277" y="98"/>
                      </a:cubicBezTo>
                      <a:cubicBezTo>
                        <a:pt x="268" y="54"/>
                        <a:pt x="268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5" name="Google Shape;5655;p18"/>
                <p:cNvSpPr/>
                <p:nvPr/>
              </p:nvSpPr>
              <p:spPr>
                <a:xfrm>
                  <a:off x="2025640" y="3337519"/>
                  <a:ext cx="65589" cy="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" h="614" extrusionOk="0">
                      <a:moveTo>
                        <a:pt x="434" y="1"/>
                      </a:moveTo>
                      <a:cubicBezTo>
                        <a:pt x="414" y="1"/>
                        <a:pt x="395" y="2"/>
                        <a:pt x="376" y="4"/>
                      </a:cubicBezTo>
                      <a:cubicBezTo>
                        <a:pt x="376" y="13"/>
                        <a:pt x="376" y="13"/>
                        <a:pt x="367" y="22"/>
                      </a:cubicBezTo>
                      <a:cubicBezTo>
                        <a:pt x="242" y="84"/>
                        <a:pt x="1" y="289"/>
                        <a:pt x="117" y="450"/>
                      </a:cubicBezTo>
                      <a:cubicBezTo>
                        <a:pt x="185" y="542"/>
                        <a:pt x="295" y="613"/>
                        <a:pt x="404" y="613"/>
                      </a:cubicBezTo>
                      <a:cubicBezTo>
                        <a:pt x="452" y="613"/>
                        <a:pt x="501" y="599"/>
                        <a:pt x="545" y="566"/>
                      </a:cubicBezTo>
                      <a:cubicBezTo>
                        <a:pt x="679" y="468"/>
                        <a:pt x="786" y="200"/>
                        <a:pt x="625" y="57"/>
                      </a:cubicBezTo>
                      <a:cubicBezTo>
                        <a:pt x="576" y="15"/>
                        <a:pt x="505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6" name="Google Shape;5656;p18"/>
                <p:cNvSpPr/>
                <p:nvPr/>
              </p:nvSpPr>
              <p:spPr>
                <a:xfrm>
                  <a:off x="3196320" y="3133086"/>
                  <a:ext cx="558795" cy="31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5" h="3769" extrusionOk="0">
                      <a:moveTo>
                        <a:pt x="1591" y="1"/>
                      </a:moveTo>
                      <a:cubicBezTo>
                        <a:pt x="1466" y="1"/>
                        <a:pt x="1355" y="32"/>
                        <a:pt x="1280" y="102"/>
                      </a:cubicBezTo>
                      <a:cubicBezTo>
                        <a:pt x="1197" y="177"/>
                        <a:pt x="1121" y="236"/>
                        <a:pt x="1009" y="236"/>
                      </a:cubicBezTo>
                      <a:cubicBezTo>
                        <a:pt x="1002" y="236"/>
                        <a:pt x="994" y="236"/>
                        <a:pt x="986" y="235"/>
                      </a:cubicBezTo>
                      <a:cubicBezTo>
                        <a:pt x="966" y="233"/>
                        <a:pt x="945" y="231"/>
                        <a:pt x="923" y="231"/>
                      </a:cubicBezTo>
                      <a:cubicBezTo>
                        <a:pt x="739" y="231"/>
                        <a:pt x="526" y="331"/>
                        <a:pt x="406" y="467"/>
                      </a:cubicBezTo>
                      <a:cubicBezTo>
                        <a:pt x="0" y="913"/>
                        <a:pt x="404" y="1231"/>
                        <a:pt x="781" y="1231"/>
                      </a:cubicBezTo>
                      <a:cubicBezTo>
                        <a:pt x="826" y="1231"/>
                        <a:pt x="871" y="1226"/>
                        <a:pt x="915" y="1217"/>
                      </a:cubicBezTo>
                      <a:cubicBezTo>
                        <a:pt x="915" y="1208"/>
                        <a:pt x="915" y="1199"/>
                        <a:pt x="923" y="1199"/>
                      </a:cubicBezTo>
                      <a:cubicBezTo>
                        <a:pt x="1047" y="1105"/>
                        <a:pt x="1178" y="1065"/>
                        <a:pt x="1310" y="1065"/>
                      </a:cubicBezTo>
                      <a:cubicBezTo>
                        <a:pt x="1493" y="1065"/>
                        <a:pt x="1677" y="1142"/>
                        <a:pt x="1842" y="1261"/>
                      </a:cubicBezTo>
                      <a:cubicBezTo>
                        <a:pt x="2556" y="1573"/>
                        <a:pt x="3261" y="2885"/>
                        <a:pt x="2868" y="3625"/>
                      </a:cubicBezTo>
                      <a:cubicBezTo>
                        <a:pt x="2908" y="3624"/>
                        <a:pt x="2948" y="3624"/>
                        <a:pt x="2988" y="3624"/>
                      </a:cubicBezTo>
                      <a:cubicBezTo>
                        <a:pt x="3346" y="3624"/>
                        <a:pt x="3690" y="3660"/>
                        <a:pt x="4019" y="3732"/>
                      </a:cubicBezTo>
                      <a:cubicBezTo>
                        <a:pt x="4117" y="3393"/>
                        <a:pt x="4554" y="3206"/>
                        <a:pt x="4876" y="3188"/>
                      </a:cubicBezTo>
                      <a:cubicBezTo>
                        <a:pt x="4901" y="3186"/>
                        <a:pt x="4927" y="3185"/>
                        <a:pt x="4952" y="3185"/>
                      </a:cubicBezTo>
                      <a:cubicBezTo>
                        <a:pt x="5270" y="3185"/>
                        <a:pt x="5506" y="3340"/>
                        <a:pt x="5696" y="3572"/>
                      </a:cubicBezTo>
                      <a:cubicBezTo>
                        <a:pt x="5840" y="3659"/>
                        <a:pt x="6022" y="3768"/>
                        <a:pt x="6198" y="3768"/>
                      </a:cubicBezTo>
                      <a:cubicBezTo>
                        <a:pt x="6274" y="3768"/>
                        <a:pt x="6349" y="3748"/>
                        <a:pt x="6419" y="3697"/>
                      </a:cubicBezTo>
                      <a:cubicBezTo>
                        <a:pt x="6704" y="3474"/>
                        <a:pt x="6374" y="3090"/>
                        <a:pt x="6249" y="2912"/>
                      </a:cubicBezTo>
                      <a:cubicBezTo>
                        <a:pt x="6209" y="2847"/>
                        <a:pt x="6272" y="2767"/>
                        <a:pt x="6337" y="2767"/>
                      </a:cubicBezTo>
                      <a:cubicBezTo>
                        <a:pt x="6344" y="2767"/>
                        <a:pt x="6350" y="2767"/>
                        <a:pt x="6356" y="2769"/>
                      </a:cubicBezTo>
                      <a:cubicBezTo>
                        <a:pt x="6392" y="2787"/>
                        <a:pt x="6423" y="2796"/>
                        <a:pt x="6448" y="2796"/>
                      </a:cubicBezTo>
                      <a:cubicBezTo>
                        <a:pt x="6536" y="2796"/>
                        <a:pt x="6559" y="2687"/>
                        <a:pt x="6517" y="2466"/>
                      </a:cubicBezTo>
                      <a:cubicBezTo>
                        <a:pt x="6437" y="2341"/>
                        <a:pt x="6347" y="2225"/>
                        <a:pt x="6240" y="2118"/>
                      </a:cubicBezTo>
                      <a:cubicBezTo>
                        <a:pt x="6050" y="1927"/>
                        <a:pt x="5789" y="1767"/>
                        <a:pt x="5510" y="1767"/>
                      </a:cubicBezTo>
                      <a:cubicBezTo>
                        <a:pt x="5489" y="1767"/>
                        <a:pt x="5468" y="1768"/>
                        <a:pt x="5446" y="1770"/>
                      </a:cubicBezTo>
                      <a:cubicBezTo>
                        <a:pt x="5009" y="1823"/>
                        <a:pt x="4608" y="2127"/>
                        <a:pt x="4287" y="2439"/>
                      </a:cubicBezTo>
                      <a:cubicBezTo>
                        <a:pt x="4144" y="2822"/>
                        <a:pt x="3903" y="3161"/>
                        <a:pt x="3582" y="3376"/>
                      </a:cubicBezTo>
                      <a:cubicBezTo>
                        <a:pt x="3576" y="3380"/>
                        <a:pt x="3570" y="3382"/>
                        <a:pt x="3564" y="3382"/>
                      </a:cubicBezTo>
                      <a:cubicBezTo>
                        <a:pt x="3536" y="3382"/>
                        <a:pt x="3515" y="3335"/>
                        <a:pt x="3537" y="3313"/>
                      </a:cubicBezTo>
                      <a:cubicBezTo>
                        <a:pt x="3894" y="2894"/>
                        <a:pt x="4198" y="2260"/>
                        <a:pt x="4198" y="1707"/>
                      </a:cubicBezTo>
                      <a:cubicBezTo>
                        <a:pt x="4198" y="1279"/>
                        <a:pt x="4019" y="878"/>
                        <a:pt x="3635" y="664"/>
                      </a:cubicBezTo>
                      <a:cubicBezTo>
                        <a:pt x="3465" y="566"/>
                        <a:pt x="3220" y="461"/>
                        <a:pt x="3006" y="461"/>
                      </a:cubicBezTo>
                      <a:cubicBezTo>
                        <a:pt x="2829" y="461"/>
                        <a:pt x="2673" y="533"/>
                        <a:pt x="2601" y="744"/>
                      </a:cubicBezTo>
                      <a:cubicBezTo>
                        <a:pt x="2592" y="753"/>
                        <a:pt x="2592" y="771"/>
                        <a:pt x="2592" y="780"/>
                      </a:cubicBezTo>
                      <a:cubicBezTo>
                        <a:pt x="2583" y="788"/>
                        <a:pt x="2583" y="797"/>
                        <a:pt x="2583" y="815"/>
                      </a:cubicBezTo>
                      <a:lnTo>
                        <a:pt x="2574" y="815"/>
                      </a:lnTo>
                      <a:cubicBezTo>
                        <a:pt x="2574" y="815"/>
                        <a:pt x="2574" y="824"/>
                        <a:pt x="2574" y="833"/>
                      </a:cubicBezTo>
                      <a:cubicBezTo>
                        <a:pt x="2559" y="862"/>
                        <a:pt x="2536" y="874"/>
                        <a:pt x="2512" y="874"/>
                      </a:cubicBezTo>
                      <a:cubicBezTo>
                        <a:pt x="2463" y="874"/>
                        <a:pt x="2410" y="824"/>
                        <a:pt x="2422" y="771"/>
                      </a:cubicBezTo>
                      <a:cubicBezTo>
                        <a:pt x="2431" y="726"/>
                        <a:pt x="2440" y="681"/>
                        <a:pt x="2458" y="646"/>
                      </a:cubicBezTo>
                      <a:cubicBezTo>
                        <a:pt x="2498" y="295"/>
                        <a:pt x="1979" y="1"/>
                        <a:pt x="159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7" name="Google Shape;5657;p18"/>
                <p:cNvSpPr/>
                <p:nvPr/>
              </p:nvSpPr>
              <p:spPr>
                <a:xfrm>
                  <a:off x="1881462" y="3446529"/>
                  <a:ext cx="1151009" cy="428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5146" extrusionOk="0">
                      <a:moveTo>
                        <a:pt x="8358" y="1"/>
                      </a:moveTo>
                      <a:cubicBezTo>
                        <a:pt x="7557" y="1"/>
                        <a:pt x="6749" y="180"/>
                        <a:pt x="5942" y="623"/>
                      </a:cubicBezTo>
                      <a:cubicBezTo>
                        <a:pt x="3863" y="1756"/>
                        <a:pt x="2418" y="3959"/>
                        <a:pt x="0" y="4450"/>
                      </a:cubicBezTo>
                      <a:cubicBezTo>
                        <a:pt x="420" y="4646"/>
                        <a:pt x="839" y="4869"/>
                        <a:pt x="1222" y="5137"/>
                      </a:cubicBezTo>
                      <a:cubicBezTo>
                        <a:pt x="1231" y="5137"/>
                        <a:pt x="1231" y="5146"/>
                        <a:pt x="1240" y="5146"/>
                      </a:cubicBezTo>
                      <a:cubicBezTo>
                        <a:pt x="1883" y="4807"/>
                        <a:pt x="2543" y="4494"/>
                        <a:pt x="3176" y="4137"/>
                      </a:cubicBezTo>
                      <a:cubicBezTo>
                        <a:pt x="4229" y="3549"/>
                        <a:pt x="5166" y="2808"/>
                        <a:pt x="6174" y="2148"/>
                      </a:cubicBezTo>
                      <a:cubicBezTo>
                        <a:pt x="6985" y="1621"/>
                        <a:pt x="7848" y="1300"/>
                        <a:pt x="8817" y="1300"/>
                      </a:cubicBezTo>
                      <a:cubicBezTo>
                        <a:pt x="8913" y="1300"/>
                        <a:pt x="9010" y="1303"/>
                        <a:pt x="9109" y="1310"/>
                      </a:cubicBezTo>
                      <a:cubicBezTo>
                        <a:pt x="10465" y="1399"/>
                        <a:pt x="11731" y="1889"/>
                        <a:pt x="12998" y="2371"/>
                      </a:cubicBezTo>
                      <a:cubicBezTo>
                        <a:pt x="13079" y="2318"/>
                        <a:pt x="13159" y="2264"/>
                        <a:pt x="13239" y="2211"/>
                      </a:cubicBezTo>
                      <a:cubicBezTo>
                        <a:pt x="13426" y="2095"/>
                        <a:pt x="13623" y="1979"/>
                        <a:pt x="13810" y="1854"/>
                      </a:cubicBezTo>
                      <a:cubicBezTo>
                        <a:pt x="12748" y="1318"/>
                        <a:pt x="11633" y="739"/>
                        <a:pt x="10500" y="373"/>
                      </a:cubicBezTo>
                      <a:cubicBezTo>
                        <a:pt x="10474" y="373"/>
                        <a:pt x="10456" y="364"/>
                        <a:pt x="10438" y="355"/>
                      </a:cubicBezTo>
                      <a:cubicBezTo>
                        <a:pt x="10233" y="293"/>
                        <a:pt x="10036" y="230"/>
                        <a:pt x="9831" y="185"/>
                      </a:cubicBezTo>
                      <a:cubicBezTo>
                        <a:pt x="9822" y="185"/>
                        <a:pt x="9813" y="185"/>
                        <a:pt x="9805" y="177"/>
                      </a:cubicBezTo>
                      <a:cubicBezTo>
                        <a:pt x="9644" y="141"/>
                        <a:pt x="9492" y="114"/>
                        <a:pt x="9332" y="87"/>
                      </a:cubicBezTo>
                      <a:cubicBezTo>
                        <a:pt x="9328" y="91"/>
                        <a:pt x="9323" y="93"/>
                        <a:pt x="9317" y="93"/>
                      </a:cubicBezTo>
                      <a:cubicBezTo>
                        <a:pt x="9310" y="93"/>
                        <a:pt x="9301" y="89"/>
                        <a:pt x="9296" y="78"/>
                      </a:cubicBezTo>
                      <a:cubicBezTo>
                        <a:pt x="8985" y="28"/>
                        <a:pt x="8672" y="1"/>
                        <a:pt x="8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8" name="Google Shape;5658;p18"/>
                <p:cNvSpPr/>
                <p:nvPr/>
              </p:nvSpPr>
              <p:spPr>
                <a:xfrm>
                  <a:off x="3636773" y="3876815"/>
                  <a:ext cx="14251" cy="7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93" extrusionOk="0">
                      <a:moveTo>
                        <a:pt x="99" y="0"/>
                      </a:moveTo>
                      <a:cubicBezTo>
                        <a:pt x="90" y="9"/>
                        <a:pt x="90" y="9"/>
                        <a:pt x="81" y="9"/>
                      </a:cubicBezTo>
                      <a:cubicBezTo>
                        <a:pt x="63" y="18"/>
                        <a:pt x="1" y="72"/>
                        <a:pt x="45" y="90"/>
                      </a:cubicBezTo>
                      <a:cubicBezTo>
                        <a:pt x="54" y="92"/>
                        <a:pt x="63" y="93"/>
                        <a:pt x="72" y="93"/>
                      </a:cubicBezTo>
                      <a:cubicBezTo>
                        <a:pt x="98" y="93"/>
                        <a:pt x="124" y="83"/>
                        <a:pt x="144" y="63"/>
                      </a:cubicBezTo>
                      <a:cubicBezTo>
                        <a:pt x="170" y="36"/>
                        <a:pt x="135" y="18"/>
                        <a:pt x="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59" name="Google Shape;5659;p18"/>
                <p:cNvSpPr/>
                <p:nvPr/>
              </p:nvSpPr>
              <p:spPr>
                <a:xfrm>
                  <a:off x="1778870" y="4048579"/>
                  <a:ext cx="24585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95" extrusionOk="0">
                      <a:moveTo>
                        <a:pt x="107" y="0"/>
                      </a:moveTo>
                      <a:cubicBezTo>
                        <a:pt x="9" y="80"/>
                        <a:pt x="0" y="321"/>
                        <a:pt x="107" y="384"/>
                      </a:cubicBezTo>
                      <a:cubicBezTo>
                        <a:pt x="120" y="391"/>
                        <a:pt x="132" y="394"/>
                        <a:pt x="144" y="394"/>
                      </a:cubicBezTo>
                      <a:cubicBezTo>
                        <a:pt x="219" y="394"/>
                        <a:pt x="261" y="258"/>
                        <a:pt x="277" y="196"/>
                      </a:cubicBezTo>
                      <a:cubicBezTo>
                        <a:pt x="286" y="134"/>
                        <a:pt x="295" y="54"/>
                        <a:pt x="232" y="18"/>
                      </a:cubicBezTo>
                      <a:cubicBezTo>
                        <a:pt x="188" y="0"/>
                        <a:pt x="143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60" name="Google Shape;5660;p18"/>
                <p:cNvSpPr/>
                <p:nvPr/>
              </p:nvSpPr>
              <p:spPr>
                <a:xfrm>
                  <a:off x="1566186" y="3952404"/>
                  <a:ext cx="52171" cy="4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56" extrusionOk="0">
                      <a:moveTo>
                        <a:pt x="333" y="0"/>
                      </a:moveTo>
                      <a:cubicBezTo>
                        <a:pt x="309" y="0"/>
                        <a:pt x="284" y="4"/>
                        <a:pt x="259" y="12"/>
                      </a:cubicBezTo>
                      <a:cubicBezTo>
                        <a:pt x="143" y="75"/>
                        <a:pt x="1" y="262"/>
                        <a:pt x="90" y="396"/>
                      </a:cubicBezTo>
                      <a:cubicBezTo>
                        <a:pt x="142" y="480"/>
                        <a:pt x="222" y="555"/>
                        <a:pt x="314" y="555"/>
                      </a:cubicBezTo>
                      <a:cubicBezTo>
                        <a:pt x="348" y="555"/>
                        <a:pt x="384" y="545"/>
                        <a:pt x="420" y="521"/>
                      </a:cubicBezTo>
                      <a:cubicBezTo>
                        <a:pt x="536" y="440"/>
                        <a:pt x="625" y="253"/>
                        <a:pt x="536" y="119"/>
                      </a:cubicBezTo>
                      <a:cubicBezTo>
                        <a:pt x="488" y="44"/>
                        <a:pt x="414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61" name="Google Shape;5661;p18"/>
                <p:cNvSpPr/>
                <p:nvPr/>
              </p:nvSpPr>
              <p:spPr>
                <a:xfrm>
                  <a:off x="1740283" y="3957822"/>
                  <a:ext cx="23002" cy="2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81" extrusionOk="0">
                      <a:moveTo>
                        <a:pt x="142" y="1"/>
                      </a:moveTo>
                      <a:lnTo>
                        <a:pt x="142" y="1"/>
                      </a:lnTo>
                      <a:cubicBezTo>
                        <a:pt x="80" y="28"/>
                        <a:pt x="26" y="117"/>
                        <a:pt x="8" y="170"/>
                      </a:cubicBezTo>
                      <a:cubicBezTo>
                        <a:pt x="0" y="225"/>
                        <a:pt x="20" y="280"/>
                        <a:pt x="74" y="280"/>
                      </a:cubicBezTo>
                      <a:cubicBezTo>
                        <a:pt x="81" y="280"/>
                        <a:pt x="89" y="279"/>
                        <a:pt x="97" y="277"/>
                      </a:cubicBezTo>
                      <a:cubicBezTo>
                        <a:pt x="196" y="242"/>
                        <a:pt x="276" y="36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62" name="Google Shape;5662;p18"/>
                <p:cNvSpPr/>
                <p:nvPr/>
              </p:nvSpPr>
              <p:spPr>
                <a:xfrm>
                  <a:off x="3557266" y="3899150"/>
                  <a:ext cx="28336" cy="2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288" extrusionOk="0">
                      <a:moveTo>
                        <a:pt x="188" y="0"/>
                      </a:moveTo>
                      <a:cubicBezTo>
                        <a:pt x="125" y="18"/>
                        <a:pt x="45" y="98"/>
                        <a:pt x="27" y="161"/>
                      </a:cubicBezTo>
                      <a:cubicBezTo>
                        <a:pt x="0" y="241"/>
                        <a:pt x="90" y="268"/>
                        <a:pt x="152" y="285"/>
                      </a:cubicBezTo>
                      <a:cubicBezTo>
                        <a:pt x="161" y="287"/>
                        <a:pt x="169" y="287"/>
                        <a:pt x="178" y="287"/>
                      </a:cubicBezTo>
                      <a:cubicBezTo>
                        <a:pt x="238" y="287"/>
                        <a:pt x="289" y="259"/>
                        <a:pt x="313" y="196"/>
                      </a:cubicBezTo>
                      <a:cubicBezTo>
                        <a:pt x="339" y="107"/>
                        <a:pt x="259" y="36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63" name="Google Shape;5663;p18"/>
                <p:cNvSpPr/>
                <p:nvPr/>
              </p:nvSpPr>
              <p:spPr>
                <a:xfrm>
                  <a:off x="3041307" y="3893899"/>
                  <a:ext cx="6751" cy="7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90" extrusionOk="0">
                      <a:moveTo>
                        <a:pt x="54" y="1"/>
                      </a:moveTo>
                      <a:cubicBezTo>
                        <a:pt x="45" y="9"/>
                        <a:pt x="36" y="9"/>
                        <a:pt x="27" y="27"/>
                      </a:cubicBezTo>
                      <a:cubicBezTo>
                        <a:pt x="27" y="45"/>
                        <a:pt x="0" y="72"/>
                        <a:pt x="9" y="90"/>
                      </a:cubicBezTo>
                      <a:lnTo>
                        <a:pt x="27" y="90"/>
                      </a:lnTo>
                      <a:cubicBezTo>
                        <a:pt x="36" y="90"/>
                        <a:pt x="45" y="81"/>
                        <a:pt x="54" y="72"/>
                      </a:cubicBezTo>
                      <a:cubicBezTo>
                        <a:pt x="71" y="54"/>
                        <a:pt x="80" y="45"/>
                        <a:pt x="71" y="27"/>
                      </a:cubicBezTo>
                      <a:cubicBezTo>
                        <a:pt x="71" y="9"/>
                        <a:pt x="63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64" name="Google Shape;5664;p18"/>
                <p:cNvSpPr/>
                <p:nvPr/>
              </p:nvSpPr>
              <p:spPr>
                <a:xfrm>
                  <a:off x="3494095" y="3833644"/>
                  <a:ext cx="10918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" h="137" extrusionOk="0">
                      <a:moveTo>
                        <a:pt x="71" y="1"/>
                      </a:moveTo>
                      <a:cubicBezTo>
                        <a:pt x="62" y="1"/>
                        <a:pt x="54" y="10"/>
                        <a:pt x="45" y="10"/>
                      </a:cubicBezTo>
                      <a:cubicBezTo>
                        <a:pt x="27" y="19"/>
                        <a:pt x="18" y="19"/>
                        <a:pt x="9" y="19"/>
                      </a:cubicBezTo>
                      <a:lnTo>
                        <a:pt x="0" y="19"/>
                      </a:lnTo>
                      <a:cubicBezTo>
                        <a:pt x="0" y="28"/>
                        <a:pt x="9" y="63"/>
                        <a:pt x="18" y="72"/>
                      </a:cubicBezTo>
                      <a:cubicBezTo>
                        <a:pt x="27" y="90"/>
                        <a:pt x="36" y="117"/>
                        <a:pt x="54" y="126"/>
                      </a:cubicBezTo>
                      <a:cubicBezTo>
                        <a:pt x="63" y="133"/>
                        <a:pt x="72" y="136"/>
                        <a:pt x="80" y="136"/>
                      </a:cubicBezTo>
                      <a:cubicBezTo>
                        <a:pt x="111" y="136"/>
                        <a:pt x="130" y="90"/>
                        <a:pt x="116" y="55"/>
                      </a:cubicBezTo>
                      <a:cubicBezTo>
                        <a:pt x="107" y="37"/>
                        <a:pt x="89" y="19"/>
                        <a:pt x="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65" name="Google Shape;5665;p18"/>
                <p:cNvSpPr/>
                <p:nvPr/>
              </p:nvSpPr>
              <p:spPr>
                <a:xfrm>
                  <a:off x="2989220" y="3928819"/>
                  <a:ext cx="12751" cy="15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182" extrusionOk="0">
                      <a:moveTo>
                        <a:pt x="63" y="1"/>
                      </a:moveTo>
                      <a:cubicBezTo>
                        <a:pt x="63" y="10"/>
                        <a:pt x="54" y="10"/>
                        <a:pt x="54" y="19"/>
                      </a:cubicBezTo>
                      <a:cubicBezTo>
                        <a:pt x="27" y="37"/>
                        <a:pt x="18" y="54"/>
                        <a:pt x="10" y="90"/>
                      </a:cubicBezTo>
                      <a:cubicBezTo>
                        <a:pt x="1" y="108"/>
                        <a:pt x="1" y="144"/>
                        <a:pt x="10" y="161"/>
                      </a:cubicBezTo>
                      <a:cubicBezTo>
                        <a:pt x="24" y="176"/>
                        <a:pt x="39" y="182"/>
                        <a:pt x="54" y="182"/>
                      </a:cubicBezTo>
                      <a:cubicBezTo>
                        <a:pt x="85" y="182"/>
                        <a:pt x="113" y="156"/>
                        <a:pt x="126" y="126"/>
                      </a:cubicBezTo>
                      <a:cubicBezTo>
                        <a:pt x="152" y="63"/>
                        <a:pt x="108" y="28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66" name="Google Shape;5666;p18"/>
                <p:cNvSpPr/>
                <p:nvPr/>
              </p:nvSpPr>
              <p:spPr>
                <a:xfrm>
                  <a:off x="1804122" y="4051496"/>
                  <a:ext cx="188182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446" extrusionOk="0">
                      <a:moveTo>
                        <a:pt x="1517" y="1"/>
                      </a:moveTo>
                      <a:lnTo>
                        <a:pt x="1517" y="1"/>
                      </a:lnTo>
                      <a:cubicBezTo>
                        <a:pt x="1651" y="251"/>
                        <a:pt x="1615" y="634"/>
                        <a:pt x="1544" y="884"/>
                      </a:cubicBezTo>
                      <a:cubicBezTo>
                        <a:pt x="1303" y="1633"/>
                        <a:pt x="732" y="1990"/>
                        <a:pt x="0" y="2106"/>
                      </a:cubicBezTo>
                      <a:cubicBezTo>
                        <a:pt x="277" y="2213"/>
                        <a:pt x="545" y="2329"/>
                        <a:pt x="803" y="2445"/>
                      </a:cubicBezTo>
                      <a:cubicBezTo>
                        <a:pt x="1794" y="2115"/>
                        <a:pt x="2258" y="768"/>
                        <a:pt x="15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67" name="Google Shape;5667;p18"/>
                <p:cNvSpPr/>
                <p:nvPr/>
              </p:nvSpPr>
              <p:spPr>
                <a:xfrm>
                  <a:off x="1816540" y="3960572"/>
                  <a:ext cx="369780" cy="334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4009" extrusionOk="0">
                      <a:moveTo>
                        <a:pt x="1444" y="1"/>
                      </a:moveTo>
                      <a:cubicBezTo>
                        <a:pt x="1389" y="1"/>
                        <a:pt x="1328" y="20"/>
                        <a:pt x="1261" y="66"/>
                      </a:cubicBezTo>
                      <a:cubicBezTo>
                        <a:pt x="1154" y="128"/>
                        <a:pt x="1092" y="226"/>
                        <a:pt x="976" y="280"/>
                      </a:cubicBezTo>
                      <a:cubicBezTo>
                        <a:pt x="965" y="285"/>
                        <a:pt x="949" y="290"/>
                        <a:pt x="934" y="290"/>
                      </a:cubicBezTo>
                      <a:cubicBezTo>
                        <a:pt x="922" y="290"/>
                        <a:pt x="912" y="288"/>
                        <a:pt x="904" y="280"/>
                      </a:cubicBezTo>
                      <a:cubicBezTo>
                        <a:pt x="826" y="223"/>
                        <a:pt x="770" y="194"/>
                        <a:pt x="687" y="194"/>
                      </a:cubicBezTo>
                      <a:cubicBezTo>
                        <a:pt x="666" y="194"/>
                        <a:pt x="644" y="196"/>
                        <a:pt x="619" y="200"/>
                      </a:cubicBezTo>
                      <a:cubicBezTo>
                        <a:pt x="0" y="272"/>
                        <a:pt x="98" y="958"/>
                        <a:pt x="598" y="958"/>
                      </a:cubicBezTo>
                      <a:cubicBezTo>
                        <a:pt x="654" y="958"/>
                        <a:pt x="714" y="950"/>
                        <a:pt x="779" y="931"/>
                      </a:cubicBezTo>
                      <a:cubicBezTo>
                        <a:pt x="851" y="863"/>
                        <a:pt x="930" y="832"/>
                        <a:pt x="1007" y="832"/>
                      </a:cubicBezTo>
                      <a:cubicBezTo>
                        <a:pt x="1093" y="832"/>
                        <a:pt x="1177" y="870"/>
                        <a:pt x="1252" y="940"/>
                      </a:cubicBezTo>
                      <a:lnTo>
                        <a:pt x="1261" y="940"/>
                      </a:lnTo>
                      <a:cubicBezTo>
                        <a:pt x="1475" y="1092"/>
                        <a:pt x="1618" y="1270"/>
                        <a:pt x="1716" y="1467"/>
                      </a:cubicBezTo>
                      <a:cubicBezTo>
                        <a:pt x="1725" y="1467"/>
                        <a:pt x="1734" y="1475"/>
                        <a:pt x="1734" y="1484"/>
                      </a:cubicBezTo>
                      <a:cubicBezTo>
                        <a:pt x="1850" y="1814"/>
                        <a:pt x="2189" y="2011"/>
                        <a:pt x="2233" y="2385"/>
                      </a:cubicBezTo>
                      <a:cubicBezTo>
                        <a:pt x="2260" y="2626"/>
                        <a:pt x="2207" y="2831"/>
                        <a:pt x="2117" y="3054"/>
                      </a:cubicBezTo>
                      <a:cubicBezTo>
                        <a:pt x="1948" y="3456"/>
                        <a:pt x="1636" y="3741"/>
                        <a:pt x="1234" y="3822"/>
                      </a:cubicBezTo>
                      <a:cubicBezTo>
                        <a:pt x="1350" y="3884"/>
                        <a:pt x="1466" y="3947"/>
                        <a:pt x="1582" y="4009"/>
                      </a:cubicBezTo>
                      <a:cubicBezTo>
                        <a:pt x="2019" y="3929"/>
                        <a:pt x="2456" y="3848"/>
                        <a:pt x="2894" y="3804"/>
                      </a:cubicBezTo>
                      <a:cubicBezTo>
                        <a:pt x="2760" y="3563"/>
                        <a:pt x="2778" y="3260"/>
                        <a:pt x="2920" y="3010"/>
                      </a:cubicBezTo>
                      <a:cubicBezTo>
                        <a:pt x="3015" y="2837"/>
                        <a:pt x="3152" y="2706"/>
                        <a:pt x="3331" y="2706"/>
                      </a:cubicBezTo>
                      <a:cubicBezTo>
                        <a:pt x="3337" y="2706"/>
                        <a:pt x="3343" y="2706"/>
                        <a:pt x="3349" y="2707"/>
                      </a:cubicBezTo>
                      <a:cubicBezTo>
                        <a:pt x="3380" y="2672"/>
                        <a:pt x="3421" y="2657"/>
                        <a:pt x="3467" y="2657"/>
                      </a:cubicBezTo>
                      <a:cubicBezTo>
                        <a:pt x="3673" y="2657"/>
                        <a:pt x="3991" y="2939"/>
                        <a:pt x="4107" y="3019"/>
                      </a:cubicBezTo>
                      <a:cubicBezTo>
                        <a:pt x="4146" y="3041"/>
                        <a:pt x="4238" y="3116"/>
                        <a:pt x="4312" y="3116"/>
                      </a:cubicBezTo>
                      <a:cubicBezTo>
                        <a:pt x="4356" y="3116"/>
                        <a:pt x="4394" y="3090"/>
                        <a:pt x="4410" y="3010"/>
                      </a:cubicBezTo>
                      <a:cubicBezTo>
                        <a:pt x="4428" y="2903"/>
                        <a:pt x="4437" y="2796"/>
                        <a:pt x="4410" y="2689"/>
                      </a:cubicBezTo>
                      <a:cubicBezTo>
                        <a:pt x="4366" y="2537"/>
                        <a:pt x="4303" y="2376"/>
                        <a:pt x="4187" y="2260"/>
                      </a:cubicBezTo>
                      <a:cubicBezTo>
                        <a:pt x="4015" y="2089"/>
                        <a:pt x="3812" y="2007"/>
                        <a:pt x="3597" y="2007"/>
                      </a:cubicBezTo>
                      <a:cubicBezTo>
                        <a:pt x="3533" y="2007"/>
                        <a:pt x="3468" y="2014"/>
                        <a:pt x="3402" y="2029"/>
                      </a:cubicBezTo>
                      <a:cubicBezTo>
                        <a:pt x="3286" y="2305"/>
                        <a:pt x="3001" y="2439"/>
                        <a:pt x="2715" y="2457"/>
                      </a:cubicBezTo>
                      <a:cubicBezTo>
                        <a:pt x="2712" y="2457"/>
                        <a:pt x="2709" y="2458"/>
                        <a:pt x="2707" y="2458"/>
                      </a:cubicBezTo>
                      <a:cubicBezTo>
                        <a:pt x="2670" y="2458"/>
                        <a:pt x="2664" y="2401"/>
                        <a:pt x="2697" y="2376"/>
                      </a:cubicBezTo>
                      <a:cubicBezTo>
                        <a:pt x="2911" y="2243"/>
                        <a:pt x="3580" y="1966"/>
                        <a:pt x="3152" y="1547"/>
                      </a:cubicBezTo>
                      <a:cubicBezTo>
                        <a:pt x="3010" y="1404"/>
                        <a:pt x="2858" y="1279"/>
                        <a:pt x="2715" y="1136"/>
                      </a:cubicBezTo>
                      <a:cubicBezTo>
                        <a:pt x="2519" y="940"/>
                        <a:pt x="3072" y="922"/>
                        <a:pt x="2483" y="592"/>
                      </a:cubicBezTo>
                      <a:cubicBezTo>
                        <a:pt x="2409" y="551"/>
                        <a:pt x="2324" y="544"/>
                        <a:pt x="2239" y="544"/>
                      </a:cubicBezTo>
                      <a:cubicBezTo>
                        <a:pt x="2197" y="544"/>
                        <a:pt x="2155" y="545"/>
                        <a:pt x="2114" y="545"/>
                      </a:cubicBezTo>
                      <a:cubicBezTo>
                        <a:pt x="1993" y="545"/>
                        <a:pt x="1885" y="530"/>
                        <a:pt x="1832" y="405"/>
                      </a:cubicBezTo>
                      <a:cubicBezTo>
                        <a:pt x="1769" y="258"/>
                        <a:pt x="1645" y="1"/>
                        <a:pt x="14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68" name="Google Shape;5668;p18"/>
                <p:cNvSpPr/>
                <p:nvPr/>
              </p:nvSpPr>
              <p:spPr>
                <a:xfrm>
                  <a:off x="1958801" y="4020243"/>
                  <a:ext cx="2133087" cy="30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95" h="3615" extrusionOk="0">
                      <a:moveTo>
                        <a:pt x="14200" y="1"/>
                      </a:moveTo>
                      <a:cubicBezTo>
                        <a:pt x="13827" y="1"/>
                        <a:pt x="13455" y="20"/>
                        <a:pt x="13087" y="64"/>
                      </a:cubicBezTo>
                      <a:cubicBezTo>
                        <a:pt x="12347" y="153"/>
                        <a:pt x="11615" y="322"/>
                        <a:pt x="10884" y="492"/>
                      </a:cubicBezTo>
                      <a:cubicBezTo>
                        <a:pt x="10340" y="626"/>
                        <a:pt x="9786" y="733"/>
                        <a:pt x="9269" y="920"/>
                      </a:cubicBezTo>
                      <a:cubicBezTo>
                        <a:pt x="8752" y="1098"/>
                        <a:pt x="8234" y="1250"/>
                        <a:pt x="7726" y="1446"/>
                      </a:cubicBezTo>
                      <a:cubicBezTo>
                        <a:pt x="7217" y="1652"/>
                        <a:pt x="6718" y="1875"/>
                        <a:pt x="6191" y="2026"/>
                      </a:cubicBezTo>
                      <a:cubicBezTo>
                        <a:pt x="5076" y="2365"/>
                        <a:pt x="3988" y="2838"/>
                        <a:pt x="2837" y="3061"/>
                      </a:cubicBezTo>
                      <a:cubicBezTo>
                        <a:pt x="1909" y="3239"/>
                        <a:pt x="946" y="3248"/>
                        <a:pt x="0" y="3364"/>
                      </a:cubicBezTo>
                      <a:cubicBezTo>
                        <a:pt x="45" y="3391"/>
                        <a:pt x="89" y="3409"/>
                        <a:pt x="134" y="3436"/>
                      </a:cubicBezTo>
                      <a:cubicBezTo>
                        <a:pt x="232" y="3498"/>
                        <a:pt x="339" y="3552"/>
                        <a:pt x="437" y="3614"/>
                      </a:cubicBezTo>
                      <a:cubicBezTo>
                        <a:pt x="1713" y="3462"/>
                        <a:pt x="2980" y="3436"/>
                        <a:pt x="4246" y="3177"/>
                      </a:cubicBezTo>
                      <a:cubicBezTo>
                        <a:pt x="5433" y="2927"/>
                        <a:pt x="6637" y="2767"/>
                        <a:pt x="7815" y="2472"/>
                      </a:cubicBezTo>
                      <a:cubicBezTo>
                        <a:pt x="9055" y="2169"/>
                        <a:pt x="10286" y="1839"/>
                        <a:pt x="11517" y="1536"/>
                      </a:cubicBezTo>
                      <a:cubicBezTo>
                        <a:pt x="12748" y="1223"/>
                        <a:pt x="14033" y="929"/>
                        <a:pt x="15309" y="929"/>
                      </a:cubicBezTo>
                      <a:cubicBezTo>
                        <a:pt x="15323" y="929"/>
                        <a:pt x="15338" y="929"/>
                        <a:pt x="15353" y="929"/>
                      </a:cubicBezTo>
                      <a:cubicBezTo>
                        <a:pt x="17168" y="929"/>
                        <a:pt x="19016" y="1468"/>
                        <a:pt x="20768" y="1901"/>
                      </a:cubicBezTo>
                      <a:cubicBezTo>
                        <a:pt x="21616" y="2107"/>
                        <a:pt x="22454" y="2383"/>
                        <a:pt x="23329" y="2535"/>
                      </a:cubicBezTo>
                      <a:cubicBezTo>
                        <a:pt x="23700" y="2600"/>
                        <a:pt x="24061" y="2633"/>
                        <a:pt x="24418" y="2633"/>
                      </a:cubicBezTo>
                      <a:cubicBezTo>
                        <a:pt x="24798" y="2633"/>
                        <a:pt x="25173" y="2595"/>
                        <a:pt x="25550" y="2517"/>
                      </a:cubicBezTo>
                      <a:cubicBezTo>
                        <a:pt x="25568" y="2508"/>
                        <a:pt x="25577" y="2508"/>
                        <a:pt x="25595" y="2499"/>
                      </a:cubicBezTo>
                      <a:lnTo>
                        <a:pt x="25595" y="2499"/>
                      </a:lnTo>
                      <a:cubicBezTo>
                        <a:pt x="25577" y="2499"/>
                        <a:pt x="25559" y="2499"/>
                        <a:pt x="25542" y="2499"/>
                      </a:cubicBezTo>
                      <a:cubicBezTo>
                        <a:pt x="24898" y="2499"/>
                        <a:pt x="24231" y="2343"/>
                        <a:pt x="23641" y="2187"/>
                      </a:cubicBezTo>
                      <a:cubicBezTo>
                        <a:pt x="22651" y="1919"/>
                        <a:pt x="21669" y="1616"/>
                        <a:pt x="20706" y="1268"/>
                      </a:cubicBezTo>
                      <a:cubicBezTo>
                        <a:pt x="20099" y="1045"/>
                        <a:pt x="19448" y="920"/>
                        <a:pt x="18823" y="742"/>
                      </a:cubicBezTo>
                      <a:cubicBezTo>
                        <a:pt x="18217" y="572"/>
                        <a:pt x="17592" y="403"/>
                        <a:pt x="16968" y="287"/>
                      </a:cubicBezTo>
                      <a:cubicBezTo>
                        <a:pt x="16070" y="121"/>
                        <a:pt x="15131" y="1"/>
                        <a:pt x="142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669" name="Google Shape;5669;p18"/>
              <p:cNvSpPr/>
              <p:nvPr/>
            </p:nvSpPr>
            <p:spPr>
              <a:xfrm>
                <a:off x="1925201" y="4196367"/>
                <a:ext cx="57584" cy="103007"/>
              </a:xfrm>
              <a:custGeom>
                <a:avLst/>
                <a:gdLst/>
                <a:ahLst/>
                <a:cxnLst/>
                <a:rect l="l" t="t" r="r" b="b"/>
                <a:pathLst>
                  <a:path w="554" h="991" extrusionOk="0">
                    <a:moveTo>
                      <a:pt x="500" y="1"/>
                    </a:moveTo>
                    <a:cubicBezTo>
                      <a:pt x="500" y="1"/>
                      <a:pt x="366" y="27"/>
                      <a:pt x="251" y="143"/>
                    </a:cubicBezTo>
                    <a:cubicBezTo>
                      <a:pt x="117" y="277"/>
                      <a:pt x="1" y="536"/>
                      <a:pt x="108" y="991"/>
                    </a:cubicBezTo>
                    <a:cubicBezTo>
                      <a:pt x="259" y="982"/>
                      <a:pt x="411" y="964"/>
                      <a:pt x="554" y="955"/>
                    </a:cubicBezTo>
                    <a:cubicBezTo>
                      <a:pt x="545" y="946"/>
                      <a:pt x="527" y="928"/>
                      <a:pt x="509" y="911"/>
                    </a:cubicBezTo>
                    <a:cubicBezTo>
                      <a:pt x="393" y="795"/>
                      <a:pt x="366" y="643"/>
                      <a:pt x="366" y="491"/>
                    </a:cubicBezTo>
                    <a:cubicBezTo>
                      <a:pt x="358" y="313"/>
                      <a:pt x="500" y="1"/>
                      <a:pt x="5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18"/>
              <p:cNvSpPr/>
              <p:nvPr/>
            </p:nvSpPr>
            <p:spPr>
              <a:xfrm>
                <a:off x="3809460" y="4012598"/>
                <a:ext cx="829045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976" h="2044" extrusionOk="0">
                    <a:moveTo>
                      <a:pt x="2741" y="0"/>
                    </a:moveTo>
                    <a:cubicBezTo>
                      <a:pt x="2489" y="0"/>
                      <a:pt x="2239" y="15"/>
                      <a:pt x="1999" y="47"/>
                    </a:cubicBezTo>
                    <a:cubicBezTo>
                      <a:pt x="1508" y="118"/>
                      <a:pt x="982" y="118"/>
                      <a:pt x="500" y="243"/>
                    </a:cubicBezTo>
                    <a:cubicBezTo>
                      <a:pt x="330" y="279"/>
                      <a:pt x="170" y="315"/>
                      <a:pt x="0" y="323"/>
                    </a:cubicBezTo>
                    <a:cubicBezTo>
                      <a:pt x="393" y="431"/>
                      <a:pt x="768" y="538"/>
                      <a:pt x="1151" y="645"/>
                    </a:cubicBezTo>
                    <a:cubicBezTo>
                      <a:pt x="2159" y="921"/>
                      <a:pt x="3132" y="1323"/>
                      <a:pt x="4149" y="1599"/>
                    </a:cubicBezTo>
                    <a:cubicBezTo>
                      <a:pt x="4897" y="1803"/>
                      <a:pt x="5698" y="2043"/>
                      <a:pt x="6483" y="2043"/>
                    </a:cubicBezTo>
                    <a:cubicBezTo>
                      <a:pt x="6558" y="2043"/>
                      <a:pt x="6634" y="2041"/>
                      <a:pt x="6709" y="2036"/>
                    </a:cubicBezTo>
                    <a:cubicBezTo>
                      <a:pt x="7119" y="1911"/>
                      <a:pt x="7547" y="1831"/>
                      <a:pt x="7976" y="1795"/>
                    </a:cubicBezTo>
                    <a:cubicBezTo>
                      <a:pt x="7619" y="1644"/>
                      <a:pt x="7280" y="1430"/>
                      <a:pt x="6977" y="1251"/>
                    </a:cubicBezTo>
                    <a:cubicBezTo>
                      <a:pt x="6272" y="841"/>
                      <a:pt x="5496" y="395"/>
                      <a:pt x="4693" y="225"/>
                    </a:cubicBezTo>
                    <a:cubicBezTo>
                      <a:pt x="4075" y="97"/>
                      <a:pt x="3396" y="0"/>
                      <a:pt x="274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18"/>
              <p:cNvSpPr/>
              <p:nvPr/>
            </p:nvSpPr>
            <p:spPr>
              <a:xfrm>
                <a:off x="1710146" y="4088787"/>
                <a:ext cx="145623" cy="20788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2" name="Google Shape;5672;p18"/>
            <p:cNvGrpSpPr/>
            <p:nvPr/>
          </p:nvGrpSpPr>
          <p:grpSpPr>
            <a:xfrm>
              <a:off x="-1043807" y="4756345"/>
              <a:ext cx="3116611" cy="2021406"/>
              <a:chOff x="5177059" y="2533644"/>
              <a:chExt cx="3192268" cy="2070476"/>
            </a:xfrm>
          </p:grpSpPr>
          <p:grpSp>
            <p:nvGrpSpPr>
              <p:cNvPr id="5673" name="Google Shape;5673;p18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5674" name="Google Shape;5674;p18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75" name="Google Shape;5675;p18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76" name="Google Shape;5676;p18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77" name="Google Shape;5677;p18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78" name="Google Shape;5678;p18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79" name="Google Shape;5679;p18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80" name="Google Shape;5680;p18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81" name="Google Shape;5681;p18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82" name="Google Shape;5682;p18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83" name="Google Shape;5683;p18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84" name="Google Shape;5684;p18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85" name="Google Shape;5685;p18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86" name="Google Shape;5686;p18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687" name="Google Shape;5687;p18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5688" name="Google Shape;5688;p18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89" name="Google Shape;5689;p18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0" name="Google Shape;5690;p18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1" name="Google Shape;5691;p18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2" name="Google Shape;5692;p18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3" name="Google Shape;5693;p18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4" name="Google Shape;5694;p18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5" name="Google Shape;5695;p18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6" name="Google Shape;5696;p18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7" name="Google Shape;5697;p18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8" name="Google Shape;5698;p18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699" name="Google Shape;5699;p18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0" name="Google Shape;5700;p18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1" name="Google Shape;5701;p18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2" name="Google Shape;5702;p18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3" name="Google Shape;5703;p18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4" name="Google Shape;5704;p18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5" name="Google Shape;5705;p18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6" name="Google Shape;5706;p18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7" name="Google Shape;5707;p18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8" name="Google Shape;5708;p18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09" name="Google Shape;5709;p18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0" name="Google Shape;5710;p18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1" name="Google Shape;5711;p18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2" name="Google Shape;5712;p18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3" name="Google Shape;5713;p18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4" name="Google Shape;5714;p18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5" name="Google Shape;5715;p18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6" name="Google Shape;5716;p18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7" name="Google Shape;5717;p18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8" name="Google Shape;5718;p18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19" name="Google Shape;5719;p18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0" name="Google Shape;5720;p18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1" name="Google Shape;5721;p18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2" name="Google Shape;5722;p18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3" name="Google Shape;5723;p18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4" name="Google Shape;5724;p18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5" name="Google Shape;5725;p18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6" name="Google Shape;5726;p18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7" name="Google Shape;5727;p18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8" name="Google Shape;5728;p18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9" name="Google Shape;5729;p18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0" name="Google Shape;5730;p18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1" name="Google Shape;5731;p18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2" name="Google Shape;5732;p18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3" name="Google Shape;5733;p18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4" name="Google Shape;5734;p18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5" name="Google Shape;5735;p18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6" name="Google Shape;5736;p18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7" name="Google Shape;5737;p18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8" name="Google Shape;5738;p18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9" name="Google Shape;5739;p18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0" name="Google Shape;5740;p18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1" name="Google Shape;5741;p18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2" name="Google Shape;5742;p18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743" name="Google Shape;5743;p18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744" name="Google Shape;5744;p18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5" name="Google Shape;5745;p18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6" name="Google Shape;5746;p18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7" name="Google Shape;5747;p18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8" name="Google Shape;5748;p18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9" name="Google Shape;5749;p18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0" name="Google Shape;5750;p18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1" name="Google Shape;5751;p18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2" name="Google Shape;5752;p18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753" name="Google Shape;5753;p18"/>
            <p:cNvGrpSpPr/>
            <p:nvPr/>
          </p:nvGrpSpPr>
          <p:grpSpPr>
            <a:xfrm>
              <a:off x="3309277" y="4663811"/>
              <a:ext cx="3498326" cy="1444488"/>
              <a:chOff x="774669" y="2838468"/>
              <a:chExt cx="4276159" cy="1765662"/>
            </a:xfrm>
          </p:grpSpPr>
          <p:grpSp>
            <p:nvGrpSpPr>
              <p:cNvPr id="5754" name="Google Shape;5754;p18"/>
              <p:cNvGrpSpPr/>
              <p:nvPr/>
            </p:nvGrpSpPr>
            <p:grpSpPr>
              <a:xfrm>
                <a:off x="774669" y="2838468"/>
                <a:ext cx="4276159" cy="1765662"/>
                <a:chOff x="1133650" y="3105500"/>
                <a:chExt cx="3428608" cy="1415701"/>
              </a:xfrm>
            </p:grpSpPr>
            <p:sp>
              <p:nvSpPr>
                <p:cNvPr id="5755" name="Google Shape;5755;p18"/>
                <p:cNvSpPr/>
                <p:nvPr/>
              </p:nvSpPr>
              <p:spPr>
                <a:xfrm>
                  <a:off x="2240575" y="3413443"/>
                  <a:ext cx="54421" cy="44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" h="528" extrusionOk="0">
                      <a:moveTo>
                        <a:pt x="330" y="74"/>
                      </a:moveTo>
                      <a:cubicBezTo>
                        <a:pt x="465" y="74"/>
                        <a:pt x="480" y="272"/>
                        <a:pt x="384" y="359"/>
                      </a:cubicBezTo>
                      <a:cubicBezTo>
                        <a:pt x="370" y="373"/>
                        <a:pt x="354" y="378"/>
                        <a:pt x="336" y="378"/>
                      </a:cubicBezTo>
                      <a:cubicBezTo>
                        <a:pt x="281" y="378"/>
                        <a:pt x="214" y="328"/>
                        <a:pt x="187" y="288"/>
                      </a:cubicBezTo>
                      <a:cubicBezTo>
                        <a:pt x="170" y="261"/>
                        <a:pt x="170" y="199"/>
                        <a:pt x="196" y="163"/>
                      </a:cubicBezTo>
                      <a:cubicBezTo>
                        <a:pt x="232" y="119"/>
                        <a:pt x="268" y="101"/>
                        <a:pt x="321" y="74"/>
                      </a:cubicBezTo>
                      <a:cubicBezTo>
                        <a:pt x="324" y="74"/>
                        <a:pt x="327" y="74"/>
                        <a:pt x="330" y="74"/>
                      </a:cubicBezTo>
                      <a:close/>
                      <a:moveTo>
                        <a:pt x="227" y="0"/>
                      </a:moveTo>
                      <a:cubicBezTo>
                        <a:pt x="219" y="0"/>
                        <a:pt x="212" y="1"/>
                        <a:pt x="205" y="3"/>
                      </a:cubicBezTo>
                      <a:cubicBezTo>
                        <a:pt x="161" y="12"/>
                        <a:pt x="116" y="38"/>
                        <a:pt x="80" y="74"/>
                      </a:cubicBezTo>
                      <a:cubicBezTo>
                        <a:pt x="9" y="136"/>
                        <a:pt x="0" y="235"/>
                        <a:pt x="27" y="324"/>
                      </a:cubicBezTo>
                      <a:cubicBezTo>
                        <a:pt x="75" y="446"/>
                        <a:pt x="200" y="527"/>
                        <a:pt x="328" y="527"/>
                      </a:cubicBezTo>
                      <a:cubicBezTo>
                        <a:pt x="368" y="527"/>
                        <a:pt x="408" y="519"/>
                        <a:pt x="446" y="502"/>
                      </a:cubicBezTo>
                      <a:cubicBezTo>
                        <a:pt x="653" y="403"/>
                        <a:pt x="584" y="13"/>
                        <a:pt x="374" y="13"/>
                      </a:cubicBezTo>
                      <a:cubicBezTo>
                        <a:pt x="357" y="13"/>
                        <a:pt x="340" y="15"/>
                        <a:pt x="321" y="20"/>
                      </a:cubicBezTo>
                      <a:cubicBezTo>
                        <a:pt x="292" y="13"/>
                        <a:pt x="25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6" name="Google Shape;5756;p18"/>
                <p:cNvSpPr/>
                <p:nvPr/>
              </p:nvSpPr>
              <p:spPr>
                <a:xfrm>
                  <a:off x="2131982" y="3244012"/>
                  <a:ext cx="49171" cy="44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529" extrusionOk="0">
                      <a:moveTo>
                        <a:pt x="366" y="64"/>
                      </a:moveTo>
                      <a:cubicBezTo>
                        <a:pt x="420" y="64"/>
                        <a:pt x="420" y="118"/>
                        <a:pt x="429" y="162"/>
                      </a:cubicBezTo>
                      <a:cubicBezTo>
                        <a:pt x="447" y="242"/>
                        <a:pt x="411" y="296"/>
                        <a:pt x="349" y="341"/>
                      </a:cubicBezTo>
                      <a:cubicBezTo>
                        <a:pt x="323" y="359"/>
                        <a:pt x="298" y="368"/>
                        <a:pt x="275" y="368"/>
                      </a:cubicBezTo>
                      <a:cubicBezTo>
                        <a:pt x="240" y="368"/>
                        <a:pt x="209" y="348"/>
                        <a:pt x="188" y="305"/>
                      </a:cubicBezTo>
                      <a:cubicBezTo>
                        <a:pt x="152" y="260"/>
                        <a:pt x="206" y="153"/>
                        <a:pt x="250" y="127"/>
                      </a:cubicBezTo>
                      <a:cubicBezTo>
                        <a:pt x="259" y="127"/>
                        <a:pt x="259" y="118"/>
                        <a:pt x="259" y="109"/>
                      </a:cubicBezTo>
                      <a:cubicBezTo>
                        <a:pt x="286" y="91"/>
                        <a:pt x="322" y="64"/>
                        <a:pt x="366" y="64"/>
                      </a:cubicBezTo>
                      <a:close/>
                      <a:moveTo>
                        <a:pt x="398" y="0"/>
                      </a:moveTo>
                      <a:cubicBezTo>
                        <a:pt x="340" y="0"/>
                        <a:pt x="279" y="42"/>
                        <a:pt x="242" y="91"/>
                      </a:cubicBezTo>
                      <a:cubicBezTo>
                        <a:pt x="161" y="91"/>
                        <a:pt x="108" y="109"/>
                        <a:pt x="54" y="171"/>
                      </a:cubicBezTo>
                      <a:cubicBezTo>
                        <a:pt x="1" y="234"/>
                        <a:pt x="19" y="314"/>
                        <a:pt x="45" y="385"/>
                      </a:cubicBezTo>
                      <a:cubicBezTo>
                        <a:pt x="81" y="457"/>
                        <a:pt x="143" y="501"/>
                        <a:pt x="215" y="519"/>
                      </a:cubicBezTo>
                      <a:cubicBezTo>
                        <a:pt x="234" y="525"/>
                        <a:pt x="253" y="528"/>
                        <a:pt x="272" y="528"/>
                      </a:cubicBezTo>
                      <a:cubicBezTo>
                        <a:pt x="333" y="528"/>
                        <a:pt x="392" y="499"/>
                        <a:pt x="447" y="466"/>
                      </a:cubicBezTo>
                      <a:cubicBezTo>
                        <a:pt x="589" y="376"/>
                        <a:pt x="589" y="198"/>
                        <a:pt x="500" y="64"/>
                      </a:cubicBezTo>
                      <a:cubicBezTo>
                        <a:pt x="472" y="18"/>
                        <a:pt x="435" y="0"/>
                        <a:pt x="39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7" name="Google Shape;5757;p18"/>
                <p:cNvSpPr/>
                <p:nvPr/>
              </p:nvSpPr>
              <p:spPr>
                <a:xfrm>
                  <a:off x="1761118" y="4044079"/>
                  <a:ext cx="51254" cy="50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601" extrusionOk="0">
                      <a:moveTo>
                        <a:pt x="320" y="54"/>
                      </a:moveTo>
                      <a:cubicBezTo>
                        <a:pt x="356" y="54"/>
                        <a:pt x="401" y="54"/>
                        <a:pt x="445" y="72"/>
                      </a:cubicBezTo>
                      <a:cubicBezTo>
                        <a:pt x="508" y="108"/>
                        <a:pt x="499" y="188"/>
                        <a:pt x="490" y="250"/>
                      </a:cubicBezTo>
                      <a:cubicBezTo>
                        <a:pt x="474" y="312"/>
                        <a:pt x="432" y="448"/>
                        <a:pt x="357" y="448"/>
                      </a:cubicBezTo>
                      <a:cubicBezTo>
                        <a:pt x="345" y="448"/>
                        <a:pt x="333" y="445"/>
                        <a:pt x="320" y="438"/>
                      </a:cubicBezTo>
                      <a:cubicBezTo>
                        <a:pt x="213" y="375"/>
                        <a:pt x="222" y="134"/>
                        <a:pt x="320" y="54"/>
                      </a:cubicBezTo>
                      <a:close/>
                      <a:moveTo>
                        <a:pt x="315" y="0"/>
                      </a:moveTo>
                      <a:cubicBezTo>
                        <a:pt x="0" y="0"/>
                        <a:pt x="48" y="572"/>
                        <a:pt x="329" y="598"/>
                      </a:cubicBezTo>
                      <a:cubicBezTo>
                        <a:pt x="341" y="600"/>
                        <a:pt x="352" y="600"/>
                        <a:pt x="362" y="600"/>
                      </a:cubicBezTo>
                      <a:cubicBezTo>
                        <a:pt x="558" y="600"/>
                        <a:pt x="614" y="375"/>
                        <a:pt x="606" y="206"/>
                      </a:cubicBezTo>
                      <a:cubicBezTo>
                        <a:pt x="598" y="69"/>
                        <a:pt x="507" y="4"/>
                        <a:pt x="397" y="4"/>
                      </a:cubicBezTo>
                      <a:cubicBezTo>
                        <a:pt x="378" y="4"/>
                        <a:pt x="358" y="6"/>
                        <a:pt x="338" y="10"/>
                      </a:cubicBezTo>
                      <a:cubicBezTo>
                        <a:pt x="338" y="1"/>
                        <a:pt x="338" y="1"/>
                        <a:pt x="329" y="1"/>
                      </a:cubicBezTo>
                      <a:cubicBezTo>
                        <a:pt x="324" y="0"/>
                        <a:pt x="319" y="0"/>
                        <a:pt x="3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8" name="Google Shape;5758;p18"/>
                <p:cNvSpPr/>
                <p:nvPr/>
              </p:nvSpPr>
              <p:spPr>
                <a:xfrm>
                  <a:off x="1727866" y="3952404"/>
                  <a:ext cx="44337" cy="39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" h="471" extrusionOk="0">
                      <a:moveTo>
                        <a:pt x="291" y="66"/>
                      </a:moveTo>
                      <a:lnTo>
                        <a:pt x="291" y="66"/>
                      </a:lnTo>
                      <a:cubicBezTo>
                        <a:pt x="425" y="101"/>
                        <a:pt x="345" y="307"/>
                        <a:pt x="246" y="342"/>
                      </a:cubicBezTo>
                      <a:cubicBezTo>
                        <a:pt x="238" y="344"/>
                        <a:pt x="230" y="345"/>
                        <a:pt x="223" y="345"/>
                      </a:cubicBezTo>
                      <a:cubicBezTo>
                        <a:pt x="169" y="345"/>
                        <a:pt x="149" y="290"/>
                        <a:pt x="157" y="235"/>
                      </a:cubicBezTo>
                      <a:cubicBezTo>
                        <a:pt x="175" y="182"/>
                        <a:pt x="229" y="93"/>
                        <a:pt x="291" y="66"/>
                      </a:cubicBezTo>
                      <a:close/>
                      <a:moveTo>
                        <a:pt x="266" y="0"/>
                      </a:moveTo>
                      <a:cubicBezTo>
                        <a:pt x="161" y="0"/>
                        <a:pt x="79" y="111"/>
                        <a:pt x="41" y="209"/>
                      </a:cubicBezTo>
                      <a:cubicBezTo>
                        <a:pt x="0" y="332"/>
                        <a:pt x="88" y="470"/>
                        <a:pt x="221" y="470"/>
                      </a:cubicBezTo>
                      <a:cubicBezTo>
                        <a:pt x="232" y="470"/>
                        <a:pt x="243" y="469"/>
                        <a:pt x="255" y="467"/>
                      </a:cubicBezTo>
                      <a:cubicBezTo>
                        <a:pt x="443" y="432"/>
                        <a:pt x="532" y="75"/>
                        <a:pt x="336" y="12"/>
                      </a:cubicBezTo>
                      <a:lnTo>
                        <a:pt x="327" y="12"/>
                      </a:lnTo>
                      <a:cubicBezTo>
                        <a:pt x="306" y="4"/>
                        <a:pt x="286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9" name="Google Shape;5759;p18"/>
                <p:cNvSpPr/>
                <p:nvPr/>
              </p:nvSpPr>
              <p:spPr>
                <a:xfrm>
                  <a:off x="1551351" y="3947237"/>
                  <a:ext cx="77423" cy="66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" h="793" extrusionOk="0">
                      <a:moveTo>
                        <a:pt x="511" y="62"/>
                      </a:moveTo>
                      <a:cubicBezTo>
                        <a:pt x="592" y="62"/>
                        <a:pt x="666" y="106"/>
                        <a:pt x="714" y="181"/>
                      </a:cubicBezTo>
                      <a:cubicBezTo>
                        <a:pt x="803" y="315"/>
                        <a:pt x="714" y="502"/>
                        <a:pt x="598" y="583"/>
                      </a:cubicBezTo>
                      <a:cubicBezTo>
                        <a:pt x="562" y="607"/>
                        <a:pt x="526" y="617"/>
                        <a:pt x="492" y="617"/>
                      </a:cubicBezTo>
                      <a:cubicBezTo>
                        <a:pt x="400" y="617"/>
                        <a:pt x="320" y="542"/>
                        <a:pt x="268" y="458"/>
                      </a:cubicBezTo>
                      <a:cubicBezTo>
                        <a:pt x="179" y="324"/>
                        <a:pt x="321" y="137"/>
                        <a:pt x="437" y="74"/>
                      </a:cubicBezTo>
                      <a:cubicBezTo>
                        <a:pt x="462" y="66"/>
                        <a:pt x="487" y="62"/>
                        <a:pt x="511" y="62"/>
                      </a:cubicBezTo>
                      <a:close/>
                      <a:moveTo>
                        <a:pt x="556" y="0"/>
                      </a:moveTo>
                      <a:cubicBezTo>
                        <a:pt x="505" y="0"/>
                        <a:pt x="455" y="13"/>
                        <a:pt x="411" y="39"/>
                      </a:cubicBezTo>
                      <a:cubicBezTo>
                        <a:pt x="206" y="74"/>
                        <a:pt x="0" y="279"/>
                        <a:pt x="98" y="494"/>
                      </a:cubicBezTo>
                      <a:cubicBezTo>
                        <a:pt x="167" y="664"/>
                        <a:pt x="323" y="792"/>
                        <a:pt x="496" y="792"/>
                      </a:cubicBezTo>
                      <a:cubicBezTo>
                        <a:pt x="550" y="792"/>
                        <a:pt x="605" y="780"/>
                        <a:pt x="660" y="752"/>
                      </a:cubicBezTo>
                      <a:cubicBezTo>
                        <a:pt x="875" y="645"/>
                        <a:pt x="928" y="315"/>
                        <a:pt x="803" y="137"/>
                      </a:cubicBezTo>
                      <a:cubicBezTo>
                        <a:pt x="745" y="44"/>
                        <a:pt x="65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0" name="Google Shape;5760;p18"/>
                <p:cNvSpPr/>
                <p:nvPr/>
              </p:nvSpPr>
              <p:spPr>
                <a:xfrm>
                  <a:off x="2244242" y="4151921"/>
                  <a:ext cx="35086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" h="395" extrusionOk="0">
                      <a:moveTo>
                        <a:pt x="197" y="72"/>
                      </a:moveTo>
                      <a:cubicBezTo>
                        <a:pt x="233" y="80"/>
                        <a:pt x="268" y="80"/>
                        <a:pt x="295" y="98"/>
                      </a:cubicBezTo>
                      <a:cubicBezTo>
                        <a:pt x="340" y="116"/>
                        <a:pt x="322" y="161"/>
                        <a:pt x="313" y="196"/>
                      </a:cubicBezTo>
                      <a:cubicBezTo>
                        <a:pt x="300" y="241"/>
                        <a:pt x="256" y="281"/>
                        <a:pt x="212" y="281"/>
                      </a:cubicBezTo>
                      <a:cubicBezTo>
                        <a:pt x="194" y="281"/>
                        <a:pt x="177" y="274"/>
                        <a:pt x="161" y="259"/>
                      </a:cubicBezTo>
                      <a:cubicBezTo>
                        <a:pt x="108" y="214"/>
                        <a:pt x="143" y="125"/>
                        <a:pt x="188" y="72"/>
                      </a:cubicBezTo>
                      <a:close/>
                      <a:moveTo>
                        <a:pt x="197" y="0"/>
                      </a:moveTo>
                      <a:cubicBezTo>
                        <a:pt x="108" y="18"/>
                        <a:pt x="45" y="98"/>
                        <a:pt x="28" y="188"/>
                      </a:cubicBezTo>
                      <a:cubicBezTo>
                        <a:pt x="1" y="303"/>
                        <a:pt x="72" y="375"/>
                        <a:pt x="170" y="393"/>
                      </a:cubicBezTo>
                      <a:cubicBezTo>
                        <a:pt x="178" y="394"/>
                        <a:pt x="187" y="394"/>
                        <a:pt x="194" y="394"/>
                      </a:cubicBezTo>
                      <a:cubicBezTo>
                        <a:pt x="247" y="394"/>
                        <a:pt x="292" y="370"/>
                        <a:pt x="331" y="339"/>
                      </a:cubicBezTo>
                      <a:cubicBezTo>
                        <a:pt x="384" y="286"/>
                        <a:pt x="384" y="232"/>
                        <a:pt x="402" y="170"/>
                      </a:cubicBezTo>
                      <a:cubicBezTo>
                        <a:pt x="420" y="63"/>
                        <a:pt x="304" y="27"/>
                        <a:pt x="224" y="27"/>
                      </a:cubicBezTo>
                      <a:cubicBezTo>
                        <a:pt x="224" y="18"/>
                        <a:pt x="215" y="0"/>
                        <a:pt x="1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1" name="Google Shape;5761;p18"/>
                <p:cNvSpPr/>
                <p:nvPr/>
              </p:nvSpPr>
              <p:spPr>
                <a:xfrm>
                  <a:off x="2011556" y="3329852"/>
                  <a:ext cx="89257" cy="74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1" h="888" extrusionOk="0">
                      <a:moveTo>
                        <a:pt x="603" y="93"/>
                      </a:moveTo>
                      <a:cubicBezTo>
                        <a:pt x="674" y="93"/>
                        <a:pt x="745" y="107"/>
                        <a:pt x="794" y="149"/>
                      </a:cubicBezTo>
                      <a:cubicBezTo>
                        <a:pt x="955" y="292"/>
                        <a:pt x="848" y="560"/>
                        <a:pt x="714" y="658"/>
                      </a:cubicBezTo>
                      <a:cubicBezTo>
                        <a:pt x="670" y="691"/>
                        <a:pt x="621" y="705"/>
                        <a:pt x="573" y="705"/>
                      </a:cubicBezTo>
                      <a:cubicBezTo>
                        <a:pt x="464" y="705"/>
                        <a:pt x="354" y="634"/>
                        <a:pt x="286" y="542"/>
                      </a:cubicBezTo>
                      <a:cubicBezTo>
                        <a:pt x="170" y="381"/>
                        <a:pt x="411" y="176"/>
                        <a:pt x="536" y="114"/>
                      </a:cubicBezTo>
                      <a:cubicBezTo>
                        <a:pt x="545" y="105"/>
                        <a:pt x="545" y="105"/>
                        <a:pt x="545" y="96"/>
                      </a:cubicBezTo>
                      <a:cubicBezTo>
                        <a:pt x="564" y="94"/>
                        <a:pt x="583" y="93"/>
                        <a:pt x="603" y="93"/>
                      </a:cubicBezTo>
                      <a:close/>
                      <a:moveTo>
                        <a:pt x="671" y="1"/>
                      </a:moveTo>
                      <a:cubicBezTo>
                        <a:pt x="572" y="1"/>
                        <a:pt x="467" y="34"/>
                        <a:pt x="384" y="78"/>
                      </a:cubicBezTo>
                      <a:cubicBezTo>
                        <a:pt x="170" y="149"/>
                        <a:pt x="0" y="345"/>
                        <a:pt x="99" y="577"/>
                      </a:cubicBezTo>
                      <a:cubicBezTo>
                        <a:pt x="176" y="758"/>
                        <a:pt x="371" y="888"/>
                        <a:pt x="564" y="888"/>
                      </a:cubicBezTo>
                      <a:cubicBezTo>
                        <a:pt x="637" y="888"/>
                        <a:pt x="710" y="869"/>
                        <a:pt x="777" y="827"/>
                      </a:cubicBezTo>
                      <a:cubicBezTo>
                        <a:pt x="1009" y="684"/>
                        <a:pt x="1071" y="363"/>
                        <a:pt x="928" y="131"/>
                      </a:cubicBezTo>
                      <a:cubicBezTo>
                        <a:pt x="869" y="36"/>
                        <a:pt x="774" y="1"/>
                        <a:pt x="6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2" name="Google Shape;5762;p18"/>
                <p:cNvSpPr/>
                <p:nvPr/>
              </p:nvSpPr>
              <p:spPr>
                <a:xfrm>
                  <a:off x="3067309" y="3251429"/>
                  <a:ext cx="52838" cy="43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" h="525" extrusionOk="0">
                      <a:moveTo>
                        <a:pt x="259" y="73"/>
                      </a:moveTo>
                      <a:cubicBezTo>
                        <a:pt x="339" y="82"/>
                        <a:pt x="420" y="100"/>
                        <a:pt x="455" y="171"/>
                      </a:cubicBezTo>
                      <a:cubicBezTo>
                        <a:pt x="518" y="261"/>
                        <a:pt x="420" y="323"/>
                        <a:pt x="348" y="350"/>
                      </a:cubicBezTo>
                      <a:cubicBezTo>
                        <a:pt x="331" y="355"/>
                        <a:pt x="314" y="357"/>
                        <a:pt x="298" y="357"/>
                      </a:cubicBezTo>
                      <a:cubicBezTo>
                        <a:pt x="233" y="357"/>
                        <a:pt x="184" y="315"/>
                        <a:pt x="170" y="243"/>
                      </a:cubicBezTo>
                      <a:cubicBezTo>
                        <a:pt x="152" y="189"/>
                        <a:pt x="206" y="109"/>
                        <a:pt x="259" y="73"/>
                      </a:cubicBezTo>
                      <a:close/>
                      <a:moveTo>
                        <a:pt x="264" y="1"/>
                      </a:moveTo>
                      <a:cubicBezTo>
                        <a:pt x="250" y="1"/>
                        <a:pt x="237" y="1"/>
                        <a:pt x="223" y="2"/>
                      </a:cubicBezTo>
                      <a:cubicBezTo>
                        <a:pt x="214" y="2"/>
                        <a:pt x="206" y="11"/>
                        <a:pt x="197" y="11"/>
                      </a:cubicBezTo>
                      <a:cubicBezTo>
                        <a:pt x="90" y="38"/>
                        <a:pt x="0" y="136"/>
                        <a:pt x="0" y="252"/>
                      </a:cubicBezTo>
                      <a:cubicBezTo>
                        <a:pt x="0" y="332"/>
                        <a:pt x="54" y="403"/>
                        <a:pt x="107" y="466"/>
                      </a:cubicBezTo>
                      <a:cubicBezTo>
                        <a:pt x="154" y="507"/>
                        <a:pt x="205" y="525"/>
                        <a:pt x="259" y="525"/>
                      </a:cubicBezTo>
                      <a:cubicBezTo>
                        <a:pt x="288" y="525"/>
                        <a:pt x="317" y="520"/>
                        <a:pt x="348" y="510"/>
                      </a:cubicBezTo>
                      <a:cubicBezTo>
                        <a:pt x="491" y="475"/>
                        <a:pt x="634" y="341"/>
                        <a:pt x="580" y="180"/>
                      </a:cubicBezTo>
                      <a:cubicBezTo>
                        <a:pt x="540" y="43"/>
                        <a:pt x="397" y="1"/>
                        <a:pt x="2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3" name="Google Shape;5763;p18"/>
                <p:cNvSpPr/>
                <p:nvPr/>
              </p:nvSpPr>
              <p:spPr>
                <a:xfrm>
                  <a:off x="2997387" y="3355354"/>
                  <a:ext cx="69256" cy="56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676" extrusionOk="0">
                      <a:moveTo>
                        <a:pt x="411" y="102"/>
                      </a:moveTo>
                      <a:cubicBezTo>
                        <a:pt x="474" y="138"/>
                        <a:pt x="545" y="164"/>
                        <a:pt x="598" y="209"/>
                      </a:cubicBezTo>
                      <a:cubicBezTo>
                        <a:pt x="723" y="316"/>
                        <a:pt x="634" y="441"/>
                        <a:pt x="500" y="477"/>
                      </a:cubicBezTo>
                      <a:cubicBezTo>
                        <a:pt x="471" y="487"/>
                        <a:pt x="442" y="492"/>
                        <a:pt x="413" y="492"/>
                      </a:cubicBezTo>
                      <a:cubicBezTo>
                        <a:pt x="323" y="492"/>
                        <a:pt x="245" y="440"/>
                        <a:pt x="197" y="352"/>
                      </a:cubicBezTo>
                      <a:cubicBezTo>
                        <a:pt x="117" y="209"/>
                        <a:pt x="286" y="138"/>
                        <a:pt x="411" y="102"/>
                      </a:cubicBezTo>
                      <a:close/>
                      <a:moveTo>
                        <a:pt x="344" y="0"/>
                      </a:moveTo>
                      <a:cubicBezTo>
                        <a:pt x="335" y="0"/>
                        <a:pt x="328" y="6"/>
                        <a:pt x="322" y="13"/>
                      </a:cubicBezTo>
                      <a:cubicBezTo>
                        <a:pt x="306" y="10"/>
                        <a:pt x="291" y="9"/>
                        <a:pt x="275" y="9"/>
                      </a:cubicBezTo>
                      <a:cubicBezTo>
                        <a:pt x="229" y="9"/>
                        <a:pt x="186" y="19"/>
                        <a:pt x="152" y="39"/>
                      </a:cubicBezTo>
                      <a:cubicBezTo>
                        <a:pt x="54" y="93"/>
                        <a:pt x="10" y="182"/>
                        <a:pt x="1" y="289"/>
                      </a:cubicBezTo>
                      <a:cubicBezTo>
                        <a:pt x="1" y="498"/>
                        <a:pt x="196" y="675"/>
                        <a:pt x="397" y="675"/>
                      </a:cubicBezTo>
                      <a:cubicBezTo>
                        <a:pt x="410" y="675"/>
                        <a:pt x="424" y="675"/>
                        <a:pt x="438" y="673"/>
                      </a:cubicBezTo>
                      <a:cubicBezTo>
                        <a:pt x="634" y="637"/>
                        <a:pt x="830" y="494"/>
                        <a:pt x="786" y="280"/>
                      </a:cubicBezTo>
                      <a:cubicBezTo>
                        <a:pt x="750" y="147"/>
                        <a:pt x="616" y="93"/>
                        <a:pt x="491" y="48"/>
                      </a:cubicBezTo>
                      <a:cubicBezTo>
                        <a:pt x="491" y="39"/>
                        <a:pt x="483" y="39"/>
                        <a:pt x="483" y="39"/>
                      </a:cubicBezTo>
                      <a:cubicBezTo>
                        <a:pt x="474" y="39"/>
                        <a:pt x="456" y="31"/>
                        <a:pt x="447" y="31"/>
                      </a:cubicBezTo>
                      <a:cubicBezTo>
                        <a:pt x="420" y="22"/>
                        <a:pt x="384" y="13"/>
                        <a:pt x="358" y="4"/>
                      </a:cubicBezTo>
                      <a:cubicBezTo>
                        <a:pt x="352" y="1"/>
                        <a:pt x="348" y="0"/>
                        <a:pt x="3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4" name="Google Shape;5764;p18"/>
                <p:cNvSpPr/>
                <p:nvPr/>
              </p:nvSpPr>
              <p:spPr>
                <a:xfrm>
                  <a:off x="3746115" y="3141920"/>
                  <a:ext cx="53588" cy="4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90" extrusionOk="0">
                      <a:moveTo>
                        <a:pt x="321" y="94"/>
                      </a:moveTo>
                      <a:cubicBezTo>
                        <a:pt x="402" y="147"/>
                        <a:pt x="491" y="236"/>
                        <a:pt x="473" y="343"/>
                      </a:cubicBezTo>
                      <a:cubicBezTo>
                        <a:pt x="467" y="397"/>
                        <a:pt x="388" y="435"/>
                        <a:pt x="321" y="435"/>
                      </a:cubicBezTo>
                      <a:cubicBezTo>
                        <a:pt x="289" y="435"/>
                        <a:pt x="259" y="426"/>
                        <a:pt x="241" y="406"/>
                      </a:cubicBezTo>
                      <a:cubicBezTo>
                        <a:pt x="214" y="388"/>
                        <a:pt x="188" y="370"/>
                        <a:pt x="170" y="343"/>
                      </a:cubicBezTo>
                      <a:cubicBezTo>
                        <a:pt x="161" y="308"/>
                        <a:pt x="170" y="272"/>
                        <a:pt x="179" y="236"/>
                      </a:cubicBezTo>
                      <a:cubicBezTo>
                        <a:pt x="188" y="201"/>
                        <a:pt x="232" y="183"/>
                        <a:pt x="259" y="156"/>
                      </a:cubicBezTo>
                      <a:cubicBezTo>
                        <a:pt x="277" y="138"/>
                        <a:pt x="295" y="112"/>
                        <a:pt x="321" y="94"/>
                      </a:cubicBezTo>
                      <a:close/>
                      <a:moveTo>
                        <a:pt x="298" y="1"/>
                      </a:moveTo>
                      <a:cubicBezTo>
                        <a:pt x="193" y="1"/>
                        <a:pt x="83" y="93"/>
                        <a:pt x="36" y="174"/>
                      </a:cubicBezTo>
                      <a:cubicBezTo>
                        <a:pt x="0" y="245"/>
                        <a:pt x="0" y="317"/>
                        <a:pt x="18" y="388"/>
                      </a:cubicBezTo>
                      <a:cubicBezTo>
                        <a:pt x="18" y="424"/>
                        <a:pt x="45" y="459"/>
                        <a:pt x="63" y="486"/>
                      </a:cubicBezTo>
                      <a:cubicBezTo>
                        <a:pt x="78" y="494"/>
                        <a:pt x="87" y="509"/>
                        <a:pt x="101" y="518"/>
                      </a:cubicBezTo>
                      <a:lnTo>
                        <a:pt x="101" y="518"/>
                      </a:lnTo>
                      <a:cubicBezTo>
                        <a:pt x="105" y="522"/>
                        <a:pt x="143" y="551"/>
                        <a:pt x="143" y="558"/>
                      </a:cubicBezTo>
                      <a:cubicBezTo>
                        <a:pt x="183" y="579"/>
                        <a:pt x="232" y="589"/>
                        <a:pt x="282" y="589"/>
                      </a:cubicBezTo>
                      <a:cubicBezTo>
                        <a:pt x="400" y="589"/>
                        <a:pt x="527" y="533"/>
                        <a:pt x="571" y="433"/>
                      </a:cubicBezTo>
                      <a:cubicBezTo>
                        <a:pt x="643" y="281"/>
                        <a:pt x="536" y="138"/>
                        <a:pt x="402" y="58"/>
                      </a:cubicBezTo>
                      <a:cubicBezTo>
                        <a:pt x="402" y="49"/>
                        <a:pt x="402" y="40"/>
                        <a:pt x="393" y="31"/>
                      </a:cubicBezTo>
                      <a:cubicBezTo>
                        <a:pt x="363" y="10"/>
                        <a:pt x="330" y="1"/>
                        <a:pt x="2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5" name="Google Shape;5765;p18"/>
                <p:cNvSpPr/>
                <p:nvPr/>
              </p:nvSpPr>
              <p:spPr>
                <a:xfrm>
                  <a:off x="3544599" y="3893733"/>
                  <a:ext cx="49171" cy="39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479" extrusionOk="0">
                      <a:moveTo>
                        <a:pt x="340" y="65"/>
                      </a:moveTo>
                      <a:cubicBezTo>
                        <a:pt x="411" y="101"/>
                        <a:pt x="491" y="172"/>
                        <a:pt x="465" y="261"/>
                      </a:cubicBezTo>
                      <a:cubicBezTo>
                        <a:pt x="441" y="324"/>
                        <a:pt x="390" y="352"/>
                        <a:pt x="330" y="352"/>
                      </a:cubicBezTo>
                      <a:cubicBezTo>
                        <a:pt x="321" y="352"/>
                        <a:pt x="313" y="352"/>
                        <a:pt x="304" y="350"/>
                      </a:cubicBezTo>
                      <a:cubicBezTo>
                        <a:pt x="242" y="333"/>
                        <a:pt x="152" y="306"/>
                        <a:pt x="179" y="226"/>
                      </a:cubicBezTo>
                      <a:cubicBezTo>
                        <a:pt x="197" y="163"/>
                        <a:pt x="277" y="83"/>
                        <a:pt x="340" y="65"/>
                      </a:cubicBezTo>
                      <a:close/>
                      <a:moveTo>
                        <a:pt x="310" y="1"/>
                      </a:moveTo>
                      <a:cubicBezTo>
                        <a:pt x="189" y="1"/>
                        <a:pt x="87" y="100"/>
                        <a:pt x="54" y="208"/>
                      </a:cubicBezTo>
                      <a:cubicBezTo>
                        <a:pt x="1" y="342"/>
                        <a:pt x="143" y="466"/>
                        <a:pt x="268" y="475"/>
                      </a:cubicBezTo>
                      <a:cubicBezTo>
                        <a:pt x="282" y="477"/>
                        <a:pt x="296" y="478"/>
                        <a:pt x="310" y="478"/>
                      </a:cubicBezTo>
                      <a:cubicBezTo>
                        <a:pt x="418" y="478"/>
                        <a:pt x="513" y="417"/>
                        <a:pt x="545" y="306"/>
                      </a:cubicBezTo>
                      <a:cubicBezTo>
                        <a:pt x="589" y="172"/>
                        <a:pt x="482" y="65"/>
                        <a:pt x="358" y="20"/>
                      </a:cubicBezTo>
                      <a:cubicBezTo>
                        <a:pt x="358" y="11"/>
                        <a:pt x="349" y="3"/>
                        <a:pt x="340" y="3"/>
                      </a:cubicBezTo>
                      <a:cubicBezTo>
                        <a:pt x="330" y="1"/>
                        <a:pt x="320" y="1"/>
                        <a:pt x="3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6" name="Google Shape;5766;p18"/>
                <p:cNvSpPr/>
                <p:nvPr/>
              </p:nvSpPr>
              <p:spPr>
                <a:xfrm>
                  <a:off x="3482927" y="3827644"/>
                  <a:ext cx="27586" cy="25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05" extrusionOk="0">
                      <a:moveTo>
                        <a:pt x="205" y="73"/>
                      </a:moveTo>
                      <a:cubicBezTo>
                        <a:pt x="223" y="91"/>
                        <a:pt x="241" y="109"/>
                        <a:pt x="250" y="127"/>
                      </a:cubicBezTo>
                      <a:cubicBezTo>
                        <a:pt x="264" y="162"/>
                        <a:pt x="245" y="208"/>
                        <a:pt x="214" y="208"/>
                      </a:cubicBezTo>
                      <a:cubicBezTo>
                        <a:pt x="206" y="208"/>
                        <a:pt x="197" y="205"/>
                        <a:pt x="188" y="198"/>
                      </a:cubicBezTo>
                      <a:cubicBezTo>
                        <a:pt x="170" y="189"/>
                        <a:pt x="161" y="162"/>
                        <a:pt x="152" y="144"/>
                      </a:cubicBezTo>
                      <a:cubicBezTo>
                        <a:pt x="143" y="135"/>
                        <a:pt x="134" y="100"/>
                        <a:pt x="134" y="91"/>
                      </a:cubicBezTo>
                      <a:cubicBezTo>
                        <a:pt x="152" y="91"/>
                        <a:pt x="161" y="91"/>
                        <a:pt x="179" y="82"/>
                      </a:cubicBezTo>
                      <a:cubicBezTo>
                        <a:pt x="188" y="82"/>
                        <a:pt x="196" y="73"/>
                        <a:pt x="205" y="73"/>
                      </a:cubicBezTo>
                      <a:close/>
                      <a:moveTo>
                        <a:pt x="120" y="0"/>
                      </a:moveTo>
                      <a:cubicBezTo>
                        <a:pt x="80" y="0"/>
                        <a:pt x="43" y="33"/>
                        <a:pt x="27" y="73"/>
                      </a:cubicBezTo>
                      <a:cubicBezTo>
                        <a:pt x="0" y="162"/>
                        <a:pt x="72" y="269"/>
                        <a:pt x="161" y="296"/>
                      </a:cubicBezTo>
                      <a:cubicBezTo>
                        <a:pt x="176" y="302"/>
                        <a:pt x="190" y="305"/>
                        <a:pt x="204" y="305"/>
                      </a:cubicBezTo>
                      <a:cubicBezTo>
                        <a:pt x="275" y="305"/>
                        <a:pt x="330" y="237"/>
                        <a:pt x="330" y="162"/>
                      </a:cubicBezTo>
                      <a:cubicBezTo>
                        <a:pt x="330" y="100"/>
                        <a:pt x="286" y="55"/>
                        <a:pt x="232" y="28"/>
                      </a:cubicBezTo>
                      <a:lnTo>
                        <a:pt x="223" y="28"/>
                      </a:lnTo>
                      <a:cubicBezTo>
                        <a:pt x="214" y="19"/>
                        <a:pt x="214" y="19"/>
                        <a:pt x="205" y="19"/>
                      </a:cubicBezTo>
                      <a:cubicBezTo>
                        <a:pt x="188" y="11"/>
                        <a:pt x="170" y="2"/>
                        <a:pt x="152" y="2"/>
                      </a:cubicBezTo>
                      <a:lnTo>
                        <a:pt x="134" y="2"/>
                      </a:lnTo>
                      <a:cubicBezTo>
                        <a:pt x="129" y="1"/>
                        <a:pt x="125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7" name="Google Shape;5767;p18"/>
                <p:cNvSpPr/>
                <p:nvPr/>
              </p:nvSpPr>
              <p:spPr>
                <a:xfrm>
                  <a:off x="3630106" y="3872231"/>
                  <a:ext cx="25252" cy="189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27" extrusionOk="0">
                      <a:moveTo>
                        <a:pt x="179" y="55"/>
                      </a:moveTo>
                      <a:cubicBezTo>
                        <a:pt x="215" y="73"/>
                        <a:pt x="250" y="91"/>
                        <a:pt x="224" y="118"/>
                      </a:cubicBezTo>
                      <a:cubicBezTo>
                        <a:pt x="204" y="138"/>
                        <a:pt x="178" y="148"/>
                        <a:pt x="152" y="148"/>
                      </a:cubicBezTo>
                      <a:cubicBezTo>
                        <a:pt x="143" y="148"/>
                        <a:pt x="134" y="147"/>
                        <a:pt x="125" y="145"/>
                      </a:cubicBezTo>
                      <a:cubicBezTo>
                        <a:pt x="81" y="127"/>
                        <a:pt x="143" y="73"/>
                        <a:pt x="161" y="64"/>
                      </a:cubicBezTo>
                      <a:cubicBezTo>
                        <a:pt x="170" y="64"/>
                        <a:pt x="170" y="64"/>
                        <a:pt x="179" y="55"/>
                      </a:cubicBezTo>
                      <a:close/>
                      <a:moveTo>
                        <a:pt x="135" y="0"/>
                      </a:moveTo>
                      <a:cubicBezTo>
                        <a:pt x="125" y="0"/>
                        <a:pt x="116" y="1"/>
                        <a:pt x="108" y="2"/>
                      </a:cubicBezTo>
                      <a:cubicBezTo>
                        <a:pt x="90" y="2"/>
                        <a:pt x="90" y="11"/>
                        <a:pt x="90" y="20"/>
                      </a:cubicBezTo>
                      <a:cubicBezTo>
                        <a:pt x="54" y="29"/>
                        <a:pt x="27" y="55"/>
                        <a:pt x="18" y="91"/>
                      </a:cubicBezTo>
                      <a:cubicBezTo>
                        <a:pt x="1" y="154"/>
                        <a:pt x="54" y="216"/>
                        <a:pt x="117" y="225"/>
                      </a:cubicBezTo>
                      <a:cubicBezTo>
                        <a:pt x="123" y="226"/>
                        <a:pt x="129" y="226"/>
                        <a:pt x="136" y="226"/>
                      </a:cubicBezTo>
                      <a:cubicBezTo>
                        <a:pt x="199" y="226"/>
                        <a:pt x="287" y="190"/>
                        <a:pt x="295" y="118"/>
                      </a:cubicBezTo>
                      <a:cubicBezTo>
                        <a:pt x="303" y="31"/>
                        <a:pt x="207" y="0"/>
                        <a:pt x="1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8" name="Google Shape;5768;p18"/>
                <p:cNvSpPr/>
                <p:nvPr/>
              </p:nvSpPr>
              <p:spPr>
                <a:xfrm>
                  <a:off x="2978052" y="3923319"/>
                  <a:ext cx="31336" cy="29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356" extrusionOk="0">
                      <a:moveTo>
                        <a:pt x="197" y="67"/>
                      </a:moveTo>
                      <a:cubicBezTo>
                        <a:pt x="242" y="94"/>
                        <a:pt x="286" y="129"/>
                        <a:pt x="260" y="192"/>
                      </a:cubicBezTo>
                      <a:cubicBezTo>
                        <a:pt x="247" y="222"/>
                        <a:pt x="219" y="248"/>
                        <a:pt x="188" y="248"/>
                      </a:cubicBezTo>
                      <a:cubicBezTo>
                        <a:pt x="173" y="248"/>
                        <a:pt x="158" y="242"/>
                        <a:pt x="144" y="227"/>
                      </a:cubicBezTo>
                      <a:cubicBezTo>
                        <a:pt x="135" y="210"/>
                        <a:pt x="135" y="174"/>
                        <a:pt x="144" y="156"/>
                      </a:cubicBezTo>
                      <a:cubicBezTo>
                        <a:pt x="152" y="120"/>
                        <a:pt x="161" y="103"/>
                        <a:pt x="188" y="85"/>
                      </a:cubicBezTo>
                      <a:cubicBezTo>
                        <a:pt x="188" y="76"/>
                        <a:pt x="197" y="76"/>
                        <a:pt x="197" y="67"/>
                      </a:cubicBezTo>
                      <a:close/>
                      <a:moveTo>
                        <a:pt x="184" y="1"/>
                      </a:moveTo>
                      <a:cubicBezTo>
                        <a:pt x="174" y="1"/>
                        <a:pt x="168" y="9"/>
                        <a:pt x="161" y="22"/>
                      </a:cubicBezTo>
                      <a:cubicBezTo>
                        <a:pt x="152" y="19"/>
                        <a:pt x="142" y="17"/>
                        <a:pt x="132" y="17"/>
                      </a:cubicBezTo>
                      <a:cubicBezTo>
                        <a:pt x="72" y="17"/>
                        <a:pt x="17" y="84"/>
                        <a:pt x="10" y="138"/>
                      </a:cubicBezTo>
                      <a:cubicBezTo>
                        <a:pt x="1" y="219"/>
                        <a:pt x="37" y="308"/>
                        <a:pt x="108" y="334"/>
                      </a:cubicBezTo>
                      <a:cubicBezTo>
                        <a:pt x="137" y="349"/>
                        <a:pt x="161" y="356"/>
                        <a:pt x="186" y="356"/>
                      </a:cubicBezTo>
                      <a:cubicBezTo>
                        <a:pt x="206" y="356"/>
                        <a:pt x="227" y="351"/>
                        <a:pt x="251" y="343"/>
                      </a:cubicBezTo>
                      <a:cubicBezTo>
                        <a:pt x="295" y="317"/>
                        <a:pt x="331" y="254"/>
                        <a:pt x="349" y="210"/>
                      </a:cubicBezTo>
                      <a:cubicBezTo>
                        <a:pt x="376" y="103"/>
                        <a:pt x="286" y="31"/>
                        <a:pt x="197" y="4"/>
                      </a:cubicBezTo>
                      <a:cubicBezTo>
                        <a:pt x="192" y="2"/>
                        <a:pt x="188" y="1"/>
                        <a:pt x="1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9" name="Google Shape;5769;p18"/>
                <p:cNvSpPr/>
                <p:nvPr/>
              </p:nvSpPr>
              <p:spPr>
                <a:xfrm>
                  <a:off x="3033057" y="3887982"/>
                  <a:ext cx="19418" cy="20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42" extrusionOk="0">
                      <a:moveTo>
                        <a:pt x="153" y="72"/>
                      </a:moveTo>
                      <a:cubicBezTo>
                        <a:pt x="162" y="72"/>
                        <a:pt x="170" y="80"/>
                        <a:pt x="170" y="98"/>
                      </a:cubicBezTo>
                      <a:cubicBezTo>
                        <a:pt x="179" y="116"/>
                        <a:pt x="170" y="125"/>
                        <a:pt x="153" y="143"/>
                      </a:cubicBezTo>
                      <a:cubicBezTo>
                        <a:pt x="144" y="152"/>
                        <a:pt x="135" y="161"/>
                        <a:pt x="126" y="170"/>
                      </a:cubicBezTo>
                      <a:cubicBezTo>
                        <a:pt x="117" y="161"/>
                        <a:pt x="117" y="161"/>
                        <a:pt x="108" y="161"/>
                      </a:cubicBezTo>
                      <a:cubicBezTo>
                        <a:pt x="99" y="143"/>
                        <a:pt x="126" y="116"/>
                        <a:pt x="126" y="98"/>
                      </a:cubicBezTo>
                      <a:cubicBezTo>
                        <a:pt x="135" y="80"/>
                        <a:pt x="144" y="80"/>
                        <a:pt x="153" y="72"/>
                      </a:cubicBezTo>
                      <a:close/>
                      <a:moveTo>
                        <a:pt x="141" y="0"/>
                      </a:moveTo>
                      <a:cubicBezTo>
                        <a:pt x="91" y="0"/>
                        <a:pt x="35" y="61"/>
                        <a:pt x="28" y="98"/>
                      </a:cubicBezTo>
                      <a:cubicBezTo>
                        <a:pt x="1" y="161"/>
                        <a:pt x="37" y="232"/>
                        <a:pt x="108" y="241"/>
                      </a:cubicBezTo>
                      <a:cubicBezTo>
                        <a:pt x="111" y="242"/>
                        <a:pt x="114" y="242"/>
                        <a:pt x="118" y="242"/>
                      </a:cubicBezTo>
                      <a:cubicBezTo>
                        <a:pt x="177" y="242"/>
                        <a:pt x="233" y="167"/>
                        <a:pt x="233" y="116"/>
                      </a:cubicBezTo>
                      <a:cubicBezTo>
                        <a:pt x="224" y="80"/>
                        <a:pt x="206" y="45"/>
                        <a:pt x="179" y="27"/>
                      </a:cubicBezTo>
                      <a:cubicBezTo>
                        <a:pt x="179" y="27"/>
                        <a:pt x="179" y="18"/>
                        <a:pt x="170" y="9"/>
                      </a:cubicBezTo>
                      <a:cubicBezTo>
                        <a:pt x="161" y="3"/>
                        <a:pt x="151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0" name="Google Shape;5770;p18"/>
                <p:cNvSpPr/>
                <p:nvPr/>
              </p:nvSpPr>
              <p:spPr>
                <a:xfrm>
                  <a:off x="3648691" y="3157504"/>
                  <a:ext cx="31336" cy="23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" h="282" extrusionOk="0">
                      <a:moveTo>
                        <a:pt x="215" y="58"/>
                      </a:moveTo>
                      <a:lnTo>
                        <a:pt x="215" y="58"/>
                      </a:lnTo>
                      <a:cubicBezTo>
                        <a:pt x="286" y="67"/>
                        <a:pt x="233" y="183"/>
                        <a:pt x="188" y="192"/>
                      </a:cubicBezTo>
                      <a:cubicBezTo>
                        <a:pt x="185" y="194"/>
                        <a:pt x="181" y="195"/>
                        <a:pt x="178" y="195"/>
                      </a:cubicBezTo>
                      <a:cubicBezTo>
                        <a:pt x="164" y="195"/>
                        <a:pt x="151" y="182"/>
                        <a:pt x="143" y="174"/>
                      </a:cubicBezTo>
                      <a:cubicBezTo>
                        <a:pt x="126" y="156"/>
                        <a:pt x="126" y="148"/>
                        <a:pt x="134" y="121"/>
                      </a:cubicBezTo>
                      <a:cubicBezTo>
                        <a:pt x="152" y="94"/>
                        <a:pt x="179" y="67"/>
                        <a:pt x="215" y="58"/>
                      </a:cubicBezTo>
                      <a:close/>
                      <a:moveTo>
                        <a:pt x="199" y="1"/>
                      </a:moveTo>
                      <a:cubicBezTo>
                        <a:pt x="133" y="1"/>
                        <a:pt x="59" y="41"/>
                        <a:pt x="36" y="94"/>
                      </a:cubicBezTo>
                      <a:cubicBezTo>
                        <a:pt x="1" y="183"/>
                        <a:pt x="90" y="281"/>
                        <a:pt x="179" y="281"/>
                      </a:cubicBezTo>
                      <a:cubicBezTo>
                        <a:pt x="313" y="264"/>
                        <a:pt x="375" y="23"/>
                        <a:pt x="233" y="5"/>
                      </a:cubicBezTo>
                      <a:cubicBezTo>
                        <a:pt x="222" y="2"/>
                        <a:pt x="210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1" name="Google Shape;5771;p18"/>
                <p:cNvSpPr/>
                <p:nvPr/>
              </p:nvSpPr>
              <p:spPr>
                <a:xfrm>
                  <a:off x="3000387" y="3233177"/>
                  <a:ext cx="27586" cy="22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266" extrusionOk="0">
                      <a:moveTo>
                        <a:pt x="259" y="60"/>
                      </a:moveTo>
                      <a:cubicBezTo>
                        <a:pt x="286" y="60"/>
                        <a:pt x="259" y="96"/>
                        <a:pt x="259" y="105"/>
                      </a:cubicBezTo>
                      <a:cubicBezTo>
                        <a:pt x="241" y="132"/>
                        <a:pt x="223" y="149"/>
                        <a:pt x="206" y="167"/>
                      </a:cubicBezTo>
                      <a:cubicBezTo>
                        <a:pt x="195" y="174"/>
                        <a:pt x="188" y="177"/>
                        <a:pt x="181" y="177"/>
                      </a:cubicBezTo>
                      <a:cubicBezTo>
                        <a:pt x="171" y="177"/>
                        <a:pt x="163" y="169"/>
                        <a:pt x="152" y="158"/>
                      </a:cubicBezTo>
                      <a:cubicBezTo>
                        <a:pt x="143" y="149"/>
                        <a:pt x="143" y="149"/>
                        <a:pt x="152" y="141"/>
                      </a:cubicBezTo>
                      <a:cubicBezTo>
                        <a:pt x="152" y="132"/>
                        <a:pt x="161" y="123"/>
                        <a:pt x="179" y="114"/>
                      </a:cubicBezTo>
                      <a:cubicBezTo>
                        <a:pt x="197" y="105"/>
                        <a:pt x="206" y="78"/>
                        <a:pt x="223" y="69"/>
                      </a:cubicBezTo>
                      <a:lnTo>
                        <a:pt x="232" y="69"/>
                      </a:lnTo>
                      <a:cubicBezTo>
                        <a:pt x="241" y="60"/>
                        <a:pt x="250" y="60"/>
                        <a:pt x="259" y="60"/>
                      </a:cubicBezTo>
                      <a:close/>
                      <a:moveTo>
                        <a:pt x="233" y="1"/>
                      </a:moveTo>
                      <a:cubicBezTo>
                        <a:pt x="212" y="1"/>
                        <a:pt x="191" y="5"/>
                        <a:pt x="170" y="16"/>
                      </a:cubicBezTo>
                      <a:cubicBezTo>
                        <a:pt x="134" y="33"/>
                        <a:pt x="90" y="42"/>
                        <a:pt x="63" y="78"/>
                      </a:cubicBezTo>
                      <a:cubicBezTo>
                        <a:pt x="0" y="149"/>
                        <a:pt x="81" y="265"/>
                        <a:pt x="161" y="265"/>
                      </a:cubicBezTo>
                      <a:cubicBezTo>
                        <a:pt x="250" y="265"/>
                        <a:pt x="322" y="167"/>
                        <a:pt x="331" y="87"/>
                      </a:cubicBezTo>
                      <a:cubicBezTo>
                        <a:pt x="331" y="42"/>
                        <a:pt x="313" y="25"/>
                        <a:pt x="286" y="25"/>
                      </a:cubicBezTo>
                      <a:cubicBezTo>
                        <a:pt x="286" y="16"/>
                        <a:pt x="286" y="7"/>
                        <a:pt x="277" y="7"/>
                      </a:cubicBezTo>
                      <a:cubicBezTo>
                        <a:pt x="262" y="3"/>
                        <a:pt x="247" y="1"/>
                        <a:pt x="23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2" name="Google Shape;5772;p18"/>
                <p:cNvSpPr/>
                <p:nvPr/>
              </p:nvSpPr>
              <p:spPr>
                <a:xfrm>
                  <a:off x="3844207" y="3361605"/>
                  <a:ext cx="67755" cy="58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3" h="698" extrusionOk="0">
                      <a:moveTo>
                        <a:pt x="390" y="133"/>
                      </a:moveTo>
                      <a:cubicBezTo>
                        <a:pt x="410" y="133"/>
                        <a:pt x="429" y="134"/>
                        <a:pt x="447" y="134"/>
                      </a:cubicBezTo>
                      <a:cubicBezTo>
                        <a:pt x="527" y="143"/>
                        <a:pt x="590" y="205"/>
                        <a:pt x="634" y="268"/>
                      </a:cubicBezTo>
                      <a:cubicBezTo>
                        <a:pt x="634" y="268"/>
                        <a:pt x="634" y="277"/>
                        <a:pt x="643" y="277"/>
                      </a:cubicBezTo>
                      <a:cubicBezTo>
                        <a:pt x="670" y="330"/>
                        <a:pt x="670" y="402"/>
                        <a:pt x="607" y="464"/>
                      </a:cubicBezTo>
                      <a:cubicBezTo>
                        <a:pt x="567" y="513"/>
                        <a:pt x="511" y="536"/>
                        <a:pt x="454" y="536"/>
                      </a:cubicBezTo>
                      <a:cubicBezTo>
                        <a:pt x="388" y="536"/>
                        <a:pt x="321" y="504"/>
                        <a:pt x="277" y="446"/>
                      </a:cubicBezTo>
                      <a:cubicBezTo>
                        <a:pt x="224" y="366"/>
                        <a:pt x="179" y="250"/>
                        <a:pt x="251" y="170"/>
                      </a:cubicBezTo>
                      <a:cubicBezTo>
                        <a:pt x="289" y="138"/>
                        <a:pt x="341" y="133"/>
                        <a:pt x="390" y="133"/>
                      </a:cubicBezTo>
                      <a:close/>
                      <a:moveTo>
                        <a:pt x="362" y="0"/>
                      </a:moveTo>
                      <a:cubicBezTo>
                        <a:pt x="305" y="0"/>
                        <a:pt x="248" y="12"/>
                        <a:pt x="197" y="36"/>
                      </a:cubicBezTo>
                      <a:cubicBezTo>
                        <a:pt x="1" y="134"/>
                        <a:pt x="54" y="393"/>
                        <a:pt x="153" y="535"/>
                      </a:cubicBezTo>
                      <a:cubicBezTo>
                        <a:pt x="222" y="641"/>
                        <a:pt x="331" y="697"/>
                        <a:pt x="440" y="697"/>
                      </a:cubicBezTo>
                      <a:cubicBezTo>
                        <a:pt x="543" y="697"/>
                        <a:pt x="645" y="648"/>
                        <a:pt x="715" y="544"/>
                      </a:cubicBezTo>
                      <a:cubicBezTo>
                        <a:pt x="813" y="393"/>
                        <a:pt x="759" y="241"/>
                        <a:pt x="643" y="143"/>
                      </a:cubicBezTo>
                      <a:cubicBezTo>
                        <a:pt x="590" y="48"/>
                        <a:pt x="477" y="0"/>
                        <a:pt x="36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773" name="Google Shape;5773;p18"/>
                <p:cNvGrpSpPr/>
                <p:nvPr/>
              </p:nvGrpSpPr>
              <p:grpSpPr>
                <a:xfrm>
                  <a:off x="1133650" y="3105500"/>
                  <a:ext cx="3428608" cy="1415701"/>
                  <a:chOff x="911100" y="2701063"/>
                  <a:chExt cx="3428608" cy="1415701"/>
                </a:xfrm>
              </p:grpSpPr>
              <p:sp>
                <p:nvSpPr>
                  <p:cNvPr id="5774" name="Google Shape;5774;p18"/>
                  <p:cNvSpPr/>
                  <p:nvPr/>
                </p:nvSpPr>
                <p:spPr>
                  <a:xfrm>
                    <a:off x="1285631" y="3840408"/>
                    <a:ext cx="859569" cy="2763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14" h="3316" extrusionOk="0">
                        <a:moveTo>
                          <a:pt x="19" y="0"/>
                        </a:moveTo>
                        <a:cubicBezTo>
                          <a:pt x="10" y="0"/>
                          <a:pt x="1" y="27"/>
                          <a:pt x="19" y="27"/>
                        </a:cubicBezTo>
                        <a:cubicBezTo>
                          <a:pt x="536" y="125"/>
                          <a:pt x="1054" y="188"/>
                          <a:pt x="1571" y="286"/>
                        </a:cubicBezTo>
                        <a:cubicBezTo>
                          <a:pt x="2615" y="482"/>
                          <a:pt x="3605" y="901"/>
                          <a:pt x="4515" y="1428"/>
                        </a:cubicBezTo>
                        <a:cubicBezTo>
                          <a:pt x="5880" y="2222"/>
                          <a:pt x="7316" y="2962"/>
                          <a:pt x="8860" y="3212"/>
                        </a:cubicBezTo>
                        <a:cubicBezTo>
                          <a:pt x="8735" y="3221"/>
                          <a:pt x="8610" y="3239"/>
                          <a:pt x="8485" y="3239"/>
                        </a:cubicBezTo>
                        <a:cubicBezTo>
                          <a:pt x="8119" y="3230"/>
                          <a:pt x="7753" y="3203"/>
                          <a:pt x="7396" y="3167"/>
                        </a:cubicBezTo>
                        <a:cubicBezTo>
                          <a:pt x="6433" y="3069"/>
                          <a:pt x="5577" y="2801"/>
                          <a:pt x="4738" y="2311"/>
                        </a:cubicBezTo>
                        <a:cubicBezTo>
                          <a:pt x="4131" y="1954"/>
                          <a:pt x="3489" y="1615"/>
                          <a:pt x="2856" y="1303"/>
                        </a:cubicBezTo>
                        <a:cubicBezTo>
                          <a:pt x="2366" y="1066"/>
                          <a:pt x="1786" y="814"/>
                          <a:pt x="1227" y="814"/>
                        </a:cubicBezTo>
                        <a:cubicBezTo>
                          <a:pt x="1175" y="814"/>
                          <a:pt x="1123" y="816"/>
                          <a:pt x="1071" y="821"/>
                        </a:cubicBezTo>
                        <a:cubicBezTo>
                          <a:pt x="1063" y="821"/>
                          <a:pt x="1063" y="839"/>
                          <a:pt x="1071" y="839"/>
                        </a:cubicBezTo>
                        <a:cubicBezTo>
                          <a:pt x="1758" y="839"/>
                          <a:pt x="2561" y="1258"/>
                          <a:pt x="3150" y="1579"/>
                        </a:cubicBezTo>
                        <a:cubicBezTo>
                          <a:pt x="3855" y="1972"/>
                          <a:pt x="4560" y="2382"/>
                          <a:pt x="5273" y="2739"/>
                        </a:cubicBezTo>
                        <a:cubicBezTo>
                          <a:pt x="6138" y="3165"/>
                          <a:pt x="7092" y="3315"/>
                          <a:pt x="8043" y="3315"/>
                        </a:cubicBezTo>
                        <a:cubicBezTo>
                          <a:pt x="8406" y="3315"/>
                          <a:pt x="8769" y="3293"/>
                          <a:pt x="9127" y="3256"/>
                        </a:cubicBezTo>
                        <a:cubicBezTo>
                          <a:pt x="9389" y="3287"/>
                          <a:pt x="9651" y="3301"/>
                          <a:pt x="9916" y="3301"/>
                        </a:cubicBezTo>
                        <a:cubicBezTo>
                          <a:pt x="10039" y="3301"/>
                          <a:pt x="10163" y="3298"/>
                          <a:pt x="10287" y="3292"/>
                        </a:cubicBezTo>
                        <a:cubicBezTo>
                          <a:pt x="10314" y="3292"/>
                          <a:pt x="10314" y="3256"/>
                          <a:pt x="10287" y="3256"/>
                        </a:cubicBezTo>
                        <a:cubicBezTo>
                          <a:pt x="9181" y="3176"/>
                          <a:pt x="8092" y="2944"/>
                          <a:pt x="7049" y="2552"/>
                        </a:cubicBezTo>
                        <a:cubicBezTo>
                          <a:pt x="6558" y="2364"/>
                          <a:pt x="6094" y="2070"/>
                          <a:pt x="5621" y="1838"/>
                        </a:cubicBezTo>
                        <a:cubicBezTo>
                          <a:pt x="5131" y="1597"/>
                          <a:pt x="4658" y="1321"/>
                          <a:pt x="4176" y="1053"/>
                        </a:cubicBezTo>
                        <a:cubicBezTo>
                          <a:pt x="2909" y="339"/>
                          <a:pt x="1455" y="54"/>
                          <a:pt x="1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75" name="Google Shape;5775;p18"/>
                  <p:cNvSpPr/>
                  <p:nvPr/>
                </p:nvSpPr>
                <p:spPr>
                  <a:xfrm>
                    <a:off x="911100" y="2701063"/>
                    <a:ext cx="3428608" cy="14059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40" h="16870" extrusionOk="0">
                        <a:moveTo>
                          <a:pt x="15296" y="1520"/>
                        </a:moveTo>
                        <a:cubicBezTo>
                          <a:pt x="15495" y="1520"/>
                          <a:pt x="15715" y="1622"/>
                          <a:pt x="15878" y="1699"/>
                        </a:cubicBezTo>
                        <a:cubicBezTo>
                          <a:pt x="16770" y="2092"/>
                          <a:pt x="17216" y="3002"/>
                          <a:pt x="16904" y="3912"/>
                        </a:cubicBezTo>
                        <a:cubicBezTo>
                          <a:pt x="16681" y="3930"/>
                          <a:pt x="16458" y="3965"/>
                          <a:pt x="16226" y="4010"/>
                        </a:cubicBezTo>
                        <a:cubicBezTo>
                          <a:pt x="16485" y="3599"/>
                          <a:pt x="16306" y="2921"/>
                          <a:pt x="16092" y="2529"/>
                        </a:cubicBezTo>
                        <a:cubicBezTo>
                          <a:pt x="15930" y="2242"/>
                          <a:pt x="15471" y="1815"/>
                          <a:pt x="15074" y="1815"/>
                        </a:cubicBezTo>
                        <a:cubicBezTo>
                          <a:pt x="14990" y="1815"/>
                          <a:pt x="14909" y="1834"/>
                          <a:pt x="14834" y="1878"/>
                        </a:cubicBezTo>
                        <a:cubicBezTo>
                          <a:pt x="14924" y="1690"/>
                          <a:pt x="15075" y="1539"/>
                          <a:pt x="15272" y="1521"/>
                        </a:cubicBezTo>
                        <a:cubicBezTo>
                          <a:pt x="15280" y="1521"/>
                          <a:pt x="15288" y="1520"/>
                          <a:pt x="15296" y="1520"/>
                        </a:cubicBezTo>
                        <a:close/>
                        <a:moveTo>
                          <a:pt x="26976" y="1967"/>
                        </a:moveTo>
                        <a:cubicBezTo>
                          <a:pt x="27440" y="2493"/>
                          <a:pt x="27707" y="3359"/>
                          <a:pt x="27511" y="3956"/>
                        </a:cubicBezTo>
                        <a:cubicBezTo>
                          <a:pt x="27440" y="3956"/>
                          <a:pt x="27368" y="3965"/>
                          <a:pt x="27306" y="3965"/>
                        </a:cubicBezTo>
                        <a:cubicBezTo>
                          <a:pt x="27181" y="3983"/>
                          <a:pt x="27056" y="3992"/>
                          <a:pt x="26940" y="4010"/>
                        </a:cubicBezTo>
                        <a:cubicBezTo>
                          <a:pt x="27360" y="3662"/>
                          <a:pt x="27333" y="2904"/>
                          <a:pt x="27226" y="2449"/>
                        </a:cubicBezTo>
                        <a:cubicBezTo>
                          <a:pt x="27181" y="2297"/>
                          <a:pt x="27092" y="2128"/>
                          <a:pt x="26976" y="1967"/>
                        </a:cubicBezTo>
                        <a:close/>
                        <a:moveTo>
                          <a:pt x="19331" y="3501"/>
                        </a:moveTo>
                        <a:cubicBezTo>
                          <a:pt x="19393" y="3537"/>
                          <a:pt x="19456" y="3573"/>
                          <a:pt x="19509" y="3617"/>
                        </a:cubicBezTo>
                        <a:cubicBezTo>
                          <a:pt x="19495" y="3617"/>
                          <a:pt x="19481" y="3616"/>
                          <a:pt x="19467" y="3616"/>
                        </a:cubicBezTo>
                        <a:cubicBezTo>
                          <a:pt x="19318" y="3616"/>
                          <a:pt x="19160" y="3657"/>
                          <a:pt x="19054" y="3698"/>
                        </a:cubicBezTo>
                        <a:cubicBezTo>
                          <a:pt x="18876" y="3778"/>
                          <a:pt x="18715" y="3885"/>
                          <a:pt x="18706" y="4046"/>
                        </a:cubicBezTo>
                        <a:cubicBezTo>
                          <a:pt x="18590" y="4019"/>
                          <a:pt x="18465" y="3992"/>
                          <a:pt x="18349" y="3974"/>
                        </a:cubicBezTo>
                        <a:cubicBezTo>
                          <a:pt x="18367" y="3903"/>
                          <a:pt x="18385" y="3823"/>
                          <a:pt x="18430" y="3769"/>
                        </a:cubicBezTo>
                        <a:cubicBezTo>
                          <a:pt x="18528" y="3653"/>
                          <a:pt x="18697" y="3608"/>
                          <a:pt x="18831" y="3573"/>
                        </a:cubicBezTo>
                        <a:cubicBezTo>
                          <a:pt x="18983" y="3528"/>
                          <a:pt x="19161" y="3519"/>
                          <a:pt x="19331" y="3501"/>
                        </a:cubicBezTo>
                        <a:close/>
                        <a:moveTo>
                          <a:pt x="26341" y="332"/>
                        </a:moveTo>
                        <a:cubicBezTo>
                          <a:pt x="26729" y="332"/>
                          <a:pt x="27248" y="626"/>
                          <a:pt x="27208" y="977"/>
                        </a:cubicBezTo>
                        <a:cubicBezTo>
                          <a:pt x="27190" y="1012"/>
                          <a:pt x="27181" y="1057"/>
                          <a:pt x="27172" y="1102"/>
                        </a:cubicBezTo>
                        <a:cubicBezTo>
                          <a:pt x="27160" y="1155"/>
                          <a:pt x="27213" y="1205"/>
                          <a:pt x="27262" y="1205"/>
                        </a:cubicBezTo>
                        <a:cubicBezTo>
                          <a:pt x="27286" y="1205"/>
                          <a:pt x="27309" y="1193"/>
                          <a:pt x="27324" y="1164"/>
                        </a:cubicBezTo>
                        <a:cubicBezTo>
                          <a:pt x="27324" y="1155"/>
                          <a:pt x="27324" y="1146"/>
                          <a:pt x="27324" y="1146"/>
                        </a:cubicBezTo>
                        <a:lnTo>
                          <a:pt x="27333" y="1146"/>
                        </a:lnTo>
                        <a:cubicBezTo>
                          <a:pt x="27333" y="1128"/>
                          <a:pt x="27333" y="1119"/>
                          <a:pt x="27342" y="1111"/>
                        </a:cubicBezTo>
                        <a:cubicBezTo>
                          <a:pt x="27342" y="1102"/>
                          <a:pt x="27342" y="1084"/>
                          <a:pt x="27351" y="1075"/>
                        </a:cubicBezTo>
                        <a:cubicBezTo>
                          <a:pt x="27423" y="864"/>
                          <a:pt x="27579" y="792"/>
                          <a:pt x="27756" y="792"/>
                        </a:cubicBezTo>
                        <a:cubicBezTo>
                          <a:pt x="27970" y="792"/>
                          <a:pt x="28215" y="897"/>
                          <a:pt x="28385" y="995"/>
                        </a:cubicBezTo>
                        <a:cubicBezTo>
                          <a:pt x="28769" y="1209"/>
                          <a:pt x="28948" y="1610"/>
                          <a:pt x="28948" y="2038"/>
                        </a:cubicBezTo>
                        <a:cubicBezTo>
                          <a:pt x="28948" y="2591"/>
                          <a:pt x="28644" y="3225"/>
                          <a:pt x="28287" y="3644"/>
                        </a:cubicBezTo>
                        <a:cubicBezTo>
                          <a:pt x="28265" y="3666"/>
                          <a:pt x="28286" y="3713"/>
                          <a:pt x="28314" y="3713"/>
                        </a:cubicBezTo>
                        <a:cubicBezTo>
                          <a:pt x="28320" y="3713"/>
                          <a:pt x="28326" y="3711"/>
                          <a:pt x="28332" y="3707"/>
                        </a:cubicBezTo>
                        <a:cubicBezTo>
                          <a:pt x="28653" y="3492"/>
                          <a:pt x="28894" y="3153"/>
                          <a:pt x="29037" y="2770"/>
                        </a:cubicBezTo>
                        <a:cubicBezTo>
                          <a:pt x="29358" y="2458"/>
                          <a:pt x="29759" y="2154"/>
                          <a:pt x="30196" y="2101"/>
                        </a:cubicBezTo>
                        <a:cubicBezTo>
                          <a:pt x="30218" y="2099"/>
                          <a:pt x="30239" y="2098"/>
                          <a:pt x="30260" y="2098"/>
                        </a:cubicBezTo>
                        <a:cubicBezTo>
                          <a:pt x="30539" y="2098"/>
                          <a:pt x="30800" y="2258"/>
                          <a:pt x="30990" y="2449"/>
                        </a:cubicBezTo>
                        <a:cubicBezTo>
                          <a:pt x="31097" y="2556"/>
                          <a:pt x="31187" y="2672"/>
                          <a:pt x="31276" y="2797"/>
                        </a:cubicBezTo>
                        <a:cubicBezTo>
                          <a:pt x="31311" y="3018"/>
                          <a:pt x="31286" y="3127"/>
                          <a:pt x="31198" y="3127"/>
                        </a:cubicBezTo>
                        <a:cubicBezTo>
                          <a:pt x="31173" y="3127"/>
                          <a:pt x="31142" y="3118"/>
                          <a:pt x="31106" y="3100"/>
                        </a:cubicBezTo>
                        <a:cubicBezTo>
                          <a:pt x="31100" y="3098"/>
                          <a:pt x="31094" y="3098"/>
                          <a:pt x="31087" y="3098"/>
                        </a:cubicBezTo>
                        <a:cubicBezTo>
                          <a:pt x="31022" y="3098"/>
                          <a:pt x="30959" y="3178"/>
                          <a:pt x="30999" y="3243"/>
                        </a:cubicBezTo>
                        <a:cubicBezTo>
                          <a:pt x="31124" y="3421"/>
                          <a:pt x="31454" y="3805"/>
                          <a:pt x="31169" y="4028"/>
                        </a:cubicBezTo>
                        <a:cubicBezTo>
                          <a:pt x="31099" y="4079"/>
                          <a:pt x="31024" y="4099"/>
                          <a:pt x="30948" y="4099"/>
                        </a:cubicBezTo>
                        <a:cubicBezTo>
                          <a:pt x="30772" y="4099"/>
                          <a:pt x="30590" y="3990"/>
                          <a:pt x="30446" y="3903"/>
                        </a:cubicBezTo>
                        <a:cubicBezTo>
                          <a:pt x="30256" y="3671"/>
                          <a:pt x="30020" y="3516"/>
                          <a:pt x="29702" y="3516"/>
                        </a:cubicBezTo>
                        <a:cubicBezTo>
                          <a:pt x="29677" y="3516"/>
                          <a:pt x="29651" y="3517"/>
                          <a:pt x="29626" y="3519"/>
                        </a:cubicBezTo>
                        <a:cubicBezTo>
                          <a:pt x="29304" y="3537"/>
                          <a:pt x="28867" y="3724"/>
                          <a:pt x="28769" y="4063"/>
                        </a:cubicBezTo>
                        <a:cubicBezTo>
                          <a:pt x="28440" y="3991"/>
                          <a:pt x="28096" y="3955"/>
                          <a:pt x="27738" y="3955"/>
                        </a:cubicBezTo>
                        <a:cubicBezTo>
                          <a:pt x="27698" y="3955"/>
                          <a:pt x="27658" y="3955"/>
                          <a:pt x="27618" y="3956"/>
                        </a:cubicBezTo>
                        <a:cubicBezTo>
                          <a:pt x="28011" y="3216"/>
                          <a:pt x="27306" y="1904"/>
                          <a:pt x="26592" y="1592"/>
                        </a:cubicBezTo>
                        <a:cubicBezTo>
                          <a:pt x="26427" y="1473"/>
                          <a:pt x="26243" y="1396"/>
                          <a:pt x="26060" y="1396"/>
                        </a:cubicBezTo>
                        <a:cubicBezTo>
                          <a:pt x="25928" y="1396"/>
                          <a:pt x="25797" y="1436"/>
                          <a:pt x="25673" y="1530"/>
                        </a:cubicBezTo>
                        <a:cubicBezTo>
                          <a:pt x="25665" y="1530"/>
                          <a:pt x="25665" y="1539"/>
                          <a:pt x="25665" y="1548"/>
                        </a:cubicBezTo>
                        <a:cubicBezTo>
                          <a:pt x="25621" y="1557"/>
                          <a:pt x="25576" y="1562"/>
                          <a:pt x="25531" y="1562"/>
                        </a:cubicBezTo>
                        <a:cubicBezTo>
                          <a:pt x="25154" y="1562"/>
                          <a:pt x="24750" y="1244"/>
                          <a:pt x="25156" y="798"/>
                        </a:cubicBezTo>
                        <a:cubicBezTo>
                          <a:pt x="25276" y="662"/>
                          <a:pt x="25489" y="562"/>
                          <a:pt x="25673" y="562"/>
                        </a:cubicBezTo>
                        <a:cubicBezTo>
                          <a:pt x="25695" y="562"/>
                          <a:pt x="25716" y="564"/>
                          <a:pt x="25736" y="566"/>
                        </a:cubicBezTo>
                        <a:cubicBezTo>
                          <a:pt x="25744" y="567"/>
                          <a:pt x="25752" y="567"/>
                          <a:pt x="25759" y="567"/>
                        </a:cubicBezTo>
                        <a:cubicBezTo>
                          <a:pt x="25871" y="567"/>
                          <a:pt x="25947" y="508"/>
                          <a:pt x="26030" y="433"/>
                        </a:cubicBezTo>
                        <a:cubicBezTo>
                          <a:pt x="26105" y="363"/>
                          <a:pt x="26216" y="332"/>
                          <a:pt x="26341" y="332"/>
                        </a:cubicBezTo>
                        <a:close/>
                        <a:moveTo>
                          <a:pt x="15008" y="1886"/>
                        </a:moveTo>
                        <a:cubicBezTo>
                          <a:pt x="15449" y="1886"/>
                          <a:pt x="15931" y="2411"/>
                          <a:pt x="16048" y="2761"/>
                        </a:cubicBezTo>
                        <a:cubicBezTo>
                          <a:pt x="16181" y="3153"/>
                          <a:pt x="16244" y="3617"/>
                          <a:pt x="16146" y="4028"/>
                        </a:cubicBezTo>
                        <a:cubicBezTo>
                          <a:pt x="15985" y="4063"/>
                          <a:pt x="15825" y="4108"/>
                          <a:pt x="15673" y="4162"/>
                        </a:cubicBezTo>
                        <a:cubicBezTo>
                          <a:pt x="15887" y="3858"/>
                          <a:pt x="15834" y="3403"/>
                          <a:pt x="15771" y="3046"/>
                        </a:cubicBezTo>
                        <a:cubicBezTo>
                          <a:pt x="15691" y="2565"/>
                          <a:pt x="15200" y="2235"/>
                          <a:pt x="14736" y="2145"/>
                        </a:cubicBezTo>
                        <a:cubicBezTo>
                          <a:pt x="14754" y="2065"/>
                          <a:pt x="14781" y="1994"/>
                          <a:pt x="14817" y="1922"/>
                        </a:cubicBezTo>
                        <a:cubicBezTo>
                          <a:pt x="14879" y="1897"/>
                          <a:pt x="14943" y="1886"/>
                          <a:pt x="15008" y="1886"/>
                        </a:cubicBezTo>
                        <a:close/>
                        <a:moveTo>
                          <a:pt x="15040" y="174"/>
                        </a:moveTo>
                        <a:cubicBezTo>
                          <a:pt x="15303" y="174"/>
                          <a:pt x="15540" y="281"/>
                          <a:pt x="15735" y="540"/>
                        </a:cubicBezTo>
                        <a:cubicBezTo>
                          <a:pt x="15765" y="583"/>
                          <a:pt x="15815" y="597"/>
                          <a:pt x="15870" y="597"/>
                        </a:cubicBezTo>
                        <a:cubicBezTo>
                          <a:pt x="15951" y="597"/>
                          <a:pt x="16043" y="568"/>
                          <a:pt x="16101" y="557"/>
                        </a:cubicBezTo>
                        <a:cubicBezTo>
                          <a:pt x="16167" y="545"/>
                          <a:pt x="16229" y="539"/>
                          <a:pt x="16289" y="539"/>
                        </a:cubicBezTo>
                        <a:cubicBezTo>
                          <a:pt x="16709" y="539"/>
                          <a:pt x="16989" y="829"/>
                          <a:pt x="17145" y="1235"/>
                        </a:cubicBezTo>
                        <a:cubicBezTo>
                          <a:pt x="17172" y="1316"/>
                          <a:pt x="17198" y="1325"/>
                          <a:pt x="17279" y="1342"/>
                        </a:cubicBezTo>
                        <a:cubicBezTo>
                          <a:pt x="17475" y="1387"/>
                          <a:pt x="17725" y="1423"/>
                          <a:pt x="17885" y="1557"/>
                        </a:cubicBezTo>
                        <a:cubicBezTo>
                          <a:pt x="18215" y="1833"/>
                          <a:pt x="18082" y="2243"/>
                          <a:pt x="17903" y="2556"/>
                        </a:cubicBezTo>
                        <a:cubicBezTo>
                          <a:pt x="17876" y="2591"/>
                          <a:pt x="17859" y="2627"/>
                          <a:pt x="17832" y="2654"/>
                        </a:cubicBezTo>
                        <a:cubicBezTo>
                          <a:pt x="17814" y="2681"/>
                          <a:pt x="17841" y="2698"/>
                          <a:pt x="17859" y="2698"/>
                        </a:cubicBezTo>
                        <a:cubicBezTo>
                          <a:pt x="17874" y="2739"/>
                          <a:pt x="17915" y="2765"/>
                          <a:pt x="17957" y="2765"/>
                        </a:cubicBezTo>
                        <a:cubicBezTo>
                          <a:pt x="17987" y="2765"/>
                          <a:pt x="18018" y="2751"/>
                          <a:pt x="18037" y="2716"/>
                        </a:cubicBezTo>
                        <a:cubicBezTo>
                          <a:pt x="18100" y="2591"/>
                          <a:pt x="18162" y="2467"/>
                          <a:pt x="18198" y="2342"/>
                        </a:cubicBezTo>
                        <a:cubicBezTo>
                          <a:pt x="18287" y="2243"/>
                          <a:pt x="18394" y="2154"/>
                          <a:pt x="18510" y="2083"/>
                        </a:cubicBezTo>
                        <a:cubicBezTo>
                          <a:pt x="18658" y="1988"/>
                          <a:pt x="18829" y="1942"/>
                          <a:pt x="18995" y="1942"/>
                        </a:cubicBezTo>
                        <a:cubicBezTo>
                          <a:pt x="19389" y="1942"/>
                          <a:pt x="19761" y="2199"/>
                          <a:pt x="19768" y="2663"/>
                        </a:cubicBezTo>
                        <a:cubicBezTo>
                          <a:pt x="19768" y="2712"/>
                          <a:pt x="19811" y="2745"/>
                          <a:pt x="19852" y="2745"/>
                        </a:cubicBezTo>
                        <a:cubicBezTo>
                          <a:pt x="19870" y="2745"/>
                          <a:pt x="19888" y="2739"/>
                          <a:pt x="19902" y="2725"/>
                        </a:cubicBezTo>
                        <a:cubicBezTo>
                          <a:pt x="19964" y="2659"/>
                          <a:pt x="20033" y="2635"/>
                          <a:pt x="20104" y="2635"/>
                        </a:cubicBezTo>
                        <a:cubicBezTo>
                          <a:pt x="20244" y="2635"/>
                          <a:pt x="20390" y="2731"/>
                          <a:pt x="20508" y="2797"/>
                        </a:cubicBezTo>
                        <a:cubicBezTo>
                          <a:pt x="20660" y="2877"/>
                          <a:pt x="20731" y="3020"/>
                          <a:pt x="20722" y="3225"/>
                        </a:cubicBezTo>
                        <a:cubicBezTo>
                          <a:pt x="20660" y="3305"/>
                          <a:pt x="20651" y="3287"/>
                          <a:pt x="20597" y="3376"/>
                        </a:cubicBezTo>
                        <a:cubicBezTo>
                          <a:pt x="20526" y="3492"/>
                          <a:pt x="20704" y="3769"/>
                          <a:pt x="20713" y="3912"/>
                        </a:cubicBezTo>
                        <a:cubicBezTo>
                          <a:pt x="20735" y="4088"/>
                          <a:pt x="20643" y="4173"/>
                          <a:pt x="20445" y="4173"/>
                        </a:cubicBezTo>
                        <a:cubicBezTo>
                          <a:pt x="20403" y="4173"/>
                          <a:pt x="20355" y="4169"/>
                          <a:pt x="20303" y="4162"/>
                        </a:cubicBezTo>
                        <a:cubicBezTo>
                          <a:pt x="20169" y="4099"/>
                          <a:pt x="20071" y="3956"/>
                          <a:pt x="19991" y="3840"/>
                        </a:cubicBezTo>
                        <a:cubicBezTo>
                          <a:pt x="19928" y="3751"/>
                          <a:pt x="19741" y="3519"/>
                          <a:pt x="19589" y="3466"/>
                        </a:cubicBezTo>
                        <a:cubicBezTo>
                          <a:pt x="19458" y="3412"/>
                          <a:pt x="19327" y="3344"/>
                          <a:pt x="19213" y="3344"/>
                        </a:cubicBezTo>
                        <a:cubicBezTo>
                          <a:pt x="19196" y="3344"/>
                          <a:pt x="19178" y="3346"/>
                          <a:pt x="19161" y="3350"/>
                        </a:cubicBezTo>
                        <a:cubicBezTo>
                          <a:pt x="19134" y="3359"/>
                          <a:pt x="19125" y="3385"/>
                          <a:pt x="19134" y="3403"/>
                        </a:cubicBezTo>
                        <a:cubicBezTo>
                          <a:pt x="18938" y="3403"/>
                          <a:pt x="18733" y="3412"/>
                          <a:pt x="18563" y="3501"/>
                        </a:cubicBezTo>
                        <a:cubicBezTo>
                          <a:pt x="18349" y="3617"/>
                          <a:pt x="18242" y="3760"/>
                          <a:pt x="18242" y="3956"/>
                        </a:cubicBezTo>
                        <a:cubicBezTo>
                          <a:pt x="17935" y="3917"/>
                          <a:pt x="17628" y="3892"/>
                          <a:pt x="17318" y="3892"/>
                        </a:cubicBezTo>
                        <a:cubicBezTo>
                          <a:pt x="17204" y="3892"/>
                          <a:pt x="17090" y="3896"/>
                          <a:pt x="16975" y="3903"/>
                        </a:cubicBezTo>
                        <a:cubicBezTo>
                          <a:pt x="17448" y="2814"/>
                          <a:pt x="16735" y="1815"/>
                          <a:pt x="15646" y="1441"/>
                        </a:cubicBezTo>
                        <a:cubicBezTo>
                          <a:pt x="15542" y="1406"/>
                          <a:pt x="15444" y="1390"/>
                          <a:pt x="15354" y="1390"/>
                        </a:cubicBezTo>
                        <a:cubicBezTo>
                          <a:pt x="15021" y="1390"/>
                          <a:pt x="14784" y="1613"/>
                          <a:pt x="14629" y="1985"/>
                        </a:cubicBezTo>
                        <a:cubicBezTo>
                          <a:pt x="14504" y="2288"/>
                          <a:pt x="14549" y="2663"/>
                          <a:pt x="14478" y="2984"/>
                        </a:cubicBezTo>
                        <a:cubicBezTo>
                          <a:pt x="14421" y="3222"/>
                          <a:pt x="14201" y="3347"/>
                          <a:pt x="14002" y="3347"/>
                        </a:cubicBezTo>
                        <a:cubicBezTo>
                          <a:pt x="13790" y="3347"/>
                          <a:pt x="13602" y="3206"/>
                          <a:pt x="13657" y="2913"/>
                        </a:cubicBezTo>
                        <a:cubicBezTo>
                          <a:pt x="13701" y="2681"/>
                          <a:pt x="13898" y="2538"/>
                          <a:pt x="14049" y="2377"/>
                        </a:cubicBezTo>
                        <a:cubicBezTo>
                          <a:pt x="14076" y="2351"/>
                          <a:pt x="14085" y="2288"/>
                          <a:pt x="14049" y="2261"/>
                        </a:cubicBezTo>
                        <a:cubicBezTo>
                          <a:pt x="13782" y="2012"/>
                          <a:pt x="13675" y="1699"/>
                          <a:pt x="13639" y="1342"/>
                        </a:cubicBezTo>
                        <a:cubicBezTo>
                          <a:pt x="13585" y="780"/>
                          <a:pt x="14130" y="424"/>
                          <a:pt x="14585" y="263"/>
                        </a:cubicBezTo>
                        <a:cubicBezTo>
                          <a:pt x="14743" y="206"/>
                          <a:pt x="14895" y="174"/>
                          <a:pt x="15040" y="174"/>
                        </a:cubicBezTo>
                        <a:close/>
                        <a:moveTo>
                          <a:pt x="19630" y="3740"/>
                        </a:moveTo>
                        <a:cubicBezTo>
                          <a:pt x="19641" y="3740"/>
                          <a:pt x="19651" y="3741"/>
                          <a:pt x="19661" y="3742"/>
                        </a:cubicBezTo>
                        <a:cubicBezTo>
                          <a:pt x="19687" y="3769"/>
                          <a:pt x="19714" y="3796"/>
                          <a:pt x="19750" y="3831"/>
                        </a:cubicBezTo>
                        <a:cubicBezTo>
                          <a:pt x="19580" y="3876"/>
                          <a:pt x="19456" y="3974"/>
                          <a:pt x="19357" y="4126"/>
                        </a:cubicBezTo>
                        <a:cubicBezTo>
                          <a:pt x="19348" y="4153"/>
                          <a:pt x="19340" y="4179"/>
                          <a:pt x="19331" y="4206"/>
                        </a:cubicBezTo>
                        <a:cubicBezTo>
                          <a:pt x="19170" y="4153"/>
                          <a:pt x="19009" y="4117"/>
                          <a:pt x="18840" y="4072"/>
                        </a:cubicBezTo>
                        <a:cubicBezTo>
                          <a:pt x="18893" y="3947"/>
                          <a:pt x="19009" y="3876"/>
                          <a:pt x="19161" y="3823"/>
                        </a:cubicBezTo>
                        <a:cubicBezTo>
                          <a:pt x="19259" y="3787"/>
                          <a:pt x="19357" y="3778"/>
                          <a:pt x="19447" y="3769"/>
                        </a:cubicBezTo>
                        <a:cubicBezTo>
                          <a:pt x="19500" y="3761"/>
                          <a:pt x="19567" y="3740"/>
                          <a:pt x="19630" y="3740"/>
                        </a:cubicBezTo>
                        <a:close/>
                        <a:moveTo>
                          <a:pt x="25818" y="1928"/>
                        </a:moveTo>
                        <a:cubicBezTo>
                          <a:pt x="25860" y="1928"/>
                          <a:pt x="25898" y="1929"/>
                          <a:pt x="25932" y="1931"/>
                        </a:cubicBezTo>
                        <a:cubicBezTo>
                          <a:pt x="26485" y="1967"/>
                          <a:pt x="26985" y="2440"/>
                          <a:pt x="27065" y="2814"/>
                        </a:cubicBezTo>
                        <a:cubicBezTo>
                          <a:pt x="27145" y="3189"/>
                          <a:pt x="27119" y="3341"/>
                          <a:pt x="27056" y="3537"/>
                        </a:cubicBezTo>
                        <a:cubicBezTo>
                          <a:pt x="26994" y="3742"/>
                          <a:pt x="26896" y="3930"/>
                          <a:pt x="26789" y="4037"/>
                        </a:cubicBezTo>
                        <a:cubicBezTo>
                          <a:pt x="26530" y="4090"/>
                          <a:pt x="26280" y="4153"/>
                          <a:pt x="26030" y="4233"/>
                        </a:cubicBezTo>
                        <a:cubicBezTo>
                          <a:pt x="26178" y="3668"/>
                          <a:pt x="25904" y="3223"/>
                          <a:pt x="25320" y="3223"/>
                        </a:cubicBezTo>
                        <a:cubicBezTo>
                          <a:pt x="25268" y="3223"/>
                          <a:pt x="25213" y="3226"/>
                          <a:pt x="25156" y="3234"/>
                        </a:cubicBezTo>
                        <a:cubicBezTo>
                          <a:pt x="24933" y="3252"/>
                          <a:pt x="24817" y="3287"/>
                          <a:pt x="24755" y="3501"/>
                        </a:cubicBezTo>
                        <a:cubicBezTo>
                          <a:pt x="24719" y="3608"/>
                          <a:pt x="24701" y="3733"/>
                          <a:pt x="24674" y="3840"/>
                        </a:cubicBezTo>
                        <a:cubicBezTo>
                          <a:pt x="24648" y="3930"/>
                          <a:pt x="24621" y="4010"/>
                          <a:pt x="24585" y="4090"/>
                        </a:cubicBezTo>
                        <a:cubicBezTo>
                          <a:pt x="24541" y="4204"/>
                          <a:pt x="24474" y="4260"/>
                          <a:pt x="24386" y="4260"/>
                        </a:cubicBezTo>
                        <a:cubicBezTo>
                          <a:pt x="24315" y="4260"/>
                          <a:pt x="24229" y="4224"/>
                          <a:pt x="24130" y="4153"/>
                        </a:cubicBezTo>
                        <a:cubicBezTo>
                          <a:pt x="24005" y="3796"/>
                          <a:pt x="24184" y="3350"/>
                          <a:pt x="24496" y="3162"/>
                        </a:cubicBezTo>
                        <a:cubicBezTo>
                          <a:pt x="24558" y="3118"/>
                          <a:pt x="24541" y="3011"/>
                          <a:pt x="24451" y="3011"/>
                        </a:cubicBezTo>
                        <a:cubicBezTo>
                          <a:pt x="24166" y="3011"/>
                          <a:pt x="24086" y="2761"/>
                          <a:pt x="24451" y="2725"/>
                        </a:cubicBezTo>
                        <a:cubicBezTo>
                          <a:pt x="24485" y="2721"/>
                          <a:pt x="24521" y="2719"/>
                          <a:pt x="24556" y="2719"/>
                        </a:cubicBezTo>
                        <a:cubicBezTo>
                          <a:pt x="24679" y="2719"/>
                          <a:pt x="24809" y="2740"/>
                          <a:pt x="24933" y="2761"/>
                        </a:cubicBezTo>
                        <a:cubicBezTo>
                          <a:pt x="24940" y="2763"/>
                          <a:pt x="24946" y="2764"/>
                          <a:pt x="24953" y="2764"/>
                        </a:cubicBezTo>
                        <a:cubicBezTo>
                          <a:pt x="25009" y="2764"/>
                          <a:pt x="25062" y="2701"/>
                          <a:pt x="25022" y="2645"/>
                        </a:cubicBezTo>
                        <a:cubicBezTo>
                          <a:pt x="24640" y="2068"/>
                          <a:pt x="25392" y="1928"/>
                          <a:pt x="25818" y="1928"/>
                        </a:cubicBezTo>
                        <a:close/>
                        <a:moveTo>
                          <a:pt x="14736" y="2181"/>
                        </a:moveTo>
                        <a:cubicBezTo>
                          <a:pt x="15673" y="2458"/>
                          <a:pt x="15807" y="3368"/>
                          <a:pt x="15557" y="4197"/>
                        </a:cubicBezTo>
                        <a:cubicBezTo>
                          <a:pt x="15477" y="4233"/>
                          <a:pt x="15388" y="4260"/>
                          <a:pt x="15307" y="4295"/>
                        </a:cubicBezTo>
                        <a:cubicBezTo>
                          <a:pt x="15263" y="4313"/>
                          <a:pt x="15209" y="4340"/>
                          <a:pt x="15164" y="4358"/>
                        </a:cubicBezTo>
                        <a:cubicBezTo>
                          <a:pt x="15272" y="4144"/>
                          <a:pt x="15280" y="3814"/>
                          <a:pt x="15280" y="3653"/>
                        </a:cubicBezTo>
                        <a:cubicBezTo>
                          <a:pt x="15289" y="3216"/>
                          <a:pt x="15102" y="2716"/>
                          <a:pt x="14718" y="2475"/>
                        </a:cubicBezTo>
                        <a:cubicBezTo>
                          <a:pt x="14718" y="2440"/>
                          <a:pt x="14718" y="2395"/>
                          <a:pt x="14718" y="2359"/>
                        </a:cubicBezTo>
                        <a:cubicBezTo>
                          <a:pt x="14718" y="2306"/>
                          <a:pt x="14718" y="2243"/>
                          <a:pt x="14736" y="2181"/>
                        </a:cubicBezTo>
                        <a:close/>
                        <a:moveTo>
                          <a:pt x="25354" y="3353"/>
                        </a:moveTo>
                        <a:cubicBezTo>
                          <a:pt x="25489" y="3353"/>
                          <a:pt x="25621" y="3383"/>
                          <a:pt x="25736" y="3448"/>
                        </a:cubicBezTo>
                        <a:cubicBezTo>
                          <a:pt x="26012" y="3591"/>
                          <a:pt x="25977" y="3974"/>
                          <a:pt x="25950" y="4260"/>
                        </a:cubicBezTo>
                        <a:cubicBezTo>
                          <a:pt x="25807" y="4304"/>
                          <a:pt x="25665" y="4358"/>
                          <a:pt x="25531" y="4411"/>
                        </a:cubicBezTo>
                        <a:cubicBezTo>
                          <a:pt x="25602" y="4277"/>
                          <a:pt x="25647" y="4117"/>
                          <a:pt x="25647" y="4019"/>
                        </a:cubicBezTo>
                        <a:cubicBezTo>
                          <a:pt x="25638" y="3742"/>
                          <a:pt x="25504" y="3475"/>
                          <a:pt x="25254" y="3359"/>
                        </a:cubicBezTo>
                        <a:cubicBezTo>
                          <a:pt x="25287" y="3355"/>
                          <a:pt x="25321" y="3353"/>
                          <a:pt x="25354" y="3353"/>
                        </a:cubicBezTo>
                        <a:close/>
                        <a:moveTo>
                          <a:pt x="25174" y="3368"/>
                        </a:moveTo>
                        <a:cubicBezTo>
                          <a:pt x="25442" y="3492"/>
                          <a:pt x="25575" y="3805"/>
                          <a:pt x="25486" y="4090"/>
                        </a:cubicBezTo>
                        <a:cubicBezTo>
                          <a:pt x="25459" y="4170"/>
                          <a:pt x="25406" y="4367"/>
                          <a:pt x="25326" y="4501"/>
                        </a:cubicBezTo>
                        <a:cubicBezTo>
                          <a:pt x="25290" y="4509"/>
                          <a:pt x="25254" y="4527"/>
                          <a:pt x="25210" y="4545"/>
                        </a:cubicBezTo>
                        <a:cubicBezTo>
                          <a:pt x="25290" y="4447"/>
                          <a:pt x="25334" y="4322"/>
                          <a:pt x="25343" y="4224"/>
                        </a:cubicBezTo>
                        <a:cubicBezTo>
                          <a:pt x="25361" y="3876"/>
                          <a:pt x="25254" y="3644"/>
                          <a:pt x="25004" y="3421"/>
                        </a:cubicBezTo>
                        <a:cubicBezTo>
                          <a:pt x="25040" y="3403"/>
                          <a:pt x="25076" y="3385"/>
                          <a:pt x="25120" y="3376"/>
                        </a:cubicBezTo>
                        <a:cubicBezTo>
                          <a:pt x="25138" y="3376"/>
                          <a:pt x="25156" y="3368"/>
                          <a:pt x="25174" y="3368"/>
                        </a:cubicBezTo>
                        <a:close/>
                        <a:moveTo>
                          <a:pt x="17331" y="4093"/>
                        </a:moveTo>
                        <a:cubicBezTo>
                          <a:pt x="17645" y="4093"/>
                          <a:pt x="17958" y="4120"/>
                          <a:pt x="18269" y="4170"/>
                        </a:cubicBezTo>
                        <a:cubicBezTo>
                          <a:pt x="18274" y="4181"/>
                          <a:pt x="18283" y="4185"/>
                          <a:pt x="18290" y="4185"/>
                        </a:cubicBezTo>
                        <a:cubicBezTo>
                          <a:pt x="18296" y="4185"/>
                          <a:pt x="18301" y="4183"/>
                          <a:pt x="18305" y="4179"/>
                        </a:cubicBezTo>
                        <a:cubicBezTo>
                          <a:pt x="18465" y="4206"/>
                          <a:pt x="18617" y="4233"/>
                          <a:pt x="18778" y="4269"/>
                        </a:cubicBezTo>
                        <a:cubicBezTo>
                          <a:pt x="18786" y="4277"/>
                          <a:pt x="18795" y="4277"/>
                          <a:pt x="18804" y="4277"/>
                        </a:cubicBezTo>
                        <a:cubicBezTo>
                          <a:pt x="19009" y="4322"/>
                          <a:pt x="19206" y="4385"/>
                          <a:pt x="19411" y="4447"/>
                        </a:cubicBezTo>
                        <a:cubicBezTo>
                          <a:pt x="19429" y="4456"/>
                          <a:pt x="19447" y="4465"/>
                          <a:pt x="19473" y="4465"/>
                        </a:cubicBezTo>
                        <a:cubicBezTo>
                          <a:pt x="20606" y="4831"/>
                          <a:pt x="21721" y="5410"/>
                          <a:pt x="22783" y="5946"/>
                        </a:cubicBezTo>
                        <a:cubicBezTo>
                          <a:pt x="22596" y="6071"/>
                          <a:pt x="22399" y="6187"/>
                          <a:pt x="22212" y="6303"/>
                        </a:cubicBezTo>
                        <a:cubicBezTo>
                          <a:pt x="22132" y="6356"/>
                          <a:pt x="22052" y="6410"/>
                          <a:pt x="21971" y="6463"/>
                        </a:cubicBezTo>
                        <a:cubicBezTo>
                          <a:pt x="20704" y="5981"/>
                          <a:pt x="19438" y="5491"/>
                          <a:pt x="18082" y="5402"/>
                        </a:cubicBezTo>
                        <a:cubicBezTo>
                          <a:pt x="17983" y="5395"/>
                          <a:pt x="17886" y="5392"/>
                          <a:pt x="17790" y="5392"/>
                        </a:cubicBezTo>
                        <a:cubicBezTo>
                          <a:pt x="16821" y="5392"/>
                          <a:pt x="15958" y="5713"/>
                          <a:pt x="15147" y="6240"/>
                        </a:cubicBezTo>
                        <a:cubicBezTo>
                          <a:pt x="14139" y="6900"/>
                          <a:pt x="13202" y="7641"/>
                          <a:pt x="12149" y="8229"/>
                        </a:cubicBezTo>
                        <a:cubicBezTo>
                          <a:pt x="11516" y="8586"/>
                          <a:pt x="10856" y="8899"/>
                          <a:pt x="10213" y="9238"/>
                        </a:cubicBezTo>
                        <a:cubicBezTo>
                          <a:pt x="10204" y="9238"/>
                          <a:pt x="10204" y="9229"/>
                          <a:pt x="10195" y="9229"/>
                        </a:cubicBezTo>
                        <a:cubicBezTo>
                          <a:pt x="9812" y="8961"/>
                          <a:pt x="9393" y="8738"/>
                          <a:pt x="8973" y="8542"/>
                        </a:cubicBezTo>
                        <a:cubicBezTo>
                          <a:pt x="11391" y="8051"/>
                          <a:pt x="12836" y="5848"/>
                          <a:pt x="14915" y="4715"/>
                        </a:cubicBezTo>
                        <a:cubicBezTo>
                          <a:pt x="15722" y="4272"/>
                          <a:pt x="16530" y="4093"/>
                          <a:pt x="17331" y="4093"/>
                        </a:cubicBezTo>
                        <a:close/>
                        <a:moveTo>
                          <a:pt x="17912" y="5589"/>
                        </a:moveTo>
                        <a:cubicBezTo>
                          <a:pt x="19241" y="5589"/>
                          <a:pt x="20544" y="6115"/>
                          <a:pt x="21784" y="6588"/>
                        </a:cubicBezTo>
                        <a:cubicBezTo>
                          <a:pt x="21614" y="6695"/>
                          <a:pt x="21454" y="6802"/>
                          <a:pt x="21302" y="6918"/>
                        </a:cubicBezTo>
                        <a:cubicBezTo>
                          <a:pt x="20713" y="6749"/>
                          <a:pt x="20125" y="6561"/>
                          <a:pt x="19527" y="6419"/>
                        </a:cubicBezTo>
                        <a:cubicBezTo>
                          <a:pt x="19222" y="6345"/>
                          <a:pt x="18915" y="6313"/>
                          <a:pt x="18609" y="6313"/>
                        </a:cubicBezTo>
                        <a:cubicBezTo>
                          <a:pt x="17841" y="6313"/>
                          <a:pt x="17076" y="6513"/>
                          <a:pt x="16342" y="6749"/>
                        </a:cubicBezTo>
                        <a:cubicBezTo>
                          <a:pt x="15209" y="7114"/>
                          <a:pt x="14246" y="7757"/>
                          <a:pt x="13220" y="8354"/>
                        </a:cubicBezTo>
                        <a:cubicBezTo>
                          <a:pt x="12791" y="8604"/>
                          <a:pt x="12345" y="8827"/>
                          <a:pt x="11882" y="9015"/>
                        </a:cubicBezTo>
                        <a:cubicBezTo>
                          <a:pt x="11480" y="9175"/>
                          <a:pt x="11061" y="9443"/>
                          <a:pt x="10624" y="9541"/>
                        </a:cubicBezTo>
                        <a:cubicBezTo>
                          <a:pt x="10534" y="9469"/>
                          <a:pt x="10436" y="9398"/>
                          <a:pt x="10338" y="9327"/>
                        </a:cubicBezTo>
                        <a:cubicBezTo>
                          <a:pt x="11962" y="8586"/>
                          <a:pt x="13434" y="7641"/>
                          <a:pt x="14915" y="6642"/>
                        </a:cubicBezTo>
                        <a:cubicBezTo>
                          <a:pt x="15272" y="6392"/>
                          <a:pt x="15628" y="6151"/>
                          <a:pt x="16021" y="5955"/>
                        </a:cubicBezTo>
                        <a:cubicBezTo>
                          <a:pt x="16592" y="5660"/>
                          <a:pt x="17279" y="5589"/>
                          <a:pt x="17912" y="5589"/>
                        </a:cubicBezTo>
                        <a:close/>
                        <a:moveTo>
                          <a:pt x="18567" y="6458"/>
                        </a:moveTo>
                        <a:cubicBezTo>
                          <a:pt x="18878" y="6458"/>
                          <a:pt x="19187" y="6490"/>
                          <a:pt x="19491" y="6561"/>
                        </a:cubicBezTo>
                        <a:cubicBezTo>
                          <a:pt x="20053" y="6695"/>
                          <a:pt x="20633" y="6838"/>
                          <a:pt x="21186" y="6998"/>
                        </a:cubicBezTo>
                        <a:cubicBezTo>
                          <a:pt x="21008" y="7123"/>
                          <a:pt x="20838" y="7257"/>
                          <a:pt x="20660" y="7391"/>
                        </a:cubicBezTo>
                        <a:cubicBezTo>
                          <a:pt x="20116" y="7293"/>
                          <a:pt x="19571" y="7114"/>
                          <a:pt x="19018" y="7061"/>
                        </a:cubicBezTo>
                        <a:cubicBezTo>
                          <a:pt x="18886" y="7048"/>
                          <a:pt x="18751" y="7042"/>
                          <a:pt x="18614" y="7042"/>
                        </a:cubicBezTo>
                        <a:cubicBezTo>
                          <a:pt x="17898" y="7042"/>
                          <a:pt x="17131" y="7211"/>
                          <a:pt x="16503" y="7480"/>
                        </a:cubicBezTo>
                        <a:cubicBezTo>
                          <a:pt x="15682" y="7828"/>
                          <a:pt x="14906" y="8265"/>
                          <a:pt x="14094" y="8649"/>
                        </a:cubicBezTo>
                        <a:cubicBezTo>
                          <a:pt x="13095" y="9131"/>
                          <a:pt x="12033" y="9505"/>
                          <a:pt x="10963" y="9791"/>
                        </a:cubicBezTo>
                        <a:cubicBezTo>
                          <a:pt x="10865" y="9719"/>
                          <a:pt x="10766" y="9639"/>
                          <a:pt x="10668" y="9568"/>
                        </a:cubicBezTo>
                        <a:cubicBezTo>
                          <a:pt x="10998" y="9523"/>
                          <a:pt x="11311" y="9371"/>
                          <a:pt x="11614" y="9246"/>
                        </a:cubicBezTo>
                        <a:cubicBezTo>
                          <a:pt x="12060" y="9050"/>
                          <a:pt x="12506" y="8872"/>
                          <a:pt x="12943" y="8649"/>
                        </a:cubicBezTo>
                        <a:cubicBezTo>
                          <a:pt x="13398" y="8417"/>
                          <a:pt x="13826" y="8149"/>
                          <a:pt x="14263" y="7890"/>
                        </a:cubicBezTo>
                        <a:cubicBezTo>
                          <a:pt x="14817" y="7551"/>
                          <a:pt x="15361" y="7284"/>
                          <a:pt x="15958" y="7043"/>
                        </a:cubicBezTo>
                        <a:cubicBezTo>
                          <a:pt x="16772" y="6719"/>
                          <a:pt x="17675" y="6458"/>
                          <a:pt x="18567" y="6458"/>
                        </a:cubicBezTo>
                        <a:close/>
                        <a:moveTo>
                          <a:pt x="18733" y="7203"/>
                        </a:moveTo>
                        <a:cubicBezTo>
                          <a:pt x="18751" y="7203"/>
                          <a:pt x="18769" y="7203"/>
                          <a:pt x="18786" y="7204"/>
                        </a:cubicBezTo>
                        <a:cubicBezTo>
                          <a:pt x="19357" y="7204"/>
                          <a:pt x="19937" y="7400"/>
                          <a:pt x="20508" y="7525"/>
                        </a:cubicBezTo>
                        <a:cubicBezTo>
                          <a:pt x="20401" y="7605"/>
                          <a:pt x="20303" y="7685"/>
                          <a:pt x="20205" y="7775"/>
                        </a:cubicBezTo>
                        <a:cubicBezTo>
                          <a:pt x="19723" y="8194"/>
                          <a:pt x="18778" y="8836"/>
                          <a:pt x="18349" y="9068"/>
                        </a:cubicBezTo>
                        <a:cubicBezTo>
                          <a:pt x="18039" y="9240"/>
                          <a:pt x="17737" y="9363"/>
                          <a:pt x="17701" y="9363"/>
                        </a:cubicBezTo>
                        <a:cubicBezTo>
                          <a:pt x="17700" y="9363"/>
                          <a:pt x="17699" y="9363"/>
                          <a:pt x="17698" y="9362"/>
                        </a:cubicBezTo>
                        <a:cubicBezTo>
                          <a:pt x="17377" y="9255"/>
                          <a:pt x="17047" y="9157"/>
                          <a:pt x="16708" y="9086"/>
                        </a:cubicBezTo>
                        <a:cubicBezTo>
                          <a:pt x="16371" y="9010"/>
                          <a:pt x="16042" y="8976"/>
                          <a:pt x="15719" y="8976"/>
                        </a:cubicBezTo>
                        <a:cubicBezTo>
                          <a:pt x="14265" y="8976"/>
                          <a:pt x="12939" y="9662"/>
                          <a:pt x="11596" y="10246"/>
                        </a:cubicBezTo>
                        <a:cubicBezTo>
                          <a:pt x="11587" y="10255"/>
                          <a:pt x="11578" y="10263"/>
                          <a:pt x="11569" y="10263"/>
                        </a:cubicBezTo>
                        <a:cubicBezTo>
                          <a:pt x="11409" y="10139"/>
                          <a:pt x="11239" y="10005"/>
                          <a:pt x="11070" y="9871"/>
                        </a:cubicBezTo>
                        <a:cubicBezTo>
                          <a:pt x="12836" y="9443"/>
                          <a:pt x="14424" y="8631"/>
                          <a:pt x="16057" y="7846"/>
                        </a:cubicBezTo>
                        <a:cubicBezTo>
                          <a:pt x="16897" y="7434"/>
                          <a:pt x="17798" y="7203"/>
                          <a:pt x="18733" y="7203"/>
                        </a:cubicBezTo>
                        <a:close/>
                        <a:moveTo>
                          <a:pt x="25156" y="10067"/>
                        </a:moveTo>
                        <a:cubicBezTo>
                          <a:pt x="25299" y="10201"/>
                          <a:pt x="25326" y="10433"/>
                          <a:pt x="25192" y="10585"/>
                        </a:cubicBezTo>
                        <a:cubicBezTo>
                          <a:pt x="25085" y="10692"/>
                          <a:pt x="24969" y="10745"/>
                          <a:pt x="24835" y="10781"/>
                        </a:cubicBezTo>
                        <a:cubicBezTo>
                          <a:pt x="24995" y="10629"/>
                          <a:pt x="25040" y="10326"/>
                          <a:pt x="25031" y="10121"/>
                        </a:cubicBezTo>
                        <a:cubicBezTo>
                          <a:pt x="25031" y="10112"/>
                          <a:pt x="25031" y="10103"/>
                          <a:pt x="25022" y="10094"/>
                        </a:cubicBezTo>
                        <a:cubicBezTo>
                          <a:pt x="25067" y="10067"/>
                          <a:pt x="25111" y="10067"/>
                          <a:pt x="25156" y="10067"/>
                        </a:cubicBezTo>
                        <a:close/>
                        <a:moveTo>
                          <a:pt x="25227" y="10085"/>
                        </a:moveTo>
                        <a:lnTo>
                          <a:pt x="25227" y="10085"/>
                        </a:lnTo>
                        <a:cubicBezTo>
                          <a:pt x="25290" y="10103"/>
                          <a:pt x="25352" y="10139"/>
                          <a:pt x="25406" y="10165"/>
                        </a:cubicBezTo>
                        <a:cubicBezTo>
                          <a:pt x="25486" y="10219"/>
                          <a:pt x="25566" y="10272"/>
                          <a:pt x="25638" y="10335"/>
                        </a:cubicBezTo>
                        <a:cubicBezTo>
                          <a:pt x="25807" y="10495"/>
                          <a:pt x="25718" y="10701"/>
                          <a:pt x="25611" y="10870"/>
                        </a:cubicBezTo>
                        <a:cubicBezTo>
                          <a:pt x="25433" y="10843"/>
                          <a:pt x="25254" y="10825"/>
                          <a:pt x="25076" y="10817"/>
                        </a:cubicBezTo>
                        <a:cubicBezTo>
                          <a:pt x="25192" y="10754"/>
                          <a:pt x="25281" y="10656"/>
                          <a:pt x="25326" y="10549"/>
                        </a:cubicBezTo>
                        <a:cubicBezTo>
                          <a:pt x="25397" y="10397"/>
                          <a:pt x="25343" y="10201"/>
                          <a:pt x="25227" y="10085"/>
                        </a:cubicBezTo>
                        <a:close/>
                        <a:moveTo>
                          <a:pt x="24380" y="8820"/>
                        </a:moveTo>
                        <a:cubicBezTo>
                          <a:pt x="24563" y="8820"/>
                          <a:pt x="24741" y="8881"/>
                          <a:pt x="24862" y="9023"/>
                        </a:cubicBezTo>
                        <a:cubicBezTo>
                          <a:pt x="24865" y="9027"/>
                          <a:pt x="24871" y="9029"/>
                          <a:pt x="24876" y="9029"/>
                        </a:cubicBezTo>
                        <a:cubicBezTo>
                          <a:pt x="24884" y="9029"/>
                          <a:pt x="24892" y="9025"/>
                          <a:pt x="24897" y="9015"/>
                        </a:cubicBezTo>
                        <a:cubicBezTo>
                          <a:pt x="24962" y="8916"/>
                          <a:pt x="25083" y="8885"/>
                          <a:pt x="25211" y="8885"/>
                        </a:cubicBezTo>
                        <a:cubicBezTo>
                          <a:pt x="25349" y="8885"/>
                          <a:pt x="25496" y="8920"/>
                          <a:pt x="25593" y="8943"/>
                        </a:cubicBezTo>
                        <a:cubicBezTo>
                          <a:pt x="25807" y="8988"/>
                          <a:pt x="26004" y="9166"/>
                          <a:pt x="26155" y="9300"/>
                        </a:cubicBezTo>
                        <a:cubicBezTo>
                          <a:pt x="26512" y="9612"/>
                          <a:pt x="26414" y="9942"/>
                          <a:pt x="26485" y="10344"/>
                        </a:cubicBezTo>
                        <a:cubicBezTo>
                          <a:pt x="26490" y="10364"/>
                          <a:pt x="26509" y="10375"/>
                          <a:pt x="26528" y="10375"/>
                        </a:cubicBezTo>
                        <a:cubicBezTo>
                          <a:pt x="26543" y="10375"/>
                          <a:pt x="26558" y="10368"/>
                          <a:pt x="26566" y="10353"/>
                        </a:cubicBezTo>
                        <a:cubicBezTo>
                          <a:pt x="26690" y="10112"/>
                          <a:pt x="26664" y="9853"/>
                          <a:pt x="26566" y="9630"/>
                        </a:cubicBezTo>
                        <a:cubicBezTo>
                          <a:pt x="26557" y="9541"/>
                          <a:pt x="26557" y="9487"/>
                          <a:pt x="26628" y="9362"/>
                        </a:cubicBezTo>
                        <a:cubicBezTo>
                          <a:pt x="26700" y="9242"/>
                          <a:pt x="26830" y="9183"/>
                          <a:pt x="26957" y="9183"/>
                        </a:cubicBezTo>
                        <a:cubicBezTo>
                          <a:pt x="27112" y="9183"/>
                          <a:pt x="27263" y="9271"/>
                          <a:pt x="27297" y="9443"/>
                        </a:cubicBezTo>
                        <a:cubicBezTo>
                          <a:pt x="27308" y="9480"/>
                          <a:pt x="27335" y="9495"/>
                          <a:pt x="27363" y="9495"/>
                        </a:cubicBezTo>
                        <a:cubicBezTo>
                          <a:pt x="27381" y="9495"/>
                          <a:pt x="27399" y="9489"/>
                          <a:pt x="27413" y="9478"/>
                        </a:cubicBezTo>
                        <a:cubicBezTo>
                          <a:pt x="27475" y="9430"/>
                          <a:pt x="27553" y="9405"/>
                          <a:pt x="27624" y="9405"/>
                        </a:cubicBezTo>
                        <a:cubicBezTo>
                          <a:pt x="27738" y="9405"/>
                          <a:pt x="27834" y="9470"/>
                          <a:pt x="27823" y="9612"/>
                        </a:cubicBezTo>
                        <a:cubicBezTo>
                          <a:pt x="27823" y="9657"/>
                          <a:pt x="27859" y="9684"/>
                          <a:pt x="27895" y="9684"/>
                        </a:cubicBezTo>
                        <a:cubicBezTo>
                          <a:pt x="28278" y="9684"/>
                          <a:pt x="28573" y="10005"/>
                          <a:pt x="28234" y="10353"/>
                        </a:cubicBezTo>
                        <a:cubicBezTo>
                          <a:pt x="28116" y="10464"/>
                          <a:pt x="27994" y="10515"/>
                          <a:pt x="27868" y="10515"/>
                        </a:cubicBezTo>
                        <a:cubicBezTo>
                          <a:pt x="27812" y="10515"/>
                          <a:pt x="27756" y="10506"/>
                          <a:pt x="27699" y="10486"/>
                        </a:cubicBezTo>
                        <a:cubicBezTo>
                          <a:pt x="27699" y="10473"/>
                          <a:pt x="27689" y="10465"/>
                          <a:pt x="27677" y="10465"/>
                        </a:cubicBezTo>
                        <a:cubicBezTo>
                          <a:pt x="27672" y="10465"/>
                          <a:pt x="27668" y="10466"/>
                          <a:pt x="27663" y="10469"/>
                        </a:cubicBezTo>
                        <a:cubicBezTo>
                          <a:pt x="27609" y="10442"/>
                          <a:pt x="27556" y="10415"/>
                          <a:pt x="27502" y="10371"/>
                        </a:cubicBezTo>
                        <a:cubicBezTo>
                          <a:pt x="27395" y="10290"/>
                          <a:pt x="27368" y="10174"/>
                          <a:pt x="27261" y="10112"/>
                        </a:cubicBezTo>
                        <a:cubicBezTo>
                          <a:pt x="27256" y="10108"/>
                          <a:pt x="27249" y="10106"/>
                          <a:pt x="27243" y="10106"/>
                        </a:cubicBezTo>
                        <a:cubicBezTo>
                          <a:pt x="27221" y="10106"/>
                          <a:pt x="27201" y="10129"/>
                          <a:pt x="27208" y="10156"/>
                        </a:cubicBezTo>
                        <a:cubicBezTo>
                          <a:pt x="27208" y="10183"/>
                          <a:pt x="27217" y="10210"/>
                          <a:pt x="27226" y="10237"/>
                        </a:cubicBezTo>
                        <a:cubicBezTo>
                          <a:pt x="27083" y="10281"/>
                          <a:pt x="26958" y="10397"/>
                          <a:pt x="26869" y="10522"/>
                        </a:cubicBezTo>
                        <a:cubicBezTo>
                          <a:pt x="26753" y="10710"/>
                          <a:pt x="26798" y="10933"/>
                          <a:pt x="26931" y="11075"/>
                        </a:cubicBezTo>
                        <a:cubicBezTo>
                          <a:pt x="26530" y="11004"/>
                          <a:pt x="26128" y="10933"/>
                          <a:pt x="25718" y="10879"/>
                        </a:cubicBezTo>
                        <a:cubicBezTo>
                          <a:pt x="25914" y="10647"/>
                          <a:pt x="25870" y="10335"/>
                          <a:pt x="25602" y="10147"/>
                        </a:cubicBezTo>
                        <a:cubicBezTo>
                          <a:pt x="25486" y="10067"/>
                          <a:pt x="25272" y="9907"/>
                          <a:pt x="25129" y="9907"/>
                        </a:cubicBezTo>
                        <a:cubicBezTo>
                          <a:pt x="24918" y="9907"/>
                          <a:pt x="24757" y="10324"/>
                          <a:pt x="24536" y="10324"/>
                        </a:cubicBezTo>
                        <a:cubicBezTo>
                          <a:pt x="24477" y="10324"/>
                          <a:pt x="24414" y="10294"/>
                          <a:pt x="24344" y="10219"/>
                        </a:cubicBezTo>
                        <a:cubicBezTo>
                          <a:pt x="24338" y="10213"/>
                          <a:pt x="24323" y="10206"/>
                          <a:pt x="24311" y="10206"/>
                        </a:cubicBezTo>
                        <a:cubicBezTo>
                          <a:pt x="24306" y="10206"/>
                          <a:pt x="24302" y="10207"/>
                          <a:pt x="24300" y="10210"/>
                        </a:cubicBezTo>
                        <a:lnTo>
                          <a:pt x="24291" y="10210"/>
                        </a:lnTo>
                        <a:cubicBezTo>
                          <a:pt x="24166" y="10228"/>
                          <a:pt x="24059" y="10255"/>
                          <a:pt x="23943" y="10272"/>
                        </a:cubicBezTo>
                        <a:cubicBezTo>
                          <a:pt x="23890" y="10284"/>
                          <a:pt x="23840" y="10289"/>
                          <a:pt x="23790" y="10289"/>
                        </a:cubicBezTo>
                        <a:cubicBezTo>
                          <a:pt x="23730" y="10289"/>
                          <a:pt x="23671" y="10282"/>
                          <a:pt x="23613" y="10272"/>
                        </a:cubicBezTo>
                        <a:cubicBezTo>
                          <a:pt x="23408" y="10228"/>
                          <a:pt x="23425" y="9969"/>
                          <a:pt x="23577" y="9871"/>
                        </a:cubicBezTo>
                        <a:cubicBezTo>
                          <a:pt x="23764" y="9764"/>
                          <a:pt x="23987" y="9693"/>
                          <a:pt x="24184" y="9612"/>
                        </a:cubicBezTo>
                        <a:cubicBezTo>
                          <a:pt x="24184" y="9603"/>
                          <a:pt x="24193" y="9603"/>
                          <a:pt x="24202" y="9603"/>
                        </a:cubicBezTo>
                        <a:cubicBezTo>
                          <a:pt x="24275" y="9563"/>
                          <a:pt x="24237" y="9448"/>
                          <a:pt x="24162" y="9448"/>
                        </a:cubicBezTo>
                        <a:cubicBezTo>
                          <a:pt x="24155" y="9448"/>
                          <a:pt x="24147" y="9449"/>
                          <a:pt x="24139" y="9452"/>
                        </a:cubicBezTo>
                        <a:cubicBezTo>
                          <a:pt x="24032" y="9487"/>
                          <a:pt x="23925" y="9505"/>
                          <a:pt x="23818" y="9514"/>
                        </a:cubicBezTo>
                        <a:cubicBezTo>
                          <a:pt x="23802" y="9516"/>
                          <a:pt x="23787" y="9516"/>
                          <a:pt x="23773" y="9516"/>
                        </a:cubicBezTo>
                        <a:cubicBezTo>
                          <a:pt x="23455" y="9516"/>
                          <a:pt x="23698" y="9135"/>
                          <a:pt x="23809" y="9032"/>
                        </a:cubicBezTo>
                        <a:cubicBezTo>
                          <a:pt x="23956" y="8899"/>
                          <a:pt x="24171" y="8820"/>
                          <a:pt x="24380" y="8820"/>
                        </a:cubicBezTo>
                        <a:close/>
                        <a:moveTo>
                          <a:pt x="27279" y="10335"/>
                        </a:moveTo>
                        <a:cubicBezTo>
                          <a:pt x="27297" y="10371"/>
                          <a:pt x="27324" y="10406"/>
                          <a:pt x="27351" y="10442"/>
                        </a:cubicBezTo>
                        <a:cubicBezTo>
                          <a:pt x="27235" y="10576"/>
                          <a:pt x="27199" y="10817"/>
                          <a:pt x="27181" y="10986"/>
                        </a:cubicBezTo>
                        <a:cubicBezTo>
                          <a:pt x="27181" y="11040"/>
                          <a:pt x="27199" y="11093"/>
                          <a:pt x="27235" y="11138"/>
                        </a:cubicBezTo>
                        <a:cubicBezTo>
                          <a:pt x="27154" y="11120"/>
                          <a:pt x="27074" y="11102"/>
                          <a:pt x="26985" y="11093"/>
                        </a:cubicBezTo>
                        <a:cubicBezTo>
                          <a:pt x="26994" y="11084"/>
                          <a:pt x="26994" y="11075"/>
                          <a:pt x="26994" y="11075"/>
                        </a:cubicBezTo>
                        <a:cubicBezTo>
                          <a:pt x="26949" y="10924"/>
                          <a:pt x="26931" y="10772"/>
                          <a:pt x="26994" y="10620"/>
                        </a:cubicBezTo>
                        <a:cubicBezTo>
                          <a:pt x="27038" y="10513"/>
                          <a:pt x="27154" y="10379"/>
                          <a:pt x="27279" y="10335"/>
                        </a:cubicBezTo>
                        <a:close/>
                        <a:moveTo>
                          <a:pt x="27422" y="10504"/>
                        </a:moveTo>
                        <a:cubicBezTo>
                          <a:pt x="27476" y="10549"/>
                          <a:pt x="27529" y="10585"/>
                          <a:pt x="27592" y="10611"/>
                        </a:cubicBezTo>
                        <a:cubicBezTo>
                          <a:pt x="27538" y="10754"/>
                          <a:pt x="27520" y="10906"/>
                          <a:pt x="27592" y="11049"/>
                        </a:cubicBezTo>
                        <a:cubicBezTo>
                          <a:pt x="27618" y="11120"/>
                          <a:pt x="27663" y="11182"/>
                          <a:pt x="27716" y="11245"/>
                        </a:cubicBezTo>
                        <a:cubicBezTo>
                          <a:pt x="27618" y="11227"/>
                          <a:pt x="27520" y="11200"/>
                          <a:pt x="27413" y="11182"/>
                        </a:cubicBezTo>
                        <a:cubicBezTo>
                          <a:pt x="27351" y="11102"/>
                          <a:pt x="27306" y="11013"/>
                          <a:pt x="27306" y="10933"/>
                        </a:cubicBezTo>
                        <a:cubicBezTo>
                          <a:pt x="27306" y="10817"/>
                          <a:pt x="27342" y="10620"/>
                          <a:pt x="27422" y="10504"/>
                        </a:cubicBezTo>
                        <a:close/>
                        <a:moveTo>
                          <a:pt x="15550" y="9163"/>
                        </a:moveTo>
                        <a:cubicBezTo>
                          <a:pt x="16134" y="9163"/>
                          <a:pt x="16714" y="9266"/>
                          <a:pt x="17297" y="9434"/>
                        </a:cubicBezTo>
                        <a:cubicBezTo>
                          <a:pt x="18242" y="9710"/>
                          <a:pt x="19134" y="10130"/>
                          <a:pt x="20053" y="10469"/>
                        </a:cubicBezTo>
                        <a:cubicBezTo>
                          <a:pt x="20606" y="10674"/>
                          <a:pt x="21249" y="10915"/>
                          <a:pt x="21882" y="10986"/>
                        </a:cubicBezTo>
                        <a:cubicBezTo>
                          <a:pt x="21418" y="11066"/>
                          <a:pt x="20963" y="11164"/>
                          <a:pt x="20508" y="11280"/>
                        </a:cubicBezTo>
                        <a:cubicBezTo>
                          <a:pt x="19054" y="11066"/>
                          <a:pt x="17752" y="10362"/>
                          <a:pt x="16315" y="10094"/>
                        </a:cubicBezTo>
                        <a:cubicBezTo>
                          <a:pt x="15959" y="10027"/>
                          <a:pt x="15605" y="9999"/>
                          <a:pt x="15250" y="9999"/>
                        </a:cubicBezTo>
                        <a:cubicBezTo>
                          <a:pt x="14940" y="9999"/>
                          <a:pt x="14629" y="10021"/>
                          <a:pt x="14317" y="10058"/>
                        </a:cubicBezTo>
                        <a:cubicBezTo>
                          <a:pt x="13594" y="10139"/>
                          <a:pt x="12899" y="10522"/>
                          <a:pt x="12238" y="10763"/>
                        </a:cubicBezTo>
                        <a:cubicBezTo>
                          <a:pt x="12229" y="10763"/>
                          <a:pt x="12221" y="10772"/>
                          <a:pt x="12221" y="10772"/>
                        </a:cubicBezTo>
                        <a:cubicBezTo>
                          <a:pt x="12158" y="10727"/>
                          <a:pt x="12096" y="10674"/>
                          <a:pt x="12033" y="10629"/>
                        </a:cubicBezTo>
                        <a:cubicBezTo>
                          <a:pt x="11926" y="10540"/>
                          <a:pt x="11810" y="10460"/>
                          <a:pt x="11703" y="10371"/>
                        </a:cubicBezTo>
                        <a:cubicBezTo>
                          <a:pt x="12568" y="9996"/>
                          <a:pt x="13407" y="9577"/>
                          <a:pt x="14317" y="9327"/>
                        </a:cubicBezTo>
                        <a:cubicBezTo>
                          <a:pt x="14732" y="9213"/>
                          <a:pt x="15142" y="9163"/>
                          <a:pt x="15550" y="9163"/>
                        </a:cubicBezTo>
                        <a:close/>
                        <a:moveTo>
                          <a:pt x="15130" y="10159"/>
                        </a:moveTo>
                        <a:cubicBezTo>
                          <a:pt x="15630" y="10159"/>
                          <a:pt x="16138" y="10237"/>
                          <a:pt x="16610" y="10335"/>
                        </a:cubicBezTo>
                        <a:cubicBezTo>
                          <a:pt x="17805" y="10576"/>
                          <a:pt x="18911" y="11129"/>
                          <a:pt x="20107" y="11388"/>
                        </a:cubicBezTo>
                        <a:cubicBezTo>
                          <a:pt x="19857" y="11450"/>
                          <a:pt x="19616" y="11521"/>
                          <a:pt x="19375" y="11593"/>
                        </a:cubicBezTo>
                        <a:cubicBezTo>
                          <a:pt x="19366" y="11593"/>
                          <a:pt x="19357" y="11593"/>
                          <a:pt x="19357" y="11602"/>
                        </a:cubicBezTo>
                        <a:cubicBezTo>
                          <a:pt x="18956" y="11602"/>
                          <a:pt x="18537" y="11521"/>
                          <a:pt x="18180" y="11414"/>
                        </a:cubicBezTo>
                        <a:cubicBezTo>
                          <a:pt x="17493" y="11209"/>
                          <a:pt x="16797" y="11049"/>
                          <a:pt x="16092" y="10933"/>
                        </a:cubicBezTo>
                        <a:cubicBezTo>
                          <a:pt x="15674" y="10868"/>
                          <a:pt x="15275" y="10834"/>
                          <a:pt x="14870" y="10834"/>
                        </a:cubicBezTo>
                        <a:cubicBezTo>
                          <a:pt x="14662" y="10834"/>
                          <a:pt x="14452" y="10843"/>
                          <a:pt x="14237" y="10861"/>
                        </a:cubicBezTo>
                        <a:cubicBezTo>
                          <a:pt x="13978" y="10879"/>
                          <a:pt x="13728" y="10906"/>
                          <a:pt x="13469" y="10968"/>
                        </a:cubicBezTo>
                        <a:cubicBezTo>
                          <a:pt x="13238" y="11022"/>
                          <a:pt x="13015" y="11138"/>
                          <a:pt x="12791" y="11200"/>
                        </a:cubicBezTo>
                        <a:cubicBezTo>
                          <a:pt x="12640" y="11102"/>
                          <a:pt x="12506" y="10995"/>
                          <a:pt x="12363" y="10888"/>
                        </a:cubicBezTo>
                        <a:cubicBezTo>
                          <a:pt x="12970" y="10674"/>
                          <a:pt x="13559" y="10433"/>
                          <a:pt x="14183" y="10272"/>
                        </a:cubicBezTo>
                        <a:cubicBezTo>
                          <a:pt x="14488" y="10192"/>
                          <a:pt x="14807" y="10159"/>
                          <a:pt x="15130" y="10159"/>
                        </a:cubicBezTo>
                        <a:close/>
                        <a:moveTo>
                          <a:pt x="14810" y="10954"/>
                        </a:moveTo>
                        <a:cubicBezTo>
                          <a:pt x="15462" y="10954"/>
                          <a:pt x="16097" y="11052"/>
                          <a:pt x="16744" y="11191"/>
                        </a:cubicBezTo>
                        <a:cubicBezTo>
                          <a:pt x="17448" y="11343"/>
                          <a:pt x="18126" y="11557"/>
                          <a:pt x="18831" y="11691"/>
                        </a:cubicBezTo>
                        <a:cubicBezTo>
                          <a:pt x="18876" y="11700"/>
                          <a:pt x="18938" y="11709"/>
                          <a:pt x="19001" y="11709"/>
                        </a:cubicBezTo>
                        <a:cubicBezTo>
                          <a:pt x="18974" y="11718"/>
                          <a:pt x="18938" y="11727"/>
                          <a:pt x="18911" y="11735"/>
                        </a:cubicBezTo>
                        <a:lnTo>
                          <a:pt x="18902" y="11735"/>
                        </a:lnTo>
                        <a:cubicBezTo>
                          <a:pt x="18876" y="11753"/>
                          <a:pt x="18858" y="11762"/>
                          <a:pt x="18840" y="11762"/>
                        </a:cubicBezTo>
                        <a:cubicBezTo>
                          <a:pt x="18831" y="11771"/>
                          <a:pt x="18822" y="11771"/>
                          <a:pt x="18813" y="11771"/>
                        </a:cubicBezTo>
                        <a:cubicBezTo>
                          <a:pt x="18723" y="11803"/>
                          <a:pt x="18617" y="11815"/>
                          <a:pt x="18504" y="11815"/>
                        </a:cubicBezTo>
                        <a:cubicBezTo>
                          <a:pt x="18166" y="11815"/>
                          <a:pt x="17762" y="11706"/>
                          <a:pt x="17529" y="11673"/>
                        </a:cubicBezTo>
                        <a:cubicBezTo>
                          <a:pt x="16993" y="11593"/>
                          <a:pt x="16458" y="11495"/>
                          <a:pt x="15914" y="11423"/>
                        </a:cubicBezTo>
                        <a:cubicBezTo>
                          <a:pt x="15476" y="11363"/>
                          <a:pt x="15052" y="11341"/>
                          <a:pt x="14618" y="11341"/>
                        </a:cubicBezTo>
                        <a:cubicBezTo>
                          <a:pt x="14539" y="11341"/>
                          <a:pt x="14459" y="11342"/>
                          <a:pt x="14379" y="11343"/>
                        </a:cubicBezTo>
                        <a:cubicBezTo>
                          <a:pt x="14344" y="11343"/>
                          <a:pt x="14308" y="11343"/>
                          <a:pt x="14272" y="11343"/>
                        </a:cubicBezTo>
                        <a:cubicBezTo>
                          <a:pt x="13914" y="11343"/>
                          <a:pt x="13554" y="11350"/>
                          <a:pt x="13238" y="11512"/>
                        </a:cubicBezTo>
                        <a:cubicBezTo>
                          <a:pt x="13104" y="11432"/>
                          <a:pt x="12979" y="11343"/>
                          <a:pt x="12854" y="11254"/>
                        </a:cubicBezTo>
                        <a:cubicBezTo>
                          <a:pt x="13023" y="11218"/>
                          <a:pt x="13202" y="11164"/>
                          <a:pt x="13371" y="11120"/>
                        </a:cubicBezTo>
                        <a:cubicBezTo>
                          <a:pt x="13710" y="11040"/>
                          <a:pt x="14040" y="10995"/>
                          <a:pt x="14388" y="10968"/>
                        </a:cubicBezTo>
                        <a:cubicBezTo>
                          <a:pt x="14530" y="10959"/>
                          <a:pt x="14670" y="10954"/>
                          <a:pt x="14810" y="10954"/>
                        </a:cubicBezTo>
                        <a:close/>
                        <a:moveTo>
                          <a:pt x="13993" y="11420"/>
                        </a:moveTo>
                        <a:cubicBezTo>
                          <a:pt x="14288" y="11420"/>
                          <a:pt x="14590" y="11450"/>
                          <a:pt x="14861" y="11450"/>
                        </a:cubicBezTo>
                        <a:cubicBezTo>
                          <a:pt x="15477" y="11450"/>
                          <a:pt x="16110" y="11557"/>
                          <a:pt x="16717" y="11664"/>
                        </a:cubicBezTo>
                        <a:cubicBezTo>
                          <a:pt x="17198" y="11744"/>
                          <a:pt x="17662" y="11842"/>
                          <a:pt x="18144" y="11905"/>
                        </a:cubicBezTo>
                        <a:cubicBezTo>
                          <a:pt x="18215" y="11914"/>
                          <a:pt x="18305" y="11923"/>
                          <a:pt x="18394" y="11923"/>
                        </a:cubicBezTo>
                        <a:cubicBezTo>
                          <a:pt x="17814" y="12137"/>
                          <a:pt x="17243" y="12378"/>
                          <a:pt x="16663" y="12601"/>
                        </a:cubicBezTo>
                        <a:cubicBezTo>
                          <a:pt x="15825" y="12601"/>
                          <a:pt x="15066" y="12467"/>
                          <a:pt x="14281" y="12110"/>
                        </a:cubicBezTo>
                        <a:cubicBezTo>
                          <a:pt x="13924" y="11950"/>
                          <a:pt x="13585" y="11744"/>
                          <a:pt x="13255" y="11530"/>
                        </a:cubicBezTo>
                        <a:cubicBezTo>
                          <a:pt x="13480" y="11443"/>
                          <a:pt x="13734" y="11420"/>
                          <a:pt x="13993" y="11420"/>
                        </a:cubicBezTo>
                        <a:close/>
                        <a:moveTo>
                          <a:pt x="31938" y="11296"/>
                        </a:moveTo>
                        <a:cubicBezTo>
                          <a:pt x="32593" y="11296"/>
                          <a:pt x="33272" y="11393"/>
                          <a:pt x="33890" y="11521"/>
                        </a:cubicBezTo>
                        <a:cubicBezTo>
                          <a:pt x="34693" y="11691"/>
                          <a:pt x="35469" y="12137"/>
                          <a:pt x="36174" y="12547"/>
                        </a:cubicBezTo>
                        <a:cubicBezTo>
                          <a:pt x="36477" y="12726"/>
                          <a:pt x="36816" y="12940"/>
                          <a:pt x="37173" y="13091"/>
                        </a:cubicBezTo>
                        <a:cubicBezTo>
                          <a:pt x="36744" y="13127"/>
                          <a:pt x="36316" y="13207"/>
                          <a:pt x="35906" y="13332"/>
                        </a:cubicBezTo>
                        <a:cubicBezTo>
                          <a:pt x="35831" y="13337"/>
                          <a:pt x="35755" y="13339"/>
                          <a:pt x="35680" y="13339"/>
                        </a:cubicBezTo>
                        <a:cubicBezTo>
                          <a:pt x="34895" y="13339"/>
                          <a:pt x="34094" y="13099"/>
                          <a:pt x="33346" y="12895"/>
                        </a:cubicBezTo>
                        <a:cubicBezTo>
                          <a:pt x="32329" y="12619"/>
                          <a:pt x="31356" y="12217"/>
                          <a:pt x="30348" y="11941"/>
                        </a:cubicBezTo>
                        <a:cubicBezTo>
                          <a:pt x="29965" y="11834"/>
                          <a:pt x="29590" y="11727"/>
                          <a:pt x="29197" y="11619"/>
                        </a:cubicBezTo>
                        <a:cubicBezTo>
                          <a:pt x="29367" y="11611"/>
                          <a:pt x="29527" y="11575"/>
                          <a:pt x="29697" y="11539"/>
                        </a:cubicBezTo>
                        <a:cubicBezTo>
                          <a:pt x="30179" y="11414"/>
                          <a:pt x="30705" y="11414"/>
                          <a:pt x="31196" y="11343"/>
                        </a:cubicBezTo>
                        <a:cubicBezTo>
                          <a:pt x="31436" y="11311"/>
                          <a:pt x="31686" y="11296"/>
                          <a:pt x="31938" y="11296"/>
                        </a:cubicBezTo>
                        <a:close/>
                        <a:moveTo>
                          <a:pt x="9562" y="11352"/>
                        </a:moveTo>
                        <a:lnTo>
                          <a:pt x="9562" y="11352"/>
                        </a:lnTo>
                        <a:cubicBezTo>
                          <a:pt x="10303" y="12119"/>
                          <a:pt x="9839" y="13466"/>
                          <a:pt x="8848" y="13796"/>
                        </a:cubicBezTo>
                        <a:cubicBezTo>
                          <a:pt x="8590" y="13680"/>
                          <a:pt x="8322" y="13564"/>
                          <a:pt x="8045" y="13457"/>
                        </a:cubicBezTo>
                        <a:cubicBezTo>
                          <a:pt x="8777" y="13341"/>
                          <a:pt x="9348" y="12984"/>
                          <a:pt x="9589" y="12235"/>
                        </a:cubicBezTo>
                        <a:cubicBezTo>
                          <a:pt x="9660" y="11985"/>
                          <a:pt x="9696" y="11602"/>
                          <a:pt x="9562" y="11352"/>
                        </a:cubicBezTo>
                        <a:close/>
                        <a:moveTo>
                          <a:pt x="10017" y="12030"/>
                        </a:moveTo>
                        <a:lnTo>
                          <a:pt x="10017" y="12030"/>
                        </a:lnTo>
                        <a:cubicBezTo>
                          <a:pt x="10178" y="12333"/>
                          <a:pt x="10401" y="12583"/>
                          <a:pt x="10285" y="13002"/>
                        </a:cubicBezTo>
                        <a:cubicBezTo>
                          <a:pt x="10169" y="13448"/>
                          <a:pt x="9785" y="13903"/>
                          <a:pt x="9330" y="14028"/>
                        </a:cubicBezTo>
                        <a:cubicBezTo>
                          <a:pt x="9223" y="13975"/>
                          <a:pt x="9107" y="13921"/>
                          <a:pt x="9000" y="13868"/>
                        </a:cubicBezTo>
                        <a:cubicBezTo>
                          <a:pt x="9428" y="13769"/>
                          <a:pt x="9758" y="13413"/>
                          <a:pt x="9919" y="12993"/>
                        </a:cubicBezTo>
                        <a:cubicBezTo>
                          <a:pt x="10044" y="12672"/>
                          <a:pt x="10079" y="12333"/>
                          <a:pt x="10017" y="12030"/>
                        </a:cubicBezTo>
                        <a:close/>
                        <a:moveTo>
                          <a:pt x="11569" y="13065"/>
                        </a:moveTo>
                        <a:cubicBezTo>
                          <a:pt x="11569" y="13065"/>
                          <a:pt x="11427" y="13377"/>
                          <a:pt x="11435" y="13555"/>
                        </a:cubicBezTo>
                        <a:cubicBezTo>
                          <a:pt x="11435" y="13707"/>
                          <a:pt x="11462" y="13859"/>
                          <a:pt x="11578" y="13975"/>
                        </a:cubicBezTo>
                        <a:cubicBezTo>
                          <a:pt x="11596" y="13992"/>
                          <a:pt x="11614" y="14010"/>
                          <a:pt x="11623" y="14019"/>
                        </a:cubicBezTo>
                        <a:cubicBezTo>
                          <a:pt x="11480" y="14028"/>
                          <a:pt x="11328" y="14046"/>
                          <a:pt x="11177" y="14055"/>
                        </a:cubicBezTo>
                        <a:cubicBezTo>
                          <a:pt x="11070" y="13600"/>
                          <a:pt x="11186" y="13341"/>
                          <a:pt x="11320" y="13207"/>
                        </a:cubicBezTo>
                        <a:cubicBezTo>
                          <a:pt x="11435" y="13091"/>
                          <a:pt x="11569" y="13065"/>
                          <a:pt x="11569" y="13065"/>
                        </a:cubicBezTo>
                        <a:close/>
                        <a:moveTo>
                          <a:pt x="9638" y="10261"/>
                        </a:moveTo>
                        <a:cubicBezTo>
                          <a:pt x="9839" y="10261"/>
                          <a:pt x="9963" y="10518"/>
                          <a:pt x="10026" y="10665"/>
                        </a:cubicBezTo>
                        <a:cubicBezTo>
                          <a:pt x="10079" y="10790"/>
                          <a:pt x="10187" y="10805"/>
                          <a:pt x="10308" y="10805"/>
                        </a:cubicBezTo>
                        <a:cubicBezTo>
                          <a:pt x="10349" y="10805"/>
                          <a:pt x="10391" y="10804"/>
                          <a:pt x="10433" y="10804"/>
                        </a:cubicBezTo>
                        <a:cubicBezTo>
                          <a:pt x="10518" y="10804"/>
                          <a:pt x="10603" y="10811"/>
                          <a:pt x="10677" y="10852"/>
                        </a:cubicBezTo>
                        <a:cubicBezTo>
                          <a:pt x="11266" y="11182"/>
                          <a:pt x="10713" y="11200"/>
                          <a:pt x="10909" y="11396"/>
                        </a:cubicBezTo>
                        <a:cubicBezTo>
                          <a:pt x="11052" y="11539"/>
                          <a:pt x="11204" y="11664"/>
                          <a:pt x="11346" y="11807"/>
                        </a:cubicBezTo>
                        <a:cubicBezTo>
                          <a:pt x="11774" y="12226"/>
                          <a:pt x="11105" y="12503"/>
                          <a:pt x="10891" y="12636"/>
                        </a:cubicBezTo>
                        <a:cubicBezTo>
                          <a:pt x="10856" y="12663"/>
                          <a:pt x="10865" y="12726"/>
                          <a:pt x="10909" y="12726"/>
                        </a:cubicBezTo>
                        <a:cubicBezTo>
                          <a:pt x="11195" y="12699"/>
                          <a:pt x="11480" y="12565"/>
                          <a:pt x="11596" y="12289"/>
                        </a:cubicBezTo>
                        <a:cubicBezTo>
                          <a:pt x="11662" y="12274"/>
                          <a:pt x="11727" y="12267"/>
                          <a:pt x="11791" y="12267"/>
                        </a:cubicBezTo>
                        <a:cubicBezTo>
                          <a:pt x="12006" y="12267"/>
                          <a:pt x="12209" y="12349"/>
                          <a:pt x="12381" y="12520"/>
                        </a:cubicBezTo>
                        <a:cubicBezTo>
                          <a:pt x="12497" y="12636"/>
                          <a:pt x="12568" y="12797"/>
                          <a:pt x="12604" y="12949"/>
                        </a:cubicBezTo>
                        <a:cubicBezTo>
                          <a:pt x="12631" y="13056"/>
                          <a:pt x="12622" y="13163"/>
                          <a:pt x="12604" y="13270"/>
                        </a:cubicBezTo>
                        <a:cubicBezTo>
                          <a:pt x="12588" y="13350"/>
                          <a:pt x="12550" y="13376"/>
                          <a:pt x="12506" y="13376"/>
                        </a:cubicBezTo>
                        <a:cubicBezTo>
                          <a:pt x="12432" y="13376"/>
                          <a:pt x="12340" y="13301"/>
                          <a:pt x="12301" y="13279"/>
                        </a:cubicBezTo>
                        <a:cubicBezTo>
                          <a:pt x="12185" y="13199"/>
                          <a:pt x="11867" y="12917"/>
                          <a:pt x="11661" y="12917"/>
                        </a:cubicBezTo>
                        <a:cubicBezTo>
                          <a:pt x="11615" y="12917"/>
                          <a:pt x="11574" y="12932"/>
                          <a:pt x="11543" y="12967"/>
                        </a:cubicBezTo>
                        <a:cubicBezTo>
                          <a:pt x="11537" y="12966"/>
                          <a:pt x="11531" y="12966"/>
                          <a:pt x="11525" y="12966"/>
                        </a:cubicBezTo>
                        <a:cubicBezTo>
                          <a:pt x="11346" y="12966"/>
                          <a:pt x="11209" y="13097"/>
                          <a:pt x="11114" y="13270"/>
                        </a:cubicBezTo>
                        <a:cubicBezTo>
                          <a:pt x="10972" y="13520"/>
                          <a:pt x="10954" y="13823"/>
                          <a:pt x="11088" y="14064"/>
                        </a:cubicBezTo>
                        <a:cubicBezTo>
                          <a:pt x="10650" y="14108"/>
                          <a:pt x="10213" y="14189"/>
                          <a:pt x="9776" y="14269"/>
                        </a:cubicBezTo>
                        <a:cubicBezTo>
                          <a:pt x="9660" y="14207"/>
                          <a:pt x="9544" y="14144"/>
                          <a:pt x="9428" y="14082"/>
                        </a:cubicBezTo>
                        <a:cubicBezTo>
                          <a:pt x="9830" y="14001"/>
                          <a:pt x="10142" y="13716"/>
                          <a:pt x="10311" y="13314"/>
                        </a:cubicBezTo>
                        <a:cubicBezTo>
                          <a:pt x="10401" y="13091"/>
                          <a:pt x="10454" y="12886"/>
                          <a:pt x="10427" y="12645"/>
                        </a:cubicBezTo>
                        <a:cubicBezTo>
                          <a:pt x="10383" y="12271"/>
                          <a:pt x="10044" y="12074"/>
                          <a:pt x="9928" y="11744"/>
                        </a:cubicBezTo>
                        <a:cubicBezTo>
                          <a:pt x="9928" y="11735"/>
                          <a:pt x="9919" y="11727"/>
                          <a:pt x="9910" y="11727"/>
                        </a:cubicBezTo>
                        <a:cubicBezTo>
                          <a:pt x="9812" y="11530"/>
                          <a:pt x="9669" y="11352"/>
                          <a:pt x="9455" y="11200"/>
                        </a:cubicBezTo>
                        <a:lnTo>
                          <a:pt x="9446" y="11200"/>
                        </a:lnTo>
                        <a:cubicBezTo>
                          <a:pt x="9371" y="11130"/>
                          <a:pt x="9287" y="11092"/>
                          <a:pt x="9201" y="11092"/>
                        </a:cubicBezTo>
                        <a:cubicBezTo>
                          <a:pt x="9124" y="11092"/>
                          <a:pt x="9045" y="11123"/>
                          <a:pt x="8973" y="11191"/>
                        </a:cubicBezTo>
                        <a:cubicBezTo>
                          <a:pt x="8908" y="11210"/>
                          <a:pt x="8848" y="11218"/>
                          <a:pt x="8792" y="11218"/>
                        </a:cubicBezTo>
                        <a:cubicBezTo>
                          <a:pt x="8292" y="11218"/>
                          <a:pt x="8194" y="10532"/>
                          <a:pt x="8813" y="10460"/>
                        </a:cubicBezTo>
                        <a:cubicBezTo>
                          <a:pt x="8838" y="10456"/>
                          <a:pt x="8860" y="10454"/>
                          <a:pt x="8881" y="10454"/>
                        </a:cubicBezTo>
                        <a:cubicBezTo>
                          <a:pt x="8964" y="10454"/>
                          <a:pt x="9020" y="10483"/>
                          <a:pt x="9098" y="10540"/>
                        </a:cubicBezTo>
                        <a:cubicBezTo>
                          <a:pt x="9106" y="10548"/>
                          <a:pt x="9116" y="10550"/>
                          <a:pt x="9128" y="10550"/>
                        </a:cubicBezTo>
                        <a:cubicBezTo>
                          <a:pt x="9143" y="10550"/>
                          <a:pt x="9159" y="10545"/>
                          <a:pt x="9170" y="10540"/>
                        </a:cubicBezTo>
                        <a:cubicBezTo>
                          <a:pt x="9286" y="10486"/>
                          <a:pt x="9348" y="10388"/>
                          <a:pt x="9455" y="10326"/>
                        </a:cubicBezTo>
                        <a:cubicBezTo>
                          <a:pt x="9522" y="10280"/>
                          <a:pt x="9583" y="10261"/>
                          <a:pt x="9638" y="10261"/>
                        </a:cubicBezTo>
                        <a:close/>
                        <a:moveTo>
                          <a:pt x="24101" y="10977"/>
                        </a:moveTo>
                        <a:cubicBezTo>
                          <a:pt x="25032" y="10977"/>
                          <a:pt x="25971" y="11097"/>
                          <a:pt x="26869" y="11263"/>
                        </a:cubicBezTo>
                        <a:cubicBezTo>
                          <a:pt x="27493" y="11379"/>
                          <a:pt x="28118" y="11548"/>
                          <a:pt x="28724" y="11718"/>
                        </a:cubicBezTo>
                        <a:cubicBezTo>
                          <a:pt x="29349" y="11896"/>
                          <a:pt x="30000" y="12021"/>
                          <a:pt x="30607" y="12244"/>
                        </a:cubicBezTo>
                        <a:cubicBezTo>
                          <a:pt x="31570" y="12592"/>
                          <a:pt x="32552" y="12895"/>
                          <a:pt x="33542" y="13163"/>
                        </a:cubicBezTo>
                        <a:cubicBezTo>
                          <a:pt x="34132" y="13319"/>
                          <a:pt x="34799" y="13475"/>
                          <a:pt x="35443" y="13475"/>
                        </a:cubicBezTo>
                        <a:cubicBezTo>
                          <a:pt x="35460" y="13475"/>
                          <a:pt x="35478" y="13475"/>
                          <a:pt x="35496" y="13475"/>
                        </a:cubicBezTo>
                        <a:lnTo>
                          <a:pt x="35496" y="13475"/>
                        </a:lnTo>
                        <a:cubicBezTo>
                          <a:pt x="35478" y="13484"/>
                          <a:pt x="35469" y="13484"/>
                          <a:pt x="35451" y="13493"/>
                        </a:cubicBezTo>
                        <a:cubicBezTo>
                          <a:pt x="35074" y="13571"/>
                          <a:pt x="34699" y="13609"/>
                          <a:pt x="34319" y="13609"/>
                        </a:cubicBezTo>
                        <a:cubicBezTo>
                          <a:pt x="33962" y="13609"/>
                          <a:pt x="33601" y="13576"/>
                          <a:pt x="33230" y="13511"/>
                        </a:cubicBezTo>
                        <a:cubicBezTo>
                          <a:pt x="32355" y="13359"/>
                          <a:pt x="31517" y="13083"/>
                          <a:pt x="30669" y="12877"/>
                        </a:cubicBezTo>
                        <a:cubicBezTo>
                          <a:pt x="28903" y="12440"/>
                          <a:pt x="27038" y="11905"/>
                          <a:pt x="25210" y="11905"/>
                        </a:cubicBezTo>
                        <a:cubicBezTo>
                          <a:pt x="23934" y="11905"/>
                          <a:pt x="22649" y="12199"/>
                          <a:pt x="21418" y="12512"/>
                        </a:cubicBezTo>
                        <a:cubicBezTo>
                          <a:pt x="20187" y="12815"/>
                          <a:pt x="18956" y="13145"/>
                          <a:pt x="17716" y="13448"/>
                        </a:cubicBezTo>
                        <a:cubicBezTo>
                          <a:pt x="16538" y="13743"/>
                          <a:pt x="15334" y="13903"/>
                          <a:pt x="14147" y="14153"/>
                        </a:cubicBezTo>
                        <a:cubicBezTo>
                          <a:pt x="12881" y="14412"/>
                          <a:pt x="11614" y="14438"/>
                          <a:pt x="10338" y="14590"/>
                        </a:cubicBezTo>
                        <a:cubicBezTo>
                          <a:pt x="10240" y="14528"/>
                          <a:pt x="10133" y="14474"/>
                          <a:pt x="10035" y="14412"/>
                        </a:cubicBezTo>
                        <a:cubicBezTo>
                          <a:pt x="9990" y="14385"/>
                          <a:pt x="9946" y="14367"/>
                          <a:pt x="9901" y="14340"/>
                        </a:cubicBezTo>
                        <a:cubicBezTo>
                          <a:pt x="10847" y="14224"/>
                          <a:pt x="11810" y="14215"/>
                          <a:pt x="12738" y="14037"/>
                        </a:cubicBezTo>
                        <a:cubicBezTo>
                          <a:pt x="13889" y="13814"/>
                          <a:pt x="14977" y="13341"/>
                          <a:pt x="16092" y="13002"/>
                        </a:cubicBezTo>
                        <a:cubicBezTo>
                          <a:pt x="16619" y="12851"/>
                          <a:pt x="17118" y="12628"/>
                          <a:pt x="17627" y="12422"/>
                        </a:cubicBezTo>
                        <a:cubicBezTo>
                          <a:pt x="18135" y="12226"/>
                          <a:pt x="18653" y="12074"/>
                          <a:pt x="19170" y="11896"/>
                        </a:cubicBezTo>
                        <a:cubicBezTo>
                          <a:pt x="19687" y="11709"/>
                          <a:pt x="20241" y="11602"/>
                          <a:pt x="20785" y="11468"/>
                        </a:cubicBezTo>
                        <a:cubicBezTo>
                          <a:pt x="21516" y="11298"/>
                          <a:pt x="22248" y="11129"/>
                          <a:pt x="22988" y="11040"/>
                        </a:cubicBezTo>
                        <a:cubicBezTo>
                          <a:pt x="23356" y="10996"/>
                          <a:pt x="23728" y="10977"/>
                          <a:pt x="24101" y="10977"/>
                        </a:cubicBezTo>
                        <a:close/>
                        <a:moveTo>
                          <a:pt x="25445" y="12047"/>
                        </a:moveTo>
                        <a:cubicBezTo>
                          <a:pt x="26481" y="12047"/>
                          <a:pt x="27565" y="12284"/>
                          <a:pt x="28573" y="12512"/>
                        </a:cubicBezTo>
                        <a:cubicBezTo>
                          <a:pt x="29358" y="12690"/>
                          <a:pt x="30134" y="12868"/>
                          <a:pt x="30910" y="13065"/>
                        </a:cubicBezTo>
                        <a:cubicBezTo>
                          <a:pt x="31784" y="13279"/>
                          <a:pt x="32641" y="13555"/>
                          <a:pt x="33542" y="13662"/>
                        </a:cubicBezTo>
                        <a:cubicBezTo>
                          <a:pt x="33751" y="13692"/>
                          <a:pt x="33958" y="13706"/>
                          <a:pt x="34163" y="13706"/>
                        </a:cubicBezTo>
                        <a:cubicBezTo>
                          <a:pt x="34517" y="13706"/>
                          <a:pt x="34866" y="13664"/>
                          <a:pt x="35210" y="13591"/>
                        </a:cubicBezTo>
                        <a:lnTo>
                          <a:pt x="35210" y="13591"/>
                        </a:lnTo>
                        <a:cubicBezTo>
                          <a:pt x="34925" y="13725"/>
                          <a:pt x="34648" y="13876"/>
                          <a:pt x="34380" y="14037"/>
                        </a:cubicBezTo>
                        <a:cubicBezTo>
                          <a:pt x="33849" y="14112"/>
                          <a:pt x="33314" y="14145"/>
                          <a:pt x="32779" y="14145"/>
                        </a:cubicBezTo>
                        <a:cubicBezTo>
                          <a:pt x="31096" y="14145"/>
                          <a:pt x="29403" y="13826"/>
                          <a:pt x="27752" y="13529"/>
                        </a:cubicBezTo>
                        <a:cubicBezTo>
                          <a:pt x="26666" y="13333"/>
                          <a:pt x="25523" y="13170"/>
                          <a:pt x="24408" y="13170"/>
                        </a:cubicBezTo>
                        <a:cubicBezTo>
                          <a:pt x="24351" y="13170"/>
                          <a:pt x="24294" y="13171"/>
                          <a:pt x="24237" y="13172"/>
                        </a:cubicBezTo>
                        <a:cubicBezTo>
                          <a:pt x="23176" y="13190"/>
                          <a:pt x="22105" y="13457"/>
                          <a:pt x="21070" y="13698"/>
                        </a:cubicBezTo>
                        <a:cubicBezTo>
                          <a:pt x="19661" y="14028"/>
                          <a:pt x="18224" y="14296"/>
                          <a:pt x="16788" y="14537"/>
                        </a:cubicBezTo>
                        <a:cubicBezTo>
                          <a:pt x="15994" y="14670"/>
                          <a:pt x="15200" y="14813"/>
                          <a:pt x="14406" y="14956"/>
                        </a:cubicBezTo>
                        <a:cubicBezTo>
                          <a:pt x="13759" y="15069"/>
                          <a:pt x="13122" y="15114"/>
                          <a:pt x="12483" y="15114"/>
                        </a:cubicBezTo>
                        <a:cubicBezTo>
                          <a:pt x="12064" y="15114"/>
                          <a:pt x="11645" y="15095"/>
                          <a:pt x="11221" y="15063"/>
                        </a:cubicBezTo>
                        <a:cubicBezTo>
                          <a:pt x="10954" y="14929"/>
                          <a:pt x="10686" y="14786"/>
                          <a:pt x="10427" y="14635"/>
                        </a:cubicBezTo>
                        <a:lnTo>
                          <a:pt x="10427" y="14635"/>
                        </a:lnTo>
                        <a:cubicBezTo>
                          <a:pt x="10667" y="14658"/>
                          <a:pt x="10911" y="14668"/>
                          <a:pt x="11156" y="14668"/>
                        </a:cubicBezTo>
                        <a:cubicBezTo>
                          <a:pt x="12061" y="14668"/>
                          <a:pt x="12992" y="14529"/>
                          <a:pt x="13862" y="14367"/>
                        </a:cubicBezTo>
                        <a:cubicBezTo>
                          <a:pt x="15057" y="14135"/>
                          <a:pt x="16253" y="13912"/>
                          <a:pt x="17448" y="13671"/>
                        </a:cubicBezTo>
                        <a:cubicBezTo>
                          <a:pt x="20089" y="13136"/>
                          <a:pt x="22658" y="12057"/>
                          <a:pt x="25388" y="12048"/>
                        </a:cubicBezTo>
                        <a:cubicBezTo>
                          <a:pt x="25407" y="12048"/>
                          <a:pt x="25426" y="12047"/>
                          <a:pt x="25445" y="12047"/>
                        </a:cubicBezTo>
                        <a:close/>
                        <a:moveTo>
                          <a:pt x="24469" y="13330"/>
                        </a:moveTo>
                        <a:cubicBezTo>
                          <a:pt x="25385" y="13330"/>
                          <a:pt x="26301" y="13472"/>
                          <a:pt x="27208" y="13609"/>
                        </a:cubicBezTo>
                        <a:cubicBezTo>
                          <a:pt x="27797" y="13689"/>
                          <a:pt x="28377" y="13796"/>
                          <a:pt x="28965" y="13885"/>
                        </a:cubicBezTo>
                        <a:cubicBezTo>
                          <a:pt x="28329" y="13807"/>
                          <a:pt x="27693" y="13772"/>
                          <a:pt x="27058" y="13772"/>
                        </a:cubicBezTo>
                        <a:cubicBezTo>
                          <a:pt x="24564" y="13772"/>
                          <a:pt x="22083" y="14320"/>
                          <a:pt x="19687" y="15009"/>
                        </a:cubicBezTo>
                        <a:cubicBezTo>
                          <a:pt x="18456" y="15357"/>
                          <a:pt x="17198" y="15786"/>
                          <a:pt x="15914" y="15848"/>
                        </a:cubicBezTo>
                        <a:cubicBezTo>
                          <a:pt x="15658" y="15863"/>
                          <a:pt x="15402" y="15870"/>
                          <a:pt x="15146" y="15870"/>
                        </a:cubicBezTo>
                        <a:cubicBezTo>
                          <a:pt x="14652" y="15870"/>
                          <a:pt x="14159" y="15845"/>
                          <a:pt x="13666" y="15803"/>
                        </a:cubicBezTo>
                        <a:cubicBezTo>
                          <a:pt x="13318" y="15768"/>
                          <a:pt x="12934" y="15759"/>
                          <a:pt x="12568" y="15696"/>
                        </a:cubicBezTo>
                        <a:cubicBezTo>
                          <a:pt x="12140" y="15518"/>
                          <a:pt x="11730" y="15322"/>
                          <a:pt x="11320" y="15116"/>
                        </a:cubicBezTo>
                        <a:lnTo>
                          <a:pt x="11320" y="15116"/>
                        </a:lnTo>
                        <a:cubicBezTo>
                          <a:pt x="11819" y="15194"/>
                          <a:pt x="12302" y="15244"/>
                          <a:pt x="12808" y="15244"/>
                        </a:cubicBezTo>
                        <a:cubicBezTo>
                          <a:pt x="12943" y="15244"/>
                          <a:pt x="13080" y="15240"/>
                          <a:pt x="13220" y="15232"/>
                        </a:cubicBezTo>
                        <a:cubicBezTo>
                          <a:pt x="14156" y="15179"/>
                          <a:pt x="15075" y="14992"/>
                          <a:pt x="16003" y="14831"/>
                        </a:cubicBezTo>
                        <a:cubicBezTo>
                          <a:pt x="17484" y="14590"/>
                          <a:pt x="18956" y="14331"/>
                          <a:pt x="20419" y="14019"/>
                        </a:cubicBezTo>
                        <a:cubicBezTo>
                          <a:pt x="21436" y="13796"/>
                          <a:pt x="22435" y="13529"/>
                          <a:pt x="23461" y="13395"/>
                        </a:cubicBezTo>
                        <a:cubicBezTo>
                          <a:pt x="23797" y="13349"/>
                          <a:pt x="24133" y="13330"/>
                          <a:pt x="24469" y="13330"/>
                        </a:cubicBezTo>
                        <a:close/>
                        <a:moveTo>
                          <a:pt x="27135" y="13895"/>
                        </a:moveTo>
                        <a:cubicBezTo>
                          <a:pt x="27926" y="13895"/>
                          <a:pt x="28718" y="13936"/>
                          <a:pt x="29510" y="14010"/>
                        </a:cubicBezTo>
                        <a:cubicBezTo>
                          <a:pt x="29424" y="14009"/>
                          <a:pt x="29339" y="14009"/>
                          <a:pt x="29254" y="14009"/>
                        </a:cubicBezTo>
                        <a:cubicBezTo>
                          <a:pt x="27473" y="14009"/>
                          <a:pt x="25683" y="14194"/>
                          <a:pt x="24023" y="14867"/>
                        </a:cubicBezTo>
                        <a:cubicBezTo>
                          <a:pt x="22114" y="15643"/>
                          <a:pt x="20196" y="16392"/>
                          <a:pt x="18153" y="16651"/>
                        </a:cubicBezTo>
                        <a:cubicBezTo>
                          <a:pt x="17828" y="16677"/>
                          <a:pt x="17504" y="16690"/>
                          <a:pt x="17183" y="16690"/>
                        </a:cubicBezTo>
                        <a:cubicBezTo>
                          <a:pt x="16173" y="16690"/>
                          <a:pt x="15178" y="16558"/>
                          <a:pt x="14183" y="16267"/>
                        </a:cubicBezTo>
                        <a:cubicBezTo>
                          <a:pt x="13701" y="16133"/>
                          <a:pt x="13238" y="15973"/>
                          <a:pt x="12774" y="15786"/>
                        </a:cubicBezTo>
                        <a:lnTo>
                          <a:pt x="12774" y="15786"/>
                        </a:lnTo>
                        <a:cubicBezTo>
                          <a:pt x="12943" y="15812"/>
                          <a:pt x="13113" y="15839"/>
                          <a:pt x="13273" y="15857"/>
                        </a:cubicBezTo>
                        <a:cubicBezTo>
                          <a:pt x="13978" y="15964"/>
                          <a:pt x="14701" y="15973"/>
                          <a:pt x="15405" y="15973"/>
                        </a:cubicBezTo>
                        <a:cubicBezTo>
                          <a:pt x="16681" y="15964"/>
                          <a:pt x="17885" y="15625"/>
                          <a:pt x="19108" y="15286"/>
                        </a:cubicBezTo>
                        <a:cubicBezTo>
                          <a:pt x="20678" y="14840"/>
                          <a:pt x="22230" y="14394"/>
                          <a:pt x="23845" y="14144"/>
                        </a:cubicBezTo>
                        <a:cubicBezTo>
                          <a:pt x="24939" y="13973"/>
                          <a:pt x="26036" y="13895"/>
                          <a:pt x="27135" y="13895"/>
                        </a:cubicBezTo>
                        <a:close/>
                        <a:moveTo>
                          <a:pt x="15158" y="1"/>
                        </a:moveTo>
                        <a:cubicBezTo>
                          <a:pt x="15083" y="1"/>
                          <a:pt x="15002" y="9"/>
                          <a:pt x="14915" y="22"/>
                        </a:cubicBezTo>
                        <a:cubicBezTo>
                          <a:pt x="14210" y="129"/>
                          <a:pt x="13318" y="638"/>
                          <a:pt x="13478" y="1494"/>
                        </a:cubicBezTo>
                        <a:cubicBezTo>
                          <a:pt x="13523" y="1699"/>
                          <a:pt x="13559" y="1887"/>
                          <a:pt x="13657" y="2065"/>
                        </a:cubicBezTo>
                        <a:cubicBezTo>
                          <a:pt x="13657" y="2065"/>
                          <a:pt x="13657" y="2065"/>
                          <a:pt x="13657" y="2065"/>
                        </a:cubicBezTo>
                        <a:cubicBezTo>
                          <a:pt x="13662" y="2065"/>
                          <a:pt x="13764" y="2244"/>
                          <a:pt x="13782" y="2261"/>
                        </a:cubicBezTo>
                        <a:cubicBezTo>
                          <a:pt x="13880" y="2342"/>
                          <a:pt x="13898" y="2306"/>
                          <a:pt x="13782" y="2386"/>
                        </a:cubicBezTo>
                        <a:cubicBezTo>
                          <a:pt x="13577" y="2529"/>
                          <a:pt x="13505" y="2868"/>
                          <a:pt x="13514" y="3091"/>
                        </a:cubicBezTo>
                        <a:cubicBezTo>
                          <a:pt x="13519" y="3381"/>
                          <a:pt x="13720" y="3500"/>
                          <a:pt x="13947" y="3500"/>
                        </a:cubicBezTo>
                        <a:cubicBezTo>
                          <a:pt x="14168" y="3500"/>
                          <a:pt x="14412" y="3387"/>
                          <a:pt x="14522" y="3207"/>
                        </a:cubicBezTo>
                        <a:cubicBezTo>
                          <a:pt x="14629" y="3037"/>
                          <a:pt x="14701" y="2779"/>
                          <a:pt x="14718" y="2547"/>
                        </a:cubicBezTo>
                        <a:cubicBezTo>
                          <a:pt x="15245" y="3011"/>
                          <a:pt x="15182" y="3885"/>
                          <a:pt x="14924" y="4465"/>
                        </a:cubicBezTo>
                        <a:cubicBezTo>
                          <a:pt x="12729" y="5553"/>
                          <a:pt x="11320" y="7819"/>
                          <a:pt x="8857" y="8488"/>
                        </a:cubicBezTo>
                        <a:cubicBezTo>
                          <a:pt x="8518" y="8337"/>
                          <a:pt x="8179" y="8203"/>
                          <a:pt x="7831" y="8078"/>
                        </a:cubicBezTo>
                        <a:cubicBezTo>
                          <a:pt x="6829" y="7723"/>
                          <a:pt x="5780" y="7551"/>
                          <a:pt x="4733" y="7551"/>
                        </a:cubicBezTo>
                        <a:cubicBezTo>
                          <a:pt x="3095" y="7551"/>
                          <a:pt x="1460" y="7970"/>
                          <a:pt x="8" y="8765"/>
                        </a:cubicBezTo>
                        <a:cubicBezTo>
                          <a:pt x="0" y="8765"/>
                          <a:pt x="5" y="8776"/>
                          <a:pt x="11" y="8776"/>
                        </a:cubicBezTo>
                        <a:cubicBezTo>
                          <a:pt x="13" y="8776"/>
                          <a:pt x="15" y="8775"/>
                          <a:pt x="17" y="8774"/>
                        </a:cubicBezTo>
                        <a:cubicBezTo>
                          <a:pt x="1346" y="8131"/>
                          <a:pt x="2898" y="7739"/>
                          <a:pt x="4379" y="7676"/>
                        </a:cubicBezTo>
                        <a:cubicBezTo>
                          <a:pt x="4485" y="7672"/>
                          <a:pt x="4590" y="7669"/>
                          <a:pt x="4696" y="7669"/>
                        </a:cubicBezTo>
                        <a:cubicBezTo>
                          <a:pt x="6007" y="7669"/>
                          <a:pt x="7303" y="8021"/>
                          <a:pt x="8500" y="8533"/>
                        </a:cubicBezTo>
                        <a:cubicBezTo>
                          <a:pt x="9999" y="9175"/>
                          <a:pt x="11177" y="10263"/>
                          <a:pt x="12470" y="11218"/>
                        </a:cubicBezTo>
                        <a:cubicBezTo>
                          <a:pt x="12256" y="11093"/>
                          <a:pt x="12033" y="10959"/>
                          <a:pt x="11819" y="10834"/>
                        </a:cubicBezTo>
                        <a:cubicBezTo>
                          <a:pt x="10686" y="10156"/>
                          <a:pt x="9553" y="9478"/>
                          <a:pt x="8331" y="8970"/>
                        </a:cubicBezTo>
                        <a:cubicBezTo>
                          <a:pt x="7057" y="8438"/>
                          <a:pt x="5777" y="8032"/>
                          <a:pt x="4421" y="8032"/>
                        </a:cubicBezTo>
                        <a:cubicBezTo>
                          <a:pt x="4163" y="8032"/>
                          <a:pt x="3903" y="8046"/>
                          <a:pt x="3639" y="8078"/>
                        </a:cubicBezTo>
                        <a:cubicBezTo>
                          <a:pt x="2969" y="8158"/>
                          <a:pt x="2309" y="8310"/>
                          <a:pt x="1658" y="8470"/>
                        </a:cubicBezTo>
                        <a:cubicBezTo>
                          <a:pt x="1221" y="8568"/>
                          <a:pt x="766" y="8667"/>
                          <a:pt x="373" y="8872"/>
                        </a:cubicBezTo>
                        <a:cubicBezTo>
                          <a:pt x="356" y="8881"/>
                          <a:pt x="364" y="8899"/>
                          <a:pt x="382" y="8899"/>
                        </a:cubicBezTo>
                        <a:cubicBezTo>
                          <a:pt x="1435" y="8497"/>
                          <a:pt x="2657" y="8328"/>
                          <a:pt x="3763" y="8194"/>
                        </a:cubicBezTo>
                        <a:cubicBezTo>
                          <a:pt x="3997" y="8166"/>
                          <a:pt x="4230" y="8153"/>
                          <a:pt x="4461" y="8153"/>
                        </a:cubicBezTo>
                        <a:cubicBezTo>
                          <a:pt x="5954" y="8153"/>
                          <a:pt x="7399" y="8690"/>
                          <a:pt x="8750" y="9300"/>
                        </a:cubicBezTo>
                        <a:cubicBezTo>
                          <a:pt x="9901" y="9817"/>
                          <a:pt x="10972" y="10486"/>
                          <a:pt x="12051" y="11129"/>
                        </a:cubicBezTo>
                        <a:cubicBezTo>
                          <a:pt x="12560" y="11441"/>
                          <a:pt x="13077" y="11735"/>
                          <a:pt x="13603" y="12021"/>
                        </a:cubicBezTo>
                        <a:cubicBezTo>
                          <a:pt x="13889" y="12173"/>
                          <a:pt x="14183" y="12360"/>
                          <a:pt x="14495" y="12431"/>
                        </a:cubicBezTo>
                        <a:cubicBezTo>
                          <a:pt x="14498" y="12434"/>
                          <a:pt x="14501" y="12435"/>
                          <a:pt x="14504" y="12435"/>
                        </a:cubicBezTo>
                        <a:cubicBezTo>
                          <a:pt x="14510" y="12435"/>
                          <a:pt x="14516" y="12431"/>
                          <a:pt x="14522" y="12431"/>
                        </a:cubicBezTo>
                        <a:cubicBezTo>
                          <a:pt x="15048" y="12638"/>
                          <a:pt x="15599" y="12762"/>
                          <a:pt x="16159" y="12762"/>
                        </a:cubicBezTo>
                        <a:cubicBezTo>
                          <a:pt x="16175" y="12762"/>
                          <a:pt x="16192" y="12762"/>
                          <a:pt x="16208" y="12761"/>
                        </a:cubicBezTo>
                        <a:lnTo>
                          <a:pt x="16208" y="12761"/>
                        </a:lnTo>
                        <a:cubicBezTo>
                          <a:pt x="15102" y="13154"/>
                          <a:pt x="13978" y="13573"/>
                          <a:pt x="12845" y="13850"/>
                        </a:cubicBezTo>
                        <a:cubicBezTo>
                          <a:pt x="12515" y="13930"/>
                          <a:pt x="12185" y="13966"/>
                          <a:pt x="11855" y="14001"/>
                        </a:cubicBezTo>
                        <a:cubicBezTo>
                          <a:pt x="11766" y="13975"/>
                          <a:pt x="11694" y="13939"/>
                          <a:pt x="11632" y="13850"/>
                        </a:cubicBezTo>
                        <a:cubicBezTo>
                          <a:pt x="11569" y="13760"/>
                          <a:pt x="11569" y="13618"/>
                          <a:pt x="11551" y="13511"/>
                        </a:cubicBezTo>
                        <a:cubicBezTo>
                          <a:pt x="11534" y="13350"/>
                          <a:pt x="11551" y="13172"/>
                          <a:pt x="11667" y="13065"/>
                        </a:cubicBezTo>
                        <a:cubicBezTo>
                          <a:pt x="11899" y="13118"/>
                          <a:pt x="12247" y="13493"/>
                          <a:pt x="12408" y="13529"/>
                        </a:cubicBezTo>
                        <a:cubicBezTo>
                          <a:pt x="12440" y="13536"/>
                          <a:pt x="12469" y="13540"/>
                          <a:pt x="12497" y="13540"/>
                        </a:cubicBezTo>
                        <a:cubicBezTo>
                          <a:pt x="12719" y="13540"/>
                          <a:pt x="12782" y="13296"/>
                          <a:pt x="12774" y="13074"/>
                        </a:cubicBezTo>
                        <a:cubicBezTo>
                          <a:pt x="12765" y="12744"/>
                          <a:pt x="12542" y="12449"/>
                          <a:pt x="12283" y="12280"/>
                        </a:cubicBezTo>
                        <a:cubicBezTo>
                          <a:pt x="12161" y="12200"/>
                          <a:pt x="12030" y="12168"/>
                          <a:pt x="11896" y="12168"/>
                        </a:cubicBezTo>
                        <a:cubicBezTo>
                          <a:pt x="11805" y="12168"/>
                          <a:pt x="11713" y="12183"/>
                          <a:pt x="11623" y="12208"/>
                        </a:cubicBezTo>
                        <a:cubicBezTo>
                          <a:pt x="11739" y="11789"/>
                          <a:pt x="11355" y="11593"/>
                          <a:pt x="11079" y="11325"/>
                        </a:cubicBezTo>
                        <a:cubicBezTo>
                          <a:pt x="11070" y="11316"/>
                          <a:pt x="11123" y="11236"/>
                          <a:pt x="11105" y="11173"/>
                        </a:cubicBezTo>
                        <a:cubicBezTo>
                          <a:pt x="11061" y="11013"/>
                          <a:pt x="10998" y="10906"/>
                          <a:pt x="10873" y="10790"/>
                        </a:cubicBezTo>
                        <a:cubicBezTo>
                          <a:pt x="10784" y="10710"/>
                          <a:pt x="10633" y="10602"/>
                          <a:pt x="10499" y="10594"/>
                        </a:cubicBezTo>
                        <a:cubicBezTo>
                          <a:pt x="10473" y="10591"/>
                          <a:pt x="10450" y="10590"/>
                          <a:pt x="10427" y="10590"/>
                        </a:cubicBezTo>
                        <a:cubicBezTo>
                          <a:pt x="10388" y="10590"/>
                          <a:pt x="10354" y="10593"/>
                          <a:pt x="10324" y="10593"/>
                        </a:cubicBezTo>
                        <a:cubicBezTo>
                          <a:pt x="10246" y="10593"/>
                          <a:pt x="10192" y="10577"/>
                          <a:pt x="10142" y="10460"/>
                        </a:cubicBezTo>
                        <a:cubicBezTo>
                          <a:pt x="10055" y="10279"/>
                          <a:pt x="9833" y="10109"/>
                          <a:pt x="9619" y="10109"/>
                        </a:cubicBezTo>
                        <a:cubicBezTo>
                          <a:pt x="9569" y="10109"/>
                          <a:pt x="9520" y="10118"/>
                          <a:pt x="9473" y="10139"/>
                        </a:cubicBezTo>
                        <a:cubicBezTo>
                          <a:pt x="9396" y="10177"/>
                          <a:pt x="9234" y="10321"/>
                          <a:pt x="9127" y="10321"/>
                        </a:cubicBezTo>
                        <a:cubicBezTo>
                          <a:pt x="9110" y="10321"/>
                          <a:pt x="9094" y="10317"/>
                          <a:pt x="9080" y="10308"/>
                        </a:cubicBezTo>
                        <a:cubicBezTo>
                          <a:pt x="9044" y="10289"/>
                          <a:pt x="8998" y="10281"/>
                          <a:pt x="8946" y="10281"/>
                        </a:cubicBezTo>
                        <a:cubicBezTo>
                          <a:pt x="8804" y="10281"/>
                          <a:pt x="8623" y="10338"/>
                          <a:pt x="8518" y="10371"/>
                        </a:cubicBezTo>
                        <a:cubicBezTo>
                          <a:pt x="7885" y="10584"/>
                          <a:pt x="8211" y="11313"/>
                          <a:pt x="8726" y="11313"/>
                        </a:cubicBezTo>
                        <a:cubicBezTo>
                          <a:pt x="8813" y="11313"/>
                          <a:pt x="8906" y="11293"/>
                          <a:pt x="9000" y="11245"/>
                        </a:cubicBezTo>
                        <a:cubicBezTo>
                          <a:pt x="9031" y="11241"/>
                          <a:pt x="9061" y="11239"/>
                          <a:pt x="9089" y="11239"/>
                        </a:cubicBezTo>
                        <a:cubicBezTo>
                          <a:pt x="9605" y="11239"/>
                          <a:pt x="9505" y="11920"/>
                          <a:pt x="9446" y="12199"/>
                        </a:cubicBezTo>
                        <a:cubicBezTo>
                          <a:pt x="9384" y="12458"/>
                          <a:pt x="9241" y="12690"/>
                          <a:pt x="9062" y="12886"/>
                        </a:cubicBezTo>
                        <a:cubicBezTo>
                          <a:pt x="8813" y="13172"/>
                          <a:pt x="8340" y="13341"/>
                          <a:pt x="7947" y="13421"/>
                        </a:cubicBezTo>
                        <a:cubicBezTo>
                          <a:pt x="6866" y="13015"/>
                          <a:pt x="5714" y="12749"/>
                          <a:pt x="4587" y="12749"/>
                        </a:cubicBezTo>
                        <a:cubicBezTo>
                          <a:pt x="4106" y="12749"/>
                          <a:pt x="3630" y="12797"/>
                          <a:pt x="3166" y="12904"/>
                        </a:cubicBezTo>
                        <a:cubicBezTo>
                          <a:pt x="3124" y="12912"/>
                          <a:pt x="3137" y="12967"/>
                          <a:pt x="3175" y="12967"/>
                        </a:cubicBezTo>
                        <a:cubicBezTo>
                          <a:pt x="3178" y="12967"/>
                          <a:pt x="3181" y="12967"/>
                          <a:pt x="3184" y="12967"/>
                        </a:cubicBezTo>
                        <a:cubicBezTo>
                          <a:pt x="3627" y="12871"/>
                          <a:pt x="4069" y="12828"/>
                          <a:pt x="4508" y="12828"/>
                        </a:cubicBezTo>
                        <a:cubicBezTo>
                          <a:pt x="6692" y="12828"/>
                          <a:pt x="8805" y="13900"/>
                          <a:pt x="10677" y="14947"/>
                        </a:cubicBezTo>
                        <a:cubicBezTo>
                          <a:pt x="12566" y="16000"/>
                          <a:pt x="14759" y="16870"/>
                          <a:pt x="16958" y="16870"/>
                        </a:cubicBezTo>
                        <a:cubicBezTo>
                          <a:pt x="17366" y="16870"/>
                          <a:pt x="17774" y="16840"/>
                          <a:pt x="18180" y="16776"/>
                        </a:cubicBezTo>
                        <a:cubicBezTo>
                          <a:pt x="18840" y="16731"/>
                          <a:pt x="19518" y="16588"/>
                          <a:pt x="20134" y="16437"/>
                        </a:cubicBezTo>
                        <a:cubicBezTo>
                          <a:pt x="20785" y="16285"/>
                          <a:pt x="21409" y="16044"/>
                          <a:pt x="22034" y="15803"/>
                        </a:cubicBezTo>
                        <a:cubicBezTo>
                          <a:pt x="22631" y="15580"/>
                          <a:pt x="23220" y="15268"/>
                          <a:pt x="23836" y="15090"/>
                        </a:cubicBezTo>
                        <a:cubicBezTo>
                          <a:pt x="25085" y="14733"/>
                          <a:pt x="26316" y="14233"/>
                          <a:pt x="27645" y="14215"/>
                        </a:cubicBezTo>
                        <a:cubicBezTo>
                          <a:pt x="28323" y="14207"/>
                          <a:pt x="29001" y="14153"/>
                          <a:pt x="29679" y="14135"/>
                        </a:cubicBezTo>
                        <a:cubicBezTo>
                          <a:pt x="29792" y="14129"/>
                          <a:pt x="29905" y="14127"/>
                          <a:pt x="30018" y="14127"/>
                        </a:cubicBezTo>
                        <a:cubicBezTo>
                          <a:pt x="30244" y="14127"/>
                          <a:pt x="30470" y="14135"/>
                          <a:pt x="30696" y="14135"/>
                        </a:cubicBezTo>
                        <a:cubicBezTo>
                          <a:pt x="31297" y="14209"/>
                          <a:pt x="31900" y="14256"/>
                          <a:pt x="32508" y="14256"/>
                        </a:cubicBezTo>
                        <a:cubicBezTo>
                          <a:pt x="33001" y="14256"/>
                          <a:pt x="33497" y="14225"/>
                          <a:pt x="33997" y="14153"/>
                        </a:cubicBezTo>
                        <a:cubicBezTo>
                          <a:pt x="34086" y="14144"/>
                          <a:pt x="34175" y="14126"/>
                          <a:pt x="34264" y="14108"/>
                        </a:cubicBezTo>
                        <a:lnTo>
                          <a:pt x="34264" y="14108"/>
                        </a:lnTo>
                        <a:cubicBezTo>
                          <a:pt x="33845" y="14367"/>
                          <a:pt x="33426" y="14644"/>
                          <a:pt x="32980" y="14876"/>
                        </a:cubicBezTo>
                        <a:cubicBezTo>
                          <a:pt x="32507" y="15125"/>
                          <a:pt x="32088" y="15438"/>
                          <a:pt x="31579" y="15616"/>
                        </a:cubicBezTo>
                        <a:cubicBezTo>
                          <a:pt x="31089" y="15794"/>
                          <a:pt x="30607" y="15919"/>
                          <a:pt x="30098" y="16026"/>
                        </a:cubicBezTo>
                        <a:cubicBezTo>
                          <a:pt x="30072" y="16035"/>
                          <a:pt x="30080" y="16071"/>
                          <a:pt x="30107" y="16071"/>
                        </a:cubicBezTo>
                        <a:cubicBezTo>
                          <a:pt x="30571" y="15991"/>
                          <a:pt x="31035" y="15919"/>
                          <a:pt x="31490" y="15777"/>
                        </a:cubicBezTo>
                        <a:cubicBezTo>
                          <a:pt x="31927" y="15634"/>
                          <a:pt x="32284" y="15420"/>
                          <a:pt x="32685" y="15206"/>
                        </a:cubicBezTo>
                        <a:cubicBezTo>
                          <a:pt x="33622" y="14688"/>
                          <a:pt x="34487" y="14046"/>
                          <a:pt x="35487" y="13636"/>
                        </a:cubicBezTo>
                        <a:cubicBezTo>
                          <a:pt x="36125" y="13373"/>
                          <a:pt x="36776" y="13268"/>
                          <a:pt x="37434" y="13268"/>
                        </a:cubicBezTo>
                        <a:cubicBezTo>
                          <a:pt x="37558" y="13268"/>
                          <a:pt x="37682" y="13272"/>
                          <a:pt x="37806" y="13279"/>
                        </a:cubicBezTo>
                        <a:cubicBezTo>
                          <a:pt x="37877" y="13288"/>
                          <a:pt x="37949" y="13297"/>
                          <a:pt x="38020" y="13297"/>
                        </a:cubicBezTo>
                        <a:cubicBezTo>
                          <a:pt x="38270" y="13314"/>
                          <a:pt x="38520" y="13350"/>
                          <a:pt x="38778" y="13404"/>
                        </a:cubicBezTo>
                        <a:cubicBezTo>
                          <a:pt x="39139" y="13467"/>
                          <a:pt x="39521" y="13519"/>
                          <a:pt x="39899" y="13519"/>
                        </a:cubicBezTo>
                        <a:cubicBezTo>
                          <a:pt x="40315" y="13519"/>
                          <a:pt x="40728" y="13456"/>
                          <a:pt x="41107" y="13279"/>
                        </a:cubicBezTo>
                        <a:cubicBezTo>
                          <a:pt x="41140" y="13262"/>
                          <a:pt x="41120" y="13215"/>
                          <a:pt x="41088" y="13215"/>
                        </a:cubicBezTo>
                        <a:cubicBezTo>
                          <a:pt x="41085" y="13215"/>
                          <a:pt x="41083" y="13216"/>
                          <a:pt x="41080" y="13216"/>
                        </a:cubicBezTo>
                        <a:cubicBezTo>
                          <a:pt x="40705" y="13295"/>
                          <a:pt x="40347" y="13326"/>
                          <a:pt x="39993" y="13326"/>
                        </a:cubicBezTo>
                        <a:cubicBezTo>
                          <a:pt x="39421" y="13326"/>
                          <a:pt x="38862" y="13244"/>
                          <a:pt x="38261" y="13145"/>
                        </a:cubicBezTo>
                        <a:cubicBezTo>
                          <a:pt x="38118" y="13118"/>
                          <a:pt x="37976" y="13100"/>
                          <a:pt x="37824" y="13091"/>
                        </a:cubicBezTo>
                        <a:cubicBezTo>
                          <a:pt x="37547" y="13011"/>
                          <a:pt x="37280" y="12913"/>
                          <a:pt x="37003" y="12797"/>
                        </a:cubicBezTo>
                        <a:cubicBezTo>
                          <a:pt x="36593" y="12619"/>
                          <a:pt x="36218" y="12369"/>
                          <a:pt x="35817" y="12155"/>
                        </a:cubicBezTo>
                        <a:cubicBezTo>
                          <a:pt x="35121" y="11780"/>
                          <a:pt x="34416" y="11432"/>
                          <a:pt x="33631" y="11298"/>
                        </a:cubicBezTo>
                        <a:cubicBezTo>
                          <a:pt x="33082" y="11206"/>
                          <a:pt x="32509" y="11138"/>
                          <a:pt x="31948" y="11138"/>
                        </a:cubicBezTo>
                        <a:cubicBezTo>
                          <a:pt x="31752" y="11138"/>
                          <a:pt x="31557" y="11146"/>
                          <a:pt x="31365" y="11164"/>
                        </a:cubicBezTo>
                        <a:cubicBezTo>
                          <a:pt x="30955" y="11200"/>
                          <a:pt x="30553" y="11280"/>
                          <a:pt x="30143" y="11334"/>
                        </a:cubicBezTo>
                        <a:cubicBezTo>
                          <a:pt x="29759" y="11388"/>
                          <a:pt x="29385" y="11503"/>
                          <a:pt x="28992" y="11566"/>
                        </a:cubicBezTo>
                        <a:cubicBezTo>
                          <a:pt x="28653" y="11477"/>
                          <a:pt x="28305" y="11388"/>
                          <a:pt x="27966" y="11307"/>
                        </a:cubicBezTo>
                        <a:cubicBezTo>
                          <a:pt x="27734" y="11138"/>
                          <a:pt x="27592" y="10915"/>
                          <a:pt x="27654" y="10638"/>
                        </a:cubicBezTo>
                        <a:lnTo>
                          <a:pt x="27654" y="10638"/>
                        </a:lnTo>
                        <a:cubicBezTo>
                          <a:pt x="27723" y="10666"/>
                          <a:pt x="27795" y="10682"/>
                          <a:pt x="27866" y="10682"/>
                        </a:cubicBezTo>
                        <a:cubicBezTo>
                          <a:pt x="27931" y="10682"/>
                          <a:pt x="27995" y="10668"/>
                          <a:pt x="28055" y="10638"/>
                        </a:cubicBezTo>
                        <a:cubicBezTo>
                          <a:pt x="28314" y="10531"/>
                          <a:pt x="28716" y="10156"/>
                          <a:pt x="28519" y="9844"/>
                        </a:cubicBezTo>
                        <a:cubicBezTo>
                          <a:pt x="28439" y="9710"/>
                          <a:pt x="28341" y="9639"/>
                          <a:pt x="28198" y="9585"/>
                        </a:cubicBezTo>
                        <a:cubicBezTo>
                          <a:pt x="28145" y="9568"/>
                          <a:pt x="28082" y="9550"/>
                          <a:pt x="28029" y="9550"/>
                        </a:cubicBezTo>
                        <a:cubicBezTo>
                          <a:pt x="28018" y="9548"/>
                          <a:pt x="28009" y="9547"/>
                          <a:pt x="28001" y="9547"/>
                        </a:cubicBezTo>
                        <a:cubicBezTo>
                          <a:pt x="27979" y="9547"/>
                          <a:pt x="27969" y="9554"/>
                          <a:pt x="27966" y="9558"/>
                        </a:cubicBezTo>
                        <a:lnTo>
                          <a:pt x="27966" y="9558"/>
                        </a:lnTo>
                        <a:cubicBezTo>
                          <a:pt x="27968" y="9553"/>
                          <a:pt x="27972" y="9541"/>
                          <a:pt x="27975" y="9514"/>
                        </a:cubicBezTo>
                        <a:cubicBezTo>
                          <a:pt x="27991" y="9311"/>
                          <a:pt x="27869" y="9238"/>
                          <a:pt x="27721" y="9238"/>
                        </a:cubicBezTo>
                        <a:cubicBezTo>
                          <a:pt x="27616" y="9238"/>
                          <a:pt x="27497" y="9275"/>
                          <a:pt x="27404" y="9327"/>
                        </a:cubicBezTo>
                        <a:cubicBezTo>
                          <a:pt x="27323" y="9097"/>
                          <a:pt x="27164" y="9000"/>
                          <a:pt x="27003" y="9000"/>
                        </a:cubicBezTo>
                        <a:cubicBezTo>
                          <a:pt x="26759" y="9000"/>
                          <a:pt x="26510" y="9223"/>
                          <a:pt x="26521" y="9541"/>
                        </a:cubicBezTo>
                        <a:cubicBezTo>
                          <a:pt x="26414" y="9354"/>
                          <a:pt x="26262" y="9184"/>
                          <a:pt x="26102" y="9068"/>
                        </a:cubicBezTo>
                        <a:cubicBezTo>
                          <a:pt x="25929" y="8941"/>
                          <a:pt x="25561" y="8754"/>
                          <a:pt x="25261" y="8754"/>
                        </a:cubicBezTo>
                        <a:cubicBezTo>
                          <a:pt x="25097" y="8754"/>
                          <a:pt x="24952" y="8810"/>
                          <a:pt x="24871" y="8961"/>
                        </a:cubicBezTo>
                        <a:cubicBezTo>
                          <a:pt x="24743" y="8767"/>
                          <a:pt x="24551" y="8688"/>
                          <a:pt x="24348" y="8688"/>
                        </a:cubicBezTo>
                        <a:cubicBezTo>
                          <a:pt x="24083" y="8688"/>
                          <a:pt x="23799" y="8823"/>
                          <a:pt x="23613" y="9015"/>
                        </a:cubicBezTo>
                        <a:cubicBezTo>
                          <a:pt x="23479" y="9148"/>
                          <a:pt x="23345" y="9425"/>
                          <a:pt x="23515" y="9585"/>
                        </a:cubicBezTo>
                        <a:cubicBezTo>
                          <a:pt x="23550" y="9621"/>
                          <a:pt x="23595" y="9648"/>
                          <a:pt x="23639" y="9657"/>
                        </a:cubicBezTo>
                        <a:cubicBezTo>
                          <a:pt x="23416" y="9764"/>
                          <a:pt x="23220" y="9907"/>
                          <a:pt x="23247" y="10121"/>
                        </a:cubicBezTo>
                        <a:cubicBezTo>
                          <a:pt x="23270" y="10347"/>
                          <a:pt x="23478" y="10422"/>
                          <a:pt x="23710" y="10422"/>
                        </a:cubicBezTo>
                        <a:cubicBezTo>
                          <a:pt x="23935" y="10422"/>
                          <a:pt x="24181" y="10352"/>
                          <a:pt x="24300" y="10281"/>
                        </a:cubicBezTo>
                        <a:cubicBezTo>
                          <a:pt x="24392" y="10353"/>
                          <a:pt x="24478" y="10404"/>
                          <a:pt x="24571" y="10404"/>
                        </a:cubicBezTo>
                        <a:cubicBezTo>
                          <a:pt x="24639" y="10404"/>
                          <a:pt x="24711" y="10376"/>
                          <a:pt x="24790" y="10308"/>
                        </a:cubicBezTo>
                        <a:cubicBezTo>
                          <a:pt x="24853" y="10255"/>
                          <a:pt x="24906" y="10192"/>
                          <a:pt x="24969" y="10139"/>
                        </a:cubicBezTo>
                        <a:lnTo>
                          <a:pt x="24969" y="10139"/>
                        </a:lnTo>
                        <a:cubicBezTo>
                          <a:pt x="24942" y="10424"/>
                          <a:pt x="24826" y="10665"/>
                          <a:pt x="24567" y="10781"/>
                        </a:cubicBezTo>
                        <a:cubicBezTo>
                          <a:pt x="24398" y="10773"/>
                          <a:pt x="24229" y="10769"/>
                          <a:pt x="24060" y="10769"/>
                        </a:cubicBezTo>
                        <a:cubicBezTo>
                          <a:pt x="23649" y="10769"/>
                          <a:pt x="23239" y="10793"/>
                          <a:pt x="22828" y="10843"/>
                        </a:cubicBezTo>
                        <a:cubicBezTo>
                          <a:pt x="22756" y="10852"/>
                          <a:pt x="22694" y="10861"/>
                          <a:pt x="22631" y="10870"/>
                        </a:cubicBezTo>
                        <a:cubicBezTo>
                          <a:pt x="22132" y="10763"/>
                          <a:pt x="21623" y="10718"/>
                          <a:pt x="21124" y="10594"/>
                        </a:cubicBezTo>
                        <a:cubicBezTo>
                          <a:pt x="20615" y="10460"/>
                          <a:pt x="20116" y="10272"/>
                          <a:pt x="19625" y="10085"/>
                        </a:cubicBezTo>
                        <a:cubicBezTo>
                          <a:pt x="19340" y="9978"/>
                          <a:pt x="19054" y="9862"/>
                          <a:pt x="18769" y="9755"/>
                        </a:cubicBezTo>
                        <a:lnTo>
                          <a:pt x="18769" y="9755"/>
                        </a:lnTo>
                        <a:cubicBezTo>
                          <a:pt x="18826" y="9758"/>
                          <a:pt x="18884" y="9759"/>
                          <a:pt x="18942" y="9759"/>
                        </a:cubicBezTo>
                        <a:cubicBezTo>
                          <a:pt x="19389" y="9759"/>
                          <a:pt x="19848" y="9675"/>
                          <a:pt x="20258" y="9612"/>
                        </a:cubicBezTo>
                        <a:cubicBezTo>
                          <a:pt x="21463" y="9416"/>
                          <a:pt x="22631" y="9077"/>
                          <a:pt x="23773" y="8640"/>
                        </a:cubicBezTo>
                        <a:cubicBezTo>
                          <a:pt x="24772" y="8256"/>
                          <a:pt x="25745" y="7766"/>
                          <a:pt x="26815" y="7578"/>
                        </a:cubicBezTo>
                        <a:cubicBezTo>
                          <a:pt x="27078" y="7533"/>
                          <a:pt x="27337" y="7511"/>
                          <a:pt x="27592" y="7511"/>
                        </a:cubicBezTo>
                        <a:cubicBezTo>
                          <a:pt x="28535" y="7511"/>
                          <a:pt x="29433" y="7801"/>
                          <a:pt x="30304" y="8229"/>
                        </a:cubicBezTo>
                        <a:cubicBezTo>
                          <a:pt x="31160" y="8658"/>
                          <a:pt x="31990" y="9122"/>
                          <a:pt x="32917" y="9380"/>
                        </a:cubicBezTo>
                        <a:cubicBezTo>
                          <a:pt x="33381" y="9514"/>
                          <a:pt x="33863" y="9612"/>
                          <a:pt x="34345" y="9675"/>
                        </a:cubicBezTo>
                        <a:cubicBezTo>
                          <a:pt x="34666" y="9716"/>
                          <a:pt x="35010" y="9743"/>
                          <a:pt x="35357" y="9743"/>
                        </a:cubicBezTo>
                        <a:cubicBezTo>
                          <a:pt x="36437" y="9743"/>
                          <a:pt x="37553" y="9478"/>
                          <a:pt x="38154" y="8533"/>
                        </a:cubicBezTo>
                        <a:cubicBezTo>
                          <a:pt x="38172" y="8509"/>
                          <a:pt x="38154" y="8489"/>
                          <a:pt x="38132" y="8489"/>
                        </a:cubicBezTo>
                        <a:cubicBezTo>
                          <a:pt x="38121" y="8489"/>
                          <a:pt x="38109" y="8494"/>
                          <a:pt x="38100" y="8506"/>
                        </a:cubicBezTo>
                        <a:cubicBezTo>
                          <a:pt x="37492" y="9349"/>
                          <a:pt x="36488" y="9593"/>
                          <a:pt x="35476" y="9593"/>
                        </a:cubicBezTo>
                        <a:cubicBezTo>
                          <a:pt x="34946" y="9593"/>
                          <a:pt x="34413" y="9526"/>
                          <a:pt x="33934" y="9443"/>
                        </a:cubicBezTo>
                        <a:cubicBezTo>
                          <a:pt x="33533" y="9371"/>
                          <a:pt x="33131" y="9273"/>
                          <a:pt x="32739" y="9166"/>
                        </a:cubicBezTo>
                        <a:cubicBezTo>
                          <a:pt x="31660" y="8854"/>
                          <a:pt x="30714" y="8212"/>
                          <a:pt x="29688" y="7783"/>
                        </a:cubicBezTo>
                        <a:cubicBezTo>
                          <a:pt x="29030" y="7508"/>
                          <a:pt x="28347" y="7374"/>
                          <a:pt x="27647" y="7374"/>
                        </a:cubicBezTo>
                        <a:cubicBezTo>
                          <a:pt x="27416" y="7374"/>
                          <a:pt x="27183" y="7389"/>
                          <a:pt x="26949" y="7418"/>
                        </a:cubicBezTo>
                        <a:cubicBezTo>
                          <a:pt x="26021" y="7534"/>
                          <a:pt x="25165" y="7926"/>
                          <a:pt x="24309" y="8283"/>
                        </a:cubicBezTo>
                        <a:cubicBezTo>
                          <a:pt x="23265" y="8702"/>
                          <a:pt x="22221" y="9041"/>
                          <a:pt x="21133" y="9309"/>
                        </a:cubicBezTo>
                        <a:cubicBezTo>
                          <a:pt x="20482" y="9473"/>
                          <a:pt x="19660" y="9707"/>
                          <a:pt x="18907" y="9707"/>
                        </a:cubicBezTo>
                        <a:cubicBezTo>
                          <a:pt x="18803" y="9707"/>
                          <a:pt x="18700" y="9702"/>
                          <a:pt x="18599" y="9693"/>
                        </a:cubicBezTo>
                        <a:cubicBezTo>
                          <a:pt x="18528" y="9657"/>
                          <a:pt x="18447" y="9630"/>
                          <a:pt x="18376" y="9603"/>
                        </a:cubicBezTo>
                        <a:lnTo>
                          <a:pt x="18376" y="9603"/>
                        </a:lnTo>
                        <a:cubicBezTo>
                          <a:pt x="18406" y="9605"/>
                          <a:pt x="18436" y="9606"/>
                          <a:pt x="18466" y="9606"/>
                        </a:cubicBezTo>
                        <a:cubicBezTo>
                          <a:pt x="19065" y="9606"/>
                          <a:pt x="19704" y="9278"/>
                          <a:pt x="20205" y="9023"/>
                        </a:cubicBezTo>
                        <a:cubicBezTo>
                          <a:pt x="21017" y="8613"/>
                          <a:pt x="21775" y="8096"/>
                          <a:pt x="22587" y="7659"/>
                        </a:cubicBezTo>
                        <a:cubicBezTo>
                          <a:pt x="23372" y="7230"/>
                          <a:pt x="24184" y="6847"/>
                          <a:pt x="24995" y="6472"/>
                        </a:cubicBezTo>
                        <a:cubicBezTo>
                          <a:pt x="25843" y="6088"/>
                          <a:pt x="26664" y="5776"/>
                          <a:pt x="27600" y="5749"/>
                        </a:cubicBezTo>
                        <a:cubicBezTo>
                          <a:pt x="27630" y="5749"/>
                          <a:pt x="27660" y="5748"/>
                          <a:pt x="27690" y="5748"/>
                        </a:cubicBezTo>
                        <a:cubicBezTo>
                          <a:pt x="29667" y="5748"/>
                          <a:pt x="31355" y="7199"/>
                          <a:pt x="33033" y="8060"/>
                        </a:cubicBezTo>
                        <a:cubicBezTo>
                          <a:pt x="33917" y="8511"/>
                          <a:pt x="35039" y="8983"/>
                          <a:pt x="36096" y="8983"/>
                        </a:cubicBezTo>
                        <a:cubicBezTo>
                          <a:pt x="36692" y="8983"/>
                          <a:pt x="37269" y="8833"/>
                          <a:pt x="37770" y="8444"/>
                        </a:cubicBezTo>
                        <a:cubicBezTo>
                          <a:pt x="37794" y="8428"/>
                          <a:pt x="37776" y="8398"/>
                          <a:pt x="37752" y="8398"/>
                        </a:cubicBezTo>
                        <a:cubicBezTo>
                          <a:pt x="37749" y="8398"/>
                          <a:pt x="37747" y="8398"/>
                          <a:pt x="37744" y="8399"/>
                        </a:cubicBezTo>
                        <a:cubicBezTo>
                          <a:pt x="37243" y="8699"/>
                          <a:pt x="36712" y="8820"/>
                          <a:pt x="36173" y="8820"/>
                        </a:cubicBezTo>
                        <a:cubicBezTo>
                          <a:pt x="34967" y="8820"/>
                          <a:pt x="33722" y="8214"/>
                          <a:pt x="32685" y="7659"/>
                        </a:cubicBezTo>
                        <a:cubicBezTo>
                          <a:pt x="31038" y="6782"/>
                          <a:pt x="29510" y="5561"/>
                          <a:pt x="27562" y="5561"/>
                        </a:cubicBezTo>
                        <a:cubicBezTo>
                          <a:pt x="27527" y="5561"/>
                          <a:pt x="27493" y="5561"/>
                          <a:pt x="27458" y="5562"/>
                        </a:cubicBezTo>
                        <a:cubicBezTo>
                          <a:pt x="25905" y="5589"/>
                          <a:pt x="24353" y="6526"/>
                          <a:pt x="23015" y="7221"/>
                        </a:cubicBezTo>
                        <a:cubicBezTo>
                          <a:pt x="22275" y="7605"/>
                          <a:pt x="21588" y="8051"/>
                          <a:pt x="20874" y="8470"/>
                        </a:cubicBezTo>
                        <a:cubicBezTo>
                          <a:pt x="20428" y="8738"/>
                          <a:pt x="19973" y="8979"/>
                          <a:pt x="19491" y="9193"/>
                        </a:cubicBezTo>
                        <a:cubicBezTo>
                          <a:pt x="19143" y="9349"/>
                          <a:pt x="18745" y="9529"/>
                          <a:pt x="18349" y="9529"/>
                        </a:cubicBezTo>
                        <a:cubicBezTo>
                          <a:pt x="18268" y="9529"/>
                          <a:pt x="18188" y="9522"/>
                          <a:pt x="18108" y="9505"/>
                        </a:cubicBezTo>
                        <a:cubicBezTo>
                          <a:pt x="18046" y="9487"/>
                          <a:pt x="17984" y="9461"/>
                          <a:pt x="17921" y="9443"/>
                        </a:cubicBezTo>
                        <a:cubicBezTo>
                          <a:pt x="18001" y="9425"/>
                          <a:pt x="18662" y="9166"/>
                          <a:pt x="19322" y="8676"/>
                        </a:cubicBezTo>
                        <a:cubicBezTo>
                          <a:pt x="20098" y="8096"/>
                          <a:pt x="20981" y="7302"/>
                          <a:pt x="21793" y="6811"/>
                        </a:cubicBezTo>
                        <a:cubicBezTo>
                          <a:pt x="21873" y="6766"/>
                          <a:pt x="21953" y="6713"/>
                          <a:pt x="22025" y="6668"/>
                        </a:cubicBezTo>
                        <a:cubicBezTo>
                          <a:pt x="22043" y="6668"/>
                          <a:pt x="22060" y="6650"/>
                          <a:pt x="22078" y="6642"/>
                        </a:cubicBezTo>
                        <a:cubicBezTo>
                          <a:pt x="23720" y="5633"/>
                          <a:pt x="25334" y="4402"/>
                          <a:pt x="27306" y="4179"/>
                        </a:cubicBezTo>
                        <a:cubicBezTo>
                          <a:pt x="27481" y="4159"/>
                          <a:pt x="27653" y="4149"/>
                          <a:pt x="27820" y="4149"/>
                        </a:cubicBezTo>
                        <a:cubicBezTo>
                          <a:pt x="31273" y="4149"/>
                          <a:pt x="33103" y="8273"/>
                          <a:pt x="36588" y="8273"/>
                        </a:cubicBezTo>
                        <a:cubicBezTo>
                          <a:pt x="36715" y="8273"/>
                          <a:pt x="36845" y="8268"/>
                          <a:pt x="36976" y="8256"/>
                        </a:cubicBezTo>
                        <a:cubicBezTo>
                          <a:pt x="37048" y="8256"/>
                          <a:pt x="37048" y="8158"/>
                          <a:pt x="36976" y="8158"/>
                        </a:cubicBezTo>
                        <a:cubicBezTo>
                          <a:pt x="35959" y="8078"/>
                          <a:pt x="35050" y="7882"/>
                          <a:pt x="34148" y="7391"/>
                        </a:cubicBezTo>
                        <a:cubicBezTo>
                          <a:pt x="33328" y="6954"/>
                          <a:pt x="32623" y="6320"/>
                          <a:pt x="31900" y="5723"/>
                        </a:cubicBezTo>
                        <a:cubicBezTo>
                          <a:pt x="30955" y="4955"/>
                          <a:pt x="29947" y="4322"/>
                          <a:pt x="28805" y="4072"/>
                        </a:cubicBezTo>
                        <a:cubicBezTo>
                          <a:pt x="28948" y="3805"/>
                          <a:pt x="29349" y="3662"/>
                          <a:pt x="29626" y="3635"/>
                        </a:cubicBezTo>
                        <a:cubicBezTo>
                          <a:pt x="29644" y="3634"/>
                          <a:pt x="29661" y="3633"/>
                          <a:pt x="29679" y="3633"/>
                        </a:cubicBezTo>
                        <a:cubicBezTo>
                          <a:pt x="29991" y="3633"/>
                          <a:pt x="30227" y="3851"/>
                          <a:pt x="30455" y="4046"/>
                        </a:cubicBezTo>
                        <a:cubicBezTo>
                          <a:pt x="30491" y="4081"/>
                          <a:pt x="30527" y="4117"/>
                          <a:pt x="30571" y="4144"/>
                        </a:cubicBezTo>
                        <a:cubicBezTo>
                          <a:pt x="30678" y="4212"/>
                          <a:pt x="30804" y="4248"/>
                          <a:pt x="30933" y="4248"/>
                        </a:cubicBezTo>
                        <a:cubicBezTo>
                          <a:pt x="31039" y="4248"/>
                          <a:pt x="31148" y="4223"/>
                          <a:pt x="31249" y="4170"/>
                        </a:cubicBezTo>
                        <a:cubicBezTo>
                          <a:pt x="31606" y="4001"/>
                          <a:pt x="31436" y="3608"/>
                          <a:pt x="31276" y="3323"/>
                        </a:cubicBezTo>
                        <a:cubicBezTo>
                          <a:pt x="31401" y="3323"/>
                          <a:pt x="31490" y="3260"/>
                          <a:pt x="31552" y="3100"/>
                        </a:cubicBezTo>
                        <a:cubicBezTo>
                          <a:pt x="31660" y="2814"/>
                          <a:pt x="31178" y="2395"/>
                          <a:pt x="31017" y="2235"/>
                        </a:cubicBezTo>
                        <a:cubicBezTo>
                          <a:pt x="30796" y="2026"/>
                          <a:pt x="30563" y="1941"/>
                          <a:pt x="30330" y="1941"/>
                        </a:cubicBezTo>
                        <a:cubicBezTo>
                          <a:pt x="29878" y="1941"/>
                          <a:pt x="29429" y="2262"/>
                          <a:pt x="29081" y="2609"/>
                        </a:cubicBezTo>
                        <a:cubicBezTo>
                          <a:pt x="29215" y="2145"/>
                          <a:pt x="29188" y="1646"/>
                          <a:pt x="28939" y="1253"/>
                        </a:cubicBezTo>
                        <a:cubicBezTo>
                          <a:pt x="28733" y="939"/>
                          <a:pt x="28195" y="610"/>
                          <a:pt x="27760" y="610"/>
                        </a:cubicBezTo>
                        <a:cubicBezTo>
                          <a:pt x="27591" y="610"/>
                          <a:pt x="27436" y="660"/>
                          <a:pt x="27324" y="780"/>
                        </a:cubicBezTo>
                        <a:cubicBezTo>
                          <a:pt x="27235" y="513"/>
                          <a:pt x="26949" y="299"/>
                          <a:pt x="26690" y="227"/>
                        </a:cubicBezTo>
                        <a:cubicBezTo>
                          <a:pt x="26582" y="197"/>
                          <a:pt x="26462" y="175"/>
                          <a:pt x="26344" y="175"/>
                        </a:cubicBezTo>
                        <a:cubicBezTo>
                          <a:pt x="26219" y="175"/>
                          <a:pt x="26095" y="199"/>
                          <a:pt x="25986" y="263"/>
                        </a:cubicBezTo>
                        <a:cubicBezTo>
                          <a:pt x="25772" y="388"/>
                          <a:pt x="25584" y="379"/>
                          <a:pt x="25361" y="468"/>
                        </a:cubicBezTo>
                        <a:cubicBezTo>
                          <a:pt x="25004" y="620"/>
                          <a:pt x="24621" y="1093"/>
                          <a:pt x="24969" y="1458"/>
                        </a:cubicBezTo>
                        <a:cubicBezTo>
                          <a:pt x="25131" y="1637"/>
                          <a:pt x="25301" y="1720"/>
                          <a:pt x="25532" y="1720"/>
                        </a:cubicBezTo>
                        <a:cubicBezTo>
                          <a:pt x="25555" y="1720"/>
                          <a:pt x="25578" y="1719"/>
                          <a:pt x="25602" y="1717"/>
                        </a:cubicBezTo>
                        <a:cubicBezTo>
                          <a:pt x="25745" y="1717"/>
                          <a:pt x="25798" y="1592"/>
                          <a:pt x="25879" y="1521"/>
                        </a:cubicBezTo>
                        <a:cubicBezTo>
                          <a:pt x="25919" y="1511"/>
                          <a:pt x="25959" y="1506"/>
                          <a:pt x="25998" y="1506"/>
                        </a:cubicBezTo>
                        <a:cubicBezTo>
                          <a:pt x="26265" y="1506"/>
                          <a:pt x="26515" y="1723"/>
                          <a:pt x="26717" y="1887"/>
                        </a:cubicBezTo>
                        <a:cubicBezTo>
                          <a:pt x="26931" y="2065"/>
                          <a:pt x="27021" y="2288"/>
                          <a:pt x="27083" y="2538"/>
                        </a:cubicBezTo>
                        <a:cubicBezTo>
                          <a:pt x="26860" y="2074"/>
                          <a:pt x="26289" y="1851"/>
                          <a:pt x="25772" y="1789"/>
                        </a:cubicBezTo>
                        <a:cubicBezTo>
                          <a:pt x="25728" y="1784"/>
                          <a:pt x="25684" y="1782"/>
                          <a:pt x="25640" y="1782"/>
                        </a:cubicBezTo>
                        <a:cubicBezTo>
                          <a:pt x="25128" y="1782"/>
                          <a:pt x="24586" y="2065"/>
                          <a:pt x="24799" y="2574"/>
                        </a:cubicBezTo>
                        <a:cubicBezTo>
                          <a:pt x="24704" y="2561"/>
                          <a:pt x="24593" y="2549"/>
                          <a:pt x="24484" y="2549"/>
                        </a:cubicBezTo>
                        <a:cubicBezTo>
                          <a:pt x="24287" y="2549"/>
                          <a:pt x="24098" y="2587"/>
                          <a:pt x="24023" y="2725"/>
                        </a:cubicBezTo>
                        <a:cubicBezTo>
                          <a:pt x="23898" y="2957"/>
                          <a:pt x="24050" y="3100"/>
                          <a:pt x="24255" y="3145"/>
                        </a:cubicBezTo>
                        <a:cubicBezTo>
                          <a:pt x="24005" y="3385"/>
                          <a:pt x="23889" y="3751"/>
                          <a:pt x="23952" y="4099"/>
                        </a:cubicBezTo>
                        <a:cubicBezTo>
                          <a:pt x="23993" y="4315"/>
                          <a:pt x="24151" y="4488"/>
                          <a:pt x="24331" y="4488"/>
                        </a:cubicBezTo>
                        <a:cubicBezTo>
                          <a:pt x="24427" y="4488"/>
                          <a:pt x="24528" y="4440"/>
                          <a:pt x="24621" y="4322"/>
                        </a:cubicBezTo>
                        <a:cubicBezTo>
                          <a:pt x="24799" y="4081"/>
                          <a:pt x="24772" y="3626"/>
                          <a:pt x="24978" y="3448"/>
                        </a:cubicBezTo>
                        <a:cubicBezTo>
                          <a:pt x="25147" y="3617"/>
                          <a:pt x="25245" y="3796"/>
                          <a:pt x="25245" y="4054"/>
                        </a:cubicBezTo>
                        <a:cubicBezTo>
                          <a:pt x="25245" y="4242"/>
                          <a:pt x="25165" y="4474"/>
                          <a:pt x="25031" y="4634"/>
                        </a:cubicBezTo>
                        <a:cubicBezTo>
                          <a:pt x="24317" y="4973"/>
                          <a:pt x="23639" y="5393"/>
                          <a:pt x="22979" y="5821"/>
                        </a:cubicBezTo>
                        <a:cubicBezTo>
                          <a:pt x="21846" y="5241"/>
                          <a:pt x="20678" y="4625"/>
                          <a:pt x="19464" y="4242"/>
                        </a:cubicBezTo>
                        <a:cubicBezTo>
                          <a:pt x="19482" y="4197"/>
                          <a:pt x="19491" y="4153"/>
                          <a:pt x="19527" y="4099"/>
                        </a:cubicBezTo>
                        <a:cubicBezTo>
                          <a:pt x="19589" y="4001"/>
                          <a:pt x="19696" y="3938"/>
                          <a:pt x="19803" y="3903"/>
                        </a:cubicBezTo>
                        <a:cubicBezTo>
                          <a:pt x="19839" y="3938"/>
                          <a:pt x="19866" y="3974"/>
                          <a:pt x="19893" y="4010"/>
                        </a:cubicBezTo>
                        <a:cubicBezTo>
                          <a:pt x="20035" y="4206"/>
                          <a:pt x="20196" y="4331"/>
                          <a:pt x="20437" y="4376"/>
                        </a:cubicBezTo>
                        <a:cubicBezTo>
                          <a:pt x="20465" y="4381"/>
                          <a:pt x="20491" y="4383"/>
                          <a:pt x="20516" y="4383"/>
                        </a:cubicBezTo>
                        <a:cubicBezTo>
                          <a:pt x="20805" y="4383"/>
                          <a:pt x="20915" y="4068"/>
                          <a:pt x="20874" y="3814"/>
                        </a:cubicBezTo>
                        <a:cubicBezTo>
                          <a:pt x="20838" y="3591"/>
                          <a:pt x="20704" y="3475"/>
                          <a:pt x="20838" y="3341"/>
                        </a:cubicBezTo>
                        <a:cubicBezTo>
                          <a:pt x="20981" y="3216"/>
                          <a:pt x="20919" y="3020"/>
                          <a:pt x="20838" y="2868"/>
                        </a:cubicBezTo>
                        <a:cubicBezTo>
                          <a:pt x="20727" y="2659"/>
                          <a:pt x="20405" y="2483"/>
                          <a:pt x="20128" y="2483"/>
                        </a:cubicBezTo>
                        <a:cubicBezTo>
                          <a:pt x="20050" y="2483"/>
                          <a:pt x="19975" y="2497"/>
                          <a:pt x="19910" y="2529"/>
                        </a:cubicBezTo>
                        <a:cubicBezTo>
                          <a:pt x="19839" y="2172"/>
                          <a:pt x="19536" y="1833"/>
                          <a:pt x="19161" y="1789"/>
                        </a:cubicBezTo>
                        <a:cubicBezTo>
                          <a:pt x="19124" y="1785"/>
                          <a:pt x="19087" y="1784"/>
                          <a:pt x="19052" y="1784"/>
                        </a:cubicBezTo>
                        <a:cubicBezTo>
                          <a:pt x="18707" y="1784"/>
                          <a:pt x="18453" y="1936"/>
                          <a:pt x="18242" y="2154"/>
                        </a:cubicBezTo>
                        <a:cubicBezTo>
                          <a:pt x="18278" y="1860"/>
                          <a:pt x="18198" y="1574"/>
                          <a:pt x="17894" y="1351"/>
                        </a:cubicBezTo>
                        <a:cubicBezTo>
                          <a:pt x="17814" y="1289"/>
                          <a:pt x="17662" y="1271"/>
                          <a:pt x="17564" y="1244"/>
                        </a:cubicBezTo>
                        <a:cubicBezTo>
                          <a:pt x="17377" y="1191"/>
                          <a:pt x="17306" y="1209"/>
                          <a:pt x="17279" y="1128"/>
                        </a:cubicBezTo>
                        <a:cubicBezTo>
                          <a:pt x="17172" y="834"/>
                          <a:pt x="16993" y="575"/>
                          <a:pt x="16699" y="450"/>
                        </a:cubicBezTo>
                        <a:cubicBezTo>
                          <a:pt x="16593" y="412"/>
                          <a:pt x="16455" y="355"/>
                          <a:pt x="16328" y="355"/>
                        </a:cubicBezTo>
                        <a:cubicBezTo>
                          <a:pt x="16305" y="355"/>
                          <a:pt x="16283" y="357"/>
                          <a:pt x="16262" y="361"/>
                        </a:cubicBezTo>
                        <a:cubicBezTo>
                          <a:pt x="16153" y="378"/>
                          <a:pt x="16070" y="400"/>
                          <a:pt x="15995" y="400"/>
                        </a:cubicBezTo>
                        <a:cubicBezTo>
                          <a:pt x="15909" y="400"/>
                          <a:pt x="15834" y="371"/>
                          <a:pt x="15744" y="272"/>
                        </a:cubicBezTo>
                        <a:cubicBezTo>
                          <a:pt x="15570" y="71"/>
                          <a:pt x="15386" y="1"/>
                          <a:pt x="1515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76" name="Google Shape;5776;p18"/>
                  <p:cNvSpPr/>
                  <p:nvPr/>
                </p:nvSpPr>
                <p:spPr>
                  <a:xfrm>
                    <a:off x="3553318" y="3838158"/>
                    <a:ext cx="724975" cy="201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99" h="2418" extrusionOk="0">
                        <a:moveTo>
                          <a:pt x="8182" y="1"/>
                        </a:moveTo>
                        <a:cubicBezTo>
                          <a:pt x="6817" y="1"/>
                          <a:pt x="5424" y="208"/>
                          <a:pt x="4139" y="679"/>
                        </a:cubicBezTo>
                        <a:cubicBezTo>
                          <a:pt x="3524" y="910"/>
                          <a:pt x="2944" y="1232"/>
                          <a:pt x="2382" y="1580"/>
                        </a:cubicBezTo>
                        <a:cubicBezTo>
                          <a:pt x="1795" y="1944"/>
                          <a:pt x="1146" y="2376"/>
                          <a:pt x="445" y="2376"/>
                        </a:cubicBezTo>
                        <a:cubicBezTo>
                          <a:pt x="305" y="2376"/>
                          <a:pt x="162" y="2359"/>
                          <a:pt x="18" y="2320"/>
                        </a:cubicBezTo>
                        <a:cubicBezTo>
                          <a:pt x="9" y="2320"/>
                          <a:pt x="0" y="2338"/>
                          <a:pt x="9" y="2338"/>
                        </a:cubicBezTo>
                        <a:cubicBezTo>
                          <a:pt x="182" y="2393"/>
                          <a:pt x="353" y="2417"/>
                          <a:pt x="521" y="2417"/>
                        </a:cubicBezTo>
                        <a:cubicBezTo>
                          <a:pt x="926" y="2417"/>
                          <a:pt x="1317" y="2277"/>
                          <a:pt x="1695" y="2088"/>
                        </a:cubicBezTo>
                        <a:cubicBezTo>
                          <a:pt x="2355" y="1749"/>
                          <a:pt x="2962" y="1330"/>
                          <a:pt x="3622" y="1000"/>
                        </a:cubicBezTo>
                        <a:cubicBezTo>
                          <a:pt x="5183" y="241"/>
                          <a:pt x="6967" y="143"/>
                          <a:pt x="8662" y="63"/>
                        </a:cubicBezTo>
                        <a:cubicBezTo>
                          <a:pt x="8698" y="63"/>
                          <a:pt x="8698" y="18"/>
                          <a:pt x="8662" y="9"/>
                        </a:cubicBezTo>
                        <a:cubicBezTo>
                          <a:pt x="8503" y="4"/>
                          <a:pt x="8342" y="1"/>
                          <a:pt x="818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777" name="Google Shape;5777;p18"/>
                  <p:cNvSpPr/>
                  <p:nvPr/>
                </p:nvSpPr>
                <p:spPr>
                  <a:xfrm>
                    <a:off x="3692329" y="3888579"/>
                    <a:ext cx="534459" cy="1700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13" h="2040" extrusionOk="0">
                        <a:moveTo>
                          <a:pt x="6378" y="0"/>
                        </a:moveTo>
                        <a:cubicBezTo>
                          <a:pt x="6375" y="0"/>
                          <a:pt x="6372" y="1"/>
                          <a:pt x="6370" y="2"/>
                        </a:cubicBezTo>
                        <a:cubicBezTo>
                          <a:pt x="5371" y="261"/>
                          <a:pt x="4300" y="305"/>
                          <a:pt x="3355" y="752"/>
                        </a:cubicBezTo>
                        <a:cubicBezTo>
                          <a:pt x="2240" y="1269"/>
                          <a:pt x="1303" y="1938"/>
                          <a:pt x="27" y="1992"/>
                        </a:cubicBezTo>
                        <a:cubicBezTo>
                          <a:pt x="0" y="2000"/>
                          <a:pt x="0" y="2036"/>
                          <a:pt x="27" y="2036"/>
                        </a:cubicBezTo>
                        <a:cubicBezTo>
                          <a:pt x="80" y="2038"/>
                          <a:pt x="131" y="2040"/>
                          <a:pt x="183" y="2040"/>
                        </a:cubicBezTo>
                        <a:cubicBezTo>
                          <a:pt x="1301" y="2040"/>
                          <a:pt x="2160" y="1496"/>
                          <a:pt x="3141" y="992"/>
                        </a:cubicBezTo>
                        <a:cubicBezTo>
                          <a:pt x="3801" y="653"/>
                          <a:pt x="4604" y="448"/>
                          <a:pt x="5344" y="359"/>
                        </a:cubicBezTo>
                        <a:cubicBezTo>
                          <a:pt x="5665" y="314"/>
                          <a:pt x="6183" y="323"/>
                          <a:pt x="6397" y="38"/>
                        </a:cubicBezTo>
                        <a:cubicBezTo>
                          <a:pt x="6412" y="22"/>
                          <a:pt x="6394" y="0"/>
                          <a:pt x="637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5778" name="Google Shape;5778;p18"/>
              <p:cNvSpPr/>
              <p:nvPr/>
            </p:nvSpPr>
            <p:spPr>
              <a:xfrm>
                <a:off x="2681899" y="3202369"/>
                <a:ext cx="120677" cy="56649"/>
              </a:xfrm>
              <a:custGeom>
                <a:avLst/>
                <a:gdLst/>
                <a:ahLst/>
                <a:cxnLst/>
                <a:rect l="l" t="t" r="r" b="b"/>
                <a:pathLst>
                  <a:path w="1161" h="545" extrusionOk="0">
                    <a:moveTo>
                      <a:pt x="982" y="0"/>
                    </a:moveTo>
                    <a:cubicBezTo>
                      <a:pt x="812" y="18"/>
                      <a:pt x="634" y="27"/>
                      <a:pt x="482" y="72"/>
                    </a:cubicBezTo>
                    <a:cubicBezTo>
                      <a:pt x="348" y="107"/>
                      <a:pt x="179" y="152"/>
                      <a:pt x="81" y="268"/>
                    </a:cubicBezTo>
                    <a:cubicBezTo>
                      <a:pt x="36" y="322"/>
                      <a:pt x="18" y="402"/>
                      <a:pt x="0" y="473"/>
                    </a:cubicBezTo>
                    <a:cubicBezTo>
                      <a:pt x="116" y="491"/>
                      <a:pt x="241" y="518"/>
                      <a:pt x="357" y="545"/>
                    </a:cubicBezTo>
                    <a:cubicBezTo>
                      <a:pt x="366" y="384"/>
                      <a:pt x="527" y="277"/>
                      <a:pt x="705" y="197"/>
                    </a:cubicBezTo>
                    <a:cubicBezTo>
                      <a:pt x="811" y="156"/>
                      <a:pt x="969" y="115"/>
                      <a:pt x="1118" y="115"/>
                    </a:cubicBezTo>
                    <a:cubicBezTo>
                      <a:pt x="1132" y="115"/>
                      <a:pt x="1146" y="116"/>
                      <a:pt x="1160" y="116"/>
                    </a:cubicBezTo>
                    <a:cubicBezTo>
                      <a:pt x="1107" y="72"/>
                      <a:pt x="1044" y="36"/>
                      <a:pt x="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18"/>
              <p:cNvSpPr/>
              <p:nvPr/>
            </p:nvSpPr>
            <p:spPr>
              <a:xfrm>
                <a:off x="3573928" y="3912605"/>
                <a:ext cx="43656" cy="8357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18"/>
              <p:cNvSpPr/>
              <p:nvPr/>
            </p:nvSpPr>
            <p:spPr>
              <a:xfrm>
                <a:off x="2316543" y="2996460"/>
                <a:ext cx="247695" cy="258817"/>
              </a:xfrm>
              <a:custGeom>
                <a:avLst/>
                <a:gdLst/>
                <a:ahLst/>
                <a:cxnLst/>
                <a:rect l="l" t="t" r="r" b="b"/>
                <a:pathLst>
                  <a:path w="2383" h="2490" extrusionOk="0">
                    <a:moveTo>
                      <a:pt x="462" y="0"/>
                    </a:moveTo>
                    <a:cubicBezTo>
                      <a:pt x="454" y="0"/>
                      <a:pt x="446" y="1"/>
                      <a:pt x="438" y="1"/>
                    </a:cubicBezTo>
                    <a:cubicBezTo>
                      <a:pt x="241" y="19"/>
                      <a:pt x="90" y="170"/>
                      <a:pt x="0" y="358"/>
                    </a:cubicBezTo>
                    <a:cubicBezTo>
                      <a:pt x="75" y="314"/>
                      <a:pt x="156" y="295"/>
                      <a:pt x="240" y="295"/>
                    </a:cubicBezTo>
                    <a:cubicBezTo>
                      <a:pt x="637" y="295"/>
                      <a:pt x="1096" y="722"/>
                      <a:pt x="1258" y="1009"/>
                    </a:cubicBezTo>
                    <a:cubicBezTo>
                      <a:pt x="1472" y="1401"/>
                      <a:pt x="1651" y="2079"/>
                      <a:pt x="1392" y="2490"/>
                    </a:cubicBezTo>
                    <a:cubicBezTo>
                      <a:pt x="1624" y="2445"/>
                      <a:pt x="1847" y="2410"/>
                      <a:pt x="2070" y="2392"/>
                    </a:cubicBezTo>
                    <a:cubicBezTo>
                      <a:pt x="2382" y="1482"/>
                      <a:pt x="1936" y="572"/>
                      <a:pt x="1044" y="179"/>
                    </a:cubicBezTo>
                    <a:cubicBezTo>
                      <a:pt x="881" y="102"/>
                      <a:pt x="661" y="0"/>
                      <a:pt x="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18"/>
              <p:cNvSpPr/>
              <p:nvPr/>
            </p:nvSpPr>
            <p:spPr>
              <a:xfrm>
                <a:off x="3355962" y="3884853"/>
                <a:ext cx="51140" cy="7421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714" extrusionOk="0">
                    <a:moveTo>
                      <a:pt x="322" y="0"/>
                    </a:moveTo>
                    <a:cubicBezTo>
                      <a:pt x="277" y="0"/>
                      <a:pt x="233" y="0"/>
                      <a:pt x="188" y="27"/>
                    </a:cubicBezTo>
                    <a:cubicBezTo>
                      <a:pt x="197" y="36"/>
                      <a:pt x="197" y="45"/>
                      <a:pt x="197" y="54"/>
                    </a:cubicBezTo>
                    <a:cubicBezTo>
                      <a:pt x="206" y="259"/>
                      <a:pt x="161" y="562"/>
                      <a:pt x="1" y="714"/>
                    </a:cubicBezTo>
                    <a:cubicBezTo>
                      <a:pt x="135" y="678"/>
                      <a:pt x="251" y="625"/>
                      <a:pt x="358" y="518"/>
                    </a:cubicBezTo>
                    <a:cubicBezTo>
                      <a:pt x="492" y="366"/>
                      <a:pt x="465" y="134"/>
                      <a:pt x="3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18"/>
              <p:cNvSpPr/>
              <p:nvPr/>
            </p:nvSpPr>
            <p:spPr>
              <a:xfrm>
                <a:off x="3381012" y="3886724"/>
                <a:ext cx="76190" cy="81699"/>
              </a:xfrm>
              <a:custGeom>
                <a:avLst/>
                <a:gdLst/>
                <a:ahLst/>
                <a:cxnLst/>
                <a:rect l="l" t="t" r="r" b="b"/>
                <a:pathLst>
                  <a:path w="733" h="786" extrusionOk="0">
                    <a:moveTo>
                      <a:pt x="152" y="0"/>
                    </a:moveTo>
                    <a:lnTo>
                      <a:pt x="152" y="0"/>
                    </a:lnTo>
                    <a:cubicBezTo>
                      <a:pt x="268" y="116"/>
                      <a:pt x="322" y="312"/>
                      <a:pt x="251" y="464"/>
                    </a:cubicBezTo>
                    <a:cubicBezTo>
                      <a:pt x="206" y="571"/>
                      <a:pt x="117" y="669"/>
                      <a:pt x="1" y="732"/>
                    </a:cubicBezTo>
                    <a:cubicBezTo>
                      <a:pt x="179" y="740"/>
                      <a:pt x="358" y="758"/>
                      <a:pt x="536" y="785"/>
                    </a:cubicBezTo>
                    <a:cubicBezTo>
                      <a:pt x="634" y="616"/>
                      <a:pt x="732" y="410"/>
                      <a:pt x="563" y="250"/>
                    </a:cubicBezTo>
                    <a:cubicBezTo>
                      <a:pt x="491" y="187"/>
                      <a:pt x="411" y="134"/>
                      <a:pt x="331" y="80"/>
                    </a:cubicBezTo>
                    <a:cubicBezTo>
                      <a:pt x="277" y="54"/>
                      <a:pt x="215" y="18"/>
                      <a:pt x="1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18"/>
              <p:cNvSpPr/>
              <p:nvPr/>
            </p:nvSpPr>
            <p:spPr>
              <a:xfrm>
                <a:off x="2732830" y="3227211"/>
                <a:ext cx="94692" cy="48541"/>
              </a:xfrm>
              <a:custGeom>
                <a:avLst/>
                <a:gdLst/>
                <a:ahLst/>
                <a:cxnLst/>
                <a:rect l="l" t="t" r="r" b="b"/>
                <a:pathLst>
                  <a:path w="911" h="467" extrusionOk="0">
                    <a:moveTo>
                      <a:pt x="791" y="0"/>
                    </a:moveTo>
                    <a:cubicBezTo>
                      <a:pt x="728" y="0"/>
                      <a:pt x="661" y="21"/>
                      <a:pt x="608" y="29"/>
                    </a:cubicBezTo>
                    <a:cubicBezTo>
                      <a:pt x="518" y="38"/>
                      <a:pt x="420" y="47"/>
                      <a:pt x="322" y="83"/>
                    </a:cubicBezTo>
                    <a:cubicBezTo>
                      <a:pt x="170" y="136"/>
                      <a:pt x="54" y="207"/>
                      <a:pt x="1" y="332"/>
                    </a:cubicBezTo>
                    <a:cubicBezTo>
                      <a:pt x="170" y="377"/>
                      <a:pt x="331" y="413"/>
                      <a:pt x="492" y="466"/>
                    </a:cubicBezTo>
                    <a:cubicBezTo>
                      <a:pt x="501" y="439"/>
                      <a:pt x="509" y="413"/>
                      <a:pt x="518" y="386"/>
                    </a:cubicBezTo>
                    <a:cubicBezTo>
                      <a:pt x="608" y="234"/>
                      <a:pt x="741" y="136"/>
                      <a:pt x="911" y="91"/>
                    </a:cubicBezTo>
                    <a:cubicBezTo>
                      <a:pt x="875" y="56"/>
                      <a:pt x="848" y="29"/>
                      <a:pt x="822" y="2"/>
                    </a:cubicBezTo>
                    <a:cubicBezTo>
                      <a:pt x="812" y="1"/>
                      <a:pt x="802" y="0"/>
                      <a:pt x="7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18"/>
              <p:cNvSpPr/>
              <p:nvPr/>
            </p:nvSpPr>
            <p:spPr>
              <a:xfrm>
                <a:off x="2306356" y="3034399"/>
                <a:ext cx="156745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277" extrusionOk="0">
                    <a:moveTo>
                      <a:pt x="272" y="1"/>
                    </a:moveTo>
                    <a:cubicBezTo>
                      <a:pt x="207" y="1"/>
                      <a:pt x="143" y="12"/>
                      <a:pt x="81" y="37"/>
                    </a:cubicBezTo>
                    <a:cubicBezTo>
                      <a:pt x="45" y="109"/>
                      <a:pt x="18" y="180"/>
                      <a:pt x="0" y="260"/>
                    </a:cubicBezTo>
                    <a:cubicBezTo>
                      <a:pt x="464" y="350"/>
                      <a:pt x="955" y="680"/>
                      <a:pt x="1035" y="1161"/>
                    </a:cubicBezTo>
                    <a:cubicBezTo>
                      <a:pt x="1098" y="1518"/>
                      <a:pt x="1151" y="1973"/>
                      <a:pt x="937" y="2277"/>
                    </a:cubicBezTo>
                    <a:cubicBezTo>
                      <a:pt x="1089" y="2223"/>
                      <a:pt x="1249" y="2178"/>
                      <a:pt x="1410" y="2143"/>
                    </a:cubicBezTo>
                    <a:cubicBezTo>
                      <a:pt x="1508" y="1732"/>
                      <a:pt x="1445" y="1268"/>
                      <a:pt x="1312" y="876"/>
                    </a:cubicBezTo>
                    <a:cubicBezTo>
                      <a:pt x="1195" y="526"/>
                      <a:pt x="713" y="1"/>
                      <a:pt x="2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5" name="Google Shape;5785;p18"/>
              <p:cNvSpPr/>
              <p:nvPr/>
            </p:nvSpPr>
            <p:spPr>
              <a:xfrm>
                <a:off x="1883521" y="3509726"/>
                <a:ext cx="1093371" cy="346440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3333" extrusionOk="0">
                    <a:moveTo>
                      <a:pt x="7899" y="0"/>
                    </a:moveTo>
                    <a:cubicBezTo>
                      <a:pt x="7007" y="0"/>
                      <a:pt x="6104" y="261"/>
                      <a:pt x="5290" y="585"/>
                    </a:cubicBezTo>
                    <a:cubicBezTo>
                      <a:pt x="4693" y="826"/>
                      <a:pt x="4149" y="1093"/>
                      <a:pt x="3595" y="1432"/>
                    </a:cubicBezTo>
                    <a:cubicBezTo>
                      <a:pt x="3158" y="1691"/>
                      <a:pt x="2730" y="1959"/>
                      <a:pt x="2275" y="2191"/>
                    </a:cubicBezTo>
                    <a:cubicBezTo>
                      <a:pt x="1838" y="2414"/>
                      <a:pt x="1392" y="2592"/>
                      <a:pt x="946" y="2788"/>
                    </a:cubicBezTo>
                    <a:cubicBezTo>
                      <a:pt x="643" y="2913"/>
                      <a:pt x="330" y="3065"/>
                      <a:pt x="0" y="3110"/>
                    </a:cubicBezTo>
                    <a:cubicBezTo>
                      <a:pt x="98" y="3181"/>
                      <a:pt x="197" y="3261"/>
                      <a:pt x="295" y="3333"/>
                    </a:cubicBezTo>
                    <a:cubicBezTo>
                      <a:pt x="1365" y="3047"/>
                      <a:pt x="2427" y="2673"/>
                      <a:pt x="3426" y="2191"/>
                    </a:cubicBezTo>
                    <a:cubicBezTo>
                      <a:pt x="4238" y="1807"/>
                      <a:pt x="5014" y="1370"/>
                      <a:pt x="5835" y="1022"/>
                    </a:cubicBezTo>
                    <a:cubicBezTo>
                      <a:pt x="6463" y="753"/>
                      <a:pt x="7230" y="584"/>
                      <a:pt x="7946" y="584"/>
                    </a:cubicBezTo>
                    <a:cubicBezTo>
                      <a:pt x="8083" y="584"/>
                      <a:pt x="8218" y="590"/>
                      <a:pt x="8350" y="603"/>
                    </a:cubicBezTo>
                    <a:cubicBezTo>
                      <a:pt x="8903" y="656"/>
                      <a:pt x="9448" y="835"/>
                      <a:pt x="9992" y="933"/>
                    </a:cubicBezTo>
                    <a:cubicBezTo>
                      <a:pt x="10170" y="799"/>
                      <a:pt x="10340" y="665"/>
                      <a:pt x="10518" y="540"/>
                    </a:cubicBezTo>
                    <a:cubicBezTo>
                      <a:pt x="9965" y="380"/>
                      <a:pt x="9385" y="237"/>
                      <a:pt x="8823" y="103"/>
                    </a:cubicBezTo>
                    <a:cubicBezTo>
                      <a:pt x="8519" y="32"/>
                      <a:pt x="8210" y="0"/>
                      <a:pt x="78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6" name="Google Shape;5786;p18"/>
              <p:cNvSpPr/>
              <p:nvPr/>
            </p:nvSpPr>
            <p:spPr>
              <a:xfrm>
                <a:off x="2304485" y="3065166"/>
                <a:ext cx="113193" cy="226283"/>
              </a:xfrm>
              <a:custGeom>
                <a:avLst/>
                <a:gdLst/>
                <a:ahLst/>
                <a:cxnLst/>
                <a:rect l="l" t="t" r="r" b="b"/>
                <a:pathLst>
                  <a:path w="1089" h="2177" extrusionOk="0">
                    <a:moveTo>
                      <a:pt x="18" y="0"/>
                    </a:moveTo>
                    <a:cubicBezTo>
                      <a:pt x="0" y="62"/>
                      <a:pt x="0" y="125"/>
                      <a:pt x="0" y="178"/>
                    </a:cubicBezTo>
                    <a:cubicBezTo>
                      <a:pt x="0" y="214"/>
                      <a:pt x="0" y="259"/>
                      <a:pt x="0" y="294"/>
                    </a:cubicBezTo>
                    <a:cubicBezTo>
                      <a:pt x="384" y="535"/>
                      <a:pt x="571" y="1035"/>
                      <a:pt x="562" y="1472"/>
                    </a:cubicBezTo>
                    <a:cubicBezTo>
                      <a:pt x="562" y="1633"/>
                      <a:pt x="554" y="1963"/>
                      <a:pt x="446" y="2177"/>
                    </a:cubicBezTo>
                    <a:cubicBezTo>
                      <a:pt x="491" y="2159"/>
                      <a:pt x="545" y="2132"/>
                      <a:pt x="589" y="2114"/>
                    </a:cubicBezTo>
                    <a:cubicBezTo>
                      <a:pt x="670" y="2079"/>
                      <a:pt x="759" y="2052"/>
                      <a:pt x="839" y="2016"/>
                    </a:cubicBezTo>
                    <a:cubicBezTo>
                      <a:pt x="1089" y="1187"/>
                      <a:pt x="955" y="277"/>
                      <a:pt x="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18"/>
              <p:cNvSpPr/>
              <p:nvPr/>
            </p:nvSpPr>
            <p:spPr>
              <a:xfrm>
                <a:off x="3373632" y="3188441"/>
                <a:ext cx="59455" cy="122548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179" extrusionOk="0">
                    <a:moveTo>
                      <a:pt x="170" y="1"/>
                    </a:moveTo>
                    <a:cubicBezTo>
                      <a:pt x="152" y="1"/>
                      <a:pt x="134" y="9"/>
                      <a:pt x="116" y="9"/>
                    </a:cubicBezTo>
                    <a:cubicBezTo>
                      <a:pt x="72" y="18"/>
                      <a:pt x="36" y="36"/>
                      <a:pt x="0" y="54"/>
                    </a:cubicBezTo>
                    <a:cubicBezTo>
                      <a:pt x="250" y="277"/>
                      <a:pt x="357" y="509"/>
                      <a:pt x="339" y="857"/>
                    </a:cubicBezTo>
                    <a:cubicBezTo>
                      <a:pt x="330" y="955"/>
                      <a:pt x="286" y="1080"/>
                      <a:pt x="206" y="1178"/>
                    </a:cubicBezTo>
                    <a:cubicBezTo>
                      <a:pt x="250" y="1160"/>
                      <a:pt x="286" y="1142"/>
                      <a:pt x="322" y="1134"/>
                    </a:cubicBezTo>
                    <a:cubicBezTo>
                      <a:pt x="402" y="1000"/>
                      <a:pt x="455" y="803"/>
                      <a:pt x="482" y="723"/>
                    </a:cubicBezTo>
                    <a:cubicBezTo>
                      <a:pt x="571" y="438"/>
                      <a:pt x="438" y="125"/>
                      <a:pt x="1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18"/>
              <p:cNvSpPr/>
              <p:nvPr/>
            </p:nvSpPr>
            <p:spPr>
              <a:xfrm>
                <a:off x="3612906" y="3930275"/>
                <a:ext cx="42720" cy="77021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18"/>
              <p:cNvSpPr/>
              <p:nvPr/>
            </p:nvSpPr>
            <p:spPr>
              <a:xfrm>
                <a:off x="3574863" y="3042818"/>
                <a:ext cx="79828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18"/>
              <p:cNvSpPr/>
              <p:nvPr/>
            </p:nvSpPr>
            <p:spPr>
              <a:xfrm>
                <a:off x="3399617" y="3186986"/>
                <a:ext cx="78892" cy="110075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18"/>
              <p:cNvSpPr/>
              <p:nvPr/>
            </p:nvSpPr>
            <p:spPr>
              <a:xfrm>
                <a:off x="2170920" y="4150944"/>
                <a:ext cx="24219" cy="21828"/>
              </a:xfrm>
              <a:custGeom>
                <a:avLst/>
                <a:gdLst/>
                <a:ahLst/>
                <a:cxnLst/>
                <a:rect l="l" t="t" r="r" b="b"/>
                <a:pathLst>
                  <a:path w="233" h="210" extrusionOk="0">
                    <a:moveTo>
                      <a:pt x="81" y="1"/>
                    </a:moveTo>
                    <a:cubicBezTo>
                      <a:pt x="36" y="54"/>
                      <a:pt x="1" y="143"/>
                      <a:pt x="54" y="188"/>
                    </a:cubicBezTo>
                    <a:cubicBezTo>
                      <a:pt x="70" y="203"/>
                      <a:pt x="87" y="210"/>
                      <a:pt x="105" y="210"/>
                    </a:cubicBezTo>
                    <a:cubicBezTo>
                      <a:pt x="149" y="210"/>
                      <a:pt x="193" y="170"/>
                      <a:pt x="206" y="125"/>
                    </a:cubicBezTo>
                    <a:cubicBezTo>
                      <a:pt x="215" y="90"/>
                      <a:pt x="233" y="45"/>
                      <a:pt x="188" y="27"/>
                    </a:cubicBezTo>
                    <a:cubicBezTo>
                      <a:pt x="161" y="9"/>
                      <a:pt x="126" y="9"/>
                      <a:pt x="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18"/>
              <p:cNvSpPr/>
              <p:nvPr/>
            </p:nvSpPr>
            <p:spPr>
              <a:xfrm>
                <a:off x="2110634" y="3977049"/>
                <a:ext cx="639038" cy="89494"/>
              </a:xfrm>
              <a:custGeom>
                <a:avLst/>
                <a:gdLst/>
                <a:ahLst/>
                <a:cxnLst/>
                <a:rect l="l" t="t" r="r" b="b"/>
                <a:pathLst>
                  <a:path w="6148" h="861" extrusionOk="0">
                    <a:moveTo>
                      <a:pt x="1957" y="0"/>
                    </a:moveTo>
                    <a:cubicBezTo>
                      <a:pt x="1817" y="0"/>
                      <a:pt x="1677" y="5"/>
                      <a:pt x="1535" y="14"/>
                    </a:cubicBezTo>
                    <a:cubicBezTo>
                      <a:pt x="1187" y="41"/>
                      <a:pt x="857" y="86"/>
                      <a:pt x="518" y="166"/>
                    </a:cubicBezTo>
                    <a:cubicBezTo>
                      <a:pt x="349" y="210"/>
                      <a:pt x="170" y="264"/>
                      <a:pt x="1" y="300"/>
                    </a:cubicBezTo>
                    <a:cubicBezTo>
                      <a:pt x="126" y="389"/>
                      <a:pt x="251" y="478"/>
                      <a:pt x="385" y="558"/>
                    </a:cubicBezTo>
                    <a:cubicBezTo>
                      <a:pt x="701" y="396"/>
                      <a:pt x="1061" y="389"/>
                      <a:pt x="1419" y="389"/>
                    </a:cubicBezTo>
                    <a:cubicBezTo>
                      <a:pt x="1455" y="389"/>
                      <a:pt x="1491" y="389"/>
                      <a:pt x="1526" y="389"/>
                    </a:cubicBezTo>
                    <a:cubicBezTo>
                      <a:pt x="1606" y="388"/>
                      <a:pt x="1686" y="387"/>
                      <a:pt x="1765" y="387"/>
                    </a:cubicBezTo>
                    <a:cubicBezTo>
                      <a:pt x="2199" y="387"/>
                      <a:pt x="2623" y="409"/>
                      <a:pt x="3061" y="469"/>
                    </a:cubicBezTo>
                    <a:cubicBezTo>
                      <a:pt x="3605" y="541"/>
                      <a:pt x="4140" y="639"/>
                      <a:pt x="4676" y="719"/>
                    </a:cubicBezTo>
                    <a:cubicBezTo>
                      <a:pt x="4909" y="752"/>
                      <a:pt x="5313" y="861"/>
                      <a:pt x="5651" y="861"/>
                    </a:cubicBezTo>
                    <a:cubicBezTo>
                      <a:pt x="5764" y="861"/>
                      <a:pt x="5870" y="849"/>
                      <a:pt x="5960" y="817"/>
                    </a:cubicBezTo>
                    <a:lnTo>
                      <a:pt x="5987" y="808"/>
                    </a:lnTo>
                    <a:cubicBezTo>
                      <a:pt x="6005" y="808"/>
                      <a:pt x="6023" y="799"/>
                      <a:pt x="6049" y="781"/>
                    </a:cubicBezTo>
                    <a:lnTo>
                      <a:pt x="6058" y="781"/>
                    </a:lnTo>
                    <a:cubicBezTo>
                      <a:pt x="6085" y="773"/>
                      <a:pt x="6121" y="764"/>
                      <a:pt x="6148" y="755"/>
                    </a:cubicBezTo>
                    <a:cubicBezTo>
                      <a:pt x="6085" y="755"/>
                      <a:pt x="6023" y="746"/>
                      <a:pt x="5978" y="737"/>
                    </a:cubicBezTo>
                    <a:cubicBezTo>
                      <a:pt x="5273" y="603"/>
                      <a:pt x="4595" y="389"/>
                      <a:pt x="3891" y="237"/>
                    </a:cubicBezTo>
                    <a:cubicBezTo>
                      <a:pt x="3244" y="98"/>
                      <a:pt x="2609" y="0"/>
                      <a:pt x="19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18"/>
              <p:cNvSpPr/>
              <p:nvPr/>
            </p:nvSpPr>
            <p:spPr>
              <a:xfrm>
                <a:off x="1951187" y="4224016"/>
                <a:ext cx="1834273" cy="264118"/>
              </a:xfrm>
              <a:custGeom>
                <a:avLst/>
                <a:gdLst/>
                <a:ahLst/>
                <a:cxnLst/>
                <a:rect l="l" t="t" r="r" b="b"/>
                <a:pathLst>
                  <a:path w="17647" h="2541" extrusionOk="0">
                    <a:moveTo>
                      <a:pt x="13150" y="0"/>
                    </a:moveTo>
                    <a:cubicBezTo>
                      <a:pt x="12814" y="0"/>
                      <a:pt x="12478" y="19"/>
                      <a:pt x="12142" y="65"/>
                    </a:cubicBezTo>
                    <a:cubicBezTo>
                      <a:pt x="11116" y="199"/>
                      <a:pt x="10117" y="466"/>
                      <a:pt x="9100" y="689"/>
                    </a:cubicBezTo>
                    <a:cubicBezTo>
                      <a:pt x="7637" y="1001"/>
                      <a:pt x="6165" y="1260"/>
                      <a:pt x="4684" y="1501"/>
                    </a:cubicBezTo>
                    <a:cubicBezTo>
                      <a:pt x="3756" y="1662"/>
                      <a:pt x="2837" y="1849"/>
                      <a:pt x="1901" y="1902"/>
                    </a:cubicBezTo>
                    <a:cubicBezTo>
                      <a:pt x="1771" y="1909"/>
                      <a:pt x="1644" y="1913"/>
                      <a:pt x="1519" y="1913"/>
                    </a:cubicBezTo>
                    <a:cubicBezTo>
                      <a:pt x="1002" y="1913"/>
                      <a:pt x="510" y="1858"/>
                      <a:pt x="1" y="1786"/>
                    </a:cubicBezTo>
                    <a:lnTo>
                      <a:pt x="1" y="1786"/>
                    </a:lnTo>
                    <a:cubicBezTo>
                      <a:pt x="411" y="1992"/>
                      <a:pt x="821" y="2188"/>
                      <a:pt x="1249" y="2366"/>
                    </a:cubicBezTo>
                    <a:cubicBezTo>
                      <a:pt x="1615" y="2429"/>
                      <a:pt x="1999" y="2438"/>
                      <a:pt x="2347" y="2473"/>
                    </a:cubicBezTo>
                    <a:cubicBezTo>
                      <a:pt x="2840" y="2515"/>
                      <a:pt x="3333" y="2540"/>
                      <a:pt x="3827" y="2540"/>
                    </a:cubicBezTo>
                    <a:cubicBezTo>
                      <a:pt x="4083" y="2540"/>
                      <a:pt x="4339" y="2533"/>
                      <a:pt x="4595" y="2518"/>
                    </a:cubicBezTo>
                    <a:cubicBezTo>
                      <a:pt x="5879" y="2456"/>
                      <a:pt x="7137" y="2027"/>
                      <a:pt x="8368" y="1679"/>
                    </a:cubicBezTo>
                    <a:cubicBezTo>
                      <a:pt x="10764" y="990"/>
                      <a:pt x="13245" y="442"/>
                      <a:pt x="15739" y="442"/>
                    </a:cubicBezTo>
                    <a:cubicBezTo>
                      <a:pt x="16374" y="442"/>
                      <a:pt x="17010" y="477"/>
                      <a:pt x="17646" y="555"/>
                    </a:cubicBezTo>
                    <a:cubicBezTo>
                      <a:pt x="17058" y="466"/>
                      <a:pt x="16478" y="359"/>
                      <a:pt x="15889" y="279"/>
                    </a:cubicBezTo>
                    <a:cubicBezTo>
                      <a:pt x="14982" y="142"/>
                      <a:pt x="14066" y="0"/>
                      <a:pt x="131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94" name="Google Shape;5794;p18"/>
              <p:cNvGrpSpPr/>
              <p:nvPr/>
            </p:nvGrpSpPr>
            <p:grpSpPr>
              <a:xfrm>
                <a:off x="1314127" y="2856450"/>
                <a:ext cx="3150057" cy="1498635"/>
                <a:chOff x="1566186" y="3119918"/>
                <a:chExt cx="2525703" cy="1201600"/>
              </a:xfrm>
            </p:grpSpPr>
            <p:sp>
              <p:nvSpPr>
                <p:cNvPr id="5795" name="Google Shape;5795;p18"/>
                <p:cNvSpPr/>
                <p:nvPr/>
              </p:nvSpPr>
              <p:spPr>
                <a:xfrm>
                  <a:off x="3084394" y="3840478"/>
                  <a:ext cx="430534" cy="188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2257" extrusionOk="0">
                      <a:moveTo>
                        <a:pt x="973" y="1"/>
                      </a:moveTo>
                      <a:cubicBezTo>
                        <a:pt x="764" y="1"/>
                        <a:pt x="549" y="80"/>
                        <a:pt x="402" y="213"/>
                      </a:cubicBezTo>
                      <a:cubicBezTo>
                        <a:pt x="291" y="316"/>
                        <a:pt x="48" y="697"/>
                        <a:pt x="366" y="697"/>
                      </a:cubicBezTo>
                      <a:cubicBezTo>
                        <a:pt x="380" y="697"/>
                        <a:pt x="395" y="697"/>
                        <a:pt x="411" y="695"/>
                      </a:cubicBezTo>
                      <a:cubicBezTo>
                        <a:pt x="518" y="686"/>
                        <a:pt x="625" y="668"/>
                        <a:pt x="732" y="633"/>
                      </a:cubicBezTo>
                      <a:cubicBezTo>
                        <a:pt x="740" y="630"/>
                        <a:pt x="748" y="629"/>
                        <a:pt x="755" y="629"/>
                      </a:cubicBezTo>
                      <a:cubicBezTo>
                        <a:pt x="830" y="629"/>
                        <a:pt x="868" y="744"/>
                        <a:pt x="795" y="784"/>
                      </a:cubicBezTo>
                      <a:cubicBezTo>
                        <a:pt x="786" y="784"/>
                        <a:pt x="777" y="784"/>
                        <a:pt x="777" y="793"/>
                      </a:cubicBezTo>
                      <a:cubicBezTo>
                        <a:pt x="580" y="874"/>
                        <a:pt x="357" y="945"/>
                        <a:pt x="170" y="1052"/>
                      </a:cubicBezTo>
                      <a:cubicBezTo>
                        <a:pt x="18" y="1150"/>
                        <a:pt x="1" y="1409"/>
                        <a:pt x="206" y="1453"/>
                      </a:cubicBezTo>
                      <a:cubicBezTo>
                        <a:pt x="264" y="1463"/>
                        <a:pt x="323" y="1470"/>
                        <a:pt x="383" y="1470"/>
                      </a:cubicBezTo>
                      <a:cubicBezTo>
                        <a:pt x="433" y="1470"/>
                        <a:pt x="483" y="1465"/>
                        <a:pt x="536" y="1453"/>
                      </a:cubicBezTo>
                      <a:cubicBezTo>
                        <a:pt x="652" y="1436"/>
                        <a:pt x="759" y="1409"/>
                        <a:pt x="884" y="1391"/>
                      </a:cubicBezTo>
                      <a:lnTo>
                        <a:pt x="893" y="1391"/>
                      </a:lnTo>
                      <a:cubicBezTo>
                        <a:pt x="895" y="1388"/>
                        <a:pt x="899" y="1387"/>
                        <a:pt x="904" y="1387"/>
                      </a:cubicBezTo>
                      <a:cubicBezTo>
                        <a:pt x="916" y="1387"/>
                        <a:pt x="931" y="1394"/>
                        <a:pt x="937" y="1400"/>
                      </a:cubicBezTo>
                      <a:cubicBezTo>
                        <a:pt x="1007" y="1475"/>
                        <a:pt x="1070" y="1505"/>
                        <a:pt x="1129" y="1505"/>
                      </a:cubicBezTo>
                      <a:cubicBezTo>
                        <a:pt x="1350" y="1505"/>
                        <a:pt x="1511" y="1088"/>
                        <a:pt x="1722" y="1088"/>
                      </a:cubicBezTo>
                      <a:cubicBezTo>
                        <a:pt x="1865" y="1088"/>
                        <a:pt x="2079" y="1248"/>
                        <a:pt x="2195" y="1328"/>
                      </a:cubicBezTo>
                      <a:cubicBezTo>
                        <a:pt x="2463" y="1516"/>
                        <a:pt x="2507" y="1828"/>
                        <a:pt x="2311" y="2060"/>
                      </a:cubicBezTo>
                      <a:cubicBezTo>
                        <a:pt x="2721" y="2114"/>
                        <a:pt x="3123" y="2185"/>
                        <a:pt x="3524" y="2256"/>
                      </a:cubicBezTo>
                      <a:cubicBezTo>
                        <a:pt x="3391" y="2114"/>
                        <a:pt x="3346" y="1891"/>
                        <a:pt x="3462" y="1703"/>
                      </a:cubicBezTo>
                      <a:cubicBezTo>
                        <a:pt x="3551" y="1578"/>
                        <a:pt x="3676" y="1462"/>
                        <a:pt x="3819" y="1418"/>
                      </a:cubicBezTo>
                      <a:cubicBezTo>
                        <a:pt x="3810" y="1391"/>
                        <a:pt x="3801" y="1364"/>
                        <a:pt x="3801" y="1337"/>
                      </a:cubicBezTo>
                      <a:cubicBezTo>
                        <a:pt x="3794" y="1310"/>
                        <a:pt x="3814" y="1287"/>
                        <a:pt x="3836" y="1287"/>
                      </a:cubicBezTo>
                      <a:cubicBezTo>
                        <a:pt x="3842" y="1287"/>
                        <a:pt x="3849" y="1289"/>
                        <a:pt x="3854" y="1293"/>
                      </a:cubicBezTo>
                      <a:cubicBezTo>
                        <a:pt x="3961" y="1355"/>
                        <a:pt x="3988" y="1471"/>
                        <a:pt x="4095" y="1552"/>
                      </a:cubicBezTo>
                      <a:cubicBezTo>
                        <a:pt x="4149" y="1596"/>
                        <a:pt x="4202" y="1623"/>
                        <a:pt x="4256" y="1650"/>
                      </a:cubicBezTo>
                      <a:cubicBezTo>
                        <a:pt x="4261" y="1647"/>
                        <a:pt x="4265" y="1646"/>
                        <a:pt x="4270" y="1646"/>
                      </a:cubicBezTo>
                      <a:cubicBezTo>
                        <a:pt x="4282" y="1646"/>
                        <a:pt x="4292" y="1654"/>
                        <a:pt x="4292" y="1667"/>
                      </a:cubicBezTo>
                      <a:cubicBezTo>
                        <a:pt x="4349" y="1687"/>
                        <a:pt x="4405" y="1696"/>
                        <a:pt x="4461" y="1696"/>
                      </a:cubicBezTo>
                      <a:cubicBezTo>
                        <a:pt x="4587" y="1696"/>
                        <a:pt x="4709" y="1645"/>
                        <a:pt x="4827" y="1534"/>
                      </a:cubicBezTo>
                      <a:cubicBezTo>
                        <a:pt x="5166" y="1186"/>
                        <a:pt x="4871" y="865"/>
                        <a:pt x="4488" y="865"/>
                      </a:cubicBezTo>
                      <a:cubicBezTo>
                        <a:pt x="4452" y="865"/>
                        <a:pt x="4416" y="838"/>
                        <a:pt x="4416" y="793"/>
                      </a:cubicBezTo>
                      <a:cubicBezTo>
                        <a:pt x="4427" y="651"/>
                        <a:pt x="4331" y="586"/>
                        <a:pt x="4217" y="586"/>
                      </a:cubicBezTo>
                      <a:cubicBezTo>
                        <a:pt x="4146" y="586"/>
                        <a:pt x="4068" y="611"/>
                        <a:pt x="4006" y="659"/>
                      </a:cubicBezTo>
                      <a:cubicBezTo>
                        <a:pt x="3992" y="670"/>
                        <a:pt x="3974" y="676"/>
                        <a:pt x="3956" y="676"/>
                      </a:cubicBezTo>
                      <a:cubicBezTo>
                        <a:pt x="3928" y="676"/>
                        <a:pt x="3901" y="661"/>
                        <a:pt x="3890" y="624"/>
                      </a:cubicBezTo>
                      <a:cubicBezTo>
                        <a:pt x="3856" y="452"/>
                        <a:pt x="3705" y="364"/>
                        <a:pt x="3550" y="364"/>
                      </a:cubicBezTo>
                      <a:cubicBezTo>
                        <a:pt x="3423" y="364"/>
                        <a:pt x="3293" y="423"/>
                        <a:pt x="3221" y="543"/>
                      </a:cubicBezTo>
                      <a:cubicBezTo>
                        <a:pt x="3150" y="668"/>
                        <a:pt x="3150" y="722"/>
                        <a:pt x="3159" y="811"/>
                      </a:cubicBezTo>
                      <a:cubicBezTo>
                        <a:pt x="3257" y="1034"/>
                        <a:pt x="3283" y="1293"/>
                        <a:pt x="3159" y="1534"/>
                      </a:cubicBezTo>
                      <a:cubicBezTo>
                        <a:pt x="3151" y="1549"/>
                        <a:pt x="3136" y="1556"/>
                        <a:pt x="3121" y="1556"/>
                      </a:cubicBezTo>
                      <a:cubicBezTo>
                        <a:pt x="3102" y="1556"/>
                        <a:pt x="3083" y="1545"/>
                        <a:pt x="3078" y="1525"/>
                      </a:cubicBezTo>
                      <a:cubicBezTo>
                        <a:pt x="3007" y="1123"/>
                        <a:pt x="3105" y="793"/>
                        <a:pt x="2748" y="481"/>
                      </a:cubicBezTo>
                      <a:cubicBezTo>
                        <a:pt x="2597" y="347"/>
                        <a:pt x="2400" y="169"/>
                        <a:pt x="2186" y="124"/>
                      </a:cubicBezTo>
                      <a:cubicBezTo>
                        <a:pt x="2089" y="101"/>
                        <a:pt x="1942" y="66"/>
                        <a:pt x="1804" y="66"/>
                      </a:cubicBezTo>
                      <a:cubicBezTo>
                        <a:pt x="1676" y="66"/>
                        <a:pt x="1555" y="97"/>
                        <a:pt x="1490" y="196"/>
                      </a:cubicBezTo>
                      <a:cubicBezTo>
                        <a:pt x="1485" y="206"/>
                        <a:pt x="1477" y="210"/>
                        <a:pt x="1469" y="210"/>
                      </a:cubicBezTo>
                      <a:cubicBezTo>
                        <a:pt x="1464" y="210"/>
                        <a:pt x="1458" y="208"/>
                        <a:pt x="1455" y="204"/>
                      </a:cubicBezTo>
                      <a:cubicBezTo>
                        <a:pt x="1334" y="62"/>
                        <a:pt x="1156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6" name="Google Shape;5796;p18"/>
                <p:cNvSpPr/>
                <p:nvPr/>
              </p:nvSpPr>
              <p:spPr>
                <a:xfrm>
                  <a:off x="2265827" y="3119918"/>
                  <a:ext cx="595964" cy="33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1" h="4001" extrusionOk="0">
                      <a:moveTo>
                        <a:pt x="1455" y="1"/>
                      </a:moveTo>
                      <a:cubicBezTo>
                        <a:pt x="1310" y="1"/>
                        <a:pt x="1158" y="33"/>
                        <a:pt x="1000" y="90"/>
                      </a:cubicBezTo>
                      <a:cubicBezTo>
                        <a:pt x="545" y="251"/>
                        <a:pt x="0" y="607"/>
                        <a:pt x="54" y="1169"/>
                      </a:cubicBezTo>
                      <a:cubicBezTo>
                        <a:pt x="90" y="1526"/>
                        <a:pt x="197" y="1839"/>
                        <a:pt x="464" y="2088"/>
                      </a:cubicBezTo>
                      <a:cubicBezTo>
                        <a:pt x="500" y="2115"/>
                        <a:pt x="491" y="2178"/>
                        <a:pt x="464" y="2204"/>
                      </a:cubicBezTo>
                      <a:cubicBezTo>
                        <a:pt x="313" y="2365"/>
                        <a:pt x="116" y="2508"/>
                        <a:pt x="72" y="2740"/>
                      </a:cubicBezTo>
                      <a:cubicBezTo>
                        <a:pt x="17" y="3033"/>
                        <a:pt x="205" y="3174"/>
                        <a:pt x="417" y="3174"/>
                      </a:cubicBezTo>
                      <a:cubicBezTo>
                        <a:pt x="616" y="3174"/>
                        <a:pt x="836" y="3049"/>
                        <a:pt x="893" y="2811"/>
                      </a:cubicBezTo>
                      <a:cubicBezTo>
                        <a:pt x="964" y="2490"/>
                        <a:pt x="919" y="2115"/>
                        <a:pt x="1044" y="1812"/>
                      </a:cubicBezTo>
                      <a:cubicBezTo>
                        <a:pt x="1199" y="1445"/>
                        <a:pt x="1438" y="1218"/>
                        <a:pt x="1773" y="1218"/>
                      </a:cubicBezTo>
                      <a:cubicBezTo>
                        <a:pt x="1862" y="1218"/>
                        <a:pt x="1958" y="1234"/>
                        <a:pt x="2061" y="1268"/>
                      </a:cubicBezTo>
                      <a:cubicBezTo>
                        <a:pt x="3150" y="1642"/>
                        <a:pt x="3863" y="2641"/>
                        <a:pt x="3390" y="3730"/>
                      </a:cubicBezTo>
                      <a:cubicBezTo>
                        <a:pt x="3505" y="3723"/>
                        <a:pt x="3619" y="3719"/>
                        <a:pt x="3733" y="3719"/>
                      </a:cubicBezTo>
                      <a:cubicBezTo>
                        <a:pt x="4043" y="3719"/>
                        <a:pt x="4350" y="3744"/>
                        <a:pt x="4657" y="3783"/>
                      </a:cubicBezTo>
                      <a:cubicBezTo>
                        <a:pt x="4657" y="3587"/>
                        <a:pt x="4764" y="3444"/>
                        <a:pt x="4978" y="3328"/>
                      </a:cubicBezTo>
                      <a:cubicBezTo>
                        <a:pt x="5148" y="3239"/>
                        <a:pt x="5353" y="3230"/>
                        <a:pt x="5549" y="3230"/>
                      </a:cubicBezTo>
                      <a:cubicBezTo>
                        <a:pt x="5540" y="3212"/>
                        <a:pt x="5549" y="3186"/>
                        <a:pt x="5576" y="3177"/>
                      </a:cubicBezTo>
                      <a:cubicBezTo>
                        <a:pt x="5593" y="3173"/>
                        <a:pt x="5611" y="3171"/>
                        <a:pt x="5628" y="3171"/>
                      </a:cubicBezTo>
                      <a:cubicBezTo>
                        <a:pt x="5742" y="3171"/>
                        <a:pt x="5873" y="3239"/>
                        <a:pt x="6004" y="3293"/>
                      </a:cubicBezTo>
                      <a:cubicBezTo>
                        <a:pt x="6156" y="3346"/>
                        <a:pt x="6343" y="3578"/>
                        <a:pt x="6406" y="3667"/>
                      </a:cubicBezTo>
                      <a:cubicBezTo>
                        <a:pt x="6486" y="3783"/>
                        <a:pt x="6584" y="3926"/>
                        <a:pt x="6718" y="3989"/>
                      </a:cubicBezTo>
                      <a:cubicBezTo>
                        <a:pt x="6770" y="3996"/>
                        <a:pt x="6818" y="4000"/>
                        <a:pt x="6860" y="4000"/>
                      </a:cubicBezTo>
                      <a:cubicBezTo>
                        <a:pt x="7058" y="4000"/>
                        <a:pt x="7150" y="3915"/>
                        <a:pt x="7128" y="3739"/>
                      </a:cubicBezTo>
                      <a:cubicBezTo>
                        <a:pt x="7119" y="3596"/>
                        <a:pt x="6941" y="3319"/>
                        <a:pt x="7012" y="3203"/>
                      </a:cubicBezTo>
                      <a:cubicBezTo>
                        <a:pt x="7066" y="3114"/>
                        <a:pt x="7075" y="3132"/>
                        <a:pt x="7137" y="3052"/>
                      </a:cubicBezTo>
                      <a:cubicBezTo>
                        <a:pt x="7146" y="2847"/>
                        <a:pt x="7075" y="2704"/>
                        <a:pt x="6923" y="2624"/>
                      </a:cubicBezTo>
                      <a:cubicBezTo>
                        <a:pt x="6805" y="2558"/>
                        <a:pt x="6659" y="2466"/>
                        <a:pt x="6519" y="2466"/>
                      </a:cubicBezTo>
                      <a:cubicBezTo>
                        <a:pt x="6448" y="2466"/>
                        <a:pt x="6379" y="2489"/>
                        <a:pt x="6317" y="2552"/>
                      </a:cubicBezTo>
                      <a:cubicBezTo>
                        <a:pt x="6303" y="2566"/>
                        <a:pt x="6285" y="2572"/>
                        <a:pt x="6267" y="2572"/>
                      </a:cubicBezTo>
                      <a:cubicBezTo>
                        <a:pt x="6226" y="2572"/>
                        <a:pt x="6183" y="2539"/>
                        <a:pt x="6183" y="2490"/>
                      </a:cubicBezTo>
                      <a:cubicBezTo>
                        <a:pt x="6176" y="2026"/>
                        <a:pt x="5804" y="1769"/>
                        <a:pt x="5410" y="1769"/>
                      </a:cubicBezTo>
                      <a:cubicBezTo>
                        <a:pt x="5244" y="1769"/>
                        <a:pt x="5073" y="1815"/>
                        <a:pt x="4925" y="1910"/>
                      </a:cubicBezTo>
                      <a:cubicBezTo>
                        <a:pt x="4809" y="1981"/>
                        <a:pt x="4702" y="2070"/>
                        <a:pt x="4613" y="2169"/>
                      </a:cubicBezTo>
                      <a:cubicBezTo>
                        <a:pt x="4577" y="2294"/>
                        <a:pt x="4515" y="2418"/>
                        <a:pt x="4452" y="2543"/>
                      </a:cubicBezTo>
                      <a:cubicBezTo>
                        <a:pt x="4433" y="2578"/>
                        <a:pt x="4402" y="2592"/>
                        <a:pt x="4372" y="2592"/>
                      </a:cubicBezTo>
                      <a:cubicBezTo>
                        <a:pt x="4330" y="2592"/>
                        <a:pt x="4289" y="2566"/>
                        <a:pt x="4274" y="2525"/>
                      </a:cubicBezTo>
                      <a:cubicBezTo>
                        <a:pt x="4256" y="2525"/>
                        <a:pt x="4229" y="2508"/>
                        <a:pt x="4247" y="2481"/>
                      </a:cubicBezTo>
                      <a:cubicBezTo>
                        <a:pt x="4274" y="2454"/>
                        <a:pt x="4291" y="2418"/>
                        <a:pt x="4318" y="2383"/>
                      </a:cubicBezTo>
                      <a:cubicBezTo>
                        <a:pt x="4497" y="2070"/>
                        <a:pt x="4630" y="1660"/>
                        <a:pt x="4300" y="1384"/>
                      </a:cubicBezTo>
                      <a:cubicBezTo>
                        <a:pt x="4140" y="1250"/>
                        <a:pt x="3890" y="1214"/>
                        <a:pt x="3694" y="1169"/>
                      </a:cubicBezTo>
                      <a:cubicBezTo>
                        <a:pt x="3613" y="1152"/>
                        <a:pt x="3587" y="1143"/>
                        <a:pt x="3560" y="1062"/>
                      </a:cubicBezTo>
                      <a:cubicBezTo>
                        <a:pt x="3404" y="656"/>
                        <a:pt x="3124" y="366"/>
                        <a:pt x="2704" y="366"/>
                      </a:cubicBezTo>
                      <a:cubicBezTo>
                        <a:pt x="2644" y="366"/>
                        <a:pt x="2582" y="372"/>
                        <a:pt x="2516" y="384"/>
                      </a:cubicBezTo>
                      <a:cubicBezTo>
                        <a:pt x="2458" y="395"/>
                        <a:pt x="2366" y="424"/>
                        <a:pt x="2285" y="424"/>
                      </a:cubicBezTo>
                      <a:cubicBezTo>
                        <a:pt x="2230" y="424"/>
                        <a:pt x="2180" y="410"/>
                        <a:pt x="2150" y="367"/>
                      </a:cubicBezTo>
                      <a:cubicBezTo>
                        <a:pt x="1955" y="108"/>
                        <a:pt x="1718" y="1"/>
                        <a:pt x="145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7" name="Google Shape;5797;p18"/>
                <p:cNvSpPr/>
                <p:nvPr/>
              </p:nvSpPr>
              <p:spPr>
                <a:xfrm>
                  <a:off x="2108980" y="3869064"/>
                  <a:ext cx="848401" cy="1765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0" h="2119" extrusionOk="0">
                      <a:moveTo>
                        <a:pt x="3847" y="1"/>
                      </a:moveTo>
                      <a:cubicBezTo>
                        <a:pt x="3439" y="1"/>
                        <a:pt x="3029" y="51"/>
                        <a:pt x="2614" y="165"/>
                      </a:cubicBezTo>
                      <a:cubicBezTo>
                        <a:pt x="1704" y="415"/>
                        <a:pt x="865" y="834"/>
                        <a:pt x="0" y="1209"/>
                      </a:cubicBezTo>
                      <a:cubicBezTo>
                        <a:pt x="107" y="1298"/>
                        <a:pt x="223" y="1378"/>
                        <a:pt x="330" y="1467"/>
                      </a:cubicBezTo>
                      <a:cubicBezTo>
                        <a:pt x="393" y="1512"/>
                        <a:pt x="455" y="1565"/>
                        <a:pt x="518" y="1610"/>
                      </a:cubicBezTo>
                      <a:cubicBezTo>
                        <a:pt x="518" y="1610"/>
                        <a:pt x="526" y="1601"/>
                        <a:pt x="535" y="1601"/>
                      </a:cubicBezTo>
                      <a:cubicBezTo>
                        <a:pt x="1196" y="1360"/>
                        <a:pt x="1891" y="977"/>
                        <a:pt x="2614" y="896"/>
                      </a:cubicBezTo>
                      <a:cubicBezTo>
                        <a:pt x="2926" y="859"/>
                        <a:pt x="3237" y="837"/>
                        <a:pt x="3547" y="837"/>
                      </a:cubicBezTo>
                      <a:cubicBezTo>
                        <a:pt x="3902" y="837"/>
                        <a:pt x="4256" y="865"/>
                        <a:pt x="4612" y="932"/>
                      </a:cubicBezTo>
                      <a:cubicBezTo>
                        <a:pt x="6049" y="1200"/>
                        <a:pt x="7351" y="1904"/>
                        <a:pt x="8805" y="2118"/>
                      </a:cubicBezTo>
                      <a:cubicBezTo>
                        <a:pt x="9260" y="2002"/>
                        <a:pt x="9715" y="1904"/>
                        <a:pt x="10179" y="1824"/>
                      </a:cubicBezTo>
                      <a:cubicBezTo>
                        <a:pt x="9546" y="1753"/>
                        <a:pt x="8903" y="1512"/>
                        <a:pt x="8350" y="1307"/>
                      </a:cubicBezTo>
                      <a:cubicBezTo>
                        <a:pt x="7431" y="968"/>
                        <a:pt x="6539" y="548"/>
                        <a:pt x="5594" y="272"/>
                      </a:cubicBezTo>
                      <a:cubicBezTo>
                        <a:pt x="5011" y="104"/>
                        <a:pt x="4431" y="1"/>
                        <a:pt x="38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8" name="Google Shape;5798;p18"/>
                <p:cNvSpPr/>
                <p:nvPr/>
              </p:nvSpPr>
              <p:spPr>
                <a:xfrm>
                  <a:off x="3079977" y="3257513"/>
                  <a:ext cx="30502" cy="23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85" extrusionOk="0">
                      <a:moveTo>
                        <a:pt x="107" y="0"/>
                      </a:moveTo>
                      <a:cubicBezTo>
                        <a:pt x="54" y="36"/>
                        <a:pt x="0" y="116"/>
                        <a:pt x="18" y="170"/>
                      </a:cubicBezTo>
                      <a:cubicBezTo>
                        <a:pt x="32" y="242"/>
                        <a:pt x="81" y="284"/>
                        <a:pt x="146" y="284"/>
                      </a:cubicBezTo>
                      <a:cubicBezTo>
                        <a:pt x="162" y="284"/>
                        <a:pt x="179" y="282"/>
                        <a:pt x="196" y="277"/>
                      </a:cubicBezTo>
                      <a:cubicBezTo>
                        <a:pt x="268" y="250"/>
                        <a:pt x="366" y="188"/>
                        <a:pt x="303" y="98"/>
                      </a:cubicBezTo>
                      <a:cubicBezTo>
                        <a:pt x="268" y="27"/>
                        <a:pt x="187" y="9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9" name="Google Shape;5799;p18"/>
                <p:cNvSpPr/>
                <p:nvPr/>
              </p:nvSpPr>
              <p:spPr>
                <a:xfrm>
                  <a:off x="2254659" y="3419526"/>
                  <a:ext cx="25919" cy="255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306" extrusionOk="0">
                      <a:moveTo>
                        <a:pt x="161" y="1"/>
                      </a:moveTo>
                      <a:cubicBezTo>
                        <a:pt x="158" y="1"/>
                        <a:pt x="155" y="1"/>
                        <a:pt x="152" y="1"/>
                      </a:cubicBezTo>
                      <a:cubicBezTo>
                        <a:pt x="99" y="28"/>
                        <a:pt x="63" y="46"/>
                        <a:pt x="27" y="90"/>
                      </a:cubicBezTo>
                      <a:cubicBezTo>
                        <a:pt x="1" y="126"/>
                        <a:pt x="1" y="188"/>
                        <a:pt x="18" y="215"/>
                      </a:cubicBezTo>
                      <a:cubicBezTo>
                        <a:pt x="45" y="255"/>
                        <a:pt x="112" y="305"/>
                        <a:pt x="167" y="305"/>
                      </a:cubicBezTo>
                      <a:cubicBezTo>
                        <a:pt x="185" y="305"/>
                        <a:pt x="201" y="300"/>
                        <a:pt x="215" y="286"/>
                      </a:cubicBezTo>
                      <a:cubicBezTo>
                        <a:pt x="311" y="199"/>
                        <a:pt x="29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0" name="Google Shape;5800;p18"/>
                <p:cNvSpPr/>
                <p:nvPr/>
              </p:nvSpPr>
              <p:spPr>
                <a:xfrm>
                  <a:off x="3007054" y="3363772"/>
                  <a:ext cx="50671" cy="3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8" h="392" extrusionOk="0">
                      <a:moveTo>
                        <a:pt x="295" y="1"/>
                      </a:moveTo>
                      <a:cubicBezTo>
                        <a:pt x="170" y="37"/>
                        <a:pt x="1" y="108"/>
                        <a:pt x="81" y="251"/>
                      </a:cubicBezTo>
                      <a:cubicBezTo>
                        <a:pt x="129" y="339"/>
                        <a:pt x="207" y="391"/>
                        <a:pt x="297" y="391"/>
                      </a:cubicBezTo>
                      <a:cubicBezTo>
                        <a:pt x="326" y="391"/>
                        <a:pt x="355" y="386"/>
                        <a:pt x="384" y="376"/>
                      </a:cubicBezTo>
                      <a:cubicBezTo>
                        <a:pt x="518" y="340"/>
                        <a:pt x="607" y="215"/>
                        <a:pt x="482" y="108"/>
                      </a:cubicBezTo>
                      <a:cubicBezTo>
                        <a:pt x="429" y="63"/>
                        <a:pt x="358" y="37"/>
                        <a:pt x="29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1" name="Google Shape;5801;p18"/>
                <p:cNvSpPr/>
                <p:nvPr/>
              </p:nvSpPr>
              <p:spPr>
                <a:xfrm>
                  <a:off x="3012305" y="3238178"/>
                  <a:ext cx="11918" cy="9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18" extrusionOk="0">
                      <a:moveTo>
                        <a:pt x="116" y="0"/>
                      </a:moveTo>
                      <a:cubicBezTo>
                        <a:pt x="107" y="0"/>
                        <a:pt x="98" y="0"/>
                        <a:pt x="89" y="9"/>
                      </a:cubicBezTo>
                      <a:lnTo>
                        <a:pt x="80" y="9"/>
                      </a:lnTo>
                      <a:cubicBezTo>
                        <a:pt x="63" y="18"/>
                        <a:pt x="54" y="45"/>
                        <a:pt x="36" y="54"/>
                      </a:cubicBezTo>
                      <a:cubicBezTo>
                        <a:pt x="18" y="63"/>
                        <a:pt x="9" y="72"/>
                        <a:pt x="9" y="81"/>
                      </a:cubicBezTo>
                      <a:cubicBezTo>
                        <a:pt x="0" y="89"/>
                        <a:pt x="0" y="89"/>
                        <a:pt x="9" y="98"/>
                      </a:cubicBezTo>
                      <a:cubicBezTo>
                        <a:pt x="20" y="109"/>
                        <a:pt x="28" y="117"/>
                        <a:pt x="38" y="117"/>
                      </a:cubicBezTo>
                      <a:cubicBezTo>
                        <a:pt x="45" y="117"/>
                        <a:pt x="52" y="114"/>
                        <a:pt x="63" y="107"/>
                      </a:cubicBezTo>
                      <a:cubicBezTo>
                        <a:pt x="80" y="89"/>
                        <a:pt x="98" y="72"/>
                        <a:pt x="116" y="45"/>
                      </a:cubicBezTo>
                      <a:cubicBezTo>
                        <a:pt x="116" y="36"/>
                        <a:pt x="143" y="0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2" name="Google Shape;5802;p18"/>
                <p:cNvSpPr/>
                <p:nvPr/>
              </p:nvSpPr>
              <p:spPr>
                <a:xfrm>
                  <a:off x="3859125" y="3372689"/>
                  <a:ext cx="40920" cy="33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03" extrusionOk="0">
                      <a:moveTo>
                        <a:pt x="211" y="0"/>
                      </a:moveTo>
                      <a:cubicBezTo>
                        <a:pt x="162" y="0"/>
                        <a:pt x="110" y="5"/>
                        <a:pt x="72" y="37"/>
                      </a:cubicBezTo>
                      <a:cubicBezTo>
                        <a:pt x="0" y="117"/>
                        <a:pt x="45" y="233"/>
                        <a:pt x="98" y="313"/>
                      </a:cubicBezTo>
                      <a:cubicBezTo>
                        <a:pt x="142" y="371"/>
                        <a:pt x="209" y="403"/>
                        <a:pt x="275" y="403"/>
                      </a:cubicBezTo>
                      <a:cubicBezTo>
                        <a:pt x="332" y="403"/>
                        <a:pt x="388" y="380"/>
                        <a:pt x="428" y="331"/>
                      </a:cubicBezTo>
                      <a:cubicBezTo>
                        <a:pt x="491" y="269"/>
                        <a:pt x="491" y="197"/>
                        <a:pt x="464" y="144"/>
                      </a:cubicBezTo>
                      <a:cubicBezTo>
                        <a:pt x="455" y="144"/>
                        <a:pt x="455" y="135"/>
                        <a:pt x="455" y="135"/>
                      </a:cubicBezTo>
                      <a:cubicBezTo>
                        <a:pt x="411" y="72"/>
                        <a:pt x="348" y="10"/>
                        <a:pt x="268" y="1"/>
                      </a:cubicBezTo>
                      <a:cubicBezTo>
                        <a:pt x="250" y="1"/>
                        <a:pt x="231" y="0"/>
                        <a:pt x="2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3" name="Google Shape;5803;p18"/>
                <p:cNvSpPr/>
                <p:nvPr/>
              </p:nvSpPr>
              <p:spPr>
                <a:xfrm>
                  <a:off x="3759450" y="3149670"/>
                  <a:ext cx="27586" cy="28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" h="343" extrusionOk="0">
                      <a:moveTo>
                        <a:pt x="161" y="1"/>
                      </a:moveTo>
                      <a:cubicBezTo>
                        <a:pt x="135" y="19"/>
                        <a:pt x="117" y="45"/>
                        <a:pt x="99" y="63"/>
                      </a:cubicBezTo>
                      <a:cubicBezTo>
                        <a:pt x="72" y="90"/>
                        <a:pt x="28" y="108"/>
                        <a:pt x="19" y="143"/>
                      </a:cubicBezTo>
                      <a:cubicBezTo>
                        <a:pt x="10" y="179"/>
                        <a:pt x="1" y="215"/>
                        <a:pt x="10" y="250"/>
                      </a:cubicBezTo>
                      <a:cubicBezTo>
                        <a:pt x="28" y="277"/>
                        <a:pt x="54" y="295"/>
                        <a:pt x="81" y="313"/>
                      </a:cubicBezTo>
                      <a:cubicBezTo>
                        <a:pt x="99" y="333"/>
                        <a:pt x="129" y="342"/>
                        <a:pt x="161" y="342"/>
                      </a:cubicBezTo>
                      <a:cubicBezTo>
                        <a:pt x="228" y="342"/>
                        <a:pt x="307" y="304"/>
                        <a:pt x="313" y="250"/>
                      </a:cubicBezTo>
                      <a:cubicBezTo>
                        <a:pt x="331" y="143"/>
                        <a:pt x="242" y="54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4" name="Google Shape;5804;p18"/>
                <p:cNvSpPr/>
                <p:nvPr/>
              </p:nvSpPr>
              <p:spPr>
                <a:xfrm>
                  <a:off x="3659108" y="3162338"/>
                  <a:ext cx="13501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" h="137" extrusionOk="0">
                      <a:moveTo>
                        <a:pt x="90" y="0"/>
                      </a:moveTo>
                      <a:lnTo>
                        <a:pt x="90" y="0"/>
                      </a:lnTo>
                      <a:cubicBezTo>
                        <a:pt x="54" y="9"/>
                        <a:pt x="27" y="36"/>
                        <a:pt x="18" y="63"/>
                      </a:cubicBezTo>
                      <a:cubicBezTo>
                        <a:pt x="1" y="90"/>
                        <a:pt x="1" y="98"/>
                        <a:pt x="18" y="116"/>
                      </a:cubicBezTo>
                      <a:cubicBezTo>
                        <a:pt x="26" y="124"/>
                        <a:pt x="39" y="137"/>
                        <a:pt x="53" y="137"/>
                      </a:cubicBezTo>
                      <a:cubicBezTo>
                        <a:pt x="56" y="137"/>
                        <a:pt x="60" y="136"/>
                        <a:pt x="63" y="134"/>
                      </a:cubicBezTo>
                      <a:cubicBezTo>
                        <a:pt x="108" y="125"/>
                        <a:pt x="161" y="9"/>
                        <a:pt x="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5" name="Google Shape;5805;p18"/>
                <p:cNvSpPr/>
                <p:nvPr/>
              </p:nvSpPr>
              <p:spPr>
                <a:xfrm>
                  <a:off x="3134232" y="3266097"/>
                  <a:ext cx="261771" cy="19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1" h="2334" extrusionOk="0">
                      <a:moveTo>
                        <a:pt x="1813" y="1"/>
                      </a:moveTo>
                      <a:cubicBezTo>
                        <a:pt x="1387" y="1"/>
                        <a:pt x="635" y="141"/>
                        <a:pt x="1017" y="718"/>
                      </a:cubicBezTo>
                      <a:cubicBezTo>
                        <a:pt x="1057" y="774"/>
                        <a:pt x="1004" y="837"/>
                        <a:pt x="948" y="837"/>
                      </a:cubicBezTo>
                      <a:cubicBezTo>
                        <a:pt x="941" y="837"/>
                        <a:pt x="935" y="836"/>
                        <a:pt x="928" y="834"/>
                      </a:cubicBezTo>
                      <a:cubicBezTo>
                        <a:pt x="804" y="813"/>
                        <a:pt x="674" y="792"/>
                        <a:pt x="551" y="792"/>
                      </a:cubicBezTo>
                      <a:cubicBezTo>
                        <a:pt x="516" y="792"/>
                        <a:pt x="480" y="794"/>
                        <a:pt x="446" y="798"/>
                      </a:cubicBezTo>
                      <a:cubicBezTo>
                        <a:pt x="81" y="834"/>
                        <a:pt x="161" y="1084"/>
                        <a:pt x="446" y="1084"/>
                      </a:cubicBezTo>
                      <a:cubicBezTo>
                        <a:pt x="536" y="1084"/>
                        <a:pt x="553" y="1191"/>
                        <a:pt x="491" y="1235"/>
                      </a:cubicBezTo>
                      <a:cubicBezTo>
                        <a:pt x="179" y="1423"/>
                        <a:pt x="0" y="1869"/>
                        <a:pt x="125" y="2226"/>
                      </a:cubicBezTo>
                      <a:cubicBezTo>
                        <a:pt x="224" y="2297"/>
                        <a:pt x="310" y="2333"/>
                        <a:pt x="381" y="2333"/>
                      </a:cubicBezTo>
                      <a:cubicBezTo>
                        <a:pt x="469" y="2333"/>
                        <a:pt x="536" y="2277"/>
                        <a:pt x="580" y="2163"/>
                      </a:cubicBezTo>
                      <a:cubicBezTo>
                        <a:pt x="616" y="2083"/>
                        <a:pt x="643" y="2003"/>
                        <a:pt x="669" y="1913"/>
                      </a:cubicBezTo>
                      <a:cubicBezTo>
                        <a:pt x="696" y="1806"/>
                        <a:pt x="714" y="1681"/>
                        <a:pt x="750" y="1574"/>
                      </a:cubicBezTo>
                      <a:cubicBezTo>
                        <a:pt x="812" y="1360"/>
                        <a:pt x="928" y="1325"/>
                        <a:pt x="1151" y="1307"/>
                      </a:cubicBezTo>
                      <a:cubicBezTo>
                        <a:pt x="1208" y="1299"/>
                        <a:pt x="1263" y="1296"/>
                        <a:pt x="1315" y="1296"/>
                      </a:cubicBezTo>
                      <a:cubicBezTo>
                        <a:pt x="1899" y="1296"/>
                        <a:pt x="2173" y="1741"/>
                        <a:pt x="2025" y="2306"/>
                      </a:cubicBezTo>
                      <a:cubicBezTo>
                        <a:pt x="2275" y="2226"/>
                        <a:pt x="2525" y="2163"/>
                        <a:pt x="2784" y="2110"/>
                      </a:cubicBezTo>
                      <a:cubicBezTo>
                        <a:pt x="2891" y="2003"/>
                        <a:pt x="2989" y="1815"/>
                        <a:pt x="3051" y="1610"/>
                      </a:cubicBezTo>
                      <a:cubicBezTo>
                        <a:pt x="3114" y="1414"/>
                        <a:pt x="3140" y="1262"/>
                        <a:pt x="3060" y="887"/>
                      </a:cubicBezTo>
                      <a:cubicBezTo>
                        <a:pt x="2980" y="513"/>
                        <a:pt x="2480" y="40"/>
                        <a:pt x="1927" y="4"/>
                      </a:cubicBezTo>
                      <a:cubicBezTo>
                        <a:pt x="1893" y="2"/>
                        <a:pt x="1855" y="1"/>
                        <a:pt x="1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6" name="Google Shape;5806;p18"/>
                <p:cNvSpPr/>
                <p:nvPr/>
              </p:nvSpPr>
              <p:spPr>
                <a:xfrm>
                  <a:off x="2144650" y="3249345"/>
                  <a:ext cx="24585" cy="25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04" extrusionOk="0">
                      <a:moveTo>
                        <a:pt x="214" y="0"/>
                      </a:moveTo>
                      <a:cubicBezTo>
                        <a:pt x="170" y="0"/>
                        <a:pt x="134" y="27"/>
                        <a:pt x="107" y="45"/>
                      </a:cubicBezTo>
                      <a:cubicBezTo>
                        <a:pt x="107" y="54"/>
                        <a:pt x="107" y="63"/>
                        <a:pt x="98" y="63"/>
                      </a:cubicBezTo>
                      <a:cubicBezTo>
                        <a:pt x="54" y="89"/>
                        <a:pt x="0" y="196"/>
                        <a:pt x="36" y="241"/>
                      </a:cubicBezTo>
                      <a:cubicBezTo>
                        <a:pt x="57" y="284"/>
                        <a:pt x="88" y="304"/>
                        <a:pt x="123" y="304"/>
                      </a:cubicBezTo>
                      <a:cubicBezTo>
                        <a:pt x="146" y="304"/>
                        <a:pt x="171" y="295"/>
                        <a:pt x="197" y="277"/>
                      </a:cubicBezTo>
                      <a:cubicBezTo>
                        <a:pt x="259" y="232"/>
                        <a:pt x="295" y="178"/>
                        <a:pt x="277" y="98"/>
                      </a:cubicBezTo>
                      <a:cubicBezTo>
                        <a:pt x="268" y="54"/>
                        <a:pt x="268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7" name="Google Shape;5807;p18"/>
                <p:cNvSpPr/>
                <p:nvPr/>
              </p:nvSpPr>
              <p:spPr>
                <a:xfrm>
                  <a:off x="2025640" y="3337519"/>
                  <a:ext cx="65589" cy="51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" h="614" extrusionOk="0">
                      <a:moveTo>
                        <a:pt x="434" y="1"/>
                      </a:moveTo>
                      <a:cubicBezTo>
                        <a:pt x="414" y="1"/>
                        <a:pt x="395" y="2"/>
                        <a:pt x="376" y="4"/>
                      </a:cubicBezTo>
                      <a:cubicBezTo>
                        <a:pt x="376" y="13"/>
                        <a:pt x="376" y="13"/>
                        <a:pt x="367" y="22"/>
                      </a:cubicBezTo>
                      <a:cubicBezTo>
                        <a:pt x="242" y="84"/>
                        <a:pt x="1" y="289"/>
                        <a:pt x="117" y="450"/>
                      </a:cubicBezTo>
                      <a:cubicBezTo>
                        <a:pt x="185" y="542"/>
                        <a:pt x="295" y="613"/>
                        <a:pt x="404" y="613"/>
                      </a:cubicBezTo>
                      <a:cubicBezTo>
                        <a:pt x="452" y="613"/>
                        <a:pt x="501" y="599"/>
                        <a:pt x="545" y="566"/>
                      </a:cubicBezTo>
                      <a:cubicBezTo>
                        <a:pt x="679" y="468"/>
                        <a:pt x="786" y="200"/>
                        <a:pt x="625" y="57"/>
                      </a:cubicBezTo>
                      <a:cubicBezTo>
                        <a:pt x="576" y="15"/>
                        <a:pt x="505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8" name="Google Shape;5808;p18"/>
                <p:cNvSpPr/>
                <p:nvPr/>
              </p:nvSpPr>
              <p:spPr>
                <a:xfrm>
                  <a:off x="3196320" y="3133086"/>
                  <a:ext cx="558795" cy="31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5" h="3769" extrusionOk="0">
                      <a:moveTo>
                        <a:pt x="1591" y="1"/>
                      </a:moveTo>
                      <a:cubicBezTo>
                        <a:pt x="1466" y="1"/>
                        <a:pt x="1355" y="32"/>
                        <a:pt x="1280" y="102"/>
                      </a:cubicBezTo>
                      <a:cubicBezTo>
                        <a:pt x="1197" y="177"/>
                        <a:pt x="1121" y="236"/>
                        <a:pt x="1009" y="236"/>
                      </a:cubicBezTo>
                      <a:cubicBezTo>
                        <a:pt x="1002" y="236"/>
                        <a:pt x="994" y="236"/>
                        <a:pt x="986" y="235"/>
                      </a:cubicBezTo>
                      <a:cubicBezTo>
                        <a:pt x="966" y="233"/>
                        <a:pt x="945" y="231"/>
                        <a:pt x="923" y="231"/>
                      </a:cubicBezTo>
                      <a:cubicBezTo>
                        <a:pt x="739" y="231"/>
                        <a:pt x="526" y="331"/>
                        <a:pt x="406" y="467"/>
                      </a:cubicBezTo>
                      <a:cubicBezTo>
                        <a:pt x="0" y="913"/>
                        <a:pt x="404" y="1231"/>
                        <a:pt x="781" y="1231"/>
                      </a:cubicBezTo>
                      <a:cubicBezTo>
                        <a:pt x="826" y="1231"/>
                        <a:pt x="871" y="1226"/>
                        <a:pt x="915" y="1217"/>
                      </a:cubicBezTo>
                      <a:cubicBezTo>
                        <a:pt x="915" y="1208"/>
                        <a:pt x="915" y="1199"/>
                        <a:pt x="923" y="1199"/>
                      </a:cubicBezTo>
                      <a:cubicBezTo>
                        <a:pt x="1047" y="1105"/>
                        <a:pt x="1178" y="1065"/>
                        <a:pt x="1310" y="1065"/>
                      </a:cubicBezTo>
                      <a:cubicBezTo>
                        <a:pt x="1493" y="1065"/>
                        <a:pt x="1677" y="1142"/>
                        <a:pt x="1842" y="1261"/>
                      </a:cubicBezTo>
                      <a:cubicBezTo>
                        <a:pt x="2556" y="1573"/>
                        <a:pt x="3261" y="2885"/>
                        <a:pt x="2868" y="3625"/>
                      </a:cubicBezTo>
                      <a:cubicBezTo>
                        <a:pt x="2908" y="3624"/>
                        <a:pt x="2948" y="3624"/>
                        <a:pt x="2988" y="3624"/>
                      </a:cubicBezTo>
                      <a:cubicBezTo>
                        <a:pt x="3346" y="3624"/>
                        <a:pt x="3690" y="3660"/>
                        <a:pt x="4019" y="3732"/>
                      </a:cubicBezTo>
                      <a:cubicBezTo>
                        <a:pt x="4117" y="3393"/>
                        <a:pt x="4554" y="3206"/>
                        <a:pt x="4876" y="3188"/>
                      </a:cubicBezTo>
                      <a:cubicBezTo>
                        <a:pt x="4901" y="3186"/>
                        <a:pt x="4927" y="3185"/>
                        <a:pt x="4952" y="3185"/>
                      </a:cubicBezTo>
                      <a:cubicBezTo>
                        <a:pt x="5270" y="3185"/>
                        <a:pt x="5506" y="3340"/>
                        <a:pt x="5696" y="3572"/>
                      </a:cubicBezTo>
                      <a:cubicBezTo>
                        <a:pt x="5840" y="3659"/>
                        <a:pt x="6022" y="3768"/>
                        <a:pt x="6198" y="3768"/>
                      </a:cubicBezTo>
                      <a:cubicBezTo>
                        <a:pt x="6274" y="3768"/>
                        <a:pt x="6349" y="3748"/>
                        <a:pt x="6419" y="3697"/>
                      </a:cubicBezTo>
                      <a:cubicBezTo>
                        <a:pt x="6704" y="3474"/>
                        <a:pt x="6374" y="3090"/>
                        <a:pt x="6249" y="2912"/>
                      </a:cubicBezTo>
                      <a:cubicBezTo>
                        <a:pt x="6209" y="2847"/>
                        <a:pt x="6272" y="2767"/>
                        <a:pt x="6337" y="2767"/>
                      </a:cubicBezTo>
                      <a:cubicBezTo>
                        <a:pt x="6344" y="2767"/>
                        <a:pt x="6350" y="2767"/>
                        <a:pt x="6356" y="2769"/>
                      </a:cubicBezTo>
                      <a:cubicBezTo>
                        <a:pt x="6392" y="2787"/>
                        <a:pt x="6423" y="2796"/>
                        <a:pt x="6448" y="2796"/>
                      </a:cubicBezTo>
                      <a:cubicBezTo>
                        <a:pt x="6536" y="2796"/>
                        <a:pt x="6559" y="2687"/>
                        <a:pt x="6517" y="2466"/>
                      </a:cubicBezTo>
                      <a:cubicBezTo>
                        <a:pt x="6437" y="2341"/>
                        <a:pt x="6347" y="2225"/>
                        <a:pt x="6240" y="2118"/>
                      </a:cubicBezTo>
                      <a:cubicBezTo>
                        <a:pt x="6050" y="1927"/>
                        <a:pt x="5789" y="1767"/>
                        <a:pt x="5510" y="1767"/>
                      </a:cubicBezTo>
                      <a:cubicBezTo>
                        <a:pt x="5489" y="1767"/>
                        <a:pt x="5468" y="1768"/>
                        <a:pt x="5446" y="1770"/>
                      </a:cubicBezTo>
                      <a:cubicBezTo>
                        <a:pt x="5009" y="1823"/>
                        <a:pt x="4608" y="2127"/>
                        <a:pt x="4287" y="2439"/>
                      </a:cubicBezTo>
                      <a:cubicBezTo>
                        <a:pt x="4144" y="2822"/>
                        <a:pt x="3903" y="3161"/>
                        <a:pt x="3582" y="3376"/>
                      </a:cubicBezTo>
                      <a:cubicBezTo>
                        <a:pt x="3576" y="3380"/>
                        <a:pt x="3570" y="3382"/>
                        <a:pt x="3564" y="3382"/>
                      </a:cubicBezTo>
                      <a:cubicBezTo>
                        <a:pt x="3536" y="3382"/>
                        <a:pt x="3515" y="3335"/>
                        <a:pt x="3537" y="3313"/>
                      </a:cubicBezTo>
                      <a:cubicBezTo>
                        <a:pt x="3894" y="2894"/>
                        <a:pt x="4198" y="2260"/>
                        <a:pt x="4198" y="1707"/>
                      </a:cubicBezTo>
                      <a:cubicBezTo>
                        <a:pt x="4198" y="1279"/>
                        <a:pt x="4019" y="878"/>
                        <a:pt x="3635" y="664"/>
                      </a:cubicBezTo>
                      <a:cubicBezTo>
                        <a:pt x="3465" y="566"/>
                        <a:pt x="3220" y="461"/>
                        <a:pt x="3006" y="461"/>
                      </a:cubicBezTo>
                      <a:cubicBezTo>
                        <a:pt x="2829" y="461"/>
                        <a:pt x="2673" y="533"/>
                        <a:pt x="2601" y="744"/>
                      </a:cubicBezTo>
                      <a:cubicBezTo>
                        <a:pt x="2592" y="753"/>
                        <a:pt x="2592" y="771"/>
                        <a:pt x="2592" y="780"/>
                      </a:cubicBezTo>
                      <a:cubicBezTo>
                        <a:pt x="2583" y="788"/>
                        <a:pt x="2583" y="797"/>
                        <a:pt x="2583" y="815"/>
                      </a:cubicBezTo>
                      <a:lnTo>
                        <a:pt x="2574" y="815"/>
                      </a:lnTo>
                      <a:cubicBezTo>
                        <a:pt x="2574" y="815"/>
                        <a:pt x="2574" y="824"/>
                        <a:pt x="2574" y="833"/>
                      </a:cubicBezTo>
                      <a:cubicBezTo>
                        <a:pt x="2559" y="862"/>
                        <a:pt x="2536" y="874"/>
                        <a:pt x="2512" y="874"/>
                      </a:cubicBezTo>
                      <a:cubicBezTo>
                        <a:pt x="2463" y="874"/>
                        <a:pt x="2410" y="824"/>
                        <a:pt x="2422" y="771"/>
                      </a:cubicBezTo>
                      <a:cubicBezTo>
                        <a:pt x="2431" y="726"/>
                        <a:pt x="2440" y="681"/>
                        <a:pt x="2458" y="646"/>
                      </a:cubicBezTo>
                      <a:cubicBezTo>
                        <a:pt x="2498" y="295"/>
                        <a:pt x="1979" y="1"/>
                        <a:pt x="159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9" name="Google Shape;5809;p18"/>
                <p:cNvSpPr/>
                <p:nvPr/>
              </p:nvSpPr>
              <p:spPr>
                <a:xfrm>
                  <a:off x="1881462" y="3446529"/>
                  <a:ext cx="1151009" cy="428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11" h="5146" extrusionOk="0">
                      <a:moveTo>
                        <a:pt x="8358" y="1"/>
                      </a:moveTo>
                      <a:cubicBezTo>
                        <a:pt x="7557" y="1"/>
                        <a:pt x="6749" y="180"/>
                        <a:pt x="5942" y="623"/>
                      </a:cubicBezTo>
                      <a:cubicBezTo>
                        <a:pt x="3863" y="1756"/>
                        <a:pt x="2418" y="3959"/>
                        <a:pt x="0" y="4450"/>
                      </a:cubicBezTo>
                      <a:cubicBezTo>
                        <a:pt x="420" y="4646"/>
                        <a:pt x="839" y="4869"/>
                        <a:pt x="1222" y="5137"/>
                      </a:cubicBezTo>
                      <a:cubicBezTo>
                        <a:pt x="1231" y="5137"/>
                        <a:pt x="1231" y="5146"/>
                        <a:pt x="1240" y="5146"/>
                      </a:cubicBezTo>
                      <a:cubicBezTo>
                        <a:pt x="1883" y="4807"/>
                        <a:pt x="2543" y="4494"/>
                        <a:pt x="3176" y="4137"/>
                      </a:cubicBezTo>
                      <a:cubicBezTo>
                        <a:pt x="4229" y="3549"/>
                        <a:pt x="5166" y="2808"/>
                        <a:pt x="6174" y="2148"/>
                      </a:cubicBezTo>
                      <a:cubicBezTo>
                        <a:pt x="6985" y="1621"/>
                        <a:pt x="7848" y="1300"/>
                        <a:pt x="8817" y="1300"/>
                      </a:cubicBezTo>
                      <a:cubicBezTo>
                        <a:pt x="8913" y="1300"/>
                        <a:pt x="9010" y="1303"/>
                        <a:pt x="9109" y="1310"/>
                      </a:cubicBezTo>
                      <a:cubicBezTo>
                        <a:pt x="10465" y="1399"/>
                        <a:pt x="11731" y="1889"/>
                        <a:pt x="12998" y="2371"/>
                      </a:cubicBezTo>
                      <a:cubicBezTo>
                        <a:pt x="13079" y="2318"/>
                        <a:pt x="13159" y="2264"/>
                        <a:pt x="13239" y="2211"/>
                      </a:cubicBezTo>
                      <a:cubicBezTo>
                        <a:pt x="13426" y="2095"/>
                        <a:pt x="13623" y="1979"/>
                        <a:pt x="13810" y="1854"/>
                      </a:cubicBezTo>
                      <a:cubicBezTo>
                        <a:pt x="12748" y="1318"/>
                        <a:pt x="11633" y="739"/>
                        <a:pt x="10500" y="373"/>
                      </a:cubicBezTo>
                      <a:cubicBezTo>
                        <a:pt x="10474" y="373"/>
                        <a:pt x="10456" y="364"/>
                        <a:pt x="10438" y="355"/>
                      </a:cubicBezTo>
                      <a:cubicBezTo>
                        <a:pt x="10233" y="293"/>
                        <a:pt x="10036" y="230"/>
                        <a:pt x="9831" y="185"/>
                      </a:cubicBezTo>
                      <a:cubicBezTo>
                        <a:pt x="9822" y="185"/>
                        <a:pt x="9813" y="185"/>
                        <a:pt x="9805" y="177"/>
                      </a:cubicBezTo>
                      <a:cubicBezTo>
                        <a:pt x="9644" y="141"/>
                        <a:pt x="9492" y="114"/>
                        <a:pt x="9332" y="87"/>
                      </a:cubicBezTo>
                      <a:cubicBezTo>
                        <a:pt x="9328" y="91"/>
                        <a:pt x="9323" y="93"/>
                        <a:pt x="9317" y="93"/>
                      </a:cubicBezTo>
                      <a:cubicBezTo>
                        <a:pt x="9310" y="93"/>
                        <a:pt x="9301" y="89"/>
                        <a:pt x="9296" y="78"/>
                      </a:cubicBezTo>
                      <a:cubicBezTo>
                        <a:pt x="8985" y="28"/>
                        <a:pt x="8672" y="1"/>
                        <a:pt x="8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0" name="Google Shape;5810;p18"/>
                <p:cNvSpPr/>
                <p:nvPr/>
              </p:nvSpPr>
              <p:spPr>
                <a:xfrm>
                  <a:off x="3636773" y="3876815"/>
                  <a:ext cx="14251" cy="7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93" extrusionOk="0">
                      <a:moveTo>
                        <a:pt x="99" y="0"/>
                      </a:moveTo>
                      <a:cubicBezTo>
                        <a:pt x="90" y="9"/>
                        <a:pt x="90" y="9"/>
                        <a:pt x="81" y="9"/>
                      </a:cubicBezTo>
                      <a:cubicBezTo>
                        <a:pt x="63" y="18"/>
                        <a:pt x="1" y="72"/>
                        <a:pt x="45" y="90"/>
                      </a:cubicBezTo>
                      <a:cubicBezTo>
                        <a:pt x="54" y="92"/>
                        <a:pt x="63" y="93"/>
                        <a:pt x="72" y="93"/>
                      </a:cubicBezTo>
                      <a:cubicBezTo>
                        <a:pt x="98" y="93"/>
                        <a:pt x="124" y="83"/>
                        <a:pt x="144" y="63"/>
                      </a:cubicBezTo>
                      <a:cubicBezTo>
                        <a:pt x="170" y="36"/>
                        <a:pt x="135" y="18"/>
                        <a:pt x="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1" name="Google Shape;5811;p18"/>
                <p:cNvSpPr/>
                <p:nvPr/>
              </p:nvSpPr>
              <p:spPr>
                <a:xfrm>
                  <a:off x="1778870" y="4048579"/>
                  <a:ext cx="24585" cy="3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395" extrusionOk="0">
                      <a:moveTo>
                        <a:pt x="107" y="0"/>
                      </a:moveTo>
                      <a:cubicBezTo>
                        <a:pt x="9" y="80"/>
                        <a:pt x="0" y="321"/>
                        <a:pt x="107" y="384"/>
                      </a:cubicBezTo>
                      <a:cubicBezTo>
                        <a:pt x="120" y="391"/>
                        <a:pt x="132" y="394"/>
                        <a:pt x="144" y="394"/>
                      </a:cubicBezTo>
                      <a:cubicBezTo>
                        <a:pt x="219" y="394"/>
                        <a:pt x="261" y="258"/>
                        <a:pt x="277" y="196"/>
                      </a:cubicBezTo>
                      <a:cubicBezTo>
                        <a:pt x="286" y="134"/>
                        <a:pt x="295" y="54"/>
                        <a:pt x="232" y="18"/>
                      </a:cubicBezTo>
                      <a:cubicBezTo>
                        <a:pt x="188" y="0"/>
                        <a:pt x="143" y="0"/>
                        <a:pt x="1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2" name="Google Shape;5812;p18"/>
                <p:cNvSpPr/>
                <p:nvPr/>
              </p:nvSpPr>
              <p:spPr>
                <a:xfrm>
                  <a:off x="1566186" y="3952404"/>
                  <a:ext cx="52171" cy="46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556" extrusionOk="0">
                      <a:moveTo>
                        <a:pt x="333" y="0"/>
                      </a:moveTo>
                      <a:cubicBezTo>
                        <a:pt x="309" y="0"/>
                        <a:pt x="284" y="4"/>
                        <a:pt x="259" y="12"/>
                      </a:cubicBezTo>
                      <a:cubicBezTo>
                        <a:pt x="143" y="75"/>
                        <a:pt x="1" y="262"/>
                        <a:pt x="90" y="396"/>
                      </a:cubicBezTo>
                      <a:cubicBezTo>
                        <a:pt x="142" y="480"/>
                        <a:pt x="222" y="555"/>
                        <a:pt x="314" y="555"/>
                      </a:cubicBezTo>
                      <a:cubicBezTo>
                        <a:pt x="348" y="555"/>
                        <a:pt x="384" y="545"/>
                        <a:pt x="420" y="521"/>
                      </a:cubicBezTo>
                      <a:cubicBezTo>
                        <a:pt x="536" y="440"/>
                        <a:pt x="625" y="253"/>
                        <a:pt x="536" y="119"/>
                      </a:cubicBezTo>
                      <a:cubicBezTo>
                        <a:pt x="488" y="44"/>
                        <a:pt x="414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3" name="Google Shape;5813;p18"/>
                <p:cNvSpPr/>
                <p:nvPr/>
              </p:nvSpPr>
              <p:spPr>
                <a:xfrm>
                  <a:off x="1740283" y="3957822"/>
                  <a:ext cx="23002" cy="2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81" extrusionOk="0">
                      <a:moveTo>
                        <a:pt x="142" y="1"/>
                      </a:moveTo>
                      <a:lnTo>
                        <a:pt x="142" y="1"/>
                      </a:lnTo>
                      <a:cubicBezTo>
                        <a:pt x="80" y="28"/>
                        <a:pt x="26" y="117"/>
                        <a:pt x="8" y="170"/>
                      </a:cubicBezTo>
                      <a:cubicBezTo>
                        <a:pt x="0" y="225"/>
                        <a:pt x="20" y="280"/>
                        <a:pt x="74" y="280"/>
                      </a:cubicBezTo>
                      <a:cubicBezTo>
                        <a:pt x="81" y="280"/>
                        <a:pt x="89" y="279"/>
                        <a:pt x="97" y="277"/>
                      </a:cubicBezTo>
                      <a:cubicBezTo>
                        <a:pt x="196" y="242"/>
                        <a:pt x="276" y="36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4" name="Google Shape;5814;p18"/>
                <p:cNvSpPr/>
                <p:nvPr/>
              </p:nvSpPr>
              <p:spPr>
                <a:xfrm>
                  <a:off x="3557266" y="3899150"/>
                  <a:ext cx="28336" cy="2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288" extrusionOk="0">
                      <a:moveTo>
                        <a:pt x="188" y="0"/>
                      </a:moveTo>
                      <a:cubicBezTo>
                        <a:pt x="125" y="18"/>
                        <a:pt x="45" y="98"/>
                        <a:pt x="27" y="161"/>
                      </a:cubicBezTo>
                      <a:cubicBezTo>
                        <a:pt x="0" y="241"/>
                        <a:pt x="90" y="268"/>
                        <a:pt x="152" y="285"/>
                      </a:cubicBezTo>
                      <a:cubicBezTo>
                        <a:pt x="161" y="287"/>
                        <a:pt x="169" y="287"/>
                        <a:pt x="178" y="287"/>
                      </a:cubicBezTo>
                      <a:cubicBezTo>
                        <a:pt x="238" y="287"/>
                        <a:pt x="289" y="259"/>
                        <a:pt x="313" y="196"/>
                      </a:cubicBezTo>
                      <a:cubicBezTo>
                        <a:pt x="339" y="107"/>
                        <a:pt x="259" y="36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5" name="Google Shape;5815;p18"/>
                <p:cNvSpPr/>
                <p:nvPr/>
              </p:nvSpPr>
              <p:spPr>
                <a:xfrm>
                  <a:off x="3041307" y="3893899"/>
                  <a:ext cx="6751" cy="75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90" extrusionOk="0">
                      <a:moveTo>
                        <a:pt x="54" y="1"/>
                      </a:moveTo>
                      <a:cubicBezTo>
                        <a:pt x="45" y="9"/>
                        <a:pt x="36" y="9"/>
                        <a:pt x="27" y="27"/>
                      </a:cubicBezTo>
                      <a:cubicBezTo>
                        <a:pt x="27" y="45"/>
                        <a:pt x="0" y="72"/>
                        <a:pt x="9" y="90"/>
                      </a:cubicBezTo>
                      <a:lnTo>
                        <a:pt x="27" y="90"/>
                      </a:lnTo>
                      <a:cubicBezTo>
                        <a:pt x="36" y="90"/>
                        <a:pt x="45" y="81"/>
                        <a:pt x="54" y="72"/>
                      </a:cubicBezTo>
                      <a:cubicBezTo>
                        <a:pt x="71" y="54"/>
                        <a:pt x="80" y="45"/>
                        <a:pt x="71" y="27"/>
                      </a:cubicBezTo>
                      <a:cubicBezTo>
                        <a:pt x="71" y="9"/>
                        <a:pt x="63" y="1"/>
                        <a:pt x="5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6" name="Google Shape;5816;p18"/>
                <p:cNvSpPr/>
                <p:nvPr/>
              </p:nvSpPr>
              <p:spPr>
                <a:xfrm>
                  <a:off x="3494095" y="3833644"/>
                  <a:ext cx="10918" cy="11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" h="137" extrusionOk="0">
                      <a:moveTo>
                        <a:pt x="71" y="1"/>
                      </a:moveTo>
                      <a:cubicBezTo>
                        <a:pt x="62" y="1"/>
                        <a:pt x="54" y="10"/>
                        <a:pt x="45" y="10"/>
                      </a:cubicBezTo>
                      <a:cubicBezTo>
                        <a:pt x="27" y="19"/>
                        <a:pt x="18" y="19"/>
                        <a:pt x="9" y="19"/>
                      </a:cubicBezTo>
                      <a:lnTo>
                        <a:pt x="0" y="19"/>
                      </a:lnTo>
                      <a:cubicBezTo>
                        <a:pt x="0" y="28"/>
                        <a:pt x="9" y="63"/>
                        <a:pt x="18" y="72"/>
                      </a:cubicBezTo>
                      <a:cubicBezTo>
                        <a:pt x="27" y="90"/>
                        <a:pt x="36" y="117"/>
                        <a:pt x="54" y="126"/>
                      </a:cubicBezTo>
                      <a:cubicBezTo>
                        <a:pt x="63" y="133"/>
                        <a:pt x="72" y="136"/>
                        <a:pt x="80" y="136"/>
                      </a:cubicBezTo>
                      <a:cubicBezTo>
                        <a:pt x="111" y="136"/>
                        <a:pt x="130" y="90"/>
                        <a:pt x="116" y="55"/>
                      </a:cubicBezTo>
                      <a:cubicBezTo>
                        <a:pt x="107" y="37"/>
                        <a:pt x="89" y="19"/>
                        <a:pt x="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7" name="Google Shape;5817;p18"/>
                <p:cNvSpPr/>
                <p:nvPr/>
              </p:nvSpPr>
              <p:spPr>
                <a:xfrm>
                  <a:off x="2989220" y="3928819"/>
                  <a:ext cx="12751" cy="15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" h="182" extrusionOk="0">
                      <a:moveTo>
                        <a:pt x="63" y="1"/>
                      </a:moveTo>
                      <a:cubicBezTo>
                        <a:pt x="63" y="10"/>
                        <a:pt x="54" y="10"/>
                        <a:pt x="54" y="19"/>
                      </a:cubicBezTo>
                      <a:cubicBezTo>
                        <a:pt x="27" y="37"/>
                        <a:pt x="18" y="54"/>
                        <a:pt x="10" y="90"/>
                      </a:cubicBezTo>
                      <a:cubicBezTo>
                        <a:pt x="1" y="108"/>
                        <a:pt x="1" y="144"/>
                        <a:pt x="10" y="161"/>
                      </a:cubicBezTo>
                      <a:cubicBezTo>
                        <a:pt x="24" y="176"/>
                        <a:pt x="39" y="182"/>
                        <a:pt x="54" y="182"/>
                      </a:cubicBezTo>
                      <a:cubicBezTo>
                        <a:pt x="85" y="182"/>
                        <a:pt x="113" y="156"/>
                        <a:pt x="126" y="126"/>
                      </a:cubicBezTo>
                      <a:cubicBezTo>
                        <a:pt x="152" y="63"/>
                        <a:pt x="108" y="28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8" name="Google Shape;5818;p18"/>
                <p:cNvSpPr/>
                <p:nvPr/>
              </p:nvSpPr>
              <p:spPr>
                <a:xfrm>
                  <a:off x="1804122" y="4051496"/>
                  <a:ext cx="188182" cy="20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2446" extrusionOk="0">
                      <a:moveTo>
                        <a:pt x="1517" y="1"/>
                      </a:moveTo>
                      <a:lnTo>
                        <a:pt x="1517" y="1"/>
                      </a:lnTo>
                      <a:cubicBezTo>
                        <a:pt x="1651" y="251"/>
                        <a:pt x="1615" y="634"/>
                        <a:pt x="1544" y="884"/>
                      </a:cubicBezTo>
                      <a:cubicBezTo>
                        <a:pt x="1303" y="1633"/>
                        <a:pt x="732" y="1990"/>
                        <a:pt x="0" y="2106"/>
                      </a:cubicBezTo>
                      <a:cubicBezTo>
                        <a:pt x="277" y="2213"/>
                        <a:pt x="545" y="2329"/>
                        <a:pt x="803" y="2445"/>
                      </a:cubicBezTo>
                      <a:cubicBezTo>
                        <a:pt x="1794" y="2115"/>
                        <a:pt x="2258" y="768"/>
                        <a:pt x="15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9" name="Google Shape;5819;p18"/>
                <p:cNvSpPr/>
                <p:nvPr/>
              </p:nvSpPr>
              <p:spPr>
                <a:xfrm>
                  <a:off x="1816540" y="3960572"/>
                  <a:ext cx="369780" cy="334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4009" extrusionOk="0">
                      <a:moveTo>
                        <a:pt x="1444" y="1"/>
                      </a:moveTo>
                      <a:cubicBezTo>
                        <a:pt x="1389" y="1"/>
                        <a:pt x="1328" y="20"/>
                        <a:pt x="1261" y="66"/>
                      </a:cubicBezTo>
                      <a:cubicBezTo>
                        <a:pt x="1154" y="128"/>
                        <a:pt x="1092" y="226"/>
                        <a:pt x="976" y="280"/>
                      </a:cubicBezTo>
                      <a:cubicBezTo>
                        <a:pt x="965" y="285"/>
                        <a:pt x="949" y="290"/>
                        <a:pt x="934" y="290"/>
                      </a:cubicBezTo>
                      <a:cubicBezTo>
                        <a:pt x="922" y="290"/>
                        <a:pt x="912" y="288"/>
                        <a:pt x="904" y="280"/>
                      </a:cubicBezTo>
                      <a:cubicBezTo>
                        <a:pt x="826" y="223"/>
                        <a:pt x="770" y="194"/>
                        <a:pt x="687" y="194"/>
                      </a:cubicBezTo>
                      <a:cubicBezTo>
                        <a:pt x="666" y="194"/>
                        <a:pt x="644" y="196"/>
                        <a:pt x="619" y="200"/>
                      </a:cubicBezTo>
                      <a:cubicBezTo>
                        <a:pt x="0" y="272"/>
                        <a:pt x="98" y="958"/>
                        <a:pt x="598" y="958"/>
                      </a:cubicBezTo>
                      <a:cubicBezTo>
                        <a:pt x="654" y="958"/>
                        <a:pt x="714" y="950"/>
                        <a:pt x="779" y="931"/>
                      </a:cubicBezTo>
                      <a:cubicBezTo>
                        <a:pt x="851" y="863"/>
                        <a:pt x="930" y="832"/>
                        <a:pt x="1007" y="832"/>
                      </a:cubicBezTo>
                      <a:cubicBezTo>
                        <a:pt x="1093" y="832"/>
                        <a:pt x="1177" y="870"/>
                        <a:pt x="1252" y="940"/>
                      </a:cubicBezTo>
                      <a:lnTo>
                        <a:pt x="1261" y="940"/>
                      </a:lnTo>
                      <a:cubicBezTo>
                        <a:pt x="1475" y="1092"/>
                        <a:pt x="1618" y="1270"/>
                        <a:pt x="1716" y="1467"/>
                      </a:cubicBezTo>
                      <a:cubicBezTo>
                        <a:pt x="1725" y="1467"/>
                        <a:pt x="1734" y="1475"/>
                        <a:pt x="1734" y="1484"/>
                      </a:cubicBezTo>
                      <a:cubicBezTo>
                        <a:pt x="1850" y="1814"/>
                        <a:pt x="2189" y="2011"/>
                        <a:pt x="2233" y="2385"/>
                      </a:cubicBezTo>
                      <a:cubicBezTo>
                        <a:pt x="2260" y="2626"/>
                        <a:pt x="2207" y="2831"/>
                        <a:pt x="2117" y="3054"/>
                      </a:cubicBezTo>
                      <a:cubicBezTo>
                        <a:pt x="1948" y="3456"/>
                        <a:pt x="1636" y="3741"/>
                        <a:pt x="1234" y="3822"/>
                      </a:cubicBezTo>
                      <a:cubicBezTo>
                        <a:pt x="1350" y="3884"/>
                        <a:pt x="1466" y="3947"/>
                        <a:pt x="1582" y="4009"/>
                      </a:cubicBezTo>
                      <a:cubicBezTo>
                        <a:pt x="2019" y="3929"/>
                        <a:pt x="2456" y="3848"/>
                        <a:pt x="2894" y="3804"/>
                      </a:cubicBezTo>
                      <a:cubicBezTo>
                        <a:pt x="2760" y="3563"/>
                        <a:pt x="2778" y="3260"/>
                        <a:pt x="2920" y="3010"/>
                      </a:cubicBezTo>
                      <a:cubicBezTo>
                        <a:pt x="3015" y="2837"/>
                        <a:pt x="3152" y="2706"/>
                        <a:pt x="3331" y="2706"/>
                      </a:cubicBezTo>
                      <a:cubicBezTo>
                        <a:pt x="3337" y="2706"/>
                        <a:pt x="3343" y="2706"/>
                        <a:pt x="3349" y="2707"/>
                      </a:cubicBezTo>
                      <a:cubicBezTo>
                        <a:pt x="3380" y="2672"/>
                        <a:pt x="3421" y="2657"/>
                        <a:pt x="3467" y="2657"/>
                      </a:cubicBezTo>
                      <a:cubicBezTo>
                        <a:pt x="3673" y="2657"/>
                        <a:pt x="3991" y="2939"/>
                        <a:pt x="4107" y="3019"/>
                      </a:cubicBezTo>
                      <a:cubicBezTo>
                        <a:pt x="4146" y="3041"/>
                        <a:pt x="4238" y="3116"/>
                        <a:pt x="4312" y="3116"/>
                      </a:cubicBezTo>
                      <a:cubicBezTo>
                        <a:pt x="4356" y="3116"/>
                        <a:pt x="4394" y="3090"/>
                        <a:pt x="4410" y="3010"/>
                      </a:cubicBezTo>
                      <a:cubicBezTo>
                        <a:pt x="4428" y="2903"/>
                        <a:pt x="4437" y="2796"/>
                        <a:pt x="4410" y="2689"/>
                      </a:cubicBezTo>
                      <a:cubicBezTo>
                        <a:pt x="4366" y="2537"/>
                        <a:pt x="4303" y="2376"/>
                        <a:pt x="4187" y="2260"/>
                      </a:cubicBezTo>
                      <a:cubicBezTo>
                        <a:pt x="4015" y="2089"/>
                        <a:pt x="3812" y="2007"/>
                        <a:pt x="3597" y="2007"/>
                      </a:cubicBezTo>
                      <a:cubicBezTo>
                        <a:pt x="3533" y="2007"/>
                        <a:pt x="3468" y="2014"/>
                        <a:pt x="3402" y="2029"/>
                      </a:cubicBezTo>
                      <a:cubicBezTo>
                        <a:pt x="3286" y="2305"/>
                        <a:pt x="3001" y="2439"/>
                        <a:pt x="2715" y="2457"/>
                      </a:cubicBezTo>
                      <a:cubicBezTo>
                        <a:pt x="2712" y="2457"/>
                        <a:pt x="2709" y="2458"/>
                        <a:pt x="2707" y="2458"/>
                      </a:cubicBezTo>
                      <a:cubicBezTo>
                        <a:pt x="2670" y="2458"/>
                        <a:pt x="2664" y="2401"/>
                        <a:pt x="2697" y="2376"/>
                      </a:cubicBezTo>
                      <a:cubicBezTo>
                        <a:pt x="2911" y="2243"/>
                        <a:pt x="3580" y="1966"/>
                        <a:pt x="3152" y="1547"/>
                      </a:cubicBezTo>
                      <a:cubicBezTo>
                        <a:pt x="3010" y="1404"/>
                        <a:pt x="2858" y="1279"/>
                        <a:pt x="2715" y="1136"/>
                      </a:cubicBezTo>
                      <a:cubicBezTo>
                        <a:pt x="2519" y="940"/>
                        <a:pt x="3072" y="922"/>
                        <a:pt x="2483" y="592"/>
                      </a:cubicBezTo>
                      <a:cubicBezTo>
                        <a:pt x="2409" y="551"/>
                        <a:pt x="2324" y="544"/>
                        <a:pt x="2239" y="544"/>
                      </a:cubicBezTo>
                      <a:cubicBezTo>
                        <a:pt x="2197" y="544"/>
                        <a:pt x="2155" y="545"/>
                        <a:pt x="2114" y="545"/>
                      </a:cubicBezTo>
                      <a:cubicBezTo>
                        <a:pt x="1993" y="545"/>
                        <a:pt x="1885" y="530"/>
                        <a:pt x="1832" y="405"/>
                      </a:cubicBezTo>
                      <a:cubicBezTo>
                        <a:pt x="1769" y="258"/>
                        <a:pt x="1645" y="1"/>
                        <a:pt x="14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0" name="Google Shape;5820;p18"/>
                <p:cNvSpPr/>
                <p:nvPr/>
              </p:nvSpPr>
              <p:spPr>
                <a:xfrm>
                  <a:off x="1958801" y="4020243"/>
                  <a:ext cx="2133087" cy="301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95" h="3615" extrusionOk="0">
                      <a:moveTo>
                        <a:pt x="14200" y="1"/>
                      </a:moveTo>
                      <a:cubicBezTo>
                        <a:pt x="13827" y="1"/>
                        <a:pt x="13455" y="20"/>
                        <a:pt x="13087" y="64"/>
                      </a:cubicBezTo>
                      <a:cubicBezTo>
                        <a:pt x="12347" y="153"/>
                        <a:pt x="11615" y="322"/>
                        <a:pt x="10884" y="492"/>
                      </a:cubicBezTo>
                      <a:cubicBezTo>
                        <a:pt x="10340" y="626"/>
                        <a:pt x="9786" y="733"/>
                        <a:pt x="9269" y="920"/>
                      </a:cubicBezTo>
                      <a:cubicBezTo>
                        <a:pt x="8752" y="1098"/>
                        <a:pt x="8234" y="1250"/>
                        <a:pt x="7726" y="1446"/>
                      </a:cubicBezTo>
                      <a:cubicBezTo>
                        <a:pt x="7217" y="1652"/>
                        <a:pt x="6718" y="1875"/>
                        <a:pt x="6191" y="2026"/>
                      </a:cubicBezTo>
                      <a:cubicBezTo>
                        <a:pt x="5076" y="2365"/>
                        <a:pt x="3988" y="2838"/>
                        <a:pt x="2837" y="3061"/>
                      </a:cubicBezTo>
                      <a:cubicBezTo>
                        <a:pt x="1909" y="3239"/>
                        <a:pt x="946" y="3248"/>
                        <a:pt x="0" y="3364"/>
                      </a:cubicBezTo>
                      <a:cubicBezTo>
                        <a:pt x="45" y="3391"/>
                        <a:pt x="89" y="3409"/>
                        <a:pt x="134" y="3436"/>
                      </a:cubicBezTo>
                      <a:cubicBezTo>
                        <a:pt x="232" y="3498"/>
                        <a:pt x="339" y="3552"/>
                        <a:pt x="437" y="3614"/>
                      </a:cubicBezTo>
                      <a:cubicBezTo>
                        <a:pt x="1713" y="3462"/>
                        <a:pt x="2980" y="3436"/>
                        <a:pt x="4246" y="3177"/>
                      </a:cubicBezTo>
                      <a:cubicBezTo>
                        <a:pt x="5433" y="2927"/>
                        <a:pt x="6637" y="2767"/>
                        <a:pt x="7815" y="2472"/>
                      </a:cubicBezTo>
                      <a:cubicBezTo>
                        <a:pt x="9055" y="2169"/>
                        <a:pt x="10286" y="1839"/>
                        <a:pt x="11517" y="1536"/>
                      </a:cubicBezTo>
                      <a:cubicBezTo>
                        <a:pt x="12748" y="1223"/>
                        <a:pt x="14033" y="929"/>
                        <a:pt x="15309" y="929"/>
                      </a:cubicBezTo>
                      <a:cubicBezTo>
                        <a:pt x="15323" y="929"/>
                        <a:pt x="15338" y="929"/>
                        <a:pt x="15353" y="929"/>
                      </a:cubicBezTo>
                      <a:cubicBezTo>
                        <a:pt x="17168" y="929"/>
                        <a:pt x="19016" y="1468"/>
                        <a:pt x="20768" y="1901"/>
                      </a:cubicBezTo>
                      <a:cubicBezTo>
                        <a:pt x="21616" y="2107"/>
                        <a:pt x="22454" y="2383"/>
                        <a:pt x="23329" y="2535"/>
                      </a:cubicBezTo>
                      <a:cubicBezTo>
                        <a:pt x="23700" y="2600"/>
                        <a:pt x="24061" y="2633"/>
                        <a:pt x="24418" y="2633"/>
                      </a:cubicBezTo>
                      <a:cubicBezTo>
                        <a:pt x="24798" y="2633"/>
                        <a:pt x="25173" y="2595"/>
                        <a:pt x="25550" y="2517"/>
                      </a:cubicBezTo>
                      <a:cubicBezTo>
                        <a:pt x="25568" y="2508"/>
                        <a:pt x="25577" y="2508"/>
                        <a:pt x="25595" y="2499"/>
                      </a:cubicBezTo>
                      <a:lnTo>
                        <a:pt x="25595" y="2499"/>
                      </a:lnTo>
                      <a:cubicBezTo>
                        <a:pt x="25577" y="2499"/>
                        <a:pt x="25559" y="2499"/>
                        <a:pt x="25542" y="2499"/>
                      </a:cubicBezTo>
                      <a:cubicBezTo>
                        <a:pt x="24898" y="2499"/>
                        <a:pt x="24231" y="2343"/>
                        <a:pt x="23641" y="2187"/>
                      </a:cubicBezTo>
                      <a:cubicBezTo>
                        <a:pt x="22651" y="1919"/>
                        <a:pt x="21669" y="1616"/>
                        <a:pt x="20706" y="1268"/>
                      </a:cubicBezTo>
                      <a:cubicBezTo>
                        <a:pt x="20099" y="1045"/>
                        <a:pt x="19448" y="920"/>
                        <a:pt x="18823" y="742"/>
                      </a:cubicBezTo>
                      <a:cubicBezTo>
                        <a:pt x="18217" y="572"/>
                        <a:pt x="17592" y="403"/>
                        <a:pt x="16968" y="287"/>
                      </a:cubicBezTo>
                      <a:cubicBezTo>
                        <a:pt x="16070" y="121"/>
                        <a:pt x="15131" y="1"/>
                        <a:pt x="1420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821" name="Google Shape;5821;p18"/>
              <p:cNvSpPr/>
              <p:nvPr/>
            </p:nvSpPr>
            <p:spPr>
              <a:xfrm>
                <a:off x="1925201" y="4196367"/>
                <a:ext cx="57584" cy="103007"/>
              </a:xfrm>
              <a:custGeom>
                <a:avLst/>
                <a:gdLst/>
                <a:ahLst/>
                <a:cxnLst/>
                <a:rect l="l" t="t" r="r" b="b"/>
                <a:pathLst>
                  <a:path w="554" h="991" extrusionOk="0">
                    <a:moveTo>
                      <a:pt x="500" y="1"/>
                    </a:moveTo>
                    <a:cubicBezTo>
                      <a:pt x="500" y="1"/>
                      <a:pt x="366" y="27"/>
                      <a:pt x="251" y="143"/>
                    </a:cubicBezTo>
                    <a:cubicBezTo>
                      <a:pt x="117" y="277"/>
                      <a:pt x="1" y="536"/>
                      <a:pt x="108" y="991"/>
                    </a:cubicBezTo>
                    <a:cubicBezTo>
                      <a:pt x="259" y="982"/>
                      <a:pt x="411" y="964"/>
                      <a:pt x="554" y="955"/>
                    </a:cubicBezTo>
                    <a:cubicBezTo>
                      <a:pt x="545" y="946"/>
                      <a:pt x="527" y="928"/>
                      <a:pt x="509" y="911"/>
                    </a:cubicBezTo>
                    <a:cubicBezTo>
                      <a:pt x="393" y="795"/>
                      <a:pt x="366" y="643"/>
                      <a:pt x="366" y="491"/>
                    </a:cubicBezTo>
                    <a:cubicBezTo>
                      <a:pt x="358" y="313"/>
                      <a:pt x="500" y="1"/>
                      <a:pt x="5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18"/>
              <p:cNvSpPr/>
              <p:nvPr/>
            </p:nvSpPr>
            <p:spPr>
              <a:xfrm>
                <a:off x="3809460" y="4012598"/>
                <a:ext cx="829045" cy="212458"/>
              </a:xfrm>
              <a:custGeom>
                <a:avLst/>
                <a:gdLst/>
                <a:ahLst/>
                <a:cxnLst/>
                <a:rect l="l" t="t" r="r" b="b"/>
                <a:pathLst>
                  <a:path w="7976" h="2044" extrusionOk="0">
                    <a:moveTo>
                      <a:pt x="2741" y="0"/>
                    </a:moveTo>
                    <a:cubicBezTo>
                      <a:pt x="2489" y="0"/>
                      <a:pt x="2239" y="15"/>
                      <a:pt x="1999" y="47"/>
                    </a:cubicBezTo>
                    <a:cubicBezTo>
                      <a:pt x="1508" y="118"/>
                      <a:pt x="982" y="118"/>
                      <a:pt x="500" y="243"/>
                    </a:cubicBezTo>
                    <a:cubicBezTo>
                      <a:pt x="330" y="279"/>
                      <a:pt x="170" y="315"/>
                      <a:pt x="0" y="323"/>
                    </a:cubicBezTo>
                    <a:cubicBezTo>
                      <a:pt x="393" y="431"/>
                      <a:pt x="768" y="538"/>
                      <a:pt x="1151" y="645"/>
                    </a:cubicBezTo>
                    <a:cubicBezTo>
                      <a:pt x="2159" y="921"/>
                      <a:pt x="3132" y="1323"/>
                      <a:pt x="4149" y="1599"/>
                    </a:cubicBezTo>
                    <a:cubicBezTo>
                      <a:pt x="4897" y="1803"/>
                      <a:pt x="5698" y="2043"/>
                      <a:pt x="6483" y="2043"/>
                    </a:cubicBezTo>
                    <a:cubicBezTo>
                      <a:pt x="6558" y="2043"/>
                      <a:pt x="6634" y="2041"/>
                      <a:pt x="6709" y="2036"/>
                    </a:cubicBezTo>
                    <a:cubicBezTo>
                      <a:pt x="7119" y="1911"/>
                      <a:pt x="7547" y="1831"/>
                      <a:pt x="7976" y="1795"/>
                    </a:cubicBezTo>
                    <a:cubicBezTo>
                      <a:pt x="7619" y="1644"/>
                      <a:pt x="7280" y="1430"/>
                      <a:pt x="6977" y="1251"/>
                    </a:cubicBezTo>
                    <a:cubicBezTo>
                      <a:pt x="6272" y="841"/>
                      <a:pt x="5496" y="395"/>
                      <a:pt x="4693" y="225"/>
                    </a:cubicBezTo>
                    <a:cubicBezTo>
                      <a:pt x="4075" y="97"/>
                      <a:pt x="3396" y="0"/>
                      <a:pt x="274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18"/>
              <p:cNvSpPr/>
              <p:nvPr/>
            </p:nvSpPr>
            <p:spPr>
              <a:xfrm>
                <a:off x="1710146" y="4088787"/>
                <a:ext cx="145623" cy="207885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2000" extrusionOk="0">
                    <a:moveTo>
                      <a:pt x="1017" y="1"/>
                    </a:moveTo>
                    <a:cubicBezTo>
                      <a:pt x="1079" y="304"/>
                      <a:pt x="1044" y="643"/>
                      <a:pt x="919" y="964"/>
                    </a:cubicBezTo>
                    <a:cubicBezTo>
                      <a:pt x="758" y="1384"/>
                      <a:pt x="428" y="1740"/>
                      <a:pt x="0" y="1839"/>
                    </a:cubicBezTo>
                    <a:cubicBezTo>
                      <a:pt x="107" y="1892"/>
                      <a:pt x="223" y="1946"/>
                      <a:pt x="330" y="1999"/>
                    </a:cubicBezTo>
                    <a:cubicBezTo>
                      <a:pt x="785" y="1874"/>
                      <a:pt x="1169" y="1419"/>
                      <a:pt x="1285" y="973"/>
                    </a:cubicBezTo>
                    <a:cubicBezTo>
                      <a:pt x="1401" y="554"/>
                      <a:pt x="1178" y="304"/>
                      <a:pt x="10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18"/>
            <p:cNvGrpSpPr/>
            <p:nvPr/>
          </p:nvGrpSpPr>
          <p:grpSpPr>
            <a:xfrm flipH="1">
              <a:off x="5550443" y="4663795"/>
              <a:ext cx="3116611" cy="2021406"/>
              <a:chOff x="5177059" y="2533644"/>
              <a:chExt cx="3192268" cy="2070476"/>
            </a:xfrm>
          </p:grpSpPr>
          <p:grpSp>
            <p:nvGrpSpPr>
              <p:cNvPr id="5825" name="Google Shape;5825;p18"/>
              <p:cNvGrpSpPr/>
              <p:nvPr/>
            </p:nvGrpSpPr>
            <p:grpSpPr>
              <a:xfrm>
                <a:off x="5198626" y="2549819"/>
                <a:ext cx="2949491" cy="1698972"/>
                <a:chOff x="5320740" y="2847612"/>
                <a:chExt cx="2364890" cy="1362229"/>
              </a:xfrm>
            </p:grpSpPr>
            <p:sp>
              <p:nvSpPr>
                <p:cNvPr id="5826" name="Google Shape;5826;p18"/>
                <p:cNvSpPr/>
                <p:nvPr/>
              </p:nvSpPr>
              <p:spPr>
                <a:xfrm>
                  <a:off x="5320740" y="3508442"/>
                  <a:ext cx="798996" cy="293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92" h="4957" extrusionOk="0">
                      <a:moveTo>
                        <a:pt x="5987" y="1"/>
                      </a:moveTo>
                      <a:cubicBezTo>
                        <a:pt x="5038" y="1"/>
                        <a:pt x="4082" y="346"/>
                        <a:pt x="3313" y="906"/>
                      </a:cubicBezTo>
                      <a:cubicBezTo>
                        <a:pt x="2804" y="1281"/>
                        <a:pt x="2447" y="1790"/>
                        <a:pt x="2064" y="2271"/>
                      </a:cubicBezTo>
                      <a:cubicBezTo>
                        <a:pt x="2001" y="2352"/>
                        <a:pt x="1974" y="2325"/>
                        <a:pt x="1867" y="2369"/>
                      </a:cubicBezTo>
                      <a:cubicBezTo>
                        <a:pt x="1600" y="2468"/>
                        <a:pt x="1332" y="2601"/>
                        <a:pt x="1100" y="2771"/>
                      </a:cubicBezTo>
                      <a:cubicBezTo>
                        <a:pt x="654" y="3101"/>
                        <a:pt x="146" y="3440"/>
                        <a:pt x="39" y="4029"/>
                      </a:cubicBezTo>
                      <a:cubicBezTo>
                        <a:pt x="0" y="4251"/>
                        <a:pt x="146" y="4322"/>
                        <a:pt x="344" y="4322"/>
                      </a:cubicBezTo>
                      <a:cubicBezTo>
                        <a:pt x="654" y="4322"/>
                        <a:pt x="1094" y="4147"/>
                        <a:pt x="1154" y="4109"/>
                      </a:cubicBezTo>
                      <a:cubicBezTo>
                        <a:pt x="1332" y="4020"/>
                        <a:pt x="1484" y="3895"/>
                        <a:pt x="1662" y="3788"/>
                      </a:cubicBezTo>
                      <a:cubicBezTo>
                        <a:pt x="1939" y="3627"/>
                        <a:pt x="2233" y="3386"/>
                        <a:pt x="2545" y="3297"/>
                      </a:cubicBezTo>
                      <a:cubicBezTo>
                        <a:pt x="2553" y="3295"/>
                        <a:pt x="2562" y="3293"/>
                        <a:pt x="2570" y="3293"/>
                      </a:cubicBezTo>
                      <a:cubicBezTo>
                        <a:pt x="2619" y="3293"/>
                        <a:pt x="2670" y="3333"/>
                        <a:pt x="2670" y="3386"/>
                      </a:cubicBezTo>
                      <a:cubicBezTo>
                        <a:pt x="2652" y="3529"/>
                        <a:pt x="2572" y="3672"/>
                        <a:pt x="2572" y="3815"/>
                      </a:cubicBezTo>
                      <a:cubicBezTo>
                        <a:pt x="2572" y="4044"/>
                        <a:pt x="2672" y="4130"/>
                        <a:pt x="2806" y="4130"/>
                      </a:cubicBezTo>
                      <a:cubicBezTo>
                        <a:pt x="2922" y="4130"/>
                        <a:pt x="3064" y="4066"/>
                        <a:pt x="3188" y="3975"/>
                      </a:cubicBezTo>
                      <a:cubicBezTo>
                        <a:pt x="3402" y="3824"/>
                        <a:pt x="3607" y="3663"/>
                        <a:pt x="3785" y="3476"/>
                      </a:cubicBezTo>
                      <a:cubicBezTo>
                        <a:pt x="3937" y="3324"/>
                        <a:pt x="4026" y="3137"/>
                        <a:pt x="4196" y="3003"/>
                      </a:cubicBezTo>
                      <a:cubicBezTo>
                        <a:pt x="4216" y="2988"/>
                        <a:pt x="4238" y="2981"/>
                        <a:pt x="4259" y="2981"/>
                      </a:cubicBezTo>
                      <a:cubicBezTo>
                        <a:pt x="4303" y="2981"/>
                        <a:pt x="4341" y="3011"/>
                        <a:pt x="4347" y="3065"/>
                      </a:cubicBezTo>
                      <a:cubicBezTo>
                        <a:pt x="4374" y="3431"/>
                        <a:pt x="4196" y="3877"/>
                        <a:pt x="4642" y="4082"/>
                      </a:cubicBezTo>
                      <a:cubicBezTo>
                        <a:pt x="4715" y="4115"/>
                        <a:pt x="4787" y="4130"/>
                        <a:pt x="4857" y="4130"/>
                      </a:cubicBezTo>
                      <a:cubicBezTo>
                        <a:pt x="5207" y="4130"/>
                        <a:pt x="5519" y="3774"/>
                        <a:pt x="5757" y="3574"/>
                      </a:cubicBezTo>
                      <a:cubicBezTo>
                        <a:pt x="5900" y="3449"/>
                        <a:pt x="6132" y="3146"/>
                        <a:pt x="6355" y="3146"/>
                      </a:cubicBezTo>
                      <a:cubicBezTo>
                        <a:pt x="6649" y="3146"/>
                        <a:pt x="6462" y="3583"/>
                        <a:pt x="6551" y="3886"/>
                      </a:cubicBezTo>
                      <a:cubicBezTo>
                        <a:pt x="6584" y="4010"/>
                        <a:pt x="6656" y="4165"/>
                        <a:pt x="6852" y="4165"/>
                      </a:cubicBezTo>
                      <a:cubicBezTo>
                        <a:pt x="6867" y="4165"/>
                        <a:pt x="6882" y="4165"/>
                        <a:pt x="6899" y="4163"/>
                      </a:cubicBezTo>
                      <a:cubicBezTo>
                        <a:pt x="6970" y="4154"/>
                        <a:pt x="7042" y="4136"/>
                        <a:pt x="7104" y="4109"/>
                      </a:cubicBezTo>
                      <a:cubicBezTo>
                        <a:pt x="7113" y="4109"/>
                        <a:pt x="7113" y="4100"/>
                        <a:pt x="7122" y="4100"/>
                      </a:cubicBezTo>
                      <a:cubicBezTo>
                        <a:pt x="7407" y="3993"/>
                        <a:pt x="7648" y="3770"/>
                        <a:pt x="7889" y="3592"/>
                      </a:cubicBezTo>
                      <a:cubicBezTo>
                        <a:pt x="7892" y="3589"/>
                        <a:pt x="7895" y="3588"/>
                        <a:pt x="7898" y="3588"/>
                      </a:cubicBezTo>
                      <a:cubicBezTo>
                        <a:pt x="7914" y="3588"/>
                        <a:pt x="7929" y="3621"/>
                        <a:pt x="7907" y="3636"/>
                      </a:cubicBezTo>
                      <a:lnTo>
                        <a:pt x="7898" y="3636"/>
                      </a:lnTo>
                      <a:cubicBezTo>
                        <a:pt x="7907" y="3645"/>
                        <a:pt x="7907" y="3654"/>
                        <a:pt x="7898" y="3663"/>
                      </a:cubicBezTo>
                      <a:cubicBezTo>
                        <a:pt x="7702" y="3859"/>
                        <a:pt x="7450" y="4371"/>
                        <a:pt x="7915" y="4371"/>
                      </a:cubicBezTo>
                      <a:cubicBezTo>
                        <a:pt x="7937" y="4371"/>
                        <a:pt x="7961" y="4370"/>
                        <a:pt x="7987" y="4368"/>
                      </a:cubicBezTo>
                      <a:cubicBezTo>
                        <a:pt x="8308" y="4332"/>
                        <a:pt x="8585" y="4172"/>
                        <a:pt x="8870" y="4038"/>
                      </a:cubicBezTo>
                      <a:cubicBezTo>
                        <a:pt x="9052" y="3958"/>
                        <a:pt x="9256" y="3889"/>
                        <a:pt x="9457" y="3889"/>
                      </a:cubicBezTo>
                      <a:cubicBezTo>
                        <a:pt x="9570" y="3889"/>
                        <a:pt x="9683" y="3911"/>
                        <a:pt x="9789" y="3966"/>
                      </a:cubicBezTo>
                      <a:cubicBezTo>
                        <a:pt x="9914" y="4029"/>
                        <a:pt x="9994" y="4270"/>
                        <a:pt x="10057" y="4377"/>
                      </a:cubicBezTo>
                      <a:cubicBezTo>
                        <a:pt x="10173" y="4562"/>
                        <a:pt x="10316" y="4810"/>
                        <a:pt x="10562" y="4810"/>
                      </a:cubicBezTo>
                      <a:cubicBezTo>
                        <a:pt x="10636" y="4810"/>
                        <a:pt x="10720" y="4787"/>
                        <a:pt x="10815" y="4734"/>
                      </a:cubicBezTo>
                      <a:cubicBezTo>
                        <a:pt x="10895" y="4689"/>
                        <a:pt x="10967" y="4653"/>
                        <a:pt x="11038" y="4600"/>
                      </a:cubicBezTo>
                      <a:cubicBezTo>
                        <a:pt x="11162" y="4538"/>
                        <a:pt x="11385" y="4415"/>
                        <a:pt x="11573" y="4415"/>
                      </a:cubicBezTo>
                      <a:cubicBezTo>
                        <a:pt x="11655" y="4415"/>
                        <a:pt x="11730" y="4439"/>
                        <a:pt x="11788" y="4502"/>
                      </a:cubicBezTo>
                      <a:cubicBezTo>
                        <a:pt x="12001" y="4749"/>
                        <a:pt x="12174" y="4940"/>
                        <a:pt x="12517" y="4940"/>
                      </a:cubicBezTo>
                      <a:cubicBezTo>
                        <a:pt x="12532" y="4940"/>
                        <a:pt x="12548" y="4939"/>
                        <a:pt x="12564" y="4939"/>
                      </a:cubicBezTo>
                      <a:cubicBezTo>
                        <a:pt x="12707" y="4931"/>
                        <a:pt x="12857" y="4902"/>
                        <a:pt x="13008" y="4902"/>
                      </a:cubicBezTo>
                      <a:cubicBezTo>
                        <a:pt x="13026" y="4902"/>
                        <a:pt x="13045" y="4902"/>
                        <a:pt x="13063" y="4903"/>
                      </a:cubicBezTo>
                      <a:cubicBezTo>
                        <a:pt x="13197" y="4912"/>
                        <a:pt x="13340" y="4930"/>
                        <a:pt x="13491" y="4957"/>
                      </a:cubicBezTo>
                      <a:cubicBezTo>
                        <a:pt x="13349" y="4876"/>
                        <a:pt x="13206" y="4814"/>
                        <a:pt x="13099" y="4742"/>
                      </a:cubicBezTo>
                      <a:cubicBezTo>
                        <a:pt x="12778" y="4564"/>
                        <a:pt x="12412" y="4386"/>
                        <a:pt x="12180" y="4091"/>
                      </a:cubicBezTo>
                      <a:cubicBezTo>
                        <a:pt x="11948" y="3797"/>
                        <a:pt x="11796" y="3422"/>
                        <a:pt x="11529" y="3172"/>
                      </a:cubicBezTo>
                      <a:cubicBezTo>
                        <a:pt x="11333" y="2985"/>
                        <a:pt x="11047" y="2869"/>
                        <a:pt x="10806" y="2744"/>
                      </a:cubicBezTo>
                      <a:cubicBezTo>
                        <a:pt x="10164" y="2423"/>
                        <a:pt x="9646" y="2102"/>
                        <a:pt x="9129" y="1602"/>
                      </a:cubicBezTo>
                      <a:cubicBezTo>
                        <a:pt x="8451" y="951"/>
                        <a:pt x="7720" y="327"/>
                        <a:pt x="6801" y="95"/>
                      </a:cubicBezTo>
                      <a:cubicBezTo>
                        <a:pt x="6798" y="98"/>
                        <a:pt x="6795" y="99"/>
                        <a:pt x="6792" y="99"/>
                      </a:cubicBezTo>
                      <a:cubicBezTo>
                        <a:pt x="6787" y="99"/>
                        <a:pt x="6783" y="95"/>
                        <a:pt x="6783" y="95"/>
                      </a:cubicBezTo>
                      <a:cubicBezTo>
                        <a:pt x="6631" y="59"/>
                        <a:pt x="6471" y="32"/>
                        <a:pt x="6310" y="14"/>
                      </a:cubicBezTo>
                      <a:cubicBezTo>
                        <a:pt x="6203" y="5"/>
                        <a:pt x="6095" y="1"/>
                        <a:pt x="59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7" name="Google Shape;5827;p18"/>
                <p:cNvSpPr/>
                <p:nvPr/>
              </p:nvSpPr>
              <p:spPr>
                <a:xfrm>
                  <a:off x="6099067" y="2847612"/>
                  <a:ext cx="1143301" cy="484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6" h="8176" extrusionOk="0">
                      <a:moveTo>
                        <a:pt x="10342" y="0"/>
                      </a:moveTo>
                      <a:cubicBezTo>
                        <a:pt x="9742" y="0"/>
                        <a:pt x="9141" y="116"/>
                        <a:pt x="8565" y="316"/>
                      </a:cubicBezTo>
                      <a:cubicBezTo>
                        <a:pt x="7628" y="638"/>
                        <a:pt x="6727" y="1182"/>
                        <a:pt x="6013" y="1878"/>
                      </a:cubicBezTo>
                      <a:cubicBezTo>
                        <a:pt x="5656" y="2217"/>
                        <a:pt x="5335" y="2591"/>
                        <a:pt x="5094" y="3020"/>
                      </a:cubicBezTo>
                      <a:cubicBezTo>
                        <a:pt x="4934" y="3314"/>
                        <a:pt x="4782" y="3617"/>
                        <a:pt x="4524" y="3831"/>
                      </a:cubicBezTo>
                      <a:cubicBezTo>
                        <a:pt x="4515" y="3840"/>
                        <a:pt x="4506" y="3843"/>
                        <a:pt x="4497" y="3843"/>
                      </a:cubicBezTo>
                      <a:cubicBezTo>
                        <a:pt x="4468" y="3843"/>
                        <a:pt x="4443" y="3805"/>
                        <a:pt x="4470" y="3778"/>
                      </a:cubicBezTo>
                      <a:cubicBezTo>
                        <a:pt x="4711" y="3519"/>
                        <a:pt x="4836" y="3171"/>
                        <a:pt x="5005" y="2859"/>
                      </a:cubicBezTo>
                      <a:cubicBezTo>
                        <a:pt x="4760" y="2680"/>
                        <a:pt x="4470" y="2612"/>
                        <a:pt x="4166" y="2612"/>
                      </a:cubicBezTo>
                      <a:cubicBezTo>
                        <a:pt x="3561" y="2612"/>
                        <a:pt x="2899" y="2880"/>
                        <a:pt x="2418" y="3082"/>
                      </a:cubicBezTo>
                      <a:cubicBezTo>
                        <a:pt x="1767" y="3367"/>
                        <a:pt x="928" y="3840"/>
                        <a:pt x="536" y="4465"/>
                      </a:cubicBezTo>
                      <a:cubicBezTo>
                        <a:pt x="375" y="4715"/>
                        <a:pt x="197" y="5009"/>
                        <a:pt x="108" y="5294"/>
                      </a:cubicBezTo>
                      <a:cubicBezTo>
                        <a:pt x="1" y="5614"/>
                        <a:pt x="146" y="5729"/>
                        <a:pt x="349" y="5729"/>
                      </a:cubicBezTo>
                      <a:cubicBezTo>
                        <a:pt x="504" y="5729"/>
                        <a:pt x="692" y="5663"/>
                        <a:pt x="830" y="5571"/>
                      </a:cubicBezTo>
                      <a:cubicBezTo>
                        <a:pt x="1258" y="5268"/>
                        <a:pt x="1615" y="4822"/>
                        <a:pt x="2115" y="4625"/>
                      </a:cubicBezTo>
                      <a:cubicBezTo>
                        <a:pt x="2122" y="4623"/>
                        <a:pt x="2129" y="4621"/>
                        <a:pt x="2136" y="4621"/>
                      </a:cubicBezTo>
                      <a:cubicBezTo>
                        <a:pt x="2175" y="4621"/>
                        <a:pt x="2213" y="4659"/>
                        <a:pt x="2213" y="4697"/>
                      </a:cubicBezTo>
                      <a:cubicBezTo>
                        <a:pt x="2204" y="4831"/>
                        <a:pt x="2168" y="4964"/>
                        <a:pt x="2168" y="5098"/>
                      </a:cubicBezTo>
                      <a:cubicBezTo>
                        <a:pt x="2173" y="5303"/>
                        <a:pt x="2273" y="5376"/>
                        <a:pt x="2398" y="5376"/>
                      </a:cubicBezTo>
                      <a:cubicBezTo>
                        <a:pt x="2529" y="5376"/>
                        <a:pt x="2688" y="5296"/>
                        <a:pt x="2793" y="5205"/>
                      </a:cubicBezTo>
                      <a:cubicBezTo>
                        <a:pt x="2909" y="5116"/>
                        <a:pt x="3052" y="4964"/>
                        <a:pt x="3203" y="4929"/>
                      </a:cubicBezTo>
                      <a:cubicBezTo>
                        <a:pt x="3251" y="4917"/>
                        <a:pt x="3293" y="4911"/>
                        <a:pt x="3330" y="4911"/>
                      </a:cubicBezTo>
                      <a:cubicBezTo>
                        <a:pt x="3571" y="4911"/>
                        <a:pt x="3611" y="5143"/>
                        <a:pt x="3712" y="5375"/>
                      </a:cubicBezTo>
                      <a:cubicBezTo>
                        <a:pt x="3777" y="5537"/>
                        <a:pt x="3871" y="5601"/>
                        <a:pt x="3980" y="5601"/>
                      </a:cubicBezTo>
                      <a:cubicBezTo>
                        <a:pt x="4343" y="5601"/>
                        <a:pt x="4867" y="4880"/>
                        <a:pt x="5032" y="4688"/>
                      </a:cubicBezTo>
                      <a:cubicBezTo>
                        <a:pt x="5300" y="4393"/>
                        <a:pt x="5603" y="4045"/>
                        <a:pt x="6013" y="3956"/>
                      </a:cubicBezTo>
                      <a:cubicBezTo>
                        <a:pt x="6013" y="3952"/>
                        <a:pt x="6016" y="3950"/>
                        <a:pt x="6018" y="3950"/>
                      </a:cubicBezTo>
                      <a:cubicBezTo>
                        <a:pt x="6020" y="3950"/>
                        <a:pt x="6022" y="3952"/>
                        <a:pt x="6022" y="3956"/>
                      </a:cubicBezTo>
                      <a:cubicBezTo>
                        <a:pt x="6085" y="3796"/>
                        <a:pt x="6192" y="3653"/>
                        <a:pt x="6361" y="3564"/>
                      </a:cubicBezTo>
                      <a:cubicBezTo>
                        <a:pt x="6366" y="3560"/>
                        <a:pt x="6371" y="3559"/>
                        <a:pt x="6375" y="3559"/>
                      </a:cubicBezTo>
                      <a:cubicBezTo>
                        <a:pt x="6394" y="3559"/>
                        <a:pt x="6402" y="3585"/>
                        <a:pt x="6388" y="3599"/>
                      </a:cubicBezTo>
                      <a:cubicBezTo>
                        <a:pt x="6111" y="3798"/>
                        <a:pt x="5893" y="4583"/>
                        <a:pt x="6464" y="4583"/>
                      </a:cubicBezTo>
                      <a:cubicBezTo>
                        <a:pt x="6483" y="4583"/>
                        <a:pt x="6502" y="4582"/>
                        <a:pt x="6522" y="4581"/>
                      </a:cubicBezTo>
                      <a:cubicBezTo>
                        <a:pt x="6709" y="4563"/>
                        <a:pt x="6888" y="4492"/>
                        <a:pt x="7048" y="4393"/>
                      </a:cubicBezTo>
                      <a:cubicBezTo>
                        <a:pt x="7280" y="4233"/>
                        <a:pt x="7476" y="4028"/>
                        <a:pt x="7664" y="3805"/>
                      </a:cubicBezTo>
                      <a:cubicBezTo>
                        <a:pt x="7896" y="3528"/>
                        <a:pt x="8047" y="3100"/>
                        <a:pt x="8342" y="2877"/>
                      </a:cubicBezTo>
                      <a:cubicBezTo>
                        <a:pt x="8353" y="2868"/>
                        <a:pt x="8368" y="2864"/>
                        <a:pt x="8384" y="2864"/>
                      </a:cubicBezTo>
                      <a:cubicBezTo>
                        <a:pt x="8418" y="2864"/>
                        <a:pt x="8454" y="2882"/>
                        <a:pt x="8467" y="2913"/>
                      </a:cubicBezTo>
                      <a:cubicBezTo>
                        <a:pt x="8502" y="3002"/>
                        <a:pt x="8511" y="3037"/>
                        <a:pt x="8547" y="3136"/>
                      </a:cubicBezTo>
                      <a:cubicBezTo>
                        <a:pt x="8627" y="3372"/>
                        <a:pt x="8731" y="3457"/>
                        <a:pt x="8840" y="3457"/>
                      </a:cubicBezTo>
                      <a:cubicBezTo>
                        <a:pt x="9085" y="3457"/>
                        <a:pt x="9356" y="3029"/>
                        <a:pt x="9430" y="2930"/>
                      </a:cubicBezTo>
                      <a:cubicBezTo>
                        <a:pt x="9484" y="2859"/>
                        <a:pt x="9528" y="2832"/>
                        <a:pt x="9609" y="2805"/>
                      </a:cubicBezTo>
                      <a:cubicBezTo>
                        <a:pt x="9619" y="2800"/>
                        <a:pt x="9629" y="2798"/>
                        <a:pt x="9638" y="2798"/>
                      </a:cubicBezTo>
                      <a:cubicBezTo>
                        <a:pt x="9660" y="2798"/>
                        <a:pt x="9679" y="2811"/>
                        <a:pt x="9698" y="2823"/>
                      </a:cubicBezTo>
                      <a:cubicBezTo>
                        <a:pt x="9787" y="2895"/>
                        <a:pt x="9840" y="2948"/>
                        <a:pt x="9885" y="3055"/>
                      </a:cubicBezTo>
                      <a:cubicBezTo>
                        <a:pt x="9946" y="3185"/>
                        <a:pt x="10034" y="3226"/>
                        <a:pt x="10132" y="3226"/>
                      </a:cubicBezTo>
                      <a:cubicBezTo>
                        <a:pt x="10250" y="3226"/>
                        <a:pt x="10384" y="3166"/>
                        <a:pt x="10501" y="3127"/>
                      </a:cubicBezTo>
                      <a:cubicBezTo>
                        <a:pt x="10965" y="2966"/>
                        <a:pt x="11161" y="2761"/>
                        <a:pt x="11348" y="2324"/>
                      </a:cubicBezTo>
                      <a:cubicBezTo>
                        <a:pt x="11352" y="2313"/>
                        <a:pt x="11363" y="2308"/>
                        <a:pt x="11376" y="2308"/>
                      </a:cubicBezTo>
                      <a:cubicBezTo>
                        <a:pt x="11394" y="2308"/>
                        <a:pt x="11414" y="2317"/>
                        <a:pt x="11419" y="2333"/>
                      </a:cubicBezTo>
                      <a:cubicBezTo>
                        <a:pt x="11455" y="2556"/>
                        <a:pt x="11393" y="2743"/>
                        <a:pt x="11259" y="2895"/>
                      </a:cubicBezTo>
                      <a:cubicBezTo>
                        <a:pt x="11170" y="3207"/>
                        <a:pt x="11072" y="3644"/>
                        <a:pt x="11250" y="3876"/>
                      </a:cubicBezTo>
                      <a:cubicBezTo>
                        <a:pt x="11328" y="3981"/>
                        <a:pt x="11432" y="4021"/>
                        <a:pt x="11549" y="4021"/>
                      </a:cubicBezTo>
                      <a:cubicBezTo>
                        <a:pt x="11900" y="4021"/>
                        <a:pt x="12370" y="3660"/>
                        <a:pt x="12624" y="3599"/>
                      </a:cubicBezTo>
                      <a:cubicBezTo>
                        <a:pt x="12631" y="3598"/>
                        <a:pt x="12639" y="3597"/>
                        <a:pt x="12647" y="3597"/>
                      </a:cubicBezTo>
                      <a:cubicBezTo>
                        <a:pt x="12683" y="3597"/>
                        <a:pt x="12718" y="3614"/>
                        <a:pt x="12740" y="3644"/>
                      </a:cubicBezTo>
                      <a:cubicBezTo>
                        <a:pt x="12927" y="3965"/>
                        <a:pt x="12811" y="4340"/>
                        <a:pt x="12999" y="4679"/>
                      </a:cubicBezTo>
                      <a:cubicBezTo>
                        <a:pt x="13123" y="4901"/>
                        <a:pt x="13272" y="4972"/>
                        <a:pt x="13436" y="4972"/>
                      </a:cubicBezTo>
                      <a:cubicBezTo>
                        <a:pt x="13659" y="4972"/>
                        <a:pt x="13907" y="4839"/>
                        <a:pt x="14149" y="4777"/>
                      </a:cubicBezTo>
                      <a:cubicBezTo>
                        <a:pt x="14159" y="4773"/>
                        <a:pt x="14169" y="4771"/>
                        <a:pt x="14178" y="4771"/>
                      </a:cubicBezTo>
                      <a:cubicBezTo>
                        <a:pt x="14213" y="4771"/>
                        <a:pt x="14244" y="4794"/>
                        <a:pt x="14265" y="4822"/>
                      </a:cubicBezTo>
                      <a:cubicBezTo>
                        <a:pt x="14470" y="5116"/>
                        <a:pt x="14488" y="5517"/>
                        <a:pt x="14694" y="5830"/>
                      </a:cubicBezTo>
                      <a:cubicBezTo>
                        <a:pt x="14966" y="6249"/>
                        <a:pt x="15314" y="6370"/>
                        <a:pt x="15705" y="6370"/>
                      </a:cubicBezTo>
                      <a:cubicBezTo>
                        <a:pt x="15929" y="6370"/>
                        <a:pt x="16168" y="6330"/>
                        <a:pt x="16415" y="6285"/>
                      </a:cubicBezTo>
                      <a:lnTo>
                        <a:pt x="16424" y="6285"/>
                      </a:lnTo>
                      <a:cubicBezTo>
                        <a:pt x="16424" y="6276"/>
                        <a:pt x="16433" y="6276"/>
                        <a:pt x="16433" y="6267"/>
                      </a:cubicBezTo>
                      <a:cubicBezTo>
                        <a:pt x="16440" y="6245"/>
                        <a:pt x="16459" y="6235"/>
                        <a:pt x="16478" y="6235"/>
                      </a:cubicBezTo>
                      <a:cubicBezTo>
                        <a:pt x="16506" y="6235"/>
                        <a:pt x="16533" y="6256"/>
                        <a:pt x="16522" y="6294"/>
                      </a:cubicBezTo>
                      <a:cubicBezTo>
                        <a:pt x="16416" y="6647"/>
                        <a:pt x="16477" y="7141"/>
                        <a:pt x="16964" y="7141"/>
                      </a:cubicBezTo>
                      <a:cubicBezTo>
                        <a:pt x="16969" y="7141"/>
                        <a:pt x="16973" y="7141"/>
                        <a:pt x="16977" y="7141"/>
                      </a:cubicBezTo>
                      <a:cubicBezTo>
                        <a:pt x="17191" y="7132"/>
                        <a:pt x="17379" y="7088"/>
                        <a:pt x="17575" y="7016"/>
                      </a:cubicBezTo>
                      <a:cubicBezTo>
                        <a:pt x="17583" y="7014"/>
                        <a:pt x="17592" y="7013"/>
                        <a:pt x="17600" y="7013"/>
                      </a:cubicBezTo>
                      <a:cubicBezTo>
                        <a:pt x="17651" y="7013"/>
                        <a:pt x="17691" y="7059"/>
                        <a:pt x="17691" y="7105"/>
                      </a:cubicBezTo>
                      <a:cubicBezTo>
                        <a:pt x="17709" y="7462"/>
                        <a:pt x="17673" y="7971"/>
                        <a:pt x="18119" y="8078"/>
                      </a:cubicBezTo>
                      <a:cubicBezTo>
                        <a:pt x="18396" y="8149"/>
                        <a:pt x="18681" y="8131"/>
                        <a:pt x="18958" y="8140"/>
                      </a:cubicBezTo>
                      <a:cubicBezTo>
                        <a:pt x="19083" y="8149"/>
                        <a:pt x="19199" y="8158"/>
                        <a:pt x="19306" y="8176"/>
                      </a:cubicBezTo>
                      <a:cubicBezTo>
                        <a:pt x="19225" y="8113"/>
                        <a:pt x="19145" y="8060"/>
                        <a:pt x="19074" y="7997"/>
                      </a:cubicBezTo>
                      <a:cubicBezTo>
                        <a:pt x="18538" y="7587"/>
                        <a:pt x="18057" y="7123"/>
                        <a:pt x="17566" y="6659"/>
                      </a:cubicBezTo>
                      <a:cubicBezTo>
                        <a:pt x="16915" y="6062"/>
                        <a:pt x="16281" y="5384"/>
                        <a:pt x="15826" y="4616"/>
                      </a:cubicBezTo>
                      <a:cubicBezTo>
                        <a:pt x="15336" y="3778"/>
                        <a:pt x="14908" y="2895"/>
                        <a:pt x="14328" y="2101"/>
                      </a:cubicBezTo>
                      <a:cubicBezTo>
                        <a:pt x="13677" y="1218"/>
                        <a:pt x="12767" y="593"/>
                        <a:pt x="11732" y="227"/>
                      </a:cubicBezTo>
                      <a:cubicBezTo>
                        <a:pt x="11278" y="71"/>
                        <a:pt x="10811" y="0"/>
                        <a:pt x="10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8" name="Google Shape;5828;p18"/>
                <p:cNvSpPr/>
                <p:nvPr/>
              </p:nvSpPr>
              <p:spPr>
                <a:xfrm>
                  <a:off x="5955399" y="3657734"/>
                  <a:ext cx="467601" cy="16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96" h="2864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68" y="134"/>
                        <a:pt x="553" y="268"/>
                        <a:pt x="794" y="437"/>
                      </a:cubicBezTo>
                      <a:cubicBezTo>
                        <a:pt x="1338" y="518"/>
                        <a:pt x="1847" y="616"/>
                        <a:pt x="2364" y="839"/>
                      </a:cubicBezTo>
                      <a:cubicBezTo>
                        <a:pt x="2873" y="1062"/>
                        <a:pt x="3336" y="1356"/>
                        <a:pt x="3809" y="1642"/>
                      </a:cubicBezTo>
                      <a:cubicBezTo>
                        <a:pt x="4461" y="2043"/>
                        <a:pt x="5210" y="2355"/>
                        <a:pt x="5933" y="2614"/>
                      </a:cubicBezTo>
                      <a:cubicBezTo>
                        <a:pt x="6227" y="2730"/>
                        <a:pt x="6619" y="2864"/>
                        <a:pt x="6941" y="2864"/>
                      </a:cubicBezTo>
                      <a:cubicBezTo>
                        <a:pt x="7262" y="2855"/>
                        <a:pt x="7565" y="2757"/>
                        <a:pt x="7877" y="2685"/>
                      </a:cubicBezTo>
                      <a:cubicBezTo>
                        <a:pt x="7886" y="2685"/>
                        <a:pt x="7886" y="2676"/>
                        <a:pt x="7895" y="2668"/>
                      </a:cubicBezTo>
                      <a:lnTo>
                        <a:pt x="7895" y="2668"/>
                      </a:lnTo>
                      <a:cubicBezTo>
                        <a:pt x="7856" y="2669"/>
                        <a:pt x="7817" y="2670"/>
                        <a:pt x="7779" y="2670"/>
                      </a:cubicBezTo>
                      <a:cubicBezTo>
                        <a:pt x="6553" y="2670"/>
                        <a:pt x="5508" y="1732"/>
                        <a:pt x="4478" y="1204"/>
                      </a:cubicBezTo>
                      <a:cubicBezTo>
                        <a:pt x="3078" y="473"/>
                        <a:pt x="1543" y="20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9" name="Google Shape;5829;p18"/>
                <p:cNvSpPr/>
                <p:nvPr/>
              </p:nvSpPr>
              <p:spPr>
                <a:xfrm>
                  <a:off x="7065891" y="2958708"/>
                  <a:ext cx="16404" cy="16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0" extrusionOk="0">
                      <a:moveTo>
                        <a:pt x="188" y="0"/>
                      </a:moveTo>
                      <a:cubicBezTo>
                        <a:pt x="182" y="0"/>
                        <a:pt x="176" y="1"/>
                        <a:pt x="170" y="2"/>
                      </a:cubicBezTo>
                      <a:cubicBezTo>
                        <a:pt x="161" y="2"/>
                        <a:pt x="161" y="11"/>
                        <a:pt x="152" y="11"/>
                      </a:cubicBezTo>
                      <a:cubicBezTo>
                        <a:pt x="80" y="46"/>
                        <a:pt x="63" y="118"/>
                        <a:pt x="27" y="180"/>
                      </a:cubicBezTo>
                      <a:cubicBezTo>
                        <a:pt x="0" y="243"/>
                        <a:pt x="27" y="269"/>
                        <a:pt x="89" y="278"/>
                      </a:cubicBezTo>
                      <a:cubicBezTo>
                        <a:pt x="97" y="279"/>
                        <a:pt x="104" y="279"/>
                        <a:pt x="111" y="279"/>
                      </a:cubicBezTo>
                      <a:cubicBezTo>
                        <a:pt x="213" y="279"/>
                        <a:pt x="268" y="218"/>
                        <a:pt x="277" y="118"/>
                      </a:cubicBezTo>
                      <a:cubicBezTo>
                        <a:pt x="277" y="37"/>
                        <a:pt x="240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0" name="Google Shape;5830;p18"/>
                <p:cNvSpPr/>
                <p:nvPr/>
              </p:nvSpPr>
              <p:spPr>
                <a:xfrm>
                  <a:off x="7201090" y="3073416"/>
                  <a:ext cx="20135" cy="220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" h="373" extrusionOk="0">
                      <a:moveTo>
                        <a:pt x="224" y="1"/>
                      </a:moveTo>
                      <a:cubicBezTo>
                        <a:pt x="161" y="18"/>
                        <a:pt x="135" y="54"/>
                        <a:pt x="90" y="99"/>
                      </a:cubicBezTo>
                      <a:cubicBezTo>
                        <a:pt x="63" y="125"/>
                        <a:pt x="19" y="152"/>
                        <a:pt x="19" y="188"/>
                      </a:cubicBezTo>
                      <a:cubicBezTo>
                        <a:pt x="1" y="268"/>
                        <a:pt x="45" y="348"/>
                        <a:pt x="126" y="366"/>
                      </a:cubicBezTo>
                      <a:cubicBezTo>
                        <a:pt x="136" y="370"/>
                        <a:pt x="148" y="372"/>
                        <a:pt x="160" y="372"/>
                      </a:cubicBezTo>
                      <a:cubicBezTo>
                        <a:pt x="231" y="372"/>
                        <a:pt x="323" y="310"/>
                        <a:pt x="331" y="241"/>
                      </a:cubicBezTo>
                      <a:cubicBezTo>
                        <a:pt x="340" y="197"/>
                        <a:pt x="322" y="152"/>
                        <a:pt x="313" y="108"/>
                      </a:cubicBezTo>
                      <a:cubicBezTo>
                        <a:pt x="304" y="45"/>
                        <a:pt x="286" y="9"/>
                        <a:pt x="22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1" name="Google Shape;5831;p18"/>
                <p:cNvSpPr/>
                <p:nvPr/>
              </p:nvSpPr>
              <p:spPr>
                <a:xfrm>
                  <a:off x="6261803" y="3372415"/>
                  <a:ext cx="1079877" cy="180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5" h="3052" extrusionOk="0">
                      <a:moveTo>
                        <a:pt x="17923" y="1"/>
                      </a:moveTo>
                      <a:lnTo>
                        <a:pt x="17923" y="1"/>
                      </a:lnTo>
                      <a:cubicBezTo>
                        <a:pt x="18065" y="260"/>
                        <a:pt x="17691" y="661"/>
                        <a:pt x="17432" y="875"/>
                      </a:cubicBezTo>
                      <a:cubicBezTo>
                        <a:pt x="16923" y="1294"/>
                        <a:pt x="16121" y="1526"/>
                        <a:pt x="15478" y="1616"/>
                      </a:cubicBezTo>
                      <a:cubicBezTo>
                        <a:pt x="15141" y="1665"/>
                        <a:pt x="14805" y="1688"/>
                        <a:pt x="14471" y="1688"/>
                      </a:cubicBezTo>
                      <a:cubicBezTo>
                        <a:pt x="13893" y="1688"/>
                        <a:pt x="13319" y="1617"/>
                        <a:pt x="12748" y="1482"/>
                      </a:cubicBezTo>
                      <a:cubicBezTo>
                        <a:pt x="11776" y="1250"/>
                        <a:pt x="10750" y="1000"/>
                        <a:pt x="9831" y="607"/>
                      </a:cubicBezTo>
                      <a:cubicBezTo>
                        <a:pt x="9250" y="355"/>
                        <a:pt x="8562" y="214"/>
                        <a:pt x="7885" y="214"/>
                      </a:cubicBezTo>
                      <a:cubicBezTo>
                        <a:pt x="7368" y="214"/>
                        <a:pt x="6858" y="296"/>
                        <a:pt x="6406" y="474"/>
                      </a:cubicBezTo>
                      <a:cubicBezTo>
                        <a:pt x="5647" y="777"/>
                        <a:pt x="4898" y="1143"/>
                        <a:pt x="4202" y="1553"/>
                      </a:cubicBezTo>
                      <a:cubicBezTo>
                        <a:pt x="3881" y="1740"/>
                        <a:pt x="3560" y="1919"/>
                        <a:pt x="3239" y="2079"/>
                      </a:cubicBezTo>
                      <a:cubicBezTo>
                        <a:pt x="3167" y="2115"/>
                        <a:pt x="3105" y="2151"/>
                        <a:pt x="3033" y="2178"/>
                      </a:cubicBezTo>
                      <a:cubicBezTo>
                        <a:pt x="2079" y="2624"/>
                        <a:pt x="1089" y="2927"/>
                        <a:pt x="0" y="2963"/>
                      </a:cubicBezTo>
                      <a:cubicBezTo>
                        <a:pt x="81" y="2998"/>
                        <a:pt x="170" y="3025"/>
                        <a:pt x="250" y="3052"/>
                      </a:cubicBezTo>
                      <a:cubicBezTo>
                        <a:pt x="625" y="3052"/>
                        <a:pt x="1035" y="2998"/>
                        <a:pt x="1383" y="2945"/>
                      </a:cubicBezTo>
                      <a:cubicBezTo>
                        <a:pt x="1793" y="2891"/>
                        <a:pt x="2204" y="2891"/>
                        <a:pt x="2614" y="2829"/>
                      </a:cubicBezTo>
                      <a:cubicBezTo>
                        <a:pt x="3471" y="2686"/>
                        <a:pt x="4238" y="2347"/>
                        <a:pt x="5032" y="2008"/>
                      </a:cubicBezTo>
                      <a:cubicBezTo>
                        <a:pt x="5487" y="1821"/>
                        <a:pt x="5933" y="1607"/>
                        <a:pt x="6388" y="1419"/>
                      </a:cubicBezTo>
                      <a:cubicBezTo>
                        <a:pt x="6807" y="1250"/>
                        <a:pt x="7262" y="1178"/>
                        <a:pt x="7708" y="1107"/>
                      </a:cubicBezTo>
                      <a:cubicBezTo>
                        <a:pt x="7858" y="1083"/>
                        <a:pt x="8011" y="1073"/>
                        <a:pt x="8167" y="1073"/>
                      </a:cubicBezTo>
                      <a:cubicBezTo>
                        <a:pt x="8826" y="1073"/>
                        <a:pt x="9523" y="1256"/>
                        <a:pt x="10143" y="1357"/>
                      </a:cubicBezTo>
                      <a:cubicBezTo>
                        <a:pt x="11134" y="1500"/>
                        <a:pt x="12079" y="1830"/>
                        <a:pt x="13078" y="1901"/>
                      </a:cubicBezTo>
                      <a:cubicBezTo>
                        <a:pt x="13584" y="1942"/>
                        <a:pt x="14098" y="1972"/>
                        <a:pt x="14609" y="1972"/>
                      </a:cubicBezTo>
                      <a:cubicBezTo>
                        <a:pt x="14873" y="1972"/>
                        <a:pt x="15137" y="1964"/>
                        <a:pt x="15398" y="1946"/>
                      </a:cubicBezTo>
                      <a:cubicBezTo>
                        <a:pt x="16005" y="1910"/>
                        <a:pt x="16629" y="1839"/>
                        <a:pt x="17200" y="1651"/>
                      </a:cubicBezTo>
                      <a:cubicBezTo>
                        <a:pt x="17539" y="1535"/>
                        <a:pt x="17887" y="1384"/>
                        <a:pt x="18056" y="1036"/>
                      </a:cubicBezTo>
                      <a:cubicBezTo>
                        <a:pt x="18235" y="697"/>
                        <a:pt x="18235" y="242"/>
                        <a:pt x="1792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2" name="Google Shape;5832;p18"/>
                <p:cNvSpPr/>
                <p:nvPr/>
              </p:nvSpPr>
              <p:spPr>
                <a:xfrm>
                  <a:off x="5831748" y="3561561"/>
                  <a:ext cx="1853882" cy="207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05" h="350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32"/>
                        <a:pt x="482" y="482"/>
                        <a:pt x="723" y="714"/>
                      </a:cubicBezTo>
                      <a:lnTo>
                        <a:pt x="750" y="714"/>
                      </a:lnTo>
                      <a:cubicBezTo>
                        <a:pt x="938" y="756"/>
                        <a:pt x="1136" y="769"/>
                        <a:pt x="1337" y="769"/>
                      </a:cubicBezTo>
                      <a:cubicBezTo>
                        <a:pt x="1678" y="769"/>
                        <a:pt x="2029" y="732"/>
                        <a:pt x="2360" y="732"/>
                      </a:cubicBezTo>
                      <a:cubicBezTo>
                        <a:pt x="2382" y="732"/>
                        <a:pt x="2405" y="732"/>
                        <a:pt x="2427" y="732"/>
                      </a:cubicBezTo>
                      <a:cubicBezTo>
                        <a:pt x="2864" y="741"/>
                        <a:pt x="3283" y="803"/>
                        <a:pt x="3712" y="902"/>
                      </a:cubicBezTo>
                      <a:cubicBezTo>
                        <a:pt x="4657" y="1107"/>
                        <a:pt x="5514" y="1562"/>
                        <a:pt x="6370" y="1999"/>
                      </a:cubicBezTo>
                      <a:cubicBezTo>
                        <a:pt x="7298" y="2463"/>
                        <a:pt x="8288" y="2828"/>
                        <a:pt x="9261" y="3176"/>
                      </a:cubicBezTo>
                      <a:cubicBezTo>
                        <a:pt x="9778" y="3364"/>
                        <a:pt x="10224" y="3498"/>
                        <a:pt x="10777" y="3506"/>
                      </a:cubicBezTo>
                      <a:cubicBezTo>
                        <a:pt x="10875" y="3506"/>
                        <a:pt x="10973" y="3489"/>
                        <a:pt x="11072" y="3471"/>
                      </a:cubicBezTo>
                      <a:cubicBezTo>
                        <a:pt x="11535" y="3239"/>
                        <a:pt x="12035" y="3078"/>
                        <a:pt x="12490" y="2989"/>
                      </a:cubicBezTo>
                      <a:cubicBezTo>
                        <a:pt x="12791" y="2926"/>
                        <a:pt x="13100" y="2897"/>
                        <a:pt x="13410" y="2897"/>
                      </a:cubicBezTo>
                      <a:cubicBezTo>
                        <a:pt x="13797" y="2897"/>
                        <a:pt x="14187" y="2941"/>
                        <a:pt x="14569" y="3016"/>
                      </a:cubicBezTo>
                      <a:cubicBezTo>
                        <a:pt x="15273" y="2936"/>
                        <a:pt x="15978" y="2837"/>
                        <a:pt x="16647" y="2579"/>
                      </a:cubicBezTo>
                      <a:cubicBezTo>
                        <a:pt x="17423" y="2293"/>
                        <a:pt x="18164" y="1910"/>
                        <a:pt x="18922" y="1580"/>
                      </a:cubicBezTo>
                      <a:cubicBezTo>
                        <a:pt x="20020" y="1112"/>
                        <a:pt x="21242" y="847"/>
                        <a:pt x="22449" y="847"/>
                      </a:cubicBezTo>
                      <a:cubicBezTo>
                        <a:pt x="22762" y="847"/>
                        <a:pt x="23074" y="865"/>
                        <a:pt x="23383" y="902"/>
                      </a:cubicBezTo>
                      <a:cubicBezTo>
                        <a:pt x="24855" y="1080"/>
                        <a:pt x="26175" y="1669"/>
                        <a:pt x="27584" y="2079"/>
                      </a:cubicBezTo>
                      <a:cubicBezTo>
                        <a:pt x="28180" y="2247"/>
                        <a:pt x="28829" y="2455"/>
                        <a:pt x="29457" y="2455"/>
                      </a:cubicBezTo>
                      <a:cubicBezTo>
                        <a:pt x="29562" y="2455"/>
                        <a:pt x="29666" y="2449"/>
                        <a:pt x="29770" y="2436"/>
                      </a:cubicBezTo>
                      <a:cubicBezTo>
                        <a:pt x="30243" y="2382"/>
                        <a:pt x="30725" y="2284"/>
                        <a:pt x="31162" y="2070"/>
                      </a:cubicBezTo>
                      <a:cubicBezTo>
                        <a:pt x="31206" y="2043"/>
                        <a:pt x="31260" y="2026"/>
                        <a:pt x="31304" y="1999"/>
                      </a:cubicBezTo>
                      <a:lnTo>
                        <a:pt x="31304" y="1999"/>
                      </a:lnTo>
                      <a:cubicBezTo>
                        <a:pt x="31079" y="2046"/>
                        <a:pt x="30840" y="2065"/>
                        <a:pt x="30596" y="2065"/>
                      </a:cubicBezTo>
                      <a:cubicBezTo>
                        <a:pt x="29962" y="2065"/>
                        <a:pt x="29293" y="1937"/>
                        <a:pt x="28726" y="1847"/>
                      </a:cubicBezTo>
                      <a:cubicBezTo>
                        <a:pt x="27308" y="1624"/>
                        <a:pt x="25979" y="1053"/>
                        <a:pt x="24587" y="687"/>
                      </a:cubicBezTo>
                      <a:cubicBezTo>
                        <a:pt x="23744" y="467"/>
                        <a:pt x="22912" y="386"/>
                        <a:pt x="22071" y="386"/>
                      </a:cubicBezTo>
                      <a:cubicBezTo>
                        <a:pt x="21585" y="386"/>
                        <a:pt x="21096" y="413"/>
                        <a:pt x="20599" y="455"/>
                      </a:cubicBezTo>
                      <a:cubicBezTo>
                        <a:pt x="20010" y="500"/>
                        <a:pt x="19404" y="554"/>
                        <a:pt x="18815" y="652"/>
                      </a:cubicBezTo>
                      <a:cubicBezTo>
                        <a:pt x="17066" y="1214"/>
                        <a:pt x="15452" y="2168"/>
                        <a:pt x="13659" y="2605"/>
                      </a:cubicBezTo>
                      <a:cubicBezTo>
                        <a:pt x="13036" y="2755"/>
                        <a:pt x="12423" y="2822"/>
                        <a:pt x="11814" y="2822"/>
                      </a:cubicBezTo>
                      <a:cubicBezTo>
                        <a:pt x="10825" y="2822"/>
                        <a:pt x="9847" y="2646"/>
                        <a:pt x="8859" y="2365"/>
                      </a:cubicBezTo>
                      <a:cubicBezTo>
                        <a:pt x="7119" y="1883"/>
                        <a:pt x="5460" y="1187"/>
                        <a:pt x="3747" y="634"/>
                      </a:cubicBezTo>
                      <a:cubicBezTo>
                        <a:pt x="2516" y="232"/>
                        <a:pt x="1285" y="45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3" name="Google Shape;5833;p18"/>
                <p:cNvSpPr/>
                <p:nvPr/>
              </p:nvSpPr>
              <p:spPr>
                <a:xfrm>
                  <a:off x="7126117" y="4011747"/>
                  <a:ext cx="15634" cy="134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" h="227" extrusionOk="0">
                      <a:moveTo>
                        <a:pt x="84" y="1"/>
                      </a:moveTo>
                      <a:cubicBezTo>
                        <a:pt x="71" y="1"/>
                        <a:pt x="58" y="3"/>
                        <a:pt x="45" y="8"/>
                      </a:cubicBezTo>
                      <a:cubicBezTo>
                        <a:pt x="9" y="53"/>
                        <a:pt x="0" y="106"/>
                        <a:pt x="27" y="160"/>
                      </a:cubicBezTo>
                      <a:cubicBezTo>
                        <a:pt x="47" y="193"/>
                        <a:pt x="77" y="226"/>
                        <a:pt x="116" y="226"/>
                      </a:cubicBezTo>
                      <a:cubicBezTo>
                        <a:pt x="130" y="226"/>
                        <a:pt x="145" y="222"/>
                        <a:pt x="161" y="213"/>
                      </a:cubicBezTo>
                      <a:cubicBezTo>
                        <a:pt x="263" y="142"/>
                        <a:pt x="184" y="1"/>
                        <a:pt x="8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4" name="Google Shape;5834;p18"/>
                <p:cNvSpPr/>
                <p:nvPr/>
              </p:nvSpPr>
              <p:spPr>
                <a:xfrm>
                  <a:off x="7235970" y="3926590"/>
                  <a:ext cx="24339" cy="1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320" extrusionOk="0">
                      <a:moveTo>
                        <a:pt x="158" y="0"/>
                      </a:moveTo>
                      <a:cubicBezTo>
                        <a:pt x="143" y="0"/>
                        <a:pt x="126" y="3"/>
                        <a:pt x="108" y="10"/>
                      </a:cubicBezTo>
                      <a:lnTo>
                        <a:pt x="90" y="10"/>
                      </a:lnTo>
                      <a:cubicBezTo>
                        <a:pt x="27" y="54"/>
                        <a:pt x="1" y="117"/>
                        <a:pt x="27" y="197"/>
                      </a:cubicBezTo>
                      <a:cubicBezTo>
                        <a:pt x="50" y="265"/>
                        <a:pt x="104" y="319"/>
                        <a:pt x="168" y="319"/>
                      </a:cubicBezTo>
                      <a:cubicBezTo>
                        <a:pt x="180" y="319"/>
                        <a:pt x="193" y="317"/>
                        <a:pt x="206" y="313"/>
                      </a:cubicBezTo>
                      <a:cubicBezTo>
                        <a:pt x="295" y="286"/>
                        <a:pt x="411" y="197"/>
                        <a:pt x="322" y="108"/>
                      </a:cubicBezTo>
                      <a:cubicBezTo>
                        <a:pt x="271" y="57"/>
                        <a:pt x="226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5" name="Google Shape;5835;p18"/>
                <p:cNvSpPr/>
                <p:nvPr/>
              </p:nvSpPr>
              <p:spPr>
                <a:xfrm>
                  <a:off x="7223830" y="4000970"/>
                  <a:ext cx="37782" cy="29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496" extrusionOk="0">
                      <a:moveTo>
                        <a:pt x="148" y="1"/>
                      </a:moveTo>
                      <a:cubicBezTo>
                        <a:pt x="137" y="1"/>
                        <a:pt x="127" y="1"/>
                        <a:pt x="116" y="3"/>
                      </a:cubicBezTo>
                      <a:lnTo>
                        <a:pt x="99" y="3"/>
                      </a:lnTo>
                      <a:cubicBezTo>
                        <a:pt x="36" y="65"/>
                        <a:pt x="0" y="226"/>
                        <a:pt x="18" y="297"/>
                      </a:cubicBezTo>
                      <a:cubicBezTo>
                        <a:pt x="48" y="409"/>
                        <a:pt x="127" y="495"/>
                        <a:pt x="236" y="495"/>
                      </a:cubicBezTo>
                      <a:cubicBezTo>
                        <a:pt x="257" y="495"/>
                        <a:pt x="280" y="492"/>
                        <a:pt x="304" y="485"/>
                      </a:cubicBezTo>
                      <a:cubicBezTo>
                        <a:pt x="638" y="390"/>
                        <a:pt x="397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6" name="Google Shape;5836;p18"/>
                <p:cNvSpPr/>
                <p:nvPr/>
              </p:nvSpPr>
              <p:spPr>
                <a:xfrm>
                  <a:off x="7377565" y="3861152"/>
                  <a:ext cx="45481" cy="44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52" extrusionOk="0">
                      <a:moveTo>
                        <a:pt x="302" y="1"/>
                      </a:moveTo>
                      <a:cubicBezTo>
                        <a:pt x="242" y="1"/>
                        <a:pt x="182" y="17"/>
                        <a:pt x="125" y="53"/>
                      </a:cubicBezTo>
                      <a:cubicBezTo>
                        <a:pt x="116" y="62"/>
                        <a:pt x="116" y="62"/>
                        <a:pt x="108" y="62"/>
                      </a:cubicBezTo>
                      <a:cubicBezTo>
                        <a:pt x="18" y="178"/>
                        <a:pt x="0" y="410"/>
                        <a:pt x="45" y="553"/>
                      </a:cubicBezTo>
                      <a:cubicBezTo>
                        <a:pt x="86" y="667"/>
                        <a:pt x="216" y="751"/>
                        <a:pt x="340" y="751"/>
                      </a:cubicBezTo>
                      <a:cubicBezTo>
                        <a:pt x="352" y="751"/>
                        <a:pt x="364" y="751"/>
                        <a:pt x="375" y="749"/>
                      </a:cubicBezTo>
                      <a:cubicBezTo>
                        <a:pt x="554" y="722"/>
                        <a:pt x="768" y="508"/>
                        <a:pt x="705" y="321"/>
                      </a:cubicBezTo>
                      <a:cubicBezTo>
                        <a:pt x="652" y="141"/>
                        <a:pt x="479" y="1"/>
                        <a:pt x="30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7" name="Google Shape;5837;p18"/>
                <p:cNvSpPr/>
                <p:nvPr/>
              </p:nvSpPr>
              <p:spPr>
                <a:xfrm>
                  <a:off x="7479542" y="3989599"/>
                  <a:ext cx="14331" cy="12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215" extrusionOk="0">
                      <a:moveTo>
                        <a:pt x="161" y="1"/>
                      </a:moveTo>
                      <a:cubicBezTo>
                        <a:pt x="141" y="1"/>
                        <a:pt x="121" y="4"/>
                        <a:pt x="107" y="7"/>
                      </a:cubicBezTo>
                      <a:cubicBezTo>
                        <a:pt x="104" y="10"/>
                        <a:pt x="101" y="11"/>
                        <a:pt x="98" y="11"/>
                      </a:cubicBezTo>
                      <a:cubicBezTo>
                        <a:pt x="92" y="11"/>
                        <a:pt x="86" y="7"/>
                        <a:pt x="81" y="7"/>
                      </a:cubicBezTo>
                      <a:lnTo>
                        <a:pt x="63" y="7"/>
                      </a:lnTo>
                      <a:cubicBezTo>
                        <a:pt x="63" y="16"/>
                        <a:pt x="63" y="16"/>
                        <a:pt x="54" y="25"/>
                      </a:cubicBezTo>
                      <a:cubicBezTo>
                        <a:pt x="36" y="70"/>
                        <a:pt x="0" y="115"/>
                        <a:pt x="27" y="168"/>
                      </a:cubicBezTo>
                      <a:cubicBezTo>
                        <a:pt x="34" y="198"/>
                        <a:pt x="54" y="215"/>
                        <a:pt x="81" y="215"/>
                      </a:cubicBezTo>
                      <a:cubicBezTo>
                        <a:pt x="86" y="215"/>
                        <a:pt x="92" y="214"/>
                        <a:pt x="98" y="213"/>
                      </a:cubicBezTo>
                      <a:cubicBezTo>
                        <a:pt x="125" y="213"/>
                        <a:pt x="152" y="204"/>
                        <a:pt x="170" y="186"/>
                      </a:cubicBezTo>
                      <a:cubicBezTo>
                        <a:pt x="205" y="150"/>
                        <a:pt x="241" y="97"/>
                        <a:pt x="232" y="43"/>
                      </a:cubicBezTo>
                      <a:cubicBezTo>
                        <a:pt x="227" y="10"/>
                        <a:pt x="193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8" name="Google Shape;5838;p18"/>
                <p:cNvSpPr/>
                <p:nvPr/>
              </p:nvSpPr>
              <p:spPr>
                <a:xfrm>
                  <a:off x="5998689" y="3743602"/>
                  <a:ext cx="1188723" cy="466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73" h="7873" extrusionOk="0">
                      <a:moveTo>
                        <a:pt x="10544" y="1"/>
                      </a:moveTo>
                      <a:cubicBezTo>
                        <a:pt x="10216" y="1"/>
                        <a:pt x="9896" y="42"/>
                        <a:pt x="9600" y="147"/>
                      </a:cubicBezTo>
                      <a:cubicBezTo>
                        <a:pt x="8699" y="459"/>
                        <a:pt x="7682" y="727"/>
                        <a:pt x="7137" y="1583"/>
                      </a:cubicBezTo>
                      <a:cubicBezTo>
                        <a:pt x="6897" y="1958"/>
                        <a:pt x="6602" y="2279"/>
                        <a:pt x="6352" y="2645"/>
                      </a:cubicBezTo>
                      <a:cubicBezTo>
                        <a:pt x="6138" y="2966"/>
                        <a:pt x="5978" y="3323"/>
                        <a:pt x="5781" y="3653"/>
                      </a:cubicBezTo>
                      <a:cubicBezTo>
                        <a:pt x="5594" y="3947"/>
                        <a:pt x="5442" y="4108"/>
                        <a:pt x="5139" y="4277"/>
                      </a:cubicBezTo>
                      <a:cubicBezTo>
                        <a:pt x="4675" y="4536"/>
                        <a:pt x="4211" y="4839"/>
                        <a:pt x="3810" y="5196"/>
                      </a:cubicBezTo>
                      <a:cubicBezTo>
                        <a:pt x="3542" y="5428"/>
                        <a:pt x="3310" y="5687"/>
                        <a:pt x="3016" y="5874"/>
                      </a:cubicBezTo>
                      <a:cubicBezTo>
                        <a:pt x="2356" y="6294"/>
                        <a:pt x="1580" y="6499"/>
                        <a:pt x="937" y="6927"/>
                      </a:cubicBezTo>
                      <a:cubicBezTo>
                        <a:pt x="616" y="7150"/>
                        <a:pt x="197" y="7507"/>
                        <a:pt x="1" y="7873"/>
                      </a:cubicBezTo>
                      <a:cubicBezTo>
                        <a:pt x="397" y="7484"/>
                        <a:pt x="864" y="7265"/>
                        <a:pt x="1421" y="7265"/>
                      </a:cubicBezTo>
                      <a:cubicBezTo>
                        <a:pt x="1490" y="7265"/>
                        <a:pt x="1561" y="7268"/>
                        <a:pt x="1633" y="7275"/>
                      </a:cubicBezTo>
                      <a:cubicBezTo>
                        <a:pt x="1880" y="7299"/>
                        <a:pt x="2126" y="7358"/>
                        <a:pt x="2366" y="7358"/>
                      </a:cubicBezTo>
                      <a:cubicBezTo>
                        <a:pt x="2395" y="7358"/>
                        <a:pt x="2425" y="7357"/>
                        <a:pt x="2454" y="7355"/>
                      </a:cubicBezTo>
                      <a:cubicBezTo>
                        <a:pt x="3016" y="7311"/>
                        <a:pt x="2837" y="6954"/>
                        <a:pt x="3060" y="6650"/>
                      </a:cubicBezTo>
                      <a:cubicBezTo>
                        <a:pt x="3328" y="6267"/>
                        <a:pt x="3899" y="6204"/>
                        <a:pt x="4167" y="6195"/>
                      </a:cubicBezTo>
                      <a:cubicBezTo>
                        <a:pt x="4434" y="6187"/>
                        <a:pt x="4720" y="6160"/>
                        <a:pt x="4845" y="6160"/>
                      </a:cubicBezTo>
                      <a:cubicBezTo>
                        <a:pt x="4849" y="6160"/>
                        <a:pt x="4854" y="6160"/>
                        <a:pt x="4859" y="6160"/>
                      </a:cubicBezTo>
                      <a:cubicBezTo>
                        <a:pt x="5606" y="6160"/>
                        <a:pt x="5857" y="5462"/>
                        <a:pt x="6513" y="5170"/>
                      </a:cubicBezTo>
                      <a:cubicBezTo>
                        <a:pt x="6763" y="5054"/>
                        <a:pt x="7173" y="5000"/>
                        <a:pt x="7369" y="5000"/>
                      </a:cubicBezTo>
                      <a:cubicBezTo>
                        <a:pt x="7377" y="5000"/>
                        <a:pt x="7385" y="5000"/>
                        <a:pt x="7394" y="5000"/>
                      </a:cubicBezTo>
                      <a:cubicBezTo>
                        <a:pt x="7612" y="5000"/>
                        <a:pt x="8279" y="5101"/>
                        <a:pt x="8484" y="5161"/>
                      </a:cubicBezTo>
                      <a:cubicBezTo>
                        <a:pt x="8725" y="5223"/>
                        <a:pt x="8966" y="5286"/>
                        <a:pt x="9207" y="5330"/>
                      </a:cubicBezTo>
                      <a:cubicBezTo>
                        <a:pt x="9314" y="5349"/>
                        <a:pt x="9439" y="5367"/>
                        <a:pt x="9560" y="5367"/>
                      </a:cubicBezTo>
                      <a:cubicBezTo>
                        <a:pt x="9834" y="5367"/>
                        <a:pt x="10093" y="5278"/>
                        <a:pt x="10099" y="4920"/>
                      </a:cubicBezTo>
                      <a:cubicBezTo>
                        <a:pt x="10099" y="4839"/>
                        <a:pt x="10072" y="4715"/>
                        <a:pt x="10099" y="4643"/>
                      </a:cubicBezTo>
                      <a:cubicBezTo>
                        <a:pt x="10141" y="4525"/>
                        <a:pt x="10204" y="4456"/>
                        <a:pt x="10305" y="4456"/>
                      </a:cubicBezTo>
                      <a:cubicBezTo>
                        <a:pt x="10334" y="4456"/>
                        <a:pt x="10367" y="4462"/>
                        <a:pt x="10402" y="4474"/>
                      </a:cubicBezTo>
                      <a:cubicBezTo>
                        <a:pt x="10724" y="4590"/>
                        <a:pt x="10947" y="4884"/>
                        <a:pt x="11295" y="4964"/>
                      </a:cubicBezTo>
                      <a:cubicBezTo>
                        <a:pt x="11364" y="4980"/>
                        <a:pt x="11430" y="4988"/>
                        <a:pt x="11494" y="4988"/>
                      </a:cubicBezTo>
                      <a:cubicBezTo>
                        <a:pt x="11756" y="4988"/>
                        <a:pt x="11963" y="4852"/>
                        <a:pt x="12071" y="4572"/>
                      </a:cubicBezTo>
                      <a:cubicBezTo>
                        <a:pt x="12106" y="4474"/>
                        <a:pt x="12142" y="4393"/>
                        <a:pt x="12205" y="4304"/>
                      </a:cubicBezTo>
                      <a:cubicBezTo>
                        <a:pt x="12247" y="4242"/>
                        <a:pt x="12301" y="4219"/>
                        <a:pt x="12359" y="4219"/>
                      </a:cubicBezTo>
                      <a:cubicBezTo>
                        <a:pt x="12434" y="4219"/>
                        <a:pt x="12514" y="4259"/>
                        <a:pt x="12579" y="4304"/>
                      </a:cubicBezTo>
                      <a:cubicBezTo>
                        <a:pt x="12749" y="4420"/>
                        <a:pt x="12954" y="4492"/>
                        <a:pt x="13132" y="4572"/>
                      </a:cubicBezTo>
                      <a:cubicBezTo>
                        <a:pt x="13229" y="4617"/>
                        <a:pt x="13320" y="4638"/>
                        <a:pt x="13404" y="4638"/>
                      </a:cubicBezTo>
                      <a:cubicBezTo>
                        <a:pt x="13635" y="4638"/>
                        <a:pt x="13805" y="4475"/>
                        <a:pt x="13864" y="4206"/>
                      </a:cubicBezTo>
                      <a:cubicBezTo>
                        <a:pt x="13879" y="4159"/>
                        <a:pt x="13922" y="4133"/>
                        <a:pt x="13968" y="4133"/>
                      </a:cubicBezTo>
                      <a:cubicBezTo>
                        <a:pt x="13975" y="4133"/>
                        <a:pt x="13982" y="4134"/>
                        <a:pt x="13989" y="4135"/>
                      </a:cubicBezTo>
                      <a:cubicBezTo>
                        <a:pt x="14149" y="4179"/>
                        <a:pt x="14230" y="4286"/>
                        <a:pt x="14346" y="4411"/>
                      </a:cubicBezTo>
                      <a:cubicBezTo>
                        <a:pt x="14479" y="4554"/>
                        <a:pt x="14685" y="4661"/>
                        <a:pt x="14836" y="4670"/>
                      </a:cubicBezTo>
                      <a:cubicBezTo>
                        <a:pt x="14842" y="4670"/>
                        <a:pt x="14847" y="4670"/>
                        <a:pt x="14853" y="4670"/>
                      </a:cubicBezTo>
                      <a:cubicBezTo>
                        <a:pt x="15001" y="4670"/>
                        <a:pt x="15270" y="4563"/>
                        <a:pt x="15398" y="4331"/>
                      </a:cubicBezTo>
                      <a:cubicBezTo>
                        <a:pt x="15711" y="3769"/>
                        <a:pt x="15059" y="2904"/>
                        <a:pt x="14685" y="2484"/>
                      </a:cubicBezTo>
                      <a:cubicBezTo>
                        <a:pt x="14658" y="2451"/>
                        <a:pt x="14687" y="2407"/>
                        <a:pt x="14722" y="2407"/>
                      </a:cubicBezTo>
                      <a:cubicBezTo>
                        <a:pt x="14733" y="2407"/>
                        <a:pt x="14745" y="2411"/>
                        <a:pt x="14756" y="2422"/>
                      </a:cubicBezTo>
                      <a:cubicBezTo>
                        <a:pt x="14979" y="2627"/>
                        <a:pt x="15256" y="2930"/>
                        <a:pt x="15443" y="3260"/>
                      </a:cubicBezTo>
                      <a:cubicBezTo>
                        <a:pt x="15684" y="3278"/>
                        <a:pt x="15898" y="3332"/>
                        <a:pt x="16121" y="3430"/>
                      </a:cubicBezTo>
                      <a:cubicBezTo>
                        <a:pt x="16234" y="3481"/>
                        <a:pt x="16442" y="3605"/>
                        <a:pt x="16617" y="3605"/>
                      </a:cubicBezTo>
                      <a:cubicBezTo>
                        <a:pt x="16717" y="3605"/>
                        <a:pt x="16806" y="3564"/>
                        <a:pt x="16861" y="3448"/>
                      </a:cubicBezTo>
                      <a:cubicBezTo>
                        <a:pt x="16879" y="3412"/>
                        <a:pt x="16915" y="3376"/>
                        <a:pt x="16951" y="3350"/>
                      </a:cubicBezTo>
                      <a:cubicBezTo>
                        <a:pt x="16997" y="3321"/>
                        <a:pt x="17045" y="3310"/>
                        <a:pt x="17092" y="3310"/>
                      </a:cubicBezTo>
                      <a:cubicBezTo>
                        <a:pt x="17209" y="3310"/>
                        <a:pt x="17327" y="3377"/>
                        <a:pt x="17441" y="3421"/>
                      </a:cubicBezTo>
                      <a:cubicBezTo>
                        <a:pt x="17736" y="3528"/>
                        <a:pt x="17923" y="3644"/>
                        <a:pt x="18191" y="3715"/>
                      </a:cubicBezTo>
                      <a:cubicBezTo>
                        <a:pt x="18222" y="3725"/>
                        <a:pt x="18255" y="3730"/>
                        <a:pt x="18290" y="3730"/>
                      </a:cubicBezTo>
                      <a:cubicBezTo>
                        <a:pt x="18441" y="3730"/>
                        <a:pt x="18600" y="3636"/>
                        <a:pt x="18556" y="3483"/>
                      </a:cubicBezTo>
                      <a:cubicBezTo>
                        <a:pt x="18538" y="3412"/>
                        <a:pt x="18512" y="3341"/>
                        <a:pt x="18512" y="3269"/>
                      </a:cubicBezTo>
                      <a:cubicBezTo>
                        <a:pt x="18512" y="3144"/>
                        <a:pt x="18521" y="3073"/>
                        <a:pt x="18619" y="2984"/>
                      </a:cubicBezTo>
                      <a:cubicBezTo>
                        <a:pt x="18658" y="2948"/>
                        <a:pt x="18701" y="2933"/>
                        <a:pt x="18746" y="2933"/>
                      </a:cubicBezTo>
                      <a:cubicBezTo>
                        <a:pt x="18943" y="2933"/>
                        <a:pt x="19169" y="3227"/>
                        <a:pt x="19234" y="3278"/>
                      </a:cubicBezTo>
                      <a:cubicBezTo>
                        <a:pt x="19315" y="3341"/>
                        <a:pt x="19457" y="3528"/>
                        <a:pt x="19609" y="3599"/>
                      </a:cubicBezTo>
                      <a:cubicBezTo>
                        <a:pt x="19661" y="3626"/>
                        <a:pt x="19717" y="3637"/>
                        <a:pt x="19771" y="3637"/>
                      </a:cubicBezTo>
                      <a:cubicBezTo>
                        <a:pt x="19863" y="3637"/>
                        <a:pt x="19947" y="3602"/>
                        <a:pt x="19993" y="3546"/>
                      </a:cubicBezTo>
                      <a:cubicBezTo>
                        <a:pt x="20064" y="3457"/>
                        <a:pt x="20073" y="3314"/>
                        <a:pt x="19993" y="3198"/>
                      </a:cubicBezTo>
                      <a:cubicBezTo>
                        <a:pt x="19912" y="3073"/>
                        <a:pt x="19823" y="2957"/>
                        <a:pt x="19716" y="2841"/>
                      </a:cubicBezTo>
                      <a:cubicBezTo>
                        <a:pt x="19564" y="2681"/>
                        <a:pt x="19395" y="2529"/>
                        <a:pt x="19225" y="2377"/>
                      </a:cubicBezTo>
                      <a:cubicBezTo>
                        <a:pt x="18744" y="1958"/>
                        <a:pt x="18307" y="1548"/>
                        <a:pt x="17745" y="1235"/>
                      </a:cubicBezTo>
                      <a:cubicBezTo>
                        <a:pt x="17282" y="989"/>
                        <a:pt x="16739" y="802"/>
                        <a:pt x="16203" y="802"/>
                      </a:cubicBezTo>
                      <a:cubicBezTo>
                        <a:pt x="16119" y="802"/>
                        <a:pt x="16035" y="806"/>
                        <a:pt x="15951" y="816"/>
                      </a:cubicBezTo>
                      <a:cubicBezTo>
                        <a:pt x="15452" y="879"/>
                        <a:pt x="14881" y="932"/>
                        <a:pt x="14408" y="1128"/>
                      </a:cubicBezTo>
                      <a:cubicBezTo>
                        <a:pt x="14497" y="1191"/>
                        <a:pt x="14595" y="1262"/>
                        <a:pt x="14694" y="1325"/>
                      </a:cubicBezTo>
                      <a:cubicBezTo>
                        <a:pt x="14723" y="1354"/>
                        <a:pt x="14703" y="1402"/>
                        <a:pt x="14670" y="1402"/>
                      </a:cubicBezTo>
                      <a:cubicBezTo>
                        <a:pt x="14664" y="1402"/>
                        <a:pt x="14656" y="1400"/>
                        <a:pt x="14649" y="1396"/>
                      </a:cubicBezTo>
                      <a:cubicBezTo>
                        <a:pt x="14007" y="941"/>
                        <a:pt x="13204" y="513"/>
                        <a:pt x="12445" y="317"/>
                      </a:cubicBezTo>
                      <a:cubicBezTo>
                        <a:pt x="11865" y="162"/>
                        <a:pt x="11190" y="1"/>
                        <a:pt x="1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39" name="Google Shape;5839;p18"/>
              <p:cNvGrpSpPr/>
              <p:nvPr/>
            </p:nvGrpSpPr>
            <p:grpSpPr>
              <a:xfrm>
                <a:off x="5346418" y="2773093"/>
                <a:ext cx="2803691" cy="1575181"/>
                <a:chOff x="5439239" y="3026632"/>
                <a:chExt cx="2247989" cy="1262974"/>
              </a:xfrm>
            </p:grpSpPr>
            <p:sp>
              <p:nvSpPr>
                <p:cNvPr id="5840" name="Google Shape;5840;p18"/>
                <p:cNvSpPr/>
                <p:nvPr/>
              </p:nvSpPr>
              <p:spPr>
                <a:xfrm>
                  <a:off x="6728811" y="3146315"/>
                  <a:ext cx="197084" cy="2414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8" h="4078" extrusionOk="0">
                      <a:moveTo>
                        <a:pt x="3328" y="1"/>
                      </a:moveTo>
                      <a:cubicBezTo>
                        <a:pt x="3203" y="54"/>
                        <a:pt x="3051" y="143"/>
                        <a:pt x="3016" y="161"/>
                      </a:cubicBezTo>
                      <a:cubicBezTo>
                        <a:pt x="2966" y="182"/>
                        <a:pt x="2912" y="191"/>
                        <a:pt x="2856" y="191"/>
                      </a:cubicBezTo>
                      <a:cubicBezTo>
                        <a:pt x="2720" y="191"/>
                        <a:pt x="2574" y="136"/>
                        <a:pt x="2454" y="54"/>
                      </a:cubicBezTo>
                      <a:cubicBezTo>
                        <a:pt x="2445" y="830"/>
                        <a:pt x="2133" y="1473"/>
                        <a:pt x="1669" y="2124"/>
                      </a:cubicBezTo>
                      <a:cubicBezTo>
                        <a:pt x="1419" y="2490"/>
                        <a:pt x="1142" y="2855"/>
                        <a:pt x="785" y="3132"/>
                      </a:cubicBezTo>
                      <a:cubicBezTo>
                        <a:pt x="491" y="3355"/>
                        <a:pt x="268" y="3640"/>
                        <a:pt x="0" y="3881"/>
                      </a:cubicBezTo>
                      <a:lnTo>
                        <a:pt x="152" y="3881"/>
                      </a:lnTo>
                      <a:cubicBezTo>
                        <a:pt x="562" y="3908"/>
                        <a:pt x="955" y="3979"/>
                        <a:pt x="1348" y="4078"/>
                      </a:cubicBezTo>
                      <a:cubicBezTo>
                        <a:pt x="2382" y="2945"/>
                        <a:pt x="2971" y="1482"/>
                        <a:pt x="33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1" name="Google Shape;5841;p18"/>
                <p:cNvSpPr/>
                <p:nvPr/>
              </p:nvSpPr>
              <p:spPr>
                <a:xfrm>
                  <a:off x="6964447" y="3274702"/>
                  <a:ext cx="181805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2856" extrusionOk="0">
                      <a:moveTo>
                        <a:pt x="1981" y="0"/>
                      </a:moveTo>
                      <a:cubicBezTo>
                        <a:pt x="1865" y="652"/>
                        <a:pt x="1597" y="1205"/>
                        <a:pt x="1213" y="1740"/>
                      </a:cubicBezTo>
                      <a:cubicBezTo>
                        <a:pt x="883" y="2213"/>
                        <a:pt x="464" y="2454"/>
                        <a:pt x="0" y="2721"/>
                      </a:cubicBezTo>
                      <a:cubicBezTo>
                        <a:pt x="143" y="2766"/>
                        <a:pt x="286" y="2811"/>
                        <a:pt x="437" y="2855"/>
                      </a:cubicBezTo>
                      <a:cubicBezTo>
                        <a:pt x="812" y="2391"/>
                        <a:pt x="1365" y="2249"/>
                        <a:pt x="1838" y="1918"/>
                      </a:cubicBezTo>
                      <a:cubicBezTo>
                        <a:pt x="2311" y="1597"/>
                        <a:pt x="2766" y="1276"/>
                        <a:pt x="3069" y="794"/>
                      </a:cubicBezTo>
                      <a:cubicBezTo>
                        <a:pt x="2926" y="580"/>
                        <a:pt x="2908" y="277"/>
                        <a:pt x="2900" y="18"/>
                      </a:cubicBezTo>
                      <a:cubicBezTo>
                        <a:pt x="2743" y="67"/>
                        <a:pt x="2555" y="111"/>
                        <a:pt x="2376" y="111"/>
                      </a:cubicBezTo>
                      <a:cubicBezTo>
                        <a:pt x="2229" y="111"/>
                        <a:pt x="2090" y="81"/>
                        <a:pt x="198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2" name="Google Shape;5842;p18"/>
                <p:cNvSpPr/>
                <p:nvPr/>
              </p:nvSpPr>
              <p:spPr>
                <a:xfrm>
                  <a:off x="6994531" y="3327526"/>
                  <a:ext cx="210349" cy="130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2" h="2205" extrusionOk="0">
                      <a:moveTo>
                        <a:pt x="2641" y="1"/>
                      </a:moveTo>
                      <a:cubicBezTo>
                        <a:pt x="2392" y="384"/>
                        <a:pt x="2061" y="777"/>
                        <a:pt x="1651" y="991"/>
                      </a:cubicBezTo>
                      <a:cubicBezTo>
                        <a:pt x="1125" y="1258"/>
                        <a:pt x="438" y="1553"/>
                        <a:pt x="1" y="1981"/>
                      </a:cubicBezTo>
                      <a:cubicBezTo>
                        <a:pt x="331" y="2070"/>
                        <a:pt x="670" y="2150"/>
                        <a:pt x="1000" y="2204"/>
                      </a:cubicBezTo>
                      <a:cubicBezTo>
                        <a:pt x="1268" y="2106"/>
                        <a:pt x="1446" y="1901"/>
                        <a:pt x="1705" y="1776"/>
                      </a:cubicBezTo>
                      <a:cubicBezTo>
                        <a:pt x="1892" y="1687"/>
                        <a:pt x="2097" y="1544"/>
                        <a:pt x="2267" y="1419"/>
                      </a:cubicBezTo>
                      <a:cubicBezTo>
                        <a:pt x="2525" y="1232"/>
                        <a:pt x="2784" y="1035"/>
                        <a:pt x="3025" y="821"/>
                      </a:cubicBezTo>
                      <a:cubicBezTo>
                        <a:pt x="3239" y="643"/>
                        <a:pt x="3391" y="438"/>
                        <a:pt x="3551" y="215"/>
                      </a:cubicBezTo>
                      <a:cubicBezTo>
                        <a:pt x="3310" y="206"/>
                        <a:pt x="3070" y="197"/>
                        <a:pt x="2838" y="116"/>
                      </a:cubicBezTo>
                      <a:cubicBezTo>
                        <a:pt x="2757" y="90"/>
                        <a:pt x="2695" y="45"/>
                        <a:pt x="264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3" name="Google Shape;5843;p18"/>
                <p:cNvSpPr/>
                <p:nvPr/>
              </p:nvSpPr>
              <p:spPr>
                <a:xfrm>
                  <a:off x="6636902" y="3077028"/>
                  <a:ext cx="230366" cy="314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0" h="5319" extrusionOk="0">
                      <a:moveTo>
                        <a:pt x="3449" y="1"/>
                      </a:moveTo>
                      <a:cubicBezTo>
                        <a:pt x="3425" y="1"/>
                        <a:pt x="3397" y="9"/>
                        <a:pt x="3363" y="29"/>
                      </a:cubicBezTo>
                      <a:cubicBezTo>
                        <a:pt x="3328" y="47"/>
                        <a:pt x="3292" y="64"/>
                        <a:pt x="3256" y="82"/>
                      </a:cubicBezTo>
                      <a:cubicBezTo>
                        <a:pt x="3078" y="1215"/>
                        <a:pt x="2703" y="2589"/>
                        <a:pt x="1990" y="3517"/>
                      </a:cubicBezTo>
                      <a:cubicBezTo>
                        <a:pt x="1454" y="4222"/>
                        <a:pt x="741" y="4819"/>
                        <a:pt x="0" y="5319"/>
                      </a:cubicBezTo>
                      <a:cubicBezTo>
                        <a:pt x="482" y="5158"/>
                        <a:pt x="973" y="5060"/>
                        <a:pt x="1481" y="5051"/>
                      </a:cubicBezTo>
                      <a:cubicBezTo>
                        <a:pt x="1927" y="4427"/>
                        <a:pt x="2552" y="3990"/>
                        <a:pt x="2998" y="3356"/>
                      </a:cubicBezTo>
                      <a:cubicBezTo>
                        <a:pt x="3283" y="2955"/>
                        <a:pt x="3578" y="2544"/>
                        <a:pt x="3738" y="2081"/>
                      </a:cubicBezTo>
                      <a:cubicBezTo>
                        <a:pt x="3845" y="1777"/>
                        <a:pt x="3854" y="1447"/>
                        <a:pt x="3890" y="1126"/>
                      </a:cubicBezTo>
                      <a:cubicBezTo>
                        <a:pt x="3854" y="1090"/>
                        <a:pt x="3827" y="1055"/>
                        <a:pt x="3801" y="1019"/>
                      </a:cubicBezTo>
                      <a:cubicBezTo>
                        <a:pt x="3729" y="876"/>
                        <a:pt x="3586" y="653"/>
                        <a:pt x="3569" y="484"/>
                      </a:cubicBezTo>
                      <a:cubicBezTo>
                        <a:pt x="3561" y="353"/>
                        <a:pt x="3600" y="1"/>
                        <a:pt x="34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4" name="Google Shape;5844;p18"/>
                <p:cNvSpPr/>
                <p:nvPr/>
              </p:nvSpPr>
              <p:spPr>
                <a:xfrm>
                  <a:off x="6371656" y="3043332"/>
                  <a:ext cx="356149" cy="477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4" h="8056" extrusionOk="0">
                      <a:moveTo>
                        <a:pt x="6014" y="0"/>
                      </a:moveTo>
                      <a:lnTo>
                        <a:pt x="6014" y="0"/>
                      </a:lnTo>
                      <a:cubicBezTo>
                        <a:pt x="5853" y="71"/>
                        <a:pt x="5684" y="125"/>
                        <a:pt x="5523" y="125"/>
                      </a:cubicBezTo>
                      <a:cubicBezTo>
                        <a:pt x="5621" y="1249"/>
                        <a:pt x="5139" y="2534"/>
                        <a:pt x="4684" y="3542"/>
                      </a:cubicBezTo>
                      <a:cubicBezTo>
                        <a:pt x="4301" y="4398"/>
                        <a:pt x="3792" y="5076"/>
                        <a:pt x="3132" y="5709"/>
                      </a:cubicBezTo>
                      <a:cubicBezTo>
                        <a:pt x="2561" y="6254"/>
                        <a:pt x="1990" y="6825"/>
                        <a:pt x="1348" y="7271"/>
                      </a:cubicBezTo>
                      <a:cubicBezTo>
                        <a:pt x="938" y="7547"/>
                        <a:pt x="518" y="7806"/>
                        <a:pt x="81" y="8020"/>
                      </a:cubicBezTo>
                      <a:cubicBezTo>
                        <a:pt x="54" y="8029"/>
                        <a:pt x="28" y="8038"/>
                        <a:pt x="1" y="8056"/>
                      </a:cubicBezTo>
                      <a:cubicBezTo>
                        <a:pt x="474" y="7895"/>
                        <a:pt x="929" y="7690"/>
                        <a:pt x="1375" y="7467"/>
                      </a:cubicBezTo>
                      <a:cubicBezTo>
                        <a:pt x="1491" y="7396"/>
                        <a:pt x="1607" y="7324"/>
                        <a:pt x="1714" y="7244"/>
                      </a:cubicBezTo>
                      <a:cubicBezTo>
                        <a:pt x="2026" y="7012"/>
                        <a:pt x="2338" y="6762"/>
                        <a:pt x="2641" y="6521"/>
                      </a:cubicBezTo>
                      <a:cubicBezTo>
                        <a:pt x="3114" y="6129"/>
                        <a:pt x="3614" y="5736"/>
                        <a:pt x="4006" y="5254"/>
                      </a:cubicBezTo>
                      <a:cubicBezTo>
                        <a:pt x="5255" y="3711"/>
                        <a:pt x="5692" y="1918"/>
                        <a:pt x="601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5" name="Google Shape;5845;p18"/>
                <p:cNvSpPr/>
                <p:nvPr/>
              </p:nvSpPr>
              <p:spPr>
                <a:xfrm>
                  <a:off x="7256579" y="3355537"/>
                  <a:ext cx="78230" cy="76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1" h="1285" extrusionOk="0">
                      <a:moveTo>
                        <a:pt x="375" y="0"/>
                      </a:moveTo>
                      <a:cubicBezTo>
                        <a:pt x="491" y="366"/>
                        <a:pt x="456" y="687"/>
                        <a:pt x="224" y="1017"/>
                      </a:cubicBezTo>
                      <a:cubicBezTo>
                        <a:pt x="170" y="1107"/>
                        <a:pt x="90" y="1205"/>
                        <a:pt x="1" y="1285"/>
                      </a:cubicBezTo>
                      <a:cubicBezTo>
                        <a:pt x="607" y="999"/>
                        <a:pt x="1321" y="553"/>
                        <a:pt x="803" y="188"/>
                      </a:cubicBezTo>
                      <a:cubicBezTo>
                        <a:pt x="661" y="143"/>
                        <a:pt x="518" y="81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6" name="Google Shape;5846;p18"/>
                <p:cNvSpPr/>
                <p:nvPr/>
              </p:nvSpPr>
              <p:spPr>
                <a:xfrm>
                  <a:off x="6523318" y="3027994"/>
                  <a:ext cx="300660" cy="418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7" h="7066" extrusionOk="0">
                      <a:moveTo>
                        <a:pt x="3943" y="0"/>
                      </a:moveTo>
                      <a:lnTo>
                        <a:pt x="3943" y="0"/>
                      </a:lnTo>
                      <a:cubicBezTo>
                        <a:pt x="3908" y="18"/>
                        <a:pt x="3881" y="36"/>
                        <a:pt x="3845" y="54"/>
                      </a:cubicBezTo>
                      <a:cubicBezTo>
                        <a:pt x="3756" y="107"/>
                        <a:pt x="3649" y="170"/>
                        <a:pt x="3542" y="214"/>
                      </a:cubicBezTo>
                      <a:cubicBezTo>
                        <a:pt x="3676" y="1142"/>
                        <a:pt x="3328" y="2204"/>
                        <a:pt x="3024" y="3060"/>
                      </a:cubicBezTo>
                      <a:cubicBezTo>
                        <a:pt x="2703" y="3961"/>
                        <a:pt x="2284" y="4791"/>
                        <a:pt x="1677" y="5531"/>
                      </a:cubicBezTo>
                      <a:cubicBezTo>
                        <a:pt x="1197" y="6118"/>
                        <a:pt x="611" y="6590"/>
                        <a:pt x="24" y="7052"/>
                      </a:cubicBezTo>
                      <a:lnTo>
                        <a:pt x="24" y="7052"/>
                      </a:lnTo>
                      <a:cubicBezTo>
                        <a:pt x="436" y="6816"/>
                        <a:pt x="865" y="6580"/>
                        <a:pt x="1312" y="6388"/>
                      </a:cubicBezTo>
                      <a:cubicBezTo>
                        <a:pt x="1686" y="6004"/>
                        <a:pt x="2159" y="5745"/>
                        <a:pt x="2569" y="5406"/>
                      </a:cubicBezTo>
                      <a:cubicBezTo>
                        <a:pt x="3033" y="5032"/>
                        <a:pt x="3506" y="4630"/>
                        <a:pt x="3845" y="4131"/>
                      </a:cubicBezTo>
                      <a:cubicBezTo>
                        <a:pt x="4193" y="3613"/>
                        <a:pt x="4470" y="2998"/>
                        <a:pt x="4639" y="2400"/>
                      </a:cubicBezTo>
                      <a:cubicBezTo>
                        <a:pt x="4773" y="1918"/>
                        <a:pt x="4951" y="1437"/>
                        <a:pt x="5076" y="955"/>
                      </a:cubicBezTo>
                      <a:lnTo>
                        <a:pt x="5076" y="955"/>
                      </a:lnTo>
                      <a:cubicBezTo>
                        <a:pt x="4845" y="1063"/>
                        <a:pt x="4595" y="1137"/>
                        <a:pt x="4348" y="1137"/>
                      </a:cubicBezTo>
                      <a:cubicBezTo>
                        <a:pt x="4290" y="1137"/>
                        <a:pt x="4232" y="1133"/>
                        <a:pt x="4175" y="1124"/>
                      </a:cubicBezTo>
                      <a:cubicBezTo>
                        <a:pt x="3738" y="1062"/>
                        <a:pt x="3827" y="429"/>
                        <a:pt x="3943" y="0"/>
                      </a:cubicBezTo>
                      <a:close/>
                      <a:moveTo>
                        <a:pt x="24" y="7052"/>
                      </a:moveTo>
                      <a:cubicBezTo>
                        <a:pt x="21" y="7054"/>
                        <a:pt x="18" y="7055"/>
                        <a:pt x="16" y="7057"/>
                      </a:cubicBezTo>
                      <a:lnTo>
                        <a:pt x="16" y="7057"/>
                      </a:lnTo>
                      <a:cubicBezTo>
                        <a:pt x="16" y="7057"/>
                        <a:pt x="17" y="7057"/>
                        <a:pt x="18" y="7057"/>
                      </a:cubicBezTo>
                      <a:cubicBezTo>
                        <a:pt x="20" y="7055"/>
                        <a:pt x="22" y="7054"/>
                        <a:pt x="24" y="7052"/>
                      </a:cubicBezTo>
                      <a:close/>
                      <a:moveTo>
                        <a:pt x="16" y="7057"/>
                      </a:moveTo>
                      <a:cubicBezTo>
                        <a:pt x="9" y="7057"/>
                        <a:pt x="8" y="7058"/>
                        <a:pt x="0" y="7066"/>
                      </a:cubicBezTo>
                      <a:cubicBezTo>
                        <a:pt x="5" y="7063"/>
                        <a:pt x="10" y="7060"/>
                        <a:pt x="16" y="7057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7" name="Google Shape;5847;p18"/>
                <p:cNvSpPr/>
                <p:nvPr/>
              </p:nvSpPr>
              <p:spPr>
                <a:xfrm>
                  <a:off x="6850863" y="3180662"/>
                  <a:ext cx="196551" cy="240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9" h="4069" extrusionOk="0">
                      <a:moveTo>
                        <a:pt x="1668" y="0"/>
                      </a:moveTo>
                      <a:cubicBezTo>
                        <a:pt x="1624" y="634"/>
                        <a:pt x="1410" y="1294"/>
                        <a:pt x="1160" y="1856"/>
                      </a:cubicBezTo>
                      <a:cubicBezTo>
                        <a:pt x="901" y="2445"/>
                        <a:pt x="571" y="3319"/>
                        <a:pt x="0" y="3703"/>
                      </a:cubicBezTo>
                      <a:cubicBezTo>
                        <a:pt x="277" y="3810"/>
                        <a:pt x="562" y="3944"/>
                        <a:pt x="857" y="4015"/>
                      </a:cubicBezTo>
                      <a:cubicBezTo>
                        <a:pt x="928" y="4033"/>
                        <a:pt x="1008" y="4051"/>
                        <a:pt x="1089" y="4068"/>
                      </a:cubicBezTo>
                      <a:cubicBezTo>
                        <a:pt x="1338" y="3944"/>
                        <a:pt x="1668" y="3578"/>
                        <a:pt x="1767" y="3462"/>
                      </a:cubicBezTo>
                      <a:cubicBezTo>
                        <a:pt x="1999" y="3185"/>
                        <a:pt x="2204" y="2900"/>
                        <a:pt x="2409" y="2605"/>
                      </a:cubicBezTo>
                      <a:cubicBezTo>
                        <a:pt x="2792" y="2061"/>
                        <a:pt x="3078" y="1517"/>
                        <a:pt x="3319" y="893"/>
                      </a:cubicBezTo>
                      <a:lnTo>
                        <a:pt x="3319" y="893"/>
                      </a:lnTo>
                      <a:cubicBezTo>
                        <a:pt x="3185" y="923"/>
                        <a:pt x="3051" y="937"/>
                        <a:pt x="2922" y="937"/>
                      </a:cubicBezTo>
                      <a:cubicBezTo>
                        <a:pt x="2863" y="937"/>
                        <a:pt x="2804" y="934"/>
                        <a:pt x="2748" y="928"/>
                      </a:cubicBezTo>
                      <a:cubicBezTo>
                        <a:pt x="2659" y="1044"/>
                        <a:pt x="2650" y="1285"/>
                        <a:pt x="2587" y="1410"/>
                      </a:cubicBezTo>
                      <a:cubicBezTo>
                        <a:pt x="2525" y="1544"/>
                        <a:pt x="2427" y="1704"/>
                        <a:pt x="2373" y="1838"/>
                      </a:cubicBezTo>
                      <a:cubicBezTo>
                        <a:pt x="2230" y="2177"/>
                        <a:pt x="2034" y="2445"/>
                        <a:pt x="1820" y="2730"/>
                      </a:cubicBezTo>
                      <a:cubicBezTo>
                        <a:pt x="1517" y="3123"/>
                        <a:pt x="1142" y="3881"/>
                        <a:pt x="589" y="3908"/>
                      </a:cubicBezTo>
                      <a:cubicBezTo>
                        <a:pt x="586" y="3909"/>
                        <a:pt x="584" y="3910"/>
                        <a:pt x="582" y="3910"/>
                      </a:cubicBezTo>
                      <a:cubicBezTo>
                        <a:pt x="571" y="3910"/>
                        <a:pt x="572" y="3890"/>
                        <a:pt x="580" y="3890"/>
                      </a:cubicBezTo>
                      <a:cubicBezTo>
                        <a:pt x="928" y="3774"/>
                        <a:pt x="1312" y="3292"/>
                        <a:pt x="1481" y="2998"/>
                      </a:cubicBezTo>
                      <a:cubicBezTo>
                        <a:pt x="1651" y="2721"/>
                        <a:pt x="1883" y="2481"/>
                        <a:pt x="2043" y="2195"/>
                      </a:cubicBezTo>
                      <a:cubicBezTo>
                        <a:pt x="2213" y="1892"/>
                        <a:pt x="2418" y="1553"/>
                        <a:pt x="2516" y="1223"/>
                      </a:cubicBezTo>
                      <a:cubicBezTo>
                        <a:pt x="2543" y="1107"/>
                        <a:pt x="2561" y="991"/>
                        <a:pt x="2605" y="893"/>
                      </a:cubicBezTo>
                      <a:cubicBezTo>
                        <a:pt x="2222" y="794"/>
                        <a:pt x="1900" y="527"/>
                        <a:pt x="1686" y="45"/>
                      </a:cubicBezTo>
                      <a:cubicBezTo>
                        <a:pt x="1686" y="36"/>
                        <a:pt x="1677" y="18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8" name="Google Shape;5848;p18"/>
                <p:cNvSpPr/>
                <p:nvPr/>
              </p:nvSpPr>
              <p:spPr>
                <a:xfrm>
                  <a:off x="5643666" y="3703747"/>
                  <a:ext cx="97298" cy="219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3" h="3702" extrusionOk="0">
                      <a:moveTo>
                        <a:pt x="864" y="1"/>
                      </a:moveTo>
                      <a:cubicBezTo>
                        <a:pt x="780" y="1"/>
                        <a:pt x="652" y="158"/>
                        <a:pt x="625" y="178"/>
                      </a:cubicBezTo>
                      <a:cubicBezTo>
                        <a:pt x="589" y="213"/>
                        <a:pt x="545" y="249"/>
                        <a:pt x="500" y="294"/>
                      </a:cubicBezTo>
                      <a:cubicBezTo>
                        <a:pt x="875" y="1284"/>
                        <a:pt x="1027" y="3050"/>
                        <a:pt x="1" y="3684"/>
                      </a:cubicBezTo>
                      <a:cubicBezTo>
                        <a:pt x="179" y="3693"/>
                        <a:pt x="349" y="3693"/>
                        <a:pt x="527" y="3701"/>
                      </a:cubicBezTo>
                      <a:cubicBezTo>
                        <a:pt x="1357" y="2961"/>
                        <a:pt x="1580" y="1998"/>
                        <a:pt x="1642" y="918"/>
                      </a:cubicBezTo>
                      <a:lnTo>
                        <a:pt x="1642" y="918"/>
                      </a:lnTo>
                      <a:cubicBezTo>
                        <a:pt x="1565" y="946"/>
                        <a:pt x="1456" y="968"/>
                        <a:pt x="1370" y="968"/>
                      </a:cubicBezTo>
                      <a:cubicBezTo>
                        <a:pt x="1345" y="968"/>
                        <a:pt x="1323" y="967"/>
                        <a:pt x="1303" y="963"/>
                      </a:cubicBezTo>
                      <a:cubicBezTo>
                        <a:pt x="1178" y="927"/>
                        <a:pt x="1071" y="829"/>
                        <a:pt x="1035" y="695"/>
                      </a:cubicBezTo>
                      <a:cubicBezTo>
                        <a:pt x="973" y="490"/>
                        <a:pt x="1000" y="249"/>
                        <a:pt x="928" y="62"/>
                      </a:cubicBezTo>
                      <a:cubicBezTo>
                        <a:pt x="915" y="18"/>
                        <a:pt x="892" y="1"/>
                        <a:pt x="86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49" name="Google Shape;5849;p18"/>
                <p:cNvSpPr/>
                <p:nvPr/>
              </p:nvSpPr>
              <p:spPr>
                <a:xfrm>
                  <a:off x="6817049" y="3143235"/>
                  <a:ext cx="128448" cy="253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4282" extrusionOk="0">
                      <a:moveTo>
                        <a:pt x="1997" y="1"/>
                      </a:moveTo>
                      <a:cubicBezTo>
                        <a:pt x="1972" y="1"/>
                        <a:pt x="1925" y="15"/>
                        <a:pt x="1874" y="35"/>
                      </a:cubicBezTo>
                      <a:cubicBezTo>
                        <a:pt x="1918" y="490"/>
                        <a:pt x="1713" y="971"/>
                        <a:pt x="1570" y="1391"/>
                      </a:cubicBezTo>
                      <a:cubicBezTo>
                        <a:pt x="1437" y="1810"/>
                        <a:pt x="1267" y="2212"/>
                        <a:pt x="1080" y="2604"/>
                      </a:cubicBezTo>
                      <a:cubicBezTo>
                        <a:pt x="866" y="3068"/>
                        <a:pt x="509" y="3889"/>
                        <a:pt x="0" y="4156"/>
                      </a:cubicBezTo>
                      <a:cubicBezTo>
                        <a:pt x="72" y="4183"/>
                        <a:pt x="143" y="4201"/>
                        <a:pt x="223" y="4219"/>
                      </a:cubicBezTo>
                      <a:cubicBezTo>
                        <a:pt x="295" y="4237"/>
                        <a:pt x="366" y="4263"/>
                        <a:pt x="428" y="4281"/>
                      </a:cubicBezTo>
                      <a:cubicBezTo>
                        <a:pt x="598" y="3978"/>
                        <a:pt x="875" y="3746"/>
                        <a:pt x="1035" y="3425"/>
                      </a:cubicBezTo>
                      <a:cubicBezTo>
                        <a:pt x="1240" y="3041"/>
                        <a:pt x="1454" y="2666"/>
                        <a:pt x="1615" y="2265"/>
                      </a:cubicBezTo>
                      <a:cubicBezTo>
                        <a:pt x="1847" y="1658"/>
                        <a:pt x="2070" y="1025"/>
                        <a:pt x="2168" y="383"/>
                      </a:cubicBezTo>
                      <a:cubicBezTo>
                        <a:pt x="2123" y="249"/>
                        <a:pt x="2088" y="106"/>
                        <a:pt x="2016" y="8"/>
                      </a:cubicBezTo>
                      <a:cubicBezTo>
                        <a:pt x="2014" y="3"/>
                        <a:pt x="2007" y="1"/>
                        <a:pt x="19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0" name="Google Shape;5850;p18"/>
                <p:cNvSpPr/>
                <p:nvPr/>
              </p:nvSpPr>
              <p:spPr>
                <a:xfrm>
                  <a:off x="6247531" y="3026632"/>
                  <a:ext cx="446460" cy="51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8731" extrusionOk="0">
                      <a:moveTo>
                        <a:pt x="7130" y="1"/>
                      </a:moveTo>
                      <a:cubicBezTo>
                        <a:pt x="7099" y="1"/>
                        <a:pt x="7059" y="32"/>
                        <a:pt x="7003" y="113"/>
                      </a:cubicBezTo>
                      <a:cubicBezTo>
                        <a:pt x="6887" y="282"/>
                        <a:pt x="6763" y="434"/>
                        <a:pt x="6593" y="550"/>
                      </a:cubicBezTo>
                      <a:cubicBezTo>
                        <a:pt x="6526" y="595"/>
                        <a:pt x="6458" y="614"/>
                        <a:pt x="6386" y="614"/>
                      </a:cubicBezTo>
                      <a:cubicBezTo>
                        <a:pt x="6372" y="614"/>
                        <a:pt x="6358" y="614"/>
                        <a:pt x="6343" y="612"/>
                      </a:cubicBezTo>
                      <a:lnTo>
                        <a:pt x="6343" y="612"/>
                      </a:lnTo>
                      <a:cubicBezTo>
                        <a:pt x="6522" y="1522"/>
                        <a:pt x="6254" y="2423"/>
                        <a:pt x="5960" y="3279"/>
                      </a:cubicBezTo>
                      <a:cubicBezTo>
                        <a:pt x="5647" y="4189"/>
                        <a:pt x="5130" y="5082"/>
                        <a:pt x="4497" y="5795"/>
                      </a:cubicBezTo>
                      <a:cubicBezTo>
                        <a:pt x="3854" y="6509"/>
                        <a:pt x="3078" y="7196"/>
                        <a:pt x="2240" y="7669"/>
                      </a:cubicBezTo>
                      <a:cubicBezTo>
                        <a:pt x="1535" y="8061"/>
                        <a:pt x="794" y="8516"/>
                        <a:pt x="0" y="8721"/>
                      </a:cubicBezTo>
                      <a:cubicBezTo>
                        <a:pt x="0" y="8721"/>
                        <a:pt x="0" y="8730"/>
                        <a:pt x="9" y="8730"/>
                      </a:cubicBezTo>
                      <a:cubicBezTo>
                        <a:pt x="348" y="8712"/>
                        <a:pt x="687" y="8677"/>
                        <a:pt x="1017" y="8614"/>
                      </a:cubicBezTo>
                      <a:cubicBezTo>
                        <a:pt x="1446" y="8400"/>
                        <a:pt x="1909" y="8266"/>
                        <a:pt x="2329" y="8025"/>
                      </a:cubicBezTo>
                      <a:cubicBezTo>
                        <a:pt x="2703" y="7811"/>
                        <a:pt x="3069" y="7597"/>
                        <a:pt x="3426" y="7347"/>
                      </a:cubicBezTo>
                      <a:cubicBezTo>
                        <a:pt x="4024" y="6910"/>
                        <a:pt x="4559" y="6375"/>
                        <a:pt x="5085" y="5858"/>
                      </a:cubicBezTo>
                      <a:cubicBezTo>
                        <a:pt x="5737" y="5233"/>
                        <a:pt x="6245" y="4564"/>
                        <a:pt x="6602" y="3726"/>
                      </a:cubicBezTo>
                      <a:cubicBezTo>
                        <a:pt x="7066" y="2646"/>
                        <a:pt x="7325" y="1540"/>
                        <a:pt x="7539" y="398"/>
                      </a:cubicBezTo>
                      <a:cubicBezTo>
                        <a:pt x="7476" y="389"/>
                        <a:pt x="7414" y="371"/>
                        <a:pt x="7360" y="344"/>
                      </a:cubicBezTo>
                      <a:cubicBezTo>
                        <a:pt x="7233" y="278"/>
                        <a:pt x="7221" y="1"/>
                        <a:pt x="713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1" name="Google Shape;5851;p18"/>
                <p:cNvSpPr/>
                <p:nvPr/>
              </p:nvSpPr>
              <p:spPr>
                <a:xfrm>
                  <a:off x="5439239" y="3736436"/>
                  <a:ext cx="144793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5" h="3516" extrusionOk="0">
                      <a:moveTo>
                        <a:pt x="1642" y="0"/>
                      </a:moveTo>
                      <a:lnTo>
                        <a:pt x="1642" y="0"/>
                      </a:lnTo>
                      <a:cubicBezTo>
                        <a:pt x="1606" y="36"/>
                        <a:pt x="1570" y="63"/>
                        <a:pt x="1535" y="90"/>
                      </a:cubicBezTo>
                      <a:cubicBezTo>
                        <a:pt x="1454" y="152"/>
                        <a:pt x="1374" y="223"/>
                        <a:pt x="1285" y="286"/>
                      </a:cubicBezTo>
                      <a:cubicBezTo>
                        <a:pt x="2445" y="1490"/>
                        <a:pt x="1213" y="2793"/>
                        <a:pt x="0" y="3515"/>
                      </a:cubicBezTo>
                      <a:cubicBezTo>
                        <a:pt x="375" y="3417"/>
                        <a:pt x="758" y="3346"/>
                        <a:pt x="1133" y="3292"/>
                      </a:cubicBezTo>
                      <a:cubicBezTo>
                        <a:pt x="1133" y="3292"/>
                        <a:pt x="1133" y="3292"/>
                        <a:pt x="1133" y="3283"/>
                      </a:cubicBezTo>
                      <a:cubicBezTo>
                        <a:pt x="2337" y="2623"/>
                        <a:pt x="2311" y="1044"/>
                        <a:pt x="16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2" name="Google Shape;5852;p18"/>
                <p:cNvSpPr/>
                <p:nvPr/>
              </p:nvSpPr>
              <p:spPr>
                <a:xfrm>
                  <a:off x="7129789" y="3344937"/>
                  <a:ext cx="149057" cy="1163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1964" extrusionOk="0">
                      <a:moveTo>
                        <a:pt x="2043" y="1"/>
                      </a:moveTo>
                      <a:cubicBezTo>
                        <a:pt x="2195" y="1125"/>
                        <a:pt x="1000" y="1714"/>
                        <a:pt x="0" y="1964"/>
                      </a:cubicBezTo>
                      <a:cubicBezTo>
                        <a:pt x="509" y="1946"/>
                        <a:pt x="1017" y="1874"/>
                        <a:pt x="1508" y="1714"/>
                      </a:cubicBezTo>
                      <a:lnTo>
                        <a:pt x="1517" y="1714"/>
                      </a:lnTo>
                      <a:cubicBezTo>
                        <a:pt x="1517" y="1705"/>
                        <a:pt x="1526" y="1696"/>
                        <a:pt x="1535" y="1687"/>
                      </a:cubicBezTo>
                      <a:cubicBezTo>
                        <a:pt x="1785" y="1598"/>
                        <a:pt x="2177" y="1286"/>
                        <a:pt x="2311" y="1054"/>
                      </a:cubicBezTo>
                      <a:cubicBezTo>
                        <a:pt x="2489" y="768"/>
                        <a:pt x="2516" y="474"/>
                        <a:pt x="2463" y="153"/>
                      </a:cubicBezTo>
                      <a:cubicBezTo>
                        <a:pt x="2427" y="135"/>
                        <a:pt x="2391" y="108"/>
                        <a:pt x="2356" y="90"/>
                      </a:cubicBezTo>
                      <a:cubicBezTo>
                        <a:pt x="2249" y="54"/>
                        <a:pt x="2150" y="19"/>
                        <a:pt x="204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3" name="Google Shape;5853;p18"/>
                <p:cNvSpPr/>
                <p:nvPr/>
              </p:nvSpPr>
              <p:spPr>
                <a:xfrm>
                  <a:off x="5583439" y="3725362"/>
                  <a:ext cx="112044" cy="19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2" h="3346" extrusionOk="0">
                      <a:moveTo>
                        <a:pt x="1455" y="0"/>
                      </a:moveTo>
                      <a:cubicBezTo>
                        <a:pt x="1267" y="187"/>
                        <a:pt x="1035" y="419"/>
                        <a:pt x="795" y="553"/>
                      </a:cubicBezTo>
                      <a:cubicBezTo>
                        <a:pt x="1374" y="1454"/>
                        <a:pt x="812" y="2783"/>
                        <a:pt x="1" y="3345"/>
                      </a:cubicBezTo>
                      <a:cubicBezTo>
                        <a:pt x="277" y="3328"/>
                        <a:pt x="554" y="3319"/>
                        <a:pt x="830" y="3319"/>
                      </a:cubicBezTo>
                      <a:cubicBezTo>
                        <a:pt x="1892" y="2560"/>
                        <a:pt x="1544" y="1124"/>
                        <a:pt x="145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4" name="Google Shape;5854;p18"/>
                <p:cNvSpPr/>
                <p:nvPr/>
              </p:nvSpPr>
              <p:spPr>
                <a:xfrm>
                  <a:off x="5524812" y="3703688"/>
                  <a:ext cx="132120" cy="2250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3801" extrusionOk="0">
                      <a:moveTo>
                        <a:pt x="687" y="0"/>
                      </a:moveTo>
                      <a:cubicBezTo>
                        <a:pt x="536" y="170"/>
                        <a:pt x="393" y="357"/>
                        <a:pt x="232" y="518"/>
                      </a:cubicBezTo>
                      <a:cubicBezTo>
                        <a:pt x="669" y="1071"/>
                        <a:pt x="928" y="1749"/>
                        <a:pt x="821" y="2462"/>
                      </a:cubicBezTo>
                      <a:cubicBezTo>
                        <a:pt x="732" y="3007"/>
                        <a:pt x="500" y="3560"/>
                        <a:pt x="0" y="3801"/>
                      </a:cubicBezTo>
                      <a:cubicBezTo>
                        <a:pt x="295" y="3765"/>
                        <a:pt x="580" y="3738"/>
                        <a:pt x="875" y="3720"/>
                      </a:cubicBezTo>
                      <a:cubicBezTo>
                        <a:pt x="1454" y="2980"/>
                        <a:pt x="2231" y="1936"/>
                        <a:pt x="1713" y="955"/>
                      </a:cubicBezTo>
                      <a:lnTo>
                        <a:pt x="1713" y="955"/>
                      </a:lnTo>
                      <a:cubicBezTo>
                        <a:pt x="1621" y="1001"/>
                        <a:pt x="1526" y="1026"/>
                        <a:pt x="1432" y="1026"/>
                      </a:cubicBezTo>
                      <a:cubicBezTo>
                        <a:pt x="1361" y="1026"/>
                        <a:pt x="1291" y="1012"/>
                        <a:pt x="1223" y="982"/>
                      </a:cubicBezTo>
                      <a:cubicBezTo>
                        <a:pt x="1035" y="901"/>
                        <a:pt x="821" y="767"/>
                        <a:pt x="759" y="553"/>
                      </a:cubicBezTo>
                      <a:cubicBezTo>
                        <a:pt x="723" y="428"/>
                        <a:pt x="678" y="313"/>
                        <a:pt x="678" y="179"/>
                      </a:cubicBezTo>
                      <a:cubicBezTo>
                        <a:pt x="678" y="170"/>
                        <a:pt x="687" y="89"/>
                        <a:pt x="68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5" name="Google Shape;5855;p18"/>
                <p:cNvSpPr/>
                <p:nvPr/>
              </p:nvSpPr>
              <p:spPr>
                <a:xfrm>
                  <a:off x="7064292" y="3340732"/>
                  <a:ext cx="183878" cy="12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5" h="2035" extrusionOk="0">
                      <a:moveTo>
                        <a:pt x="2525" y="1"/>
                      </a:moveTo>
                      <a:cubicBezTo>
                        <a:pt x="2204" y="545"/>
                        <a:pt x="1695" y="973"/>
                        <a:pt x="1151" y="1312"/>
                      </a:cubicBezTo>
                      <a:cubicBezTo>
                        <a:pt x="803" y="1526"/>
                        <a:pt x="420" y="1856"/>
                        <a:pt x="0" y="1999"/>
                      </a:cubicBezTo>
                      <a:cubicBezTo>
                        <a:pt x="81" y="2008"/>
                        <a:pt x="161" y="2017"/>
                        <a:pt x="241" y="2017"/>
                      </a:cubicBezTo>
                      <a:cubicBezTo>
                        <a:pt x="366" y="2026"/>
                        <a:pt x="482" y="2035"/>
                        <a:pt x="607" y="2035"/>
                      </a:cubicBezTo>
                      <a:cubicBezTo>
                        <a:pt x="1089" y="1856"/>
                        <a:pt x="1686" y="1785"/>
                        <a:pt x="2097" y="1473"/>
                      </a:cubicBezTo>
                      <a:cubicBezTo>
                        <a:pt x="2338" y="1294"/>
                        <a:pt x="2596" y="1142"/>
                        <a:pt x="2784" y="910"/>
                      </a:cubicBezTo>
                      <a:cubicBezTo>
                        <a:pt x="3007" y="634"/>
                        <a:pt x="3051" y="384"/>
                        <a:pt x="3105" y="63"/>
                      </a:cubicBezTo>
                      <a:cubicBezTo>
                        <a:pt x="2935" y="18"/>
                        <a:pt x="2757" y="1"/>
                        <a:pt x="25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6" name="Google Shape;5856;p18"/>
                <p:cNvSpPr/>
                <p:nvPr/>
              </p:nvSpPr>
              <p:spPr>
                <a:xfrm>
                  <a:off x="5931593" y="3156382"/>
                  <a:ext cx="259443" cy="3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1" h="5344" extrusionOk="0">
                      <a:moveTo>
                        <a:pt x="4381" y="0"/>
                      </a:moveTo>
                      <a:lnTo>
                        <a:pt x="4381" y="0"/>
                      </a:lnTo>
                      <a:cubicBezTo>
                        <a:pt x="4247" y="116"/>
                        <a:pt x="4122" y="232"/>
                        <a:pt x="3988" y="339"/>
                      </a:cubicBezTo>
                      <a:cubicBezTo>
                        <a:pt x="3854" y="1543"/>
                        <a:pt x="3123" y="2864"/>
                        <a:pt x="2338" y="3729"/>
                      </a:cubicBezTo>
                      <a:cubicBezTo>
                        <a:pt x="1865" y="4255"/>
                        <a:pt x="1276" y="4639"/>
                        <a:pt x="634" y="4933"/>
                      </a:cubicBezTo>
                      <a:cubicBezTo>
                        <a:pt x="438" y="5023"/>
                        <a:pt x="224" y="5121"/>
                        <a:pt x="1" y="5201"/>
                      </a:cubicBezTo>
                      <a:cubicBezTo>
                        <a:pt x="233" y="5219"/>
                        <a:pt x="456" y="5246"/>
                        <a:pt x="679" y="5281"/>
                      </a:cubicBezTo>
                      <a:cubicBezTo>
                        <a:pt x="812" y="5299"/>
                        <a:pt x="946" y="5326"/>
                        <a:pt x="1080" y="5344"/>
                      </a:cubicBezTo>
                      <a:cubicBezTo>
                        <a:pt x="3203" y="4586"/>
                        <a:pt x="4149" y="2088"/>
                        <a:pt x="43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7" name="Google Shape;5857;p18"/>
                <p:cNvSpPr/>
                <p:nvPr/>
              </p:nvSpPr>
              <p:spPr>
                <a:xfrm>
                  <a:off x="6922164" y="3226083"/>
                  <a:ext cx="156992" cy="208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3516" extrusionOk="0">
                      <a:moveTo>
                        <a:pt x="2490" y="1"/>
                      </a:moveTo>
                      <a:cubicBezTo>
                        <a:pt x="2382" y="45"/>
                        <a:pt x="2275" y="81"/>
                        <a:pt x="2168" y="117"/>
                      </a:cubicBezTo>
                      <a:cubicBezTo>
                        <a:pt x="1972" y="1009"/>
                        <a:pt x="1508" y="1687"/>
                        <a:pt x="964" y="2418"/>
                      </a:cubicBezTo>
                      <a:cubicBezTo>
                        <a:pt x="741" y="2704"/>
                        <a:pt x="509" y="2980"/>
                        <a:pt x="206" y="3185"/>
                      </a:cubicBezTo>
                      <a:cubicBezTo>
                        <a:pt x="143" y="3230"/>
                        <a:pt x="72" y="3284"/>
                        <a:pt x="1" y="3337"/>
                      </a:cubicBezTo>
                      <a:cubicBezTo>
                        <a:pt x="206" y="3391"/>
                        <a:pt x="411" y="3453"/>
                        <a:pt x="607" y="3516"/>
                      </a:cubicBezTo>
                      <a:cubicBezTo>
                        <a:pt x="1071" y="3150"/>
                        <a:pt x="1571" y="2882"/>
                        <a:pt x="1910" y="2374"/>
                      </a:cubicBezTo>
                      <a:cubicBezTo>
                        <a:pt x="2240" y="1883"/>
                        <a:pt x="2516" y="1366"/>
                        <a:pt x="2650" y="795"/>
                      </a:cubicBezTo>
                      <a:cubicBezTo>
                        <a:pt x="2632" y="777"/>
                        <a:pt x="2623" y="759"/>
                        <a:pt x="2605" y="741"/>
                      </a:cubicBezTo>
                      <a:cubicBezTo>
                        <a:pt x="2418" y="518"/>
                        <a:pt x="2409" y="259"/>
                        <a:pt x="24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8" name="Google Shape;5858;p18"/>
                <p:cNvSpPr/>
                <p:nvPr/>
              </p:nvSpPr>
              <p:spPr>
                <a:xfrm>
                  <a:off x="6716671" y="3623860"/>
                  <a:ext cx="970557" cy="150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9" h="2535" extrusionOk="0">
                      <a:moveTo>
                        <a:pt x="7567" y="0"/>
                      </a:moveTo>
                      <a:cubicBezTo>
                        <a:pt x="6105" y="0"/>
                        <a:pt x="4696" y="382"/>
                        <a:pt x="3355" y="1000"/>
                      </a:cubicBezTo>
                      <a:cubicBezTo>
                        <a:pt x="2257" y="1509"/>
                        <a:pt x="1178" y="1946"/>
                        <a:pt x="0" y="2035"/>
                      </a:cubicBezTo>
                      <a:cubicBezTo>
                        <a:pt x="125" y="2071"/>
                        <a:pt x="250" y="2098"/>
                        <a:pt x="375" y="2133"/>
                      </a:cubicBezTo>
                      <a:cubicBezTo>
                        <a:pt x="678" y="2223"/>
                        <a:pt x="955" y="2339"/>
                        <a:pt x="1214" y="2472"/>
                      </a:cubicBezTo>
                      <a:cubicBezTo>
                        <a:pt x="1330" y="2516"/>
                        <a:pt x="1455" y="2535"/>
                        <a:pt x="1584" y="2535"/>
                      </a:cubicBezTo>
                      <a:cubicBezTo>
                        <a:pt x="2249" y="2535"/>
                        <a:pt x="3045" y="2038"/>
                        <a:pt x="3560" y="1821"/>
                      </a:cubicBezTo>
                      <a:cubicBezTo>
                        <a:pt x="4291" y="1518"/>
                        <a:pt x="5023" y="1250"/>
                        <a:pt x="5799" y="1090"/>
                      </a:cubicBezTo>
                      <a:cubicBezTo>
                        <a:pt x="6416" y="962"/>
                        <a:pt x="7030" y="900"/>
                        <a:pt x="7642" y="900"/>
                      </a:cubicBezTo>
                      <a:cubicBezTo>
                        <a:pt x="8481" y="900"/>
                        <a:pt x="9317" y="1016"/>
                        <a:pt x="10152" y="1232"/>
                      </a:cubicBezTo>
                      <a:cubicBezTo>
                        <a:pt x="11311" y="1531"/>
                        <a:pt x="12487" y="2330"/>
                        <a:pt x="13723" y="2330"/>
                      </a:cubicBezTo>
                      <a:cubicBezTo>
                        <a:pt x="13743" y="2330"/>
                        <a:pt x="13763" y="2330"/>
                        <a:pt x="13783" y="2330"/>
                      </a:cubicBezTo>
                      <a:cubicBezTo>
                        <a:pt x="14060" y="2294"/>
                        <a:pt x="14327" y="2240"/>
                        <a:pt x="14604" y="2169"/>
                      </a:cubicBezTo>
                      <a:cubicBezTo>
                        <a:pt x="15273" y="1919"/>
                        <a:pt x="16388" y="1018"/>
                        <a:pt x="16388" y="1018"/>
                      </a:cubicBezTo>
                      <a:lnTo>
                        <a:pt x="16388" y="1018"/>
                      </a:lnTo>
                      <a:cubicBezTo>
                        <a:pt x="16388" y="1018"/>
                        <a:pt x="16049" y="1214"/>
                        <a:pt x="15889" y="1295"/>
                      </a:cubicBezTo>
                      <a:cubicBezTo>
                        <a:pt x="15594" y="1437"/>
                        <a:pt x="15300" y="1509"/>
                        <a:pt x="14979" y="1545"/>
                      </a:cubicBezTo>
                      <a:cubicBezTo>
                        <a:pt x="14832" y="1564"/>
                        <a:pt x="14687" y="1573"/>
                        <a:pt x="14542" y="1573"/>
                      </a:cubicBezTo>
                      <a:cubicBezTo>
                        <a:pt x="14034" y="1573"/>
                        <a:pt x="13534" y="1464"/>
                        <a:pt x="13034" y="1339"/>
                      </a:cubicBezTo>
                      <a:cubicBezTo>
                        <a:pt x="11491" y="938"/>
                        <a:pt x="10036" y="215"/>
                        <a:pt x="8440" y="46"/>
                      </a:cubicBezTo>
                      <a:cubicBezTo>
                        <a:pt x="8147" y="15"/>
                        <a:pt x="7856" y="0"/>
                        <a:pt x="756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59" name="Google Shape;5859;p18"/>
                <p:cNvSpPr/>
                <p:nvPr/>
              </p:nvSpPr>
              <p:spPr>
                <a:xfrm>
                  <a:off x="6204182" y="3034982"/>
                  <a:ext cx="422712" cy="50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8" h="8572" extrusionOk="0">
                      <a:moveTo>
                        <a:pt x="6561" y="0"/>
                      </a:moveTo>
                      <a:cubicBezTo>
                        <a:pt x="6548" y="0"/>
                        <a:pt x="6532" y="12"/>
                        <a:pt x="6513" y="43"/>
                      </a:cubicBezTo>
                      <a:cubicBezTo>
                        <a:pt x="6469" y="132"/>
                        <a:pt x="6415" y="212"/>
                        <a:pt x="6353" y="302"/>
                      </a:cubicBezTo>
                      <a:cubicBezTo>
                        <a:pt x="6219" y="507"/>
                        <a:pt x="6085" y="694"/>
                        <a:pt x="5915" y="873"/>
                      </a:cubicBezTo>
                      <a:cubicBezTo>
                        <a:pt x="5826" y="980"/>
                        <a:pt x="5710" y="1096"/>
                        <a:pt x="5594" y="1194"/>
                      </a:cubicBezTo>
                      <a:cubicBezTo>
                        <a:pt x="5701" y="1997"/>
                        <a:pt x="5407" y="2907"/>
                        <a:pt x="5122" y="3629"/>
                      </a:cubicBezTo>
                      <a:cubicBezTo>
                        <a:pt x="4800" y="4468"/>
                        <a:pt x="4390" y="5226"/>
                        <a:pt x="3792" y="5895"/>
                      </a:cubicBezTo>
                      <a:cubicBezTo>
                        <a:pt x="3186" y="6591"/>
                        <a:pt x="2427" y="7162"/>
                        <a:pt x="1624" y="7599"/>
                      </a:cubicBezTo>
                      <a:cubicBezTo>
                        <a:pt x="1169" y="7849"/>
                        <a:pt x="554" y="8232"/>
                        <a:pt x="1" y="8339"/>
                      </a:cubicBezTo>
                      <a:cubicBezTo>
                        <a:pt x="233" y="8420"/>
                        <a:pt x="465" y="8491"/>
                        <a:pt x="697" y="8571"/>
                      </a:cubicBezTo>
                      <a:cubicBezTo>
                        <a:pt x="2195" y="7804"/>
                        <a:pt x="3730" y="7046"/>
                        <a:pt x="4907" y="5788"/>
                      </a:cubicBezTo>
                      <a:cubicBezTo>
                        <a:pt x="5585" y="5065"/>
                        <a:pt x="6183" y="4173"/>
                        <a:pt x="6504" y="3237"/>
                      </a:cubicBezTo>
                      <a:cubicBezTo>
                        <a:pt x="6808" y="2336"/>
                        <a:pt x="7138" y="1381"/>
                        <a:pt x="6915" y="418"/>
                      </a:cubicBezTo>
                      <a:cubicBezTo>
                        <a:pt x="6799" y="364"/>
                        <a:pt x="6701" y="257"/>
                        <a:pt x="6638" y="150"/>
                      </a:cubicBezTo>
                      <a:cubicBezTo>
                        <a:pt x="6631" y="136"/>
                        <a:pt x="6608" y="0"/>
                        <a:pt x="65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0" name="Google Shape;5860;p18"/>
                <p:cNvSpPr/>
                <p:nvPr/>
              </p:nvSpPr>
              <p:spPr>
                <a:xfrm>
                  <a:off x="6133414" y="3086622"/>
                  <a:ext cx="340278" cy="427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6" h="7227" extrusionOk="0">
                      <a:moveTo>
                        <a:pt x="5424" y="1"/>
                      </a:moveTo>
                      <a:lnTo>
                        <a:pt x="5424" y="1"/>
                      </a:lnTo>
                      <a:cubicBezTo>
                        <a:pt x="5014" y="108"/>
                        <a:pt x="4711" y="464"/>
                        <a:pt x="4425" y="821"/>
                      </a:cubicBezTo>
                      <a:cubicBezTo>
                        <a:pt x="4434" y="821"/>
                        <a:pt x="4443" y="830"/>
                        <a:pt x="4443" y="848"/>
                      </a:cubicBezTo>
                      <a:cubicBezTo>
                        <a:pt x="4407" y="1437"/>
                        <a:pt x="4211" y="1927"/>
                        <a:pt x="3944" y="2454"/>
                      </a:cubicBezTo>
                      <a:cubicBezTo>
                        <a:pt x="3605" y="3159"/>
                        <a:pt x="3274" y="3837"/>
                        <a:pt x="2811" y="4470"/>
                      </a:cubicBezTo>
                      <a:cubicBezTo>
                        <a:pt x="2320" y="5121"/>
                        <a:pt x="1767" y="5674"/>
                        <a:pt x="1178" y="6227"/>
                      </a:cubicBezTo>
                      <a:cubicBezTo>
                        <a:pt x="848" y="6540"/>
                        <a:pt x="429" y="6914"/>
                        <a:pt x="0" y="7093"/>
                      </a:cubicBezTo>
                      <a:cubicBezTo>
                        <a:pt x="143" y="7137"/>
                        <a:pt x="286" y="7182"/>
                        <a:pt x="429" y="7227"/>
                      </a:cubicBezTo>
                      <a:cubicBezTo>
                        <a:pt x="1633" y="6789"/>
                        <a:pt x="2989" y="6022"/>
                        <a:pt x="3828" y="5059"/>
                      </a:cubicBezTo>
                      <a:cubicBezTo>
                        <a:pt x="4952" y="3783"/>
                        <a:pt x="5389" y="2284"/>
                        <a:pt x="5746" y="661"/>
                      </a:cubicBezTo>
                      <a:cubicBezTo>
                        <a:pt x="5469" y="563"/>
                        <a:pt x="5362" y="277"/>
                        <a:pt x="54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18"/>
                <p:cNvSpPr/>
                <p:nvPr/>
              </p:nvSpPr>
              <p:spPr>
                <a:xfrm>
                  <a:off x="6104337" y="3138912"/>
                  <a:ext cx="287987" cy="367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3" h="6201" extrusionOk="0">
                      <a:moveTo>
                        <a:pt x="4863" y="1"/>
                      </a:moveTo>
                      <a:cubicBezTo>
                        <a:pt x="4729" y="170"/>
                        <a:pt x="4595" y="331"/>
                        <a:pt x="4461" y="465"/>
                      </a:cubicBezTo>
                      <a:cubicBezTo>
                        <a:pt x="4330" y="596"/>
                        <a:pt x="4082" y="825"/>
                        <a:pt x="3860" y="825"/>
                      </a:cubicBezTo>
                      <a:cubicBezTo>
                        <a:pt x="3781" y="825"/>
                        <a:pt x="3706" y="796"/>
                        <a:pt x="3641" y="723"/>
                      </a:cubicBezTo>
                      <a:cubicBezTo>
                        <a:pt x="3496" y="565"/>
                        <a:pt x="3434" y="132"/>
                        <a:pt x="3213" y="132"/>
                      </a:cubicBezTo>
                      <a:cubicBezTo>
                        <a:pt x="3160" y="132"/>
                        <a:pt x="3099" y="157"/>
                        <a:pt x="3025" y="215"/>
                      </a:cubicBezTo>
                      <a:cubicBezTo>
                        <a:pt x="2936" y="277"/>
                        <a:pt x="2855" y="358"/>
                        <a:pt x="2766" y="420"/>
                      </a:cubicBezTo>
                      <a:cubicBezTo>
                        <a:pt x="2766" y="964"/>
                        <a:pt x="2641" y="1517"/>
                        <a:pt x="2525" y="2035"/>
                      </a:cubicBezTo>
                      <a:cubicBezTo>
                        <a:pt x="2409" y="2561"/>
                        <a:pt x="2240" y="3078"/>
                        <a:pt x="2008" y="3560"/>
                      </a:cubicBezTo>
                      <a:cubicBezTo>
                        <a:pt x="1535" y="4515"/>
                        <a:pt x="848" y="5416"/>
                        <a:pt x="1" y="6067"/>
                      </a:cubicBezTo>
                      <a:cubicBezTo>
                        <a:pt x="152" y="6112"/>
                        <a:pt x="295" y="6156"/>
                        <a:pt x="438" y="6201"/>
                      </a:cubicBezTo>
                      <a:cubicBezTo>
                        <a:pt x="946" y="5889"/>
                        <a:pt x="1419" y="5425"/>
                        <a:pt x="1856" y="5032"/>
                      </a:cubicBezTo>
                      <a:cubicBezTo>
                        <a:pt x="2409" y="4524"/>
                        <a:pt x="2945" y="3881"/>
                        <a:pt x="3355" y="3248"/>
                      </a:cubicBezTo>
                      <a:cubicBezTo>
                        <a:pt x="3757" y="2641"/>
                        <a:pt x="4078" y="2008"/>
                        <a:pt x="4390" y="1348"/>
                      </a:cubicBezTo>
                      <a:cubicBezTo>
                        <a:pt x="4604" y="902"/>
                        <a:pt x="4684" y="447"/>
                        <a:pt x="486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18"/>
                <p:cNvSpPr/>
                <p:nvPr/>
              </p:nvSpPr>
              <p:spPr>
                <a:xfrm>
                  <a:off x="6172500" y="3110902"/>
                  <a:ext cx="357215" cy="414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2" h="6995" extrusionOk="0">
                      <a:moveTo>
                        <a:pt x="6031" y="1"/>
                      </a:moveTo>
                      <a:lnTo>
                        <a:pt x="6031" y="1"/>
                      </a:lnTo>
                      <a:cubicBezTo>
                        <a:pt x="5835" y="153"/>
                        <a:pt x="5621" y="269"/>
                        <a:pt x="5389" y="286"/>
                      </a:cubicBezTo>
                      <a:cubicBezTo>
                        <a:pt x="5300" y="286"/>
                        <a:pt x="5228" y="286"/>
                        <a:pt x="5157" y="269"/>
                      </a:cubicBezTo>
                      <a:lnTo>
                        <a:pt x="5157" y="269"/>
                      </a:lnTo>
                      <a:cubicBezTo>
                        <a:pt x="5264" y="1080"/>
                        <a:pt x="4907" y="1990"/>
                        <a:pt x="4604" y="2722"/>
                      </a:cubicBezTo>
                      <a:cubicBezTo>
                        <a:pt x="4265" y="3543"/>
                        <a:pt x="3828" y="4265"/>
                        <a:pt x="3203" y="4890"/>
                      </a:cubicBezTo>
                      <a:cubicBezTo>
                        <a:pt x="2597" y="5514"/>
                        <a:pt x="1856" y="5969"/>
                        <a:pt x="1098" y="6371"/>
                      </a:cubicBezTo>
                      <a:cubicBezTo>
                        <a:pt x="848" y="6504"/>
                        <a:pt x="375" y="6817"/>
                        <a:pt x="1" y="6888"/>
                      </a:cubicBezTo>
                      <a:cubicBezTo>
                        <a:pt x="117" y="6924"/>
                        <a:pt x="233" y="6959"/>
                        <a:pt x="340" y="6995"/>
                      </a:cubicBezTo>
                      <a:cubicBezTo>
                        <a:pt x="545" y="6870"/>
                        <a:pt x="795" y="6808"/>
                        <a:pt x="1000" y="6718"/>
                      </a:cubicBezTo>
                      <a:cubicBezTo>
                        <a:pt x="1365" y="6549"/>
                        <a:pt x="1722" y="6362"/>
                        <a:pt x="2061" y="6165"/>
                      </a:cubicBezTo>
                      <a:cubicBezTo>
                        <a:pt x="2802" y="5755"/>
                        <a:pt x="3524" y="5238"/>
                        <a:pt x="4086" y="4604"/>
                      </a:cubicBezTo>
                      <a:cubicBezTo>
                        <a:pt x="5246" y="3275"/>
                        <a:pt x="5746" y="1696"/>
                        <a:pt x="60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18"/>
                <p:cNvSpPr/>
                <p:nvPr/>
              </p:nvSpPr>
              <p:spPr>
                <a:xfrm>
                  <a:off x="6009230" y="3133109"/>
                  <a:ext cx="255771" cy="361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9" h="6112" extrusionOk="0">
                      <a:moveTo>
                        <a:pt x="3569" y="1"/>
                      </a:moveTo>
                      <a:lnTo>
                        <a:pt x="3569" y="1"/>
                      </a:lnTo>
                      <a:cubicBezTo>
                        <a:pt x="3427" y="81"/>
                        <a:pt x="3275" y="206"/>
                        <a:pt x="3123" y="340"/>
                      </a:cubicBezTo>
                      <a:cubicBezTo>
                        <a:pt x="3043" y="1580"/>
                        <a:pt x="2758" y="2900"/>
                        <a:pt x="2062" y="3944"/>
                      </a:cubicBezTo>
                      <a:cubicBezTo>
                        <a:pt x="1562" y="4720"/>
                        <a:pt x="911" y="5523"/>
                        <a:pt x="1" y="5781"/>
                      </a:cubicBezTo>
                      <a:cubicBezTo>
                        <a:pt x="474" y="5871"/>
                        <a:pt x="947" y="5987"/>
                        <a:pt x="1410" y="6111"/>
                      </a:cubicBezTo>
                      <a:lnTo>
                        <a:pt x="1419" y="6111"/>
                      </a:lnTo>
                      <a:cubicBezTo>
                        <a:pt x="2312" y="5442"/>
                        <a:pt x="3088" y="4461"/>
                        <a:pt x="3543" y="3435"/>
                      </a:cubicBezTo>
                      <a:cubicBezTo>
                        <a:pt x="3944" y="2516"/>
                        <a:pt x="4131" y="1544"/>
                        <a:pt x="4319" y="563"/>
                      </a:cubicBezTo>
                      <a:lnTo>
                        <a:pt x="4319" y="563"/>
                      </a:lnTo>
                      <a:cubicBezTo>
                        <a:pt x="4212" y="643"/>
                        <a:pt x="4105" y="714"/>
                        <a:pt x="3980" y="750"/>
                      </a:cubicBezTo>
                      <a:cubicBezTo>
                        <a:pt x="3930" y="765"/>
                        <a:pt x="3885" y="772"/>
                        <a:pt x="3846" y="772"/>
                      </a:cubicBezTo>
                      <a:cubicBezTo>
                        <a:pt x="3522" y="772"/>
                        <a:pt x="3546" y="287"/>
                        <a:pt x="35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18"/>
                <p:cNvSpPr/>
                <p:nvPr/>
              </p:nvSpPr>
              <p:spPr>
                <a:xfrm>
                  <a:off x="6285017" y="3446735"/>
                  <a:ext cx="1028178" cy="13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2" h="2207" extrusionOk="0">
                      <a:moveTo>
                        <a:pt x="7762" y="1"/>
                      </a:moveTo>
                      <a:cubicBezTo>
                        <a:pt x="6719" y="1"/>
                        <a:pt x="5803" y="415"/>
                        <a:pt x="4845" y="842"/>
                      </a:cubicBezTo>
                      <a:cubicBezTo>
                        <a:pt x="4006" y="1208"/>
                        <a:pt x="3159" y="1583"/>
                        <a:pt x="2240" y="1699"/>
                      </a:cubicBezTo>
                      <a:cubicBezTo>
                        <a:pt x="1740" y="1770"/>
                        <a:pt x="1196" y="1824"/>
                        <a:pt x="688" y="1832"/>
                      </a:cubicBezTo>
                      <a:cubicBezTo>
                        <a:pt x="536" y="1839"/>
                        <a:pt x="371" y="1845"/>
                        <a:pt x="206" y="1845"/>
                      </a:cubicBezTo>
                      <a:cubicBezTo>
                        <a:pt x="137" y="1845"/>
                        <a:pt x="69" y="1844"/>
                        <a:pt x="1" y="1841"/>
                      </a:cubicBezTo>
                      <a:lnTo>
                        <a:pt x="1" y="1841"/>
                      </a:lnTo>
                      <a:cubicBezTo>
                        <a:pt x="170" y="1895"/>
                        <a:pt x="340" y="1957"/>
                        <a:pt x="518" y="2011"/>
                      </a:cubicBezTo>
                      <a:cubicBezTo>
                        <a:pt x="1031" y="2149"/>
                        <a:pt x="1533" y="2207"/>
                        <a:pt x="2030" y="2207"/>
                      </a:cubicBezTo>
                      <a:cubicBezTo>
                        <a:pt x="3139" y="2207"/>
                        <a:pt x="4220" y="1918"/>
                        <a:pt x="5336" y="1592"/>
                      </a:cubicBezTo>
                      <a:cubicBezTo>
                        <a:pt x="6338" y="1293"/>
                        <a:pt x="7415" y="959"/>
                        <a:pt x="8478" y="959"/>
                      </a:cubicBezTo>
                      <a:cubicBezTo>
                        <a:pt x="8843" y="959"/>
                        <a:pt x="9206" y="999"/>
                        <a:pt x="9564" y="1092"/>
                      </a:cubicBezTo>
                      <a:cubicBezTo>
                        <a:pt x="10825" y="1415"/>
                        <a:pt x="12165" y="1685"/>
                        <a:pt x="13476" y="1685"/>
                      </a:cubicBezTo>
                      <a:cubicBezTo>
                        <a:pt x="13687" y="1685"/>
                        <a:pt x="13896" y="1678"/>
                        <a:pt x="14105" y="1663"/>
                      </a:cubicBezTo>
                      <a:cubicBezTo>
                        <a:pt x="14890" y="1609"/>
                        <a:pt x="15746" y="1511"/>
                        <a:pt x="16460" y="1128"/>
                      </a:cubicBezTo>
                      <a:cubicBezTo>
                        <a:pt x="16844" y="923"/>
                        <a:pt x="17120" y="655"/>
                        <a:pt x="17361" y="343"/>
                      </a:cubicBezTo>
                      <a:lnTo>
                        <a:pt x="17361" y="343"/>
                      </a:lnTo>
                      <a:cubicBezTo>
                        <a:pt x="17040" y="539"/>
                        <a:pt x="16630" y="628"/>
                        <a:pt x="16308" y="691"/>
                      </a:cubicBezTo>
                      <a:cubicBezTo>
                        <a:pt x="15575" y="834"/>
                        <a:pt x="14799" y="905"/>
                        <a:pt x="14020" y="905"/>
                      </a:cubicBezTo>
                      <a:cubicBezTo>
                        <a:pt x="13151" y="905"/>
                        <a:pt x="12279" y="816"/>
                        <a:pt x="11464" y="637"/>
                      </a:cubicBezTo>
                      <a:cubicBezTo>
                        <a:pt x="10367" y="405"/>
                        <a:pt x="9279" y="137"/>
                        <a:pt x="8164" y="22"/>
                      </a:cubicBezTo>
                      <a:cubicBezTo>
                        <a:pt x="8027" y="8"/>
                        <a:pt x="7894" y="1"/>
                        <a:pt x="77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18"/>
                <p:cNvSpPr/>
                <p:nvPr/>
              </p:nvSpPr>
              <p:spPr>
                <a:xfrm>
                  <a:off x="5784195" y="3515607"/>
                  <a:ext cx="1142768" cy="2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7" h="3449" extrusionOk="0">
                      <a:moveTo>
                        <a:pt x="1364" y="0"/>
                      </a:moveTo>
                      <a:cubicBezTo>
                        <a:pt x="902" y="0"/>
                        <a:pt x="445" y="56"/>
                        <a:pt x="1" y="188"/>
                      </a:cubicBezTo>
                      <a:cubicBezTo>
                        <a:pt x="161" y="277"/>
                        <a:pt x="322" y="375"/>
                        <a:pt x="464" y="491"/>
                      </a:cubicBezTo>
                      <a:cubicBezTo>
                        <a:pt x="572" y="571"/>
                        <a:pt x="679" y="661"/>
                        <a:pt x="777" y="750"/>
                      </a:cubicBezTo>
                      <a:cubicBezTo>
                        <a:pt x="913" y="745"/>
                        <a:pt x="1050" y="742"/>
                        <a:pt x="1186" y="742"/>
                      </a:cubicBezTo>
                      <a:cubicBezTo>
                        <a:pt x="2250" y="742"/>
                        <a:pt x="3299" y="897"/>
                        <a:pt x="4327" y="1214"/>
                      </a:cubicBezTo>
                      <a:cubicBezTo>
                        <a:pt x="5996" y="1731"/>
                        <a:pt x="7610" y="2382"/>
                        <a:pt x="9278" y="2873"/>
                      </a:cubicBezTo>
                      <a:cubicBezTo>
                        <a:pt x="10401" y="3205"/>
                        <a:pt x="11519" y="3449"/>
                        <a:pt x="12651" y="3449"/>
                      </a:cubicBezTo>
                      <a:cubicBezTo>
                        <a:pt x="13282" y="3449"/>
                        <a:pt x="13918" y="3373"/>
                        <a:pt x="14560" y="3194"/>
                      </a:cubicBezTo>
                      <a:cubicBezTo>
                        <a:pt x="16183" y="2748"/>
                        <a:pt x="17691" y="1972"/>
                        <a:pt x="19297" y="1481"/>
                      </a:cubicBezTo>
                      <a:lnTo>
                        <a:pt x="19297" y="1481"/>
                      </a:lnTo>
                      <a:cubicBezTo>
                        <a:pt x="18994" y="1535"/>
                        <a:pt x="18699" y="1597"/>
                        <a:pt x="18414" y="1678"/>
                      </a:cubicBezTo>
                      <a:cubicBezTo>
                        <a:pt x="18110" y="1785"/>
                        <a:pt x="17807" y="1874"/>
                        <a:pt x="17504" y="1945"/>
                      </a:cubicBezTo>
                      <a:cubicBezTo>
                        <a:pt x="16683" y="2213"/>
                        <a:pt x="15853" y="2516"/>
                        <a:pt x="15006" y="2686"/>
                      </a:cubicBezTo>
                      <a:cubicBezTo>
                        <a:pt x="14432" y="2797"/>
                        <a:pt x="13854" y="2845"/>
                        <a:pt x="13276" y="2845"/>
                      </a:cubicBezTo>
                      <a:cubicBezTo>
                        <a:pt x="12054" y="2845"/>
                        <a:pt x="10828" y="2634"/>
                        <a:pt x="9635" y="2373"/>
                      </a:cubicBezTo>
                      <a:cubicBezTo>
                        <a:pt x="7949" y="1990"/>
                        <a:pt x="6406" y="1267"/>
                        <a:pt x="4773" y="714"/>
                      </a:cubicBezTo>
                      <a:cubicBezTo>
                        <a:pt x="3708" y="350"/>
                        <a:pt x="2523" y="0"/>
                        <a:pt x="136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18"/>
                <p:cNvSpPr/>
                <p:nvPr/>
              </p:nvSpPr>
              <p:spPr>
                <a:xfrm>
                  <a:off x="5879835" y="3608582"/>
                  <a:ext cx="583317" cy="200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50" h="3382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45" y="36"/>
                        <a:pt x="81" y="72"/>
                        <a:pt x="125" y="108"/>
                      </a:cubicBezTo>
                      <a:cubicBezTo>
                        <a:pt x="446" y="375"/>
                        <a:pt x="776" y="571"/>
                        <a:pt x="1151" y="768"/>
                      </a:cubicBezTo>
                      <a:cubicBezTo>
                        <a:pt x="1160" y="768"/>
                        <a:pt x="1178" y="777"/>
                        <a:pt x="1196" y="786"/>
                      </a:cubicBezTo>
                      <a:lnTo>
                        <a:pt x="1205" y="786"/>
                      </a:lnTo>
                      <a:cubicBezTo>
                        <a:pt x="1326" y="773"/>
                        <a:pt x="1448" y="767"/>
                        <a:pt x="1571" y="767"/>
                      </a:cubicBezTo>
                      <a:cubicBezTo>
                        <a:pt x="2218" y="767"/>
                        <a:pt x="2884" y="927"/>
                        <a:pt x="3506" y="1062"/>
                      </a:cubicBezTo>
                      <a:cubicBezTo>
                        <a:pt x="4158" y="1205"/>
                        <a:pt x="4764" y="1410"/>
                        <a:pt x="5371" y="1669"/>
                      </a:cubicBezTo>
                      <a:cubicBezTo>
                        <a:pt x="6084" y="1981"/>
                        <a:pt x="6691" y="2498"/>
                        <a:pt x="7396" y="2811"/>
                      </a:cubicBezTo>
                      <a:cubicBezTo>
                        <a:pt x="7762" y="2971"/>
                        <a:pt x="8145" y="3167"/>
                        <a:pt x="8529" y="3266"/>
                      </a:cubicBezTo>
                      <a:cubicBezTo>
                        <a:pt x="8779" y="3328"/>
                        <a:pt x="9028" y="3346"/>
                        <a:pt x="9269" y="3382"/>
                      </a:cubicBezTo>
                      <a:cubicBezTo>
                        <a:pt x="9439" y="3212"/>
                        <a:pt x="9635" y="3060"/>
                        <a:pt x="9849" y="2918"/>
                      </a:cubicBezTo>
                      <a:lnTo>
                        <a:pt x="9849" y="2918"/>
                      </a:lnTo>
                      <a:cubicBezTo>
                        <a:pt x="9833" y="2918"/>
                        <a:pt x="9817" y="2918"/>
                        <a:pt x="9801" y="2918"/>
                      </a:cubicBezTo>
                      <a:cubicBezTo>
                        <a:pt x="9468" y="2918"/>
                        <a:pt x="9130" y="2833"/>
                        <a:pt x="8841" y="2739"/>
                      </a:cubicBezTo>
                      <a:cubicBezTo>
                        <a:pt x="7895" y="2427"/>
                        <a:pt x="6985" y="2061"/>
                        <a:pt x="6076" y="1651"/>
                      </a:cubicBezTo>
                      <a:cubicBezTo>
                        <a:pt x="5067" y="1196"/>
                        <a:pt x="4095" y="554"/>
                        <a:pt x="3007" y="295"/>
                      </a:cubicBezTo>
                      <a:cubicBezTo>
                        <a:pt x="2436" y="161"/>
                        <a:pt x="1865" y="90"/>
                        <a:pt x="1276" y="81"/>
                      </a:cubicBezTo>
                      <a:cubicBezTo>
                        <a:pt x="1116" y="81"/>
                        <a:pt x="953" y="86"/>
                        <a:pt x="789" y="86"/>
                      </a:cubicBezTo>
                      <a:cubicBezTo>
                        <a:pt x="522" y="86"/>
                        <a:pt x="254" y="72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18"/>
                <p:cNvSpPr/>
                <p:nvPr/>
              </p:nvSpPr>
              <p:spPr>
                <a:xfrm>
                  <a:off x="6008757" y="3688350"/>
                  <a:ext cx="337080" cy="14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2" h="250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250" y="206"/>
                        <a:pt x="384" y="536"/>
                        <a:pt x="562" y="786"/>
                      </a:cubicBezTo>
                      <a:cubicBezTo>
                        <a:pt x="571" y="803"/>
                        <a:pt x="580" y="812"/>
                        <a:pt x="589" y="821"/>
                      </a:cubicBezTo>
                      <a:cubicBezTo>
                        <a:pt x="972" y="1009"/>
                        <a:pt x="1329" y="1187"/>
                        <a:pt x="1686" y="1419"/>
                      </a:cubicBezTo>
                      <a:cubicBezTo>
                        <a:pt x="2159" y="1722"/>
                        <a:pt x="2676" y="1936"/>
                        <a:pt x="3221" y="2115"/>
                      </a:cubicBezTo>
                      <a:cubicBezTo>
                        <a:pt x="3809" y="2293"/>
                        <a:pt x="4389" y="2498"/>
                        <a:pt x="5014" y="2507"/>
                      </a:cubicBezTo>
                      <a:cubicBezTo>
                        <a:pt x="5246" y="2507"/>
                        <a:pt x="5469" y="2490"/>
                        <a:pt x="5692" y="2472"/>
                      </a:cubicBezTo>
                      <a:cubicBezTo>
                        <a:pt x="5611" y="2454"/>
                        <a:pt x="5531" y="2436"/>
                        <a:pt x="5442" y="2418"/>
                      </a:cubicBezTo>
                      <a:cubicBezTo>
                        <a:pt x="4719" y="2222"/>
                        <a:pt x="4059" y="1874"/>
                        <a:pt x="3390" y="1544"/>
                      </a:cubicBezTo>
                      <a:cubicBezTo>
                        <a:pt x="2792" y="1258"/>
                        <a:pt x="2266" y="848"/>
                        <a:pt x="1686" y="563"/>
                      </a:cubicBezTo>
                      <a:cubicBezTo>
                        <a:pt x="1133" y="295"/>
                        <a:pt x="580" y="14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8" name="Google Shape;5868;p18"/>
                <p:cNvSpPr/>
                <p:nvPr/>
              </p:nvSpPr>
              <p:spPr>
                <a:xfrm>
                  <a:off x="6884678" y="3945659"/>
                  <a:ext cx="321268" cy="335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5" h="5665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741" y="375"/>
                        <a:pt x="794" y="767"/>
                        <a:pt x="535" y="1106"/>
                      </a:cubicBezTo>
                      <a:cubicBezTo>
                        <a:pt x="393" y="1294"/>
                        <a:pt x="223" y="1436"/>
                        <a:pt x="0" y="1454"/>
                      </a:cubicBezTo>
                      <a:cubicBezTo>
                        <a:pt x="589" y="2409"/>
                        <a:pt x="1142" y="3390"/>
                        <a:pt x="1945" y="4175"/>
                      </a:cubicBezTo>
                      <a:cubicBezTo>
                        <a:pt x="2855" y="5067"/>
                        <a:pt x="4086" y="5513"/>
                        <a:pt x="5326" y="5665"/>
                      </a:cubicBezTo>
                      <a:cubicBezTo>
                        <a:pt x="5362" y="5665"/>
                        <a:pt x="5388" y="5656"/>
                        <a:pt x="5424" y="5656"/>
                      </a:cubicBezTo>
                      <a:cubicBezTo>
                        <a:pt x="3970" y="5469"/>
                        <a:pt x="2748" y="4211"/>
                        <a:pt x="1981" y="3024"/>
                      </a:cubicBezTo>
                      <a:cubicBezTo>
                        <a:pt x="1579" y="2391"/>
                        <a:pt x="1151" y="1650"/>
                        <a:pt x="999" y="910"/>
                      </a:cubicBezTo>
                      <a:cubicBezTo>
                        <a:pt x="973" y="785"/>
                        <a:pt x="812" y="259"/>
                        <a:pt x="955" y="98"/>
                      </a:cubicBezTo>
                      <a:cubicBezTo>
                        <a:pt x="830" y="54"/>
                        <a:pt x="696" y="18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9" name="Google Shape;5869;p18"/>
                <p:cNvSpPr/>
                <p:nvPr/>
              </p:nvSpPr>
              <p:spPr>
                <a:xfrm>
                  <a:off x="6756822" y="4002154"/>
                  <a:ext cx="285855" cy="272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7" h="4604" extrusionOk="0">
                      <a:moveTo>
                        <a:pt x="1231" y="1"/>
                      </a:moveTo>
                      <a:cubicBezTo>
                        <a:pt x="1169" y="250"/>
                        <a:pt x="1098" y="402"/>
                        <a:pt x="821" y="500"/>
                      </a:cubicBezTo>
                      <a:cubicBezTo>
                        <a:pt x="776" y="518"/>
                        <a:pt x="727" y="525"/>
                        <a:pt x="676" y="525"/>
                      </a:cubicBezTo>
                      <a:cubicBezTo>
                        <a:pt x="464" y="525"/>
                        <a:pt x="209" y="394"/>
                        <a:pt x="0" y="286"/>
                      </a:cubicBezTo>
                      <a:lnTo>
                        <a:pt x="0" y="286"/>
                      </a:lnTo>
                      <a:cubicBezTo>
                        <a:pt x="81" y="839"/>
                        <a:pt x="357" y="1330"/>
                        <a:pt x="616" y="1829"/>
                      </a:cubicBezTo>
                      <a:cubicBezTo>
                        <a:pt x="803" y="2204"/>
                        <a:pt x="999" y="2588"/>
                        <a:pt x="1249" y="2936"/>
                      </a:cubicBezTo>
                      <a:cubicBezTo>
                        <a:pt x="1722" y="3605"/>
                        <a:pt x="2355" y="4060"/>
                        <a:pt x="3078" y="4354"/>
                      </a:cubicBezTo>
                      <a:cubicBezTo>
                        <a:pt x="3658" y="4443"/>
                        <a:pt x="4247" y="4541"/>
                        <a:pt x="4827" y="4604"/>
                      </a:cubicBezTo>
                      <a:cubicBezTo>
                        <a:pt x="4630" y="4506"/>
                        <a:pt x="4434" y="4381"/>
                        <a:pt x="4256" y="4265"/>
                      </a:cubicBezTo>
                      <a:cubicBezTo>
                        <a:pt x="3711" y="3899"/>
                        <a:pt x="3274" y="3471"/>
                        <a:pt x="2828" y="2998"/>
                      </a:cubicBezTo>
                      <a:cubicBezTo>
                        <a:pt x="2382" y="2516"/>
                        <a:pt x="2025" y="1954"/>
                        <a:pt x="1758" y="1348"/>
                      </a:cubicBezTo>
                      <a:cubicBezTo>
                        <a:pt x="1570" y="920"/>
                        <a:pt x="1329" y="491"/>
                        <a:pt x="1267" y="27"/>
                      </a:cubicBezTo>
                      <a:cubicBezTo>
                        <a:pt x="1249" y="18"/>
                        <a:pt x="1240" y="10"/>
                        <a:pt x="123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18"/>
                <p:cNvSpPr/>
                <p:nvPr/>
              </p:nvSpPr>
              <p:spPr>
                <a:xfrm>
                  <a:off x="6692865" y="4013228"/>
                  <a:ext cx="137983" cy="233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3945" extrusionOk="0">
                      <a:moveTo>
                        <a:pt x="581" y="1"/>
                      </a:moveTo>
                      <a:cubicBezTo>
                        <a:pt x="554" y="37"/>
                        <a:pt x="536" y="90"/>
                        <a:pt x="509" y="162"/>
                      </a:cubicBezTo>
                      <a:cubicBezTo>
                        <a:pt x="474" y="260"/>
                        <a:pt x="402" y="367"/>
                        <a:pt x="322" y="438"/>
                      </a:cubicBezTo>
                      <a:cubicBezTo>
                        <a:pt x="224" y="518"/>
                        <a:pt x="117" y="581"/>
                        <a:pt x="1" y="617"/>
                      </a:cubicBezTo>
                      <a:cubicBezTo>
                        <a:pt x="36" y="1384"/>
                        <a:pt x="161" y="2106"/>
                        <a:pt x="483" y="2811"/>
                      </a:cubicBezTo>
                      <a:cubicBezTo>
                        <a:pt x="661" y="3195"/>
                        <a:pt x="893" y="3632"/>
                        <a:pt x="1268" y="3855"/>
                      </a:cubicBezTo>
                      <a:cubicBezTo>
                        <a:pt x="1624" y="3882"/>
                        <a:pt x="1972" y="3908"/>
                        <a:pt x="2329" y="3944"/>
                      </a:cubicBezTo>
                      <a:cubicBezTo>
                        <a:pt x="1018" y="3221"/>
                        <a:pt x="554" y="1428"/>
                        <a:pt x="58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18"/>
                <p:cNvSpPr/>
                <p:nvPr/>
              </p:nvSpPr>
              <p:spPr>
                <a:xfrm>
                  <a:off x="6836591" y="4007957"/>
                  <a:ext cx="315998" cy="2737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6" h="4622" extrusionOk="0">
                      <a:moveTo>
                        <a:pt x="0" y="1"/>
                      </a:moveTo>
                      <a:cubicBezTo>
                        <a:pt x="125" y="509"/>
                        <a:pt x="446" y="1045"/>
                        <a:pt x="687" y="1491"/>
                      </a:cubicBezTo>
                      <a:cubicBezTo>
                        <a:pt x="964" y="2017"/>
                        <a:pt x="1312" y="2454"/>
                        <a:pt x="1704" y="2909"/>
                      </a:cubicBezTo>
                      <a:cubicBezTo>
                        <a:pt x="2079" y="3337"/>
                        <a:pt x="2516" y="3694"/>
                        <a:pt x="2989" y="4015"/>
                      </a:cubicBezTo>
                      <a:cubicBezTo>
                        <a:pt x="3274" y="4203"/>
                        <a:pt x="3569" y="4399"/>
                        <a:pt x="3881" y="4550"/>
                      </a:cubicBezTo>
                      <a:cubicBezTo>
                        <a:pt x="3926" y="4550"/>
                        <a:pt x="3970" y="4559"/>
                        <a:pt x="4015" y="4559"/>
                      </a:cubicBezTo>
                      <a:cubicBezTo>
                        <a:pt x="4452" y="4595"/>
                        <a:pt x="4889" y="4622"/>
                        <a:pt x="5335" y="4622"/>
                      </a:cubicBezTo>
                      <a:cubicBezTo>
                        <a:pt x="4372" y="4479"/>
                        <a:pt x="3399" y="3997"/>
                        <a:pt x="2748" y="3346"/>
                      </a:cubicBezTo>
                      <a:cubicBezTo>
                        <a:pt x="1874" y="2481"/>
                        <a:pt x="1321" y="1464"/>
                        <a:pt x="723" y="411"/>
                      </a:cubicBezTo>
                      <a:cubicBezTo>
                        <a:pt x="705" y="411"/>
                        <a:pt x="687" y="411"/>
                        <a:pt x="669" y="402"/>
                      </a:cubicBezTo>
                      <a:cubicBezTo>
                        <a:pt x="500" y="384"/>
                        <a:pt x="393" y="349"/>
                        <a:pt x="250" y="259"/>
                      </a:cubicBezTo>
                      <a:cubicBezTo>
                        <a:pt x="152" y="197"/>
                        <a:pt x="81" y="90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18"/>
                <p:cNvSpPr/>
                <p:nvPr/>
              </p:nvSpPr>
              <p:spPr>
                <a:xfrm>
                  <a:off x="6732483" y="4009023"/>
                  <a:ext cx="174936" cy="24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4158" extrusionOk="0">
                      <a:moveTo>
                        <a:pt x="1" y="1"/>
                      </a:moveTo>
                      <a:cubicBezTo>
                        <a:pt x="19" y="456"/>
                        <a:pt x="37" y="937"/>
                        <a:pt x="170" y="1366"/>
                      </a:cubicBezTo>
                      <a:cubicBezTo>
                        <a:pt x="304" y="1785"/>
                        <a:pt x="358" y="2249"/>
                        <a:pt x="616" y="2614"/>
                      </a:cubicBezTo>
                      <a:cubicBezTo>
                        <a:pt x="1027" y="3221"/>
                        <a:pt x="1455" y="3703"/>
                        <a:pt x="2071" y="4051"/>
                      </a:cubicBezTo>
                      <a:cubicBezTo>
                        <a:pt x="2365" y="4086"/>
                        <a:pt x="2659" y="4122"/>
                        <a:pt x="2954" y="4158"/>
                      </a:cubicBezTo>
                      <a:cubicBezTo>
                        <a:pt x="2427" y="3899"/>
                        <a:pt x="1955" y="3507"/>
                        <a:pt x="1625" y="3034"/>
                      </a:cubicBezTo>
                      <a:cubicBezTo>
                        <a:pt x="1054" y="2222"/>
                        <a:pt x="402" y="1151"/>
                        <a:pt x="340" y="134"/>
                      </a:cubicBezTo>
                      <a:cubicBezTo>
                        <a:pt x="295" y="108"/>
                        <a:pt x="251" y="90"/>
                        <a:pt x="215" y="72"/>
                      </a:cubicBezTo>
                      <a:cubicBezTo>
                        <a:pt x="117" y="27"/>
                        <a:pt x="54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18"/>
                <p:cNvSpPr/>
                <p:nvPr/>
              </p:nvSpPr>
              <p:spPr>
                <a:xfrm>
                  <a:off x="6605752" y="4021933"/>
                  <a:ext cx="146866" cy="218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0" h="3690" extrusionOk="0">
                      <a:moveTo>
                        <a:pt x="125" y="1"/>
                      </a:moveTo>
                      <a:cubicBezTo>
                        <a:pt x="0" y="1"/>
                        <a:pt x="36" y="298"/>
                        <a:pt x="44" y="354"/>
                      </a:cubicBezTo>
                      <a:cubicBezTo>
                        <a:pt x="44" y="407"/>
                        <a:pt x="71" y="541"/>
                        <a:pt x="53" y="630"/>
                      </a:cubicBezTo>
                      <a:cubicBezTo>
                        <a:pt x="36" y="710"/>
                        <a:pt x="107" y="1362"/>
                        <a:pt x="259" y="1781"/>
                      </a:cubicBezTo>
                      <a:cubicBezTo>
                        <a:pt x="571" y="2619"/>
                        <a:pt x="1204" y="3324"/>
                        <a:pt x="2061" y="3654"/>
                      </a:cubicBezTo>
                      <a:cubicBezTo>
                        <a:pt x="2096" y="3654"/>
                        <a:pt x="2132" y="3663"/>
                        <a:pt x="2177" y="3663"/>
                      </a:cubicBezTo>
                      <a:cubicBezTo>
                        <a:pt x="2275" y="3672"/>
                        <a:pt x="2382" y="3681"/>
                        <a:pt x="2480" y="3690"/>
                      </a:cubicBezTo>
                      <a:cubicBezTo>
                        <a:pt x="2203" y="3476"/>
                        <a:pt x="2007" y="3128"/>
                        <a:pt x="1873" y="2825"/>
                      </a:cubicBezTo>
                      <a:cubicBezTo>
                        <a:pt x="1525" y="2040"/>
                        <a:pt x="1392" y="1326"/>
                        <a:pt x="1445" y="478"/>
                      </a:cubicBezTo>
                      <a:lnTo>
                        <a:pt x="1445" y="478"/>
                      </a:lnTo>
                      <a:cubicBezTo>
                        <a:pt x="1383" y="494"/>
                        <a:pt x="1318" y="504"/>
                        <a:pt x="1249" y="504"/>
                      </a:cubicBezTo>
                      <a:cubicBezTo>
                        <a:pt x="1200" y="504"/>
                        <a:pt x="1149" y="499"/>
                        <a:pt x="1097" y="487"/>
                      </a:cubicBezTo>
                      <a:cubicBezTo>
                        <a:pt x="731" y="398"/>
                        <a:pt x="490" y="184"/>
                        <a:pt x="178" y="15"/>
                      </a:cubicBezTo>
                      <a:cubicBezTo>
                        <a:pt x="158" y="5"/>
                        <a:pt x="141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18"/>
                <p:cNvSpPr/>
                <p:nvPr/>
              </p:nvSpPr>
              <p:spPr>
                <a:xfrm>
                  <a:off x="6456755" y="4051839"/>
                  <a:ext cx="172271" cy="187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9" h="3168" extrusionOk="0">
                      <a:moveTo>
                        <a:pt x="71" y="0"/>
                      </a:moveTo>
                      <a:lnTo>
                        <a:pt x="71" y="0"/>
                      </a:lnTo>
                      <a:cubicBezTo>
                        <a:pt x="0" y="625"/>
                        <a:pt x="286" y="1535"/>
                        <a:pt x="580" y="2025"/>
                      </a:cubicBezTo>
                      <a:cubicBezTo>
                        <a:pt x="865" y="2489"/>
                        <a:pt x="1419" y="2971"/>
                        <a:pt x="1963" y="3167"/>
                      </a:cubicBezTo>
                      <a:cubicBezTo>
                        <a:pt x="2284" y="3149"/>
                        <a:pt x="2596" y="3131"/>
                        <a:pt x="2908" y="3123"/>
                      </a:cubicBezTo>
                      <a:cubicBezTo>
                        <a:pt x="2507" y="2962"/>
                        <a:pt x="2168" y="2677"/>
                        <a:pt x="1856" y="2284"/>
                      </a:cubicBezTo>
                      <a:cubicBezTo>
                        <a:pt x="1615" y="1999"/>
                        <a:pt x="1365" y="1686"/>
                        <a:pt x="1222" y="1338"/>
                      </a:cubicBezTo>
                      <a:cubicBezTo>
                        <a:pt x="1080" y="964"/>
                        <a:pt x="1026" y="625"/>
                        <a:pt x="946" y="250"/>
                      </a:cubicBezTo>
                      <a:cubicBezTo>
                        <a:pt x="714" y="179"/>
                        <a:pt x="509" y="107"/>
                        <a:pt x="348" y="54"/>
                      </a:cubicBezTo>
                      <a:cubicBezTo>
                        <a:pt x="259" y="36"/>
                        <a:pt x="161" y="18"/>
                        <a:pt x="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18"/>
                <p:cNvSpPr/>
                <p:nvPr/>
              </p:nvSpPr>
              <p:spPr>
                <a:xfrm>
                  <a:off x="6520120" y="4060781"/>
                  <a:ext cx="189741" cy="17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981" extrusionOk="0">
                      <a:moveTo>
                        <a:pt x="1401" y="1"/>
                      </a:moveTo>
                      <a:lnTo>
                        <a:pt x="1401" y="1"/>
                      </a:lnTo>
                      <a:cubicBezTo>
                        <a:pt x="1383" y="19"/>
                        <a:pt x="1374" y="37"/>
                        <a:pt x="1357" y="54"/>
                      </a:cubicBezTo>
                      <a:cubicBezTo>
                        <a:pt x="1206" y="200"/>
                        <a:pt x="995" y="254"/>
                        <a:pt x="759" y="254"/>
                      </a:cubicBezTo>
                      <a:cubicBezTo>
                        <a:pt x="519" y="254"/>
                        <a:pt x="253" y="198"/>
                        <a:pt x="1" y="126"/>
                      </a:cubicBezTo>
                      <a:lnTo>
                        <a:pt x="1" y="126"/>
                      </a:lnTo>
                      <a:cubicBezTo>
                        <a:pt x="179" y="768"/>
                        <a:pt x="366" y="1357"/>
                        <a:pt x="804" y="1892"/>
                      </a:cubicBezTo>
                      <a:cubicBezTo>
                        <a:pt x="1258" y="2436"/>
                        <a:pt x="1705" y="2793"/>
                        <a:pt x="2329" y="2963"/>
                      </a:cubicBezTo>
                      <a:cubicBezTo>
                        <a:pt x="2623" y="2963"/>
                        <a:pt x="2909" y="2963"/>
                        <a:pt x="3203" y="2980"/>
                      </a:cubicBezTo>
                      <a:cubicBezTo>
                        <a:pt x="2659" y="2793"/>
                        <a:pt x="2267" y="2472"/>
                        <a:pt x="1928" y="1919"/>
                      </a:cubicBezTo>
                      <a:cubicBezTo>
                        <a:pt x="1553" y="1312"/>
                        <a:pt x="1366" y="697"/>
                        <a:pt x="140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18"/>
                <p:cNvSpPr/>
                <p:nvPr/>
              </p:nvSpPr>
              <p:spPr>
                <a:xfrm>
                  <a:off x="7083834" y="4097971"/>
                  <a:ext cx="597589" cy="1118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1" h="1888" extrusionOk="0">
                      <a:moveTo>
                        <a:pt x="7895" y="0"/>
                      </a:moveTo>
                      <a:cubicBezTo>
                        <a:pt x="7019" y="0"/>
                        <a:pt x="6134" y="121"/>
                        <a:pt x="5308" y="363"/>
                      </a:cubicBezTo>
                      <a:cubicBezTo>
                        <a:pt x="4282" y="657"/>
                        <a:pt x="3212" y="907"/>
                        <a:pt x="2132" y="916"/>
                      </a:cubicBezTo>
                      <a:cubicBezTo>
                        <a:pt x="2075" y="916"/>
                        <a:pt x="2018" y="916"/>
                        <a:pt x="1960" y="916"/>
                      </a:cubicBezTo>
                      <a:cubicBezTo>
                        <a:pt x="1441" y="916"/>
                        <a:pt x="900" y="909"/>
                        <a:pt x="402" y="765"/>
                      </a:cubicBezTo>
                      <a:cubicBezTo>
                        <a:pt x="232" y="720"/>
                        <a:pt x="107" y="657"/>
                        <a:pt x="0" y="577"/>
                      </a:cubicBezTo>
                      <a:lnTo>
                        <a:pt x="0" y="577"/>
                      </a:lnTo>
                      <a:cubicBezTo>
                        <a:pt x="366" y="1032"/>
                        <a:pt x="785" y="1443"/>
                        <a:pt x="1258" y="1773"/>
                      </a:cubicBezTo>
                      <a:cubicBezTo>
                        <a:pt x="1655" y="1853"/>
                        <a:pt x="2053" y="1887"/>
                        <a:pt x="2451" y="1887"/>
                      </a:cubicBezTo>
                      <a:cubicBezTo>
                        <a:pt x="3153" y="1887"/>
                        <a:pt x="3855" y="1781"/>
                        <a:pt x="4550" y="1639"/>
                      </a:cubicBezTo>
                      <a:cubicBezTo>
                        <a:pt x="5656" y="1416"/>
                        <a:pt x="6691" y="925"/>
                        <a:pt x="7780" y="622"/>
                      </a:cubicBezTo>
                      <a:cubicBezTo>
                        <a:pt x="8460" y="433"/>
                        <a:pt x="9186" y="297"/>
                        <a:pt x="9901" y="297"/>
                      </a:cubicBezTo>
                      <a:cubicBezTo>
                        <a:pt x="9964" y="297"/>
                        <a:pt x="10027" y="298"/>
                        <a:pt x="10090" y="301"/>
                      </a:cubicBezTo>
                      <a:cubicBezTo>
                        <a:pt x="9805" y="211"/>
                        <a:pt x="9510" y="140"/>
                        <a:pt x="9225" y="95"/>
                      </a:cubicBezTo>
                      <a:cubicBezTo>
                        <a:pt x="8790" y="32"/>
                        <a:pt x="8343" y="0"/>
                        <a:pt x="789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18"/>
                <p:cNvSpPr/>
                <p:nvPr/>
              </p:nvSpPr>
              <p:spPr>
                <a:xfrm>
                  <a:off x="6937502" y="3953535"/>
                  <a:ext cx="350819" cy="324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4" h="5480" extrusionOk="0">
                      <a:moveTo>
                        <a:pt x="134" y="1"/>
                      </a:moveTo>
                      <a:lnTo>
                        <a:pt x="134" y="1"/>
                      </a:lnTo>
                      <a:cubicBezTo>
                        <a:pt x="0" y="144"/>
                        <a:pt x="339" y="1054"/>
                        <a:pt x="411" y="1205"/>
                      </a:cubicBezTo>
                      <a:cubicBezTo>
                        <a:pt x="705" y="1839"/>
                        <a:pt x="1008" y="2499"/>
                        <a:pt x="1437" y="3061"/>
                      </a:cubicBezTo>
                      <a:cubicBezTo>
                        <a:pt x="2282" y="4187"/>
                        <a:pt x="3543" y="5479"/>
                        <a:pt x="5068" y="5479"/>
                      </a:cubicBezTo>
                      <a:cubicBezTo>
                        <a:pt x="5088" y="5479"/>
                        <a:pt x="5109" y="5479"/>
                        <a:pt x="5130" y="5478"/>
                      </a:cubicBezTo>
                      <a:cubicBezTo>
                        <a:pt x="5281" y="5461"/>
                        <a:pt x="5433" y="5425"/>
                        <a:pt x="5576" y="5362"/>
                      </a:cubicBezTo>
                      <a:cubicBezTo>
                        <a:pt x="5692" y="5318"/>
                        <a:pt x="5808" y="5264"/>
                        <a:pt x="5924" y="5220"/>
                      </a:cubicBezTo>
                      <a:lnTo>
                        <a:pt x="5924" y="5220"/>
                      </a:lnTo>
                      <a:cubicBezTo>
                        <a:pt x="5886" y="5221"/>
                        <a:pt x="5848" y="5222"/>
                        <a:pt x="5811" y="5222"/>
                      </a:cubicBezTo>
                      <a:cubicBezTo>
                        <a:pt x="4686" y="5222"/>
                        <a:pt x="3525" y="4463"/>
                        <a:pt x="2766" y="3721"/>
                      </a:cubicBezTo>
                      <a:cubicBezTo>
                        <a:pt x="2257" y="3221"/>
                        <a:pt x="1900" y="2615"/>
                        <a:pt x="1553" y="1999"/>
                      </a:cubicBezTo>
                      <a:cubicBezTo>
                        <a:pt x="1249" y="1437"/>
                        <a:pt x="982" y="839"/>
                        <a:pt x="857" y="215"/>
                      </a:cubicBezTo>
                      <a:cubicBezTo>
                        <a:pt x="840" y="217"/>
                        <a:pt x="823" y="219"/>
                        <a:pt x="806" y="219"/>
                      </a:cubicBezTo>
                      <a:cubicBezTo>
                        <a:pt x="759" y="219"/>
                        <a:pt x="710" y="210"/>
                        <a:pt x="651" y="197"/>
                      </a:cubicBezTo>
                      <a:cubicBezTo>
                        <a:pt x="473" y="135"/>
                        <a:pt x="304" y="63"/>
                        <a:pt x="13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18"/>
                <p:cNvSpPr/>
                <p:nvPr/>
              </p:nvSpPr>
              <p:spPr>
                <a:xfrm>
                  <a:off x="6420276" y="4050240"/>
                  <a:ext cx="136384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3248" extrusionOk="0">
                      <a:moveTo>
                        <a:pt x="206" y="0"/>
                      </a:moveTo>
                      <a:cubicBezTo>
                        <a:pt x="1" y="598"/>
                        <a:pt x="179" y="1472"/>
                        <a:pt x="447" y="1963"/>
                      </a:cubicBezTo>
                      <a:cubicBezTo>
                        <a:pt x="812" y="2641"/>
                        <a:pt x="1374" y="2953"/>
                        <a:pt x="2043" y="3248"/>
                      </a:cubicBezTo>
                      <a:cubicBezTo>
                        <a:pt x="2133" y="3239"/>
                        <a:pt x="2213" y="3230"/>
                        <a:pt x="2302" y="3221"/>
                      </a:cubicBezTo>
                      <a:cubicBezTo>
                        <a:pt x="1776" y="3034"/>
                        <a:pt x="1267" y="2588"/>
                        <a:pt x="1035" y="2141"/>
                      </a:cubicBezTo>
                      <a:cubicBezTo>
                        <a:pt x="732" y="1562"/>
                        <a:pt x="438" y="705"/>
                        <a:pt x="571" y="9"/>
                      </a:cubicBezTo>
                      <a:cubicBezTo>
                        <a:pt x="456" y="0"/>
                        <a:pt x="331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18"/>
                <p:cNvSpPr/>
                <p:nvPr/>
              </p:nvSpPr>
              <p:spPr>
                <a:xfrm>
                  <a:off x="6359516" y="4050773"/>
                  <a:ext cx="174403" cy="201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3400" extrusionOk="0">
                      <a:moveTo>
                        <a:pt x="1134" y="0"/>
                      </a:moveTo>
                      <a:lnTo>
                        <a:pt x="1134" y="0"/>
                      </a:lnTo>
                      <a:cubicBezTo>
                        <a:pt x="848" y="18"/>
                        <a:pt x="563" y="90"/>
                        <a:pt x="313" y="214"/>
                      </a:cubicBezTo>
                      <a:cubicBezTo>
                        <a:pt x="1" y="1535"/>
                        <a:pt x="456" y="2998"/>
                        <a:pt x="1785" y="3399"/>
                      </a:cubicBezTo>
                      <a:cubicBezTo>
                        <a:pt x="2168" y="3346"/>
                        <a:pt x="2561" y="3292"/>
                        <a:pt x="2945" y="3248"/>
                      </a:cubicBezTo>
                      <a:cubicBezTo>
                        <a:pt x="2213" y="3042"/>
                        <a:pt x="1526" y="2659"/>
                        <a:pt x="1267" y="1883"/>
                      </a:cubicBezTo>
                      <a:cubicBezTo>
                        <a:pt x="1080" y="1339"/>
                        <a:pt x="902" y="580"/>
                        <a:pt x="11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18"/>
                <p:cNvSpPr/>
                <p:nvPr/>
              </p:nvSpPr>
              <p:spPr>
                <a:xfrm>
                  <a:off x="5681685" y="3736969"/>
                  <a:ext cx="132179" cy="1892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2" h="3195" extrusionOk="0">
                      <a:moveTo>
                        <a:pt x="1553" y="0"/>
                      </a:moveTo>
                      <a:cubicBezTo>
                        <a:pt x="1402" y="125"/>
                        <a:pt x="1232" y="259"/>
                        <a:pt x="1054" y="339"/>
                      </a:cubicBezTo>
                      <a:cubicBezTo>
                        <a:pt x="1089" y="1383"/>
                        <a:pt x="920" y="2534"/>
                        <a:pt x="1" y="3149"/>
                      </a:cubicBezTo>
                      <a:cubicBezTo>
                        <a:pt x="188" y="3158"/>
                        <a:pt x="385" y="3176"/>
                        <a:pt x="581" y="3194"/>
                      </a:cubicBezTo>
                      <a:cubicBezTo>
                        <a:pt x="1517" y="2659"/>
                        <a:pt x="2088" y="1651"/>
                        <a:pt x="2231" y="598"/>
                      </a:cubicBezTo>
                      <a:lnTo>
                        <a:pt x="2231" y="598"/>
                      </a:lnTo>
                      <a:cubicBezTo>
                        <a:pt x="2142" y="628"/>
                        <a:pt x="2048" y="645"/>
                        <a:pt x="1952" y="645"/>
                      </a:cubicBezTo>
                      <a:cubicBezTo>
                        <a:pt x="1932" y="645"/>
                        <a:pt x="1912" y="644"/>
                        <a:pt x="1892" y="643"/>
                      </a:cubicBezTo>
                      <a:cubicBezTo>
                        <a:pt x="1384" y="598"/>
                        <a:pt x="1339" y="286"/>
                        <a:pt x="15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18"/>
                <p:cNvSpPr/>
                <p:nvPr/>
              </p:nvSpPr>
              <p:spPr>
                <a:xfrm>
                  <a:off x="5983351" y="3807204"/>
                  <a:ext cx="118973" cy="16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" h="2744" extrusionOk="0">
                      <a:moveTo>
                        <a:pt x="902" y="1"/>
                      </a:moveTo>
                      <a:cubicBezTo>
                        <a:pt x="991" y="233"/>
                        <a:pt x="1089" y="456"/>
                        <a:pt x="1089" y="732"/>
                      </a:cubicBezTo>
                      <a:cubicBezTo>
                        <a:pt x="1089" y="1080"/>
                        <a:pt x="1027" y="1392"/>
                        <a:pt x="911" y="1723"/>
                      </a:cubicBezTo>
                      <a:cubicBezTo>
                        <a:pt x="768" y="2151"/>
                        <a:pt x="429" y="2543"/>
                        <a:pt x="1" y="2722"/>
                      </a:cubicBezTo>
                      <a:cubicBezTo>
                        <a:pt x="108" y="2722"/>
                        <a:pt x="215" y="2731"/>
                        <a:pt x="331" y="2740"/>
                      </a:cubicBezTo>
                      <a:cubicBezTo>
                        <a:pt x="420" y="2740"/>
                        <a:pt x="517" y="2744"/>
                        <a:pt x="617" y="2744"/>
                      </a:cubicBezTo>
                      <a:cubicBezTo>
                        <a:pt x="667" y="2744"/>
                        <a:pt x="717" y="2743"/>
                        <a:pt x="768" y="2740"/>
                      </a:cubicBezTo>
                      <a:cubicBezTo>
                        <a:pt x="1223" y="2517"/>
                        <a:pt x="1803" y="2062"/>
                        <a:pt x="1883" y="1535"/>
                      </a:cubicBezTo>
                      <a:cubicBezTo>
                        <a:pt x="1937" y="1178"/>
                        <a:pt x="2008" y="367"/>
                        <a:pt x="1696" y="63"/>
                      </a:cubicBezTo>
                      <a:cubicBezTo>
                        <a:pt x="1589" y="63"/>
                        <a:pt x="1482" y="72"/>
                        <a:pt x="1375" y="72"/>
                      </a:cubicBezTo>
                      <a:cubicBezTo>
                        <a:pt x="1346" y="74"/>
                        <a:pt x="1319" y="74"/>
                        <a:pt x="1292" y="74"/>
                      </a:cubicBezTo>
                      <a:cubicBezTo>
                        <a:pt x="1148" y="74"/>
                        <a:pt x="1022" y="53"/>
                        <a:pt x="90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18"/>
                <p:cNvSpPr/>
                <p:nvPr/>
              </p:nvSpPr>
              <p:spPr>
                <a:xfrm>
                  <a:off x="6041505" y="3810934"/>
                  <a:ext cx="106241" cy="158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2677" extrusionOk="0">
                      <a:moveTo>
                        <a:pt x="848" y="0"/>
                      </a:moveTo>
                      <a:cubicBezTo>
                        <a:pt x="1142" y="268"/>
                        <a:pt x="1133" y="1115"/>
                        <a:pt x="1097" y="1383"/>
                      </a:cubicBezTo>
                      <a:cubicBezTo>
                        <a:pt x="1008" y="2007"/>
                        <a:pt x="580" y="2480"/>
                        <a:pt x="0" y="2677"/>
                      </a:cubicBezTo>
                      <a:cubicBezTo>
                        <a:pt x="402" y="2668"/>
                        <a:pt x="821" y="2623"/>
                        <a:pt x="1204" y="2507"/>
                      </a:cubicBezTo>
                      <a:cubicBezTo>
                        <a:pt x="1436" y="2222"/>
                        <a:pt x="1651" y="1874"/>
                        <a:pt x="1713" y="1535"/>
                      </a:cubicBezTo>
                      <a:cubicBezTo>
                        <a:pt x="1793" y="1089"/>
                        <a:pt x="1579" y="357"/>
                        <a:pt x="1401" y="205"/>
                      </a:cubicBezTo>
                      <a:cubicBezTo>
                        <a:pt x="1231" y="54"/>
                        <a:pt x="1089" y="9"/>
                        <a:pt x="1089" y="9"/>
                      </a:cubicBezTo>
                      <a:cubicBezTo>
                        <a:pt x="1089" y="9"/>
                        <a:pt x="928" y="0"/>
                        <a:pt x="8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18"/>
                <p:cNvSpPr/>
                <p:nvPr/>
              </p:nvSpPr>
              <p:spPr>
                <a:xfrm>
                  <a:off x="5895647" y="3781739"/>
                  <a:ext cx="146925" cy="185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" h="3134" extrusionOk="0">
                      <a:moveTo>
                        <a:pt x="1790" y="0"/>
                      </a:moveTo>
                      <a:cubicBezTo>
                        <a:pt x="1694" y="0"/>
                        <a:pt x="1593" y="43"/>
                        <a:pt x="1491" y="101"/>
                      </a:cubicBezTo>
                      <a:cubicBezTo>
                        <a:pt x="1633" y="725"/>
                        <a:pt x="1669" y="1483"/>
                        <a:pt x="1277" y="2028"/>
                      </a:cubicBezTo>
                      <a:cubicBezTo>
                        <a:pt x="947" y="2483"/>
                        <a:pt x="536" y="2884"/>
                        <a:pt x="1" y="2955"/>
                      </a:cubicBezTo>
                      <a:cubicBezTo>
                        <a:pt x="438" y="3036"/>
                        <a:pt x="884" y="3098"/>
                        <a:pt x="1330" y="3134"/>
                      </a:cubicBezTo>
                      <a:cubicBezTo>
                        <a:pt x="1330" y="3134"/>
                        <a:pt x="1339" y="3125"/>
                        <a:pt x="1339" y="3125"/>
                      </a:cubicBezTo>
                      <a:cubicBezTo>
                        <a:pt x="1803" y="2866"/>
                        <a:pt x="2151" y="2349"/>
                        <a:pt x="2311" y="1858"/>
                      </a:cubicBezTo>
                      <a:cubicBezTo>
                        <a:pt x="2481" y="1323"/>
                        <a:pt x="2374" y="877"/>
                        <a:pt x="2285" y="368"/>
                      </a:cubicBezTo>
                      <a:cubicBezTo>
                        <a:pt x="2204" y="315"/>
                        <a:pt x="2133" y="243"/>
                        <a:pt x="2062" y="154"/>
                      </a:cubicBezTo>
                      <a:cubicBezTo>
                        <a:pt x="1977" y="43"/>
                        <a:pt x="1886" y="0"/>
                        <a:pt x="179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18"/>
                <p:cNvSpPr/>
                <p:nvPr/>
              </p:nvSpPr>
              <p:spPr>
                <a:xfrm>
                  <a:off x="6117544" y="3813007"/>
                  <a:ext cx="65083" cy="141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9" h="2383" extrusionOk="0">
                      <a:moveTo>
                        <a:pt x="1" y="1"/>
                      </a:moveTo>
                      <a:cubicBezTo>
                        <a:pt x="45" y="28"/>
                        <a:pt x="161" y="108"/>
                        <a:pt x="295" y="224"/>
                      </a:cubicBezTo>
                      <a:cubicBezTo>
                        <a:pt x="420" y="331"/>
                        <a:pt x="625" y="839"/>
                        <a:pt x="607" y="1241"/>
                      </a:cubicBezTo>
                      <a:cubicBezTo>
                        <a:pt x="590" y="1678"/>
                        <a:pt x="438" y="2071"/>
                        <a:pt x="170" y="2383"/>
                      </a:cubicBezTo>
                      <a:cubicBezTo>
                        <a:pt x="670" y="2222"/>
                        <a:pt x="1053" y="1785"/>
                        <a:pt x="1071" y="1357"/>
                      </a:cubicBezTo>
                      <a:cubicBezTo>
                        <a:pt x="1098" y="929"/>
                        <a:pt x="839" y="509"/>
                        <a:pt x="625" y="304"/>
                      </a:cubicBezTo>
                      <a:cubicBezTo>
                        <a:pt x="438" y="126"/>
                        <a:pt x="224" y="37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18"/>
                <p:cNvSpPr/>
                <p:nvPr/>
              </p:nvSpPr>
              <p:spPr>
                <a:xfrm>
                  <a:off x="5853956" y="3788727"/>
                  <a:ext cx="132120" cy="1654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1" h="2793" extrusionOk="0">
                      <a:moveTo>
                        <a:pt x="2159" y="1"/>
                      </a:moveTo>
                      <a:cubicBezTo>
                        <a:pt x="1961" y="108"/>
                        <a:pt x="1755" y="253"/>
                        <a:pt x="1556" y="253"/>
                      </a:cubicBezTo>
                      <a:cubicBezTo>
                        <a:pt x="1540" y="253"/>
                        <a:pt x="1524" y="252"/>
                        <a:pt x="1508" y="250"/>
                      </a:cubicBezTo>
                      <a:lnTo>
                        <a:pt x="1508" y="250"/>
                      </a:lnTo>
                      <a:cubicBezTo>
                        <a:pt x="1731" y="1276"/>
                        <a:pt x="1035" y="2472"/>
                        <a:pt x="0" y="2713"/>
                      </a:cubicBezTo>
                      <a:cubicBezTo>
                        <a:pt x="143" y="2739"/>
                        <a:pt x="286" y="2766"/>
                        <a:pt x="428" y="2793"/>
                      </a:cubicBezTo>
                      <a:cubicBezTo>
                        <a:pt x="1035" y="2713"/>
                        <a:pt x="1659" y="2249"/>
                        <a:pt x="1918" y="1704"/>
                      </a:cubicBezTo>
                      <a:cubicBezTo>
                        <a:pt x="2177" y="1142"/>
                        <a:pt x="2230" y="598"/>
                        <a:pt x="215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18"/>
                <p:cNvSpPr/>
                <p:nvPr/>
              </p:nvSpPr>
              <p:spPr>
                <a:xfrm>
                  <a:off x="5775726" y="3748991"/>
                  <a:ext cx="137450" cy="189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1" h="3206" extrusionOk="0">
                      <a:moveTo>
                        <a:pt x="1756" y="1"/>
                      </a:moveTo>
                      <a:cubicBezTo>
                        <a:pt x="1745" y="1"/>
                        <a:pt x="1734" y="1"/>
                        <a:pt x="1723" y="2"/>
                      </a:cubicBezTo>
                      <a:cubicBezTo>
                        <a:pt x="1633" y="11"/>
                        <a:pt x="1535" y="29"/>
                        <a:pt x="1446" y="65"/>
                      </a:cubicBezTo>
                      <a:cubicBezTo>
                        <a:pt x="1633" y="1314"/>
                        <a:pt x="1187" y="2652"/>
                        <a:pt x="1" y="3134"/>
                      </a:cubicBezTo>
                      <a:cubicBezTo>
                        <a:pt x="135" y="3161"/>
                        <a:pt x="268" y="3178"/>
                        <a:pt x="393" y="3205"/>
                      </a:cubicBezTo>
                      <a:cubicBezTo>
                        <a:pt x="1660" y="2786"/>
                        <a:pt x="2320" y="1581"/>
                        <a:pt x="2178" y="288"/>
                      </a:cubicBezTo>
                      <a:cubicBezTo>
                        <a:pt x="2060" y="129"/>
                        <a:pt x="1927" y="1"/>
                        <a:pt x="175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18"/>
                <p:cNvSpPr/>
                <p:nvPr/>
              </p:nvSpPr>
              <p:spPr>
                <a:xfrm>
                  <a:off x="5727166" y="3753847"/>
                  <a:ext cx="133719" cy="179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8" h="3025" extrusionOk="0">
                      <a:moveTo>
                        <a:pt x="2213" y="1"/>
                      </a:moveTo>
                      <a:lnTo>
                        <a:pt x="2213" y="1"/>
                      </a:lnTo>
                      <a:cubicBezTo>
                        <a:pt x="1981" y="90"/>
                        <a:pt x="1758" y="215"/>
                        <a:pt x="1535" y="295"/>
                      </a:cubicBezTo>
                      <a:cubicBezTo>
                        <a:pt x="1535" y="1294"/>
                        <a:pt x="964" y="2516"/>
                        <a:pt x="0" y="2936"/>
                      </a:cubicBezTo>
                      <a:cubicBezTo>
                        <a:pt x="134" y="2945"/>
                        <a:pt x="259" y="2963"/>
                        <a:pt x="393" y="2980"/>
                      </a:cubicBezTo>
                      <a:cubicBezTo>
                        <a:pt x="473" y="2998"/>
                        <a:pt x="553" y="3007"/>
                        <a:pt x="634" y="3025"/>
                      </a:cubicBezTo>
                      <a:cubicBezTo>
                        <a:pt x="1088" y="2775"/>
                        <a:pt x="1561" y="2508"/>
                        <a:pt x="1802" y="2044"/>
                      </a:cubicBezTo>
                      <a:cubicBezTo>
                        <a:pt x="2114" y="1428"/>
                        <a:pt x="2257" y="688"/>
                        <a:pt x="22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18"/>
                <p:cNvSpPr/>
                <p:nvPr/>
              </p:nvSpPr>
              <p:spPr>
                <a:xfrm>
                  <a:off x="5807468" y="3771850"/>
                  <a:ext cx="134252" cy="174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" h="2953" extrusionOk="0">
                      <a:moveTo>
                        <a:pt x="1722" y="0"/>
                      </a:moveTo>
                      <a:lnTo>
                        <a:pt x="1722" y="0"/>
                      </a:lnTo>
                      <a:cubicBezTo>
                        <a:pt x="1972" y="1231"/>
                        <a:pt x="1249" y="2551"/>
                        <a:pt x="0" y="2846"/>
                      </a:cubicBezTo>
                      <a:cubicBezTo>
                        <a:pt x="179" y="2882"/>
                        <a:pt x="366" y="2917"/>
                        <a:pt x="544" y="2953"/>
                      </a:cubicBezTo>
                      <a:cubicBezTo>
                        <a:pt x="1651" y="2641"/>
                        <a:pt x="2266" y="1642"/>
                        <a:pt x="2257" y="526"/>
                      </a:cubicBezTo>
                      <a:lnTo>
                        <a:pt x="2248" y="526"/>
                      </a:lnTo>
                      <a:cubicBezTo>
                        <a:pt x="2025" y="464"/>
                        <a:pt x="1874" y="223"/>
                        <a:pt x="17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18"/>
                <p:cNvSpPr/>
                <p:nvPr/>
              </p:nvSpPr>
              <p:spPr>
                <a:xfrm>
                  <a:off x="6214250" y="4118935"/>
                  <a:ext cx="129455" cy="1590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6" h="2686" extrusionOk="0">
                      <a:moveTo>
                        <a:pt x="634" y="0"/>
                      </a:moveTo>
                      <a:lnTo>
                        <a:pt x="634" y="0"/>
                      </a:lnTo>
                      <a:cubicBezTo>
                        <a:pt x="473" y="9"/>
                        <a:pt x="286" y="27"/>
                        <a:pt x="125" y="63"/>
                      </a:cubicBezTo>
                      <a:cubicBezTo>
                        <a:pt x="0" y="687"/>
                        <a:pt x="107" y="1383"/>
                        <a:pt x="464" y="1918"/>
                      </a:cubicBezTo>
                      <a:cubicBezTo>
                        <a:pt x="812" y="2453"/>
                        <a:pt x="1231" y="2641"/>
                        <a:pt x="1802" y="2685"/>
                      </a:cubicBezTo>
                      <a:cubicBezTo>
                        <a:pt x="1927" y="2668"/>
                        <a:pt x="2061" y="2641"/>
                        <a:pt x="2186" y="2623"/>
                      </a:cubicBezTo>
                      <a:cubicBezTo>
                        <a:pt x="1802" y="2552"/>
                        <a:pt x="1446" y="2382"/>
                        <a:pt x="1178" y="2052"/>
                      </a:cubicBezTo>
                      <a:cubicBezTo>
                        <a:pt x="723" y="1472"/>
                        <a:pt x="393" y="72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18"/>
                <p:cNvSpPr/>
                <p:nvPr/>
              </p:nvSpPr>
              <p:spPr>
                <a:xfrm>
                  <a:off x="6120741" y="4123672"/>
                  <a:ext cx="168599" cy="161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47" h="2731" extrusionOk="0">
                      <a:moveTo>
                        <a:pt x="1624" y="0"/>
                      </a:moveTo>
                      <a:cubicBezTo>
                        <a:pt x="1401" y="54"/>
                        <a:pt x="1214" y="152"/>
                        <a:pt x="1142" y="313"/>
                      </a:cubicBezTo>
                      <a:cubicBezTo>
                        <a:pt x="1044" y="509"/>
                        <a:pt x="1062" y="786"/>
                        <a:pt x="875" y="928"/>
                      </a:cubicBezTo>
                      <a:cubicBezTo>
                        <a:pt x="711" y="1051"/>
                        <a:pt x="522" y="1090"/>
                        <a:pt x="331" y="1090"/>
                      </a:cubicBezTo>
                      <a:cubicBezTo>
                        <a:pt x="271" y="1090"/>
                        <a:pt x="211" y="1086"/>
                        <a:pt x="152" y="1080"/>
                      </a:cubicBezTo>
                      <a:cubicBezTo>
                        <a:pt x="98" y="1071"/>
                        <a:pt x="45" y="1062"/>
                        <a:pt x="0" y="1062"/>
                      </a:cubicBezTo>
                      <a:cubicBezTo>
                        <a:pt x="170" y="2186"/>
                        <a:pt x="1303" y="2570"/>
                        <a:pt x="2293" y="2730"/>
                      </a:cubicBezTo>
                      <a:cubicBezTo>
                        <a:pt x="2480" y="2721"/>
                        <a:pt x="2668" y="2695"/>
                        <a:pt x="2846" y="2677"/>
                      </a:cubicBezTo>
                      <a:cubicBezTo>
                        <a:pt x="2775" y="2659"/>
                        <a:pt x="2703" y="2641"/>
                        <a:pt x="2623" y="2614"/>
                      </a:cubicBezTo>
                      <a:cubicBezTo>
                        <a:pt x="2355" y="2507"/>
                        <a:pt x="2132" y="2266"/>
                        <a:pt x="1981" y="2026"/>
                      </a:cubicBezTo>
                      <a:cubicBezTo>
                        <a:pt x="1579" y="1410"/>
                        <a:pt x="1428" y="714"/>
                        <a:pt x="1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18"/>
                <p:cNvSpPr/>
                <p:nvPr/>
              </p:nvSpPr>
              <p:spPr>
                <a:xfrm>
                  <a:off x="6245932" y="4118402"/>
                  <a:ext cx="159065" cy="15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6" h="2534" extrusionOk="0">
                      <a:moveTo>
                        <a:pt x="946" y="0"/>
                      </a:moveTo>
                      <a:lnTo>
                        <a:pt x="946" y="0"/>
                      </a:lnTo>
                      <a:cubicBezTo>
                        <a:pt x="852" y="11"/>
                        <a:pt x="761" y="15"/>
                        <a:pt x="670" y="15"/>
                      </a:cubicBezTo>
                      <a:cubicBezTo>
                        <a:pt x="605" y="15"/>
                        <a:pt x="540" y="13"/>
                        <a:pt x="473" y="9"/>
                      </a:cubicBezTo>
                      <a:lnTo>
                        <a:pt x="206" y="9"/>
                      </a:lnTo>
                      <a:cubicBezTo>
                        <a:pt x="1" y="767"/>
                        <a:pt x="429" y="1784"/>
                        <a:pt x="1089" y="2195"/>
                      </a:cubicBezTo>
                      <a:cubicBezTo>
                        <a:pt x="1455" y="2427"/>
                        <a:pt x="1812" y="2498"/>
                        <a:pt x="2186" y="2534"/>
                      </a:cubicBezTo>
                      <a:cubicBezTo>
                        <a:pt x="2356" y="2498"/>
                        <a:pt x="2516" y="2462"/>
                        <a:pt x="2686" y="2436"/>
                      </a:cubicBezTo>
                      <a:cubicBezTo>
                        <a:pt x="2249" y="2355"/>
                        <a:pt x="1812" y="2168"/>
                        <a:pt x="1562" y="1918"/>
                      </a:cubicBezTo>
                      <a:cubicBezTo>
                        <a:pt x="1027" y="1383"/>
                        <a:pt x="919" y="714"/>
                        <a:pt x="9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18"/>
                <p:cNvSpPr/>
                <p:nvPr/>
              </p:nvSpPr>
              <p:spPr>
                <a:xfrm>
                  <a:off x="6306159" y="4065578"/>
                  <a:ext cx="137923" cy="192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3248" extrusionOk="0">
                      <a:moveTo>
                        <a:pt x="1142" y="0"/>
                      </a:moveTo>
                      <a:lnTo>
                        <a:pt x="1142" y="0"/>
                      </a:lnTo>
                      <a:cubicBezTo>
                        <a:pt x="1080" y="36"/>
                        <a:pt x="1018" y="63"/>
                        <a:pt x="964" y="107"/>
                      </a:cubicBezTo>
                      <a:cubicBezTo>
                        <a:pt x="696" y="295"/>
                        <a:pt x="563" y="651"/>
                        <a:pt x="259" y="794"/>
                      </a:cubicBezTo>
                      <a:cubicBezTo>
                        <a:pt x="170" y="839"/>
                        <a:pt x="90" y="865"/>
                        <a:pt x="1" y="874"/>
                      </a:cubicBezTo>
                      <a:cubicBezTo>
                        <a:pt x="54" y="1526"/>
                        <a:pt x="152" y="2409"/>
                        <a:pt x="759" y="2766"/>
                      </a:cubicBezTo>
                      <a:cubicBezTo>
                        <a:pt x="1169" y="3007"/>
                        <a:pt x="1633" y="3212"/>
                        <a:pt x="2106" y="3247"/>
                      </a:cubicBezTo>
                      <a:cubicBezTo>
                        <a:pt x="2177" y="3238"/>
                        <a:pt x="2258" y="3221"/>
                        <a:pt x="2329" y="3212"/>
                      </a:cubicBezTo>
                      <a:cubicBezTo>
                        <a:pt x="1142" y="2828"/>
                        <a:pt x="803" y="1142"/>
                        <a:pt x="11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18"/>
                <p:cNvSpPr/>
                <p:nvPr/>
              </p:nvSpPr>
              <p:spPr>
                <a:xfrm>
                  <a:off x="6022436" y="4181530"/>
                  <a:ext cx="212481" cy="108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1825" extrusionOk="0">
                      <a:moveTo>
                        <a:pt x="926" y="1"/>
                      </a:moveTo>
                      <a:cubicBezTo>
                        <a:pt x="885" y="1"/>
                        <a:pt x="844" y="2"/>
                        <a:pt x="804" y="5"/>
                      </a:cubicBezTo>
                      <a:cubicBezTo>
                        <a:pt x="697" y="14"/>
                        <a:pt x="599" y="23"/>
                        <a:pt x="501" y="49"/>
                      </a:cubicBezTo>
                      <a:cubicBezTo>
                        <a:pt x="1" y="1245"/>
                        <a:pt x="2026" y="1593"/>
                        <a:pt x="2767" y="1798"/>
                      </a:cubicBezTo>
                      <a:cubicBezTo>
                        <a:pt x="2775" y="1807"/>
                        <a:pt x="2784" y="1807"/>
                        <a:pt x="2793" y="1825"/>
                      </a:cubicBezTo>
                      <a:cubicBezTo>
                        <a:pt x="3052" y="1816"/>
                        <a:pt x="3320" y="1807"/>
                        <a:pt x="3587" y="1789"/>
                      </a:cubicBezTo>
                      <a:cubicBezTo>
                        <a:pt x="2624" y="1655"/>
                        <a:pt x="1616" y="1147"/>
                        <a:pt x="1580" y="67"/>
                      </a:cubicBezTo>
                      <a:cubicBezTo>
                        <a:pt x="1362" y="37"/>
                        <a:pt x="1144" y="1"/>
                        <a:pt x="92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18"/>
                <p:cNvSpPr/>
                <p:nvPr/>
              </p:nvSpPr>
              <p:spPr>
                <a:xfrm>
                  <a:off x="5990754" y="4186030"/>
                  <a:ext cx="158591" cy="10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8" h="1749" extrusionOk="0">
                      <a:moveTo>
                        <a:pt x="937" y="0"/>
                      </a:moveTo>
                      <a:lnTo>
                        <a:pt x="937" y="0"/>
                      </a:lnTo>
                      <a:cubicBezTo>
                        <a:pt x="598" y="107"/>
                        <a:pt x="313" y="303"/>
                        <a:pt x="54" y="571"/>
                      </a:cubicBezTo>
                      <a:cubicBezTo>
                        <a:pt x="1" y="741"/>
                        <a:pt x="10" y="910"/>
                        <a:pt x="117" y="1053"/>
                      </a:cubicBezTo>
                      <a:cubicBezTo>
                        <a:pt x="839" y="1570"/>
                        <a:pt x="1776" y="1722"/>
                        <a:pt x="2677" y="1749"/>
                      </a:cubicBezTo>
                      <a:cubicBezTo>
                        <a:pt x="2177" y="1659"/>
                        <a:pt x="1651" y="1490"/>
                        <a:pt x="1312" y="1196"/>
                      </a:cubicBezTo>
                      <a:cubicBezTo>
                        <a:pt x="1000" y="928"/>
                        <a:pt x="688" y="393"/>
                        <a:pt x="9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95" name="Google Shape;5895;p18"/>
              <p:cNvGrpSpPr/>
              <p:nvPr/>
            </p:nvGrpSpPr>
            <p:grpSpPr>
              <a:xfrm>
                <a:off x="5177059" y="2533644"/>
                <a:ext cx="3192268" cy="2070476"/>
                <a:chOff x="5303448" y="2834643"/>
                <a:chExt cx="2559548" cy="1660099"/>
              </a:xfrm>
            </p:grpSpPr>
            <p:sp>
              <p:nvSpPr>
                <p:cNvPr id="5896" name="Google Shape;5896;p18"/>
                <p:cNvSpPr/>
                <p:nvPr/>
              </p:nvSpPr>
              <p:spPr>
                <a:xfrm>
                  <a:off x="5303448" y="2834643"/>
                  <a:ext cx="2559548" cy="1571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221" h="26544" extrusionOk="0">
                      <a:moveTo>
                        <a:pt x="23777" y="219"/>
                      </a:moveTo>
                      <a:cubicBezTo>
                        <a:pt x="24246" y="219"/>
                        <a:pt x="24713" y="290"/>
                        <a:pt x="25167" y="446"/>
                      </a:cubicBezTo>
                      <a:cubicBezTo>
                        <a:pt x="26202" y="812"/>
                        <a:pt x="27112" y="1437"/>
                        <a:pt x="27763" y="2320"/>
                      </a:cubicBezTo>
                      <a:cubicBezTo>
                        <a:pt x="28343" y="3114"/>
                        <a:pt x="28771" y="3997"/>
                        <a:pt x="29261" y="4835"/>
                      </a:cubicBezTo>
                      <a:cubicBezTo>
                        <a:pt x="29716" y="5603"/>
                        <a:pt x="30350" y="6281"/>
                        <a:pt x="31001" y="6878"/>
                      </a:cubicBezTo>
                      <a:cubicBezTo>
                        <a:pt x="31501" y="7342"/>
                        <a:pt x="31973" y="7806"/>
                        <a:pt x="32509" y="8216"/>
                      </a:cubicBezTo>
                      <a:cubicBezTo>
                        <a:pt x="32580" y="8279"/>
                        <a:pt x="32660" y="8332"/>
                        <a:pt x="32741" y="8395"/>
                      </a:cubicBezTo>
                      <a:cubicBezTo>
                        <a:pt x="32634" y="8377"/>
                        <a:pt x="32518" y="8368"/>
                        <a:pt x="32393" y="8359"/>
                      </a:cubicBezTo>
                      <a:cubicBezTo>
                        <a:pt x="32116" y="8350"/>
                        <a:pt x="31831" y="8368"/>
                        <a:pt x="31554" y="8297"/>
                      </a:cubicBezTo>
                      <a:cubicBezTo>
                        <a:pt x="31108" y="8190"/>
                        <a:pt x="31144" y="7681"/>
                        <a:pt x="31126" y="7324"/>
                      </a:cubicBezTo>
                      <a:cubicBezTo>
                        <a:pt x="31126" y="7278"/>
                        <a:pt x="31086" y="7232"/>
                        <a:pt x="31035" y="7232"/>
                      </a:cubicBezTo>
                      <a:cubicBezTo>
                        <a:pt x="31027" y="7232"/>
                        <a:pt x="31018" y="7233"/>
                        <a:pt x="31010" y="7235"/>
                      </a:cubicBezTo>
                      <a:cubicBezTo>
                        <a:pt x="30814" y="7307"/>
                        <a:pt x="30626" y="7351"/>
                        <a:pt x="30412" y="7360"/>
                      </a:cubicBezTo>
                      <a:cubicBezTo>
                        <a:pt x="30408" y="7360"/>
                        <a:pt x="30404" y="7360"/>
                        <a:pt x="30399" y="7360"/>
                      </a:cubicBezTo>
                      <a:cubicBezTo>
                        <a:pt x="29912" y="7360"/>
                        <a:pt x="29851" y="6866"/>
                        <a:pt x="29957" y="6513"/>
                      </a:cubicBezTo>
                      <a:cubicBezTo>
                        <a:pt x="29968" y="6475"/>
                        <a:pt x="29941" y="6454"/>
                        <a:pt x="29913" y="6454"/>
                      </a:cubicBezTo>
                      <a:cubicBezTo>
                        <a:pt x="29894" y="6454"/>
                        <a:pt x="29875" y="6464"/>
                        <a:pt x="29868" y="6486"/>
                      </a:cubicBezTo>
                      <a:cubicBezTo>
                        <a:pt x="29868" y="6495"/>
                        <a:pt x="29868" y="6495"/>
                        <a:pt x="29859" y="6504"/>
                      </a:cubicBezTo>
                      <a:lnTo>
                        <a:pt x="29850" y="6504"/>
                      </a:lnTo>
                      <a:cubicBezTo>
                        <a:pt x="29603" y="6549"/>
                        <a:pt x="29364" y="6589"/>
                        <a:pt x="29140" y="6589"/>
                      </a:cubicBezTo>
                      <a:cubicBezTo>
                        <a:pt x="28749" y="6589"/>
                        <a:pt x="28401" y="6468"/>
                        <a:pt x="28129" y="6049"/>
                      </a:cubicBezTo>
                      <a:cubicBezTo>
                        <a:pt x="27923" y="5736"/>
                        <a:pt x="27905" y="5335"/>
                        <a:pt x="27700" y="5041"/>
                      </a:cubicBezTo>
                      <a:cubicBezTo>
                        <a:pt x="27679" y="5013"/>
                        <a:pt x="27648" y="4990"/>
                        <a:pt x="27613" y="4990"/>
                      </a:cubicBezTo>
                      <a:cubicBezTo>
                        <a:pt x="27604" y="4990"/>
                        <a:pt x="27594" y="4992"/>
                        <a:pt x="27584" y="4996"/>
                      </a:cubicBezTo>
                      <a:cubicBezTo>
                        <a:pt x="27342" y="5058"/>
                        <a:pt x="27094" y="5191"/>
                        <a:pt x="26871" y="5191"/>
                      </a:cubicBezTo>
                      <a:cubicBezTo>
                        <a:pt x="26707" y="5191"/>
                        <a:pt x="26558" y="5120"/>
                        <a:pt x="26434" y="4898"/>
                      </a:cubicBezTo>
                      <a:cubicBezTo>
                        <a:pt x="26246" y="4559"/>
                        <a:pt x="26362" y="4184"/>
                        <a:pt x="26175" y="3863"/>
                      </a:cubicBezTo>
                      <a:cubicBezTo>
                        <a:pt x="26153" y="3833"/>
                        <a:pt x="26118" y="3816"/>
                        <a:pt x="26082" y="3816"/>
                      </a:cubicBezTo>
                      <a:cubicBezTo>
                        <a:pt x="26074" y="3816"/>
                        <a:pt x="26066" y="3817"/>
                        <a:pt x="26059" y="3818"/>
                      </a:cubicBezTo>
                      <a:cubicBezTo>
                        <a:pt x="25805" y="3879"/>
                        <a:pt x="25335" y="4240"/>
                        <a:pt x="24984" y="4240"/>
                      </a:cubicBezTo>
                      <a:cubicBezTo>
                        <a:pt x="24867" y="4240"/>
                        <a:pt x="24763" y="4200"/>
                        <a:pt x="24685" y="4095"/>
                      </a:cubicBezTo>
                      <a:cubicBezTo>
                        <a:pt x="24507" y="3863"/>
                        <a:pt x="24605" y="3426"/>
                        <a:pt x="24694" y="3114"/>
                      </a:cubicBezTo>
                      <a:cubicBezTo>
                        <a:pt x="24828" y="2962"/>
                        <a:pt x="24890" y="2775"/>
                        <a:pt x="24854" y="2552"/>
                      </a:cubicBezTo>
                      <a:cubicBezTo>
                        <a:pt x="24849" y="2536"/>
                        <a:pt x="24829" y="2527"/>
                        <a:pt x="24811" y="2527"/>
                      </a:cubicBezTo>
                      <a:cubicBezTo>
                        <a:pt x="24798" y="2527"/>
                        <a:pt x="24787" y="2532"/>
                        <a:pt x="24783" y="2543"/>
                      </a:cubicBezTo>
                      <a:cubicBezTo>
                        <a:pt x="24596" y="2980"/>
                        <a:pt x="24400" y="3185"/>
                        <a:pt x="23936" y="3346"/>
                      </a:cubicBezTo>
                      <a:cubicBezTo>
                        <a:pt x="23819" y="3385"/>
                        <a:pt x="23685" y="3445"/>
                        <a:pt x="23567" y="3445"/>
                      </a:cubicBezTo>
                      <a:cubicBezTo>
                        <a:pt x="23469" y="3445"/>
                        <a:pt x="23381" y="3404"/>
                        <a:pt x="23320" y="3274"/>
                      </a:cubicBezTo>
                      <a:cubicBezTo>
                        <a:pt x="23275" y="3167"/>
                        <a:pt x="23222" y="3114"/>
                        <a:pt x="23133" y="3042"/>
                      </a:cubicBezTo>
                      <a:cubicBezTo>
                        <a:pt x="23114" y="3030"/>
                        <a:pt x="23095" y="3017"/>
                        <a:pt x="23073" y="3017"/>
                      </a:cubicBezTo>
                      <a:cubicBezTo>
                        <a:pt x="23064" y="3017"/>
                        <a:pt x="23054" y="3019"/>
                        <a:pt x="23044" y="3024"/>
                      </a:cubicBezTo>
                      <a:cubicBezTo>
                        <a:pt x="22963" y="3051"/>
                        <a:pt x="22919" y="3078"/>
                        <a:pt x="22865" y="3149"/>
                      </a:cubicBezTo>
                      <a:cubicBezTo>
                        <a:pt x="22791" y="3248"/>
                        <a:pt x="22520" y="3676"/>
                        <a:pt x="22275" y="3676"/>
                      </a:cubicBezTo>
                      <a:cubicBezTo>
                        <a:pt x="22166" y="3676"/>
                        <a:pt x="22062" y="3591"/>
                        <a:pt x="21982" y="3355"/>
                      </a:cubicBezTo>
                      <a:cubicBezTo>
                        <a:pt x="21946" y="3256"/>
                        <a:pt x="21937" y="3221"/>
                        <a:pt x="21902" y="3132"/>
                      </a:cubicBezTo>
                      <a:cubicBezTo>
                        <a:pt x="21889" y="3101"/>
                        <a:pt x="21853" y="3083"/>
                        <a:pt x="21819" y="3083"/>
                      </a:cubicBezTo>
                      <a:cubicBezTo>
                        <a:pt x="21803" y="3083"/>
                        <a:pt x="21788" y="3087"/>
                        <a:pt x="21777" y="3096"/>
                      </a:cubicBezTo>
                      <a:cubicBezTo>
                        <a:pt x="21482" y="3319"/>
                        <a:pt x="21331" y="3747"/>
                        <a:pt x="21099" y="4024"/>
                      </a:cubicBezTo>
                      <a:cubicBezTo>
                        <a:pt x="20911" y="4247"/>
                        <a:pt x="20715" y="4452"/>
                        <a:pt x="20483" y="4612"/>
                      </a:cubicBezTo>
                      <a:cubicBezTo>
                        <a:pt x="20323" y="4711"/>
                        <a:pt x="20144" y="4782"/>
                        <a:pt x="19957" y="4800"/>
                      </a:cubicBezTo>
                      <a:cubicBezTo>
                        <a:pt x="19937" y="4801"/>
                        <a:pt x="19918" y="4802"/>
                        <a:pt x="19899" y="4802"/>
                      </a:cubicBezTo>
                      <a:cubicBezTo>
                        <a:pt x="19328" y="4802"/>
                        <a:pt x="19546" y="4017"/>
                        <a:pt x="19823" y="3818"/>
                      </a:cubicBezTo>
                      <a:cubicBezTo>
                        <a:pt x="19837" y="3804"/>
                        <a:pt x="19829" y="3778"/>
                        <a:pt x="19810" y="3778"/>
                      </a:cubicBezTo>
                      <a:cubicBezTo>
                        <a:pt x="19806" y="3778"/>
                        <a:pt x="19801" y="3779"/>
                        <a:pt x="19796" y="3783"/>
                      </a:cubicBezTo>
                      <a:cubicBezTo>
                        <a:pt x="19627" y="3872"/>
                        <a:pt x="19520" y="4015"/>
                        <a:pt x="19457" y="4175"/>
                      </a:cubicBezTo>
                      <a:cubicBezTo>
                        <a:pt x="19457" y="4171"/>
                        <a:pt x="19455" y="4169"/>
                        <a:pt x="19453" y="4169"/>
                      </a:cubicBezTo>
                      <a:cubicBezTo>
                        <a:pt x="19451" y="4169"/>
                        <a:pt x="19448" y="4171"/>
                        <a:pt x="19448" y="4175"/>
                      </a:cubicBezTo>
                      <a:cubicBezTo>
                        <a:pt x="19038" y="4264"/>
                        <a:pt x="18735" y="4612"/>
                        <a:pt x="18467" y="4907"/>
                      </a:cubicBezTo>
                      <a:cubicBezTo>
                        <a:pt x="18302" y="5099"/>
                        <a:pt x="17778" y="5820"/>
                        <a:pt x="17415" y="5820"/>
                      </a:cubicBezTo>
                      <a:cubicBezTo>
                        <a:pt x="17306" y="5820"/>
                        <a:pt x="17212" y="5756"/>
                        <a:pt x="17147" y="5594"/>
                      </a:cubicBezTo>
                      <a:cubicBezTo>
                        <a:pt x="17046" y="5362"/>
                        <a:pt x="17006" y="5130"/>
                        <a:pt x="16765" y="5130"/>
                      </a:cubicBezTo>
                      <a:cubicBezTo>
                        <a:pt x="16728" y="5130"/>
                        <a:pt x="16686" y="5136"/>
                        <a:pt x="16638" y="5148"/>
                      </a:cubicBezTo>
                      <a:cubicBezTo>
                        <a:pt x="16487" y="5183"/>
                        <a:pt x="16344" y="5335"/>
                        <a:pt x="16228" y="5424"/>
                      </a:cubicBezTo>
                      <a:cubicBezTo>
                        <a:pt x="16123" y="5515"/>
                        <a:pt x="15964" y="5595"/>
                        <a:pt x="15833" y="5595"/>
                      </a:cubicBezTo>
                      <a:cubicBezTo>
                        <a:pt x="15708" y="5595"/>
                        <a:pt x="15608" y="5522"/>
                        <a:pt x="15603" y="5317"/>
                      </a:cubicBezTo>
                      <a:cubicBezTo>
                        <a:pt x="15603" y="5183"/>
                        <a:pt x="15639" y="5050"/>
                        <a:pt x="15648" y="4916"/>
                      </a:cubicBezTo>
                      <a:cubicBezTo>
                        <a:pt x="15648" y="4878"/>
                        <a:pt x="15610" y="4840"/>
                        <a:pt x="15571" y="4840"/>
                      </a:cubicBezTo>
                      <a:cubicBezTo>
                        <a:pt x="15564" y="4840"/>
                        <a:pt x="15557" y="4842"/>
                        <a:pt x="15550" y="4844"/>
                      </a:cubicBezTo>
                      <a:cubicBezTo>
                        <a:pt x="15050" y="5041"/>
                        <a:pt x="14693" y="5487"/>
                        <a:pt x="14265" y="5790"/>
                      </a:cubicBezTo>
                      <a:cubicBezTo>
                        <a:pt x="14127" y="5882"/>
                        <a:pt x="13939" y="5948"/>
                        <a:pt x="13784" y="5948"/>
                      </a:cubicBezTo>
                      <a:cubicBezTo>
                        <a:pt x="13581" y="5948"/>
                        <a:pt x="13436" y="5833"/>
                        <a:pt x="13543" y="5513"/>
                      </a:cubicBezTo>
                      <a:cubicBezTo>
                        <a:pt x="13632" y="5228"/>
                        <a:pt x="13810" y="4934"/>
                        <a:pt x="13971" y="4684"/>
                      </a:cubicBezTo>
                      <a:cubicBezTo>
                        <a:pt x="14363" y="4059"/>
                        <a:pt x="15202" y="3586"/>
                        <a:pt x="15853" y="3301"/>
                      </a:cubicBezTo>
                      <a:cubicBezTo>
                        <a:pt x="16334" y="3099"/>
                        <a:pt x="16996" y="2831"/>
                        <a:pt x="17601" y="2831"/>
                      </a:cubicBezTo>
                      <a:cubicBezTo>
                        <a:pt x="17905" y="2831"/>
                        <a:pt x="18195" y="2899"/>
                        <a:pt x="18440" y="3078"/>
                      </a:cubicBezTo>
                      <a:cubicBezTo>
                        <a:pt x="18271" y="3390"/>
                        <a:pt x="18146" y="3738"/>
                        <a:pt x="17905" y="3997"/>
                      </a:cubicBezTo>
                      <a:cubicBezTo>
                        <a:pt x="17877" y="4025"/>
                        <a:pt x="17904" y="4059"/>
                        <a:pt x="17934" y="4059"/>
                      </a:cubicBezTo>
                      <a:cubicBezTo>
                        <a:pt x="17942" y="4059"/>
                        <a:pt x="17951" y="4056"/>
                        <a:pt x="17959" y="4050"/>
                      </a:cubicBezTo>
                      <a:cubicBezTo>
                        <a:pt x="18217" y="3836"/>
                        <a:pt x="18369" y="3533"/>
                        <a:pt x="18529" y="3239"/>
                      </a:cubicBezTo>
                      <a:cubicBezTo>
                        <a:pt x="18770" y="2810"/>
                        <a:pt x="19091" y="2436"/>
                        <a:pt x="19448" y="2097"/>
                      </a:cubicBezTo>
                      <a:cubicBezTo>
                        <a:pt x="20162" y="1401"/>
                        <a:pt x="21063" y="857"/>
                        <a:pt x="22000" y="535"/>
                      </a:cubicBezTo>
                      <a:cubicBezTo>
                        <a:pt x="22576" y="335"/>
                        <a:pt x="23177" y="219"/>
                        <a:pt x="23777" y="219"/>
                      </a:cubicBezTo>
                      <a:close/>
                      <a:moveTo>
                        <a:pt x="27397" y="5264"/>
                      </a:moveTo>
                      <a:cubicBezTo>
                        <a:pt x="27040" y="6745"/>
                        <a:pt x="26451" y="8208"/>
                        <a:pt x="25417" y="9341"/>
                      </a:cubicBezTo>
                      <a:cubicBezTo>
                        <a:pt x="25024" y="9242"/>
                        <a:pt x="24631" y="9171"/>
                        <a:pt x="24221" y="9144"/>
                      </a:cubicBezTo>
                      <a:lnTo>
                        <a:pt x="24069" y="9144"/>
                      </a:lnTo>
                      <a:cubicBezTo>
                        <a:pt x="24337" y="8903"/>
                        <a:pt x="24560" y="8618"/>
                        <a:pt x="24854" y="8395"/>
                      </a:cubicBezTo>
                      <a:cubicBezTo>
                        <a:pt x="25211" y="8118"/>
                        <a:pt x="25488" y="7753"/>
                        <a:pt x="25738" y="7387"/>
                      </a:cubicBezTo>
                      <a:cubicBezTo>
                        <a:pt x="26202" y="6736"/>
                        <a:pt x="26514" y="6093"/>
                        <a:pt x="26523" y="5317"/>
                      </a:cubicBezTo>
                      <a:cubicBezTo>
                        <a:pt x="26643" y="5399"/>
                        <a:pt x="26789" y="5454"/>
                        <a:pt x="26925" y="5454"/>
                      </a:cubicBezTo>
                      <a:cubicBezTo>
                        <a:pt x="26981" y="5454"/>
                        <a:pt x="27035" y="5445"/>
                        <a:pt x="27085" y="5424"/>
                      </a:cubicBezTo>
                      <a:cubicBezTo>
                        <a:pt x="27120" y="5406"/>
                        <a:pt x="27272" y="5317"/>
                        <a:pt x="27397" y="5264"/>
                      </a:cubicBezTo>
                      <a:close/>
                      <a:moveTo>
                        <a:pt x="25966" y="4094"/>
                      </a:moveTo>
                      <a:cubicBezTo>
                        <a:pt x="26117" y="4094"/>
                        <a:pt x="26078" y="4446"/>
                        <a:pt x="26086" y="4577"/>
                      </a:cubicBezTo>
                      <a:cubicBezTo>
                        <a:pt x="26103" y="4746"/>
                        <a:pt x="26246" y="4969"/>
                        <a:pt x="26318" y="5112"/>
                      </a:cubicBezTo>
                      <a:cubicBezTo>
                        <a:pt x="26344" y="5148"/>
                        <a:pt x="26371" y="5183"/>
                        <a:pt x="26407" y="5219"/>
                      </a:cubicBezTo>
                      <a:cubicBezTo>
                        <a:pt x="26371" y="5540"/>
                        <a:pt x="26362" y="5870"/>
                        <a:pt x="26255" y="6174"/>
                      </a:cubicBezTo>
                      <a:cubicBezTo>
                        <a:pt x="26095" y="6637"/>
                        <a:pt x="25800" y="7048"/>
                        <a:pt x="25515" y="7449"/>
                      </a:cubicBezTo>
                      <a:cubicBezTo>
                        <a:pt x="25069" y="8083"/>
                        <a:pt x="24444" y="8520"/>
                        <a:pt x="23998" y="9144"/>
                      </a:cubicBezTo>
                      <a:cubicBezTo>
                        <a:pt x="23490" y="9153"/>
                        <a:pt x="22999" y="9251"/>
                        <a:pt x="22517" y="9412"/>
                      </a:cubicBezTo>
                      <a:cubicBezTo>
                        <a:pt x="23258" y="8912"/>
                        <a:pt x="23971" y="8315"/>
                        <a:pt x="24507" y="7610"/>
                      </a:cubicBezTo>
                      <a:cubicBezTo>
                        <a:pt x="25220" y="6682"/>
                        <a:pt x="25595" y="5308"/>
                        <a:pt x="25773" y="4175"/>
                      </a:cubicBezTo>
                      <a:cubicBezTo>
                        <a:pt x="25809" y="4157"/>
                        <a:pt x="25845" y="4140"/>
                        <a:pt x="25880" y="4122"/>
                      </a:cubicBezTo>
                      <a:cubicBezTo>
                        <a:pt x="25914" y="4102"/>
                        <a:pt x="25942" y="4094"/>
                        <a:pt x="25966" y="4094"/>
                      </a:cubicBezTo>
                      <a:close/>
                      <a:moveTo>
                        <a:pt x="27556" y="5212"/>
                      </a:moveTo>
                      <a:cubicBezTo>
                        <a:pt x="27566" y="5212"/>
                        <a:pt x="27573" y="5214"/>
                        <a:pt x="27575" y="5219"/>
                      </a:cubicBezTo>
                      <a:cubicBezTo>
                        <a:pt x="27647" y="5317"/>
                        <a:pt x="27682" y="5460"/>
                        <a:pt x="27727" y="5594"/>
                      </a:cubicBezTo>
                      <a:cubicBezTo>
                        <a:pt x="27629" y="6236"/>
                        <a:pt x="27406" y="6869"/>
                        <a:pt x="27174" y="7476"/>
                      </a:cubicBezTo>
                      <a:cubicBezTo>
                        <a:pt x="27013" y="7877"/>
                        <a:pt x="26799" y="8252"/>
                        <a:pt x="26594" y="8636"/>
                      </a:cubicBezTo>
                      <a:cubicBezTo>
                        <a:pt x="26434" y="8957"/>
                        <a:pt x="26157" y="9189"/>
                        <a:pt x="25987" y="9492"/>
                      </a:cubicBezTo>
                      <a:cubicBezTo>
                        <a:pt x="25925" y="9474"/>
                        <a:pt x="25854" y="9448"/>
                        <a:pt x="25782" y="9430"/>
                      </a:cubicBezTo>
                      <a:cubicBezTo>
                        <a:pt x="25702" y="9412"/>
                        <a:pt x="25631" y="9394"/>
                        <a:pt x="25559" y="9367"/>
                      </a:cubicBezTo>
                      <a:cubicBezTo>
                        <a:pt x="26068" y="9100"/>
                        <a:pt x="26425" y="8279"/>
                        <a:pt x="26639" y="7815"/>
                      </a:cubicBezTo>
                      <a:cubicBezTo>
                        <a:pt x="26826" y="7423"/>
                        <a:pt x="26996" y="7021"/>
                        <a:pt x="27129" y="6602"/>
                      </a:cubicBezTo>
                      <a:cubicBezTo>
                        <a:pt x="27272" y="6182"/>
                        <a:pt x="27477" y="5701"/>
                        <a:pt x="27433" y="5246"/>
                      </a:cubicBezTo>
                      <a:cubicBezTo>
                        <a:pt x="27484" y="5226"/>
                        <a:pt x="27531" y="5212"/>
                        <a:pt x="27556" y="5212"/>
                      </a:cubicBezTo>
                      <a:close/>
                      <a:moveTo>
                        <a:pt x="27798" y="5843"/>
                      </a:moveTo>
                      <a:cubicBezTo>
                        <a:pt x="27807" y="5861"/>
                        <a:pt x="27816" y="5879"/>
                        <a:pt x="27816" y="5888"/>
                      </a:cubicBezTo>
                      <a:cubicBezTo>
                        <a:pt x="28030" y="6370"/>
                        <a:pt x="28352" y="6637"/>
                        <a:pt x="28735" y="6736"/>
                      </a:cubicBezTo>
                      <a:cubicBezTo>
                        <a:pt x="28691" y="6834"/>
                        <a:pt x="28673" y="6950"/>
                        <a:pt x="28646" y="7066"/>
                      </a:cubicBezTo>
                      <a:cubicBezTo>
                        <a:pt x="28548" y="7396"/>
                        <a:pt x="28343" y="7735"/>
                        <a:pt x="28173" y="8038"/>
                      </a:cubicBezTo>
                      <a:cubicBezTo>
                        <a:pt x="28013" y="8324"/>
                        <a:pt x="27781" y="8564"/>
                        <a:pt x="27611" y="8841"/>
                      </a:cubicBezTo>
                      <a:cubicBezTo>
                        <a:pt x="27442" y="9135"/>
                        <a:pt x="27058" y="9617"/>
                        <a:pt x="26710" y="9733"/>
                      </a:cubicBezTo>
                      <a:cubicBezTo>
                        <a:pt x="26702" y="9733"/>
                        <a:pt x="26701" y="9753"/>
                        <a:pt x="26712" y="9753"/>
                      </a:cubicBezTo>
                      <a:cubicBezTo>
                        <a:pt x="26714" y="9753"/>
                        <a:pt x="26716" y="9752"/>
                        <a:pt x="26719" y="9751"/>
                      </a:cubicBezTo>
                      <a:cubicBezTo>
                        <a:pt x="27272" y="9724"/>
                        <a:pt x="27647" y="8966"/>
                        <a:pt x="27950" y="8573"/>
                      </a:cubicBezTo>
                      <a:cubicBezTo>
                        <a:pt x="28164" y="8288"/>
                        <a:pt x="28360" y="8020"/>
                        <a:pt x="28503" y="7681"/>
                      </a:cubicBezTo>
                      <a:cubicBezTo>
                        <a:pt x="28557" y="7547"/>
                        <a:pt x="28655" y="7387"/>
                        <a:pt x="28717" y="7253"/>
                      </a:cubicBezTo>
                      <a:cubicBezTo>
                        <a:pt x="28780" y="7128"/>
                        <a:pt x="28789" y="6887"/>
                        <a:pt x="28878" y="6771"/>
                      </a:cubicBezTo>
                      <a:cubicBezTo>
                        <a:pt x="28934" y="6777"/>
                        <a:pt x="28993" y="6780"/>
                        <a:pt x="29052" y="6780"/>
                      </a:cubicBezTo>
                      <a:cubicBezTo>
                        <a:pt x="29181" y="6780"/>
                        <a:pt x="29315" y="6766"/>
                        <a:pt x="29449" y="6736"/>
                      </a:cubicBezTo>
                      <a:lnTo>
                        <a:pt x="29449" y="6736"/>
                      </a:lnTo>
                      <a:cubicBezTo>
                        <a:pt x="29208" y="7360"/>
                        <a:pt x="28922" y="7904"/>
                        <a:pt x="28539" y="8448"/>
                      </a:cubicBezTo>
                      <a:cubicBezTo>
                        <a:pt x="28334" y="8743"/>
                        <a:pt x="28129" y="9028"/>
                        <a:pt x="27897" y="9305"/>
                      </a:cubicBezTo>
                      <a:cubicBezTo>
                        <a:pt x="27798" y="9421"/>
                        <a:pt x="27468" y="9787"/>
                        <a:pt x="27219" y="9911"/>
                      </a:cubicBezTo>
                      <a:cubicBezTo>
                        <a:pt x="27138" y="9894"/>
                        <a:pt x="27058" y="9876"/>
                        <a:pt x="26987" y="9858"/>
                      </a:cubicBezTo>
                      <a:cubicBezTo>
                        <a:pt x="26692" y="9787"/>
                        <a:pt x="26407" y="9653"/>
                        <a:pt x="26130" y="9546"/>
                      </a:cubicBezTo>
                      <a:cubicBezTo>
                        <a:pt x="26701" y="9162"/>
                        <a:pt x="27031" y="8288"/>
                        <a:pt x="27290" y="7699"/>
                      </a:cubicBezTo>
                      <a:cubicBezTo>
                        <a:pt x="27540" y="7137"/>
                        <a:pt x="27754" y="6477"/>
                        <a:pt x="27798" y="5843"/>
                      </a:cubicBezTo>
                      <a:close/>
                      <a:moveTo>
                        <a:pt x="33356" y="8796"/>
                      </a:moveTo>
                      <a:lnTo>
                        <a:pt x="33356" y="8796"/>
                      </a:lnTo>
                      <a:cubicBezTo>
                        <a:pt x="33499" y="8877"/>
                        <a:pt x="33642" y="8939"/>
                        <a:pt x="33784" y="8984"/>
                      </a:cubicBezTo>
                      <a:cubicBezTo>
                        <a:pt x="34302" y="9349"/>
                        <a:pt x="33588" y="9795"/>
                        <a:pt x="32982" y="10081"/>
                      </a:cubicBezTo>
                      <a:cubicBezTo>
                        <a:pt x="33071" y="10001"/>
                        <a:pt x="33151" y="9903"/>
                        <a:pt x="33205" y="9813"/>
                      </a:cubicBezTo>
                      <a:cubicBezTo>
                        <a:pt x="33437" y="9483"/>
                        <a:pt x="33472" y="9162"/>
                        <a:pt x="33356" y="8796"/>
                      </a:cubicBezTo>
                      <a:close/>
                      <a:moveTo>
                        <a:pt x="29824" y="6611"/>
                      </a:moveTo>
                      <a:lnTo>
                        <a:pt x="29824" y="6611"/>
                      </a:lnTo>
                      <a:cubicBezTo>
                        <a:pt x="29743" y="6869"/>
                        <a:pt x="29752" y="7128"/>
                        <a:pt x="29939" y="7351"/>
                      </a:cubicBezTo>
                      <a:cubicBezTo>
                        <a:pt x="29957" y="7369"/>
                        <a:pt x="29966" y="7387"/>
                        <a:pt x="29984" y="7405"/>
                      </a:cubicBezTo>
                      <a:cubicBezTo>
                        <a:pt x="29850" y="7976"/>
                        <a:pt x="29574" y="8493"/>
                        <a:pt x="29244" y="8984"/>
                      </a:cubicBezTo>
                      <a:cubicBezTo>
                        <a:pt x="28905" y="9492"/>
                        <a:pt x="28405" y="9760"/>
                        <a:pt x="27941" y="10126"/>
                      </a:cubicBezTo>
                      <a:cubicBezTo>
                        <a:pt x="27745" y="10063"/>
                        <a:pt x="27540" y="10001"/>
                        <a:pt x="27335" y="9947"/>
                      </a:cubicBezTo>
                      <a:cubicBezTo>
                        <a:pt x="27406" y="9894"/>
                        <a:pt x="27477" y="9840"/>
                        <a:pt x="27540" y="9795"/>
                      </a:cubicBezTo>
                      <a:cubicBezTo>
                        <a:pt x="27843" y="9590"/>
                        <a:pt x="28075" y="9314"/>
                        <a:pt x="28298" y="9028"/>
                      </a:cubicBezTo>
                      <a:cubicBezTo>
                        <a:pt x="28842" y="8297"/>
                        <a:pt x="29306" y="7619"/>
                        <a:pt x="29502" y="6727"/>
                      </a:cubicBezTo>
                      <a:cubicBezTo>
                        <a:pt x="29609" y="6691"/>
                        <a:pt x="29716" y="6655"/>
                        <a:pt x="29824" y="6611"/>
                      </a:cubicBezTo>
                      <a:close/>
                      <a:moveTo>
                        <a:pt x="30029" y="7431"/>
                      </a:moveTo>
                      <a:cubicBezTo>
                        <a:pt x="30138" y="7512"/>
                        <a:pt x="30277" y="7542"/>
                        <a:pt x="30424" y="7542"/>
                      </a:cubicBezTo>
                      <a:cubicBezTo>
                        <a:pt x="30603" y="7542"/>
                        <a:pt x="30791" y="7498"/>
                        <a:pt x="30948" y="7449"/>
                      </a:cubicBezTo>
                      <a:cubicBezTo>
                        <a:pt x="30956" y="7708"/>
                        <a:pt x="30974" y="8011"/>
                        <a:pt x="31117" y="8225"/>
                      </a:cubicBezTo>
                      <a:cubicBezTo>
                        <a:pt x="30814" y="8707"/>
                        <a:pt x="30359" y="9028"/>
                        <a:pt x="29886" y="9349"/>
                      </a:cubicBezTo>
                      <a:cubicBezTo>
                        <a:pt x="29413" y="9680"/>
                        <a:pt x="28860" y="9822"/>
                        <a:pt x="28485" y="10286"/>
                      </a:cubicBezTo>
                      <a:cubicBezTo>
                        <a:pt x="28334" y="10242"/>
                        <a:pt x="28191" y="10197"/>
                        <a:pt x="28048" y="10152"/>
                      </a:cubicBezTo>
                      <a:cubicBezTo>
                        <a:pt x="28512" y="9885"/>
                        <a:pt x="28931" y="9644"/>
                        <a:pt x="29261" y="9171"/>
                      </a:cubicBezTo>
                      <a:cubicBezTo>
                        <a:pt x="29645" y="8636"/>
                        <a:pt x="29913" y="8083"/>
                        <a:pt x="30029" y="7431"/>
                      </a:cubicBezTo>
                      <a:close/>
                      <a:moveTo>
                        <a:pt x="24542" y="3265"/>
                      </a:moveTo>
                      <a:cubicBezTo>
                        <a:pt x="24426" y="3694"/>
                        <a:pt x="24337" y="4327"/>
                        <a:pt x="24774" y="4389"/>
                      </a:cubicBezTo>
                      <a:cubicBezTo>
                        <a:pt x="24831" y="4398"/>
                        <a:pt x="24889" y="4402"/>
                        <a:pt x="24947" y="4402"/>
                      </a:cubicBezTo>
                      <a:cubicBezTo>
                        <a:pt x="25194" y="4402"/>
                        <a:pt x="25444" y="4328"/>
                        <a:pt x="25675" y="4220"/>
                      </a:cubicBezTo>
                      <a:lnTo>
                        <a:pt x="25675" y="4220"/>
                      </a:lnTo>
                      <a:cubicBezTo>
                        <a:pt x="25550" y="4702"/>
                        <a:pt x="25372" y="5183"/>
                        <a:pt x="25238" y="5665"/>
                      </a:cubicBezTo>
                      <a:cubicBezTo>
                        <a:pt x="25069" y="6263"/>
                        <a:pt x="24792" y="6878"/>
                        <a:pt x="24444" y="7396"/>
                      </a:cubicBezTo>
                      <a:cubicBezTo>
                        <a:pt x="24105" y="7895"/>
                        <a:pt x="23632" y="8297"/>
                        <a:pt x="23168" y="8671"/>
                      </a:cubicBezTo>
                      <a:cubicBezTo>
                        <a:pt x="22758" y="9010"/>
                        <a:pt x="22285" y="9269"/>
                        <a:pt x="21911" y="9653"/>
                      </a:cubicBezTo>
                      <a:cubicBezTo>
                        <a:pt x="21464" y="9845"/>
                        <a:pt x="21035" y="10081"/>
                        <a:pt x="20623" y="10317"/>
                      </a:cubicBezTo>
                      <a:lnTo>
                        <a:pt x="20623" y="10317"/>
                      </a:lnTo>
                      <a:cubicBezTo>
                        <a:pt x="21210" y="9855"/>
                        <a:pt x="21796" y="9383"/>
                        <a:pt x="22276" y="8796"/>
                      </a:cubicBezTo>
                      <a:cubicBezTo>
                        <a:pt x="22883" y="8056"/>
                        <a:pt x="23302" y="7226"/>
                        <a:pt x="23623" y="6325"/>
                      </a:cubicBezTo>
                      <a:cubicBezTo>
                        <a:pt x="23927" y="5469"/>
                        <a:pt x="24275" y="4407"/>
                        <a:pt x="24141" y="3479"/>
                      </a:cubicBezTo>
                      <a:cubicBezTo>
                        <a:pt x="24248" y="3435"/>
                        <a:pt x="24355" y="3372"/>
                        <a:pt x="24444" y="3319"/>
                      </a:cubicBezTo>
                      <a:cubicBezTo>
                        <a:pt x="24480" y="3301"/>
                        <a:pt x="24507" y="3283"/>
                        <a:pt x="24542" y="3265"/>
                      </a:cubicBezTo>
                      <a:close/>
                      <a:moveTo>
                        <a:pt x="20615" y="10322"/>
                      </a:moveTo>
                      <a:cubicBezTo>
                        <a:pt x="20609" y="10325"/>
                        <a:pt x="20604" y="10328"/>
                        <a:pt x="20599" y="10331"/>
                      </a:cubicBezTo>
                      <a:cubicBezTo>
                        <a:pt x="20607" y="10323"/>
                        <a:pt x="20608" y="10322"/>
                        <a:pt x="20615" y="10322"/>
                      </a:cubicBezTo>
                      <a:close/>
                      <a:moveTo>
                        <a:pt x="31197" y="8324"/>
                      </a:moveTo>
                      <a:cubicBezTo>
                        <a:pt x="31251" y="8368"/>
                        <a:pt x="31313" y="8413"/>
                        <a:pt x="31394" y="8439"/>
                      </a:cubicBezTo>
                      <a:cubicBezTo>
                        <a:pt x="31626" y="8520"/>
                        <a:pt x="31866" y="8529"/>
                        <a:pt x="32107" y="8538"/>
                      </a:cubicBezTo>
                      <a:cubicBezTo>
                        <a:pt x="31947" y="8761"/>
                        <a:pt x="31795" y="8966"/>
                        <a:pt x="31581" y="9144"/>
                      </a:cubicBezTo>
                      <a:cubicBezTo>
                        <a:pt x="31340" y="9358"/>
                        <a:pt x="31081" y="9555"/>
                        <a:pt x="30823" y="9742"/>
                      </a:cubicBezTo>
                      <a:cubicBezTo>
                        <a:pt x="30653" y="9867"/>
                        <a:pt x="30448" y="10010"/>
                        <a:pt x="30261" y="10099"/>
                      </a:cubicBezTo>
                      <a:cubicBezTo>
                        <a:pt x="30011" y="10224"/>
                        <a:pt x="29824" y="10429"/>
                        <a:pt x="29556" y="10527"/>
                      </a:cubicBezTo>
                      <a:cubicBezTo>
                        <a:pt x="29226" y="10473"/>
                        <a:pt x="28887" y="10393"/>
                        <a:pt x="28557" y="10304"/>
                      </a:cubicBezTo>
                      <a:cubicBezTo>
                        <a:pt x="28994" y="9876"/>
                        <a:pt x="29681" y="9581"/>
                        <a:pt x="30207" y="9314"/>
                      </a:cubicBezTo>
                      <a:cubicBezTo>
                        <a:pt x="30617" y="9100"/>
                        <a:pt x="30948" y="8707"/>
                        <a:pt x="31197" y="8324"/>
                      </a:cubicBezTo>
                      <a:close/>
                      <a:moveTo>
                        <a:pt x="32304" y="8547"/>
                      </a:moveTo>
                      <a:cubicBezTo>
                        <a:pt x="32491" y="8547"/>
                        <a:pt x="32669" y="8564"/>
                        <a:pt x="32839" y="8609"/>
                      </a:cubicBezTo>
                      <a:cubicBezTo>
                        <a:pt x="32785" y="8930"/>
                        <a:pt x="32741" y="9180"/>
                        <a:pt x="32518" y="9456"/>
                      </a:cubicBezTo>
                      <a:cubicBezTo>
                        <a:pt x="32330" y="9688"/>
                        <a:pt x="32072" y="9840"/>
                        <a:pt x="31831" y="10019"/>
                      </a:cubicBezTo>
                      <a:cubicBezTo>
                        <a:pt x="31420" y="10331"/>
                        <a:pt x="30823" y="10402"/>
                        <a:pt x="30341" y="10581"/>
                      </a:cubicBezTo>
                      <a:cubicBezTo>
                        <a:pt x="30216" y="10581"/>
                        <a:pt x="30100" y="10572"/>
                        <a:pt x="29975" y="10563"/>
                      </a:cubicBezTo>
                      <a:cubicBezTo>
                        <a:pt x="29895" y="10563"/>
                        <a:pt x="29815" y="10554"/>
                        <a:pt x="29743" y="10545"/>
                      </a:cubicBezTo>
                      <a:cubicBezTo>
                        <a:pt x="30154" y="10402"/>
                        <a:pt x="30537" y="10072"/>
                        <a:pt x="30885" y="9858"/>
                      </a:cubicBezTo>
                      <a:cubicBezTo>
                        <a:pt x="31429" y="9519"/>
                        <a:pt x="31938" y="9091"/>
                        <a:pt x="32259" y="8547"/>
                      </a:cubicBezTo>
                      <a:close/>
                      <a:moveTo>
                        <a:pt x="32883" y="8618"/>
                      </a:moveTo>
                      <a:lnTo>
                        <a:pt x="32883" y="8618"/>
                      </a:lnTo>
                      <a:cubicBezTo>
                        <a:pt x="32990" y="8636"/>
                        <a:pt x="33089" y="8671"/>
                        <a:pt x="33196" y="8707"/>
                      </a:cubicBezTo>
                      <a:cubicBezTo>
                        <a:pt x="33231" y="8725"/>
                        <a:pt x="33267" y="8752"/>
                        <a:pt x="33303" y="8770"/>
                      </a:cubicBezTo>
                      <a:cubicBezTo>
                        <a:pt x="33356" y="9091"/>
                        <a:pt x="33329" y="9385"/>
                        <a:pt x="33151" y="9671"/>
                      </a:cubicBezTo>
                      <a:cubicBezTo>
                        <a:pt x="33017" y="9903"/>
                        <a:pt x="32625" y="10215"/>
                        <a:pt x="32375" y="10304"/>
                      </a:cubicBezTo>
                      <a:cubicBezTo>
                        <a:pt x="32366" y="10313"/>
                        <a:pt x="32357" y="10322"/>
                        <a:pt x="32357" y="10331"/>
                      </a:cubicBezTo>
                      <a:lnTo>
                        <a:pt x="32348" y="10331"/>
                      </a:lnTo>
                      <a:cubicBezTo>
                        <a:pt x="31857" y="10491"/>
                        <a:pt x="31349" y="10563"/>
                        <a:pt x="30840" y="10581"/>
                      </a:cubicBezTo>
                      <a:cubicBezTo>
                        <a:pt x="31840" y="10331"/>
                        <a:pt x="33035" y="9742"/>
                        <a:pt x="32883" y="8618"/>
                      </a:cubicBezTo>
                      <a:close/>
                      <a:moveTo>
                        <a:pt x="14988" y="5433"/>
                      </a:moveTo>
                      <a:cubicBezTo>
                        <a:pt x="14756" y="7521"/>
                        <a:pt x="13810" y="10019"/>
                        <a:pt x="11687" y="10777"/>
                      </a:cubicBezTo>
                      <a:cubicBezTo>
                        <a:pt x="11553" y="10759"/>
                        <a:pt x="11419" y="10732"/>
                        <a:pt x="11286" y="10714"/>
                      </a:cubicBezTo>
                      <a:cubicBezTo>
                        <a:pt x="11063" y="10679"/>
                        <a:pt x="10840" y="10652"/>
                        <a:pt x="10608" y="10634"/>
                      </a:cubicBezTo>
                      <a:cubicBezTo>
                        <a:pt x="10831" y="10554"/>
                        <a:pt x="11045" y="10456"/>
                        <a:pt x="11241" y="10366"/>
                      </a:cubicBezTo>
                      <a:cubicBezTo>
                        <a:pt x="11883" y="10072"/>
                        <a:pt x="12472" y="9688"/>
                        <a:pt x="12945" y="9162"/>
                      </a:cubicBezTo>
                      <a:cubicBezTo>
                        <a:pt x="13730" y="8297"/>
                        <a:pt x="14461" y="6976"/>
                        <a:pt x="14595" y="5772"/>
                      </a:cubicBezTo>
                      <a:cubicBezTo>
                        <a:pt x="14729" y="5665"/>
                        <a:pt x="14854" y="5549"/>
                        <a:pt x="14988" y="5433"/>
                      </a:cubicBezTo>
                      <a:close/>
                      <a:moveTo>
                        <a:pt x="15487" y="5041"/>
                      </a:moveTo>
                      <a:lnTo>
                        <a:pt x="15487" y="5041"/>
                      </a:lnTo>
                      <a:cubicBezTo>
                        <a:pt x="15464" y="5327"/>
                        <a:pt x="15440" y="5812"/>
                        <a:pt x="15764" y="5812"/>
                      </a:cubicBezTo>
                      <a:cubicBezTo>
                        <a:pt x="15803" y="5812"/>
                        <a:pt x="15848" y="5805"/>
                        <a:pt x="15898" y="5790"/>
                      </a:cubicBezTo>
                      <a:cubicBezTo>
                        <a:pt x="16023" y="5754"/>
                        <a:pt x="16130" y="5683"/>
                        <a:pt x="16237" y="5603"/>
                      </a:cubicBezTo>
                      <a:lnTo>
                        <a:pt x="16237" y="5603"/>
                      </a:lnTo>
                      <a:cubicBezTo>
                        <a:pt x="16049" y="6584"/>
                        <a:pt x="15862" y="7556"/>
                        <a:pt x="15461" y="8475"/>
                      </a:cubicBezTo>
                      <a:cubicBezTo>
                        <a:pt x="15006" y="9501"/>
                        <a:pt x="14238" y="10482"/>
                        <a:pt x="13337" y="11151"/>
                      </a:cubicBezTo>
                      <a:lnTo>
                        <a:pt x="13328" y="11151"/>
                      </a:lnTo>
                      <a:cubicBezTo>
                        <a:pt x="12865" y="11027"/>
                        <a:pt x="12392" y="10911"/>
                        <a:pt x="11919" y="10821"/>
                      </a:cubicBezTo>
                      <a:cubicBezTo>
                        <a:pt x="12829" y="10563"/>
                        <a:pt x="13480" y="9760"/>
                        <a:pt x="13980" y="8984"/>
                      </a:cubicBezTo>
                      <a:cubicBezTo>
                        <a:pt x="14676" y="7940"/>
                        <a:pt x="14961" y="6620"/>
                        <a:pt x="15041" y="5380"/>
                      </a:cubicBezTo>
                      <a:cubicBezTo>
                        <a:pt x="15193" y="5246"/>
                        <a:pt x="15345" y="5121"/>
                        <a:pt x="15487" y="5041"/>
                      </a:cubicBezTo>
                      <a:close/>
                      <a:moveTo>
                        <a:pt x="18387" y="5139"/>
                      </a:moveTo>
                      <a:lnTo>
                        <a:pt x="18387" y="5139"/>
                      </a:lnTo>
                      <a:cubicBezTo>
                        <a:pt x="18208" y="5585"/>
                        <a:pt x="18128" y="6040"/>
                        <a:pt x="17914" y="6486"/>
                      </a:cubicBezTo>
                      <a:cubicBezTo>
                        <a:pt x="17602" y="7146"/>
                        <a:pt x="17281" y="7779"/>
                        <a:pt x="16879" y="8386"/>
                      </a:cubicBezTo>
                      <a:cubicBezTo>
                        <a:pt x="16469" y="9019"/>
                        <a:pt x="15933" y="9662"/>
                        <a:pt x="15380" y="10170"/>
                      </a:cubicBezTo>
                      <a:cubicBezTo>
                        <a:pt x="14943" y="10563"/>
                        <a:pt x="14470" y="11027"/>
                        <a:pt x="13962" y="11339"/>
                      </a:cubicBezTo>
                      <a:cubicBezTo>
                        <a:pt x="13819" y="11294"/>
                        <a:pt x="13676" y="11250"/>
                        <a:pt x="13525" y="11205"/>
                      </a:cubicBezTo>
                      <a:cubicBezTo>
                        <a:pt x="14372" y="10554"/>
                        <a:pt x="15059" y="9653"/>
                        <a:pt x="15532" y="8698"/>
                      </a:cubicBezTo>
                      <a:cubicBezTo>
                        <a:pt x="15764" y="8216"/>
                        <a:pt x="15933" y="7699"/>
                        <a:pt x="16049" y="7173"/>
                      </a:cubicBezTo>
                      <a:cubicBezTo>
                        <a:pt x="16165" y="6655"/>
                        <a:pt x="16290" y="6102"/>
                        <a:pt x="16290" y="5558"/>
                      </a:cubicBezTo>
                      <a:cubicBezTo>
                        <a:pt x="16379" y="5496"/>
                        <a:pt x="16460" y="5415"/>
                        <a:pt x="16549" y="5353"/>
                      </a:cubicBezTo>
                      <a:cubicBezTo>
                        <a:pt x="16623" y="5295"/>
                        <a:pt x="16684" y="5270"/>
                        <a:pt x="16737" y="5270"/>
                      </a:cubicBezTo>
                      <a:cubicBezTo>
                        <a:pt x="16958" y="5270"/>
                        <a:pt x="17020" y="5703"/>
                        <a:pt x="17165" y="5861"/>
                      </a:cubicBezTo>
                      <a:cubicBezTo>
                        <a:pt x="17230" y="5934"/>
                        <a:pt x="17305" y="5963"/>
                        <a:pt x="17384" y="5963"/>
                      </a:cubicBezTo>
                      <a:cubicBezTo>
                        <a:pt x="17606" y="5963"/>
                        <a:pt x="17854" y="5734"/>
                        <a:pt x="17985" y="5603"/>
                      </a:cubicBezTo>
                      <a:cubicBezTo>
                        <a:pt x="18119" y="5469"/>
                        <a:pt x="18253" y="5308"/>
                        <a:pt x="18387" y="5139"/>
                      </a:cubicBezTo>
                      <a:close/>
                      <a:moveTo>
                        <a:pt x="19439" y="4256"/>
                      </a:moveTo>
                      <a:cubicBezTo>
                        <a:pt x="19377" y="4532"/>
                        <a:pt x="19484" y="4818"/>
                        <a:pt x="19761" y="4916"/>
                      </a:cubicBezTo>
                      <a:cubicBezTo>
                        <a:pt x="19404" y="6539"/>
                        <a:pt x="18967" y="8038"/>
                        <a:pt x="17843" y="9314"/>
                      </a:cubicBezTo>
                      <a:cubicBezTo>
                        <a:pt x="17004" y="10277"/>
                        <a:pt x="15648" y="11044"/>
                        <a:pt x="14444" y="11482"/>
                      </a:cubicBezTo>
                      <a:cubicBezTo>
                        <a:pt x="14301" y="11437"/>
                        <a:pt x="14158" y="11392"/>
                        <a:pt x="14015" y="11348"/>
                      </a:cubicBezTo>
                      <a:cubicBezTo>
                        <a:pt x="14444" y="11169"/>
                        <a:pt x="14863" y="10795"/>
                        <a:pt x="15193" y="10482"/>
                      </a:cubicBezTo>
                      <a:cubicBezTo>
                        <a:pt x="15782" y="9929"/>
                        <a:pt x="16335" y="9376"/>
                        <a:pt x="16826" y="8725"/>
                      </a:cubicBezTo>
                      <a:cubicBezTo>
                        <a:pt x="17289" y="8092"/>
                        <a:pt x="17620" y="7414"/>
                        <a:pt x="17959" y="6709"/>
                      </a:cubicBezTo>
                      <a:cubicBezTo>
                        <a:pt x="18226" y="6182"/>
                        <a:pt x="18422" y="5692"/>
                        <a:pt x="18458" y="5103"/>
                      </a:cubicBezTo>
                      <a:cubicBezTo>
                        <a:pt x="18458" y="5085"/>
                        <a:pt x="18449" y="5076"/>
                        <a:pt x="18440" y="5076"/>
                      </a:cubicBezTo>
                      <a:cubicBezTo>
                        <a:pt x="18726" y="4719"/>
                        <a:pt x="19029" y="4363"/>
                        <a:pt x="19439" y="4256"/>
                      </a:cubicBezTo>
                      <a:close/>
                      <a:moveTo>
                        <a:pt x="24052" y="3524"/>
                      </a:moveTo>
                      <a:cubicBezTo>
                        <a:pt x="23730" y="5442"/>
                        <a:pt x="23293" y="7235"/>
                        <a:pt x="22044" y="8778"/>
                      </a:cubicBezTo>
                      <a:cubicBezTo>
                        <a:pt x="21652" y="9260"/>
                        <a:pt x="21152" y="9653"/>
                        <a:pt x="20679" y="10045"/>
                      </a:cubicBezTo>
                      <a:cubicBezTo>
                        <a:pt x="20376" y="10286"/>
                        <a:pt x="20064" y="10536"/>
                        <a:pt x="19752" y="10768"/>
                      </a:cubicBezTo>
                      <a:cubicBezTo>
                        <a:pt x="19645" y="10848"/>
                        <a:pt x="19529" y="10920"/>
                        <a:pt x="19422" y="10991"/>
                      </a:cubicBezTo>
                      <a:cubicBezTo>
                        <a:pt x="18967" y="11214"/>
                        <a:pt x="18512" y="11419"/>
                        <a:pt x="18039" y="11580"/>
                      </a:cubicBezTo>
                      <a:cubicBezTo>
                        <a:pt x="18066" y="11562"/>
                        <a:pt x="18092" y="11553"/>
                        <a:pt x="18119" y="11544"/>
                      </a:cubicBezTo>
                      <a:cubicBezTo>
                        <a:pt x="18556" y="11330"/>
                        <a:pt x="18976" y="11071"/>
                        <a:pt x="19386" y="10795"/>
                      </a:cubicBezTo>
                      <a:cubicBezTo>
                        <a:pt x="20028" y="10349"/>
                        <a:pt x="20599" y="9778"/>
                        <a:pt x="21170" y="9233"/>
                      </a:cubicBezTo>
                      <a:cubicBezTo>
                        <a:pt x="21830" y="8600"/>
                        <a:pt x="22339" y="7922"/>
                        <a:pt x="22722" y="7066"/>
                      </a:cubicBezTo>
                      <a:cubicBezTo>
                        <a:pt x="23177" y="6058"/>
                        <a:pt x="23659" y="4773"/>
                        <a:pt x="23561" y="3649"/>
                      </a:cubicBezTo>
                      <a:cubicBezTo>
                        <a:pt x="23722" y="3649"/>
                        <a:pt x="23891" y="3595"/>
                        <a:pt x="24052" y="3524"/>
                      </a:cubicBezTo>
                      <a:close/>
                      <a:moveTo>
                        <a:pt x="20706" y="4666"/>
                      </a:moveTo>
                      <a:lnTo>
                        <a:pt x="20706" y="4666"/>
                      </a:lnTo>
                      <a:cubicBezTo>
                        <a:pt x="20421" y="6361"/>
                        <a:pt x="19921" y="7940"/>
                        <a:pt x="18761" y="9269"/>
                      </a:cubicBezTo>
                      <a:cubicBezTo>
                        <a:pt x="18199" y="9903"/>
                        <a:pt x="17477" y="10420"/>
                        <a:pt x="16736" y="10830"/>
                      </a:cubicBezTo>
                      <a:cubicBezTo>
                        <a:pt x="16397" y="11027"/>
                        <a:pt x="16040" y="11214"/>
                        <a:pt x="15675" y="11383"/>
                      </a:cubicBezTo>
                      <a:cubicBezTo>
                        <a:pt x="15470" y="11473"/>
                        <a:pt x="15220" y="11535"/>
                        <a:pt x="15015" y="11660"/>
                      </a:cubicBezTo>
                      <a:cubicBezTo>
                        <a:pt x="14908" y="11624"/>
                        <a:pt x="14792" y="11589"/>
                        <a:pt x="14676" y="11553"/>
                      </a:cubicBezTo>
                      <a:cubicBezTo>
                        <a:pt x="15050" y="11482"/>
                        <a:pt x="15523" y="11169"/>
                        <a:pt x="15773" y="11036"/>
                      </a:cubicBezTo>
                      <a:cubicBezTo>
                        <a:pt x="16531" y="10634"/>
                        <a:pt x="17272" y="10179"/>
                        <a:pt x="17878" y="9555"/>
                      </a:cubicBezTo>
                      <a:cubicBezTo>
                        <a:pt x="18503" y="8930"/>
                        <a:pt x="18940" y="8208"/>
                        <a:pt x="19279" y="7387"/>
                      </a:cubicBezTo>
                      <a:cubicBezTo>
                        <a:pt x="19582" y="6655"/>
                        <a:pt x="19939" y="5745"/>
                        <a:pt x="19832" y="4934"/>
                      </a:cubicBezTo>
                      <a:lnTo>
                        <a:pt x="19832" y="4934"/>
                      </a:lnTo>
                      <a:cubicBezTo>
                        <a:pt x="19903" y="4951"/>
                        <a:pt x="19975" y="4951"/>
                        <a:pt x="20064" y="4951"/>
                      </a:cubicBezTo>
                      <a:cubicBezTo>
                        <a:pt x="20296" y="4934"/>
                        <a:pt x="20510" y="4818"/>
                        <a:pt x="20706" y="4666"/>
                      </a:cubicBezTo>
                      <a:close/>
                      <a:moveTo>
                        <a:pt x="21771" y="3383"/>
                      </a:moveTo>
                      <a:cubicBezTo>
                        <a:pt x="21818" y="3383"/>
                        <a:pt x="21841" y="3519"/>
                        <a:pt x="21848" y="3533"/>
                      </a:cubicBezTo>
                      <a:cubicBezTo>
                        <a:pt x="21911" y="3640"/>
                        <a:pt x="22009" y="3747"/>
                        <a:pt x="22125" y="3801"/>
                      </a:cubicBezTo>
                      <a:cubicBezTo>
                        <a:pt x="22348" y="4764"/>
                        <a:pt x="22018" y="5719"/>
                        <a:pt x="21714" y="6620"/>
                      </a:cubicBezTo>
                      <a:cubicBezTo>
                        <a:pt x="21393" y="7556"/>
                        <a:pt x="20795" y="8448"/>
                        <a:pt x="20117" y="9171"/>
                      </a:cubicBezTo>
                      <a:cubicBezTo>
                        <a:pt x="18940" y="10429"/>
                        <a:pt x="17405" y="11187"/>
                        <a:pt x="15907" y="11954"/>
                      </a:cubicBezTo>
                      <a:cubicBezTo>
                        <a:pt x="15675" y="11874"/>
                        <a:pt x="15443" y="11803"/>
                        <a:pt x="15211" y="11722"/>
                      </a:cubicBezTo>
                      <a:cubicBezTo>
                        <a:pt x="15764" y="11615"/>
                        <a:pt x="16379" y="11232"/>
                        <a:pt x="16834" y="10982"/>
                      </a:cubicBezTo>
                      <a:cubicBezTo>
                        <a:pt x="17637" y="10545"/>
                        <a:pt x="18396" y="9974"/>
                        <a:pt x="19002" y="9278"/>
                      </a:cubicBezTo>
                      <a:cubicBezTo>
                        <a:pt x="19600" y="8609"/>
                        <a:pt x="20010" y="7851"/>
                        <a:pt x="20332" y="7012"/>
                      </a:cubicBezTo>
                      <a:cubicBezTo>
                        <a:pt x="20617" y="6290"/>
                        <a:pt x="20911" y="5380"/>
                        <a:pt x="20804" y="4577"/>
                      </a:cubicBezTo>
                      <a:cubicBezTo>
                        <a:pt x="20920" y="4479"/>
                        <a:pt x="21036" y="4363"/>
                        <a:pt x="21125" y="4256"/>
                      </a:cubicBezTo>
                      <a:cubicBezTo>
                        <a:pt x="21295" y="4077"/>
                        <a:pt x="21429" y="3890"/>
                        <a:pt x="21563" y="3685"/>
                      </a:cubicBezTo>
                      <a:cubicBezTo>
                        <a:pt x="21625" y="3595"/>
                        <a:pt x="21679" y="3515"/>
                        <a:pt x="21723" y="3426"/>
                      </a:cubicBezTo>
                      <a:cubicBezTo>
                        <a:pt x="21742" y="3395"/>
                        <a:pt x="21758" y="3383"/>
                        <a:pt x="21771" y="3383"/>
                      </a:cubicBezTo>
                      <a:close/>
                      <a:moveTo>
                        <a:pt x="23072" y="3243"/>
                      </a:moveTo>
                      <a:cubicBezTo>
                        <a:pt x="23163" y="3243"/>
                        <a:pt x="23175" y="3520"/>
                        <a:pt x="23302" y="3586"/>
                      </a:cubicBezTo>
                      <a:cubicBezTo>
                        <a:pt x="23356" y="3613"/>
                        <a:pt x="23418" y="3631"/>
                        <a:pt x="23481" y="3640"/>
                      </a:cubicBezTo>
                      <a:cubicBezTo>
                        <a:pt x="23267" y="4782"/>
                        <a:pt x="23008" y="5888"/>
                        <a:pt x="22544" y="6968"/>
                      </a:cubicBezTo>
                      <a:cubicBezTo>
                        <a:pt x="22187" y="7806"/>
                        <a:pt x="21679" y="8475"/>
                        <a:pt x="21027" y="9100"/>
                      </a:cubicBezTo>
                      <a:cubicBezTo>
                        <a:pt x="20501" y="9617"/>
                        <a:pt x="19966" y="10152"/>
                        <a:pt x="19368" y="10589"/>
                      </a:cubicBezTo>
                      <a:cubicBezTo>
                        <a:pt x="19020" y="10839"/>
                        <a:pt x="18645" y="11053"/>
                        <a:pt x="18271" y="11267"/>
                      </a:cubicBezTo>
                      <a:cubicBezTo>
                        <a:pt x="17851" y="11508"/>
                        <a:pt x="17388" y="11642"/>
                        <a:pt x="16959" y="11865"/>
                      </a:cubicBezTo>
                      <a:cubicBezTo>
                        <a:pt x="16629" y="11919"/>
                        <a:pt x="16290" y="11954"/>
                        <a:pt x="15951" y="11972"/>
                      </a:cubicBezTo>
                      <a:cubicBezTo>
                        <a:pt x="15942" y="11972"/>
                        <a:pt x="15942" y="11972"/>
                        <a:pt x="15942" y="11963"/>
                      </a:cubicBezTo>
                      <a:cubicBezTo>
                        <a:pt x="16736" y="11758"/>
                        <a:pt x="17477" y="11303"/>
                        <a:pt x="18182" y="10911"/>
                      </a:cubicBezTo>
                      <a:cubicBezTo>
                        <a:pt x="19020" y="10438"/>
                        <a:pt x="19796" y="9751"/>
                        <a:pt x="20439" y="9037"/>
                      </a:cubicBezTo>
                      <a:cubicBezTo>
                        <a:pt x="21072" y="8324"/>
                        <a:pt x="21589" y="7431"/>
                        <a:pt x="21902" y="6521"/>
                      </a:cubicBezTo>
                      <a:cubicBezTo>
                        <a:pt x="22196" y="5665"/>
                        <a:pt x="22464" y="4764"/>
                        <a:pt x="22285" y="3854"/>
                      </a:cubicBezTo>
                      <a:lnTo>
                        <a:pt x="22285" y="3854"/>
                      </a:lnTo>
                      <a:cubicBezTo>
                        <a:pt x="22300" y="3856"/>
                        <a:pt x="22314" y="3856"/>
                        <a:pt x="22328" y="3856"/>
                      </a:cubicBezTo>
                      <a:cubicBezTo>
                        <a:pt x="22400" y="3856"/>
                        <a:pt x="22468" y="3837"/>
                        <a:pt x="22535" y="3792"/>
                      </a:cubicBezTo>
                      <a:cubicBezTo>
                        <a:pt x="22705" y="3676"/>
                        <a:pt x="22829" y="3524"/>
                        <a:pt x="22945" y="3355"/>
                      </a:cubicBezTo>
                      <a:cubicBezTo>
                        <a:pt x="23001" y="3274"/>
                        <a:pt x="23041" y="3243"/>
                        <a:pt x="23072" y="3243"/>
                      </a:cubicBezTo>
                      <a:close/>
                      <a:moveTo>
                        <a:pt x="34106" y="9082"/>
                      </a:moveTo>
                      <a:cubicBezTo>
                        <a:pt x="34418" y="9323"/>
                        <a:pt x="34418" y="9778"/>
                        <a:pt x="34239" y="10117"/>
                      </a:cubicBezTo>
                      <a:cubicBezTo>
                        <a:pt x="34070" y="10465"/>
                        <a:pt x="33722" y="10616"/>
                        <a:pt x="33383" y="10732"/>
                      </a:cubicBezTo>
                      <a:cubicBezTo>
                        <a:pt x="32812" y="10920"/>
                        <a:pt x="32188" y="10991"/>
                        <a:pt x="31581" y="11027"/>
                      </a:cubicBezTo>
                      <a:cubicBezTo>
                        <a:pt x="31320" y="11045"/>
                        <a:pt x="31056" y="11053"/>
                        <a:pt x="30792" y="11053"/>
                      </a:cubicBezTo>
                      <a:cubicBezTo>
                        <a:pt x="30281" y="11053"/>
                        <a:pt x="29767" y="11023"/>
                        <a:pt x="29261" y="10982"/>
                      </a:cubicBezTo>
                      <a:cubicBezTo>
                        <a:pt x="28262" y="10911"/>
                        <a:pt x="27317" y="10581"/>
                        <a:pt x="26326" y="10438"/>
                      </a:cubicBezTo>
                      <a:cubicBezTo>
                        <a:pt x="25706" y="10337"/>
                        <a:pt x="25009" y="10154"/>
                        <a:pt x="24350" y="10154"/>
                      </a:cubicBezTo>
                      <a:cubicBezTo>
                        <a:pt x="24194" y="10154"/>
                        <a:pt x="24041" y="10164"/>
                        <a:pt x="23891" y="10188"/>
                      </a:cubicBezTo>
                      <a:cubicBezTo>
                        <a:pt x="23445" y="10259"/>
                        <a:pt x="22990" y="10331"/>
                        <a:pt x="22571" y="10500"/>
                      </a:cubicBezTo>
                      <a:cubicBezTo>
                        <a:pt x="22116" y="10688"/>
                        <a:pt x="21670" y="10902"/>
                        <a:pt x="21215" y="11089"/>
                      </a:cubicBezTo>
                      <a:cubicBezTo>
                        <a:pt x="20421" y="11428"/>
                        <a:pt x="19654" y="11767"/>
                        <a:pt x="18797" y="11910"/>
                      </a:cubicBezTo>
                      <a:cubicBezTo>
                        <a:pt x="18387" y="11972"/>
                        <a:pt x="17976" y="11972"/>
                        <a:pt x="17566" y="12026"/>
                      </a:cubicBezTo>
                      <a:cubicBezTo>
                        <a:pt x="17218" y="12079"/>
                        <a:pt x="16808" y="12133"/>
                        <a:pt x="16433" y="12133"/>
                      </a:cubicBezTo>
                      <a:cubicBezTo>
                        <a:pt x="16353" y="12106"/>
                        <a:pt x="16264" y="12079"/>
                        <a:pt x="16183" y="12044"/>
                      </a:cubicBezTo>
                      <a:cubicBezTo>
                        <a:pt x="17272" y="12008"/>
                        <a:pt x="18262" y="11705"/>
                        <a:pt x="19216" y="11259"/>
                      </a:cubicBezTo>
                      <a:cubicBezTo>
                        <a:pt x="19288" y="11232"/>
                        <a:pt x="19350" y="11196"/>
                        <a:pt x="19422" y="11160"/>
                      </a:cubicBezTo>
                      <a:cubicBezTo>
                        <a:pt x="19743" y="11000"/>
                        <a:pt x="20064" y="10821"/>
                        <a:pt x="20385" y="10634"/>
                      </a:cubicBezTo>
                      <a:cubicBezTo>
                        <a:pt x="21081" y="10224"/>
                        <a:pt x="21830" y="9858"/>
                        <a:pt x="22589" y="9555"/>
                      </a:cubicBezTo>
                      <a:cubicBezTo>
                        <a:pt x="23041" y="9377"/>
                        <a:pt x="23551" y="9295"/>
                        <a:pt x="24068" y="9295"/>
                      </a:cubicBezTo>
                      <a:cubicBezTo>
                        <a:pt x="24745" y="9295"/>
                        <a:pt x="25433" y="9436"/>
                        <a:pt x="26014" y="9688"/>
                      </a:cubicBezTo>
                      <a:cubicBezTo>
                        <a:pt x="26933" y="10081"/>
                        <a:pt x="27959" y="10331"/>
                        <a:pt x="28931" y="10563"/>
                      </a:cubicBezTo>
                      <a:cubicBezTo>
                        <a:pt x="29502" y="10698"/>
                        <a:pt x="30076" y="10769"/>
                        <a:pt x="30654" y="10769"/>
                      </a:cubicBezTo>
                      <a:cubicBezTo>
                        <a:pt x="30988" y="10769"/>
                        <a:pt x="31324" y="10746"/>
                        <a:pt x="31661" y="10697"/>
                      </a:cubicBezTo>
                      <a:cubicBezTo>
                        <a:pt x="32304" y="10607"/>
                        <a:pt x="33106" y="10375"/>
                        <a:pt x="33615" y="9956"/>
                      </a:cubicBezTo>
                      <a:cubicBezTo>
                        <a:pt x="33874" y="9742"/>
                        <a:pt x="34248" y="9341"/>
                        <a:pt x="34106" y="9082"/>
                      </a:cubicBezTo>
                      <a:close/>
                      <a:moveTo>
                        <a:pt x="24337" y="10337"/>
                      </a:moveTo>
                      <a:cubicBezTo>
                        <a:pt x="24469" y="10337"/>
                        <a:pt x="24602" y="10344"/>
                        <a:pt x="24739" y="10358"/>
                      </a:cubicBezTo>
                      <a:cubicBezTo>
                        <a:pt x="25854" y="10473"/>
                        <a:pt x="26942" y="10741"/>
                        <a:pt x="28039" y="10973"/>
                      </a:cubicBezTo>
                      <a:cubicBezTo>
                        <a:pt x="28854" y="11152"/>
                        <a:pt x="29726" y="11241"/>
                        <a:pt x="30595" y="11241"/>
                      </a:cubicBezTo>
                      <a:cubicBezTo>
                        <a:pt x="31374" y="11241"/>
                        <a:pt x="32150" y="11170"/>
                        <a:pt x="32883" y="11027"/>
                      </a:cubicBezTo>
                      <a:cubicBezTo>
                        <a:pt x="33205" y="10964"/>
                        <a:pt x="33615" y="10875"/>
                        <a:pt x="33936" y="10679"/>
                      </a:cubicBezTo>
                      <a:lnTo>
                        <a:pt x="33936" y="10679"/>
                      </a:lnTo>
                      <a:cubicBezTo>
                        <a:pt x="33695" y="10991"/>
                        <a:pt x="33419" y="11259"/>
                        <a:pt x="33035" y="11464"/>
                      </a:cubicBezTo>
                      <a:cubicBezTo>
                        <a:pt x="32321" y="11847"/>
                        <a:pt x="31465" y="11945"/>
                        <a:pt x="30680" y="11999"/>
                      </a:cubicBezTo>
                      <a:cubicBezTo>
                        <a:pt x="30471" y="12014"/>
                        <a:pt x="30262" y="12021"/>
                        <a:pt x="30051" y="12021"/>
                      </a:cubicBezTo>
                      <a:cubicBezTo>
                        <a:pt x="28740" y="12021"/>
                        <a:pt x="27400" y="11751"/>
                        <a:pt x="26139" y="11428"/>
                      </a:cubicBezTo>
                      <a:cubicBezTo>
                        <a:pt x="25781" y="11335"/>
                        <a:pt x="25418" y="11295"/>
                        <a:pt x="25053" y="11295"/>
                      </a:cubicBezTo>
                      <a:cubicBezTo>
                        <a:pt x="23990" y="11295"/>
                        <a:pt x="22913" y="11629"/>
                        <a:pt x="21911" y="11928"/>
                      </a:cubicBezTo>
                      <a:cubicBezTo>
                        <a:pt x="20795" y="12254"/>
                        <a:pt x="19714" y="12543"/>
                        <a:pt x="18605" y="12543"/>
                      </a:cubicBezTo>
                      <a:cubicBezTo>
                        <a:pt x="18108" y="12543"/>
                        <a:pt x="17606" y="12485"/>
                        <a:pt x="17093" y="12347"/>
                      </a:cubicBezTo>
                      <a:cubicBezTo>
                        <a:pt x="16915" y="12293"/>
                        <a:pt x="16745" y="12231"/>
                        <a:pt x="16576" y="12177"/>
                      </a:cubicBezTo>
                      <a:lnTo>
                        <a:pt x="16576" y="12177"/>
                      </a:lnTo>
                      <a:cubicBezTo>
                        <a:pt x="16644" y="12180"/>
                        <a:pt x="16712" y="12181"/>
                        <a:pt x="16781" y="12181"/>
                      </a:cubicBezTo>
                      <a:cubicBezTo>
                        <a:pt x="16946" y="12181"/>
                        <a:pt x="17111" y="12175"/>
                        <a:pt x="17263" y="12168"/>
                      </a:cubicBezTo>
                      <a:cubicBezTo>
                        <a:pt x="17771" y="12160"/>
                        <a:pt x="18315" y="12106"/>
                        <a:pt x="18815" y="12035"/>
                      </a:cubicBezTo>
                      <a:cubicBezTo>
                        <a:pt x="19734" y="11919"/>
                        <a:pt x="20581" y="11544"/>
                        <a:pt x="21420" y="11178"/>
                      </a:cubicBezTo>
                      <a:cubicBezTo>
                        <a:pt x="22378" y="10751"/>
                        <a:pt x="23294" y="10337"/>
                        <a:pt x="24337" y="10337"/>
                      </a:cubicBezTo>
                      <a:close/>
                      <a:moveTo>
                        <a:pt x="9828" y="10761"/>
                      </a:moveTo>
                      <a:cubicBezTo>
                        <a:pt x="10565" y="10761"/>
                        <a:pt x="11307" y="10868"/>
                        <a:pt x="11981" y="11018"/>
                      </a:cubicBezTo>
                      <a:cubicBezTo>
                        <a:pt x="13587" y="11366"/>
                        <a:pt x="15139" y="11901"/>
                        <a:pt x="16692" y="12418"/>
                      </a:cubicBezTo>
                      <a:cubicBezTo>
                        <a:pt x="18755" y="13114"/>
                        <a:pt x="20988" y="13721"/>
                        <a:pt x="23195" y="13721"/>
                      </a:cubicBezTo>
                      <a:cubicBezTo>
                        <a:pt x="23622" y="13721"/>
                        <a:pt x="24048" y="13698"/>
                        <a:pt x="24471" y="13649"/>
                      </a:cubicBezTo>
                      <a:lnTo>
                        <a:pt x="24471" y="13649"/>
                      </a:lnTo>
                      <a:cubicBezTo>
                        <a:pt x="24087" y="13765"/>
                        <a:pt x="23713" y="13872"/>
                        <a:pt x="23338" y="13953"/>
                      </a:cubicBezTo>
                      <a:cubicBezTo>
                        <a:pt x="22692" y="14100"/>
                        <a:pt x="22043" y="14161"/>
                        <a:pt x="21393" y="14161"/>
                      </a:cubicBezTo>
                      <a:cubicBezTo>
                        <a:pt x="20032" y="14161"/>
                        <a:pt x="18668" y="13892"/>
                        <a:pt x="17334" y="13578"/>
                      </a:cubicBezTo>
                      <a:cubicBezTo>
                        <a:pt x="15684" y="13194"/>
                        <a:pt x="14149" y="12427"/>
                        <a:pt x="12535" y="11919"/>
                      </a:cubicBezTo>
                      <a:cubicBezTo>
                        <a:pt x="11622" y="11632"/>
                        <a:pt x="10625" y="11374"/>
                        <a:pt x="9648" y="11374"/>
                      </a:cubicBezTo>
                      <a:cubicBezTo>
                        <a:pt x="9105" y="11374"/>
                        <a:pt x="8569" y="11454"/>
                        <a:pt x="8056" y="11651"/>
                      </a:cubicBezTo>
                      <a:cubicBezTo>
                        <a:pt x="7815" y="11526"/>
                        <a:pt x="7557" y="11428"/>
                        <a:pt x="7298" y="11348"/>
                      </a:cubicBezTo>
                      <a:cubicBezTo>
                        <a:pt x="8050" y="10918"/>
                        <a:pt x="8936" y="10761"/>
                        <a:pt x="9828" y="10761"/>
                      </a:cubicBezTo>
                      <a:close/>
                      <a:moveTo>
                        <a:pt x="9482" y="11499"/>
                      </a:moveTo>
                      <a:cubicBezTo>
                        <a:pt x="10641" y="11499"/>
                        <a:pt x="11826" y="11849"/>
                        <a:pt x="12891" y="12213"/>
                      </a:cubicBezTo>
                      <a:cubicBezTo>
                        <a:pt x="14524" y="12766"/>
                        <a:pt x="16067" y="13489"/>
                        <a:pt x="17753" y="13872"/>
                      </a:cubicBezTo>
                      <a:cubicBezTo>
                        <a:pt x="18946" y="14133"/>
                        <a:pt x="20172" y="14344"/>
                        <a:pt x="21394" y="14344"/>
                      </a:cubicBezTo>
                      <a:cubicBezTo>
                        <a:pt x="21972" y="14344"/>
                        <a:pt x="22550" y="14296"/>
                        <a:pt x="23124" y="14185"/>
                      </a:cubicBezTo>
                      <a:cubicBezTo>
                        <a:pt x="23971" y="14015"/>
                        <a:pt x="24801" y="13712"/>
                        <a:pt x="25622" y="13444"/>
                      </a:cubicBezTo>
                      <a:cubicBezTo>
                        <a:pt x="25925" y="13373"/>
                        <a:pt x="26228" y="13284"/>
                        <a:pt x="26532" y="13177"/>
                      </a:cubicBezTo>
                      <a:cubicBezTo>
                        <a:pt x="26817" y="13096"/>
                        <a:pt x="27112" y="13034"/>
                        <a:pt x="27415" y="12980"/>
                      </a:cubicBezTo>
                      <a:lnTo>
                        <a:pt x="27415" y="12980"/>
                      </a:lnTo>
                      <a:cubicBezTo>
                        <a:pt x="25809" y="13471"/>
                        <a:pt x="24301" y="14247"/>
                        <a:pt x="22678" y="14693"/>
                      </a:cubicBezTo>
                      <a:cubicBezTo>
                        <a:pt x="22036" y="14872"/>
                        <a:pt x="21400" y="14948"/>
                        <a:pt x="20769" y="14948"/>
                      </a:cubicBezTo>
                      <a:cubicBezTo>
                        <a:pt x="19637" y="14948"/>
                        <a:pt x="18519" y="14704"/>
                        <a:pt x="17396" y="14372"/>
                      </a:cubicBezTo>
                      <a:cubicBezTo>
                        <a:pt x="15728" y="13872"/>
                        <a:pt x="14114" y="13230"/>
                        <a:pt x="12445" y="12713"/>
                      </a:cubicBezTo>
                      <a:cubicBezTo>
                        <a:pt x="11417" y="12396"/>
                        <a:pt x="10368" y="12241"/>
                        <a:pt x="9304" y="12241"/>
                      </a:cubicBezTo>
                      <a:cubicBezTo>
                        <a:pt x="9168" y="12241"/>
                        <a:pt x="9031" y="12244"/>
                        <a:pt x="8895" y="12249"/>
                      </a:cubicBezTo>
                      <a:cubicBezTo>
                        <a:pt x="8797" y="12160"/>
                        <a:pt x="8690" y="12070"/>
                        <a:pt x="8582" y="11990"/>
                      </a:cubicBezTo>
                      <a:cubicBezTo>
                        <a:pt x="8440" y="11874"/>
                        <a:pt x="8279" y="11776"/>
                        <a:pt x="8119" y="11687"/>
                      </a:cubicBezTo>
                      <a:cubicBezTo>
                        <a:pt x="8563" y="11555"/>
                        <a:pt x="9020" y="11499"/>
                        <a:pt x="9482" y="11499"/>
                      </a:cubicBezTo>
                      <a:close/>
                      <a:moveTo>
                        <a:pt x="8921" y="12276"/>
                      </a:moveTo>
                      <a:cubicBezTo>
                        <a:pt x="10206" y="12320"/>
                        <a:pt x="11437" y="12507"/>
                        <a:pt x="12668" y="12909"/>
                      </a:cubicBezTo>
                      <a:cubicBezTo>
                        <a:pt x="14381" y="13462"/>
                        <a:pt x="16040" y="14158"/>
                        <a:pt x="17780" y="14640"/>
                      </a:cubicBezTo>
                      <a:cubicBezTo>
                        <a:pt x="18768" y="14921"/>
                        <a:pt x="19746" y="15097"/>
                        <a:pt x="20735" y="15097"/>
                      </a:cubicBezTo>
                      <a:cubicBezTo>
                        <a:pt x="21344" y="15097"/>
                        <a:pt x="21957" y="15030"/>
                        <a:pt x="22580" y="14880"/>
                      </a:cubicBezTo>
                      <a:cubicBezTo>
                        <a:pt x="24373" y="14443"/>
                        <a:pt x="25987" y="13489"/>
                        <a:pt x="27736" y="12927"/>
                      </a:cubicBezTo>
                      <a:cubicBezTo>
                        <a:pt x="28325" y="12829"/>
                        <a:pt x="28931" y="12775"/>
                        <a:pt x="29520" y="12730"/>
                      </a:cubicBezTo>
                      <a:cubicBezTo>
                        <a:pt x="30017" y="12688"/>
                        <a:pt x="30506" y="12661"/>
                        <a:pt x="30992" y="12661"/>
                      </a:cubicBezTo>
                      <a:cubicBezTo>
                        <a:pt x="31833" y="12661"/>
                        <a:pt x="32665" y="12742"/>
                        <a:pt x="33508" y="12962"/>
                      </a:cubicBezTo>
                      <a:cubicBezTo>
                        <a:pt x="34900" y="13328"/>
                        <a:pt x="36229" y="13899"/>
                        <a:pt x="37647" y="14122"/>
                      </a:cubicBezTo>
                      <a:cubicBezTo>
                        <a:pt x="38214" y="14212"/>
                        <a:pt x="38883" y="14340"/>
                        <a:pt x="39517" y="14340"/>
                      </a:cubicBezTo>
                      <a:cubicBezTo>
                        <a:pt x="39761" y="14340"/>
                        <a:pt x="40000" y="14321"/>
                        <a:pt x="40225" y="14274"/>
                      </a:cubicBezTo>
                      <a:lnTo>
                        <a:pt x="40225" y="14274"/>
                      </a:lnTo>
                      <a:cubicBezTo>
                        <a:pt x="40181" y="14301"/>
                        <a:pt x="40127" y="14318"/>
                        <a:pt x="40083" y="14345"/>
                      </a:cubicBezTo>
                      <a:cubicBezTo>
                        <a:pt x="39646" y="14559"/>
                        <a:pt x="39164" y="14657"/>
                        <a:pt x="38691" y="14711"/>
                      </a:cubicBezTo>
                      <a:cubicBezTo>
                        <a:pt x="38587" y="14724"/>
                        <a:pt x="38483" y="14730"/>
                        <a:pt x="38378" y="14730"/>
                      </a:cubicBezTo>
                      <a:cubicBezTo>
                        <a:pt x="37750" y="14730"/>
                        <a:pt x="37101" y="14522"/>
                        <a:pt x="36505" y="14354"/>
                      </a:cubicBezTo>
                      <a:cubicBezTo>
                        <a:pt x="35096" y="13944"/>
                        <a:pt x="33776" y="13355"/>
                        <a:pt x="32304" y="13177"/>
                      </a:cubicBezTo>
                      <a:cubicBezTo>
                        <a:pt x="31995" y="13140"/>
                        <a:pt x="31683" y="13122"/>
                        <a:pt x="31370" y="13122"/>
                      </a:cubicBezTo>
                      <a:cubicBezTo>
                        <a:pt x="30163" y="13122"/>
                        <a:pt x="28941" y="13387"/>
                        <a:pt x="27843" y="13855"/>
                      </a:cubicBezTo>
                      <a:cubicBezTo>
                        <a:pt x="27085" y="14185"/>
                        <a:pt x="26344" y="14568"/>
                        <a:pt x="25568" y="14854"/>
                      </a:cubicBezTo>
                      <a:cubicBezTo>
                        <a:pt x="24899" y="15112"/>
                        <a:pt x="24194" y="15211"/>
                        <a:pt x="23490" y="15291"/>
                      </a:cubicBezTo>
                      <a:cubicBezTo>
                        <a:pt x="23108" y="15216"/>
                        <a:pt x="22718" y="15172"/>
                        <a:pt x="22331" y="15172"/>
                      </a:cubicBezTo>
                      <a:cubicBezTo>
                        <a:pt x="22021" y="15172"/>
                        <a:pt x="21712" y="15201"/>
                        <a:pt x="21411" y="15264"/>
                      </a:cubicBezTo>
                      <a:cubicBezTo>
                        <a:pt x="20956" y="15353"/>
                        <a:pt x="20456" y="15514"/>
                        <a:pt x="19993" y="15746"/>
                      </a:cubicBezTo>
                      <a:cubicBezTo>
                        <a:pt x="19894" y="15764"/>
                        <a:pt x="19796" y="15781"/>
                        <a:pt x="19698" y="15781"/>
                      </a:cubicBezTo>
                      <a:cubicBezTo>
                        <a:pt x="19145" y="15773"/>
                        <a:pt x="18699" y="15639"/>
                        <a:pt x="18182" y="15451"/>
                      </a:cubicBezTo>
                      <a:cubicBezTo>
                        <a:pt x="17209" y="15103"/>
                        <a:pt x="16219" y="14738"/>
                        <a:pt x="15291" y="14274"/>
                      </a:cubicBezTo>
                      <a:cubicBezTo>
                        <a:pt x="14435" y="13837"/>
                        <a:pt x="13578" y="13382"/>
                        <a:pt x="12633" y="13177"/>
                      </a:cubicBezTo>
                      <a:cubicBezTo>
                        <a:pt x="12204" y="13078"/>
                        <a:pt x="11785" y="13016"/>
                        <a:pt x="11348" y="13007"/>
                      </a:cubicBezTo>
                      <a:cubicBezTo>
                        <a:pt x="11326" y="13007"/>
                        <a:pt x="11303" y="13007"/>
                        <a:pt x="11281" y="13007"/>
                      </a:cubicBezTo>
                      <a:cubicBezTo>
                        <a:pt x="10950" y="13007"/>
                        <a:pt x="10599" y="13044"/>
                        <a:pt x="10258" y="13044"/>
                      </a:cubicBezTo>
                      <a:cubicBezTo>
                        <a:pt x="10057" y="13044"/>
                        <a:pt x="9859" y="13031"/>
                        <a:pt x="9671" y="12989"/>
                      </a:cubicBezTo>
                      <a:lnTo>
                        <a:pt x="9644" y="12989"/>
                      </a:lnTo>
                      <a:cubicBezTo>
                        <a:pt x="9403" y="12757"/>
                        <a:pt x="9171" y="12507"/>
                        <a:pt x="8921" y="12276"/>
                      </a:cubicBezTo>
                      <a:close/>
                      <a:moveTo>
                        <a:pt x="31432" y="13327"/>
                      </a:moveTo>
                      <a:cubicBezTo>
                        <a:pt x="31720" y="13327"/>
                        <a:pt x="32011" y="13342"/>
                        <a:pt x="32304" y="13373"/>
                      </a:cubicBezTo>
                      <a:cubicBezTo>
                        <a:pt x="33900" y="13542"/>
                        <a:pt x="35355" y="14265"/>
                        <a:pt x="36898" y="14666"/>
                      </a:cubicBezTo>
                      <a:cubicBezTo>
                        <a:pt x="37398" y="14791"/>
                        <a:pt x="37898" y="14900"/>
                        <a:pt x="38406" y="14900"/>
                      </a:cubicBezTo>
                      <a:cubicBezTo>
                        <a:pt x="38551" y="14900"/>
                        <a:pt x="38696" y="14891"/>
                        <a:pt x="38843" y="14872"/>
                      </a:cubicBezTo>
                      <a:cubicBezTo>
                        <a:pt x="39164" y="14836"/>
                        <a:pt x="39458" y="14764"/>
                        <a:pt x="39753" y="14622"/>
                      </a:cubicBezTo>
                      <a:cubicBezTo>
                        <a:pt x="39913" y="14541"/>
                        <a:pt x="40252" y="14345"/>
                        <a:pt x="40252" y="14345"/>
                      </a:cubicBezTo>
                      <a:lnTo>
                        <a:pt x="40252" y="14345"/>
                      </a:lnTo>
                      <a:cubicBezTo>
                        <a:pt x="40252" y="14345"/>
                        <a:pt x="39137" y="15246"/>
                        <a:pt x="38468" y="15496"/>
                      </a:cubicBezTo>
                      <a:cubicBezTo>
                        <a:pt x="38191" y="15567"/>
                        <a:pt x="37924" y="15621"/>
                        <a:pt x="37647" y="15657"/>
                      </a:cubicBezTo>
                      <a:cubicBezTo>
                        <a:pt x="37627" y="15657"/>
                        <a:pt x="37607" y="15657"/>
                        <a:pt x="37587" y="15657"/>
                      </a:cubicBezTo>
                      <a:cubicBezTo>
                        <a:pt x="36351" y="15657"/>
                        <a:pt x="35175" y="14858"/>
                        <a:pt x="34016" y="14559"/>
                      </a:cubicBezTo>
                      <a:cubicBezTo>
                        <a:pt x="33181" y="14343"/>
                        <a:pt x="32345" y="14227"/>
                        <a:pt x="31506" y="14227"/>
                      </a:cubicBezTo>
                      <a:cubicBezTo>
                        <a:pt x="30894" y="14227"/>
                        <a:pt x="30280" y="14289"/>
                        <a:pt x="29663" y="14417"/>
                      </a:cubicBezTo>
                      <a:cubicBezTo>
                        <a:pt x="28887" y="14577"/>
                        <a:pt x="28155" y="14845"/>
                        <a:pt x="27424" y="15148"/>
                      </a:cubicBezTo>
                      <a:cubicBezTo>
                        <a:pt x="26909" y="15365"/>
                        <a:pt x="26113" y="15862"/>
                        <a:pt x="25448" y="15862"/>
                      </a:cubicBezTo>
                      <a:cubicBezTo>
                        <a:pt x="25319" y="15862"/>
                        <a:pt x="25194" y="15843"/>
                        <a:pt x="25078" y="15799"/>
                      </a:cubicBezTo>
                      <a:cubicBezTo>
                        <a:pt x="24819" y="15666"/>
                        <a:pt x="24542" y="15550"/>
                        <a:pt x="24239" y="15460"/>
                      </a:cubicBezTo>
                      <a:cubicBezTo>
                        <a:pt x="24114" y="15425"/>
                        <a:pt x="23989" y="15398"/>
                        <a:pt x="23864" y="15362"/>
                      </a:cubicBezTo>
                      <a:cubicBezTo>
                        <a:pt x="25042" y="15273"/>
                        <a:pt x="26121" y="14836"/>
                        <a:pt x="27219" y="14327"/>
                      </a:cubicBezTo>
                      <a:cubicBezTo>
                        <a:pt x="28567" y="13709"/>
                        <a:pt x="29972" y="13327"/>
                        <a:pt x="31432" y="13327"/>
                      </a:cubicBezTo>
                      <a:close/>
                      <a:moveTo>
                        <a:pt x="6279" y="11379"/>
                      </a:moveTo>
                      <a:cubicBezTo>
                        <a:pt x="6387" y="11379"/>
                        <a:pt x="6495" y="11383"/>
                        <a:pt x="6602" y="11392"/>
                      </a:cubicBezTo>
                      <a:cubicBezTo>
                        <a:pt x="6763" y="11410"/>
                        <a:pt x="6923" y="11437"/>
                        <a:pt x="7075" y="11473"/>
                      </a:cubicBezTo>
                      <a:cubicBezTo>
                        <a:pt x="7075" y="11473"/>
                        <a:pt x="7079" y="11477"/>
                        <a:pt x="7084" y="11477"/>
                      </a:cubicBezTo>
                      <a:cubicBezTo>
                        <a:pt x="7087" y="11477"/>
                        <a:pt x="7090" y="11476"/>
                        <a:pt x="7093" y="11473"/>
                      </a:cubicBezTo>
                      <a:cubicBezTo>
                        <a:pt x="8012" y="11705"/>
                        <a:pt x="8743" y="12329"/>
                        <a:pt x="9421" y="12980"/>
                      </a:cubicBezTo>
                      <a:cubicBezTo>
                        <a:pt x="9938" y="13480"/>
                        <a:pt x="10456" y="13801"/>
                        <a:pt x="11098" y="14122"/>
                      </a:cubicBezTo>
                      <a:cubicBezTo>
                        <a:pt x="11339" y="14247"/>
                        <a:pt x="11625" y="14363"/>
                        <a:pt x="11821" y="14550"/>
                      </a:cubicBezTo>
                      <a:cubicBezTo>
                        <a:pt x="12088" y="14800"/>
                        <a:pt x="12240" y="15175"/>
                        <a:pt x="12472" y="15469"/>
                      </a:cubicBezTo>
                      <a:cubicBezTo>
                        <a:pt x="12704" y="15764"/>
                        <a:pt x="13070" y="15942"/>
                        <a:pt x="13391" y="16120"/>
                      </a:cubicBezTo>
                      <a:cubicBezTo>
                        <a:pt x="13498" y="16192"/>
                        <a:pt x="13641" y="16254"/>
                        <a:pt x="13783" y="16335"/>
                      </a:cubicBezTo>
                      <a:cubicBezTo>
                        <a:pt x="13632" y="16308"/>
                        <a:pt x="13489" y="16290"/>
                        <a:pt x="13355" y="16281"/>
                      </a:cubicBezTo>
                      <a:cubicBezTo>
                        <a:pt x="13337" y="16280"/>
                        <a:pt x="13318" y="16280"/>
                        <a:pt x="13300" y="16280"/>
                      </a:cubicBezTo>
                      <a:cubicBezTo>
                        <a:pt x="13149" y="16280"/>
                        <a:pt x="12999" y="16309"/>
                        <a:pt x="12856" y="16317"/>
                      </a:cubicBezTo>
                      <a:cubicBezTo>
                        <a:pt x="12840" y="16317"/>
                        <a:pt x="12824" y="16318"/>
                        <a:pt x="12809" y="16318"/>
                      </a:cubicBezTo>
                      <a:cubicBezTo>
                        <a:pt x="12466" y="16318"/>
                        <a:pt x="12293" y="16127"/>
                        <a:pt x="12080" y="15880"/>
                      </a:cubicBezTo>
                      <a:cubicBezTo>
                        <a:pt x="12023" y="15820"/>
                        <a:pt x="11947" y="15797"/>
                        <a:pt x="11866" y="15797"/>
                      </a:cubicBezTo>
                      <a:cubicBezTo>
                        <a:pt x="11678" y="15797"/>
                        <a:pt x="11454" y="15916"/>
                        <a:pt x="11330" y="15978"/>
                      </a:cubicBezTo>
                      <a:cubicBezTo>
                        <a:pt x="11259" y="16031"/>
                        <a:pt x="11187" y="16067"/>
                        <a:pt x="11107" y="16112"/>
                      </a:cubicBezTo>
                      <a:cubicBezTo>
                        <a:pt x="11012" y="16165"/>
                        <a:pt x="10928" y="16188"/>
                        <a:pt x="10854" y="16188"/>
                      </a:cubicBezTo>
                      <a:cubicBezTo>
                        <a:pt x="10608" y="16188"/>
                        <a:pt x="10465" y="15940"/>
                        <a:pt x="10349" y="15755"/>
                      </a:cubicBezTo>
                      <a:cubicBezTo>
                        <a:pt x="10286" y="15648"/>
                        <a:pt x="10206" y="15407"/>
                        <a:pt x="10081" y="15344"/>
                      </a:cubicBezTo>
                      <a:cubicBezTo>
                        <a:pt x="9975" y="15289"/>
                        <a:pt x="9862" y="15267"/>
                        <a:pt x="9749" y="15267"/>
                      </a:cubicBezTo>
                      <a:cubicBezTo>
                        <a:pt x="9548" y="15267"/>
                        <a:pt x="9344" y="15336"/>
                        <a:pt x="9162" y="15416"/>
                      </a:cubicBezTo>
                      <a:cubicBezTo>
                        <a:pt x="8877" y="15550"/>
                        <a:pt x="8600" y="15710"/>
                        <a:pt x="8279" y="15746"/>
                      </a:cubicBezTo>
                      <a:cubicBezTo>
                        <a:pt x="8253" y="15748"/>
                        <a:pt x="8229" y="15749"/>
                        <a:pt x="8207" y="15749"/>
                      </a:cubicBezTo>
                      <a:cubicBezTo>
                        <a:pt x="7742" y="15749"/>
                        <a:pt x="7994" y="15237"/>
                        <a:pt x="8190" y="15041"/>
                      </a:cubicBezTo>
                      <a:cubicBezTo>
                        <a:pt x="8199" y="15032"/>
                        <a:pt x="8199" y="15023"/>
                        <a:pt x="8190" y="15014"/>
                      </a:cubicBezTo>
                      <a:lnTo>
                        <a:pt x="8199" y="15014"/>
                      </a:lnTo>
                      <a:cubicBezTo>
                        <a:pt x="8221" y="14999"/>
                        <a:pt x="8206" y="14966"/>
                        <a:pt x="8190" y="14966"/>
                      </a:cubicBezTo>
                      <a:cubicBezTo>
                        <a:pt x="8187" y="14966"/>
                        <a:pt x="8184" y="14967"/>
                        <a:pt x="8181" y="14970"/>
                      </a:cubicBezTo>
                      <a:cubicBezTo>
                        <a:pt x="7940" y="15148"/>
                        <a:pt x="7699" y="15371"/>
                        <a:pt x="7414" y="15478"/>
                      </a:cubicBezTo>
                      <a:cubicBezTo>
                        <a:pt x="7405" y="15478"/>
                        <a:pt x="7405" y="15487"/>
                        <a:pt x="7396" y="15487"/>
                      </a:cubicBezTo>
                      <a:cubicBezTo>
                        <a:pt x="7334" y="15514"/>
                        <a:pt x="7262" y="15532"/>
                        <a:pt x="7191" y="15541"/>
                      </a:cubicBezTo>
                      <a:cubicBezTo>
                        <a:pt x="7174" y="15543"/>
                        <a:pt x="7159" y="15543"/>
                        <a:pt x="7144" y="15543"/>
                      </a:cubicBezTo>
                      <a:cubicBezTo>
                        <a:pt x="6948" y="15543"/>
                        <a:pt x="6876" y="15388"/>
                        <a:pt x="6843" y="15264"/>
                      </a:cubicBezTo>
                      <a:cubicBezTo>
                        <a:pt x="6754" y="14961"/>
                        <a:pt x="6941" y="14524"/>
                        <a:pt x="6647" y="14524"/>
                      </a:cubicBezTo>
                      <a:cubicBezTo>
                        <a:pt x="6424" y="14524"/>
                        <a:pt x="6192" y="14827"/>
                        <a:pt x="6049" y="14952"/>
                      </a:cubicBezTo>
                      <a:cubicBezTo>
                        <a:pt x="5811" y="15152"/>
                        <a:pt x="5499" y="15508"/>
                        <a:pt x="5149" y="15508"/>
                      </a:cubicBezTo>
                      <a:cubicBezTo>
                        <a:pt x="5079" y="15508"/>
                        <a:pt x="5007" y="15493"/>
                        <a:pt x="4934" y="15460"/>
                      </a:cubicBezTo>
                      <a:cubicBezTo>
                        <a:pt x="4488" y="15255"/>
                        <a:pt x="4666" y="14809"/>
                        <a:pt x="4639" y="14443"/>
                      </a:cubicBezTo>
                      <a:cubicBezTo>
                        <a:pt x="4633" y="14389"/>
                        <a:pt x="4595" y="14359"/>
                        <a:pt x="4551" y="14359"/>
                      </a:cubicBezTo>
                      <a:cubicBezTo>
                        <a:pt x="4530" y="14359"/>
                        <a:pt x="4508" y="14366"/>
                        <a:pt x="4488" y="14381"/>
                      </a:cubicBezTo>
                      <a:cubicBezTo>
                        <a:pt x="4318" y="14515"/>
                        <a:pt x="4229" y="14702"/>
                        <a:pt x="4077" y="14854"/>
                      </a:cubicBezTo>
                      <a:cubicBezTo>
                        <a:pt x="3899" y="15041"/>
                        <a:pt x="3694" y="15202"/>
                        <a:pt x="3480" y="15353"/>
                      </a:cubicBezTo>
                      <a:cubicBezTo>
                        <a:pt x="3356" y="15444"/>
                        <a:pt x="3214" y="15508"/>
                        <a:pt x="3098" y="15508"/>
                      </a:cubicBezTo>
                      <a:cubicBezTo>
                        <a:pt x="2964" y="15508"/>
                        <a:pt x="2864" y="15422"/>
                        <a:pt x="2864" y="15193"/>
                      </a:cubicBezTo>
                      <a:cubicBezTo>
                        <a:pt x="2864" y="15050"/>
                        <a:pt x="2944" y="14907"/>
                        <a:pt x="2962" y="14764"/>
                      </a:cubicBezTo>
                      <a:cubicBezTo>
                        <a:pt x="2962" y="14711"/>
                        <a:pt x="2911" y="14671"/>
                        <a:pt x="2862" y="14671"/>
                      </a:cubicBezTo>
                      <a:cubicBezTo>
                        <a:pt x="2854" y="14671"/>
                        <a:pt x="2845" y="14673"/>
                        <a:pt x="2837" y="14675"/>
                      </a:cubicBezTo>
                      <a:cubicBezTo>
                        <a:pt x="2525" y="14764"/>
                        <a:pt x="2231" y="15005"/>
                        <a:pt x="1954" y="15166"/>
                      </a:cubicBezTo>
                      <a:cubicBezTo>
                        <a:pt x="1776" y="15273"/>
                        <a:pt x="1624" y="15398"/>
                        <a:pt x="1446" y="15487"/>
                      </a:cubicBezTo>
                      <a:cubicBezTo>
                        <a:pt x="1386" y="15525"/>
                        <a:pt x="946" y="15700"/>
                        <a:pt x="636" y="15700"/>
                      </a:cubicBezTo>
                      <a:cubicBezTo>
                        <a:pt x="438" y="15700"/>
                        <a:pt x="292" y="15629"/>
                        <a:pt x="331" y="15407"/>
                      </a:cubicBezTo>
                      <a:cubicBezTo>
                        <a:pt x="438" y="14818"/>
                        <a:pt x="946" y="14479"/>
                        <a:pt x="1392" y="14149"/>
                      </a:cubicBezTo>
                      <a:cubicBezTo>
                        <a:pt x="1624" y="13979"/>
                        <a:pt x="1892" y="13846"/>
                        <a:pt x="2159" y="13747"/>
                      </a:cubicBezTo>
                      <a:cubicBezTo>
                        <a:pt x="2266" y="13703"/>
                        <a:pt x="2293" y="13730"/>
                        <a:pt x="2356" y="13649"/>
                      </a:cubicBezTo>
                      <a:cubicBezTo>
                        <a:pt x="2739" y="13168"/>
                        <a:pt x="3096" y="12659"/>
                        <a:pt x="3605" y="12284"/>
                      </a:cubicBezTo>
                      <a:cubicBezTo>
                        <a:pt x="4374" y="11724"/>
                        <a:pt x="5330" y="11379"/>
                        <a:pt x="6279" y="11379"/>
                      </a:cubicBezTo>
                      <a:close/>
                      <a:moveTo>
                        <a:pt x="31640" y="14362"/>
                      </a:moveTo>
                      <a:cubicBezTo>
                        <a:pt x="32485" y="14362"/>
                        <a:pt x="33330" y="14551"/>
                        <a:pt x="34141" y="14773"/>
                      </a:cubicBezTo>
                      <a:cubicBezTo>
                        <a:pt x="35042" y="15014"/>
                        <a:pt x="35881" y="15496"/>
                        <a:pt x="36791" y="15710"/>
                      </a:cubicBezTo>
                      <a:cubicBezTo>
                        <a:pt x="36345" y="15701"/>
                        <a:pt x="35899" y="15648"/>
                        <a:pt x="35444" y="15523"/>
                      </a:cubicBezTo>
                      <a:cubicBezTo>
                        <a:pt x="34409" y="15228"/>
                        <a:pt x="33401" y="14836"/>
                        <a:pt x="32321" y="14773"/>
                      </a:cubicBezTo>
                      <a:cubicBezTo>
                        <a:pt x="32220" y="14767"/>
                        <a:pt x="32118" y="14764"/>
                        <a:pt x="32015" y="14764"/>
                      </a:cubicBezTo>
                      <a:cubicBezTo>
                        <a:pt x="31136" y="14764"/>
                        <a:pt x="30228" y="14992"/>
                        <a:pt x="29413" y="15264"/>
                      </a:cubicBezTo>
                      <a:cubicBezTo>
                        <a:pt x="29003" y="15407"/>
                        <a:pt x="28610" y="15603"/>
                        <a:pt x="28200" y="15746"/>
                      </a:cubicBezTo>
                      <a:cubicBezTo>
                        <a:pt x="27879" y="15862"/>
                        <a:pt x="27540" y="15933"/>
                        <a:pt x="27210" y="16049"/>
                      </a:cubicBezTo>
                      <a:cubicBezTo>
                        <a:pt x="26808" y="16103"/>
                        <a:pt x="26416" y="16228"/>
                        <a:pt x="26059" y="16415"/>
                      </a:cubicBezTo>
                      <a:cubicBezTo>
                        <a:pt x="25800" y="16236"/>
                        <a:pt x="25550" y="16067"/>
                        <a:pt x="25283" y="15915"/>
                      </a:cubicBezTo>
                      <a:lnTo>
                        <a:pt x="25283" y="15915"/>
                      </a:lnTo>
                      <a:cubicBezTo>
                        <a:pt x="25348" y="15927"/>
                        <a:pt x="25415" y="15932"/>
                        <a:pt x="25481" y="15932"/>
                      </a:cubicBezTo>
                      <a:cubicBezTo>
                        <a:pt x="25823" y="15932"/>
                        <a:pt x="26177" y="15795"/>
                        <a:pt x="26505" y="15683"/>
                      </a:cubicBezTo>
                      <a:cubicBezTo>
                        <a:pt x="27317" y="15425"/>
                        <a:pt x="28057" y="14996"/>
                        <a:pt x="28887" y="14773"/>
                      </a:cubicBezTo>
                      <a:cubicBezTo>
                        <a:pt x="29752" y="14533"/>
                        <a:pt x="30626" y="14381"/>
                        <a:pt x="31527" y="14363"/>
                      </a:cubicBezTo>
                      <a:cubicBezTo>
                        <a:pt x="31565" y="14362"/>
                        <a:pt x="31602" y="14362"/>
                        <a:pt x="31640" y="14362"/>
                      </a:cubicBezTo>
                      <a:close/>
                      <a:moveTo>
                        <a:pt x="9733" y="13069"/>
                      </a:moveTo>
                      <a:cubicBezTo>
                        <a:pt x="9987" y="13141"/>
                        <a:pt x="10255" y="13155"/>
                        <a:pt x="10522" y="13155"/>
                      </a:cubicBezTo>
                      <a:cubicBezTo>
                        <a:pt x="10686" y="13155"/>
                        <a:pt x="10849" y="13150"/>
                        <a:pt x="11009" y="13150"/>
                      </a:cubicBezTo>
                      <a:cubicBezTo>
                        <a:pt x="11598" y="13159"/>
                        <a:pt x="12169" y="13230"/>
                        <a:pt x="12740" y="13364"/>
                      </a:cubicBezTo>
                      <a:cubicBezTo>
                        <a:pt x="13828" y="13623"/>
                        <a:pt x="14800" y="14265"/>
                        <a:pt x="15809" y="14720"/>
                      </a:cubicBezTo>
                      <a:cubicBezTo>
                        <a:pt x="16718" y="15130"/>
                        <a:pt x="17628" y="15496"/>
                        <a:pt x="18574" y="15808"/>
                      </a:cubicBezTo>
                      <a:cubicBezTo>
                        <a:pt x="18863" y="15902"/>
                        <a:pt x="19201" y="15987"/>
                        <a:pt x="19534" y="15987"/>
                      </a:cubicBezTo>
                      <a:cubicBezTo>
                        <a:pt x="19550" y="15987"/>
                        <a:pt x="19566" y="15987"/>
                        <a:pt x="19582" y="15987"/>
                      </a:cubicBezTo>
                      <a:lnTo>
                        <a:pt x="19582" y="15987"/>
                      </a:lnTo>
                      <a:cubicBezTo>
                        <a:pt x="19368" y="16129"/>
                        <a:pt x="19172" y="16281"/>
                        <a:pt x="19002" y="16451"/>
                      </a:cubicBezTo>
                      <a:cubicBezTo>
                        <a:pt x="18761" y="16415"/>
                        <a:pt x="18512" y="16397"/>
                        <a:pt x="18262" y="16335"/>
                      </a:cubicBezTo>
                      <a:cubicBezTo>
                        <a:pt x="17878" y="16236"/>
                        <a:pt x="17495" y="16040"/>
                        <a:pt x="17129" y="15880"/>
                      </a:cubicBezTo>
                      <a:cubicBezTo>
                        <a:pt x="16424" y="15567"/>
                        <a:pt x="15817" y="15050"/>
                        <a:pt x="15104" y="14738"/>
                      </a:cubicBezTo>
                      <a:cubicBezTo>
                        <a:pt x="14497" y="14479"/>
                        <a:pt x="13891" y="14274"/>
                        <a:pt x="13239" y="14131"/>
                      </a:cubicBezTo>
                      <a:cubicBezTo>
                        <a:pt x="12617" y="13996"/>
                        <a:pt x="11951" y="13836"/>
                        <a:pt x="11304" y="13836"/>
                      </a:cubicBezTo>
                      <a:cubicBezTo>
                        <a:pt x="11181" y="13836"/>
                        <a:pt x="11059" y="13842"/>
                        <a:pt x="10938" y="13855"/>
                      </a:cubicBezTo>
                      <a:lnTo>
                        <a:pt x="10929" y="13855"/>
                      </a:lnTo>
                      <a:cubicBezTo>
                        <a:pt x="10911" y="13846"/>
                        <a:pt x="10893" y="13837"/>
                        <a:pt x="10884" y="13837"/>
                      </a:cubicBezTo>
                      <a:cubicBezTo>
                        <a:pt x="10509" y="13640"/>
                        <a:pt x="10179" y="13444"/>
                        <a:pt x="9858" y="13177"/>
                      </a:cubicBezTo>
                      <a:cubicBezTo>
                        <a:pt x="9814" y="13141"/>
                        <a:pt x="9778" y="13105"/>
                        <a:pt x="9733" y="13069"/>
                      </a:cubicBezTo>
                      <a:close/>
                      <a:moveTo>
                        <a:pt x="11009" y="13899"/>
                      </a:moveTo>
                      <a:cubicBezTo>
                        <a:pt x="12552" y="14104"/>
                        <a:pt x="14087" y="14372"/>
                        <a:pt x="15487" y="15103"/>
                      </a:cubicBezTo>
                      <a:cubicBezTo>
                        <a:pt x="16517" y="15631"/>
                        <a:pt x="17562" y="16569"/>
                        <a:pt x="18788" y="16569"/>
                      </a:cubicBezTo>
                      <a:cubicBezTo>
                        <a:pt x="18826" y="16569"/>
                        <a:pt x="18865" y="16568"/>
                        <a:pt x="18904" y="16567"/>
                      </a:cubicBezTo>
                      <a:lnTo>
                        <a:pt x="18904" y="16567"/>
                      </a:lnTo>
                      <a:cubicBezTo>
                        <a:pt x="18895" y="16575"/>
                        <a:pt x="18895" y="16584"/>
                        <a:pt x="18886" y="16584"/>
                      </a:cubicBezTo>
                      <a:cubicBezTo>
                        <a:pt x="18574" y="16656"/>
                        <a:pt x="18271" y="16754"/>
                        <a:pt x="17950" y="16763"/>
                      </a:cubicBezTo>
                      <a:cubicBezTo>
                        <a:pt x="17628" y="16763"/>
                        <a:pt x="17245" y="16629"/>
                        <a:pt x="16942" y="16513"/>
                      </a:cubicBezTo>
                      <a:cubicBezTo>
                        <a:pt x="16219" y="16254"/>
                        <a:pt x="15470" y="15942"/>
                        <a:pt x="14818" y="15541"/>
                      </a:cubicBezTo>
                      <a:cubicBezTo>
                        <a:pt x="14345" y="15255"/>
                        <a:pt x="13882" y="14961"/>
                        <a:pt x="13373" y="14738"/>
                      </a:cubicBezTo>
                      <a:cubicBezTo>
                        <a:pt x="12856" y="14515"/>
                        <a:pt x="12347" y="14417"/>
                        <a:pt x="11803" y="14336"/>
                      </a:cubicBezTo>
                      <a:cubicBezTo>
                        <a:pt x="11562" y="14167"/>
                        <a:pt x="11277" y="14033"/>
                        <a:pt x="11009" y="13899"/>
                      </a:cubicBezTo>
                      <a:close/>
                      <a:moveTo>
                        <a:pt x="11910" y="14417"/>
                      </a:moveTo>
                      <a:cubicBezTo>
                        <a:pt x="12490" y="14559"/>
                        <a:pt x="13043" y="14711"/>
                        <a:pt x="13596" y="14979"/>
                      </a:cubicBezTo>
                      <a:cubicBezTo>
                        <a:pt x="14176" y="15264"/>
                        <a:pt x="14702" y="15674"/>
                        <a:pt x="15300" y="15960"/>
                      </a:cubicBezTo>
                      <a:cubicBezTo>
                        <a:pt x="15969" y="16290"/>
                        <a:pt x="16629" y="16638"/>
                        <a:pt x="17352" y="16834"/>
                      </a:cubicBezTo>
                      <a:cubicBezTo>
                        <a:pt x="17441" y="16852"/>
                        <a:pt x="17521" y="16870"/>
                        <a:pt x="17602" y="16888"/>
                      </a:cubicBezTo>
                      <a:cubicBezTo>
                        <a:pt x="17379" y="16906"/>
                        <a:pt x="17156" y="16923"/>
                        <a:pt x="16924" y="16923"/>
                      </a:cubicBezTo>
                      <a:cubicBezTo>
                        <a:pt x="16299" y="16914"/>
                        <a:pt x="15719" y="16709"/>
                        <a:pt x="15131" y="16531"/>
                      </a:cubicBezTo>
                      <a:cubicBezTo>
                        <a:pt x="14586" y="16352"/>
                        <a:pt x="14069" y="16138"/>
                        <a:pt x="13596" y="15835"/>
                      </a:cubicBezTo>
                      <a:cubicBezTo>
                        <a:pt x="13239" y="15603"/>
                        <a:pt x="12882" y="15425"/>
                        <a:pt x="12499" y="15237"/>
                      </a:cubicBezTo>
                      <a:cubicBezTo>
                        <a:pt x="12490" y="15228"/>
                        <a:pt x="12481" y="15219"/>
                        <a:pt x="12472" y="15202"/>
                      </a:cubicBezTo>
                      <a:cubicBezTo>
                        <a:pt x="12294" y="14952"/>
                        <a:pt x="12160" y="14622"/>
                        <a:pt x="11910" y="14417"/>
                      </a:cubicBezTo>
                      <a:close/>
                      <a:moveTo>
                        <a:pt x="12597" y="15353"/>
                      </a:moveTo>
                      <a:lnTo>
                        <a:pt x="12597" y="15353"/>
                      </a:lnTo>
                      <a:cubicBezTo>
                        <a:pt x="13409" y="15844"/>
                        <a:pt x="14185" y="16344"/>
                        <a:pt x="15095" y="16647"/>
                      </a:cubicBezTo>
                      <a:cubicBezTo>
                        <a:pt x="15648" y="16834"/>
                        <a:pt x="16183" y="16995"/>
                        <a:pt x="16754" y="17048"/>
                      </a:cubicBezTo>
                      <a:cubicBezTo>
                        <a:pt x="16845" y="17057"/>
                        <a:pt x="16935" y="17060"/>
                        <a:pt x="17024" y="17060"/>
                      </a:cubicBezTo>
                      <a:cubicBezTo>
                        <a:pt x="17514" y="17060"/>
                        <a:pt x="17984" y="16946"/>
                        <a:pt x="18467" y="16825"/>
                      </a:cubicBezTo>
                      <a:cubicBezTo>
                        <a:pt x="18476" y="16825"/>
                        <a:pt x="18476" y="16816"/>
                        <a:pt x="18476" y="16807"/>
                      </a:cubicBezTo>
                      <a:cubicBezTo>
                        <a:pt x="18583" y="16772"/>
                        <a:pt x="18690" y="16736"/>
                        <a:pt x="18806" y="16682"/>
                      </a:cubicBezTo>
                      <a:lnTo>
                        <a:pt x="18806" y="16682"/>
                      </a:lnTo>
                      <a:cubicBezTo>
                        <a:pt x="18726" y="16790"/>
                        <a:pt x="18645" y="16897"/>
                        <a:pt x="18574" y="17013"/>
                      </a:cubicBezTo>
                      <a:cubicBezTo>
                        <a:pt x="18443" y="16999"/>
                        <a:pt x="18308" y="16992"/>
                        <a:pt x="18171" y="16992"/>
                      </a:cubicBezTo>
                      <a:cubicBezTo>
                        <a:pt x="17489" y="16992"/>
                        <a:pt x="16758" y="17158"/>
                        <a:pt x="16201" y="17485"/>
                      </a:cubicBezTo>
                      <a:cubicBezTo>
                        <a:pt x="15782" y="17735"/>
                        <a:pt x="15371" y="18012"/>
                        <a:pt x="14961" y="18279"/>
                      </a:cubicBezTo>
                      <a:cubicBezTo>
                        <a:pt x="14952" y="18279"/>
                        <a:pt x="14934" y="18288"/>
                        <a:pt x="14925" y="18297"/>
                      </a:cubicBezTo>
                      <a:cubicBezTo>
                        <a:pt x="14988" y="18146"/>
                        <a:pt x="15006" y="17958"/>
                        <a:pt x="14970" y="17753"/>
                      </a:cubicBezTo>
                      <a:cubicBezTo>
                        <a:pt x="14970" y="17753"/>
                        <a:pt x="14970" y="17753"/>
                        <a:pt x="14970" y="17744"/>
                      </a:cubicBezTo>
                      <a:cubicBezTo>
                        <a:pt x="14943" y="17343"/>
                        <a:pt x="14702" y="16914"/>
                        <a:pt x="14453" y="16665"/>
                      </a:cubicBezTo>
                      <a:cubicBezTo>
                        <a:pt x="14328" y="16513"/>
                        <a:pt x="14158" y="16397"/>
                        <a:pt x="13989" y="16290"/>
                      </a:cubicBezTo>
                      <a:cubicBezTo>
                        <a:pt x="13525" y="15987"/>
                        <a:pt x="12972" y="15773"/>
                        <a:pt x="12597" y="15353"/>
                      </a:cubicBezTo>
                      <a:close/>
                      <a:moveTo>
                        <a:pt x="6609" y="14677"/>
                      </a:moveTo>
                      <a:cubicBezTo>
                        <a:pt x="6637" y="14677"/>
                        <a:pt x="6660" y="14694"/>
                        <a:pt x="6673" y="14738"/>
                      </a:cubicBezTo>
                      <a:cubicBezTo>
                        <a:pt x="6745" y="14925"/>
                        <a:pt x="6718" y="15166"/>
                        <a:pt x="6780" y="15371"/>
                      </a:cubicBezTo>
                      <a:cubicBezTo>
                        <a:pt x="6816" y="15505"/>
                        <a:pt x="6923" y="15603"/>
                        <a:pt x="7048" y="15639"/>
                      </a:cubicBezTo>
                      <a:cubicBezTo>
                        <a:pt x="7068" y="15643"/>
                        <a:pt x="7090" y="15644"/>
                        <a:pt x="7115" y="15644"/>
                      </a:cubicBezTo>
                      <a:cubicBezTo>
                        <a:pt x="7201" y="15644"/>
                        <a:pt x="7310" y="15622"/>
                        <a:pt x="7387" y="15594"/>
                      </a:cubicBezTo>
                      <a:lnTo>
                        <a:pt x="7387" y="15594"/>
                      </a:lnTo>
                      <a:cubicBezTo>
                        <a:pt x="7325" y="16674"/>
                        <a:pt x="7102" y="17637"/>
                        <a:pt x="6272" y="18377"/>
                      </a:cubicBezTo>
                      <a:cubicBezTo>
                        <a:pt x="6094" y="18369"/>
                        <a:pt x="5924" y="18369"/>
                        <a:pt x="5746" y="18360"/>
                      </a:cubicBezTo>
                      <a:cubicBezTo>
                        <a:pt x="6772" y="17726"/>
                        <a:pt x="6620" y="15960"/>
                        <a:pt x="6245" y="14970"/>
                      </a:cubicBezTo>
                      <a:cubicBezTo>
                        <a:pt x="6290" y="14925"/>
                        <a:pt x="6334" y="14889"/>
                        <a:pt x="6370" y="14854"/>
                      </a:cubicBezTo>
                      <a:cubicBezTo>
                        <a:pt x="6397" y="14834"/>
                        <a:pt x="6525" y="14677"/>
                        <a:pt x="6609" y="14677"/>
                      </a:cubicBezTo>
                      <a:close/>
                      <a:moveTo>
                        <a:pt x="6183" y="15041"/>
                      </a:moveTo>
                      <a:cubicBezTo>
                        <a:pt x="6272" y="16165"/>
                        <a:pt x="6620" y="17601"/>
                        <a:pt x="5558" y="18360"/>
                      </a:cubicBezTo>
                      <a:cubicBezTo>
                        <a:pt x="5282" y="18360"/>
                        <a:pt x="5005" y="18369"/>
                        <a:pt x="4729" y="18386"/>
                      </a:cubicBezTo>
                      <a:cubicBezTo>
                        <a:pt x="5540" y="17824"/>
                        <a:pt x="6102" y="16495"/>
                        <a:pt x="5523" y="15594"/>
                      </a:cubicBezTo>
                      <a:cubicBezTo>
                        <a:pt x="5763" y="15460"/>
                        <a:pt x="5995" y="15228"/>
                        <a:pt x="6183" y="15041"/>
                      </a:cubicBezTo>
                      <a:close/>
                      <a:moveTo>
                        <a:pt x="7940" y="15237"/>
                      </a:moveTo>
                      <a:lnTo>
                        <a:pt x="7940" y="15237"/>
                      </a:lnTo>
                      <a:cubicBezTo>
                        <a:pt x="7726" y="15523"/>
                        <a:pt x="7771" y="15835"/>
                        <a:pt x="8279" y="15880"/>
                      </a:cubicBezTo>
                      <a:cubicBezTo>
                        <a:pt x="8299" y="15881"/>
                        <a:pt x="8319" y="15882"/>
                        <a:pt x="8339" y="15882"/>
                      </a:cubicBezTo>
                      <a:cubicBezTo>
                        <a:pt x="8435" y="15882"/>
                        <a:pt x="8529" y="15865"/>
                        <a:pt x="8618" y="15835"/>
                      </a:cubicBezTo>
                      <a:lnTo>
                        <a:pt x="8618" y="15835"/>
                      </a:lnTo>
                      <a:cubicBezTo>
                        <a:pt x="8475" y="16888"/>
                        <a:pt x="7904" y="17896"/>
                        <a:pt x="6968" y="18431"/>
                      </a:cubicBezTo>
                      <a:cubicBezTo>
                        <a:pt x="6772" y="18413"/>
                        <a:pt x="6575" y="18395"/>
                        <a:pt x="6388" y="18386"/>
                      </a:cubicBezTo>
                      <a:cubicBezTo>
                        <a:pt x="7307" y="17771"/>
                        <a:pt x="7476" y="16620"/>
                        <a:pt x="7441" y="15576"/>
                      </a:cubicBezTo>
                      <a:cubicBezTo>
                        <a:pt x="7619" y="15496"/>
                        <a:pt x="7789" y="15362"/>
                        <a:pt x="7940" y="15237"/>
                      </a:cubicBezTo>
                      <a:close/>
                      <a:moveTo>
                        <a:pt x="4425" y="14675"/>
                      </a:moveTo>
                      <a:cubicBezTo>
                        <a:pt x="4425" y="14764"/>
                        <a:pt x="4416" y="14845"/>
                        <a:pt x="4416" y="14854"/>
                      </a:cubicBezTo>
                      <a:cubicBezTo>
                        <a:pt x="4416" y="14988"/>
                        <a:pt x="4461" y="15103"/>
                        <a:pt x="4497" y="15228"/>
                      </a:cubicBezTo>
                      <a:cubicBezTo>
                        <a:pt x="4559" y="15442"/>
                        <a:pt x="4773" y="15576"/>
                        <a:pt x="4961" y="15657"/>
                      </a:cubicBezTo>
                      <a:cubicBezTo>
                        <a:pt x="5029" y="15687"/>
                        <a:pt x="5099" y="15701"/>
                        <a:pt x="5170" y="15701"/>
                      </a:cubicBezTo>
                      <a:cubicBezTo>
                        <a:pt x="5264" y="15701"/>
                        <a:pt x="5359" y="15676"/>
                        <a:pt x="5451" y="15630"/>
                      </a:cubicBezTo>
                      <a:lnTo>
                        <a:pt x="5451" y="15630"/>
                      </a:lnTo>
                      <a:cubicBezTo>
                        <a:pt x="5969" y="16611"/>
                        <a:pt x="5192" y="17655"/>
                        <a:pt x="4613" y="18395"/>
                      </a:cubicBezTo>
                      <a:cubicBezTo>
                        <a:pt x="4318" y="18413"/>
                        <a:pt x="4033" y="18440"/>
                        <a:pt x="3738" y="18476"/>
                      </a:cubicBezTo>
                      <a:cubicBezTo>
                        <a:pt x="4238" y="18235"/>
                        <a:pt x="4470" y="17682"/>
                        <a:pt x="4559" y="17137"/>
                      </a:cubicBezTo>
                      <a:cubicBezTo>
                        <a:pt x="4666" y="16424"/>
                        <a:pt x="4407" y="15746"/>
                        <a:pt x="3970" y="15193"/>
                      </a:cubicBezTo>
                      <a:cubicBezTo>
                        <a:pt x="4131" y="15032"/>
                        <a:pt x="4274" y="14845"/>
                        <a:pt x="4425" y="14675"/>
                      </a:cubicBezTo>
                      <a:close/>
                      <a:moveTo>
                        <a:pt x="9368" y="15523"/>
                      </a:moveTo>
                      <a:lnTo>
                        <a:pt x="9368" y="15523"/>
                      </a:lnTo>
                      <a:cubicBezTo>
                        <a:pt x="9412" y="16210"/>
                        <a:pt x="9269" y="16950"/>
                        <a:pt x="8957" y="17566"/>
                      </a:cubicBezTo>
                      <a:cubicBezTo>
                        <a:pt x="8716" y="18030"/>
                        <a:pt x="8243" y="18297"/>
                        <a:pt x="7789" y="18547"/>
                      </a:cubicBezTo>
                      <a:cubicBezTo>
                        <a:pt x="7708" y="18529"/>
                        <a:pt x="7628" y="18520"/>
                        <a:pt x="7548" y="18502"/>
                      </a:cubicBezTo>
                      <a:cubicBezTo>
                        <a:pt x="7414" y="18485"/>
                        <a:pt x="7289" y="18467"/>
                        <a:pt x="7155" y="18458"/>
                      </a:cubicBezTo>
                      <a:cubicBezTo>
                        <a:pt x="8119" y="18038"/>
                        <a:pt x="8690" y="16816"/>
                        <a:pt x="8690" y="15817"/>
                      </a:cubicBezTo>
                      <a:cubicBezTo>
                        <a:pt x="8913" y="15737"/>
                        <a:pt x="9136" y="15612"/>
                        <a:pt x="9368" y="15523"/>
                      </a:cubicBezTo>
                      <a:close/>
                      <a:moveTo>
                        <a:pt x="9731" y="15441"/>
                      </a:moveTo>
                      <a:cubicBezTo>
                        <a:pt x="9902" y="15441"/>
                        <a:pt x="10035" y="15569"/>
                        <a:pt x="10153" y="15728"/>
                      </a:cubicBezTo>
                      <a:cubicBezTo>
                        <a:pt x="10295" y="17021"/>
                        <a:pt x="9635" y="18226"/>
                        <a:pt x="8368" y="18645"/>
                      </a:cubicBezTo>
                      <a:cubicBezTo>
                        <a:pt x="8243" y="18618"/>
                        <a:pt x="8110" y="18601"/>
                        <a:pt x="7976" y="18574"/>
                      </a:cubicBezTo>
                      <a:cubicBezTo>
                        <a:pt x="9162" y="18092"/>
                        <a:pt x="9608" y="16754"/>
                        <a:pt x="9421" y="15505"/>
                      </a:cubicBezTo>
                      <a:cubicBezTo>
                        <a:pt x="9510" y="15469"/>
                        <a:pt x="9608" y="15451"/>
                        <a:pt x="9698" y="15442"/>
                      </a:cubicBezTo>
                      <a:cubicBezTo>
                        <a:pt x="9709" y="15441"/>
                        <a:pt x="9720" y="15441"/>
                        <a:pt x="9731" y="15441"/>
                      </a:cubicBezTo>
                      <a:close/>
                      <a:moveTo>
                        <a:pt x="3935" y="15228"/>
                      </a:moveTo>
                      <a:lnTo>
                        <a:pt x="3935" y="15228"/>
                      </a:lnTo>
                      <a:cubicBezTo>
                        <a:pt x="4604" y="16272"/>
                        <a:pt x="4630" y="17851"/>
                        <a:pt x="3426" y="18511"/>
                      </a:cubicBezTo>
                      <a:cubicBezTo>
                        <a:pt x="3426" y="18520"/>
                        <a:pt x="3426" y="18520"/>
                        <a:pt x="3426" y="18520"/>
                      </a:cubicBezTo>
                      <a:cubicBezTo>
                        <a:pt x="3051" y="18574"/>
                        <a:pt x="2668" y="18645"/>
                        <a:pt x="2293" y="18743"/>
                      </a:cubicBezTo>
                      <a:cubicBezTo>
                        <a:pt x="3506" y="18021"/>
                        <a:pt x="4738" y="16718"/>
                        <a:pt x="3578" y="15514"/>
                      </a:cubicBezTo>
                      <a:cubicBezTo>
                        <a:pt x="3667" y="15451"/>
                        <a:pt x="3747" y="15380"/>
                        <a:pt x="3828" y="15318"/>
                      </a:cubicBezTo>
                      <a:cubicBezTo>
                        <a:pt x="3863" y="15291"/>
                        <a:pt x="3899" y="15264"/>
                        <a:pt x="3935" y="15228"/>
                      </a:cubicBezTo>
                      <a:close/>
                      <a:moveTo>
                        <a:pt x="10233" y="15826"/>
                      </a:moveTo>
                      <a:cubicBezTo>
                        <a:pt x="10385" y="16049"/>
                        <a:pt x="10536" y="16290"/>
                        <a:pt x="10759" y="16352"/>
                      </a:cubicBezTo>
                      <a:lnTo>
                        <a:pt x="10768" y="16352"/>
                      </a:lnTo>
                      <a:cubicBezTo>
                        <a:pt x="10777" y="17468"/>
                        <a:pt x="10162" y="18467"/>
                        <a:pt x="9055" y="18779"/>
                      </a:cubicBezTo>
                      <a:cubicBezTo>
                        <a:pt x="8877" y="18743"/>
                        <a:pt x="8690" y="18708"/>
                        <a:pt x="8511" y="18672"/>
                      </a:cubicBezTo>
                      <a:cubicBezTo>
                        <a:pt x="9760" y="18377"/>
                        <a:pt x="10483" y="17057"/>
                        <a:pt x="10233" y="15826"/>
                      </a:cubicBezTo>
                      <a:close/>
                      <a:moveTo>
                        <a:pt x="11455" y="16112"/>
                      </a:moveTo>
                      <a:lnTo>
                        <a:pt x="11455" y="16112"/>
                      </a:lnTo>
                      <a:cubicBezTo>
                        <a:pt x="11526" y="16709"/>
                        <a:pt x="11473" y="17253"/>
                        <a:pt x="11214" y="17815"/>
                      </a:cubicBezTo>
                      <a:cubicBezTo>
                        <a:pt x="10955" y="18360"/>
                        <a:pt x="10331" y="18824"/>
                        <a:pt x="9724" y="18904"/>
                      </a:cubicBezTo>
                      <a:cubicBezTo>
                        <a:pt x="9582" y="18877"/>
                        <a:pt x="9439" y="18850"/>
                        <a:pt x="9296" y="18824"/>
                      </a:cubicBezTo>
                      <a:cubicBezTo>
                        <a:pt x="10331" y="18583"/>
                        <a:pt x="11027" y="17387"/>
                        <a:pt x="10804" y="16361"/>
                      </a:cubicBezTo>
                      <a:lnTo>
                        <a:pt x="10804" y="16361"/>
                      </a:lnTo>
                      <a:cubicBezTo>
                        <a:pt x="10820" y="16363"/>
                        <a:pt x="10836" y="16364"/>
                        <a:pt x="10852" y="16364"/>
                      </a:cubicBezTo>
                      <a:cubicBezTo>
                        <a:pt x="11051" y="16364"/>
                        <a:pt x="11257" y="16219"/>
                        <a:pt x="11455" y="16112"/>
                      </a:cubicBezTo>
                      <a:close/>
                      <a:moveTo>
                        <a:pt x="13748" y="16522"/>
                      </a:moveTo>
                      <a:cubicBezTo>
                        <a:pt x="13971" y="16558"/>
                        <a:pt x="14185" y="16647"/>
                        <a:pt x="14372" y="16825"/>
                      </a:cubicBezTo>
                      <a:cubicBezTo>
                        <a:pt x="14586" y="17030"/>
                        <a:pt x="14845" y="17450"/>
                        <a:pt x="14818" y="17878"/>
                      </a:cubicBezTo>
                      <a:cubicBezTo>
                        <a:pt x="14800" y="18306"/>
                        <a:pt x="14417" y="18743"/>
                        <a:pt x="13917" y="18904"/>
                      </a:cubicBezTo>
                      <a:cubicBezTo>
                        <a:pt x="14185" y="18592"/>
                        <a:pt x="14337" y="18199"/>
                        <a:pt x="14354" y="17762"/>
                      </a:cubicBezTo>
                      <a:cubicBezTo>
                        <a:pt x="14372" y="17360"/>
                        <a:pt x="14167" y="16852"/>
                        <a:pt x="14042" y="16745"/>
                      </a:cubicBezTo>
                      <a:cubicBezTo>
                        <a:pt x="13908" y="16629"/>
                        <a:pt x="13792" y="16549"/>
                        <a:pt x="13748" y="16522"/>
                      </a:cubicBezTo>
                      <a:close/>
                      <a:moveTo>
                        <a:pt x="11786" y="15997"/>
                      </a:moveTo>
                      <a:cubicBezTo>
                        <a:pt x="11883" y="15997"/>
                        <a:pt x="11976" y="16039"/>
                        <a:pt x="12062" y="16147"/>
                      </a:cubicBezTo>
                      <a:cubicBezTo>
                        <a:pt x="12133" y="16236"/>
                        <a:pt x="12204" y="16308"/>
                        <a:pt x="12285" y="16361"/>
                      </a:cubicBezTo>
                      <a:cubicBezTo>
                        <a:pt x="12374" y="16870"/>
                        <a:pt x="12481" y="17316"/>
                        <a:pt x="12311" y="17851"/>
                      </a:cubicBezTo>
                      <a:cubicBezTo>
                        <a:pt x="12151" y="18342"/>
                        <a:pt x="11803" y="18859"/>
                        <a:pt x="11339" y="19118"/>
                      </a:cubicBezTo>
                      <a:cubicBezTo>
                        <a:pt x="11339" y="19118"/>
                        <a:pt x="11330" y="19127"/>
                        <a:pt x="11330" y="19127"/>
                      </a:cubicBezTo>
                      <a:cubicBezTo>
                        <a:pt x="10884" y="19091"/>
                        <a:pt x="10438" y="19029"/>
                        <a:pt x="10001" y="18948"/>
                      </a:cubicBezTo>
                      <a:cubicBezTo>
                        <a:pt x="10536" y="18877"/>
                        <a:pt x="10947" y="18476"/>
                        <a:pt x="11277" y="18021"/>
                      </a:cubicBezTo>
                      <a:cubicBezTo>
                        <a:pt x="11669" y="17476"/>
                        <a:pt x="11633" y="16718"/>
                        <a:pt x="11491" y="16094"/>
                      </a:cubicBezTo>
                      <a:cubicBezTo>
                        <a:pt x="11592" y="16037"/>
                        <a:pt x="11691" y="15997"/>
                        <a:pt x="11786" y="15997"/>
                      </a:cubicBezTo>
                      <a:close/>
                      <a:moveTo>
                        <a:pt x="13311" y="16486"/>
                      </a:moveTo>
                      <a:cubicBezTo>
                        <a:pt x="13391" y="16486"/>
                        <a:pt x="13552" y="16495"/>
                        <a:pt x="13552" y="16495"/>
                      </a:cubicBezTo>
                      <a:cubicBezTo>
                        <a:pt x="13552" y="16495"/>
                        <a:pt x="13694" y="16540"/>
                        <a:pt x="13864" y="16691"/>
                      </a:cubicBezTo>
                      <a:cubicBezTo>
                        <a:pt x="14042" y="16843"/>
                        <a:pt x="14256" y="17575"/>
                        <a:pt x="14176" y="18021"/>
                      </a:cubicBezTo>
                      <a:cubicBezTo>
                        <a:pt x="14114" y="18360"/>
                        <a:pt x="13899" y="18708"/>
                        <a:pt x="13667" y="18993"/>
                      </a:cubicBezTo>
                      <a:cubicBezTo>
                        <a:pt x="13284" y="19109"/>
                        <a:pt x="12865" y="19154"/>
                        <a:pt x="12463" y="19163"/>
                      </a:cubicBezTo>
                      <a:cubicBezTo>
                        <a:pt x="13043" y="18966"/>
                        <a:pt x="13471" y="18493"/>
                        <a:pt x="13560" y="17869"/>
                      </a:cubicBezTo>
                      <a:cubicBezTo>
                        <a:pt x="13596" y="17601"/>
                        <a:pt x="13605" y="16754"/>
                        <a:pt x="13311" y="16486"/>
                      </a:cubicBezTo>
                      <a:close/>
                      <a:moveTo>
                        <a:pt x="12383" y="16424"/>
                      </a:moveTo>
                      <a:cubicBezTo>
                        <a:pt x="12503" y="16476"/>
                        <a:pt x="12629" y="16497"/>
                        <a:pt x="12773" y="16497"/>
                      </a:cubicBezTo>
                      <a:cubicBezTo>
                        <a:pt x="12800" y="16497"/>
                        <a:pt x="12827" y="16497"/>
                        <a:pt x="12856" y="16495"/>
                      </a:cubicBezTo>
                      <a:cubicBezTo>
                        <a:pt x="12963" y="16495"/>
                        <a:pt x="13070" y="16486"/>
                        <a:pt x="13177" y="16486"/>
                      </a:cubicBezTo>
                      <a:cubicBezTo>
                        <a:pt x="13489" y="16790"/>
                        <a:pt x="13418" y="17601"/>
                        <a:pt x="13364" y="17958"/>
                      </a:cubicBezTo>
                      <a:cubicBezTo>
                        <a:pt x="13284" y="18485"/>
                        <a:pt x="12704" y="18940"/>
                        <a:pt x="12249" y="19163"/>
                      </a:cubicBezTo>
                      <a:cubicBezTo>
                        <a:pt x="12198" y="19166"/>
                        <a:pt x="12148" y="19167"/>
                        <a:pt x="12098" y="19167"/>
                      </a:cubicBezTo>
                      <a:cubicBezTo>
                        <a:pt x="11998" y="19167"/>
                        <a:pt x="11901" y="19163"/>
                        <a:pt x="11812" y="19163"/>
                      </a:cubicBezTo>
                      <a:cubicBezTo>
                        <a:pt x="11696" y="19154"/>
                        <a:pt x="11589" y="19154"/>
                        <a:pt x="11482" y="19145"/>
                      </a:cubicBezTo>
                      <a:cubicBezTo>
                        <a:pt x="11910" y="18966"/>
                        <a:pt x="12249" y="18574"/>
                        <a:pt x="12392" y="18146"/>
                      </a:cubicBezTo>
                      <a:cubicBezTo>
                        <a:pt x="12508" y="17815"/>
                        <a:pt x="12570" y="17503"/>
                        <a:pt x="12570" y="17155"/>
                      </a:cubicBezTo>
                      <a:cubicBezTo>
                        <a:pt x="12570" y="16879"/>
                        <a:pt x="12472" y="16656"/>
                        <a:pt x="12383" y="16424"/>
                      </a:cubicBezTo>
                      <a:close/>
                      <a:moveTo>
                        <a:pt x="37959" y="21333"/>
                      </a:moveTo>
                      <a:cubicBezTo>
                        <a:pt x="38407" y="21333"/>
                        <a:pt x="38854" y="21365"/>
                        <a:pt x="39289" y="21428"/>
                      </a:cubicBezTo>
                      <a:cubicBezTo>
                        <a:pt x="39574" y="21473"/>
                        <a:pt x="39869" y="21544"/>
                        <a:pt x="40154" y="21634"/>
                      </a:cubicBezTo>
                      <a:cubicBezTo>
                        <a:pt x="40091" y="21631"/>
                        <a:pt x="40028" y="21630"/>
                        <a:pt x="39965" y="21630"/>
                      </a:cubicBezTo>
                      <a:cubicBezTo>
                        <a:pt x="39250" y="21630"/>
                        <a:pt x="38524" y="21766"/>
                        <a:pt x="37844" y="21955"/>
                      </a:cubicBezTo>
                      <a:cubicBezTo>
                        <a:pt x="36755" y="22258"/>
                        <a:pt x="35720" y="22749"/>
                        <a:pt x="34614" y="22972"/>
                      </a:cubicBezTo>
                      <a:cubicBezTo>
                        <a:pt x="33919" y="23114"/>
                        <a:pt x="33217" y="23220"/>
                        <a:pt x="32515" y="23220"/>
                      </a:cubicBezTo>
                      <a:cubicBezTo>
                        <a:pt x="32117" y="23220"/>
                        <a:pt x="31719" y="23186"/>
                        <a:pt x="31322" y="23106"/>
                      </a:cubicBezTo>
                      <a:cubicBezTo>
                        <a:pt x="30849" y="22776"/>
                        <a:pt x="30430" y="22365"/>
                        <a:pt x="30064" y="21910"/>
                      </a:cubicBezTo>
                      <a:lnTo>
                        <a:pt x="30064" y="21910"/>
                      </a:lnTo>
                      <a:cubicBezTo>
                        <a:pt x="30171" y="21990"/>
                        <a:pt x="30296" y="22053"/>
                        <a:pt x="30466" y="22098"/>
                      </a:cubicBezTo>
                      <a:cubicBezTo>
                        <a:pt x="30964" y="22242"/>
                        <a:pt x="31505" y="22249"/>
                        <a:pt x="32024" y="22249"/>
                      </a:cubicBezTo>
                      <a:cubicBezTo>
                        <a:pt x="32082" y="22249"/>
                        <a:pt x="32139" y="22249"/>
                        <a:pt x="32196" y="22249"/>
                      </a:cubicBezTo>
                      <a:cubicBezTo>
                        <a:pt x="33276" y="22240"/>
                        <a:pt x="34346" y="21990"/>
                        <a:pt x="35372" y="21696"/>
                      </a:cubicBezTo>
                      <a:cubicBezTo>
                        <a:pt x="36198" y="21454"/>
                        <a:pt x="37083" y="21333"/>
                        <a:pt x="37959" y="21333"/>
                      </a:cubicBezTo>
                      <a:close/>
                      <a:moveTo>
                        <a:pt x="22284" y="15350"/>
                      </a:moveTo>
                      <a:cubicBezTo>
                        <a:pt x="22930" y="15350"/>
                        <a:pt x="23605" y="15511"/>
                        <a:pt x="24185" y="15666"/>
                      </a:cubicBezTo>
                      <a:cubicBezTo>
                        <a:pt x="24944" y="15862"/>
                        <a:pt x="25747" y="16290"/>
                        <a:pt x="26389" y="16745"/>
                      </a:cubicBezTo>
                      <a:cubicBezTo>
                        <a:pt x="26396" y="16749"/>
                        <a:pt x="26404" y="16751"/>
                        <a:pt x="26410" y="16751"/>
                      </a:cubicBezTo>
                      <a:cubicBezTo>
                        <a:pt x="26443" y="16751"/>
                        <a:pt x="26463" y="16703"/>
                        <a:pt x="26434" y="16674"/>
                      </a:cubicBezTo>
                      <a:cubicBezTo>
                        <a:pt x="26335" y="16611"/>
                        <a:pt x="26237" y="16540"/>
                        <a:pt x="26148" y="16477"/>
                      </a:cubicBezTo>
                      <a:cubicBezTo>
                        <a:pt x="26621" y="16281"/>
                        <a:pt x="27192" y="16228"/>
                        <a:pt x="27691" y="16165"/>
                      </a:cubicBezTo>
                      <a:cubicBezTo>
                        <a:pt x="27775" y="16155"/>
                        <a:pt x="27859" y="16151"/>
                        <a:pt x="27943" y="16151"/>
                      </a:cubicBezTo>
                      <a:cubicBezTo>
                        <a:pt x="28479" y="16151"/>
                        <a:pt x="29022" y="16338"/>
                        <a:pt x="29485" y="16584"/>
                      </a:cubicBezTo>
                      <a:cubicBezTo>
                        <a:pt x="30047" y="16897"/>
                        <a:pt x="30484" y="17307"/>
                        <a:pt x="30965" y="17726"/>
                      </a:cubicBezTo>
                      <a:cubicBezTo>
                        <a:pt x="31135" y="17878"/>
                        <a:pt x="31304" y="18030"/>
                        <a:pt x="31456" y="18190"/>
                      </a:cubicBezTo>
                      <a:cubicBezTo>
                        <a:pt x="31563" y="18306"/>
                        <a:pt x="31652" y="18422"/>
                        <a:pt x="31733" y="18547"/>
                      </a:cubicBezTo>
                      <a:cubicBezTo>
                        <a:pt x="31813" y="18663"/>
                        <a:pt x="31804" y="18806"/>
                        <a:pt x="31733" y="18895"/>
                      </a:cubicBezTo>
                      <a:cubicBezTo>
                        <a:pt x="31687" y="18951"/>
                        <a:pt x="31603" y="18986"/>
                        <a:pt x="31511" y="18986"/>
                      </a:cubicBezTo>
                      <a:cubicBezTo>
                        <a:pt x="31457" y="18986"/>
                        <a:pt x="31401" y="18975"/>
                        <a:pt x="31349" y="18948"/>
                      </a:cubicBezTo>
                      <a:cubicBezTo>
                        <a:pt x="31197" y="18877"/>
                        <a:pt x="31055" y="18690"/>
                        <a:pt x="30974" y="18627"/>
                      </a:cubicBezTo>
                      <a:cubicBezTo>
                        <a:pt x="30909" y="18576"/>
                        <a:pt x="30683" y="18282"/>
                        <a:pt x="30486" y="18282"/>
                      </a:cubicBezTo>
                      <a:cubicBezTo>
                        <a:pt x="30441" y="18282"/>
                        <a:pt x="30398" y="18297"/>
                        <a:pt x="30359" y="18333"/>
                      </a:cubicBezTo>
                      <a:cubicBezTo>
                        <a:pt x="30261" y="18422"/>
                        <a:pt x="30252" y="18493"/>
                        <a:pt x="30252" y="18618"/>
                      </a:cubicBezTo>
                      <a:cubicBezTo>
                        <a:pt x="30252" y="18690"/>
                        <a:pt x="30278" y="18761"/>
                        <a:pt x="30296" y="18832"/>
                      </a:cubicBezTo>
                      <a:cubicBezTo>
                        <a:pt x="30340" y="18985"/>
                        <a:pt x="30181" y="19079"/>
                        <a:pt x="30030" y="19079"/>
                      </a:cubicBezTo>
                      <a:cubicBezTo>
                        <a:pt x="29995" y="19079"/>
                        <a:pt x="29962" y="19074"/>
                        <a:pt x="29931" y="19064"/>
                      </a:cubicBezTo>
                      <a:cubicBezTo>
                        <a:pt x="29663" y="18993"/>
                        <a:pt x="29476" y="18877"/>
                        <a:pt x="29181" y="18770"/>
                      </a:cubicBezTo>
                      <a:cubicBezTo>
                        <a:pt x="29067" y="18726"/>
                        <a:pt x="28949" y="18659"/>
                        <a:pt x="28832" y="18659"/>
                      </a:cubicBezTo>
                      <a:cubicBezTo>
                        <a:pt x="28785" y="18659"/>
                        <a:pt x="28737" y="18670"/>
                        <a:pt x="28691" y="18699"/>
                      </a:cubicBezTo>
                      <a:cubicBezTo>
                        <a:pt x="28655" y="18725"/>
                        <a:pt x="28619" y="18761"/>
                        <a:pt x="28601" y="18797"/>
                      </a:cubicBezTo>
                      <a:cubicBezTo>
                        <a:pt x="28546" y="18913"/>
                        <a:pt x="28457" y="18954"/>
                        <a:pt x="28357" y="18954"/>
                      </a:cubicBezTo>
                      <a:cubicBezTo>
                        <a:pt x="28182" y="18954"/>
                        <a:pt x="27974" y="18830"/>
                        <a:pt x="27861" y="18779"/>
                      </a:cubicBezTo>
                      <a:cubicBezTo>
                        <a:pt x="27638" y="18681"/>
                        <a:pt x="27424" y="18627"/>
                        <a:pt x="27183" y="18609"/>
                      </a:cubicBezTo>
                      <a:cubicBezTo>
                        <a:pt x="26996" y="18279"/>
                        <a:pt x="26719" y="17976"/>
                        <a:pt x="26496" y="17771"/>
                      </a:cubicBezTo>
                      <a:cubicBezTo>
                        <a:pt x="26485" y="17760"/>
                        <a:pt x="26473" y="17756"/>
                        <a:pt x="26462" y="17756"/>
                      </a:cubicBezTo>
                      <a:cubicBezTo>
                        <a:pt x="26427" y="17756"/>
                        <a:pt x="26398" y="17800"/>
                        <a:pt x="26425" y="17833"/>
                      </a:cubicBezTo>
                      <a:cubicBezTo>
                        <a:pt x="26799" y="18253"/>
                        <a:pt x="27451" y="19118"/>
                        <a:pt x="27138" y="19680"/>
                      </a:cubicBezTo>
                      <a:cubicBezTo>
                        <a:pt x="27010" y="19912"/>
                        <a:pt x="26741" y="20019"/>
                        <a:pt x="26593" y="20019"/>
                      </a:cubicBezTo>
                      <a:cubicBezTo>
                        <a:pt x="26587" y="20019"/>
                        <a:pt x="26582" y="20019"/>
                        <a:pt x="26576" y="20019"/>
                      </a:cubicBezTo>
                      <a:cubicBezTo>
                        <a:pt x="26425" y="20010"/>
                        <a:pt x="26219" y="19903"/>
                        <a:pt x="26086" y="19760"/>
                      </a:cubicBezTo>
                      <a:cubicBezTo>
                        <a:pt x="25970" y="19635"/>
                        <a:pt x="25889" y="19528"/>
                        <a:pt x="25729" y="19484"/>
                      </a:cubicBezTo>
                      <a:cubicBezTo>
                        <a:pt x="25722" y="19483"/>
                        <a:pt x="25715" y="19482"/>
                        <a:pt x="25708" y="19482"/>
                      </a:cubicBezTo>
                      <a:cubicBezTo>
                        <a:pt x="25662" y="19482"/>
                        <a:pt x="25619" y="19508"/>
                        <a:pt x="25604" y="19555"/>
                      </a:cubicBezTo>
                      <a:cubicBezTo>
                        <a:pt x="25545" y="19824"/>
                        <a:pt x="25375" y="19987"/>
                        <a:pt x="25144" y="19987"/>
                      </a:cubicBezTo>
                      <a:cubicBezTo>
                        <a:pt x="25060" y="19987"/>
                        <a:pt x="24969" y="19966"/>
                        <a:pt x="24872" y="19921"/>
                      </a:cubicBezTo>
                      <a:cubicBezTo>
                        <a:pt x="24694" y="19841"/>
                        <a:pt x="24489" y="19769"/>
                        <a:pt x="24319" y="19653"/>
                      </a:cubicBezTo>
                      <a:cubicBezTo>
                        <a:pt x="24254" y="19608"/>
                        <a:pt x="24174" y="19568"/>
                        <a:pt x="24099" y="19568"/>
                      </a:cubicBezTo>
                      <a:cubicBezTo>
                        <a:pt x="24041" y="19568"/>
                        <a:pt x="23987" y="19591"/>
                        <a:pt x="23945" y="19653"/>
                      </a:cubicBezTo>
                      <a:cubicBezTo>
                        <a:pt x="23882" y="19742"/>
                        <a:pt x="23846" y="19823"/>
                        <a:pt x="23811" y="19921"/>
                      </a:cubicBezTo>
                      <a:cubicBezTo>
                        <a:pt x="23703" y="20201"/>
                        <a:pt x="23496" y="20337"/>
                        <a:pt x="23234" y="20337"/>
                      </a:cubicBezTo>
                      <a:cubicBezTo>
                        <a:pt x="23170" y="20337"/>
                        <a:pt x="23104" y="20329"/>
                        <a:pt x="23035" y="20313"/>
                      </a:cubicBezTo>
                      <a:cubicBezTo>
                        <a:pt x="22687" y="20233"/>
                        <a:pt x="22464" y="19939"/>
                        <a:pt x="22142" y="19823"/>
                      </a:cubicBezTo>
                      <a:cubicBezTo>
                        <a:pt x="22107" y="19811"/>
                        <a:pt x="22074" y="19805"/>
                        <a:pt x="22045" y="19805"/>
                      </a:cubicBezTo>
                      <a:cubicBezTo>
                        <a:pt x="21944" y="19805"/>
                        <a:pt x="21881" y="19874"/>
                        <a:pt x="21839" y="19992"/>
                      </a:cubicBezTo>
                      <a:cubicBezTo>
                        <a:pt x="21812" y="20064"/>
                        <a:pt x="21839" y="20188"/>
                        <a:pt x="21839" y="20269"/>
                      </a:cubicBezTo>
                      <a:cubicBezTo>
                        <a:pt x="21833" y="20627"/>
                        <a:pt x="21574" y="20716"/>
                        <a:pt x="21300" y="20716"/>
                      </a:cubicBezTo>
                      <a:cubicBezTo>
                        <a:pt x="21179" y="20716"/>
                        <a:pt x="21054" y="20698"/>
                        <a:pt x="20947" y="20679"/>
                      </a:cubicBezTo>
                      <a:cubicBezTo>
                        <a:pt x="20706" y="20635"/>
                        <a:pt x="20465" y="20572"/>
                        <a:pt x="20224" y="20510"/>
                      </a:cubicBezTo>
                      <a:cubicBezTo>
                        <a:pt x="20019" y="20450"/>
                        <a:pt x="19352" y="20349"/>
                        <a:pt x="19134" y="20349"/>
                      </a:cubicBezTo>
                      <a:cubicBezTo>
                        <a:pt x="19125" y="20349"/>
                        <a:pt x="19117" y="20349"/>
                        <a:pt x="19109" y="20349"/>
                      </a:cubicBezTo>
                      <a:cubicBezTo>
                        <a:pt x="18913" y="20349"/>
                        <a:pt x="18503" y="20403"/>
                        <a:pt x="18253" y="20519"/>
                      </a:cubicBezTo>
                      <a:cubicBezTo>
                        <a:pt x="17597" y="20811"/>
                        <a:pt x="17346" y="21509"/>
                        <a:pt x="16599" y="21509"/>
                      </a:cubicBezTo>
                      <a:cubicBezTo>
                        <a:pt x="16594" y="21509"/>
                        <a:pt x="16589" y="21509"/>
                        <a:pt x="16585" y="21509"/>
                      </a:cubicBezTo>
                      <a:cubicBezTo>
                        <a:pt x="16460" y="21509"/>
                        <a:pt x="16174" y="21536"/>
                        <a:pt x="15907" y="21544"/>
                      </a:cubicBezTo>
                      <a:cubicBezTo>
                        <a:pt x="15639" y="21553"/>
                        <a:pt x="15068" y="21616"/>
                        <a:pt x="14800" y="21999"/>
                      </a:cubicBezTo>
                      <a:cubicBezTo>
                        <a:pt x="14577" y="22312"/>
                        <a:pt x="14756" y="22660"/>
                        <a:pt x="14194" y="22704"/>
                      </a:cubicBezTo>
                      <a:cubicBezTo>
                        <a:pt x="14165" y="22706"/>
                        <a:pt x="14135" y="22707"/>
                        <a:pt x="14106" y="22707"/>
                      </a:cubicBezTo>
                      <a:cubicBezTo>
                        <a:pt x="13866" y="22707"/>
                        <a:pt x="13620" y="22648"/>
                        <a:pt x="13373" y="22624"/>
                      </a:cubicBezTo>
                      <a:cubicBezTo>
                        <a:pt x="13301" y="22617"/>
                        <a:pt x="13230" y="22614"/>
                        <a:pt x="13161" y="22614"/>
                      </a:cubicBezTo>
                      <a:cubicBezTo>
                        <a:pt x="12604" y="22614"/>
                        <a:pt x="12137" y="22833"/>
                        <a:pt x="11741" y="23222"/>
                      </a:cubicBezTo>
                      <a:cubicBezTo>
                        <a:pt x="11937" y="22856"/>
                        <a:pt x="12356" y="22499"/>
                        <a:pt x="12677" y="22276"/>
                      </a:cubicBezTo>
                      <a:cubicBezTo>
                        <a:pt x="13320" y="21848"/>
                        <a:pt x="14096" y="21643"/>
                        <a:pt x="14756" y="21223"/>
                      </a:cubicBezTo>
                      <a:cubicBezTo>
                        <a:pt x="15050" y="21036"/>
                        <a:pt x="15282" y="20777"/>
                        <a:pt x="15550" y="20545"/>
                      </a:cubicBezTo>
                      <a:cubicBezTo>
                        <a:pt x="15951" y="20188"/>
                        <a:pt x="16415" y="19885"/>
                        <a:pt x="16879" y="19626"/>
                      </a:cubicBezTo>
                      <a:cubicBezTo>
                        <a:pt x="17182" y="19457"/>
                        <a:pt x="17334" y="19296"/>
                        <a:pt x="17521" y="19002"/>
                      </a:cubicBezTo>
                      <a:cubicBezTo>
                        <a:pt x="17718" y="18672"/>
                        <a:pt x="17878" y="18315"/>
                        <a:pt x="18092" y="17994"/>
                      </a:cubicBezTo>
                      <a:cubicBezTo>
                        <a:pt x="18342" y="17628"/>
                        <a:pt x="18637" y="17307"/>
                        <a:pt x="18877" y="16932"/>
                      </a:cubicBezTo>
                      <a:cubicBezTo>
                        <a:pt x="19422" y="16076"/>
                        <a:pt x="20439" y="15808"/>
                        <a:pt x="21340" y="15496"/>
                      </a:cubicBezTo>
                      <a:cubicBezTo>
                        <a:pt x="21636" y="15391"/>
                        <a:pt x="21956" y="15350"/>
                        <a:pt x="22284" y="15350"/>
                      </a:cubicBezTo>
                      <a:close/>
                      <a:moveTo>
                        <a:pt x="21946" y="20706"/>
                      </a:moveTo>
                      <a:lnTo>
                        <a:pt x="21946" y="20706"/>
                      </a:lnTo>
                      <a:cubicBezTo>
                        <a:pt x="21911" y="21402"/>
                        <a:pt x="22098" y="22017"/>
                        <a:pt x="22473" y="22624"/>
                      </a:cubicBezTo>
                      <a:cubicBezTo>
                        <a:pt x="22812" y="23177"/>
                        <a:pt x="23204" y="23498"/>
                        <a:pt x="23748" y="23685"/>
                      </a:cubicBezTo>
                      <a:cubicBezTo>
                        <a:pt x="23454" y="23668"/>
                        <a:pt x="23168" y="23668"/>
                        <a:pt x="22874" y="23668"/>
                      </a:cubicBezTo>
                      <a:cubicBezTo>
                        <a:pt x="22250" y="23498"/>
                        <a:pt x="21803" y="23141"/>
                        <a:pt x="21349" y="22597"/>
                      </a:cubicBezTo>
                      <a:cubicBezTo>
                        <a:pt x="20911" y="22062"/>
                        <a:pt x="20724" y="21473"/>
                        <a:pt x="20546" y="20831"/>
                      </a:cubicBezTo>
                      <a:lnTo>
                        <a:pt x="20546" y="20831"/>
                      </a:lnTo>
                      <a:cubicBezTo>
                        <a:pt x="20798" y="20903"/>
                        <a:pt x="21064" y="20959"/>
                        <a:pt x="21304" y="20959"/>
                      </a:cubicBezTo>
                      <a:cubicBezTo>
                        <a:pt x="21540" y="20959"/>
                        <a:pt x="21751" y="20905"/>
                        <a:pt x="21902" y="20759"/>
                      </a:cubicBezTo>
                      <a:cubicBezTo>
                        <a:pt x="21919" y="20742"/>
                        <a:pt x="21928" y="20724"/>
                        <a:pt x="21946" y="20706"/>
                      </a:cubicBezTo>
                      <a:close/>
                      <a:moveTo>
                        <a:pt x="19546" y="20554"/>
                      </a:moveTo>
                      <a:lnTo>
                        <a:pt x="19546" y="20554"/>
                      </a:lnTo>
                      <a:cubicBezTo>
                        <a:pt x="19636" y="20572"/>
                        <a:pt x="19734" y="20590"/>
                        <a:pt x="19823" y="20608"/>
                      </a:cubicBezTo>
                      <a:cubicBezTo>
                        <a:pt x="19984" y="20661"/>
                        <a:pt x="20189" y="20733"/>
                        <a:pt x="20421" y="20804"/>
                      </a:cubicBezTo>
                      <a:cubicBezTo>
                        <a:pt x="20501" y="21179"/>
                        <a:pt x="20555" y="21518"/>
                        <a:pt x="20697" y="21892"/>
                      </a:cubicBezTo>
                      <a:cubicBezTo>
                        <a:pt x="20840" y="22240"/>
                        <a:pt x="21090" y="22553"/>
                        <a:pt x="21331" y="22838"/>
                      </a:cubicBezTo>
                      <a:cubicBezTo>
                        <a:pt x="21643" y="23231"/>
                        <a:pt x="21982" y="23516"/>
                        <a:pt x="22383" y="23677"/>
                      </a:cubicBezTo>
                      <a:cubicBezTo>
                        <a:pt x="22071" y="23685"/>
                        <a:pt x="21759" y="23703"/>
                        <a:pt x="21438" y="23721"/>
                      </a:cubicBezTo>
                      <a:cubicBezTo>
                        <a:pt x="20894" y="23525"/>
                        <a:pt x="20340" y="23043"/>
                        <a:pt x="20055" y="22579"/>
                      </a:cubicBezTo>
                      <a:cubicBezTo>
                        <a:pt x="19761" y="22089"/>
                        <a:pt x="19475" y="21179"/>
                        <a:pt x="19546" y="20554"/>
                      </a:cubicBezTo>
                      <a:close/>
                      <a:moveTo>
                        <a:pt x="22116" y="20050"/>
                      </a:moveTo>
                      <a:cubicBezTo>
                        <a:pt x="22132" y="20050"/>
                        <a:pt x="22149" y="20054"/>
                        <a:pt x="22169" y="20064"/>
                      </a:cubicBezTo>
                      <a:cubicBezTo>
                        <a:pt x="22481" y="20233"/>
                        <a:pt x="22722" y="20447"/>
                        <a:pt x="23088" y="20536"/>
                      </a:cubicBezTo>
                      <a:cubicBezTo>
                        <a:pt x="23140" y="20548"/>
                        <a:pt x="23191" y="20553"/>
                        <a:pt x="23240" y="20553"/>
                      </a:cubicBezTo>
                      <a:cubicBezTo>
                        <a:pt x="23309" y="20553"/>
                        <a:pt x="23374" y="20543"/>
                        <a:pt x="23436" y="20527"/>
                      </a:cubicBezTo>
                      <a:lnTo>
                        <a:pt x="23436" y="20527"/>
                      </a:lnTo>
                      <a:cubicBezTo>
                        <a:pt x="23383" y="21375"/>
                        <a:pt x="23516" y="22089"/>
                        <a:pt x="23864" y="22874"/>
                      </a:cubicBezTo>
                      <a:cubicBezTo>
                        <a:pt x="23998" y="23177"/>
                        <a:pt x="24194" y="23525"/>
                        <a:pt x="24471" y="23739"/>
                      </a:cubicBezTo>
                      <a:cubicBezTo>
                        <a:pt x="24373" y="23730"/>
                        <a:pt x="24266" y="23721"/>
                        <a:pt x="24168" y="23712"/>
                      </a:cubicBezTo>
                      <a:cubicBezTo>
                        <a:pt x="24123" y="23712"/>
                        <a:pt x="24087" y="23703"/>
                        <a:pt x="24052" y="23703"/>
                      </a:cubicBezTo>
                      <a:cubicBezTo>
                        <a:pt x="23195" y="23373"/>
                        <a:pt x="22562" y="22668"/>
                        <a:pt x="22250" y="21830"/>
                      </a:cubicBezTo>
                      <a:cubicBezTo>
                        <a:pt x="22098" y="21411"/>
                        <a:pt x="22027" y="20759"/>
                        <a:pt x="22044" y="20679"/>
                      </a:cubicBezTo>
                      <a:cubicBezTo>
                        <a:pt x="22062" y="20590"/>
                        <a:pt x="22035" y="20456"/>
                        <a:pt x="22035" y="20403"/>
                      </a:cubicBezTo>
                      <a:cubicBezTo>
                        <a:pt x="22027" y="20347"/>
                        <a:pt x="21991" y="20050"/>
                        <a:pt x="22116" y="20050"/>
                      </a:cubicBezTo>
                      <a:close/>
                      <a:moveTo>
                        <a:pt x="19065" y="20527"/>
                      </a:moveTo>
                      <a:cubicBezTo>
                        <a:pt x="19190" y="20527"/>
                        <a:pt x="19315" y="20527"/>
                        <a:pt x="19430" y="20536"/>
                      </a:cubicBezTo>
                      <a:cubicBezTo>
                        <a:pt x="19297" y="21232"/>
                        <a:pt x="19591" y="22089"/>
                        <a:pt x="19894" y="22668"/>
                      </a:cubicBezTo>
                      <a:cubicBezTo>
                        <a:pt x="20126" y="23115"/>
                        <a:pt x="20635" y="23561"/>
                        <a:pt x="21161" y="23748"/>
                      </a:cubicBezTo>
                      <a:cubicBezTo>
                        <a:pt x="21072" y="23757"/>
                        <a:pt x="20992" y="23766"/>
                        <a:pt x="20902" y="23775"/>
                      </a:cubicBezTo>
                      <a:cubicBezTo>
                        <a:pt x="20233" y="23480"/>
                        <a:pt x="19671" y="23168"/>
                        <a:pt x="19306" y="22490"/>
                      </a:cubicBezTo>
                      <a:cubicBezTo>
                        <a:pt x="19038" y="21999"/>
                        <a:pt x="18860" y="21125"/>
                        <a:pt x="19065" y="20527"/>
                      </a:cubicBezTo>
                      <a:close/>
                      <a:moveTo>
                        <a:pt x="24043" y="19903"/>
                      </a:moveTo>
                      <a:lnTo>
                        <a:pt x="24043" y="19903"/>
                      </a:lnTo>
                      <a:cubicBezTo>
                        <a:pt x="24016" y="21330"/>
                        <a:pt x="24480" y="23123"/>
                        <a:pt x="25791" y="23846"/>
                      </a:cubicBezTo>
                      <a:cubicBezTo>
                        <a:pt x="25434" y="23810"/>
                        <a:pt x="25086" y="23784"/>
                        <a:pt x="24730" y="23757"/>
                      </a:cubicBezTo>
                      <a:cubicBezTo>
                        <a:pt x="24355" y="23534"/>
                        <a:pt x="24123" y="23097"/>
                        <a:pt x="23945" y="22713"/>
                      </a:cubicBezTo>
                      <a:cubicBezTo>
                        <a:pt x="23623" y="22008"/>
                        <a:pt x="23498" y="21286"/>
                        <a:pt x="23463" y="20519"/>
                      </a:cubicBezTo>
                      <a:cubicBezTo>
                        <a:pt x="23579" y="20483"/>
                        <a:pt x="23686" y="20420"/>
                        <a:pt x="23784" y="20340"/>
                      </a:cubicBezTo>
                      <a:cubicBezTo>
                        <a:pt x="23864" y="20269"/>
                        <a:pt x="23936" y="20162"/>
                        <a:pt x="23971" y="20064"/>
                      </a:cubicBezTo>
                      <a:cubicBezTo>
                        <a:pt x="23998" y="19992"/>
                        <a:pt x="24016" y="19939"/>
                        <a:pt x="24043" y="19903"/>
                      </a:cubicBezTo>
                      <a:close/>
                      <a:moveTo>
                        <a:pt x="18967" y="20536"/>
                      </a:moveTo>
                      <a:lnTo>
                        <a:pt x="18967" y="20536"/>
                      </a:lnTo>
                      <a:cubicBezTo>
                        <a:pt x="18735" y="21116"/>
                        <a:pt x="18913" y="21875"/>
                        <a:pt x="19100" y="22419"/>
                      </a:cubicBezTo>
                      <a:cubicBezTo>
                        <a:pt x="19359" y="23195"/>
                        <a:pt x="20046" y="23578"/>
                        <a:pt x="20778" y="23784"/>
                      </a:cubicBezTo>
                      <a:cubicBezTo>
                        <a:pt x="20394" y="23828"/>
                        <a:pt x="20001" y="23882"/>
                        <a:pt x="19618" y="23935"/>
                      </a:cubicBezTo>
                      <a:cubicBezTo>
                        <a:pt x="18289" y="23534"/>
                        <a:pt x="17834" y="22071"/>
                        <a:pt x="18146" y="20750"/>
                      </a:cubicBezTo>
                      <a:cubicBezTo>
                        <a:pt x="18396" y="20626"/>
                        <a:pt x="18681" y="20554"/>
                        <a:pt x="18967" y="20536"/>
                      </a:cubicBezTo>
                      <a:close/>
                      <a:moveTo>
                        <a:pt x="24132" y="19832"/>
                      </a:moveTo>
                      <a:cubicBezTo>
                        <a:pt x="24185" y="19832"/>
                        <a:pt x="24248" y="19858"/>
                        <a:pt x="24346" y="19903"/>
                      </a:cubicBezTo>
                      <a:cubicBezTo>
                        <a:pt x="24382" y="19921"/>
                        <a:pt x="24426" y="19939"/>
                        <a:pt x="24471" y="19965"/>
                      </a:cubicBezTo>
                      <a:cubicBezTo>
                        <a:pt x="24533" y="20982"/>
                        <a:pt x="25185" y="22053"/>
                        <a:pt x="25756" y="22865"/>
                      </a:cubicBezTo>
                      <a:cubicBezTo>
                        <a:pt x="26086" y="23338"/>
                        <a:pt x="26558" y="23730"/>
                        <a:pt x="27085" y="23989"/>
                      </a:cubicBezTo>
                      <a:cubicBezTo>
                        <a:pt x="26790" y="23953"/>
                        <a:pt x="26496" y="23917"/>
                        <a:pt x="26202" y="23882"/>
                      </a:cubicBezTo>
                      <a:cubicBezTo>
                        <a:pt x="25586" y="23534"/>
                        <a:pt x="25158" y="23052"/>
                        <a:pt x="24747" y="22445"/>
                      </a:cubicBezTo>
                      <a:cubicBezTo>
                        <a:pt x="24489" y="22080"/>
                        <a:pt x="24435" y="21616"/>
                        <a:pt x="24301" y="21197"/>
                      </a:cubicBezTo>
                      <a:cubicBezTo>
                        <a:pt x="24168" y="20768"/>
                        <a:pt x="24150" y="20287"/>
                        <a:pt x="24132" y="19832"/>
                      </a:cubicBezTo>
                      <a:close/>
                      <a:moveTo>
                        <a:pt x="18074" y="20786"/>
                      </a:moveTo>
                      <a:lnTo>
                        <a:pt x="18074" y="20786"/>
                      </a:lnTo>
                      <a:cubicBezTo>
                        <a:pt x="17735" y="21928"/>
                        <a:pt x="18074" y="23614"/>
                        <a:pt x="19261" y="23998"/>
                      </a:cubicBezTo>
                      <a:cubicBezTo>
                        <a:pt x="19190" y="24007"/>
                        <a:pt x="19109" y="24024"/>
                        <a:pt x="19038" y="24033"/>
                      </a:cubicBezTo>
                      <a:cubicBezTo>
                        <a:pt x="18565" y="23998"/>
                        <a:pt x="18101" y="23793"/>
                        <a:pt x="17691" y="23552"/>
                      </a:cubicBezTo>
                      <a:cubicBezTo>
                        <a:pt x="17084" y="23195"/>
                        <a:pt x="16986" y="22312"/>
                        <a:pt x="16933" y="21669"/>
                      </a:cubicBezTo>
                      <a:cubicBezTo>
                        <a:pt x="17022" y="21651"/>
                        <a:pt x="17111" y="21625"/>
                        <a:pt x="17191" y="21580"/>
                      </a:cubicBezTo>
                      <a:cubicBezTo>
                        <a:pt x="17495" y="21437"/>
                        <a:pt x="17628" y="21081"/>
                        <a:pt x="17896" y="20893"/>
                      </a:cubicBezTo>
                      <a:cubicBezTo>
                        <a:pt x="17950" y="20849"/>
                        <a:pt x="18012" y="20822"/>
                        <a:pt x="18074" y="20786"/>
                      </a:cubicBezTo>
                      <a:close/>
                      <a:moveTo>
                        <a:pt x="16861" y="21678"/>
                      </a:moveTo>
                      <a:cubicBezTo>
                        <a:pt x="16834" y="22392"/>
                        <a:pt x="16942" y="23061"/>
                        <a:pt x="17477" y="23596"/>
                      </a:cubicBezTo>
                      <a:cubicBezTo>
                        <a:pt x="17727" y="23846"/>
                        <a:pt x="18164" y="24033"/>
                        <a:pt x="18601" y="24114"/>
                      </a:cubicBezTo>
                      <a:cubicBezTo>
                        <a:pt x="18431" y="24140"/>
                        <a:pt x="18271" y="24176"/>
                        <a:pt x="18101" y="24212"/>
                      </a:cubicBezTo>
                      <a:cubicBezTo>
                        <a:pt x="17727" y="24176"/>
                        <a:pt x="17370" y="24105"/>
                        <a:pt x="17004" y="23873"/>
                      </a:cubicBezTo>
                      <a:cubicBezTo>
                        <a:pt x="16344" y="23462"/>
                        <a:pt x="15916" y="22445"/>
                        <a:pt x="16121" y="21687"/>
                      </a:cubicBezTo>
                      <a:lnTo>
                        <a:pt x="16388" y="21687"/>
                      </a:lnTo>
                      <a:cubicBezTo>
                        <a:pt x="16455" y="21691"/>
                        <a:pt x="16520" y="21693"/>
                        <a:pt x="16585" y="21693"/>
                      </a:cubicBezTo>
                      <a:cubicBezTo>
                        <a:pt x="16676" y="21693"/>
                        <a:pt x="16767" y="21689"/>
                        <a:pt x="16861" y="21678"/>
                      </a:cubicBezTo>
                      <a:close/>
                      <a:moveTo>
                        <a:pt x="25773" y="19716"/>
                      </a:moveTo>
                      <a:cubicBezTo>
                        <a:pt x="25782" y="19725"/>
                        <a:pt x="25791" y="19733"/>
                        <a:pt x="25809" y="19742"/>
                      </a:cubicBezTo>
                      <a:cubicBezTo>
                        <a:pt x="25871" y="20206"/>
                        <a:pt x="26112" y="20635"/>
                        <a:pt x="26300" y="21063"/>
                      </a:cubicBezTo>
                      <a:cubicBezTo>
                        <a:pt x="26567" y="21669"/>
                        <a:pt x="26924" y="22231"/>
                        <a:pt x="27370" y="22713"/>
                      </a:cubicBezTo>
                      <a:cubicBezTo>
                        <a:pt x="27816" y="23186"/>
                        <a:pt x="28253" y="23614"/>
                        <a:pt x="28798" y="23980"/>
                      </a:cubicBezTo>
                      <a:cubicBezTo>
                        <a:pt x="28976" y="24096"/>
                        <a:pt x="29172" y="24221"/>
                        <a:pt x="29369" y="24319"/>
                      </a:cubicBezTo>
                      <a:cubicBezTo>
                        <a:pt x="28789" y="24256"/>
                        <a:pt x="28200" y="24158"/>
                        <a:pt x="27620" y="24069"/>
                      </a:cubicBezTo>
                      <a:cubicBezTo>
                        <a:pt x="26897" y="23775"/>
                        <a:pt x="26264" y="23320"/>
                        <a:pt x="25791" y="22651"/>
                      </a:cubicBezTo>
                      <a:cubicBezTo>
                        <a:pt x="25541" y="22303"/>
                        <a:pt x="25345" y="21919"/>
                        <a:pt x="25158" y="21544"/>
                      </a:cubicBezTo>
                      <a:cubicBezTo>
                        <a:pt x="24899" y="21045"/>
                        <a:pt x="24623" y="20554"/>
                        <a:pt x="24542" y="20001"/>
                      </a:cubicBezTo>
                      <a:lnTo>
                        <a:pt x="24542" y="20001"/>
                      </a:lnTo>
                      <a:cubicBezTo>
                        <a:pt x="24751" y="20109"/>
                        <a:pt x="25006" y="20240"/>
                        <a:pt x="25218" y="20240"/>
                      </a:cubicBezTo>
                      <a:cubicBezTo>
                        <a:pt x="25269" y="20240"/>
                        <a:pt x="25318" y="20233"/>
                        <a:pt x="25363" y="20215"/>
                      </a:cubicBezTo>
                      <a:cubicBezTo>
                        <a:pt x="25640" y="20117"/>
                        <a:pt x="25711" y="19965"/>
                        <a:pt x="25773" y="19716"/>
                      </a:cubicBezTo>
                      <a:close/>
                      <a:moveTo>
                        <a:pt x="16014" y="21687"/>
                      </a:moveTo>
                      <a:cubicBezTo>
                        <a:pt x="15773" y="22410"/>
                        <a:pt x="16103" y="23159"/>
                        <a:pt x="16558" y="23739"/>
                      </a:cubicBezTo>
                      <a:cubicBezTo>
                        <a:pt x="16826" y="24069"/>
                        <a:pt x="17182" y="24239"/>
                        <a:pt x="17566" y="24310"/>
                      </a:cubicBezTo>
                      <a:cubicBezTo>
                        <a:pt x="17441" y="24328"/>
                        <a:pt x="17307" y="24355"/>
                        <a:pt x="17182" y="24372"/>
                      </a:cubicBezTo>
                      <a:cubicBezTo>
                        <a:pt x="16611" y="24328"/>
                        <a:pt x="16192" y="24140"/>
                        <a:pt x="15844" y="23605"/>
                      </a:cubicBezTo>
                      <a:cubicBezTo>
                        <a:pt x="15487" y="23070"/>
                        <a:pt x="15380" y="22374"/>
                        <a:pt x="15505" y="21750"/>
                      </a:cubicBezTo>
                      <a:cubicBezTo>
                        <a:pt x="15666" y="21714"/>
                        <a:pt x="15853" y="21696"/>
                        <a:pt x="16014" y="21687"/>
                      </a:cubicBezTo>
                      <a:close/>
                      <a:moveTo>
                        <a:pt x="27727" y="18895"/>
                      </a:moveTo>
                      <a:lnTo>
                        <a:pt x="27727" y="18895"/>
                      </a:lnTo>
                      <a:cubicBezTo>
                        <a:pt x="27897" y="18957"/>
                        <a:pt x="28066" y="19029"/>
                        <a:pt x="28244" y="19091"/>
                      </a:cubicBezTo>
                      <a:cubicBezTo>
                        <a:pt x="28303" y="19104"/>
                        <a:pt x="28352" y="19113"/>
                        <a:pt x="28399" y="19113"/>
                      </a:cubicBezTo>
                      <a:cubicBezTo>
                        <a:pt x="28416" y="19113"/>
                        <a:pt x="28433" y="19111"/>
                        <a:pt x="28450" y="19109"/>
                      </a:cubicBezTo>
                      <a:cubicBezTo>
                        <a:pt x="28575" y="19733"/>
                        <a:pt x="28842" y="20331"/>
                        <a:pt x="29146" y="20893"/>
                      </a:cubicBezTo>
                      <a:cubicBezTo>
                        <a:pt x="29493" y="21509"/>
                        <a:pt x="29850" y="22115"/>
                        <a:pt x="30359" y="22615"/>
                      </a:cubicBezTo>
                      <a:cubicBezTo>
                        <a:pt x="31118" y="23357"/>
                        <a:pt x="32279" y="24116"/>
                        <a:pt x="33404" y="24116"/>
                      </a:cubicBezTo>
                      <a:cubicBezTo>
                        <a:pt x="33441" y="24116"/>
                        <a:pt x="33479" y="24115"/>
                        <a:pt x="33517" y="24114"/>
                      </a:cubicBezTo>
                      <a:lnTo>
                        <a:pt x="33517" y="24114"/>
                      </a:lnTo>
                      <a:cubicBezTo>
                        <a:pt x="33401" y="24158"/>
                        <a:pt x="33285" y="24212"/>
                        <a:pt x="33169" y="24256"/>
                      </a:cubicBezTo>
                      <a:cubicBezTo>
                        <a:pt x="33026" y="24319"/>
                        <a:pt x="32874" y="24355"/>
                        <a:pt x="32723" y="24372"/>
                      </a:cubicBezTo>
                      <a:cubicBezTo>
                        <a:pt x="32702" y="24373"/>
                        <a:pt x="32681" y="24373"/>
                        <a:pt x="32661" y="24373"/>
                      </a:cubicBezTo>
                      <a:cubicBezTo>
                        <a:pt x="31136" y="24373"/>
                        <a:pt x="29875" y="23081"/>
                        <a:pt x="29030" y="21955"/>
                      </a:cubicBezTo>
                      <a:cubicBezTo>
                        <a:pt x="28601" y="21393"/>
                        <a:pt x="28298" y="20733"/>
                        <a:pt x="28004" y="20099"/>
                      </a:cubicBezTo>
                      <a:cubicBezTo>
                        <a:pt x="27932" y="19948"/>
                        <a:pt x="27593" y="19038"/>
                        <a:pt x="27727" y="18895"/>
                      </a:cubicBezTo>
                      <a:close/>
                      <a:moveTo>
                        <a:pt x="27263" y="18761"/>
                      </a:moveTo>
                      <a:lnTo>
                        <a:pt x="27263" y="18761"/>
                      </a:lnTo>
                      <a:cubicBezTo>
                        <a:pt x="27397" y="18779"/>
                        <a:pt x="27531" y="18815"/>
                        <a:pt x="27656" y="18859"/>
                      </a:cubicBezTo>
                      <a:cubicBezTo>
                        <a:pt x="27513" y="19020"/>
                        <a:pt x="27674" y="19546"/>
                        <a:pt x="27700" y="19671"/>
                      </a:cubicBezTo>
                      <a:cubicBezTo>
                        <a:pt x="27852" y="20411"/>
                        <a:pt x="28280" y="21152"/>
                        <a:pt x="28682" y="21785"/>
                      </a:cubicBezTo>
                      <a:cubicBezTo>
                        <a:pt x="29449" y="22981"/>
                        <a:pt x="30671" y="24230"/>
                        <a:pt x="32125" y="24417"/>
                      </a:cubicBezTo>
                      <a:cubicBezTo>
                        <a:pt x="32089" y="24417"/>
                        <a:pt x="32063" y="24426"/>
                        <a:pt x="32027" y="24426"/>
                      </a:cubicBezTo>
                      <a:cubicBezTo>
                        <a:pt x="30787" y="24274"/>
                        <a:pt x="29556" y="23828"/>
                        <a:pt x="28646" y="22936"/>
                      </a:cubicBezTo>
                      <a:cubicBezTo>
                        <a:pt x="27843" y="22151"/>
                        <a:pt x="27290" y="21170"/>
                        <a:pt x="26701" y="20215"/>
                      </a:cubicBezTo>
                      <a:cubicBezTo>
                        <a:pt x="26924" y="20197"/>
                        <a:pt x="27094" y="20055"/>
                        <a:pt x="27236" y="19867"/>
                      </a:cubicBezTo>
                      <a:cubicBezTo>
                        <a:pt x="27495" y="19528"/>
                        <a:pt x="27442" y="19136"/>
                        <a:pt x="27263" y="18761"/>
                      </a:cubicBezTo>
                      <a:close/>
                      <a:moveTo>
                        <a:pt x="25889" y="19814"/>
                      </a:moveTo>
                      <a:cubicBezTo>
                        <a:pt x="25970" y="19903"/>
                        <a:pt x="26041" y="20010"/>
                        <a:pt x="26139" y="20072"/>
                      </a:cubicBezTo>
                      <a:cubicBezTo>
                        <a:pt x="26282" y="20162"/>
                        <a:pt x="26389" y="20197"/>
                        <a:pt x="26558" y="20215"/>
                      </a:cubicBezTo>
                      <a:cubicBezTo>
                        <a:pt x="26576" y="20224"/>
                        <a:pt x="26594" y="20224"/>
                        <a:pt x="26621" y="20224"/>
                      </a:cubicBezTo>
                      <a:cubicBezTo>
                        <a:pt x="27210" y="21277"/>
                        <a:pt x="27763" y="22294"/>
                        <a:pt x="28637" y="23159"/>
                      </a:cubicBezTo>
                      <a:cubicBezTo>
                        <a:pt x="29288" y="23810"/>
                        <a:pt x="30261" y="24292"/>
                        <a:pt x="31224" y="24435"/>
                      </a:cubicBezTo>
                      <a:cubicBezTo>
                        <a:pt x="30778" y="24435"/>
                        <a:pt x="30341" y="24408"/>
                        <a:pt x="29904" y="24372"/>
                      </a:cubicBezTo>
                      <a:cubicBezTo>
                        <a:pt x="29859" y="24372"/>
                        <a:pt x="29815" y="24363"/>
                        <a:pt x="29770" y="24363"/>
                      </a:cubicBezTo>
                      <a:cubicBezTo>
                        <a:pt x="29458" y="24212"/>
                        <a:pt x="29163" y="24016"/>
                        <a:pt x="28878" y="23828"/>
                      </a:cubicBezTo>
                      <a:cubicBezTo>
                        <a:pt x="28405" y="23507"/>
                        <a:pt x="27968" y="23150"/>
                        <a:pt x="27593" y="22722"/>
                      </a:cubicBezTo>
                      <a:cubicBezTo>
                        <a:pt x="27201" y="22267"/>
                        <a:pt x="26853" y="21830"/>
                        <a:pt x="26576" y="21304"/>
                      </a:cubicBezTo>
                      <a:cubicBezTo>
                        <a:pt x="26335" y="20858"/>
                        <a:pt x="26014" y="20322"/>
                        <a:pt x="25889" y="19814"/>
                      </a:cubicBezTo>
                      <a:close/>
                      <a:moveTo>
                        <a:pt x="15425" y="21767"/>
                      </a:moveTo>
                      <a:lnTo>
                        <a:pt x="15425" y="21767"/>
                      </a:lnTo>
                      <a:cubicBezTo>
                        <a:pt x="15229" y="22481"/>
                        <a:pt x="15380" y="23177"/>
                        <a:pt x="15782" y="23793"/>
                      </a:cubicBezTo>
                      <a:cubicBezTo>
                        <a:pt x="15933" y="24033"/>
                        <a:pt x="16156" y="24274"/>
                        <a:pt x="16424" y="24381"/>
                      </a:cubicBezTo>
                      <a:cubicBezTo>
                        <a:pt x="16504" y="24408"/>
                        <a:pt x="16585" y="24426"/>
                        <a:pt x="16647" y="24444"/>
                      </a:cubicBezTo>
                      <a:cubicBezTo>
                        <a:pt x="16469" y="24462"/>
                        <a:pt x="16281" y="24488"/>
                        <a:pt x="16094" y="24497"/>
                      </a:cubicBezTo>
                      <a:cubicBezTo>
                        <a:pt x="15104" y="24337"/>
                        <a:pt x="13971" y="23953"/>
                        <a:pt x="13801" y="22829"/>
                      </a:cubicBezTo>
                      <a:cubicBezTo>
                        <a:pt x="13846" y="22829"/>
                        <a:pt x="13899" y="22838"/>
                        <a:pt x="13953" y="22847"/>
                      </a:cubicBezTo>
                      <a:cubicBezTo>
                        <a:pt x="14015" y="22856"/>
                        <a:pt x="14078" y="22861"/>
                        <a:pt x="14141" y="22861"/>
                      </a:cubicBezTo>
                      <a:cubicBezTo>
                        <a:pt x="14329" y="22861"/>
                        <a:pt x="14515" y="22816"/>
                        <a:pt x="14676" y="22695"/>
                      </a:cubicBezTo>
                      <a:cubicBezTo>
                        <a:pt x="14863" y="22553"/>
                        <a:pt x="14845" y="22276"/>
                        <a:pt x="14943" y="22080"/>
                      </a:cubicBezTo>
                      <a:cubicBezTo>
                        <a:pt x="15015" y="21919"/>
                        <a:pt x="15202" y="21821"/>
                        <a:pt x="15425" y="21767"/>
                      </a:cubicBezTo>
                      <a:close/>
                      <a:moveTo>
                        <a:pt x="12543" y="22820"/>
                      </a:moveTo>
                      <a:lnTo>
                        <a:pt x="12543" y="22820"/>
                      </a:lnTo>
                      <a:cubicBezTo>
                        <a:pt x="12294" y="23213"/>
                        <a:pt x="12606" y="23748"/>
                        <a:pt x="12918" y="24016"/>
                      </a:cubicBezTo>
                      <a:cubicBezTo>
                        <a:pt x="13257" y="24310"/>
                        <a:pt x="13783" y="24479"/>
                        <a:pt x="14283" y="24569"/>
                      </a:cubicBezTo>
                      <a:cubicBezTo>
                        <a:pt x="13382" y="24542"/>
                        <a:pt x="12445" y="24390"/>
                        <a:pt x="11723" y="23873"/>
                      </a:cubicBezTo>
                      <a:cubicBezTo>
                        <a:pt x="11616" y="23730"/>
                        <a:pt x="11607" y="23561"/>
                        <a:pt x="11660" y="23391"/>
                      </a:cubicBezTo>
                      <a:cubicBezTo>
                        <a:pt x="11919" y="23123"/>
                        <a:pt x="12204" y="22927"/>
                        <a:pt x="12543" y="22820"/>
                      </a:cubicBezTo>
                      <a:close/>
                      <a:moveTo>
                        <a:pt x="13067" y="22745"/>
                      </a:moveTo>
                      <a:cubicBezTo>
                        <a:pt x="13285" y="22745"/>
                        <a:pt x="13503" y="22781"/>
                        <a:pt x="13721" y="22811"/>
                      </a:cubicBezTo>
                      <a:cubicBezTo>
                        <a:pt x="13757" y="23891"/>
                        <a:pt x="14765" y="24399"/>
                        <a:pt x="15728" y="24533"/>
                      </a:cubicBezTo>
                      <a:cubicBezTo>
                        <a:pt x="15461" y="24551"/>
                        <a:pt x="15193" y="24560"/>
                        <a:pt x="14934" y="24569"/>
                      </a:cubicBezTo>
                      <a:cubicBezTo>
                        <a:pt x="14925" y="24551"/>
                        <a:pt x="14916" y="24551"/>
                        <a:pt x="14908" y="24542"/>
                      </a:cubicBezTo>
                      <a:cubicBezTo>
                        <a:pt x="14167" y="24337"/>
                        <a:pt x="12142" y="23998"/>
                        <a:pt x="12642" y="22793"/>
                      </a:cubicBezTo>
                      <a:cubicBezTo>
                        <a:pt x="12740" y="22767"/>
                        <a:pt x="12838" y="22758"/>
                        <a:pt x="12945" y="22749"/>
                      </a:cubicBezTo>
                      <a:cubicBezTo>
                        <a:pt x="12985" y="22746"/>
                        <a:pt x="13026" y="22745"/>
                        <a:pt x="13067" y="22745"/>
                      </a:cubicBezTo>
                      <a:close/>
                      <a:moveTo>
                        <a:pt x="23842" y="0"/>
                      </a:moveTo>
                      <a:cubicBezTo>
                        <a:pt x="23144" y="0"/>
                        <a:pt x="22438" y="172"/>
                        <a:pt x="21795" y="402"/>
                      </a:cubicBezTo>
                      <a:cubicBezTo>
                        <a:pt x="20965" y="687"/>
                        <a:pt x="20198" y="1196"/>
                        <a:pt x="19538" y="1758"/>
                      </a:cubicBezTo>
                      <a:cubicBezTo>
                        <a:pt x="19190" y="2061"/>
                        <a:pt x="18886" y="2409"/>
                        <a:pt x="18619" y="2784"/>
                      </a:cubicBezTo>
                      <a:cubicBezTo>
                        <a:pt x="18574" y="2846"/>
                        <a:pt x="18529" y="2908"/>
                        <a:pt x="18494" y="2980"/>
                      </a:cubicBezTo>
                      <a:cubicBezTo>
                        <a:pt x="18289" y="2793"/>
                        <a:pt x="17976" y="2739"/>
                        <a:pt x="17700" y="2694"/>
                      </a:cubicBezTo>
                      <a:cubicBezTo>
                        <a:pt x="17614" y="2681"/>
                        <a:pt x="17529" y="2675"/>
                        <a:pt x="17445" y="2675"/>
                      </a:cubicBezTo>
                      <a:cubicBezTo>
                        <a:pt x="16962" y="2675"/>
                        <a:pt x="16506" y="2874"/>
                        <a:pt x="16049" y="3033"/>
                      </a:cubicBezTo>
                      <a:cubicBezTo>
                        <a:pt x="15211" y="3337"/>
                        <a:pt x="14247" y="3925"/>
                        <a:pt x="13766" y="4702"/>
                      </a:cubicBezTo>
                      <a:cubicBezTo>
                        <a:pt x="13560" y="5023"/>
                        <a:pt x="12989" y="5942"/>
                        <a:pt x="13614" y="6129"/>
                      </a:cubicBezTo>
                      <a:cubicBezTo>
                        <a:pt x="13675" y="6147"/>
                        <a:pt x="13736" y="6156"/>
                        <a:pt x="13797" y="6156"/>
                      </a:cubicBezTo>
                      <a:cubicBezTo>
                        <a:pt x="14033" y="6156"/>
                        <a:pt x="14271" y="6029"/>
                        <a:pt x="14497" y="5852"/>
                      </a:cubicBezTo>
                      <a:lnTo>
                        <a:pt x="14497" y="5852"/>
                      </a:lnTo>
                      <a:cubicBezTo>
                        <a:pt x="14221" y="7012"/>
                        <a:pt x="13596" y="8163"/>
                        <a:pt x="12820" y="9037"/>
                      </a:cubicBezTo>
                      <a:cubicBezTo>
                        <a:pt x="12106" y="9840"/>
                        <a:pt x="11143" y="10224"/>
                        <a:pt x="10170" y="10607"/>
                      </a:cubicBezTo>
                      <a:cubicBezTo>
                        <a:pt x="10083" y="10604"/>
                        <a:pt x="9996" y="10603"/>
                        <a:pt x="9909" y="10603"/>
                      </a:cubicBezTo>
                      <a:cubicBezTo>
                        <a:pt x="8950" y="10603"/>
                        <a:pt x="7986" y="10790"/>
                        <a:pt x="7209" y="11330"/>
                      </a:cubicBezTo>
                      <a:cubicBezTo>
                        <a:pt x="6871" y="11244"/>
                        <a:pt x="6520" y="11200"/>
                        <a:pt x="6169" y="11200"/>
                      </a:cubicBezTo>
                      <a:cubicBezTo>
                        <a:pt x="5937" y="11200"/>
                        <a:pt x="5706" y="11219"/>
                        <a:pt x="5478" y="11259"/>
                      </a:cubicBezTo>
                      <a:cubicBezTo>
                        <a:pt x="4479" y="11428"/>
                        <a:pt x="3435" y="12026"/>
                        <a:pt x="2793" y="12811"/>
                      </a:cubicBezTo>
                      <a:cubicBezTo>
                        <a:pt x="2632" y="13016"/>
                        <a:pt x="2472" y="13230"/>
                        <a:pt x="2311" y="13444"/>
                      </a:cubicBezTo>
                      <a:cubicBezTo>
                        <a:pt x="2204" y="13578"/>
                        <a:pt x="2124" y="13569"/>
                        <a:pt x="1963" y="13640"/>
                      </a:cubicBezTo>
                      <a:cubicBezTo>
                        <a:pt x="1687" y="13774"/>
                        <a:pt x="1437" y="13917"/>
                        <a:pt x="1187" y="14104"/>
                      </a:cubicBezTo>
                      <a:cubicBezTo>
                        <a:pt x="857" y="14354"/>
                        <a:pt x="464" y="14613"/>
                        <a:pt x="295" y="15014"/>
                      </a:cubicBezTo>
                      <a:cubicBezTo>
                        <a:pt x="206" y="15211"/>
                        <a:pt x="0" y="15683"/>
                        <a:pt x="304" y="15817"/>
                      </a:cubicBezTo>
                      <a:cubicBezTo>
                        <a:pt x="411" y="15867"/>
                        <a:pt x="530" y="15887"/>
                        <a:pt x="652" y="15887"/>
                      </a:cubicBezTo>
                      <a:cubicBezTo>
                        <a:pt x="905" y="15887"/>
                        <a:pt x="1173" y="15800"/>
                        <a:pt x="1383" y="15710"/>
                      </a:cubicBezTo>
                      <a:cubicBezTo>
                        <a:pt x="1847" y="15514"/>
                        <a:pt x="2266" y="15095"/>
                        <a:pt x="2739" y="14907"/>
                      </a:cubicBezTo>
                      <a:lnTo>
                        <a:pt x="2739" y="14907"/>
                      </a:lnTo>
                      <a:cubicBezTo>
                        <a:pt x="2660" y="15249"/>
                        <a:pt x="2529" y="15773"/>
                        <a:pt x="2975" y="15773"/>
                      </a:cubicBezTo>
                      <a:cubicBezTo>
                        <a:pt x="2983" y="15773"/>
                        <a:pt x="2990" y="15773"/>
                        <a:pt x="2998" y="15773"/>
                      </a:cubicBezTo>
                      <a:cubicBezTo>
                        <a:pt x="3176" y="15764"/>
                        <a:pt x="3346" y="15674"/>
                        <a:pt x="3506" y="15567"/>
                      </a:cubicBezTo>
                      <a:lnTo>
                        <a:pt x="3506" y="15567"/>
                      </a:lnTo>
                      <a:cubicBezTo>
                        <a:pt x="4604" y="17280"/>
                        <a:pt x="2632" y="18101"/>
                        <a:pt x="1481" y="18993"/>
                      </a:cubicBezTo>
                      <a:cubicBezTo>
                        <a:pt x="1089" y="19136"/>
                        <a:pt x="714" y="19323"/>
                        <a:pt x="375" y="19546"/>
                      </a:cubicBezTo>
                      <a:cubicBezTo>
                        <a:pt x="324" y="19583"/>
                        <a:pt x="351" y="19656"/>
                        <a:pt x="397" y="19656"/>
                      </a:cubicBezTo>
                      <a:cubicBezTo>
                        <a:pt x="407" y="19656"/>
                        <a:pt x="418" y="19652"/>
                        <a:pt x="429" y="19644"/>
                      </a:cubicBezTo>
                      <a:cubicBezTo>
                        <a:pt x="1811" y="18838"/>
                        <a:pt x="3385" y="18558"/>
                        <a:pt x="4979" y="18558"/>
                      </a:cubicBezTo>
                      <a:cubicBezTo>
                        <a:pt x="6347" y="18558"/>
                        <a:pt x="7730" y="18764"/>
                        <a:pt x="9020" y="19020"/>
                      </a:cubicBezTo>
                      <a:cubicBezTo>
                        <a:pt x="10001" y="19219"/>
                        <a:pt x="11036" y="19423"/>
                        <a:pt x="12057" y="19423"/>
                      </a:cubicBezTo>
                      <a:cubicBezTo>
                        <a:pt x="12409" y="19423"/>
                        <a:pt x="12760" y="19398"/>
                        <a:pt x="13105" y="19341"/>
                      </a:cubicBezTo>
                      <a:cubicBezTo>
                        <a:pt x="13676" y="19252"/>
                        <a:pt x="14444" y="19029"/>
                        <a:pt x="14792" y="18538"/>
                      </a:cubicBezTo>
                      <a:cubicBezTo>
                        <a:pt x="14872" y="18485"/>
                        <a:pt x="14952" y="18431"/>
                        <a:pt x="15023" y="18386"/>
                      </a:cubicBezTo>
                      <a:cubicBezTo>
                        <a:pt x="15380" y="18146"/>
                        <a:pt x="15773" y="17931"/>
                        <a:pt x="16139" y="17708"/>
                      </a:cubicBezTo>
                      <a:cubicBezTo>
                        <a:pt x="16888" y="17245"/>
                        <a:pt x="17655" y="17253"/>
                        <a:pt x="18476" y="17155"/>
                      </a:cubicBezTo>
                      <a:lnTo>
                        <a:pt x="18476" y="17155"/>
                      </a:lnTo>
                      <a:cubicBezTo>
                        <a:pt x="18351" y="17360"/>
                        <a:pt x="18217" y="17557"/>
                        <a:pt x="18057" y="17735"/>
                      </a:cubicBezTo>
                      <a:cubicBezTo>
                        <a:pt x="17753" y="18074"/>
                        <a:pt x="17584" y="18520"/>
                        <a:pt x="17361" y="18904"/>
                      </a:cubicBezTo>
                      <a:cubicBezTo>
                        <a:pt x="17316" y="18975"/>
                        <a:pt x="17272" y="19047"/>
                        <a:pt x="17218" y="19100"/>
                      </a:cubicBezTo>
                      <a:cubicBezTo>
                        <a:pt x="16656" y="19394"/>
                        <a:pt x="16094" y="19689"/>
                        <a:pt x="15487" y="19903"/>
                      </a:cubicBezTo>
                      <a:cubicBezTo>
                        <a:pt x="14836" y="20144"/>
                        <a:pt x="14140" y="20242"/>
                        <a:pt x="13453" y="20331"/>
                      </a:cubicBezTo>
                      <a:cubicBezTo>
                        <a:pt x="12944" y="20394"/>
                        <a:pt x="12426" y="20421"/>
                        <a:pt x="11906" y="20421"/>
                      </a:cubicBezTo>
                      <a:cubicBezTo>
                        <a:pt x="10959" y="20421"/>
                        <a:pt x="10004" y="20334"/>
                        <a:pt x="9082" y="20224"/>
                      </a:cubicBezTo>
                      <a:cubicBezTo>
                        <a:pt x="7726" y="20072"/>
                        <a:pt x="6415" y="19618"/>
                        <a:pt x="5059" y="19519"/>
                      </a:cubicBezTo>
                      <a:cubicBezTo>
                        <a:pt x="4863" y="19506"/>
                        <a:pt x="4669" y="19499"/>
                        <a:pt x="4477" y="19499"/>
                      </a:cubicBezTo>
                      <a:cubicBezTo>
                        <a:pt x="3306" y="19499"/>
                        <a:pt x="2182" y="19748"/>
                        <a:pt x="1071" y="20162"/>
                      </a:cubicBezTo>
                      <a:cubicBezTo>
                        <a:pt x="1000" y="20185"/>
                        <a:pt x="1020" y="20293"/>
                        <a:pt x="1081" y="20293"/>
                      </a:cubicBezTo>
                      <a:cubicBezTo>
                        <a:pt x="1089" y="20293"/>
                        <a:pt x="1097" y="20291"/>
                        <a:pt x="1107" y="20287"/>
                      </a:cubicBezTo>
                      <a:cubicBezTo>
                        <a:pt x="2177" y="19896"/>
                        <a:pt x="3298" y="19653"/>
                        <a:pt x="4436" y="19653"/>
                      </a:cubicBezTo>
                      <a:cubicBezTo>
                        <a:pt x="4805" y="19653"/>
                        <a:pt x="5177" y="19679"/>
                        <a:pt x="5549" y="19733"/>
                      </a:cubicBezTo>
                      <a:cubicBezTo>
                        <a:pt x="6914" y="19939"/>
                        <a:pt x="8235" y="20331"/>
                        <a:pt x="9608" y="20483"/>
                      </a:cubicBezTo>
                      <a:cubicBezTo>
                        <a:pt x="10332" y="20557"/>
                        <a:pt x="11063" y="20602"/>
                        <a:pt x="11793" y="20602"/>
                      </a:cubicBezTo>
                      <a:cubicBezTo>
                        <a:pt x="12466" y="20602"/>
                        <a:pt x="13138" y="20564"/>
                        <a:pt x="13801" y="20474"/>
                      </a:cubicBezTo>
                      <a:cubicBezTo>
                        <a:pt x="14453" y="20385"/>
                        <a:pt x="15068" y="20260"/>
                        <a:pt x="15684" y="20010"/>
                      </a:cubicBezTo>
                      <a:cubicBezTo>
                        <a:pt x="16112" y="19832"/>
                        <a:pt x="16522" y="19618"/>
                        <a:pt x="16924" y="19386"/>
                      </a:cubicBezTo>
                      <a:lnTo>
                        <a:pt x="16924" y="19386"/>
                      </a:lnTo>
                      <a:cubicBezTo>
                        <a:pt x="16692" y="19555"/>
                        <a:pt x="16424" y="19680"/>
                        <a:pt x="16174" y="19849"/>
                      </a:cubicBezTo>
                      <a:cubicBezTo>
                        <a:pt x="15844" y="20072"/>
                        <a:pt x="15523" y="20313"/>
                        <a:pt x="15238" y="20590"/>
                      </a:cubicBezTo>
                      <a:cubicBezTo>
                        <a:pt x="15068" y="20759"/>
                        <a:pt x="14881" y="20911"/>
                        <a:pt x="14684" y="21045"/>
                      </a:cubicBezTo>
                      <a:cubicBezTo>
                        <a:pt x="13792" y="21304"/>
                        <a:pt x="12838" y="21473"/>
                        <a:pt x="11919" y="21500"/>
                      </a:cubicBezTo>
                      <a:cubicBezTo>
                        <a:pt x="11830" y="21503"/>
                        <a:pt x="11741" y="21505"/>
                        <a:pt x="11652" y="21505"/>
                      </a:cubicBezTo>
                      <a:cubicBezTo>
                        <a:pt x="10607" y="21505"/>
                        <a:pt x="9514" y="21274"/>
                        <a:pt x="8511" y="21036"/>
                      </a:cubicBezTo>
                      <a:cubicBezTo>
                        <a:pt x="7334" y="20759"/>
                        <a:pt x="6201" y="20215"/>
                        <a:pt x="4987" y="20037"/>
                      </a:cubicBezTo>
                      <a:cubicBezTo>
                        <a:pt x="4793" y="20009"/>
                        <a:pt x="4593" y="19999"/>
                        <a:pt x="4390" y="19999"/>
                      </a:cubicBezTo>
                      <a:cubicBezTo>
                        <a:pt x="4005" y="19999"/>
                        <a:pt x="3613" y="20034"/>
                        <a:pt x="3239" y="20046"/>
                      </a:cubicBezTo>
                      <a:cubicBezTo>
                        <a:pt x="2695" y="20064"/>
                        <a:pt x="2177" y="20260"/>
                        <a:pt x="1678" y="20474"/>
                      </a:cubicBezTo>
                      <a:cubicBezTo>
                        <a:pt x="1653" y="20490"/>
                        <a:pt x="1666" y="20529"/>
                        <a:pt x="1695" y="20529"/>
                      </a:cubicBezTo>
                      <a:cubicBezTo>
                        <a:pt x="1698" y="20529"/>
                        <a:pt x="1701" y="20528"/>
                        <a:pt x="1704" y="20527"/>
                      </a:cubicBezTo>
                      <a:cubicBezTo>
                        <a:pt x="2329" y="20287"/>
                        <a:pt x="2918" y="20197"/>
                        <a:pt x="3587" y="20188"/>
                      </a:cubicBezTo>
                      <a:cubicBezTo>
                        <a:pt x="3782" y="20186"/>
                        <a:pt x="3974" y="20182"/>
                        <a:pt x="4164" y="20182"/>
                      </a:cubicBezTo>
                      <a:cubicBezTo>
                        <a:pt x="4653" y="20182"/>
                        <a:pt x="5130" y="20208"/>
                        <a:pt x="5612" y="20349"/>
                      </a:cubicBezTo>
                      <a:cubicBezTo>
                        <a:pt x="6772" y="20688"/>
                        <a:pt x="7887" y="21125"/>
                        <a:pt x="9064" y="21357"/>
                      </a:cubicBezTo>
                      <a:cubicBezTo>
                        <a:pt x="9928" y="21533"/>
                        <a:pt x="10844" y="21682"/>
                        <a:pt x="11739" y="21682"/>
                      </a:cubicBezTo>
                      <a:cubicBezTo>
                        <a:pt x="11889" y="21682"/>
                        <a:pt x="12038" y="21678"/>
                        <a:pt x="12187" y="21669"/>
                      </a:cubicBezTo>
                      <a:cubicBezTo>
                        <a:pt x="12945" y="21616"/>
                        <a:pt x="13703" y="21455"/>
                        <a:pt x="14426" y="21214"/>
                      </a:cubicBezTo>
                      <a:lnTo>
                        <a:pt x="14426" y="21214"/>
                      </a:lnTo>
                      <a:cubicBezTo>
                        <a:pt x="14185" y="21357"/>
                        <a:pt x="13935" y="21482"/>
                        <a:pt x="13667" y="21607"/>
                      </a:cubicBezTo>
                      <a:cubicBezTo>
                        <a:pt x="13596" y="21643"/>
                        <a:pt x="13534" y="21669"/>
                        <a:pt x="13462" y="21705"/>
                      </a:cubicBezTo>
                      <a:cubicBezTo>
                        <a:pt x="13284" y="21750"/>
                        <a:pt x="13097" y="21776"/>
                        <a:pt x="12918" y="21821"/>
                      </a:cubicBezTo>
                      <a:cubicBezTo>
                        <a:pt x="12383" y="21973"/>
                        <a:pt x="11830" y="22106"/>
                        <a:pt x="11268" y="22142"/>
                      </a:cubicBezTo>
                      <a:cubicBezTo>
                        <a:pt x="11115" y="22151"/>
                        <a:pt x="10960" y="22156"/>
                        <a:pt x="10805" y="22156"/>
                      </a:cubicBezTo>
                      <a:cubicBezTo>
                        <a:pt x="9622" y="22156"/>
                        <a:pt x="8390" y="21901"/>
                        <a:pt x="7262" y="21625"/>
                      </a:cubicBezTo>
                      <a:cubicBezTo>
                        <a:pt x="6879" y="21536"/>
                        <a:pt x="6513" y="21357"/>
                        <a:pt x="6156" y="21223"/>
                      </a:cubicBezTo>
                      <a:cubicBezTo>
                        <a:pt x="5531" y="20991"/>
                        <a:pt x="4898" y="20813"/>
                        <a:pt x="4238" y="20706"/>
                      </a:cubicBezTo>
                      <a:cubicBezTo>
                        <a:pt x="4009" y="20665"/>
                        <a:pt x="3776" y="20647"/>
                        <a:pt x="3540" y="20647"/>
                      </a:cubicBezTo>
                      <a:cubicBezTo>
                        <a:pt x="3013" y="20647"/>
                        <a:pt x="2478" y="20735"/>
                        <a:pt x="1972" y="20840"/>
                      </a:cubicBezTo>
                      <a:cubicBezTo>
                        <a:pt x="1930" y="20848"/>
                        <a:pt x="1936" y="20921"/>
                        <a:pt x="1974" y="20921"/>
                      </a:cubicBezTo>
                      <a:cubicBezTo>
                        <a:pt x="1976" y="20921"/>
                        <a:pt x="1979" y="20920"/>
                        <a:pt x="1981" y="20920"/>
                      </a:cubicBezTo>
                      <a:cubicBezTo>
                        <a:pt x="2412" y="20864"/>
                        <a:pt x="2847" y="20829"/>
                        <a:pt x="3280" y="20829"/>
                      </a:cubicBezTo>
                      <a:cubicBezTo>
                        <a:pt x="3753" y="20829"/>
                        <a:pt x="4223" y="20871"/>
                        <a:pt x="4684" y="20973"/>
                      </a:cubicBezTo>
                      <a:cubicBezTo>
                        <a:pt x="5719" y="21197"/>
                        <a:pt x="6664" y="21705"/>
                        <a:pt x="7699" y="21928"/>
                      </a:cubicBezTo>
                      <a:cubicBezTo>
                        <a:pt x="8707" y="22154"/>
                        <a:pt x="9759" y="22341"/>
                        <a:pt x="10796" y="22341"/>
                      </a:cubicBezTo>
                      <a:cubicBezTo>
                        <a:pt x="10990" y="22341"/>
                        <a:pt x="11183" y="22335"/>
                        <a:pt x="11375" y="22321"/>
                      </a:cubicBezTo>
                      <a:cubicBezTo>
                        <a:pt x="11928" y="22276"/>
                        <a:pt x="12436" y="22133"/>
                        <a:pt x="12945" y="21964"/>
                      </a:cubicBezTo>
                      <a:lnTo>
                        <a:pt x="12945" y="21964"/>
                      </a:lnTo>
                      <a:cubicBezTo>
                        <a:pt x="12454" y="22222"/>
                        <a:pt x="12017" y="22535"/>
                        <a:pt x="11687" y="23016"/>
                      </a:cubicBezTo>
                      <a:cubicBezTo>
                        <a:pt x="11286" y="23605"/>
                        <a:pt x="11571" y="24069"/>
                        <a:pt x="12204" y="24239"/>
                      </a:cubicBezTo>
                      <a:cubicBezTo>
                        <a:pt x="12213" y="24239"/>
                        <a:pt x="12213" y="24239"/>
                        <a:pt x="12213" y="24230"/>
                      </a:cubicBezTo>
                      <a:cubicBezTo>
                        <a:pt x="12419" y="24337"/>
                        <a:pt x="12633" y="24408"/>
                        <a:pt x="12847" y="24462"/>
                      </a:cubicBezTo>
                      <a:cubicBezTo>
                        <a:pt x="11170" y="24185"/>
                        <a:pt x="9537" y="23346"/>
                        <a:pt x="8038" y="22597"/>
                      </a:cubicBezTo>
                      <a:cubicBezTo>
                        <a:pt x="6850" y="21999"/>
                        <a:pt x="5504" y="21454"/>
                        <a:pt x="4152" y="21454"/>
                      </a:cubicBezTo>
                      <a:cubicBezTo>
                        <a:pt x="3829" y="21454"/>
                        <a:pt x="3506" y="21485"/>
                        <a:pt x="3185" y="21553"/>
                      </a:cubicBezTo>
                      <a:cubicBezTo>
                        <a:pt x="3144" y="21562"/>
                        <a:pt x="3149" y="21617"/>
                        <a:pt x="3186" y="21617"/>
                      </a:cubicBezTo>
                      <a:cubicBezTo>
                        <a:pt x="3188" y="21617"/>
                        <a:pt x="3191" y="21616"/>
                        <a:pt x="3194" y="21616"/>
                      </a:cubicBezTo>
                      <a:cubicBezTo>
                        <a:pt x="3415" y="21590"/>
                        <a:pt x="3633" y="21577"/>
                        <a:pt x="3848" y="21577"/>
                      </a:cubicBezTo>
                      <a:cubicBezTo>
                        <a:pt x="5530" y="21577"/>
                        <a:pt x="7027" y="22333"/>
                        <a:pt x="8538" y="23061"/>
                      </a:cubicBezTo>
                      <a:cubicBezTo>
                        <a:pt x="9484" y="23516"/>
                        <a:pt x="10483" y="24024"/>
                        <a:pt x="11518" y="24328"/>
                      </a:cubicBezTo>
                      <a:cubicBezTo>
                        <a:pt x="11232" y="24310"/>
                        <a:pt x="10947" y="24283"/>
                        <a:pt x="10670" y="24221"/>
                      </a:cubicBezTo>
                      <a:cubicBezTo>
                        <a:pt x="10233" y="24105"/>
                        <a:pt x="9805" y="23980"/>
                        <a:pt x="9376" y="23864"/>
                      </a:cubicBezTo>
                      <a:cubicBezTo>
                        <a:pt x="8600" y="23650"/>
                        <a:pt x="7797" y="23364"/>
                        <a:pt x="7003" y="23275"/>
                      </a:cubicBezTo>
                      <a:cubicBezTo>
                        <a:pt x="6283" y="23189"/>
                        <a:pt x="5597" y="23131"/>
                        <a:pt x="4884" y="23131"/>
                      </a:cubicBezTo>
                      <a:cubicBezTo>
                        <a:pt x="4715" y="23131"/>
                        <a:pt x="4545" y="23134"/>
                        <a:pt x="4372" y="23141"/>
                      </a:cubicBezTo>
                      <a:cubicBezTo>
                        <a:pt x="4024" y="23150"/>
                        <a:pt x="3685" y="23231"/>
                        <a:pt x="3346" y="23302"/>
                      </a:cubicBezTo>
                      <a:cubicBezTo>
                        <a:pt x="3034" y="23369"/>
                        <a:pt x="2689" y="23581"/>
                        <a:pt x="2359" y="23581"/>
                      </a:cubicBezTo>
                      <a:cubicBezTo>
                        <a:pt x="2340" y="23581"/>
                        <a:pt x="2321" y="23580"/>
                        <a:pt x="2302" y="23578"/>
                      </a:cubicBezTo>
                      <a:cubicBezTo>
                        <a:pt x="2301" y="23577"/>
                        <a:pt x="2300" y="23577"/>
                        <a:pt x="2298" y="23577"/>
                      </a:cubicBezTo>
                      <a:cubicBezTo>
                        <a:pt x="2291" y="23577"/>
                        <a:pt x="2287" y="23596"/>
                        <a:pt x="2302" y="23596"/>
                      </a:cubicBezTo>
                      <a:cubicBezTo>
                        <a:pt x="2354" y="23609"/>
                        <a:pt x="2408" y="23615"/>
                        <a:pt x="2462" y="23615"/>
                      </a:cubicBezTo>
                      <a:cubicBezTo>
                        <a:pt x="2593" y="23615"/>
                        <a:pt x="2726" y="23583"/>
                        <a:pt x="2846" y="23552"/>
                      </a:cubicBezTo>
                      <a:cubicBezTo>
                        <a:pt x="3301" y="23445"/>
                        <a:pt x="3747" y="23355"/>
                        <a:pt x="4202" y="23311"/>
                      </a:cubicBezTo>
                      <a:cubicBezTo>
                        <a:pt x="4418" y="23288"/>
                        <a:pt x="4634" y="23278"/>
                        <a:pt x="4850" y="23278"/>
                      </a:cubicBezTo>
                      <a:cubicBezTo>
                        <a:pt x="5562" y="23278"/>
                        <a:pt x="6272" y="23384"/>
                        <a:pt x="6977" y="23480"/>
                      </a:cubicBezTo>
                      <a:cubicBezTo>
                        <a:pt x="7824" y="23596"/>
                        <a:pt x="8672" y="23882"/>
                        <a:pt x="9492" y="24105"/>
                      </a:cubicBezTo>
                      <a:cubicBezTo>
                        <a:pt x="10187" y="24298"/>
                        <a:pt x="10807" y="24417"/>
                        <a:pt x="11493" y="24417"/>
                      </a:cubicBezTo>
                      <a:cubicBezTo>
                        <a:pt x="11601" y="24417"/>
                        <a:pt x="11710" y="24414"/>
                        <a:pt x="11821" y="24408"/>
                      </a:cubicBezTo>
                      <a:cubicBezTo>
                        <a:pt x="12287" y="24525"/>
                        <a:pt x="12767" y="24601"/>
                        <a:pt x="13248" y="24601"/>
                      </a:cubicBezTo>
                      <a:cubicBezTo>
                        <a:pt x="13319" y="24601"/>
                        <a:pt x="13391" y="24599"/>
                        <a:pt x="13462" y="24595"/>
                      </a:cubicBezTo>
                      <a:cubicBezTo>
                        <a:pt x="13471" y="24595"/>
                        <a:pt x="13471" y="24587"/>
                        <a:pt x="13480" y="24587"/>
                      </a:cubicBezTo>
                      <a:cubicBezTo>
                        <a:pt x="13596" y="24604"/>
                        <a:pt x="13712" y="24613"/>
                        <a:pt x="13837" y="24631"/>
                      </a:cubicBezTo>
                      <a:cubicBezTo>
                        <a:pt x="14154" y="24665"/>
                        <a:pt x="14472" y="24679"/>
                        <a:pt x="14789" y="24679"/>
                      </a:cubicBezTo>
                      <a:cubicBezTo>
                        <a:pt x="15130" y="24679"/>
                        <a:pt x="15471" y="24663"/>
                        <a:pt x="15809" y="24640"/>
                      </a:cubicBezTo>
                      <a:lnTo>
                        <a:pt x="15809" y="24640"/>
                      </a:lnTo>
                      <a:cubicBezTo>
                        <a:pt x="15291" y="24774"/>
                        <a:pt x="14783" y="24952"/>
                        <a:pt x="14265" y="25068"/>
                      </a:cubicBezTo>
                      <a:cubicBezTo>
                        <a:pt x="13598" y="25225"/>
                        <a:pt x="12868" y="25362"/>
                        <a:pt x="12174" y="25362"/>
                      </a:cubicBezTo>
                      <a:cubicBezTo>
                        <a:pt x="12079" y="25362"/>
                        <a:pt x="11985" y="25359"/>
                        <a:pt x="11892" y="25354"/>
                      </a:cubicBezTo>
                      <a:cubicBezTo>
                        <a:pt x="10349" y="25282"/>
                        <a:pt x="8823" y="25113"/>
                        <a:pt x="7325" y="24720"/>
                      </a:cubicBezTo>
                      <a:cubicBezTo>
                        <a:pt x="6433" y="24479"/>
                        <a:pt x="5514" y="24158"/>
                        <a:pt x="4586" y="24060"/>
                      </a:cubicBezTo>
                      <a:cubicBezTo>
                        <a:pt x="4127" y="24018"/>
                        <a:pt x="3657" y="23992"/>
                        <a:pt x="3198" y="23992"/>
                      </a:cubicBezTo>
                      <a:cubicBezTo>
                        <a:pt x="3077" y="23992"/>
                        <a:pt x="2957" y="23994"/>
                        <a:pt x="2837" y="23998"/>
                      </a:cubicBezTo>
                      <a:cubicBezTo>
                        <a:pt x="2150" y="24007"/>
                        <a:pt x="1508" y="24132"/>
                        <a:pt x="839" y="24239"/>
                      </a:cubicBezTo>
                      <a:cubicBezTo>
                        <a:pt x="839" y="24239"/>
                        <a:pt x="839" y="24248"/>
                        <a:pt x="839" y="24248"/>
                      </a:cubicBezTo>
                      <a:cubicBezTo>
                        <a:pt x="1625" y="24192"/>
                        <a:pt x="2401" y="24146"/>
                        <a:pt x="3179" y="24146"/>
                      </a:cubicBezTo>
                      <a:cubicBezTo>
                        <a:pt x="3646" y="24146"/>
                        <a:pt x="4114" y="24163"/>
                        <a:pt x="4586" y="24203"/>
                      </a:cubicBezTo>
                      <a:cubicBezTo>
                        <a:pt x="5585" y="24301"/>
                        <a:pt x="6593" y="24702"/>
                        <a:pt x="7565" y="24961"/>
                      </a:cubicBezTo>
                      <a:cubicBezTo>
                        <a:pt x="8984" y="25345"/>
                        <a:pt x="10465" y="25461"/>
                        <a:pt x="11928" y="25541"/>
                      </a:cubicBezTo>
                      <a:cubicBezTo>
                        <a:pt x="10991" y="25737"/>
                        <a:pt x="10072" y="26050"/>
                        <a:pt x="9260" y="26478"/>
                      </a:cubicBezTo>
                      <a:cubicBezTo>
                        <a:pt x="9222" y="26501"/>
                        <a:pt x="9243" y="26544"/>
                        <a:pt x="9278" y="26544"/>
                      </a:cubicBezTo>
                      <a:cubicBezTo>
                        <a:pt x="9284" y="26544"/>
                        <a:pt x="9290" y="26543"/>
                        <a:pt x="9296" y="26540"/>
                      </a:cubicBezTo>
                      <a:cubicBezTo>
                        <a:pt x="10909" y="25837"/>
                        <a:pt x="12697" y="25469"/>
                        <a:pt x="14461" y="25469"/>
                      </a:cubicBezTo>
                      <a:cubicBezTo>
                        <a:pt x="14688" y="25469"/>
                        <a:pt x="14914" y="25475"/>
                        <a:pt x="15139" y="25488"/>
                      </a:cubicBezTo>
                      <a:cubicBezTo>
                        <a:pt x="16400" y="25564"/>
                        <a:pt x="17669" y="25739"/>
                        <a:pt x="18939" y="25739"/>
                      </a:cubicBezTo>
                      <a:cubicBezTo>
                        <a:pt x="18999" y="25739"/>
                        <a:pt x="19058" y="25738"/>
                        <a:pt x="19118" y="25737"/>
                      </a:cubicBezTo>
                      <a:cubicBezTo>
                        <a:pt x="20019" y="25728"/>
                        <a:pt x="21090" y="25630"/>
                        <a:pt x="21902" y="25184"/>
                      </a:cubicBezTo>
                      <a:cubicBezTo>
                        <a:pt x="21941" y="25160"/>
                        <a:pt x="21917" y="25101"/>
                        <a:pt x="21880" y="25101"/>
                      </a:cubicBezTo>
                      <a:cubicBezTo>
                        <a:pt x="21876" y="25101"/>
                        <a:pt x="21871" y="25102"/>
                        <a:pt x="21866" y="25104"/>
                      </a:cubicBezTo>
                      <a:cubicBezTo>
                        <a:pt x="20884" y="25408"/>
                        <a:pt x="19886" y="25568"/>
                        <a:pt x="18854" y="25568"/>
                      </a:cubicBezTo>
                      <a:cubicBezTo>
                        <a:pt x="18826" y="25568"/>
                        <a:pt x="18798" y="25568"/>
                        <a:pt x="18770" y="25568"/>
                      </a:cubicBezTo>
                      <a:cubicBezTo>
                        <a:pt x="17379" y="25559"/>
                        <a:pt x="15996" y="25345"/>
                        <a:pt x="14604" y="25300"/>
                      </a:cubicBezTo>
                      <a:cubicBezTo>
                        <a:pt x="14502" y="25296"/>
                        <a:pt x="14397" y="25293"/>
                        <a:pt x="14292" y="25293"/>
                      </a:cubicBezTo>
                      <a:cubicBezTo>
                        <a:pt x="14187" y="25293"/>
                        <a:pt x="14082" y="25296"/>
                        <a:pt x="13980" y="25300"/>
                      </a:cubicBezTo>
                      <a:cubicBezTo>
                        <a:pt x="14729" y="25095"/>
                        <a:pt x="15461" y="24818"/>
                        <a:pt x="16210" y="24613"/>
                      </a:cubicBezTo>
                      <a:cubicBezTo>
                        <a:pt x="16487" y="24587"/>
                        <a:pt x="16763" y="24560"/>
                        <a:pt x="17040" y="24542"/>
                      </a:cubicBezTo>
                      <a:cubicBezTo>
                        <a:pt x="17548" y="24497"/>
                        <a:pt x="18048" y="24408"/>
                        <a:pt x="18547" y="24319"/>
                      </a:cubicBezTo>
                      <a:cubicBezTo>
                        <a:pt x="18592" y="24310"/>
                        <a:pt x="18637" y="24301"/>
                        <a:pt x="18681" y="24292"/>
                      </a:cubicBezTo>
                      <a:lnTo>
                        <a:pt x="18690" y="24292"/>
                      </a:lnTo>
                      <a:cubicBezTo>
                        <a:pt x="19091" y="24212"/>
                        <a:pt x="19502" y="24132"/>
                        <a:pt x="19903" y="24069"/>
                      </a:cubicBezTo>
                      <a:lnTo>
                        <a:pt x="19948" y="24069"/>
                      </a:lnTo>
                      <a:cubicBezTo>
                        <a:pt x="19948" y="24060"/>
                        <a:pt x="19957" y="24060"/>
                        <a:pt x="19957" y="24060"/>
                      </a:cubicBezTo>
                      <a:cubicBezTo>
                        <a:pt x="20091" y="24042"/>
                        <a:pt x="20224" y="24024"/>
                        <a:pt x="20358" y="24007"/>
                      </a:cubicBezTo>
                      <a:cubicBezTo>
                        <a:pt x="21142" y="23917"/>
                        <a:pt x="21935" y="23868"/>
                        <a:pt x="22727" y="23868"/>
                      </a:cubicBezTo>
                      <a:cubicBezTo>
                        <a:pt x="23035" y="23868"/>
                        <a:pt x="23343" y="23876"/>
                        <a:pt x="23650" y="23891"/>
                      </a:cubicBezTo>
                      <a:cubicBezTo>
                        <a:pt x="24774" y="23935"/>
                        <a:pt x="25916" y="24024"/>
                        <a:pt x="27022" y="24185"/>
                      </a:cubicBezTo>
                      <a:cubicBezTo>
                        <a:pt x="27950" y="24319"/>
                        <a:pt x="28878" y="24479"/>
                        <a:pt x="29806" y="24569"/>
                      </a:cubicBezTo>
                      <a:cubicBezTo>
                        <a:pt x="30317" y="24616"/>
                        <a:pt x="30833" y="24640"/>
                        <a:pt x="31349" y="24640"/>
                      </a:cubicBezTo>
                      <a:cubicBezTo>
                        <a:pt x="31608" y="24640"/>
                        <a:pt x="31866" y="24634"/>
                        <a:pt x="32125" y="24622"/>
                      </a:cubicBezTo>
                      <a:cubicBezTo>
                        <a:pt x="32411" y="24604"/>
                        <a:pt x="32687" y="24569"/>
                        <a:pt x="32964" y="24515"/>
                      </a:cubicBezTo>
                      <a:lnTo>
                        <a:pt x="32973" y="24515"/>
                      </a:lnTo>
                      <a:cubicBezTo>
                        <a:pt x="32678" y="24667"/>
                        <a:pt x="32384" y="24810"/>
                        <a:pt x="32098" y="24925"/>
                      </a:cubicBezTo>
                      <a:cubicBezTo>
                        <a:pt x="31599" y="25131"/>
                        <a:pt x="31046" y="25220"/>
                        <a:pt x="30519" y="25336"/>
                      </a:cubicBezTo>
                      <a:cubicBezTo>
                        <a:pt x="30059" y="25429"/>
                        <a:pt x="29593" y="25523"/>
                        <a:pt x="29126" y="25523"/>
                      </a:cubicBezTo>
                      <a:cubicBezTo>
                        <a:pt x="29013" y="25523"/>
                        <a:pt x="28901" y="25517"/>
                        <a:pt x="28789" y="25505"/>
                      </a:cubicBezTo>
                      <a:cubicBezTo>
                        <a:pt x="28557" y="25479"/>
                        <a:pt x="28320" y="25476"/>
                        <a:pt x="28085" y="25476"/>
                      </a:cubicBezTo>
                      <a:cubicBezTo>
                        <a:pt x="28038" y="25476"/>
                        <a:pt x="27991" y="25476"/>
                        <a:pt x="27944" y="25476"/>
                      </a:cubicBezTo>
                      <a:cubicBezTo>
                        <a:pt x="27756" y="25476"/>
                        <a:pt x="27570" y="25475"/>
                        <a:pt x="27388" y="25461"/>
                      </a:cubicBezTo>
                      <a:cubicBezTo>
                        <a:pt x="26939" y="25430"/>
                        <a:pt x="26457" y="25276"/>
                        <a:pt x="25998" y="25276"/>
                      </a:cubicBezTo>
                      <a:cubicBezTo>
                        <a:pt x="25919" y="25276"/>
                        <a:pt x="25841" y="25281"/>
                        <a:pt x="25764" y="25291"/>
                      </a:cubicBezTo>
                      <a:cubicBezTo>
                        <a:pt x="25756" y="25291"/>
                        <a:pt x="25756" y="25309"/>
                        <a:pt x="25764" y="25309"/>
                      </a:cubicBezTo>
                      <a:cubicBezTo>
                        <a:pt x="25790" y="25308"/>
                        <a:pt x="25816" y="25307"/>
                        <a:pt x="25841" y="25307"/>
                      </a:cubicBezTo>
                      <a:cubicBezTo>
                        <a:pt x="26306" y="25307"/>
                        <a:pt x="26771" y="25526"/>
                        <a:pt x="27227" y="25577"/>
                      </a:cubicBezTo>
                      <a:cubicBezTo>
                        <a:pt x="27691" y="25630"/>
                        <a:pt x="28164" y="25648"/>
                        <a:pt x="28628" y="25648"/>
                      </a:cubicBezTo>
                      <a:cubicBezTo>
                        <a:pt x="28661" y="25648"/>
                        <a:pt x="28694" y="25649"/>
                        <a:pt x="28727" y="25649"/>
                      </a:cubicBezTo>
                      <a:cubicBezTo>
                        <a:pt x="29752" y="25649"/>
                        <a:pt x="30721" y="25514"/>
                        <a:pt x="31715" y="25238"/>
                      </a:cubicBezTo>
                      <a:cubicBezTo>
                        <a:pt x="32393" y="25050"/>
                        <a:pt x="32973" y="24694"/>
                        <a:pt x="33597" y="24381"/>
                      </a:cubicBezTo>
                      <a:cubicBezTo>
                        <a:pt x="34596" y="23873"/>
                        <a:pt x="35578" y="23659"/>
                        <a:pt x="36693" y="23641"/>
                      </a:cubicBezTo>
                      <a:cubicBezTo>
                        <a:pt x="36719" y="23641"/>
                        <a:pt x="36728" y="23605"/>
                        <a:pt x="36693" y="23596"/>
                      </a:cubicBezTo>
                      <a:cubicBezTo>
                        <a:pt x="36434" y="23525"/>
                        <a:pt x="36181" y="23494"/>
                        <a:pt x="35931" y="23494"/>
                      </a:cubicBezTo>
                      <a:cubicBezTo>
                        <a:pt x="35335" y="23494"/>
                        <a:pt x="34760" y="23672"/>
                        <a:pt x="34195" y="23917"/>
                      </a:cubicBezTo>
                      <a:cubicBezTo>
                        <a:pt x="34115" y="23926"/>
                        <a:pt x="34034" y="23944"/>
                        <a:pt x="33954" y="23962"/>
                      </a:cubicBezTo>
                      <a:cubicBezTo>
                        <a:pt x="33940" y="23962"/>
                        <a:pt x="33925" y="23962"/>
                        <a:pt x="33911" y="23962"/>
                      </a:cubicBezTo>
                      <a:cubicBezTo>
                        <a:pt x="33036" y="23962"/>
                        <a:pt x="32239" y="23696"/>
                        <a:pt x="31545" y="23257"/>
                      </a:cubicBezTo>
                      <a:lnTo>
                        <a:pt x="31545" y="23257"/>
                      </a:lnTo>
                      <a:cubicBezTo>
                        <a:pt x="31946" y="23354"/>
                        <a:pt x="32378" y="23399"/>
                        <a:pt x="32806" y="23399"/>
                      </a:cubicBezTo>
                      <a:cubicBezTo>
                        <a:pt x="33245" y="23399"/>
                        <a:pt x="33682" y="23352"/>
                        <a:pt x="34079" y="23266"/>
                      </a:cubicBezTo>
                      <a:cubicBezTo>
                        <a:pt x="34605" y="23159"/>
                        <a:pt x="35114" y="23061"/>
                        <a:pt x="35613" y="22883"/>
                      </a:cubicBezTo>
                      <a:cubicBezTo>
                        <a:pt x="36247" y="22642"/>
                        <a:pt x="36907" y="22410"/>
                        <a:pt x="37549" y="22214"/>
                      </a:cubicBezTo>
                      <a:cubicBezTo>
                        <a:pt x="38302" y="21975"/>
                        <a:pt x="39143" y="21798"/>
                        <a:pt x="39967" y="21798"/>
                      </a:cubicBezTo>
                      <a:cubicBezTo>
                        <a:pt x="40315" y="21798"/>
                        <a:pt x="40659" y="21830"/>
                        <a:pt x="40993" y="21901"/>
                      </a:cubicBezTo>
                      <a:cubicBezTo>
                        <a:pt x="41144" y="21946"/>
                        <a:pt x="41287" y="21999"/>
                        <a:pt x="41430" y="22035"/>
                      </a:cubicBezTo>
                      <a:cubicBezTo>
                        <a:pt x="41439" y="22040"/>
                        <a:pt x="41445" y="22042"/>
                        <a:pt x="41452" y="22042"/>
                      </a:cubicBezTo>
                      <a:cubicBezTo>
                        <a:pt x="41459" y="22042"/>
                        <a:pt x="41465" y="22040"/>
                        <a:pt x="41474" y="22035"/>
                      </a:cubicBezTo>
                      <a:cubicBezTo>
                        <a:pt x="41492" y="22044"/>
                        <a:pt x="41501" y="22044"/>
                        <a:pt x="41519" y="22053"/>
                      </a:cubicBezTo>
                      <a:cubicBezTo>
                        <a:pt x="41804" y="22161"/>
                        <a:pt x="42239" y="22284"/>
                        <a:pt x="42627" y="22284"/>
                      </a:cubicBezTo>
                      <a:cubicBezTo>
                        <a:pt x="42846" y="22284"/>
                        <a:pt x="43051" y="22245"/>
                        <a:pt x="43205" y="22142"/>
                      </a:cubicBezTo>
                      <a:cubicBezTo>
                        <a:pt x="43221" y="22134"/>
                        <a:pt x="43216" y="22105"/>
                        <a:pt x="43195" y="22105"/>
                      </a:cubicBezTo>
                      <a:cubicBezTo>
                        <a:pt x="43193" y="22105"/>
                        <a:pt x="43190" y="22105"/>
                        <a:pt x="43187" y="22106"/>
                      </a:cubicBezTo>
                      <a:cubicBezTo>
                        <a:pt x="43070" y="22134"/>
                        <a:pt x="42951" y="22146"/>
                        <a:pt x="42830" y="22146"/>
                      </a:cubicBezTo>
                      <a:cubicBezTo>
                        <a:pt x="42244" y="22146"/>
                        <a:pt x="41629" y="21866"/>
                        <a:pt x="41082" y="21741"/>
                      </a:cubicBezTo>
                      <a:lnTo>
                        <a:pt x="41055" y="21741"/>
                      </a:lnTo>
                      <a:cubicBezTo>
                        <a:pt x="40600" y="21571"/>
                        <a:pt x="40154" y="21384"/>
                        <a:pt x="39690" y="21295"/>
                      </a:cubicBezTo>
                      <a:cubicBezTo>
                        <a:pt x="39129" y="21185"/>
                        <a:pt x="38547" y="21134"/>
                        <a:pt x="37963" y="21134"/>
                      </a:cubicBezTo>
                      <a:cubicBezTo>
                        <a:pt x="37405" y="21134"/>
                        <a:pt x="36845" y="21181"/>
                        <a:pt x="36300" y="21268"/>
                      </a:cubicBezTo>
                      <a:cubicBezTo>
                        <a:pt x="35247" y="21428"/>
                        <a:pt x="34230" y="21830"/>
                        <a:pt x="33178" y="21990"/>
                      </a:cubicBezTo>
                      <a:cubicBezTo>
                        <a:pt x="32718" y="22056"/>
                        <a:pt x="32258" y="22078"/>
                        <a:pt x="31799" y="22078"/>
                      </a:cubicBezTo>
                      <a:cubicBezTo>
                        <a:pt x="31634" y="22078"/>
                        <a:pt x="31469" y="22075"/>
                        <a:pt x="31304" y="22071"/>
                      </a:cubicBezTo>
                      <a:cubicBezTo>
                        <a:pt x="30983" y="22062"/>
                        <a:pt x="30662" y="22017"/>
                        <a:pt x="30359" y="21946"/>
                      </a:cubicBezTo>
                      <a:cubicBezTo>
                        <a:pt x="30163" y="21892"/>
                        <a:pt x="30011" y="21750"/>
                        <a:pt x="29850" y="21634"/>
                      </a:cubicBezTo>
                      <a:cubicBezTo>
                        <a:pt x="29270" y="20849"/>
                        <a:pt x="28833" y="19948"/>
                        <a:pt x="28566" y="19064"/>
                      </a:cubicBezTo>
                      <a:cubicBezTo>
                        <a:pt x="28601" y="19047"/>
                        <a:pt x="28637" y="19011"/>
                        <a:pt x="28673" y="18975"/>
                      </a:cubicBezTo>
                      <a:cubicBezTo>
                        <a:pt x="28748" y="18898"/>
                        <a:pt x="28841" y="18868"/>
                        <a:pt x="28939" y="18868"/>
                      </a:cubicBezTo>
                      <a:cubicBezTo>
                        <a:pt x="29215" y="18868"/>
                        <a:pt x="29538" y="19096"/>
                        <a:pt x="29663" y="19136"/>
                      </a:cubicBezTo>
                      <a:cubicBezTo>
                        <a:pt x="29770" y="19168"/>
                        <a:pt x="29890" y="19213"/>
                        <a:pt x="30030" y="19213"/>
                      </a:cubicBezTo>
                      <a:cubicBezTo>
                        <a:pt x="30124" y="19213"/>
                        <a:pt x="30227" y="19193"/>
                        <a:pt x="30341" y="19136"/>
                      </a:cubicBezTo>
                      <a:cubicBezTo>
                        <a:pt x="30457" y="19082"/>
                        <a:pt x="30510" y="18993"/>
                        <a:pt x="30484" y="18868"/>
                      </a:cubicBezTo>
                      <a:cubicBezTo>
                        <a:pt x="30466" y="18806"/>
                        <a:pt x="30394" y="18618"/>
                        <a:pt x="30457" y="18556"/>
                      </a:cubicBezTo>
                      <a:cubicBezTo>
                        <a:pt x="30471" y="18541"/>
                        <a:pt x="30491" y="18535"/>
                        <a:pt x="30513" y="18535"/>
                      </a:cubicBezTo>
                      <a:cubicBezTo>
                        <a:pt x="30586" y="18535"/>
                        <a:pt x="30690" y="18603"/>
                        <a:pt x="30751" y="18672"/>
                      </a:cubicBezTo>
                      <a:cubicBezTo>
                        <a:pt x="30832" y="18752"/>
                        <a:pt x="30912" y="18850"/>
                        <a:pt x="31010" y="18922"/>
                      </a:cubicBezTo>
                      <a:cubicBezTo>
                        <a:pt x="31187" y="19055"/>
                        <a:pt x="31394" y="19166"/>
                        <a:pt x="31580" y="19166"/>
                      </a:cubicBezTo>
                      <a:cubicBezTo>
                        <a:pt x="31742" y="19166"/>
                        <a:pt x="31887" y="19083"/>
                        <a:pt x="31982" y="18859"/>
                      </a:cubicBezTo>
                      <a:cubicBezTo>
                        <a:pt x="32134" y="18493"/>
                        <a:pt x="31474" y="17923"/>
                        <a:pt x="31260" y="17726"/>
                      </a:cubicBezTo>
                      <a:cubicBezTo>
                        <a:pt x="30742" y="17236"/>
                        <a:pt x="30207" y="16763"/>
                        <a:pt x="29574" y="16433"/>
                      </a:cubicBezTo>
                      <a:cubicBezTo>
                        <a:pt x="29047" y="16156"/>
                        <a:pt x="28432" y="16013"/>
                        <a:pt x="27816" y="16005"/>
                      </a:cubicBezTo>
                      <a:cubicBezTo>
                        <a:pt x="29199" y="15531"/>
                        <a:pt x="30594" y="14933"/>
                        <a:pt x="32064" y="14933"/>
                      </a:cubicBezTo>
                      <a:cubicBezTo>
                        <a:pt x="32311" y="14933"/>
                        <a:pt x="32560" y="14950"/>
                        <a:pt x="32812" y="14988"/>
                      </a:cubicBezTo>
                      <a:cubicBezTo>
                        <a:pt x="33874" y="15139"/>
                        <a:pt x="34864" y="15567"/>
                        <a:pt x="35908" y="15808"/>
                      </a:cubicBezTo>
                      <a:cubicBezTo>
                        <a:pt x="36177" y="15871"/>
                        <a:pt x="36449" y="15899"/>
                        <a:pt x="36721" y="15899"/>
                      </a:cubicBezTo>
                      <a:cubicBezTo>
                        <a:pt x="37025" y="15899"/>
                        <a:pt x="37328" y="15865"/>
                        <a:pt x="37629" y="15808"/>
                      </a:cubicBezTo>
                      <a:lnTo>
                        <a:pt x="37799" y="15808"/>
                      </a:lnTo>
                      <a:cubicBezTo>
                        <a:pt x="39155" y="15666"/>
                        <a:pt x="39699" y="14738"/>
                        <a:pt x="40609" y="14140"/>
                      </a:cubicBezTo>
                      <a:cubicBezTo>
                        <a:pt x="40627" y="14131"/>
                        <a:pt x="40618" y="14122"/>
                        <a:pt x="40618" y="14113"/>
                      </a:cubicBezTo>
                      <a:cubicBezTo>
                        <a:pt x="40618" y="14090"/>
                        <a:pt x="40605" y="14067"/>
                        <a:pt x="40584" y="14067"/>
                      </a:cubicBezTo>
                      <a:cubicBezTo>
                        <a:pt x="40580" y="14067"/>
                        <a:pt x="40577" y="14067"/>
                        <a:pt x="40573" y="14069"/>
                      </a:cubicBezTo>
                      <a:cubicBezTo>
                        <a:pt x="40520" y="14086"/>
                        <a:pt x="40440" y="14131"/>
                        <a:pt x="40395" y="14158"/>
                      </a:cubicBezTo>
                      <a:cubicBezTo>
                        <a:pt x="40215" y="14198"/>
                        <a:pt x="40033" y="14213"/>
                        <a:pt x="39851" y="14213"/>
                      </a:cubicBezTo>
                      <a:cubicBezTo>
                        <a:pt x="39544" y="14213"/>
                        <a:pt x="39237" y="14170"/>
                        <a:pt x="38941" y="14131"/>
                      </a:cubicBezTo>
                      <a:cubicBezTo>
                        <a:pt x="38361" y="14069"/>
                        <a:pt x="37781" y="13971"/>
                        <a:pt x="37210" y="13855"/>
                      </a:cubicBezTo>
                      <a:cubicBezTo>
                        <a:pt x="35810" y="13578"/>
                        <a:pt x="34471" y="13007"/>
                        <a:pt x="33071" y="12686"/>
                      </a:cubicBezTo>
                      <a:cubicBezTo>
                        <a:pt x="32437" y="12537"/>
                        <a:pt x="31792" y="12483"/>
                        <a:pt x="31144" y="12483"/>
                      </a:cubicBezTo>
                      <a:cubicBezTo>
                        <a:pt x="30551" y="12483"/>
                        <a:pt x="29957" y="12528"/>
                        <a:pt x="29369" y="12588"/>
                      </a:cubicBezTo>
                      <a:cubicBezTo>
                        <a:pt x="28619" y="12668"/>
                        <a:pt x="27843" y="12757"/>
                        <a:pt x="27103" y="12962"/>
                      </a:cubicBezTo>
                      <a:cubicBezTo>
                        <a:pt x="26630" y="13043"/>
                        <a:pt x="26157" y="13159"/>
                        <a:pt x="25693" y="13284"/>
                      </a:cubicBezTo>
                      <a:cubicBezTo>
                        <a:pt x="24893" y="13443"/>
                        <a:pt x="24092" y="13517"/>
                        <a:pt x="23287" y="13517"/>
                      </a:cubicBezTo>
                      <a:cubicBezTo>
                        <a:pt x="22424" y="13517"/>
                        <a:pt x="21557" y="13432"/>
                        <a:pt x="20679" y="13275"/>
                      </a:cubicBezTo>
                      <a:cubicBezTo>
                        <a:pt x="19859" y="13132"/>
                        <a:pt x="19047" y="12927"/>
                        <a:pt x="18244" y="12695"/>
                      </a:cubicBezTo>
                      <a:lnTo>
                        <a:pt x="18244" y="12695"/>
                      </a:lnTo>
                      <a:cubicBezTo>
                        <a:pt x="18404" y="12712"/>
                        <a:pt x="18566" y="12720"/>
                        <a:pt x="18729" y="12720"/>
                      </a:cubicBezTo>
                      <a:cubicBezTo>
                        <a:pt x="19724" y="12720"/>
                        <a:pt x="20751" y="12419"/>
                        <a:pt x="21679" y="12151"/>
                      </a:cubicBezTo>
                      <a:cubicBezTo>
                        <a:pt x="22490" y="11919"/>
                        <a:pt x="23311" y="11669"/>
                        <a:pt x="24150" y="11535"/>
                      </a:cubicBezTo>
                      <a:cubicBezTo>
                        <a:pt x="24419" y="11493"/>
                        <a:pt x="24679" y="11473"/>
                        <a:pt x="24935" y="11473"/>
                      </a:cubicBezTo>
                      <a:cubicBezTo>
                        <a:pt x="25485" y="11473"/>
                        <a:pt x="26016" y="11562"/>
                        <a:pt x="26576" y="11696"/>
                      </a:cubicBezTo>
                      <a:cubicBezTo>
                        <a:pt x="27727" y="11972"/>
                        <a:pt x="28941" y="12185"/>
                        <a:pt x="30143" y="12185"/>
                      </a:cubicBezTo>
                      <a:cubicBezTo>
                        <a:pt x="30572" y="12185"/>
                        <a:pt x="30999" y="12158"/>
                        <a:pt x="31420" y="12097"/>
                      </a:cubicBezTo>
                      <a:cubicBezTo>
                        <a:pt x="32518" y="11937"/>
                        <a:pt x="34025" y="11490"/>
                        <a:pt x="34346" y="10268"/>
                      </a:cubicBezTo>
                      <a:cubicBezTo>
                        <a:pt x="34364" y="10242"/>
                        <a:pt x="34382" y="10215"/>
                        <a:pt x="34391" y="10179"/>
                      </a:cubicBezTo>
                      <a:cubicBezTo>
                        <a:pt x="34569" y="9733"/>
                        <a:pt x="34498" y="9153"/>
                        <a:pt x="34007" y="8966"/>
                      </a:cubicBezTo>
                      <a:cubicBezTo>
                        <a:pt x="34004" y="8963"/>
                        <a:pt x="34003" y="8962"/>
                        <a:pt x="34001" y="8962"/>
                      </a:cubicBezTo>
                      <a:cubicBezTo>
                        <a:pt x="33999" y="8962"/>
                        <a:pt x="33999" y="8966"/>
                        <a:pt x="33999" y="8966"/>
                      </a:cubicBezTo>
                      <a:cubicBezTo>
                        <a:pt x="33945" y="8930"/>
                        <a:pt x="33874" y="8894"/>
                        <a:pt x="33793" y="8877"/>
                      </a:cubicBezTo>
                      <a:lnTo>
                        <a:pt x="33776" y="8877"/>
                      </a:lnTo>
                      <a:cubicBezTo>
                        <a:pt x="33615" y="8778"/>
                        <a:pt x="33472" y="8654"/>
                        <a:pt x="33338" y="8547"/>
                      </a:cubicBezTo>
                      <a:cubicBezTo>
                        <a:pt x="33026" y="8306"/>
                        <a:pt x="32705" y="8083"/>
                        <a:pt x="32402" y="7842"/>
                      </a:cubicBezTo>
                      <a:cubicBezTo>
                        <a:pt x="31777" y="7333"/>
                        <a:pt x="31188" y="6745"/>
                        <a:pt x="30635" y="6165"/>
                      </a:cubicBezTo>
                      <a:cubicBezTo>
                        <a:pt x="30278" y="5790"/>
                        <a:pt x="29931" y="5406"/>
                        <a:pt x="29636" y="4978"/>
                      </a:cubicBezTo>
                      <a:cubicBezTo>
                        <a:pt x="29351" y="4559"/>
                        <a:pt x="29137" y="4095"/>
                        <a:pt x="28878" y="3649"/>
                      </a:cubicBezTo>
                      <a:cubicBezTo>
                        <a:pt x="28405" y="2819"/>
                        <a:pt x="27852" y="1847"/>
                        <a:pt x="27076" y="1249"/>
                      </a:cubicBezTo>
                      <a:cubicBezTo>
                        <a:pt x="26371" y="705"/>
                        <a:pt x="25470" y="259"/>
                        <a:pt x="24587" y="72"/>
                      </a:cubicBezTo>
                      <a:cubicBezTo>
                        <a:pt x="24342" y="22"/>
                        <a:pt x="24093" y="0"/>
                        <a:pt x="2384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18"/>
                <p:cNvSpPr/>
                <p:nvPr/>
              </p:nvSpPr>
              <p:spPr>
                <a:xfrm>
                  <a:off x="5720830" y="4364814"/>
                  <a:ext cx="794377" cy="1299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4" h="2194" extrusionOk="0">
                      <a:moveTo>
                        <a:pt x="13384" y="0"/>
                      </a:moveTo>
                      <a:cubicBezTo>
                        <a:pt x="13380" y="0"/>
                        <a:pt x="13376" y="2"/>
                        <a:pt x="13373" y="5"/>
                      </a:cubicBezTo>
                      <a:cubicBezTo>
                        <a:pt x="13060" y="211"/>
                        <a:pt x="12561" y="219"/>
                        <a:pt x="12204" y="255"/>
                      </a:cubicBezTo>
                      <a:cubicBezTo>
                        <a:pt x="11847" y="291"/>
                        <a:pt x="11490" y="318"/>
                        <a:pt x="11134" y="335"/>
                      </a:cubicBezTo>
                      <a:cubicBezTo>
                        <a:pt x="10554" y="353"/>
                        <a:pt x="9965" y="353"/>
                        <a:pt x="9385" y="353"/>
                      </a:cubicBezTo>
                      <a:cubicBezTo>
                        <a:pt x="8725" y="353"/>
                        <a:pt x="8065" y="451"/>
                        <a:pt x="7405" y="469"/>
                      </a:cubicBezTo>
                      <a:cubicBezTo>
                        <a:pt x="6129" y="505"/>
                        <a:pt x="4782" y="764"/>
                        <a:pt x="3560" y="1138"/>
                      </a:cubicBezTo>
                      <a:cubicBezTo>
                        <a:pt x="2971" y="1317"/>
                        <a:pt x="2391" y="1522"/>
                        <a:pt x="1811" y="1736"/>
                      </a:cubicBezTo>
                      <a:cubicBezTo>
                        <a:pt x="1222" y="1959"/>
                        <a:pt x="651" y="2066"/>
                        <a:pt x="36" y="2137"/>
                      </a:cubicBezTo>
                      <a:cubicBezTo>
                        <a:pt x="0" y="2146"/>
                        <a:pt x="0" y="2191"/>
                        <a:pt x="36" y="2191"/>
                      </a:cubicBezTo>
                      <a:cubicBezTo>
                        <a:pt x="86" y="2193"/>
                        <a:pt x="136" y="2194"/>
                        <a:pt x="185" y="2194"/>
                      </a:cubicBezTo>
                      <a:cubicBezTo>
                        <a:pt x="1290" y="2194"/>
                        <a:pt x="2251" y="1730"/>
                        <a:pt x="3301" y="1406"/>
                      </a:cubicBezTo>
                      <a:cubicBezTo>
                        <a:pt x="4755" y="960"/>
                        <a:pt x="6236" y="737"/>
                        <a:pt x="7752" y="630"/>
                      </a:cubicBezTo>
                      <a:cubicBezTo>
                        <a:pt x="8948" y="541"/>
                        <a:pt x="10134" y="550"/>
                        <a:pt x="11330" y="487"/>
                      </a:cubicBezTo>
                      <a:cubicBezTo>
                        <a:pt x="11936" y="460"/>
                        <a:pt x="12918" y="469"/>
                        <a:pt x="13399" y="32"/>
                      </a:cubicBezTo>
                      <a:cubicBezTo>
                        <a:pt x="13414" y="25"/>
                        <a:pt x="13399" y="0"/>
                        <a:pt x="13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18"/>
                <p:cNvSpPr/>
                <p:nvPr/>
              </p:nvSpPr>
              <p:spPr>
                <a:xfrm>
                  <a:off x="7211690" y="3996114"/>
                  <a:ext cx="53416" cy="46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781" extrusionOk="0">
                      <a:moveTo>
                        <a:pt x="353" y="83"/>
                      </a:moveTo>
                      <a:cubicBezTo>
                        <a:pt x="602" y="83"/>
                        <a:pt x="843" y="472"/>
                        <a:pt x="509" y="567"/>
                      </a:cubicBezTo>
                      <a:cubicBezTo>
                        <a:pt x="485" y="574"/>
                        <a:pt x="462" y="577"/>
                        <a:pt x="441" y="577"/>
                      </a:cubicBezTo>
                      <a:cubicBezTo>
                        <a:pt x="332" y="577"/>
                        <a:pt x="253" y="491"/>
                        <a:pt x="223" y="379"/>
                      </a:cubicBezTo>
                      <a:cubicBezTo>
                        <a:pt x="205" y="308"/>
                        <a:pt x="241" y="147"/>
                        <a:pt x="304" y="85"/>
                      </a:cubicBezTo>
                      <a:lnTo>
                        <a:pt x="321" y="85"/>
                      </a:lnTo>
                      <a:cubicBezTo>
                        <a:pt x="332" y="83"/>
                        <a:pt x="342" y="83"/>
                        <a:pt x="353" y="83"/>
                      </a:cubicBezTo>
                      <a:close/>
                      <a:moveTo>
                        <a:pt x="384" y="0"/>
                      </a:moveTo>
                      <a:cubicBezTo>
                        <a:pt x="354" y="0"/>
                        <a:pt x="323" y="4"/>
                        <a:pt x="295" y="13"/>
                      </a:cubicBezTo>
                      <a:cubicBezTo>
                        <a:pt x="286" y="13"/>
                        <a:pt x="277" y="22"/>
                        <a:pt x="268" y="40"/>
                      </a:cubicBezTo>
                      <a:cubicBezTo>
                        <a:pt x="98" y="85"/>
                        <a:pt x="0" y="254"/>
                        <a:pt x="36" y="433"/>
                      </a:cubicBezTo>
                      <a:cubicBezTo>
                        <a:pt x="80" y="641"/>
                        <a:pt x="242" y="780"/>
                        <a:pt x="439" y="780"/>
                      </a:cubicBezTo>
                      <a:cubicBezTo>
                        <a:pt x="479" y="780"/>
                        <a:pt x="520" y="775"/>
                        <a:pt x="562" y="763"/>
                      </a:cubicBezTo>
                      <a:cubicBezTo>
                        <a:pt x="812" y="683"/>
                        <a:pt x="901" y="433"/>
                        <a:pt x="767" y="219"/>
                      </a:cubicBezTo>
                      <a:cubicBezTo>
                        <a:pt x="693" y="100"/>
                        <a:pt x="533" y="0"/>
                        <a:pt x="3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18"/>
                <p:cNvSpPr/>
                <p:nvPr/>
              </p:nvSpPr>
              <p:spPr>
                <a:xfrm>
                  <a:off x="7225962" y="3921556"/>
                  <a:ext cx="42283" cy="33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4" h="571" extrusionOk="0">
                      <a:moveTo>
                        <a:pt x="327" y="85"/>
                      </a:moveTo>
                      <a:cubicBezTo>
                        <a:pt x="395" y="85"/>
                        <a:pt x="440" y="142"/>
                        <a:pt x="491" y="193"/>
                      </a:cubicBezTo>
                      <a:cubicBezTo>
                        <a:pt x="580" y="282"/>
                        <a:pt x="464" y="371"/>
                        <a:pt x="375" y="398"/>
                      </a:cubicBezTo>
                      <a:cubicBezTo>
                        <a:pt x="362" y="402"/>
                        <a:pt x="349" y="404"/>
                        <a:pt x="337" y="404"/>
                      </a:cubicBezTo>
                      <a:cubicBezTo>
                        <a:pt x="273" y="404"/>
                        <a:pt x="219" y="350"/>
                        <a:pt x="196" y="282"/>
                      </a:cubicBezTo>
                      <a:cubicBezTo>
                        <a:pt x="170" y="202"/>
                        <a:pt x="196" y="139"/>
                        <a:pt x="259" y="95"/>
                      </a:cubicBezTo>
                      <a:lnTo>
                        <a:pt x="277" y="95"/>
                      </a:lnTo>
                      <a:cubicBezTo>
                        <a:pt x="295" y="88"/>
                        <a:pt x="312" y="85"/>
                        <a:pt x="327" y="85"/>
                      </a:cubicBezTo>
                      <a:close/>
                      <a:moveTo>
                        <a:pt x="362" y="1"/>
                      </a:moveTo>
                      <a:cubicBezTo>
                        <a:pt x="323" y="1"/>
                        <a:pt x="285" y="12"/>
                        <a:pt x="250" y="32"/>
                      </a:cubicBezTo>
                      <a:cubicBezTo>
                        <a:pt x="241" y="32"/>
                        <a:pt x="232" y="41"/>
                        <a:pt x="232" y="50"/>
                      </a:cubicBezTo>
                      <a:cubicBezTo>
                        <a:pt x="107" y="95"/>
                        <a:pt x="0" y="184"/>
                        <a:pt x="36" y="327"/>
                      </a:cubicBezTo>
                      <a:cubicBezTo>
                        <a:pt x="65" y="482"/>
                        <a:pt x="205" y="570"/>
                        <a:pt x="354" y="570"/>
                      </a:cubicBezTo>
                      <a:cubicBezTo>
                        <a:pt x="385" y="570"/>
                        <a:pt x="416" y="566"/>
                        <a:pt x="446" y="559"/>
                      </a:cubicBezTo>
                      <a:cubicBezTo>
                        <a:pt x="607" y="523"/>
                        <a:pt x="714" y="327"/>
                        <a:pt x="625" y="175"/>
                      </a:cubicBezTo>
                      <a:cubicBezTo>
                        <a:pt x="598" y="113"/>
                        <a:pt x="509" y="59"/>
                        <a:pt x="455" y="23"/>
                      </a:cubicBezTo>
                      <a:cubicBezTo>
                        <a:pt x="424" y="8"/>
                        <a:pt x="393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18"/>
                <p:cNvSpPr/>
                <p:nvPr/>
              </p:nvSpPr>
              <p:spPr>
                <a:xfrm>
                  <a:off x="7118182" y="4008372"/>
                  <a:ext cx="29077" cy="2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424" extrusionOk="0">
                      <a:moveTo>
                        <a:pt x="218" y="58"/>
                      </a:moveTo>
                      <a:cubicBezTo>
                        <a:pt x="318" y="58"/>
                        <a:pt x="397" y="199"/>
                        <a:pt x="295" y="270"/>
                      </a:cubicBezTo>
                      <a:cubicBezTo>
                        <a:pt x="279" y="279"/>
                        <a:pt x="264" y="283"/>
                        <a:pt x="250" y="283"/>
                      </a:cubicBezTo>
                      <a:cubicBezTo>
                        <a:pt x="211" y="283"/>
                        <a:pt x="181" y="250"/>
                        <a:pt x="161" y="217"/>
                      </a:cubicBezTo>
                      <a:cubicBezTo>
                        <a:pt x="134" y="163"/>
                        <a:pt x="143" y="110"/>
                        <a:pt x="179" y="65"/>
                      </a:cubicBezTo>
                      <a:cubicBezTo>
                        <a:pt x="192" y="60"/>
                        <a:pt x="205" y="58"/>
                        <a:pt x="218" y="58"/>
                      </a:cubicBezTo>
                      <a:close/>
                      <a:moveTo>
                        <a:pt x="266" y="0"/>
                      </a:moveTo>
                      <a:cubicBezTo>
                        <a:pt x="236" y="0"/>
                        <a:pt x="205" y="7"/>
                        <a:pt x="179" y="21"/>
                      </a:cubicBezTo>
                      <a:lnTo>
                        <a:pt x="170" y="21"/>
                      </a:lnTo>
                      <a:cubicBezTo>
                        <a:pt x="27" y="21"/>
                        <a:pt x="0" y="154"/>
                        <a:pt x="27" y="270"/>
                      </a:cubicBezTo>
                      <a:cubicBezTo>
                        <a:pt x="51" y="368"/>
                        <a:pt x="142" y="424"/>
                        <a:pt x="235" y="424"/>
                      </a:cubicBezTo>
                      <a:cubicBezTo>
                        <a:pt x="277" y="424"/>
                        <a:pt x="320" y="412"/>
                        <a:pt x="357" y="386"/>
                      </a:cubicBezTo>
                      <a:cubicBezTo>
                        <a:pt x="464" y="306"/>
                        <a:pt x="491" y="163"/>
                        <a:pt x="402" y="65"/>
                      </a:cubicBezTo>
                      <a:cubicBezTo>
                        <a:pt x="368" y="20"/>
                        <a:pt x="317" y="0"/>
                        <a:pt x="2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18"/>
                <p:cNvSpPr/>
                <p:nvPr/>
              </p:nvSpPr>
              <p:spPr>
                <a:xfrm>
                  <a:off x="7190016" y="3071284"/>
                  <a:ext cx="38078" cy="3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" h="574" extrusionOk="0">
                      <a:moveTo>
                        <a:pt x="411" y="37"/>
                      </a:moveTo>
                      <a:cubicBezTo>
                        <a:pt x="473" y="45"/>
                        <a:pt x="491" y="81"/>
                        <a:pt x="500" y="144"/>
                      </a:cubicBezTo>
                      <a:cubicBezTo>
                        <a:pt x="509" y="188"/>
                        <a:pt x="527" y="233"/>
                        <a:pt x="518" y="277"/>
                      </a:cubicBezTo>
                      <a:cubicBezTo>
                        <a:pt x="510" y="346"/>
                        <a:pt x="418" y="408"/>
                        <a:pt x="347" y="408"/>
                      </a:cubicBezTo>
                      <a:cubicBezTo>
                        <a:pt x="335" y="408"/>
                        <a:pt x="323" y="406"/>
                        <a:pt x="313" y="402"/>
                      </a:cubicBezTo>
                      <a:cubicBezTo>
                        <a:pt x="232" y="384"/>
                        <a:pt x="188" y="304"/>
                        <a:pt x="206" y="224"/>
                      </a:cubicBezTo>
                      <a:cubicBezTo>
                        <a:pt x="206" y="188"/>
                        <a:pt x="250" y="161"/>
                        <a:pt x="277" y="135"/>
                      </a:cubicBezTo>
                      <a:cubicBezTo>
                        <a:pt x="322" y="90"/>
                        <a:pt x="348" y="54"/>
                        <a:pt x="411" y="37"/>
                      </a:cubicBezTo>
                      <a:close/>
                      <a:moveTo>
                        <a:pt x="329" y="0"/>
                      </a:moveTo>
                      <a:cubicBezTo>
                        <a:pt x="205" y="0"/>
                        <a:pt x="91" y="67"/>
                        <a:pt x="54" y="206"/>
                      </a:cubicBezTo>
                      <a:cubicBezTo>
                        <a:pt x="0" y="367"/>
                        <a:pt x="125" y="554"/>
                        <a:pt x="286" y="572"/>
                      </a:cubicBezTo>
                      <a:cubicBezTo>
                        <a:pt x="295" y="573"/>
                        <a:pt x="304" y="573"/>
                        <a:pt x="314" y="573"/>
                      </a:cubicBezTo>
                      <a:cubicBezTo>
                        <a:pt x="458" y="573"/>
                        <a:pt x="609" y="447"/>
                        <a:pt x="634" y="304"/>
                      </a:cubicBezTo>
                      <a:cubicBezTo>
                        <a:pt x="643" y="233"/>
                        <a:pt x="607" y="144"/>
                        <a:pt x="571" y="81"/>
                      </a:cubicBezTo>
                      <a:cubicBezTo>
                        <a:pt x="541" y="29"/>
                        <a:pt x="499" y="8"/>
                        <a:pt x="443" y="8"/>
                      </a:cubicBezTo>
                      <a:cubicBezTo>
                        <a:pt x="433" y="8"/>
                        <a:pt x="422" y="8"/>
                        <a:pt x="411" y="10"/>
                      </a:cubicBezTo>
                      <a:cubicBezTo>
                        <a:pt x="384" y="3"/>
                        <a:pt x="356" y="0"/>
                        <a:pt x="32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18"/>
                <p:cNvSpPr/>
                <p:nvPr/>
              </p:nvSpPr>
              <p:spPr>
                <a:xfrm>
                  <a:off x="7054461" y="2954444"/>
                  <a:ext cx="36302" cy="31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33" extrusionOk="0">
                      <a:moveTo>
                        <a:pt x="381" y="72"/>
                      </a:moveTo>
                      <a:cubicBezTo>
                        <a:pt x="433" y="72"/>
                        <a:pt x="470" y="109"/>
                        <a:pt x="470" y="190"/>
                      </a:cubicBezTo>
                      <a:cubicBezTo>
                        <a:pt x="461" y="290"/>
                        <a:pt x="406" y="351"/>
                        <a:pt x="304" y="351"/>
                      </a:cubicBezTo>
                      <a:cubicBezTo>
                        <a:pt x="297" y="351"/>
                        <a:pt x="290" y="351"/>
                        <a:pt x="282" y="350"/>
                      </a:cubicBezTo>
                      <a:cubicBezTo>
                        <a:pt x="220" y="341"/>
                        <a:pt x="193" y="315"/>
                        <a:pt x="220" y="252"/>
                      </a:cubicBezTo>
                      <a:cubicBezTo>
                        <a:pt x="256" y="190"/>
                        <a:pt x="273" y="118"/>
                        <a:pt x="345" y="83"/>
                      </a:cubicBezTo>
                      <a:cubicBezTo>
                        <a:pt x="354" y="83"/>
                        <a:pt x="354" y="74"/>
                        <a:pt x="363" y="74"/>
                      </a:cubicBezTo>
                      <a:cubicBezTo>
                        <a:pt x="369" y="73"/>
                        <a:pt x="375" y="72"/>
                        <a:pt x="381" y="72"/>
                      </a:cubicBezTo>
                      <a:close/>
                      <a:moveTo>
                        <a:pt x="396" y="1"/>
                      </a:moveTo>
                      <a:cubicBezTo>
                        <a:pt x="353" y="1"/>
                        <a:pt x="307" y="14"/>
                        <a:pt x="264" y="38"/>
                      </a:cubicBezTo>
                      <a:cubicBezTo>
                        <a:pt x="256" y="47"/>
                        <a:pt x="256" y="47"/>
                        <a:pt x="247" y="56"/>
                      </a:cubicBezTo>
                      <a:cubicBezTo>
                        <a:pt x="157" y="83"/>
                        <a:pt x="68" y="154"/>
                        <a:pt x="41" y="252"/>
                      </a:cubicBezTo>
                      <a:cubicBezTo>
                        <a:pt x="1" y="407"/>
                        <a:pt x="139" y="532"/>
                        <a:pt x="285" y="532"/>
                      </a:cubicBezTo>
                      <a:cubicBezTo>
                        <a:pt x="299" y="532"/>
                        <a:pt x="313" y="531"/>
                        <a:pt x="327" y="529"/>
                      </a:cubicBezTo>
                      <a:cubicBezTo>
                        <a:pt x="514" y="493"/>
                        <a:pt x="612" y="332"/>
                        <a:pt x="577" y="154"/>
                      </a:cubicBezTo>
                      <a:cubicBezTo>
                        <a:pt x="553" y="48"/>
                        <a:pt x="480" y="1"/>
                        <a:pt x="39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18"/>
                <p:cNvSpPr/>
                <p:nvPr/>
              </p:nvSpPr>
              <p:spPr>
                <a:xfrm>
                  <a:off x="7367498" y="3855290"/>
                  <a:ext cx="68754" cy="62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1061" extrusionOk="0">
                      <a:moveTo>
                        <a:pt x="472" y="100"/>
                      </a:moveTo>
                      <a:cubicBezTo>
                        <a:pt x="649" y="100"/>
                        <a:pt x="822" y="240"/>
                        <a:pt x="875" y="420"/>
                      </a:cubicBezTo>
                      <a:cubicBezTo>
                        <a:pt x="938" y="607"/>
                        <a:pt x="724" y="821"/>
                        <a:pt x="545" y="848"/>
                      </a:cubicBezTo>
                      <a:cubicBezTo>
                        <a:pt x="534" y="850"/>
                        <a:pt x="522" y="850"/>
                        <a:pt x="510" y="850"/>
                      </a:cubicBezTo>
                      <a:cubicBezTo>
                        <a:pt x="386" y="850"/>
                        <a:pt x="256" y="766"/>
                        <a:pt x="215" y="652"/>
                      </a:cubicBezTo>
                      <a:cubicBezTo>
                        <a:pt x="170" y="509"/>
                        <a:pt x="188" y="277"/>
                        <a:pt x="278" y="161"/>
                      </a:cubicBezTo>
                      <a:cubicBezTo>
                        <a:pt x="286" y="161"/>
                        <a:pt x="286" y="161"/>
                        <a:pt x="295" y="152"/>
                      </a:cubicBezTo>
                      <a:cubicBezTo>
                        <a:pt x="352" y="116"/>
                        <a:pt x="412" y="100"/>
                        <a:pt x="472" y="100"/>
                      </a:cubicBezTo>
                      <a:close/>
                      <a:moveTo>
                        <a:pt x="520" y="1"/>
                      </a:moveTo>
                      <a:cubicBezTo>
                        <a:pt x="426" y="1"/>
                        <a:pt x="343" y="36"/>
                        <a:pt x="260" y="108"/>
                      </a:cubicBezTo>
                      <a:cubicBezTo>
                        <a:pt x="251" y="117"/>
                        <a:pt x="251" y="125"/>
                        <a:pt x="251" y="134"/>
                      </a:cubicBezTo>
                      <a:cubicBezTo>
                        <a:pt x="162" y="197"/>
                        <a:pt x="54" y="295"/>
                        <a:pt x="37" y="402"/>
                      </a:cubicBezTo>
                      <a:cubicBezTo>
                        <a:pt x="1" y="509"/>
                        <a:pt x="10" y="634"/>
                        <a:pt x="37" y="741"/>
                      </a:cubicBezTo>
                      <a:cubicBezTo>
                        <a:pt x="103" y="941"/>
                        <a:pt x="309" y="1061"/>
                        <a:pt x="509" y="1061"/>
                      </a:cubicBezTo>
                      <a:cubicBezTo>
                        <a:pt x="577" y="1061"/>
                        <a:pt x="645" y="1047"/>
                        <a:pt x="706" y="1018"/>
                      </a:cubicBezTo>
                      <a:cubicBezTo>
                        <a:pt x="964" y="893"/>
                        <a:pt x="1161" y="598"/>
                        <a:pt x="1027" y="313"/>
                      </a:cubicBezTo>
                      <a:cubicBezTo>
                        <a:pt x="964" y="188"/>
                        <a:pt x="795" y="72"/>
                        <a:pt x="670" y="27"/>
                      </a:cubicBezTo>
                      <a:cubicBezTo>
                        <a:pt x="617" y="10"/>
                        <a:pt x="567" y="1"/>
                        <a:pt x="52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18"/>
                <p:cNvSpPr/>
                <p:nvPr/>
              </p:nvSpPr>
              <p:spPr>
                <a:xfrm>
                  <a:off x="7471073" y="3985217"/>
                  <a:ext cx="29669" cy="26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49" extrusionOk="0">
                      <a:moveTo>
                        <a:pt x="304" y="75"/>
                      </a:moveTo>
                      <a:cubicBezTo>
                        <a:pt x="336" y="75"/>
                        <a:pt x="370" y="84"/>
                        <a:pt x="375" y="117"/>
                      </a:cubicBezTo>
                      <a:cubicBezTo>
                        <a:pt x="384" y="171"/>
                        <a:pt x="348" y="224"/>
                        <a:pt x="313" y="260"/>
                      </a:cubicBezTo>
                      <a:cubicBezTo>
                        <a:pt x="295" y="278"/>
                        <a:pt x="268" y="287"/>
                        <a:pt x="241" y="287"/>
                      </a:cubicBezTo>
                      <a:cubicBezTo>
                        <a:pt x="235" y="288"/>
                        <a:pt x="229" y="289"/>
                        <a:pt x="224" y="289"/>
                      </a:cubicBezTo>
                      <a:cubicBezTo>
                        <a:pt x="197" y="289"/>
                        <a:pt x="177" y="272"/>
                        <a:pt x="170" y="242"/>
                      </a:cubicBezTo>
                      <a:cubicBezTo>
                        <a:pt x="143" y="189"/>
                        <a:pt x="179" y="144"/>
                        <a:pt x="197" y="99"/>
                      </a:cubicBezTo>
                      <a:cubicBezTo>
                        <a:pt x="206" y="90"/>
                        <a:pt x="206" y="90"/>
                        <a:pt x="206" y="81"/>
                      </a:cubicBezTo>
                      <a:lnTo>
                        <a:pt x="224" y="81"/>
                      </a:lnTo>
                      <a:cubicBezTo>
                        <a:pt x="229" y="81"/>
                        <a:pt x="235" y="85"/>
                        <a:pt x="241" y="85"/>
                      </a:cubicBezTo>
                      <a:cubicBezTo>
                        <a:pt x="244" y="85"/>
                        <a:pt x="247" y="84"/>
                        <a:pt x="250" y="81"/>
                      </a:cubicBezTo>
                      <a:cubicBezTo>
                        <a:pt x="264" y="78"/>
                        <a:pt x="284" y="75"/>
                        <a:pt x="304" y="75"/>
                      </a:cubicBezTo>
                      <a:close/>
                      <a:moveTo>
                        <a:pt x="328" y="0"/>
                      </a:moveTo>
                      <a:cubicBezTo>
                        <a:pt x="295" y="0"/>
                        <a:pt x="262" y="7"/>
                        <a:pt x="232" y="19"/>
                      </a:cubicBezTo>
                      <a:cubicBezTo>
                        <a:pt x="224" y="19"/>
                        <a:pt x="224" y="19"/>
                        <a:pt x="224" y="28"/>
                      </a:cubicBezTo>
                      <a:cubicBezTo>
                        <a:pt x="209" y="24"/>
                        <a:pt x="195" y="22"/>
                        <a:pt x="183" y="22"/>
                      </a:cubicBezTo>
                      <a:cubicBezTo>
                        <a:pt x="164" y="22"/>
                        <a:pt x="146" y="26"/>
                        <a:pt x="125" y="37"/>
                      </a:cubicBezTo>
                      <a:cubicBezTo>
                        <a:pt x="36" y="81"/>
                        <a:pt x="0" y="171"/>
                        <a:pt x="18" y="260"/>
                      </a:cubicBezTo>
                      <a:cubicBezTo>
                        <a:pt x="27" y="349"/>
                        <a:pt x="81" y="429"/>
                        <a:pt x="170" y="447"/>
                      </a:cubicBezTo>
                      <a:cubicBezTo>
                        <a:pt x="177" y="448"/>
                        <a:pt x="185" y="449"/>
                        <a:pt x="193" y="449"/>
                      </a:cubicBezTo>
                      <a:cubicBezTo>
                        <a:pt x="258" y="449"/>
                        <a:pt x="327" y="416"/>
                        <a:pt x="375" y="376"/>
                      </a:cubicBezTo>
                      <a:cubicBezTo>
                        <a:pt x="455" y="313"/>
                        <a:pt x="500" y="206"/>
                        <a:pt x="473" y="108"/>
                      </a:cubicBezTo>
                      <a:cubicBezTo>
                        <a:pt x="461" y="30"/>
                        <a:pt x="397" y="0"/>
                        <a:pt x="3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0811990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5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6" name="Google Shape;5906;p19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07" name="Google Shape;5907;p19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908" name="Google Shape;5908;p19"/>
          <p:cNvGrpSpPr/>
          <p:nvPr/>
        </p:nvGrpSpPr>
        <p:grpSpPr>
          <a:xfrm>
            <a:off x="-2135783" y="1827095"/>
            <a:ext cx="17969040" cy="7118872"/>
            <a:chOff x="-1601837" y="1370321"/>
            <a:chExt cx="13476780" cy="5339154"/>
          </a:xfrm>
        </p:grpSpPr>
        <p:sp>
          <p:nvSpPr>
            <p:cNvPr id="5909" name="Google Shape;5909;p19"/>
            <p:cNvSpPr/>
            <p:nvPr/>
          </p:nvSpPr>
          <p:spPr>
            <a:xfrm>
              <a:off x="-1601837" y="2394700"/>
              <a:ext cx="12347678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40166" y="24430"/>
                  </a:lnTo>
                  <a:lnTo>
                    <a:pt x="45071" y="58867"/>
                  </a:lnTo>
                  <a:lnTo>
                    <a:pt x="52724" y="82119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5126" y="31494"/>
                  </a:lnTo>
                  <a:lnTo>
                    <a:pt x="404127" y="0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es-CL" sz="2400"/>
            </a:p>
          </p:txBody>
        </p:sp>
        <p:grpSp>
          <p:nvGrpSpPr>
            <p:cNvPr id="5910" name="Google Shape;5910;p19"/>
            <p:cNvGrpSpPr/>
            <p:nvPr/>
          </p:nvGrpSpPr>
          <p:grpSpPr>
            <a:xfrm>
              <a:off x="-1393495" y="1370321"/>
              <a:ext cx="13268437" cy="5243549"/>
              <a:chOff x="-1393495" y="1370321"/>
              <a:chExt cx="13268437" cy="5243549"/>
            </a:xfrm>
          </p:grpSpPr>
          <p:grpSp>
            <p:nvGrpSpPr>
              <p:cNvPr id="5911" name="Google Shape;5911;p19"/>
              <p:cNvGrpSpPr/>
              <p:nvPr/>
            </p:nvGrpSpPr>
            <p:grpSpPr>
              <a:xfrm flipH="1">
                <a:off x="3096292" y="47461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5912" name="Google Shape;5912;p19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913" name="Google Shape;5913;p19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14" name="Google Shape;5914;p19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15" name="Google Shape;5915;p19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16" name="Google Shape;5916;p19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17" name="Google Shape;5917;p19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18" name="Google Shape;5918;p19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19" name="Google Shape;5919;p19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0" name="Google Shape;5920;p19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5921" name="Google Shape;5921;p19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922" name="Google Shape;5922;p19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3" name="Google Shape;5923;p19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4" name="Google Shape;5924;p19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5" name="Google Shape;5925;p19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6" name="Google Shape;5926;p19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7" name="Google Shape;5927;p19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8" name="Google Shape;5928;p19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29" name="Google Shape;5929;p19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30" name="Google Shape;5930;p19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31" name="Google Shape;5931;p19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32" name="Google Shape;5932;p19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33" name="Google Shape;5933;p19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34" name="Google Shape;5934;p19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5935" name="Google Shape;5935;p19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19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19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19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19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19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19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19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19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19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19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19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19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19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19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19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19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19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19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19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19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19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19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19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19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60" name="Google Shape;5960;p19"/>
              <p:cNvGrpSpPr/>
              <p:nvPr/>
            </p:nvGrpSpPr>
            <p:grpSpPr>
              <a:xfrm>
                <a:off x="-1393495" y="460394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5961" name="Google Shape;5961;p19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5962" name="Google Shape;5962;p19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63" name="Google Shape;5963;p19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64" name="Google Shape;5964;p19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65" name="Google Shape;5965;p19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66" name="Google Shape;5966;p19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67" name="Google Shape;5967;p19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68" name="Google Shape;5968;p19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69" name="Google Shape;5969;p19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5970" name="Google Shape;5970;p19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5971" name="Google Shape;5971;p19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72" name="Google Shape;5972;p19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73" name="Google Shape;5973;p19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74" name="Google Shape;5974;p19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75" name="Google Shape;5975;p19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76" name="Google Shape;5976;p19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77" name="Google Shape;5977;p19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78" name="Google Shape;5978;p19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79" name="Google Shape;5979;p19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80" name="Google Shape;5980;p19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81" name="Google Shape;5981;p19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82" name="Google Shape;5982;p19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983" name="Google Shape;5983;p19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5984" name="Google Shape;5984;p19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19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19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19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19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19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19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19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19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19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19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19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19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19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19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19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19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19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19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19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19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19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19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19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8" name="Google Shape;6008;p19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09" name="Google Shape;6009;p19"/>
              <p:cNvGrpSpPr/>
              <p:nvPr/>
            </p:nvGrpSpPr>
            <p:grpSpPr>
              <a:xfrm>
                <a:off x="1219525" y="4551028"/>
                <a:ext cx="2854207" cy="1851213"/>
                <a:chOff x="1219525" y="4551028"/>
                <a:chExt cx="2854207" cy="1851213"/>
              </a:xfrm>
            </p:grpSpPr>
            <p:grpSp>
              <p:nvGrpSpPr>
                <p:cNvPr id="6010" name="Google Shape;6010;p19"/>
                <p:cNvGrpSpPr/>
                <p:nvPr/>
              </p:nvGrpSpPr>
              <p:grpSpPr>
                <a:xfrm>
                  <a:off x="1238808" y="4565491"/>
                  <a:ext cx="2637140" cy="1519051"/>
                  <a:chOff x="5320740" y="2847612"/>
                  <a:chExt cx="2364890" cy="1362229"/>
                </a:xfrm>
              </p:grpSpPr>
              <p:sp>
                <p:nvSpPr>
                  <p:cNvPr id="6011" name="Google Shape;6011;p19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12" name="Google Shape;6012;p19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13" name="Google Shape;6013;p19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14" name="Google Shape;6014;p19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15" name="Google Shape;6015;p19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16" name="Google Shape;6016;p19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17" name="Google Shape;6017;p19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18" name="Google Shape;6018;p19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19" name="Google Shape;6019;p19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20" name="Google Shape;6020;p19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21" name="Google Shape;6021;p19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22" name="Google Shape;6022;p19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23" name="Google Shape;6023;p19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024" name="Google Shape;6024;p19"/>
                <p:cNvGrpSpPr/>
                <p:nvPr/>
              </p:nvGrpSpPr>
              <p:grpSpPr>
                <a:xfrm>
                  <a:off x="1370949" y="4765120"/>
                  <a:ext cx="2506781" cy="1408369"/>
                  <a:chOff x="5439239" y="3026632"/>
                  <a:chExt cx="2247989" cy="1262974"/>
                </a:xfrm>
              </p:grpSpPr>
              <p:sp>
                <p:nvSpPr>
                  <p:cNvPr id="6025" name="Google Shape;6025;p19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26" name="Google Shape;6026;p19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27" name="Google Shape;6027;p19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28" name="Google Shape;6028;p19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29" name="Google Shape;6029;p19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0" name="Google Shape;6030;p19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1" name="Google Shape;6031;p19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2" name="Google Shape;6032;p19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3" name="Google Shape;6033;p19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4" name="Google Shape;6034;p19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5" name="Google Shape;6035;p19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6" name="Google Shape;6036;p19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7" name="Google Shape;6037;p19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8" name="Google Shape;6038;p19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39" name="Google Shape;6039;p19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0" name="Google Shape;6040;p19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1" name="Google Shape;6041;p19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2" name="Google Shape;6042;p19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3" name="Google Shape;6043;p19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4" name="Google Shape;6044;p19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5" name="Google Shape;6045;p19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6" name="Google Shape;6046;p19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7" name="Google Shape;6047;p19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8" name="Google Shape;6048;p19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49" name="Google Shape;6049;p19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0" name="Google Shape;6050;p19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1" name="Google Shape;6051;p19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2" name="Google Shape;6052;p19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3" name="Google Shape;6053;p19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4" name="Google Shape;6054;p19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5" name="Google Shape;6055;p19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6" name="Google Shape;6056;p19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7" name="Google Shape;6057;p19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8" name="Google Shape;6058;p19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59" name="Google Shape;6059;p19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0" name="Google Shape;6060;p19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1" name="Google Shape;6061;p19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2" name="Google Shape;6062;p19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3" name="Google Shape;6063;p19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4" name="Google Shape;6064;p19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5" name="Google Shape;6065;p19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6" name="Google Shape;6066;p19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7" name="Google Shape;6067;p19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8" name="Google Shape;6068;p19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69" name="Google Shape;6069;p19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0" name="Google Shape;6070;p19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1" name="Google Shape;6071;p19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2" name="Google Shape;6072;p19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3" name="Google Shape;6073;p19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4" name="Google Shape;6074;p19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5" name="Google Shape;6075;p19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6" name="Google Shape;6076;p19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7" name="Google Shape;6077;p19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8" name="Google Shape;6078;p19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79" name="Google Shape;6079;p19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080" name="Google Shape;6080;p19"/>
                <p:cNvGrpSpPr/>
                <p:nvPr/>
              </p:nvGrpSpPr>
              <p:grpSpPr>
                <a:xfrm>
                  <a:off x="1219525" y="4551028"/>
                  <a:ext cx="2854207" cy="1851213"/>
                  <a:chOff x="5303448" y="2834643"/>
                  <a:chExt cx="2559548" cy="1660099"/>
                </a:xfrm>
              </p:grpSpPr>
              <p:sp>
                <p:nvSpPr>
                  <p:cNvPr id="6081" name="Google Shape;6081;p19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82" name="Google Shape;6082;p19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83" name="Google Shape;6083;p19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84" name="Google Shape;6084;p19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85" name="Google Shape;6085;p19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86" name="Google Shape;6086;p19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87" name="Google Shape;6087;p19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88" name="Google Shape;6088;p19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89" name="Google Shape;6089;p19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090" name="Google Shape;6090;p19"/>
              <p:cNvGrpSpPr/>
              <p:nvPr/>
            </p:nvGrpSpPr>
            <p:grpSpPr>
              <a:xfrm rot="-3383172">
                <a:off x="7232609" y="2748469"/>
                <a:ext cx="4642989" cy="2487254"/>
                <a:chOff x="5683524" y="3609799"/>
                <a:chExt cx="4642922" cy="2487218"/>
              </a:xfrm>
            </p:grpSpPr>
            <p:grpSp>
              <p:nvGrpSpPr>
                <p:cNvPr id="6091" name="Google Shape;6091;p19"/>
                <p:cNvGrpSpPr/>
                <p:nvPr/>
              </p:nvGrpSpPr>
              <p:grpSpPr>
                <a:xfrm>
                  <a:off x="6411213" y="365053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092" name="Google Shape;6092;p19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93" name="Google Shape;6093;p19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94" name="Google Shape;6094;p19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95" name="Google Shape;6095;p19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96" name="Google Shape;6096;p19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97" name="Google Shape;6097;p19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98" name="Google Shape;6098;p19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099" name="Google Shape;6099;p19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0" name="Google Shape;6100;p19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1" name="Google Shape;6101;p19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2" name="Google Shape;6102;p19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3" name="Google Shape;6103;p19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4" name="Google Shape;6104;p19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5" name="Google Shape;6105;p19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6" name="Google Shape;6106;p19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7" name="Google Shape;6107;p19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8" name="Google Shape;6108;p19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09" name="Google Shape;6109;p19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10" name="Google Shape;6110;p19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11" name="Google Shape;6111;p19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112" name="Google Shape;6112;p19"/>
                <p:cNvGrpSpPr/>
                <p:nvPr/>
              </p:nvGrpSpPr>
              <p:grpSpPr>
                <a:xfrm>
                  <a:off x="6934600" y="3663268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113" name="Google Shape;6113;p19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14" name="Google Shape;6114;p19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15" name="Google Shape;6115;p19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16" name="Google Shape;6116;p19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17" name="Google Shape;6117;p19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18" name="Google Shape;6118;p19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19" name="Google Shape;6119;p19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0" name="Google Shape;6120;p19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1" name="Google Shape;6121;p19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2" name="Google Shape;6122;p19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19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19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19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126" name="Google Shape;6126;p19"/>
                <p:cNvSpPr/>
                <p:nvPr/>
              </p:nvSpPr>
              <p:spPr>
                <a:xfrm>
                  <a:off x="5683524" y="360979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7" name="Google Shape;6127;p19"/>
                <p:cNvGrpSpPr/>
                <p:nvPr/>
              </p:nvGrpSpPr>
              <p:grpSpPr>
                <a:xfrm>
                  <a:off x="5687088" y="362670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128" name="Google Shape;6128;p19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19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19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19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19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19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19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5" name="Google Shape;6135;p19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6" name="Google Shape;6136;p19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7" name="Google Shape;6137;p19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8" name="Google Shape;6138;p19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9" name="Google Shape;6139;p19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0" name="Google Shape;6140;p19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1" name="Google Shape;6141;p19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2" name="Google Shape;6142;p19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3" name="Google Shape;6143;p19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4" name="Google Shape;6144;p19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5" name="Google Shape;6145;p19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6" name="Google Shape;6146;p19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7" name="Google Shape;6147;p19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8" name="Google Shape;6148;p19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49" name="Google Shape;6149;p19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50" name="Google Shape;6150;p19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51" name="Google Shape;6151;p19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52" name="Google Shape;6152;p19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53" name="Google Shape;6153;p19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54" name="Google Shape;6154;p19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6155" name="Google Shape;6155;p19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156" name="Google Shape;6156;p19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7" name="Google Shape;6157;p19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8" name="Google Shape;6158;p19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59" name="Google Shape;6159;p19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0" name="Google Shape;6160;p19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1" name="Google Shape;6161;p19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2" name="Google Shape;6162;p19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3" name="Google Shape;6163;p19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4" name="Google Shape;6164;p19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5" name="Google Shape;6165;p19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166" name="Google Shape;6166;p19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6167" name="Google Shape;6167;p19"/>
              <p:cNvGrpSpPr/>
              <p:nvPr/>
            </p:nvGrpSpPr>
            <p:grpSpPr>
              <a:xfrm>
                <a:off x="5693125" y="4487528"/>
                <a:ext cx="2854207" cy="1851213"/>
                <a:chOff x="5693125" y="4487528"/>
                <a:chExt cx="2854207" cy="1851213"/>
              </a:xfrm>
            </p:grpSpPr>
            <p:grpSp>
              <p:nvGrpSpPr>
                <p:cNvPr id="6168" name="Google Shape;6168;p19"/>
                <p:cNvGrpSpPr/>
                <p:nvPr/>
              </p:nvGrpSpPr>
              <p:grpSpPr>
                <a:xfrm flipH="1">
                  <a:off x="5890908" y="4501991"/>
                  <a:ext cx="2637140" cy="1519051"/>
                  <a:chOff x="5320740" y="2847612"/>
                  <a:chExt cx="2364890" cy="1362229"/>
                </a:xfrm>
              </p:grpSpPr>
              <p:sp>
                <p:nvSpPr>
                  <p:cNvPr id="6169" name="Google Shape;6169;p19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0" name="Google Shape;6170;p19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1" name="Google Shape;6171;p19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2" name="Google Shape;6172;p19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3" name="Google Shape;6173;p19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4" name="Google Shape;6174;p19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5" name="Google Shape;6175;p19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6" name="Google Shape;6176;p19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7" name="Google Shape;6177;p19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8" name="Google Shape;6178;p19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79" name="Google Shape;6179;p19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0" name="Google Shape;6180;p19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1" name="Google Shape;6181;p19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182" name="Google Shape;6182;p19"/>
                <p:cNvGrpSpPr/>
                <p:nvPr/>
              </p:nvGrpSpPr>
              <p:grpSpPr>
                <a:xfrm flipH="1">
                  <a:off x="5889127" y="4701620"/>
                  <a:ext cx="2506781" cy="1408369"/>
                  <a:chOff x="5439239" y="3026632"/>
                  <a:chExt cx="2247989" cy="1262974"/>
                </a:xfrm>
              </p:grpSpPr>
              <p:sp>
                <p:nvSpPr>
                  <p:cNvPr id="6183" name="Google Shape;6183;p19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4" name="Google Shape;6184;p19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5" name="Google Shape;6185;p19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6" name="Google Shape;6186;p19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7" name="Google Shape;6187;p19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8" name="Google Shape;6188;p19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89" name="Google Shape;6189;p19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0" name="Google Shape;6190;p19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1" name="Google Shape;6191;p19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2" name="Google Shape;6192;p19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3" name="Google Shape;6193;p19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4" name="Google Shape;6194;p19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5" name="Google Shape;6195;p19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6" name="Google Shape;6196;p19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7" name="Google Shape;6197;p19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8" name="Google Shape;6198;p19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99" name="Google Shape;6199;p19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0" name="Google Shape;6200;p19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1" name="Google Shape;6201;p19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2" name="Google Shape;6202;p19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3" name="Google Shape;6203;p19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4" name="Google Shape;6204;p19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5" name="Google Shape;6205;p19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6" name="Google Shape;6206;p19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7" name="Google Shape;6207;p19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8" name="Google Shape;6208;p19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09" name="Google Shape;6209;p19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0" name="Google Shape;6210;p19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1" name="Google Shape;6211;p19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2" name="Google Shape;6212;p19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3" name="Google Shape;6213;p19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4" name="Google Shape;6214;p19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5" name="Google Shape;6215;p19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6" name="Google Shape;6216;p19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7" name="Google Shape;6217;p19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8" name="Google Shape;6218;p19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19" name="Google Shape;6219;p19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0" name="Google Shape;6220;p19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1" name="Google Shape;6221;p19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2" name="Google Shape;6222;p19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3" name="Google Shape;6223;p19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4" name="Google Shape;6224;p19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5" name="Google Shape;6225;p19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6" name="Google Shape;6226;p19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7" name="Google Shape;6227;p19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8" name="Google Shape;6228;p19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29" name="Google Shape;6229;p19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30" name="Google Shape;6230;p19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31" name="Google Shape;6231;p19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32" name="Google Shape;6232;p19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33" name="Google Shape;6233;p19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34" name="Google Shape;6234;p19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35" name="Google Shape;6235;p19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36" name="Google Shape;6236;p19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37" name="Google Shape;6237;p19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238" name="Google Shape;6238;p19"/>
                <p:cNvGrpSpPr/>
                <p:nvPr/>
              </p:nvGrpSpPr>
              <p:grpSpPr>
                <a:xfrm flipH="1">
                  <a:off x="5693125" y="4487528"/>
                  <a:ext cx="2854207" cy="1851213"/>
                  <a:chOff x="5303448" y="2834643"/>
                  <a:chExt cx="2559548" cy="1660099"/>
                </a:xfrm>
              </p:grpSpPr>
              <p:sp>
                <p:nvSpPr>
                  <p:cNvPr id="6239" name="Google Shape;6239;p19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40" name="Google Shape;6240;p19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41" name="Google Shape;6241;p19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42" name="Google Shape;6242;p19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43" name="Google Shape;6243;p19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44" name="Google Shape;6244;p19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45" name="Google Shape;6245;p19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46" name="Google Shape;6246;p19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47" name="Google Shape;6247;p19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107879918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6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9" name="Google Shape;6249;p20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250" name="Google Shape;6250;p20"/>
          <p:cNvGrpSpPr/>
          <p:nvPr/>
        </p:nvGrpSpPr>
        <p:grpSpPr>
          <a:xfrm>
            <a:off x="-1866336" y="4353301"/>
            <a:ext cx="17332895" cy="4285881"/>
            <a:chOff x="-1399752" y="3264975"/>
            <a:chExt cx="12999671" cy="3214411"/>
          </a:xfrm>
        </p:grpSpPr>
        <p:sp>
          <p:nvSpPr>
            <p:cNvPr id="6251" name="Google Shape;6251;p20"/>
            <p:cNvSpPr/>
            <p:nvPr/>
          </p:nvSpPr>
          <p:spPr>
            <a:xfrm>
              <a:off x="-1399750" y="3264975"/>
              <a:ext cx="12278050" cy="2910075"/>
            </a:xfrm>
            <a:custGeom>
              <a:avLst/>
              <a:gdLst/>
              <a:ahLst/>
              <a:cxnLst/>
              <a:rect l="l" t="t" r="r" b="b"/>
              <a:pathLst>
                <a:path w="491122" h="116403" extrusionOk="0">
                  <a:moveTo>
                    <a:pt x="0" y="50890"/>
                  </a:moveTo>
                  <a:lnTo>
                    <a:pt x="38099" y="5004"/>
                  </a:lnTo>
                  <a:lnTo>
                    <a:pt x="82543" y="14128"/>
                  </a:lnTo>
                  <a:lnTo>
                    <a:pt x="107856" y="28550"/>
                  </a:lnTo>
                  <a:lnTo>
                    <a:pt x="153173" y="32264"/>
                  </a:lnTo>
                  <a:lnTo>
                    <a:pt x="171127" y="29615"/>
                  </a:lnTo>
                  <a:lnTo>
                    <a:pt x="196734" y="30203"/>
                  </a:lnTo>
                  <a:lnTo>
                    <a:pt x="210274" y="31381"/>
                  </a:lnTo>
                  <a:lnTo>
                    <a:pt x="216749" y="35501"/>
                  </a:lnTo>
                  <a:lnTo>
                    <a:pt x="228730" y="38535"/>
                  </a:lnTo>
                  <a:lnTo>
                    <a:pt x="240209" y="40596"/>
                  </a:lnTo>
                  <a:lnTo>
                    <a:pt x="262959" y="37267"/>
                  </a:lnTo>
                  <a:lnTo>
                    <a:pt x="290540" y="34120"/>
                  </a:lnTo>
                  <a:lnTo>
                    <a:pt x="311438" y="40890"/>
                  </a:lnTo>
                  <a:lnTo>
                    <a:pt x="319177" y="34913"/>
                  </a:lnTo>
                  <a:lnTo>
                    <a:pt x="328302" y="33147"/>
                  </a:lnTo>
                  <a:lnTo>
                    <a:pt x="341852" y="28550"/>
                  </a:lnTo>
                  <a:lnTo>
                    <a:pt x="352154" y="27079"/>
                  </a:lnTo>
                  <a:lnTo>
                    <a:pt x="360984" y="22369"/>
                  </a:lnTo>
                  <a:lnTo>
                    <a:pt x="377173" y="17954"/>
                  </a:lnTo>
                  <a:lnTo>
                    <a:pt x="407489" y="1177"/>
                  </a:lnTo>
                  <a:lnTo>
                    <a:pt x="433685" y="0"/>
                  </a:lnTo>
                  <a:lnTo>
                    <a:pt x="441326" y="30498"/>
                  </a:lnTo>
                  <a:lnTo>
                    <a:pt x="453525" y="35796"/>
                  </a:lnTo>
                  <a:lnTo>
                    <a:pt x="464890" y="37616"/>
                  </a:lnTo>
                  <a:lnTo>
                    <a:pt x="482905" y="46149"/>
                  </a:lnTo>
                  <a:lnTo>
                    <a:pt x="491122" y="91659"/>
                  </a:lnTo>
                  <a:lnTo>
                    <a:pt x="464258" y="111347"/>
                  </a:lnTo>
                  <a:lnTo>
                    <a:pt x="403579" y="114823"/>
                  </a:lnTo>
                  <a:lnTo>
                    <a:pt x="300867" y="110399"/>
                  </a:lnTo>
                  <a:lnTo>
                    <a:pt x="253462" y="115771"/>
                  </a:lnTo>
                  <a:lnTo>
                    <a:pt x="202264" y="116403"/>
                  </a:lnTo>
                  <a:lnTo>
                    <a:pt x="149170" y="114507"/>
                  </a:lnTo>
                  <a:lnTo>
                    <a:pt x="131156" y="110715"/>
                  </a:lnTo>
                  <a:lnTo>
                    <a:pt x="102396" y="107238"/>
                  </a:lnTo>
                  <a:lnTo>
                    <a:pt x="68264" y="111347"/>
                  </a:lnTo>
                  <a:lnTo>
                    <a:pt x="50566" y="111347"/>
                  </a:lnTo>
                  <a:lnTo>
                    <a:pt x="31604" y="104394"/>
                  </a:lnTo>
                  <a:lnTo>
                    <a:pt x="21807" y="9459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252" name="Google Shape;6252;p20"/>
            <p:cNvGrpSpPr/>
            <p:nvPr/>
          </p:nvGrpSpPr>
          <p:grpSpPr>
            <a:xfrm>
              <a:off x="-1399752" y="3312599"/>
              <a:ext cx="12999671" cy="3166787"/>
              <a:chOff x="-1399752" y="3312599"/>
              <a:chExt cx="12999671" cy="3166787"/>
            </a:xfrm>
          </p:grpSpPr>
          <p:grpSp>
            <p:nvGrpSpPr>
              <p:cNvPr id="6253" name="Google Shape;6253;p20"/>
              <p:cNvGrpSpPr/>
              <p:nvPr/>
            </p:nvGrpSpPr>
            <p:grpSpPr>
              <a:xfrm rot="319552" flipH="1">
                <a:off x="6428025" y="3541451"/>
                <a:ext cx="5057081" cy="2709083"/>
                <a:chOff x="-1951296" y="3403209"/>
                <a:chExt cx="4642922" cy="2487218"/>
              </a:xfrm>
            </p:grpSpPr>
            <p:grpSp>
              <p:nvGrpSpPr>
                <p:cNvPr id="6254" name="Google Shape;6254;p20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255" name="Google Shape;6255;p20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56" name="Google Shape;6256;p20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57" name="Google Shape;6257;p20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58" name="Google Shape;6258;p20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59" name="Google Shape;6259;p20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0" name="Google Shape;6260;p20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1" name="Google Shape;6261;p20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2" name="Google Shape;6262;p20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3" name="Google Shape;6263;p20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4" name="Google Shape;6264;p20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5" name="Google Shape;6265;p20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6" name="Google Shape;6266;p20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7" name="Google Shape;6267;p20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8" name="Google Shape;6268;p20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69" name="Google Shape;6269;p20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70" name="Google Shape;6270;p20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71" name="Google Shape;6271;p20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72" name="Google Shape;6272;p20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73" name="Google Shape;6273;p20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74" name="Google Shape;6274;p20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275" name="Google Shape;6275;p20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276" name="Google Shape;6276;p20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77" name="Google Shape;6277;p20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78" name="Google Shape;6278;p20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79" name="Google Shape;6279;p20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80" name="Google Shape;6280;p20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81" name="Google Shape;6281;p20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82" name="Google Shape;6282;p20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83" name="Google Shape;6283;p20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84" name="Google Shape;6284;p20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85" name="Google Shape;6285;p20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86" name="Google Shape;6286;p20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87" name="Google Shape;6287;p20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88" name="Google Shape;6288;p20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289" name="Google Shape;6289;p20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290" name="Google Shape;6290;p20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291" name="Google Shape;6291;p20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92" name="Google Shape;6292;p20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93" name="Google Shape;6293;p20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94" name="Google Shape;6294;p20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95" name="Google Shape;6295;p20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96" name="Google Shape;6296;p20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97" name="Google Shape;6297;p20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98" name="Google Shape;6298;p20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299" name="Google Shape;6299;p20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0" name="Google Shape;6300;p20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1" name="Google Shape;6301;p20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2" name="Google Shape;6302;p20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3" name="Google Shape;6303;p20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4" name="Google Shape;6304;p20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5" name="Google Shape;6305;p20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6" name="Google Shape;6306;p20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7" name="Google Shape;6307;p20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8" name="Google Shape;6308;p20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09" name="Google Shape;6309;p20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10" name="Google Shape;6310;p20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11" name="Google Shape;6311;p20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12" name="Google Shape;6312;p20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13" name="Google Shape;6313;p20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14" name="Google Shape;6314;p20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15" name="Google Shape;6315;p20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16" name="Google Shape;6316;p20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17" name="Google Shape;6317;p20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6318" name="Google Shape;6318;p20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319" name="Google Shape;6319;p20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0" name="Google Shape;6320;p20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1" name="Google Shape;6321;p20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2" name="Google Shape;6322;p20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3" name="Google Shape;6323;p20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4" name="Google Shape;6324;p20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5" name="Google Shape;6325;p20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6" name="Google Shape;6326;p20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7" name="Google Shape;6327;p20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8" name="Google Shape;6328;p20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329" name="Google Shape;6329;p20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grpSp>
            <p:nvGrpSpPr>
              <p:cNvPr id="6330" name="Google Shape;6330;p20"/>
              <p:cNvGrpSpPr/>
              <p:nvPr/>
            </p:nvGrpSpPr>
            <p:grpSpPr>
              <a:xfrm flipH="1">
                <a:off x="3405073" y="4283152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6331" name="Google Shape;6331;p20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6332" name="Google Shape;6332;p2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33" name="Google Shape;6333;p2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34" name="Google Shape;6334;p2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35" name="Google Shape;6335;p2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36" name="Google Shape;6336;p2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37" name="Google Shape;6337;p2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38" name="Google Shape;6338;p2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39" name="Google Shape;6339;p2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40" name="Google Shape;6340;p2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41" name="Google Shape;6341;p2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42" name="Google Shape;6342;p2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343" name="Google Shape;6343;p20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6344" name="Google Shape;6344;p2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45" name="Google Shape;6345;p2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46" name="Google Shape;6346;p2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347" name="Google Shape;6347;p20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6348" name="Google Shape;6348;p2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49" name="Google Shape;6349;p2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0" name="Google Shape;6350;p2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1" name="Google Shape;6351;p2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2" name="Google Shape;6352;p2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3" name="Google Shape;6353;p2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4" name="Google Shape;6354;p2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5" name="Google Shape;6355;p2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6" name="Google Shape;6356;p2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7" name="Google Shape;6357;p2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8" name="Google Shape;6358;p2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59" name="Google Shape;6359;p2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60" name="Google Shape;6360;p2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61" name="Google Shape;6361;p2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62" name="Google Shape;6362;p2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63" name="Google Shape;6363;p2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64" name="Google Shape;6364;p2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65" name="Google Shape;6365;p2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366" name="Google Shape;6366;p2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367" name="Google Shape;6367;p20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20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20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20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20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2" name="Google Shape;6372;p20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3" name="Google Shape;6373;p20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4" name="Google Shape;6374;p20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5" name="Google Shape;6375;p20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6" name="Google Shape;6376;p20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7" name="Google Shape;6377;p20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8" name="Google Shape;6378;p20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9" name="Google Shape;6379;p20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0" name="Google Shape;6380;p20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1" name="Google Shape;6381;p20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2" name="Google Shape;6382;p20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3" name="Google Shape;6383;p20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4" name="Google Shape;6384;p20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5" name="Google Shape;6385;p20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6" name="Google Shape;6386;p20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7" name="Google Shape;6387;p20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8" name="Google Shape;6388;p20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89" name="Google Shape;6389;p20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0" name="Google Shape;6390;p20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1" name="Google Shape;6391;p20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2" name="Google Shape;6392;p20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3" name="Google Shape;6393;p20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4" name="Google Shape;6394;p20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5" name="Google Shape;6395;p20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6" name="Google Shape;6396;p20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7" name="Google Shape;6397;p20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8" name="Google Shape;6398;p20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99" name="Google Shape;6399;p20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0" name="Google Shape;6400;p20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1" name="Google Shape;6401;p20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2" name="Google Shape;6402;p20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3" name="Google Shape;6403;p20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4" name="Google Shape;6404;p20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5" name="Google Shape;6405;p20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6" name="Google Shape;6406;p20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7" name="Google Shape;6407;p20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8" name="Google Shape;6408;p20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09" name="Google Shape;6409;p20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10" name="Google Shape;6410;p20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411" name="Google Shape;6411;p20"/>
              <p:cNvGrpSpPr/>
              <p:nvPr/>
            </p:nvGrpSpPr>
            <p:grpSpPr>
              <a:xfrm flipH="1">
                <a:off x="-1399752" y="4283152"/>
                <a:ext cx="3648000" cy="1225665"/>
                <a:chOff x="5182448" y="4500764"/>
                <a:chExt cx="3648000" cy="1225665"/>
              </a:xfrm>
            </p:grpSpPr>
            <p:grpSp>
              <p:nvGrpSpPr>
                <p:cNvPr id="6412" name="Google Shape;6412;p20"/>
                <p:cNvGrpSpPr/>
                <p:nvPr/>
              </p:nvGrpSpPr>
              <p:grpSpPr>
                <a:xfrm>
                  <a:off x="6797372" y="5132697"/>
                  <a:ext cx="1091289" cy="319934"/>
                  <a:chOff x="6597922" y="2714372"/>
                  <a:chExt cx="1091289" cy="319934"/>
                </a:xfrm>
              </p:grpSpPr>
              <p:sp>
                <p:nvSpPr>
                  <p:cNvPr id="6413" name="Google Shape;6413;p20"/>
                  <p:cNvSpPr/>
                  <p:nvPr/>
                </p:nvSpPr>
                <p:spPr>
                  <a:xfrm>
                    <a:off x="7365810" y="2901260"/>
                    <a:ext cx="323400" cy="1330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90" h="2382" extrusionOk="0">
                        <a:moveTo>
                          <a:pt x="3185" y="0"/>
                        </a:moveTo>
                        <a:cubicBezTo>
                          <a:pt x="3042" y="0"/>
                          <a:pt x="2908" y="9"/>
                          <a:pt x="2783" y="27"/>
                        </a:cubicBezTo>
                        <a:cubicBezTo>
                          <a:pt x="1570" y="179"/>
                          <a:pt x="196" y="1053"/>
                          <a:pt x="0" y="2364"/>
                        </a:cubicBezTo>
                        <a:cubicBezTo>
                          <a:pt x="0" y="2373"/>
                          <a:pt x="9" y="2373"/>
                          <a:pt x="9" y="2382"/>
                        </a:cubicBezTo>
                        <a:lnTo>
                          <a:pt x="27" y="2382"/>
                        </a:lnTo>
                        <a:cubicBezTo>
                          <a:pt x="277" y="2284"/>
                          <a:pt x="491" y="2204"/>
                          <a:pt x="696" y="2132"/>
                        </a:cubicBezTo>
                        <a:cubicBezTo>
                          <a:pt x="910" y="2061"/>
                          <a:pt x="1115" y="1998"/>
                          <a:pt x="1329" y="1918"/>
                        </a:cubicBezTo>
                        <a:cubicBezTo>
                          <a:pt x="1606" y="1249"/>
                          <a:pt x="2418" y="803"/>
                          <a:pt x="3113" y="651"/>
                        </a:cubicBezTo>
                        <a:cubicBezTo>
                          <a:pt x="3336" y="598"/>
                          <a:pt x="3568" y="571"/>
                          <a:pt x="3791" y="571"/>
                        </a:cubicBezTo>
                        <a:cubicBezTo>
                          <a:pt x="4345" y="571"/>
                          <a:pt x="4853" y="732"/>
                          <a:pt x="5281" y="1044"/>
                        </a:cubicBezTo>
                        <a:cubicBezTo>
                          <a:pt x="5451" y="1026"/>
                          <a:pt x="5620" y="1017"/>
                          <a:pt x="5781" y="1008"/>
                        </a:cubicBezTo>
                        <a:cubicBezTo>
                          <a:pt x="5781" y="1008"/>
                          <a:pt x="5790" y="1008"/>
                          <a:pt x="5790" y="999"/>
                        </a:cubicBezTo>
                        <a:cubicBezTo>
                          <a:pt x="5790" y="990"/>
                          <a:pt x="5790" y="990"/>
                          <a:pt x="5790" y="981"/>
                        </a:cubicBezTo>
                        <a:cubicBezTo>
                          <a:pt x="5165" y="384"/>
                          <a:pt x="4148" y="0"/>
                          <a:pt x="31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4" name="Google Shape;6414;p20"/>
                  <p:cNvSpPr/>
                  <p:nvPr/>
                </p:nvSpPr>
                <p:spPr>
                  <a:xfrm>
                    <a:off x="7446017" y="2942592"/>
                    <a:ext cx="198341" cy="63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1" h="1143" extrusionOk="0">
                        <a:moveTo>
                          <a:pt x="2266" y="1"/>
                        </a:moveTo>
                        <a:cubicBezTo>
                          <a:pt x="2079" y="1"/>
                          <a:pt x="1900" y="27"/>
                          <a:pt x="1722" y="72"/>
                        </a:cubicBezTo>
                        <a:cubicBezTo>
                          <a:pt x="1338" y="179"/>
                          <a:pt x="402" y="500"/>
                          <a:pt x="0" y="1125"/>
                        </a:cubicBezTo>
                        <a:cubicBezTo>
                          <a:pt x="0" y="1125"/>
                          <a:pt x="0" y="1134"/>
                          <a:pt x="0" y="1142"/>
                        </a:cubicBezTo>
                        <a:lnTo>
                          <a:pt x="18" y="1142"/>
                        </a:lnTo>
                        <a:cubicBezTo>
                          <a:pt x="1383" y="705"/>
                          <a:pt x="2498" y="447"/>
                          <a:pt x="3542" y="331"/>
                        </a:cubicBezTo>
                        <a:cubicBezTo>
                          <a:pt x="3542" y="331"/>
                          <a:pt x="3551" y="322"/>
                          <a:pt x="3551" y="322"/>
                        </a:cubicBezTo>
                        <a:cubicBezTo>
                          <a:pt x="3551" y="313"/>
                          <a:pt x="3551" y="304"/>
                          <a:pt x="3542" y="304"/>
                        </a:cubicBezTo>
                        <a:cubicBezTo>
                          <a:pt x="3132" y="143"/>
                          <a:pt x="2721" y="1"/>
                          <a:pt x="226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5" name="Google Shape;6415;p20"/>
                  <p:cNvSpPr/>
                  <p:nvPr/>
                </p:nvSpPr>
                <p:spPr>
                  <a:xfrm>
                    <a:off x="6973153" y="2811558"/>
                    <a:ext cx="103164" cy="1420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47" h="2543" extrusionOk="0">
                        <a:moveTo>
                          <a:pt x="1829" y="0"/>
                        </a:moveTo>
                        <a:cubicBezTo>
                          <a:pt x="1365" y="45"/>
                          <a:pt x="277" y="241"/>
                          <a:pt x="107" y="1258"/>
                        </a:cubicBezTo>
                        <a:cubicBezTo>
                          <a:pt x="0" y="1838"/>
                          <a:pt x="330" y="2257"/>
                          <a:pt x="1098" y="2543"/>
                        </a:cubicBezTo>
                        <a:lnTo>
                          <a:pt x="1106" y="2543"/>
                        </a:lnTo>
                        <a:cubicBezTo>
                          <a:pt x="1106" y="2543"/>
                          <a:pt x="1115" y="2543"/>
                          <a:pt x="1115" y="2534"/>
                        </a:cubicBezTo>
                        <a:cubicBezTo>
                          <a:pt x="1124" y="2525"/>
                          <a:pt x="1115" y="2525"/>
                          <a:pt x="1115" y="2516"/>
                        </a:cubicBezTo>
                        <a:cubicBezTo>
                          <a:pt x="759" y="2266"/>
                          <a:pt x="598" y="1936"/>
                          <a:pt x="625" y="1517"/>
                        </a:cubicBezTo>
                        <a:cubicBezTo>
                          <a:pt x="687" y="776"/>
                          <a:pt x="1089" y="277"/>
                          <a:pt x="1838" y="27"/>
                        </a:cubicBezTo>
                        <a:cubicBezTo>
                          <a:pt x="1838" y="27"/>
                          <a:pt x="1847" y="18"/>
                          <a:pt x="1847" y="18"/>
                        </a:cubicBezTo>
                        <a:cubicBezTo>
                          <a:pt x="1847" y="9"/>
                          <a:pt x="1838" y="0"/>
                          <a:pt x="182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6" name="Google Shape;6416;p20"/>
                  <p:cNvSpPr/>
                  <p:nvPr/>
                </p:nvSpPr>
                <p:spPr>
                  <a:xfrm>
                    <a:off x="7016496" y="2806587"/>
                    <a:ext cx="119139" cy="1614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33" h="2891" extrusionOk="0">
                        <a:moveTo>
                          <a:pt x="2115" y="0"/>
                        </a:moveTo>
                        <a:cubicBezTo>
                          <a:pt x="1321" y="71"/>
                          <a:pt x="0" y="375"/>
                          <a:pt x="36" y="1606"/>
                        </a:cubicBezTo>
                        <a:cubicBezTo>
                          <a:pt x="63" y="2444"/>
                          <a:pt x="785" y="2766"/>
                          <a:pt x="1392" y="2891"/>
                        </a:cubicBezTo>
                        <a:cubicBezTo>
                          <a:pt x="1401" y="2891"/>
                          <a:pt x="1410" y="2891"/>
                          <a:pt x="1410" y="2882"/>
                        </a:cubicBezTo>
                        <a:cubicBezTo>
                          <a:pt x="1410" y="2873"/>
                          <a:pt x="1410" y="2864"/>
                          <a:pt x="1401" y="2864"/>
                        </a:cubicBezTo>
                        <a:cubicBezTo>
                          <a:pt x="1062" y="2659"/>
                          <a:pt x="875" y="2391"/>
                          <a:pt x="857" y="2043"/>
                        </a:cubicBezTo>
                        <a:cubicBezTo>
                          <a:pt x="794" y="1231"/>
                          <a:pt x="1285" y="464"/>
                          <a:pt x="2124" y="36"/>
                        </a:cubicBezTo>
                        <a:cubicBezTo>
                          <a:pt x="2124" y="27"/>
                          <a:pt x="2133" y="18"/>
                          <a:pt x="2133" y="18"/>
                        </a:cubicBezTo>
                        <a:cubicBezTo>
                          <a:pt x="2124" y="9"/>
                          <a:pt x="2124" y="0"/>
                          <a:pt x="211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7" name="Google Shape;6417;p20"/>
                  <p:cNvSpPr/>
                  <p:nvPr/>
                </p:nvSpPr>
                <p:spPr>
                  <a:xfrm>
                    <a:off x="6623335" y="2789105"/>
                    <a:ext cx="82777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2" h="2276" extrusionOk="0">
                        <a:moveTo>
                          <a:pt x="1321" y="1"/>
                        </a:moveTo>
                        <a:cubicBezTo>
                          <a:pt x="1285" y="10"/>
                          <a:pt x="1250" y="28"/>
                          <a:pt x="1214" y="37"/>
                        </a:cubicBezTo>
                        <a:cubicBezTo>
                          <a:pt x="1214" y="37"/>
                          <a:pt x="1205" y="45"/>
                          <a:pt x="1205" y="45"/>
                        </a:cubicBezTo>
                        <a:cubicBezTo>
                          <a:pt x="1143" y="81"/>
                          <a:pt x="1080" y="108"/>
                          <a:pt x="1027" y="126"/>
                        </a:cubicBezTo>
                        <a:cubicBezTo>
                          <a:pt x="857" y="224"/>
                          <a:pt x="714" y="340"/>
                          <a:pt x="598" y="474"/>
                        </a:cubicBezTo>
                        <a:cubicBezTo>
                          <a:pt x="250" y="866"/>
                          <a:pt x="1" y="1491"/>
                          <a:pt x="420" y="1972"/>
                        </a:cubicBezTo>
                        <a:cubicBezTo>
                          <a:pt x="759" y="2079"/>
                          <a:pt x="1116" y="2187"/>
                          <a:pt x="1464" y="2276"/>
                        </a:cubicBezTo>
                        <a:cubicBezTo>
                          <a:pt x="1473" y="2276"/>
                          <a:pt x="1473" y="2276"/>
                          <a:pt x="1482" y="2267"/>
                        </a:cubicBezTo>
                        <a:cubicBezTo>
                          <a:pt x="1482" y="2258"/>
                          <a:pt x="1482" y="2258"/>
                          <a:pt x="1473" y="2249"/>
                        </a:cubicBezTo>
                        <a:cubicBezTo>
                          <a:pt x="1205" y="2071"/>
                          <a:pt x="884" y="1749"/>
                          <a:pt x="857" y="1232"/>
                        </a:cubicBezTo>
                        <a:cubicBezTo>
                          <a:pt x="830" y="750"/>
                          <a:pt x="991" y="331"/>
                          <a:pt x="1330" y="28"/>
                        </a:cubicBezTo>
                        <a:cubicBezTo>
                          <a:pt x="1339" y="19"/>
                          <a:pt x="1339" y="10"/>
                          <a:pt x="1339" y="10"/>
                        </a:cubicBezTo>
                        <a:cubicBezTo>
                          <a:pt x="1330" y="1"/>
                          <a:pt x="1330" y="1"/>
                          <a:pt x="13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8" name="Google Shape;6418;p20"/>
                  <p:cNvSpPr/>
                  <p:nvPr/>
                </p:nvSpPr>
                <p:spPr>
                  <a:xfrm>
                    <a:off x="6597922" y="2808542"/>
                    <a:ext cx="48873" cy="872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75" h="1562" extrusionOk="0">
                        <a:moveTo>
                          <a:pt x="857" y="1"/>
                        </a:moveTo>
                        <a:cubicBezTo>
                          <a:pt x="777" y="45"/>
                          <a:pt x="714" y="90"/>
                          <a:pt x="661" y="135"/>
                        </a:cubicBezTo>
                        <a:cubicBezTo>
                          <a:pt x="108" y="590"/>
                          <a:pt x="1" y="1018"/>
                          <a:pt x="322" y="1446"/>
                        </a:cubicBezTo>
                        <a:cubicBezTo>
                          <a:pt x="402" y="1473"/>
                          <a:pt x="482" y="1500"/>
                          <a:pt x="563" y="1526"/>
                        </a:cubicBezTo>
                        <a:lnTo>
                          <a:pt x="661" y="1562"/>
                        </a:lnTo>
                        <a:cubicBezTo>
                          <a:pt x="670" y="1562"/>
                          <a:pt x="670" y="1553"/>
                          <a:pt x="679" y="1553"/>
                        </a:cubicBezTo>
                        <a:cubicBezTo>
                          <a:pt x="679" y="1544"/>
                          <a:pt x="679" y="1544"/>
                          <a:pt x="679" y="1535"/>
                        </a:cubicBezTo>
                        <a:cubicBezTo>
                          <a:pt x="340" y="1098"/>
                          <a:pt x="518" y="590"/>
                          <a:pt x="732" y="233"/>
                        </a:cubicBezTo>
                        <a:cubicBezTo>
                          <a:pt x="768" y="161"/>
                          <a:pt x="821" y="90"/>
                          <a:pt x="875" y="28"/>
                        </a:cubicBezTo>
                        <a:cubicBezTo>
                          <a:pt x="875" y="19"/>
                          <a:pt x="875" y="19"/>
                          <a:pt x="875" y="10"/>
                        </a:cubicBezTo>
                        <a:cubicBezTo>
                          <a:pt x="866" y="1"/>
                          <a:pt x="866" y="1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19" name="Google Shape;6419;p20"/>
                  <p:cNvSpPr/>
                  <p:nvPr/>
                </p:nvSpPr>
                <p:spPr>
                  <a:xfrm>
                    <a:off x="6727504" y="2755257"/>
                    <a:ext cx="156506" cy="1824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" h="3266" extrusionOk="0">
                        <a:moveTo>
                          <a:pt x="2784" y="0"/>
                        </a:moveTo>
                        <a:cubicBezTo>
                          <a:pt x="1945" y="45"/>
                          <a:pt x="1026" y="179"/>
                          <a:pt x="509" y="741"/>
                        </a:cubicBezTo>
                        <a:cubicBezTo>
                          <a:pt x="0" y="1303"/>
                          <a:pt x="9" y="2141"/>
                          <a:pt x="527" y="2650"/>
                        </a:cubicBezTo>
                        <a:cubicBezTo>
                          <a:pt x="857" y="2971"/>
                          <a:pt x="1294" y="3167"/>
                          <a:pt x="1883" y="3265"/>
                        </a:cubicBezTo>
                        <a:cubicBezTo>
                          <a:pt x="1891" y="3265"/>
                          <a:pt x="1900" y="3256"/>
                          <a:pt x="1900" y="3256"/>
                        </a:cubicBezTo>
                        <a:cubicBezTo>
                          <a:pt x="1900" y="3247"/>
                          <a:pt x="1900" y="3239"/>
                          <a:pt x="1900" y="3239"/>
                        </a:cubicBezTo>
                        <a:cubicBezTo>
                          <a:pt x="1606" y="3007"/>
                          <a:pt x="1347" y="2659"/>
                          <a:pt x="1213" y="2320"/>
                        </a:cubicBezTo>
                        <a:cubicBezTo>
                          <a:pt x="901" y="1553"/>
                          <a:pt x="1338" y="830"/>
                          <a:pt x="1909" y="446"/>
                        </a:cubicBezTo>
                        <a:cubicBezTo>
                          <a:pt x="2177" y="268"/>
                          <a:pt x="2471" y="134"/>
                          <a:pt x="2792" y="27"/>
                        </a:cubicBezTo>
                        <a:cubicBezTo>
                          <a:pt x="2792" y="27"/>
                          <a:pt x="2801" y="18"/>
                          <a:pt x="2801" y="9"/>
                        </a:cubicBezTo>
                        <a:cubicBezTo>
                          <a:pt x="2792" y="9"/>
                          <a:pt x="2792" y="0"/>
                          <a:pt x="278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0" name="Google Shape;6420;p20"/>
                  <p:cNvSpPr/>
                  <p:nvPr/>
                </p:nvSpPr>
                <p:spPr>
                  <a:xfrm>
                    <a:off x="6677682" y="2765199"/>
                    <a:ext cx="99701" cy="164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5" h="2945" extrusionOk="0">
                        <a:moveTo>
                          <a:pt x="1766" y="1"/>
                        </a:moveTo>
                        <a:cubicBezTo>
                          <a:pt x="1526" y="36"/>
                          <a:pt x="1267" y="117"/>
                          <a:pt x="1035" y="233"/>
                        </a:cubicBezTo>
                        <a:cubicBezTo>
                          <a:pt x="1026" y="242"/>
                          <a:pt x="1017" y="250"/>
                          <a:pt x="1017" y="250"/>
                        </a:cubicBezTo>
                        <a:cubicBezTo>
                          <a:pt x="1017" y="259"/>
                          <a:pt x="1008" y="268"/>
                          <a:pt x="1017" y="277"/>
                        </a:cubicBezTo>
                        <a:lnTo>
                          <a:pt x="964" y="286"/>
                        </a:lnTo>
                        <a:lnTo>
                          <a:pt x="928" y="286"/>
                        </a:lnTo>
                        <a:cubicBezTo>
                          <a:pt x="473" y="536"/>
                          <a:pt x="170" y="866"/>
                          <a:pt x="71" y="1214"/>
                        </a:cubicBezTo>
                        <a:cubicBezTo>
                          <a:pt x="0" y="1490"/>
                          <a:pt x="36" y="1767"/>
                          <a:pt x="196" y="2044"/>
                        </a:cubicBezTo>
                        <a:cubicBezTo>
                          <a:pt x="509" y="2588"/>
                          <a:pt x="1017" y="2793"/>
                          <a:pt x="1686" y="2945"/>
                        </a:cubicBezTo>
                        <a:cubicBezTo>
                          <a:pt x="1695" y="2945"/>
                          <a:pt x="1704" y="2945"/>
                          <a:pt x="1704" y="2936"/>
                        </a:cubicBezTo>
                        <a:cubicBezTo>
                          <a:pt x="1704" y="2927"/>
                          <a:pt x="1704" y="2918"/>
                          <a:pt x="1695" y="2918"/>
                        </a:cubicBezTo>
                        <a:cubicBezTo>
                          <a:pt x="901" y="2525"/>
                          <a:pt x="589" y="1821"/>
                          <a:pt x="856" y="1036"/>
                        </a:cubicBezTo>
                        <a:cubicBezTo>
                          <a:pt x="1008" y="572"/>
                          <a:pt x="1311" y="242"/>
                          <a:pt x="1775" y="27"/>
                        </a:cubicBezTo>
                        <a:cubicBezTo>
                          <a:pt x="1775" y="19"/>
                          <a:pt x="1784" y="10"/>
                          <a:pt x="1784" y="10"/>
                        </a:cubicBezTo>
                        <a:cubicBezTo>
                          <a:pt x="1775" y="1"/>
                          <a:pt x="1775" y="1"/>
                          <a:pt x="176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1" name="Google Shape;6421;p20"/>
                  <p:cNvSpPr/>
                  <p:nvPr/>
                </p:nvSpPr>
                <p:spPr>
                  <a:xfrm>
                    <a:off x="7064810" y="2793126"/>
                    <a:ext cx="252688" cy="1873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24" h="3355" extrusionOk="0">
                        <a:moveTo>
                          <a:pt x="3328" y="0"/>
                        </a:moveTo>
                        <a:cubicBezTo>
                          <a:pt x="2954" y="0"/>
                          <a:pt x="2588" y="36"/>
                          <a:pt x="2249" y="116"/>
                        </a:cubicBezTo>
                        <a:cubicBezTo>
                          <a:pt x="1428" y="295"/>
                          <a:pt x="402" y="821"/>
                          <a:pt x="215" y="1713"/>
                        </a:cubicBezTo>
                        <a:cubicBezTo>
                          <a:pt x="1" y="2748"/>
                          <a:pt x="741" y="3132"/>
                          <a:pt x="1419" y="3355"/>
                        </a:cubicBezTo>
                        <a:lnTo>
                          <a:pt x="1428" y="3355"/>
                        </a:lnTo>
                        <a:cubicBezTo>
                          <a:pt x="1437" y="3346"/>
                          <a:pt x="1437" y="3337"/>
                          <a:pt x="1428" y="3337"/>
                        </a:cubicBezTo>
                        <a:cubicBezTo>
                          <a:pt x="1196" y="3140"/>
                          <a:pt x="1053" y="2908"/>
                          <a:pt x="1000" y="2650"/>
                        </a:cubicBezTo>
                        <a:cubicBezTo>
                          <a:pt x="920" y="2230"/>
                          <a:pt x="1044" y="1553"/>
                          <a:pt x="1366" y="1240"/>
                        </a:cubicBezTo>
                        <a:cubicBezTo>
                          <a:pt x="2079" y="544"/>
                          <a:pt x="3034" y="161"/>
                          <a:pt x="4051" y="161"/>
                        </a:cubicBezTo>
                        <a:cubicBezTo>
                          <a:pt x="4203" y="161"/>
                          <a:pt x="4354" y="170"/>
                          <a:pt x="4506" y="188"/>
                        </a:cubicBezTo>
                        <a:cubicBezTo>
                          <a:pt x="4515" y="188"/>
                          <a:pt x="4524" y="188"/>
                          <a:pt x="4524" y="179"/>
                        </a:cubicBezTo>
                        <a:cubicBezTo>
                          <a:pt x="4524" y="179"/>
                          <a:pt x="4524" y="170"/>
                          <a:pt x="4515" y="161"/>
                        </a:cubicBezTo>
                        <a:lnTo>
                          <a:pt x="4479" y="125"/>
                        </a:lnTo>
                        <a:lnTo>
                          <a:pt x="4461" y="107"/>
                        </a:lnTo>
                        <a:cubicBezTo>
                          <a:pt x="4087" y="36"/>
                          <a:pt x="3712" y="0"/>
                          <a:pt x="33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2" name="Google Shape;6422;p20"/>
                  <p:cNvSpPr/>
                  <p:nvPr/>
                </p:nvSpPr>
                <p:spPr>
                  <a:xfrm>
                    <a:off x="6975108" y="2714372"/>
                    <a:ext cx="323959" cy="967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00" h="1732" extrusionOk="0">
                        <a:moveTo>
                          <a:pt x="2383" y="1"/>
                        </a:moveTo>
                        <a:cubicBezTo>
                          <a:pt x="1776" y="19"/>
                          <a:pt x="527" y="45"/>
                          <a:pt x="10" y="634"/>
                        </a:cubicBezTo>
                        <a:cubicBezTo>
                          <a:pt x="1" y="643"/>
                          <a:pt x="1" y="643"/>
                          <a:pt x="1" y="652"/>
                        </a:cubicBezTo>
                        <a:cubicBezTo>
                          <a:pt x="10" y="652"/>
                          <a:pt x="10" y="661"/>
                          <a:pt x="19" y="661"/>
                        </a:cubicBezTo>
                        <a:cubicBezTo>
                          <a:pt x="697" y="795"/>
                          <a:pt x="1286" y="1160"/>
                          <a:pt x="1714" y="1714"/>
                        </a:cubicBezTo>
                        <a:cubicBezTo>
                          <a:pt x="1714" y="1714"/>
                          <a:pt x="1723" y="1722"/>
                          <a:pt x="1723" y="1722"/>
                        </a:cubicBezTo>
                        <a:lnTo>
                          <a:pt x="1901" y="1722"/>
                        </a:lnTo>
                        <a:cubicBezTo>
                          <a:pt x="1901" y="1731"/>
                          <a:pt x="1910" y="1731"/>
                          <a:pt x="1910" y="1731"/>
                        </a:cubicBezTo>
                        <a:lnTo>
                          <a:pt x="1919" y="1731"/>
                        </a:lnTo>
                        <a:cubicBezTo>
                          <a:pt x="2240" y="1642"/>
                          <a:pt x="2615" y="1598"/>
                          <a:pt x="3034" y="1598"/>
                        </a:cubicBezTo>
                        <a:lnTo>
                          <a:pt x="3052" y="1598"/>
                        </a:lnTo>
                        <a:cubicBezTo>
                          <a:pt x="3605" y="1348"/>
                          <a:pt x="4265" y="1223"/>
                          <a:pt x="4943" y="1223"/>
                        </a:cubicBezTo>
                        <a:cubicBezTo>
                          <a:pt x="5229" y="1223"/>
                          <a:pt x="5514" y="1241"/>
                          <a:pt x="5782" y="1285"/>
                        </a:cubicBezTo>
                        <a:lnTo>
                          <a:pt x="5791" y="1285"/>
                        </a:lnTo>
                        <a:cubicBezTo>
                          <a:pt x="5791" y="1285"/>
                          <a:pt x="5800" y="1285"/>
                          <a:pt x="5800" y="1276"/>
                        </a:cubicBezTo>
                        <a:cubicBezTo>
                          <a:pt x="5800" y="1276"/>
                          <a:pt x="5800" y="1268"/>
                          <a:pt x="5800" y="1268"/>
                        </a:cubicBezTo>
                        <a:lnTo>
                          <a:pt x="5737" y="1205"/>
                        </a:lnTo>
                        <a:cubicBezTo>
                          <a:pt x="5336" y="804"/>
                          <a:pt x="4854" y="527"/>
                          <a:pt x="4292" y="384"/>
                        </a:cubicBezTo>
                        <a:cubicBezTo>
                          <a:pt x="4283" y="384"/>
                          <a:pt x="4274" y="393"/>
                          <a:pt x="4265" y="402"/>
                        </a:cubicBezTo>
                        <a:cubicBezTo>
                          <a:pt x="4131" y="384"/>
                          <a:pt x="3980" y="349"/>
                          <a:pt x="3801" y="304"/>
                        </a:cubicBezTo>
                        <a:cubicBezTo>
                          <a:pt x="3578" y="277"/>
                          <a:pt x="3373" y="259"/>
                          <a:pt x="3177" y="259"/>
                        </a:cubicBezTo>
                        <a:cubicBezTo>
                          <a:pt x="2945" y="259"/>
                          <a:pt x="2704" y="277"/>
                          <a:pt x="2427" y="313"/>
                        </a:cubicBezTo>
                        <a:cubicBezTo>
                          <a:pt x="2008" y="366"/>
                          <a:pt x="1125" y="482"/>
                          <a:pt x="822" y="857"/>
                        </a:cubicBezTo>
                        <a:cubicBezTo>
                          <a:pt x="813" y="866"/>
                          <a:pt x="813" y="866"/>
                          <a:pt x="795" y="866"/>
                        </a:cubicBezTo>
                        <a:cubicBezTo>
                          <a:pt x="786" y="866"/>
                          <a:pt x="768" y="857"/>
                          <a:pt x="759" y="839"/>
                        </a:cubicBezTo>
                        <a:cubicBezTo>
                          <a:pt x="759" y="839"/>
                          <a:pt x="750" y="821"/>
                          <a:pt x="759" y="804"/>
                        </a:cubicBezTo>
                        <a:cubicBezTo>
                          <a:pt x="1107" y="215"/>
                          <a:pt x="2142" y="81"/>
                          <a:pt x="2722" y="54"/>
                        </a:cubicBezTo>
                        <a:cubicBezTo>
                          <a:pt x="2731" y="54"/>
                          <a:pt x="2740" y="45"/>
                          <a:pt x="2740" y="36"/>
                        </a:cubicBezTo>
                        <a:cubicBezTo>
                          <a:pt x="2740" y="36"/>
                          <a:pt x="2731" y="27"/>
                          <a:pt x="2731" y="27"/>
                        </a:cubicBezTo>
                        <a:cubicBezTo>
                          <a:pt x="2606" y="10"/>
                          <a:pt x="2517" y="1"/>
                          <a:pt x="24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3" name="Google Shape;6423;p20"/>
                  <p:cNvSpPr/>
                  <p:nvPr/>
                </p:nvSpPr>
                <p:spPr>
                  <a:xfrm>
                    <a:off x="6798719" y="2759725"/>
                    <a:ext cx="268160" cy="181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1" h="3257" extrusionOk="0">
                        <a:moveTo>
                          <a:pt x="2793" y="1"/>
                        </a:moveTo>
                        <a:cubicBezTo>
                          <a:pt x="2106" y="1"/>
                          <a:pt x="813" y="259"/>
                          <a:pt x="277" y="946"/>
                        </a:cubicBezTo>
                        <a:cubicBezTo>
                          <a:pt x="63" y="1223"/>
                          <a:pt x="1" y="1553"/>
                          <a:pt x="90" y="1910"/>
                        </a:cubicBezTo>
                        <a:cubicBezTo>
                          <a:pt x="286" y="2677"/>
                          <a:pt x="1000" y="3257"/>
                          <a:pt x="1740" y="3257"/>
                        </a:cubicBezTo>
                        <a:cubicBezTo>
                          <a:pt x="2026" y="3257"/>
                          <a:pt x="2294" y="3167"/>
                          <a:pt x="2543" y="2998"/>
                        </a:cubicBezTo>
                        <a:cubicBezTo>
                          <a:pt x="2775" y="2837"/>
                          <a:pt x="2918" y="2543"/>
                          <a:pt x="2927" y="2222"/>
                        </a:cubicBezTo>
                        <a:cubicBezTo>
                          <a:pt x="2936" y="1901"/>
                          <a:pt x="2811" y="1615"/>
                          <a:pt x="2588" y="1437"/>
                        </a:cubicBezTo>
                        <a:cubicBezTo>
                          <a:pt x="2427" y="1321"/>
                          <a:pt x="2285" y="1258"/>
                          <a:pt x="2142" y="1258"/>
                        </a:cubicBezTo>
                        <a:cubicBezTo>
                          <a:pt x="1856" y="1258"/>
                          <a:pt x="1687" y="1526"/>
                          <a:pt x="1625" y="1749"/>
                        </a:cubicBezTo>
                        <a:cubicBezTo>
                          <a:pt x="1571" y="1972"/>
                          <a:pt x="1598" y="2258"/>
                          <a:pt x="1785" y="2365"/>
                        </a:cubicBezTo>
                        <a:cubicBezTo>
                          <a:pt x="1803" y="2374"/>
                          <a:pt x="1803" y="2391"/>
                          <a:pt x="1803" y="2391"/>
                        </a:cubicBezTo>
                        <a:cubicBezTo>
                          <a:pt x="1794" y="2400"/>
                          <a:pt x="1785" y="2418"/>
                          <a:pt x="1767" y="2418"/>
                        </a:cubicBezTo>
                        <a:lnTo>
                          <a:pt x="1758" y="2418"/>
                        </a:lnTo>
                        <a:cubicBezTo>
                          <a:pt x="1535" y="2311"/>
                          <a:pt x="1446" y="2088"/>
                          <a:pt x="1509" y="1820"/>
                        </a:cubicBezTo>
                        <a:cubicBezTo>
                          <a:pt x="1580" y="1481"/>
                          <a:pt x="1883" y="1134"/>
                          <a:pt x="2276" y="1134"/>
                        </a:cubicBezTo>
                        <a:cubicBezTo>
                          <a:pt x="2418" y="1134"/>
                          <a:pt x="2570" y="1187"/>
                          <a:pt x="2704" y="1276"/>
                        </a:cubicBezTo>
                        <a:cubicBezTo>
                          <a:pt x="2882" y="1401"/>
                          <a:pt x="3025" y="1624"/>
                          <a:pt x="3105" y="1892"/>
                        </a:cubicBezTo>
                        <a:cubicBezTo>
                          <a:pt x="3105" y="1901"/>
                          <a:pt x="3114" y="1910"/>
                          <a:pt x="3123" y="1910"/>
                        </a:cubicBezTo>
                        <a:cubicBezTo>
                          <a:pt x="3123" y="1910"/>
                          <a:pt x="3132" y="1901"/>
                          <a:pt x="3132" y="1901"/>
                        </a:cubicBezTo>
                        <a:cubicBezTo>
                          <a:pt x="3462" y="1107"/>
                          <a:pt x="4310" y="946"/>
                          <a:pt x="4783" y="919"/>
                        </a:cubicBezTo>
                        <a:cubicBezTo>
                          <a:pt x="4791" y="919"/>
                          <a:pt x="4791" y="910"/>
                          <a:pt x="4791" y="910"/>
                        </a:cubicBezTo>
                        <a:cubicBezTo>
                          <a:pt x="4800" y="902"/>
                          <a:pt x="4800" y="893"/>
                          <a:pt x="4791" y="893"/>
                        </a:cubicBezTo>
                        <a:cubicBezTo>
                          <a:pt x="4265" y="348"/>
                          <a:pt x="3525" y="18"/>
                          <a:pt x="282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424" name="Google Shape;6424;p20"/>
                <p:cNvGrpSpPr/>
                <p:nvPr/>
              </p:nvGrpSpPr>
              <p:grpSpPr>
                <a:xfrm>
                  <a:off x="8349012" y="5098347"/>
                  <a:ext cx="392714" cy="128075"/>
                  <a:chOff x="8149562" y="2680022"/>
                  <a:chExt cx="392714" cy="128075"/>
                </a:xfrm>
              </p:grpSpPr>
              <p:sp>
                <p:nvSpPr>
                  <p:cNvPr id="6425" name="Google Shape;6425;p20"/>
                  <p:cNvSpPr/>
                  <p:nvPr/>
                </p:nvSpPr>
                <p:spPr>
                  <a:xfrm>
                    <a:off x="8149562" y="2689461"/>
                    <a:ext cx="306030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9" h="2124" extrusionOk="0">
                        <a:moveTo>
                          <a:pt x="4096" y="1"/>
                        </a:moveTo>
                        <a:cubicBezTo>
                          <a:pt x="3453" y="1"/>
                          <a:pt x="2829" y="233"/>
                          <a:pt x="2133" y="723"/>
                        </a:cubicBezTo>
                        <a:cubicBezTo>
                          <a:pt x="2044" y="786"/>
                          <a:pt x="1955" y="848"/>
                          <a:pt x="1865" y="911"/>
                        </a:cubicBezTo>
                        <a:cubicBezTo>
                          <a:pt x="1312" y="1312"/>
                          <a:pt x="679" y="1767"/>
                          <a:pt x="19" y="1981"/>
                        </a:cubicBezTo>
                        <a:cubicBezTo>
                          <a:pt x="10" y="1990"/>
                          <a:pt x="1" y="1990"/>
                          <a:pt x="1" y="1999"/>
                        </a:cubicBezTo>
                        <a:cubicBezTo>
                          <a:pt x="1" y="2008"/>
                          <a:pt x="10" y="2017"/>
                          <a:pt x="19" y="2017"/>
                        </a:cubicBezTo>
                        <a:cubicBezTo>
                          <a:pt x="170" y="2026"/>
                          <a:pt x="322" y="2035"/>
                          <a:pt x="474" y="2044"/>
                        </a:cubicBezTo>
                        <a:cubicBezTo>
                          <a:pt x="1125" y="2088"/>
                          <a:pt x="1740" y="2124"/>
                          <a:pt x="2374" y="2124"/>
                        </a:cubicBezTo>
                        <a:cubicBezTo>
                          <a:pt x="2784" y="2124"/>
                          <a:pt x="3150" y="2106"/>
                          <a:pt x="3516" y="2070"/>
                        </a:cubicBezTo>
                        <a:cubicBezTo>
                          <a:pt x="3516" y="2070"/>
                          <a:pt x="3525" y="2070"/>
                          <a:pt x="3525" y="2061"/>
                        </a:cubicBezTo>
                        <a:cubicBezTo>
                          <a:pt x="3525" y="2061"/>
                          <a:pt x="3525" y="2053"/>
                          <a:pt x="3525" y="2053"/>
                        </a:cubicBezTo>
                        <a:cubicBezTo>
                          <a:pt x="3418" y="1901"/>
                          <a:pt x="3382" y="1740"/>
                          <a:pt x="3418" y="1598"/>
                        </a:cubicBezTo>
                        <a:cubicBezTo>
                          <a:pt x="3453" y="1437"/>
                          <a:pt x="3569" y="1303"/>
                          <a:pt x="3766" y="1196"/>
                        </a:cubicBezTo>
                        <a:cubicBezTo>
                          <a:pt x="3766" y="1187"/>
                          <a:pt x="3774" y="1187"/>
                          <a:pt x="3783" y="1187"/>
                        </a:cubicBezTo>
                        <a:cubicBezTo>
                          <a:pt x="3792" y="1187"/>
                          <a:pt x="3801" y="1196"/>
                          <a:pt x="3810" y="1205"/>
                        </a:cubicBezTo>
                        <a:cubicBezTo>
                          <a:pt x="3810" y="1214"/>
                          <a:pt x="3819" y="1223"/>
                          <a:pt x="3810" y="1241"/>
                        </a:cubicBezTo>
                        <a:cubicBezTo>
                          <a:pt x="3658" y="1508"/>
                          <a:pt x="3623" y="1731"/>
                          <a:pt x="3712" y="1883"/>
                        </a:cubicBezTo>
                        <a:cubicBezTo>
                          <a:pt x="3792" y="2026"/>
                          <a:pt x="3980" y="2106"/>
                          <a:pt x="4229" y="2106"/>
                        </a:cubicBezTo>
                        <a:cubicBezTo>
                          <a:pt x="4408" y="2106"/>
                          <a:pt x="4613" y="2061"/>
                          <a:pt x="4818" y="1981"/>
                        </a:cubicBezTo>
                        <a:cubicBezTo>
                          <a:pt x="5086" y="1883"/>
                          <a:pt x="5309" y="1553"/>
                          <a:pt x="5425" y="1107"/>
                        </a:cubicBezTo>
                        <a:cubicBezTo>
                          <a:pt x="5478" y="884"/>
                          <a:pt x="5452" y="670"/>
                          <a:pt x="5336" y="491"/>
                        </a:cubicBezTo>
                        <a:cubicBezTo>
                          <a:pt x="5202" y="277"/>
                          <a:pt x="4979" y="134"/>
                          <a:pt x="4684" y="63"/>
                        </a:cubicBezTo>
                        <a:cubicBezTo>
                          <a:pt x="4488" y="27"/>
                          <a:pt x="4292" y="1"/>
                          <a:pt x="40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6" name="Google Shape;6426;p20"/>
                  <p:cNvSpPr/>
                  <p:nvPr/>
                </p:nvSpPr>
                <p:spPr>
                  <a:xfrm>
                    <a:off x="8419172" y="2680022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9"/>
                        </a:cubicBezTo>
                        <a:cubicBezTo>
                          <a:pt x="0" y="18"/>
                          <a:pt x="0" y="27"/>
                          <a:pt x="9" y="27"/>
                        </a:cubicBezTo>
                        <a:cubicBezTo>
                          <a:pt x="482" y="125"/>
                          <a:pt x="1026" y="384"/>
                          <a:pt x="981" y="999"/>
                        </a:cubicBezTo>
                        <a:cubicBezTo>
                          <a:pt x="955" y="1383"/>
                          <a:pt x="732" y="1856"/>
                          <a:pt x="428" y="2195"/>
                        </a:cubicBezTo>
                        <a:cubicBezTo>
                          <a:pt x="419" y="2204"/>
                          <a:pt x="419" y="2204"/>
                          <a:pt x="428" y="2213"/>
                        </a:cubicBezTo>
                        <a:cubicBezTo>
                          <a:pt x="428" y="2213"/>
                          <a:pt x="428" y="2222"/>
                          <a:pt x="437" y="2222"/>
                        </a:cubicBezTo>
                        <a:cubicBezTo>
                          <a:pt x="482" y="2230"/>
                          <a:pt x="526" y="2230"/>
                          <a:pt x="571" y="2230"/>
                        </a:cubicBezTo>
                        <a:cubicBezTo>
                          <a:pt x="981" y="2230"/>
                          <a:pt x="1410" y="1900"/>
                          <a:pt x="1481" y="1526"/>
                        </a:cubicBezTo>
                        <a:cubicBezTo>
                          <a:pt x="1588" y="999"/>
                          <a:pt x="1347" y="509"/>
                          <a:pt x="848" y="241"/>
                        </a:cubicBezTo>
                        <a:cubicBezTo>
                          <a:pt x="580" y="98"/>
                          <a:pt x="312" y="18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27" name="Google Shape;6427;p20"/>
                  <p:cNvSpPr/>
                  <p:nvPr/>
                </p:nvSpPr>
                <p:spPr>
                  <a:xfrm>
                    <a:off x="8465475" y="2682982"/>
                    <a:ext cx="76801" cy="991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5" h="1776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10"/>
                        </a:cubicBezTo>
                        <a:cubicBezTo>
                          <a:pt x="1" y="19"/>
                          <a:pt x="10" y="27"/>
                          <a:pt x="10" y="27"/>
                        </a:cubicBezTo>
                        <a:cubicBezTo>
                          <a:pt x="402" y="179"/>
                          <a:pt x="661" y="438"/>
                          <a:pt x="786" y="804"/>
                        </a:cubicBezTo>
                        <a:cubicBezTo>
                          <a:pt x="893" y="1107"/>
                          <a:pt x="884" y="1473"/>
                          <a:pt x="768" y="1758"/>
                        </a:cubicBezTo>
                        <a:cubicBezTo>
                          <a:pt x="759" y="1758"/>
                          <a:pt x="768" y="1767"/>
                          <a:pt x="768" y="1776"/>
                        </a:cubicBezTo>
                        <a:lnTo>
                          <a:pt x="786" y="1776"/>
                        </a:lnTo>
                        <a:cubicBezTo>
                          <a:pt x="1152" y="1526"/>
                          <a:pt x="1375" y="1169"/>
                          <a:pt x="1366" y="866"/>
                        </a:cubicBezTo>
                        <a:cubicBezTo>
                          <a:pt x="1357" y="634"/>
                          <a:pt x="1223" y="438"/>
                          <a:pt x="982" y="295"/>
                        </a:cubicBezTo>
                        <a:cubicBezTo>
                          <a:pt x="706" y="135"/>
                          <a:pt x="393" y="3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428" name="Google Shape;6428;p20"/>
                <p:cNvGrpSpPr/>
                <p:nvPr/>
              </p:nvGrpSpPr>
              <p:grpSpPr>
                <a:xfrm>
                  <a:off x="5664306" y="4658329"/>
                  <a:ext cx="1646873" cy="417120"/>
                  <a:chOff x="5464856" y="2240004"/>
                  <a:chExt cx="1646873" cy="417120"/>
                </a:xfrm>
              </p:grpSpPr>
              <p:sp>
                <p:nvSpPr>
                  <p:cNvPr id="6429" name="Google Shape;6429;p20"/>
                  <p:cNvSpPr/>
                  <p:nvPr/>
                </p:nvSpPr>
                <p:spPr>
                  <a:xfrm>
                    <a:off x="6662713" y="2240004"/>
                    <a:ext cx="159522" cy="1560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56" h="2794" extrusionOk="0">
                        <a:moveTo>
                          <a:pt x="884" y="1"/>
                        </a:moveTo>
                        <a:cubicBezTo>
                          <a:pt x="554" y="1"/>
                          <a:pt x="259" y="81"/>
                          <a:pt x="9" y="233"/>
                        </a:cubicBezTo>
                        <a:cubicBezTo>
                          <a:pt x="0" y="233"/>
                          <a:pt x="0" y="242"/>
                          <a:pt x="0" y="242"/>
                        </a:cubicBezTo>
                        <a:cubicBezTo>
                          <a:pt x="0" y="251"/>
                          <a:pt x="9" y="260"/>
                          <a:pt x="18" y="260"/>
                        </a:cubicBezTo>
                        <a:cubicBezTo>
                          <a:pt x="741" y="277"/>
                          <a:pt x="1348" y="518"/>
                          <a:pt x="1802" y="973"/>
                        </a:cubicBezTo>
                        <a:cubicBezTo>
                          <a:pt x="1981" y="1143"/>
                          <a:pt x="2061" y="1375"/>
                          <a:pt x="2034" y="1642"/>
                        </a:cubicBezTo>
                        <a:cubicBezTo>
                          <a:pt x="2008" y="2044"/>
                          <a:pt x="1722" y="2499"/>
                          <a:pt x="1339" y="2766"/>
                        </a:cubicBezTo>
                        <a:cubicBezTo>
                          <a:pt x="1330" y="2766"/>
                          <a:pt x="1330" y="2775"/>
                          <a:pt x="1330" y="2784"/>
                        </a:cubicBezTo>
                        <a:cubicBezTo>
                          <a:pt x="1330" y="2793"/>
                          <a:pt x="1339" y="2793"/>
                          <a:pt x="1348" y="2793"/>
                        </a:cubicBezTo>
                        <a:cubicBezTo>
                          <a:pt x="1811" y="2740"/>
                          <a:pt x="2427" y="2552"/>
                          <a:pt x="2686" y="1999"/>
                        </a:cubicBezTo>
                        <a:cubicBezTo>
                          <a:pt x="2828" y="1696"/>
                          <a:pt x="2855" y="1375"/>
                          <a:pt x="2748" y="1080"/>
                        </a:cubicBezTo>
                        <a:cubicBezTo>
                          <a:pt x="2739" y="1071"/>
                          <a:pt x="2730" y="1054"/>
                          <a:pt x="2730" y="1027"/>
                        </a:cubicBezTo>
                        <a:cubicBezTo>
                          <a:pt x="2614" y="724"/>
                          <a:pt x="2373" y="465"/>
                          <a:pt x="2043" y="295"/>
                        </a:cubicBezTo>
                        <a:cubicBezTo>
                          <a:pt x="1687" y="108"/>
                          <a:pt x="1276" y="1"/>
                          <a:pt x="8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0" name="Google Shape;6430;p20"/>
                  <p:cNvSpPr/>
                  <p:nvPr/>
                </p:nvSpPr>
                <p:spPr>
                  <a:xfrm>
                    <a:off x="7046378" y="2370590"/>
                    <a:ext cx="65350" cy="618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0" h="1107" extrusionOk="0">
                        <a:moveTo>
                          <a:pt x="447" y="0"/>
                        </a:moveTo>
                        <a:cubicBezTo>
                          <a:pt x="438" y="0"/>
                          <a:pt x="438" y="9"/>
                          <a:pt x="438" y="9"/>
                        </a:cubicBezTo>
                        <a:cubicBezTo>
                          <a:pt x="429" y="9"/>
                          <a:pt x="429" y="18"/>
                          <a:pt x="429" y="18"/>
                        </a:cubicBezTo>
                        <a:cubicBezTo>
                          <a:pt x="509" y="384"/>
                          <a:pt x="366" y="750"/>
                          <a:pt x="10" y="1071"/>
                        </a:cubicBezTo>
                        <a:cubicBezTo>
                          <a:pt x="1" y="1080"/>
                          <a:pt x="1" y="1080"/>
                          <a:pt x="10" y="1089"/>
                        </a:cubicBezTo>
                        <a:cubicBezTo>
                          <a:pt x="10" y="1098"/>
                          <a:pt x="10" y="1098"/>
                          <a:pt x="18" y="1098"/>
                        </a:cubicBezTo>
                        <a:lnTo>
                          <a:pt x="295" y="1098"/>
                        </a:lnTo>
                        <a:cubicBezTo>
                          <a:pt x="545" y="1098"/>
                          <a:pt x="795" y="1098"/>
                          <a:pt x="1035" y="1106"/>
                        </a:cubicBezTo>
                        <a:cubicBezTo>
                          <a:pt x="1044" y="1106"/>
                          <a:pt x="1053" y="1089"/>
                          <a:pt x="1053" y="1080"/>
                        </a:cubicBezTo>
                        <a:cubicBezTo>
                          <a:pt x="1160" y="857"/>
                          <a:pt x="1169" y="616"/>
                          <a:pt x="1062" y="420"/>
                        </a:cubicBezTo>
                        <a:cubicBezTo>
                          <a:pt x="955" y="205"/>
                          <a:pt x="732" y="54"/>
                          <a:pt x="44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1" name="Google Shape;6431;p20"/>
                  <p:cNvSpPr/>
                  <p:nvPr/>
                </p:nvSpPr>
                <p:spPr>
                  <a:xfrm>
                    <a:off x="6402598" y="2268936"/>
                    <a:ext cx="354847" cy="1619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3" h="2900" extrusionOk="0">
                        <a:moveTo>
                          <a:pt x="4497" y="0"/>
                        </a:moveTo>
                        <a:cubicBezTo>
                          <a:pt x="3828" y="0"/>
                          <a:pt x="3185" y="170"/>
                          <a:pt x="2463" y="527"/>
                        </a:cubicBezTo>
                        <a:cubicBezTo>
                          <a:pt x="1705" y="901"/>
                          <a:pt x="1027" y="1419"/>
                          <a:pt x="375" y="1927"/>
                        </a:cubicBezTo>
                        <a:cubicBezTo>
                          <a:pt x="259" y="2025"/>
                          <a:pt x="134" y="2115"/>
                          <a:pt x="10" y="2213"/>
                        </a:cubicBezTo>
                        <a:cubicBezTo>
                          <a:pt x="1" y="2213"/>
                          <a:pt x="1" y="2222"/>
                          <a:pt x="1" y="2231"/>
                        </a:cubicBezTo>
                        <a:cubicBezTo>
                          <a:pt x="10" y="2231"/>
                          <a:pt x="10" y="2240"/>
                          <a:pt x="18" y="2240"/>
                        </a:cubicBezTo>
                        <a:cubicBezTo>
                          <a:pt x="429" y="2257"/>
                          <a:pt x="839" y="2347"/>
                          <a:pt x="1232" y="2507"/>
                        </a:cubicBezTo>
                        <a:cubicBezTo>
                          <a:pt x="1482" y="2605"/>
                          <a:pt x="1740" y="2739"/>
                          <a:pt x="1972" y="2900"/>
                        </a:cubicBezTo>
                        <a:lnTo>
                          <a:pt x="1990" y="2900"/>
                        </a:lnTo>
                        <a:cubicBezTo>
                          <a:pt x="2490" y="2034"/>
                          <a:pt x="3721" y="1972"/>
                          <a:pt x="4086" y="1972"/>
                        </a:cubicBezTo>
                        <a:cubicBezTo>
                          <a:pt x="4176" y="1972"/>
                          <a:pt x="4256" y="1972"/>
                          <a:pt x="4345" y="1981"/>
                        </a:cubicBezTo>
                        <a:cubicBezTo>
                          <a:pt x="4345" y="1981"/>
                          <a:pt x="4354" y="1972"/>
                          <a:pt x="4354" y="1972"/>
                        </a:cubicBezTo>
                        <a:cubicBezTo>
                          <a:pt x="4363" y="1963"/>
                          <a:pt x="4363" y="1963"/>
                          <a:pt x="4354" y="1954"/>
                        </a:cubicBezTo>
                        <a:cubicBezTo>
                          <a:pt x="4310" y="1874"/>
                          <a:pt x="4283" y="1785"/>
                          <a:pt x="4265" y="1704"/>
                        </a:cubicBezTo>
                        <a:cubicBezTo>
                          <a:pt x="4202" y="1303"/>
                          <a:pt x="4310" y="1098"/>
                          <a:pt x="4613" y="1035"/>
                        </a:cubicBezTo>
                        <a:cubicBezTo>
                          <a:pt x="4631" y="1035"/>
                          <a:pt x="4640" y="1044"/>
                          <a:pt x="4640" y="1053"/>
                        </a:cubicBezTo>
                        <a:cubicBezTo>
                          <a:pt x="4649" y="1062"/>
                          <a:pt x="4649" y="1071"/>
                          <a:pt x="4640" y="1080"/>
                        </a:cubicBezTo>
                        <a:cubicBezTo>
                          <a:pt x="4425" y="1303"/>
                          <a:pt x="4443" y="1499"/>
                          <a:pt x="4497" y="1624"/>
                        </a:cubicBezTo>
                        <a:cubicBezTo>
                          <a:pt x="4613" y="1901"/>
                          <a:pt x="4996" y="2115"/>
                          <a:pt x="5380" y="2115"/>
                        </a:cubicBezTo>
                        <a:cubicBezTo>
                          <a:pt x="5550" y="2115"/>
                          <a:pt x="5790" y="2070"/>
                          <a:pt x="5978" y="1883"/>
                        </a:cubicBezTo>
                        <a:cubicBezTo>
                          <a:pt x="6263" y="1579"/>
                          <a:pt x="6352" y="1223"/>
                          <a:pt x="6245" y="875"/>
                        </a:cubicBezTo>
                        <a:cubicBezTo>
                          <a:pt x="6120" y="482"/>
                          <a:pt x="5764" y="179"/>
                          <a:pt x="5335" y="90"/>
                        </a:cubicBezTo>
                        <a:cubicBezTo>
                          <a:pt x="5050" y="36"/>
                          <a:pt x="4764" y="0"/>
                          <a:pt x="449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2" name="Google Shape;6432;p20"/>
                  <p:cNvSpPr/>
                  <p:nvPr/>
                </p:nvSpPr>
                <p:spPr>
                  <a:xfrm>
                    <a:off x="6286030" y="2406449"/>
                    <a:ext cx="294523" cy="14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73" h="2579" extrusionOk="0">
                        <a:moveTo>
                          <a:pt x="1882" y="1"/>
                        </a:moveTo>
                        <a:cubicBezTo>
                          <a:pt x="1213" y="1"/>
                          <a:pt x="571" y="170"/>
                          <a:pt x="9" y="500"/>
                        </a:cubicBezTo>
                        <a:cubicBezTo>
                          <a:pt x="0" y="500"/>
                          <a:pt x="0" y="509"/>
                          <a:pt x="0" y="518"/>
                        </a:cubicBezTo>
                        <a:cubicBezTo>
                          <a:pt x="0" y="518"/>
                          <a:pt x="9" y="527"/>
                          <a:pt x="18" y="527"/>
                        </a:cubicBezTo>
                        <a:cubicBezTo>
                          <a:pt x="348" y="411"/>
                          <a:pt x="749" y="348"/>
                          <a:pt x="1178" y="348"/>
                        </a:cubicBezTo>
                        <a:cubicBezTo>
                          <a:pt x="1722" y="348"/>
                          <a:pt x="2275" y="447"/>
                          <a:pt x="2712" y="607"/>
                        </a:cubicBezTo>
                        <a:cubicBezTo>
                          <a:pt x="3577" y="928"/>
                          <a:pt x="4139" y="1678"/>
                          <a:pt x="4175" y="2561"/>
                        </a:cubicBezTo>
                        <a:cubicBezTo>
                          <a:pt x="4175" y="2561"/>
                          <a:pt x="4184" y="2570"/>
                          <a:pt x="4184" y="2570"/>
                        </a:cubicBezTo>
                        <a:cubicBezTo>
                          <a:pt x="4184" y="2570"/>
                          <a:pt x="4193" y="2579"/>
                          <a:pt x="4193" y="2579"/>
                        </a:cubicBezTo>
                        <a:cubicBezTo>
                          <a:pt x="4541" y="2516"/>
                          <a:pt x="4898" y="2454"/>
                          <a:pt x="5255" y="2382"/>
                        </a:cubicBezTo>
                        <a:cubicBezTo>
                          <a:pt x="5264" y="2374"/>
                          <a:pt x="5264" y="2374"/>
                          <a:pt x="5264" y="2374"/>
                        </a:cubicBezTo>
                        <a:cubicBezTo>
                          <a:pt x="5272" y="2365"/>
                          <a:pt x="5272" y="2365"/>
                          <a:pt x="5272" y="2356"/>
                        </a:cubicBezTo>
                        <a:cubicBezTo>
                          <a:pt x="4809" y="928"/>
                          <a:pt x="3479" y="1"/>
                          <a:pt x="18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3" name="Google Shape;6433;p20"/>
                  <p:cNvSpPr/>
                  <p:nvPr/>
                </p:nvSpPr>
                <p:spPr>
                  <a:xfrm>
                    <a:off x="6517212" y="2313787"/>
                    <a:ext cx="396682" cy="2242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2" h="4015" extrusionOk="0">
                        <a:moveTo>
                          <a:pt x="5594" y="0"/>
                        </a:moveTo>
                        <a:cubicBezTo>
                          <a:pt x="5594" y="0"/>
                          <a:pt x="5594" y="9"/>
                          <a:pt x="5594" y="9"/>
                        </a:cubicBezTo>
                        <a:cubicBezTo>
                          <a:pt x="5630" y="357"/>
                          <a:pt x="5505" y="714"/>
                          <a:pt x="5237" y="1071"/>
                        </a:cubicBezTo>
                        <a:cubicBezTo>
                          <a:pt x="4996" y="1392"/>
                          <a:pt x="4604" y="1553"/>
                          <a:pt x="4068" y="1553"/>
                        </a:cubicBezTo>
                        <a:cubicBezTo>
                          <a:pt x="3979" y="1553"/>
                          <a:pt x="3890" y="1553"/>
                          <a:pt x="3783" y="1544"/>
                        </a:cubicBezTo>
                        <a:cubicBezTo>
                          <a:pt x="3614" y="1633"/>
                          <a:pt x="3444" y="1677"/>
                          <a:pt x="3283" y="1677"/>
                        </a:cubicBezTo>
                        <a:lnTo>
                          <a:pt x="3203" y="1677"/>
                        </a:lnTo>
                        <a:cubicBezTo>
                          <a:pt x="3203" y="1677"/>
                          <a:pt x="3194" y="1677"/>
                          <a:pt x="3194" y="1686"/>
                        </a:cubicBezTo>
                        <a:cubicBezTo>
                          <a:pt x="3194" y="1686"/>
                          <a:pt x="3194" y="1695"/>
                          <a:pt x="3194" y="1695"/>
                        </a:cubicBezTo>
                        <a:cubicBezTo>
                          <a:pt x="3453" y="2034"/>
                          <a:pt x="3524" y="2400"/>
                          <a:pt x="3408" y="2685"/>
                        </a:cubicBezTo>
                        <a:cubicBezTo>
                          <a:pt x="3230" y="3087"/>
                          <a:pt x="2739" y="3506"/>
                          <a:pt x="2231" y="3506"/>
                        </a:cubicBezTo>
                        <a:cubicBezTo>
                          <a:pt x="2052" y="3506"/>
                          <a:pt x="1892" y="3453"/>
                          <a:pt x="1740" y="3355"/>
                        </a:cubicBezTo>
                        <a:cubicBezTo>
                          <a:pt x="1535" y="3203"/>
                          <a:pt x="1428" y="2998"/>
                          <a:pt x="1464" y="2801"/>
                        </a:cubicBezTo>
                        <a:cubicBezTo>
                          <a:pt x="1499" y="2605"/>
                          <a:pt x="1669" y="2445"/>
                          <a:pt x="1919" y="2382"/>
                        </a:cubicBezTo>
                        <a:cubicBezTo>
                          <a:pt x="1927" y="2382"/>
                          <a:pt x="1936" y="2391"/>
                          <a:pt x="1936" y="2400"/>
                        </a:cubicBezTo>
                        <a:cubicBezTo>
                          <a:pt x="1936" y="2400"/>
                          <a:pt x="1936" y="2409"/>
                          <a:pt x="1936" y="2418"/>
                        </a:cubicBezTo>
                        <a:cubicBezTo>
                          <a:pt x="1687" y="2623"/>
                          <a:pt x="1678" y="2784"/>
                          <a:pt x="1713" y="2891"/>
                        </a:cubicBezTo>
                        <a:cubicBezTo>
                          <a:pt x="1794" y="3096"/>
                          <a:pt x="2106" y="3203"/>
                          <a:pt x="2365" y="3203"/>
                        </a:cubicBezTo>
                        <a:cubicBezTo>
                          <a:pt x="2472" y="3203"/>
                          <a:pt x="2561" y="3194"/>
                          <a:pt x="2641" y="3158"/>
                        </a:cubicBezTo>
                        <a:cubicBezTo>
                          <a:pt x="3034" y="2998"/>
                          <a:pt x="3221" y="2650"/>
                          <a:pt x="3132" y="2230"/>
                        </a:cubicBezTo>
                        <a:cubicBezTo>
                          <a:pt x="3051" y="1811"/>
                          <a:pt x="2686" y="1374"/>
                          <a:pt x="2168" y="1374"/>
                        </a:cubicBezTo>
                        <a:cubicBezTo>
                          <a:pt x="1437" y="1374"/>
                          <a:pt x="464" y="1508"/>
                          <a:pt x="0" y="2141"/>
                        </a:cubicBezTo>
                        <a:cubicBezTo>
                          <a:pt x="0" y="2141"/>
                          <a:pt x="0" y="2141"/>
                          <a:pt x="0" y="2150"/>
                        </a:cubicBezTo>
                        <a:cubicBezTo>
                          <a:pt x="0" y="2150"/>
                          <a:pt x="0" y="2159"/>
                          <a:pt x="9" y="2159"/>
                        </a:cubicBezTo>
                        <a:cubicBezTo>
                          <a:pt x="429" y="2462"/>
                          <a:pt x="1151" y="3105"/>
                          <a:pt x="1187" y="4006"/>
                        </a:cubicBezTo>
                        <a:cubicBezTo>
                          <a:pt x="1187" y="4006"/>
                          <a:pt x="1187" y="4015"/>
                          <a:pt x="1196" y="4015"/>
                        </a:cubicBezTo>
                        <a:lnTo>
                          <a:pt x="1205" y="4015"/>
                        </a:lnTo>
                        <a:cubicBezTo>
                          <a:pt x="1597" y="3925"/>
                          <a:pt x="1910" y="3827"/>
                          <a:pt x="2195" y="3711"/>
                        </a:cubicBezTo>
                        <a:cubicBezTo>
                          <a:pt x="3515" y="3176"/>
                          <a:pt x="4755" y="2784"/>
                          <a:pt x="6004" y="2516"/>
                        </a:cubicBezTo>
                        <a:cubicBezTo>
                          <a:pt x="6486" y="2302"/>
                          <a:pt x="6914" y="1847"/>
                          <a:pt x="7021" y="1428"/>
                        </a:cubicBezTo>
                        <a:cubicBezTo>
                          <a:pt x="7102" y="1151"/>
                          <a:pt x="7066" y="892"/>
                          <a:pt x="6914" y="669"/>
                        </a:cubicBezTo>
                        <a:cubicBezTo>
                          <a:pt x="6629" y="250"/>
                          <a:pt x="6031" y="45"/>
                          <a:pt x="56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4" name="Google Shape;6434;p20"/>
                  <p:cNvSpPr/>
                  <p:nvPr/>
                </p:nvSpPr>
                <p:spPr>
                  <a:xfrm>
                    <a:off x="6875463" y="2318255"/>
                    <a:ext cx="88754" cy="1246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89" h="2231" extrusionOk="0">
                        <a:moveTo>
                          <a:pt x="19" y="1"/>
                        </a:moveTo>
                        <a:cubicBezTo>
                          <a:pt x="10" y="1"/>
                          <a:pt x="10" y="1"/>
                          <a:pt x="1" y="9"/>
                        </a:cubicBezTo>
                        <a:cubicBezTo>
                          <a:pt x="1" y="18"/>
                          <a:pt x="10" y="27"/>
                          <a:pt x="10" y="27"/>
                        </a:cubicBezTo>
                        <a:cubicBezTo>
                          <a:pt x="536" y="250"/>
                          <a:pt x="830" y="687"/>
                          <a:pt x="830" y="1249"/>
                        </a:cubicBezTo>
                        <a:cubicBezTo>
                          <a:pt x="830" y="1588"/>
                          <a:pt x="616" y="1936"/>
                          <a:pt x="233" y="2204"/>
                        </a:cubicBezTo>
                        <a:cubicBezTo>
                          <a:pt x="233" y="2213"/>
                          <a:pt x="224" y="2222"/>
                          <a:pt x="233" y="2231"/>
                        </a:cubicBezTo>
                        <a:lnTo>
                          <a:pt x="251" y="2231"/>
                        </a:lnTo>
                        <a:cubicBezTo>
                          <a:pt x="697" y="2079"/>
                          <a:pt x="1187" y="1892"/>
                          <a:pt x="1392" y="1517"/>
                        </a:cubicBezTo>
                        <a:cubicBezTo>
                          <a:pt x="1562" y="1214"/>
                          <a:pt x="1589" y="946"/>
                          <a:pt x="1482" y="723"/>
                        </a:cubicBezTo>
                        <a:cubicBezTo>
                          <a:pt x="1241" y="241"/>
                          <a:pt x="465" y="63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5" name="Google Shape;6435;p20"/>
                  <p:cNvSpPr/>
                  <p:nvPr/>
                </p:nvSpPr>
                <p:spPr>
                  <a:xfrm>
                    <a:off x="6911377" y="2327248"/>
                    <a:ext cx="152987" cy="116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39" h="2079" extrusionOk="0">
                        <a:moveTo>
                          <a:pt x="1338" y="0"/>
                        </a:moveTo>
                        <a:cubicBezTo>
                          <a:pt x="1062" y="0"/>
                          <a:pt x="821" y="63"/>
                          <a:pt x="660" y="170"/>
                        </a:cubicBezTo>
                        <a:cubicBezTo>
                          <a:pt x="660" y="170"/>
                          <a:pt x="660" y="170"/>
                          <a:pt x="660" y="179"/>
                        </a:cubicBezTo>
                        <a:cubicBezTo>
                          <a:pt x="660" y="179"/>
                          <a:pt x="660" y="187"/>
                          <a:pt x="660" y="187"/>
                        </a:cubicBezTo>
                        <a:cubicBezTo>
                          <a:pt x="937" y="410"/>
                          <a:pt x="1062" y="651"/>
                          <a:pt x="1026" y="892"/>
                        </a:cubicBezTo>
                        <a:cubicBezTo>
                          <a:pt x="955" y="1419"/>
                          <a:pt x="607" y="1802"/>
                          <a:pt x="9" y="2043"/>
                        </a:cubicBezTo>
                        <a:cubicBezTo>
                          <a:pt x="0" y="2052"/>
                          <a:pt x="0" y="2061"/>
                          <a:pt x="0" y="2061"/>
                        </a:cubicBezTo>
                        <a:cubicBezTo>
                          <a:pt x="0" y="2070"/>
                          <a:pt x="9" y="2079"/>
                          <a:pt x="18" y="2079"/>
                        </a:cubicBezTo>
                        <a:cubicBezTo>
                          <a:pt x="785" y="1954"/>
                          <a:pt x="1543" y="1891"/>
                          <a:pt x="2293" y="1874"/>
                        </a:cubicBezTo>
                        <a:cubicBezTo>
                          <a:pt x="2587" y="1543"/>
                          <a:pt x="2739" y="1204"/>
                          <a:pt x="2721" y="910"/>
                        </a:cubicBezTo>
                        <a:cubicBezTo>
                          <a:pt x="2703" y="678"/>
                          <a:pt x="2596" y="482"/>
                          <a:pt x="2391" y="312"/>
                        </a:cubicBezTo>
                        <a:cubicBezTo>
                          <a:pt x="2177" y="125"/>
                          <a:pt x="1757" y="0"/>
                          <a:pt x="133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6" name="Google Shape;6436;p20"/>
                  <p:cNvSpPr/>
                  <p:nvPr/>
                </p:nvSpPr>
                <p:spPr>
                  <a:xfrm>
                    <a:off x="6028373" y="2460292"/>
                    <a:ext cx="410646" cy="1191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2" h="2133" extrusionOk="0">
                        <a:moveTo>
                          <a:pt x="3400" y="0"/>
                        </a:moveTo>
                        <a:cubicBezTo>
                          <a:pt x="2320" y="0"/>
                          <a:pt x="1152" y="241"/>
                          <a:pt x="19" y="687"/>
                        </a:cubicBezTo>
                        <a:cubicBezTo>
                          <a:pt x="10" y="687"/>
                          <a:pt x="1" y="696"/>
                          <a:pt x="10" y="705"/>
                        </a:cubicBezTo>
                        <a:cubicBezTo>
                          <a:pt x="10" y="714"/>
                          <a:pt x="10" y="714"/>
                          <a:pt x="19" y="714"/>
                        </a:cubicBezTo>
                        <a:cubicBezTo>
                          <a:pt x="277" y="696"/>
                          <a:pt x="545" y="678"/>
                          <a:pt x="804" y="678"/>
                        </a:cubicBezTo>
                        <a:lnTo>
                          <a:pt x="947" y="678"/>
                        </a:lnTo>
                        <a:cubicBezTo>
                          <a:pt x="1535" y="696"/>
                          <a:pt x="2160" y="812"/>
                          <a:pt x="2650" y="1008"/>
                        </a:cubicBezTo>
                        <a:cubicBezTo>
                          <a:pt x="3034" y="1026"/>
                          <a:pt x="3427" y="1151"/>
                          <a:pt x="3801" y="1392"/>
                        </a:cubicBezTo>
                        <a:cubicBezTo>
                          <a:pt x="3864" y="1374"/>
                          <a:pt x="3926" y="1374"/>
                          <a:pt x="3998" y="1374"/>
                        </a:cubicBezTo>
                        <a:cubicBezTo>
                          <a:pt x="4506" y="1374"/>
                          <a:pt x="5122" y="1704"/>
                          <a:pt x="5416" y="2123"/>
                        </a:cubicBezTo>
                        <a:cubicBezTo>
                          <a:pt x="5416" y="2132"/>
                          <a:pt x="5416" y="2132"/>
                          <a:pt x="5425" y="2132"/>
                        </a:cubicBezTo>
                        <a:lnTo>
                          <a:pt x="5434" y="2132"/>
                        </a:lnTo>
                        <a:cubicBezTo>
                          <a:pt x="6165" y="2043"/>
                          <a:pt x="6772" y="1954"/>
                          <a:pt x="7334" y="1856"/>
                        </a:cubicBezTo>
                        <a:cubicBezTo>
                          <a:pt x="7343" y="1856"/>
                          <a:pt x="7352" y="1847"/>
                          <a:pt x="7352" y="1838"/>
                        </a:cubicBezTo>
                        <a:cubicBezTo>
                          <a:pt x="7289" y="1427"/>
                          <a:pt x="6567" y="848"/>
                          <a:pt x="6201" y="651"/>
                        </a:cubicBezTo>
                        <a:cubicBezTo>
                          <a:pt x="5693" y="384"/>
                          <a:pt x="4997" y="161"/>
                          <a:pt x="4337" y="62"/>
                        </a:cubicBezTo>
                        <a:cubicBezTo>
                          <a:pt x="4033" y="18"/>
                          <a:pt x="3721" y="0"/>
                          <a:pt x="340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7" name="Google Shape;6437;p20"/>
                  <p:cNvSpPr/>
                  <p:nvPr/>
                </p:nvSpPr>
                <p:spPr>
                  <a:xfrm>
                    <a:off x="6269553" y="2435828"/>
                    <a:ext cx="246209" cy="1271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08" h="2276" extrusionOk="0">
                        <a:moveTo>
                          <a:pt x="1526" y="1"/>
                        </a:moveTo>
                        <a:cubicBezTo>
                          <a:pt x="616" y="1"/>
                          <a:pt x="10" y="286"/>
                          <a:pt x="10" y="295"/>
                        </a:cubicBezTo>
                        <a:cubicBezTo>
                          <a:pt x="1" y="295"/>
                          <a:pt x="1" y="304"/>
                          <a:pt x="1" y="304"/>
                        </a:cubicBezTo>
                        <a:cubicBezTo>
                          <a:pt x="1" y="313"/>
                          <a:pt x="1" y="322"/>
                          <a:pt x="10" y="322"/>
                        </a:cubicBezTo>
                        <a:cubicBezTo>
                          <a:pt x="206" y="349"/>
                          <a:pt x="322" y="376"/>
                          <a:pt x="491" y="420"/>
                        </a:cubicBezTo>
                        <a:lnTo>
                          <a:pt x="545" y="438"/>
                        </a:lnTo>
                        <a:cubicBezTo>
                          <a:pt x="1294" y="625"/>
                          <a:pt x="1910" y="848"/>
                          <a:pt x="2490" y="1312"/>
                        </a:cubicBezTo>
                        <a:cubicBezTo>
                          <a:pt x="2802" y="1562"/>
                          <a:pt x="3105" y="1946"/>
                          <a:pt x="3105" y="2267"/>
                        </a:cubicBezTo>
                        <a:cubicBezTo>
                          <a:pt x="3114" y="2267"/>
                          <a:pt x="3114" y="2276"/>
                          <a:pt x="3114" y="2276"/>
                        </a:cubicBezTo>
                        <a:lnTo>
                          <a:pt x="3123" y="2276"/>
                        </a:lnTo>
                        <a:cubicBezTo>
                          <a:pt x="3275" y="2249"/>
                          <a:pt x="3426" y="2231"/>
                          <a:pt x="3578" y="2204"/>
                        </a:cubicBezTo>
                        <a:cubicBezTo>
                          <a:pt x="3819" y="2160"/>
                          <a:pt x="4060" y="2115"/>
                          <a:pt x="4301" y="2079"/>
                        </a:cubicBezTo>
                        <a:lnTo>
                          <a:pt x="4390" y="2062"/>
                        </a:lnTo>
                        <a:lnTo>
                          <a:pt x="4408" y="2062"/>
                        </a:lnTo>
                        <a:cubicBezTo>
                          <a:pt x="4408" y="2053"/>
                          <a:pt x="4408" y="2053"/>
                          <a:pt x="4408" y="2044"/>
                        </a:cubicBezTo>
                        <a:cubicBezTo>
                          <a:pt x="4015" y="1125"/>
                          <a:pt x="3605" y="349"/>
                          <a:pt x="2490" y="108"/>
                        </a:cubicBezTo>
                        <a:cubicBezTo>
                          <a:pt x="2169" y="37"/>
                          <a:pt x="1847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8" name="Google Shape;6438;p20"/>
                  <p:cNvSpPr/>
                  <p:nvPr/>
                </p:nvSpPr>
                <p:spPr>
                  <a:xfrm>
                    <a:off x="6051329" y="2388017"/>
                    <a:ext cx="210797" cy="643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74" h="1152" extrusionOk="0">
                        <a:moveTo>
                          <a:pt x="991" y="0"/>
                        </a:moveTo>
                        <a:cubicBezTo>
                          <a:pt x="696" y="0"/>
                          <a:pt x="384" y="27"/>
                          <a:pt x="9" y="81"/>
                        </a:cubicBezTo>
                        <a:cubicBezTo>
                          <a:pt x="0" y="81"/>
                          <a:pt x="0" y="81"/>
                          <a:pt x="0" y="90"/>
                        </a:cubicBezTo>
                        <a:cubicBezTo>
                          <a:pt x="0" y="99"/>
                          <a:pt x="0" y="108"/>
                          <a:pt x="9" y="108"/>
                        </a:cubicBezTo>
                        <a:cubicBezTo>
                          <a:pt x="170" y="125"/>
                          <a:pt x="321" y="143"/>
                          <a:pt x="464" y="179"/>
                        </a:cubicBezTo>
                        <a:cubicBezTo>
                          <a:pt x="866" y="206"/>
                          <a:pt x="1285" y="348"/>
                          <a:pt x="1615" y="580"/>
                        </a:cubicBezTo>
                        <a:cubicBezTo>
                          <a:pt x="1892" y="768"/>
                          <a:pt x="2034" y="955"/>
                          <a:pt x="2043" y="1142"/>
                        </a:cubicBezTo>
                        <a:cubicBezTo>
                          <a:pt x="2052" y="1142"/>
                          <a:pt x="2052" y="1142"/>
                          <a:pt x="2052" y="1151"/>
                        </a:cubicBezTo>
                        <a:lnTo>
                          <a:pt x="2061" y="1151"/>
                        </a:lnTo>
                        <a:cubicBezTo>
                          <a:pt x="2338" y="1125"/>
                          <a:pt x="2614" y="1107"/>
                          <a:pt x="2891" y="1107"/>
                        </a:cubicBezTo>
                        <a:cubicBezTo>
                          <a:pt x="3141" y="1107"/>
                          <a:pt x="3381" y="1116"/>
                          <a:pt x="3631" y="1142"/>
                        </a:cubicBezTo>
                        <a:cubicBezTo>
                          <a:pt x="3676" y="1098"/>
                          <a:pt x="3720" y="1053"/>
                          <a:pt x="3765" y="1017"/>
                        </a:cubicBezTo>
                        <a:cubicBezTo>
                          <a:pt x="3774" y="1009"/>
                          <a:pt x="3765" y="1000"/>
                          <a:pt x="3765" y="991"/>
                        </a:cubicBezTo>
                        <a:cubicBezTo>
                          <a:pt x="3595" y="705"/>
                          <a:pt x="3319" y="509"/>
                          <a:pt x="2891" y="357"/>
                        </a:cubicBezTo>
                        <a:cubicBezTo>
                          <a:pt x="2587" y="250"/>
                          <a:pt x="2275" y="161"/>
                          <a:pt x="1945" y="99"/>
                        </a:cubicBezTo>
                        <a:cubicBezTo>
                          <a:pt x="1633" y="36"/>
                          <a:pt x="1321" y="0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39" name="Google Shape;6439;p20"/>
                  <p:cNvSpPr/>
                  <p:nvPr/>
                </p:nvSpPr>
                <p:spPr>
                  <a:xfrm>
                    <a:off x="5632252" y="2334676"/>
                    <a:ext cx="190912" cy="97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18" h="1741" extrusionOk="0">
                        <a:moveTo>
                          <a:pt x="1321" y="1"/>
                        </a:moveTo>
                        <a:cubicBezTo>
                          <a:pt x="937" y="19"/>
                          <a:pt x="438" y="72"/>
                          <a:pt x="19" y="242"/>
                        </a:cubicBezTo>
                        <a:cubicBezTo>
                          <a:pt x="10" y="251"/>
                          <a:pt x="1" y="251"/>
                          <a:pt x="10" y="260"/>
                        </a:cubicBezTo>
                        <a:cubicBezTo>
                          <a:pt x="10" y="269"/>
                          <a:pt x="19" y="269"/>
                          <a:pt x="19" y="269"/>
                        </a:cubicBezTo>
                        <a:lnTo>
                          <a:pt x="27" y="269"/>
                        </a:lnTo>
                        <a:cubicBezTo>
                          <a:pt x="170" y="242"/>
                          <a:pt x="411" y="215"/>
                          <a:pt x="697" y="215"/>
                        </a:cubicBezTo>
                        <a:cubicBezTo>
                          <a:pt x="1178" y="215"/>
                          <a:pt x="1999" y="304"/>
                          <a:pt x="2124" y="947"/>
                        </a:cubicBezTo>
                        <a:cubicBezTo>
                          <a:pt x="2177" y="1223"/>
                          <a:pt x="2106" y="1491"/>
                          <a:pt x="1910" y="1714"/>
                        </a:cubicBezTo>
                        <a:cubicBezTo>
                          <a:pt x="1910" y="1723"/>
                          <a:pt x="1910" y="1723"/>
                          <a:pt x="1910" y="1732"/>
                        </a:cubicBezTo>
                        <a:cubicBezTo>
                          <a:pt x="1919" y="1732"/>
                          <a:pt x="1919" y="1741"/>
                          <a:pt x="1928" y="1741"/>
                        </a:cubicBezTo>
                        <a:cubicBezTo>
                          <a:pt x="2392" y="1535"/>
                          <a:pt x="2882" y="1393"/>
                          <a:pt x="3364" y="1294"/>
                        </a:cubicBezTo>
                        <a:cubicBezTo>
                          <a:pt x="3373" y="1294"/>
                          <a:pt x="3373" y="1294"/>
                          <a:pt x="3382" y="1286"/>
                        </a:cubicBezTo>
                        <a:cubicBezTo>
                          <a:pt x="3417" y="1045"/>
                          <a:pt x="3355" y="831"/>
                          <a:pt x="3203" y="643"/>
                        </a:cubicBezTo>
                        <a:cubicBezTo>
                          <a:pt x="2802" y="170"/>
                          <a:pt x="1901" y="1"/>
                          <a:pt x="14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0" name="Google Shape;6440;p20"/>
                  <p:cNvSpPr/>
                  <p:nvPr/>
                </p:nvSpPr>
                <p:spPr>
                  <a:xfrm>
                    <a:off x="6118578" y="2414938"/>
                    <a:ext cx="39936" cy="408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" h="732" extrusionOk="0">
                        <a:moveTo>
                          <a:pt x="18" y="0"/>
                        </a:moveTo>
                        <a:cubicBezTo>
                          <a:pt x="18" y="0"/>
                          <a:pt x="10" y="0"/>
                          <a:pt x="10" y="9"/>
                        </a:cubicBezTo>
                        <a:cubicBezTo>
                          <a:pt x="1" y="9"/>
                          <a:pt x="1" y="18"/>
                          <a:pt x="10" y="27"/>
                        </a:cubicBezTo>
                        <a:cubicBezTo>
                          <a:pt x="233" y="196"/>
                          <a:pt x="375" y="428"/>
                          <a:pt x="420" y="714"/>
                        </a:cubicBezTo>
                        <a:cubicBezTo>
                          <a:pt x="420" y="714"/>
                          <a:pt x="420" y="723"/>
                          <a:pt x="420" y="723"/>
                        </a:cubicBezTo>
                        <a:cubicBezTo>
                          <a:pt x="420" y="723"/>
                          <a:pt x="429" y="732"/>
                          <a:pt x="429" y="732"/>
                        </a:cubicBezTo>
                        <a:lnTo>
                          <a:pt x="438" y="732"/>
                        </a:lnTo>
                        <a:cubicBezTo>
                          <a:pt x="527" y="714"/>
                          <a:pt x="607" y="705"/>
                          <a:pt x="696" y="696"/>
                        </a:cubicBezTo>
                        <a:cubicBezTo>
                          <a:pt x="705" y="696"/>
                          <a:pt x="705" y="687"/>
                          <a:pt x="705" y="687"/>
                        </a:cubicBezTo>
                        <a:cubicBezTo>
                          <a:pt x="714" y="678"/>
                          <a:pt x="714" y="678"/>
                          <a:pt x="705" y="669"/>
                        </a:cubicBezTo>
                        <a:cubicBezTo>
                          <a:pt x="589" y="455"/>
                          <a:pt x="447" y="241"/>
                          <a:pt x="179" y="81"/>
                        </a:cubicBezTo>
                        <a:cubicBezTo>
                          <a:pt x="126" y="54"/>
                          <a:pt x="81" y="27"/>
                          <a:pt x="27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1" name="Google Shape;6441;p20"/>
                  <p:cNvSpPr/>
                  <p:nvPr/>
                </p:nvSpPr>
                <p:spPr>
                  <a:xfrm>
                    <a:off x="5928728" y="2398462"/>
                    <a:ext cx="205882" cy="817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86" h="1464" extrusionOk="0">
                        <a:moveTo>
                          <a:pt x="1259" y="1"/>
                        </a:moveTo>
                        <a:cubicBezTo>
                          <a:pt x="848" y="1"/>
                          <a:pt x="456" y="28"/>
                          <a:pt x="108" y="54"/>
                        </a:cubicBezTo>
                        <a:lnTo>
                          <a:pt x="10" y="63"/>
                        </a:lnTo>
                        <a:cubicBezTo>
                          <a:pt x="1" y="63"/>
                          <a:pt x="1" y="72"/>
                          <a:pt x="1" y="81"/>
                        </a:cubicBezTo>
                        <a:cubicBezTo>
                          <a:pt x="1" y="81"/>
                          <a:pt x="1" y="90"/>
                          <a:pt x="10" y="90"/>
                        </a:cubicBezTo>
                        <a:lnTo>
                          <a:pt x="72" y="99"/>
                        </a:lnTo>
                        <a:cubicBezTo>
                          <a:pt x="670" y="170"/>
                          <a:pt x="1785" y="295"/>
                          <a:pt x="2160" y="830"/>
                        </a:cubicBezTo>
                        <a:cubicBezTo>
                          <a:pt x="2285" y="1000"/>
                          <a:pt x="2320" y="1205"/>
                          <a:pt x="2267" y="1446"/>
                        </a:cubicBezTo>
                        <a:cubicBezTo>
                          <a:pt x="2267" y="1446"/>
                          <a:pt x="2276" y="1455"/>
                          <a:pt x="2276" y="1455"/>
                        </a:cubicBezTo>
                        <a:cubicBezTo>
                          <a:pt x="2276" y="1455"/>
                          <a:pt x="2285" y="1464"/>
                          <a:pt x="2285" y="1464"/>
                        </a:cubicBezTo>
                        <a:cubicBezTo>
                          <a:pt x="2285" y="1464"/>
                          <a:pt x="2293" y="1464"/>
                          <a:pt x="2293" y="1455"/>
                        </a:cubicBezTo>
                        <a:cubicBezTo>
                          <a:pt x="2739" y="1285"/>
                          <a:pt x="3203" y="1152"/>
                          <a:pt x="3676" y="1053"/>
                        </a:cubicBezTo>
                        <a:lnTo>
                          <a:pt x="3685" y="1053"/>
                        </a:lnTo>
                        <a:cubicBezTo>
                          <a:pt x="3685" y="1045"/>
                          <a:pt x="3685" y="1045"/>
                          <a:pt x="3685" y="1036"/>
                        </a:cubicBezTo>
                        <a:cubicBezTo>
                          <a:pt x="3373" y="340"/>
                          <a:pt x="2579" y="1"/>
                          <a:pt x="1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2" name="Google Shape;6442;p20"/>
                  <p:cNvSpPr/>
                  <p:nvPr/>
                </p:nvSpPr>
                <p:spPr>
                  <a:xfrm>
                    <a:off x="6243133" y="2538488"/>
                    <a:ext cx="90262" cy="1186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124" extrusionOk="0">
                        <a:moveTo>
                          <a:pt x="10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8"/>
                          <a:pt x="1" y="18"/>
                          <a:pt x="1" y="27"/>
                        </a:cubicBezTo>
                        <a:cubicBezTo>
                          <a:pt x="37" y="45"/>
                          <a:pt x="63" y="72"/>
                          <a:pt x="99" y="90"/>
                        </a:cubicBezTo>
                        <a:cubicBezTo>
                          <a:pt x="456" y="357"/>
                          <a:pt x="1018" y="946"/>
                          <a:pt x="884" y="1455"/>
                        </a:cubicBezTo>
                        <a:cubicBezTo>
                          <a:pt x="822" y="1687"/>
                          <a:pt x="625" y="1910"/>
                          <a:pt x="331" y="2097"/>
                        </a:cubicBezTo>
                        <a:cubicBezTo>
                          <a:pt x="322" y="2097"/>
                          <a:pt x="322" y="2106"/>
                          <a:pt x="322" y="2115"/>
                        </a:cubicBezTo>
                        <a:cubicBezTo>
                          <a:pt x="322" y="2115"/>
                          <a:pt x="331" y="2124"/>
                          <a:pt x="331" y="2124"/>
                        </a:cubicBezTo>
                        <a:lnTo>
                          <a:pt x="340" y="2124"/>
                        </a:lnTo>
                        <a:cubicBezTo>
                          <a:pt x="616" y="2044"/>
                          <a:pt x="1526" y="1767"/>
                          <a:pt x="1589" y="1303"/>
                        </a:cubicBezTo>
                        <a:cubicBezTo>
                          <a:pt x="1616" y="1098"/>
                          <a:pt x="1535" y="875"/>
                          <a:pt x="1348" y="661"/>
                        </a:cubicBezTo>
                        <a:cubicBezTo>
                          <a:pt x="1027" y="295"/>
                          <a:pt x="438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3" name="Google Shape;6443;p20"/>
                  <p:cNvSpPr/>
                  <p:nvPr/>
                </p:nvSpPr>
                <p:spPr>
                  <a:xfrm>
                    <a:off x="5775742" y="2336184"/>
                    <a:ext cx="102215" cy="698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30" h="1250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10"/>
                        </a:cubicBezTo>
                        <a:cubicBezTo>
                          <a:pt x="1" y="19"/>
                          <a:pt x="1" y="27"/>
                          <a:pt x="10" y="27"/>
                        </a:cubicBezTo>
                        <a:cubicBezTo>
                          <a:pt x="242" y="135"/>
                          <a:pt x="795" y="429"/>
                          <a:pt x="929" y="821"/>
                        </a:cubicBezTo>
                        <a:cubicBezTo>
                          <a:pt x="973" y="955"/>
                          <a:pt x="964" y="1098"/>
                          <a:pt x="893" y="1232"/>
                        </a:cubicBezTo>
                        <a:cubicBezTo>
                          <a:pt x="893" y="1232"/>
                          <a:pt x="893" y="1241"/>
                          <a:pt x="893" y="1241"/>
                        </a:cubicBezTo>
                        <a:cubicBezTo>
                          <a:pt x="893" y="1250"/>
                          <a:pt x="902" y="1250"/>
                          <a:pt x="902" y="1250"/>
                        </a:cubicBezTo>
                        <a:lnTo>
                          <a:pt x="911" y="1250"/>
                        </a:lnTo>
                        <a:cubicBezTo>
                          <a:pt x="1214" y="1196"/>
                          <a:pt x="1518" y="1169"/>
                          <a:pt x="1812" y="1160"/>
                        </a:cubicBezTo>
                        <a:cubicBezTo>
                          <a:pt x="1821" y="1160"/>
                          <a:pt x="1821" y="1160"/>
                          <a:pt x="1830" y="1152"/>
                        </a:cubicBezTo>
                        <a:cubicBezTo>
                          <a:pt x="1830" y="1152"/>
                          <a:pt x="1830" y="1143"/>
                          <a:pt x="1830" y="1143"/>
                        </a:cubicBezTo>
                        <a:cubicBezTo>
                          <a:pt x="1553" y="375"/>
                          <a:pt x="715" y="126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4" name="Google Shape;6444;p20"/>
                  <p:cNvSpPr/>
                  <p:nvPr/>
                </p:nvSpPr>
                <p:spPr>
                  <a:xfrm>
                    <a:off x="5464856" y="2359587"/>
                    <a:ext cx="280560" cy="11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23" h="2143" extrusionOk="0">
                        <a:moveTo>
                          <a:pt x="3569" y="1"/>
                        </a:moveTo>
                        <a:cubicBezTo>
                          <a:pt x="2980" y="1"/>
                          <a:pt x="2409" y="197"/>
                          <a:pt x="1820" y="599"/>
                        </a:cubicBezTo>
                        <a:cubicBezTo>
                          <a:pt x="1231" y="1000"/>
                          <a:pt x="625" y="1268"/>
                          <a:pt x="9" y="1384"/>
                        </a:cubicBezTo>
                        <a:cubicBezTo>
                          <a:pt x="0" y="1393"/>
                          <a:pt x="0" y="1393"/>
                          <a:pt x="0" y="1402"/>
                        </a:cubicBezTo>
                        <a:cubicBezTo>
                          <a:pt x="0" y="1410"/>
                          <a:pt x="0" y="1419"/>
                          <a:pt x="9" y="1419"/>
                        </a:cubicBezTo>
                        <a:cubicBezTo>
                          <a:pt x="179" y="1437"/>
                          <a:pt x="339" y="1455"/>
                          <a:pt x="509" y="1473"/>
                        </a:cubicBezTo>
                        <a:cubicBezTo>
                          <a:pt x="1445" y="1571"/>
                          <a:pt x="2409" y="1794"/>
                          <a:pt x="3462" y="2133"/>
                        </a:cubicBezTo>
                        <a:cubicBezTo>
                          <a:pt x="3462" y="2142"/>
                          <a:pt x="3471" y="2142"/>
                          <a:pt x="3471" y="2142"/>
                        </a:cubicBezTo>
                        <a:cubicBezTo>
                          <a:pt x="3471" y="2142"/>
                          <a:pt x="3471" y="2133"/>
                          <a:pt x="3479" y="2133"/>
                        </a:cubicBezTo>
                        <a:cubicBezTo>
                          <a:pt x="3676" y="1981"/>
                          <a:pt x="3890" y="1839"/>
                          <a:pt x="4122" y="1696"/>
                        </a:cubicBezTo>
                        <a:cubicBezTo>
                          <a:pt x="4131" y="1696"/>
                          <a:pt x="4131" y="1687"/>
                          <a:pt x="4131" y="1678"/>
                        </a:cubicBezTo>
                        <a:cubicBezTo>
                          <a:pt x="4122" y="1678"/>
                          <a:pt x="4122" y="1669"/>
                          <a:pt x="4113" y="1669"/>
                        </a:cubicBezTo>
                        <a:cubicBezTo>
                          <a:pt x="4068" y="1678"/>
                          <a:pt x="4015" y="1678"/>
                          <a:pt x="3970" y="1678"/>
                        </a:cubicBezTo>
                        <a:cubicBezTo>
                          <a:pt x="3908" y="1678"/>
                          <a:pt x="3845" y="1678"/>
                          <a:pt x="3792" y="1669"/>
                        </a:cubicBezTo>
                        <a:cubicBezTo>
                          <a:pt x="3479" y="1616"/>
                          <a:pt x="3265" y="1437"/>
                          <a:pt x="3247" y="1223"/>
                        </a:cubicBezTo>
                        <a:cubicBezTo>
                          <a:pt x="3239" y="1009"/>
                          <a:pt x="3417" y="804"/>
                          <a:pt x="3729" y="706"/>
                        </a:cubicBezTo>
                        <a:cubicBezTo>
                          <a:pt x="3738" y="706"/>
                          <a:pt x="3747" y="715"/>
                          <a:pt x="3747" y="724"/>
                        </a:cubicBezTo>
                        <a:cubicBezTo>
                          <a:pt x="3747" y="733"/>
                          <a:pt x="3747" y="750"/>
                          <a:pt x="3729" y="759"/>
                        </a:cubicBezTo>
                        <a:cubicBezTo>
                          <a:pt x="3595" y="1045"/>
                          <a:pt x="3560" y="1232"/>
                          <a:pt x="3631" y="1339"/>
                        </a:cubicBezTo>
                        <a:cubicBezTo>
                          <a:pt x="3667" y="1410"/>
                          <a:pt x="3747" y="1437"/>
                          <a:pt x="3863" y="1437"/>
                        </a:cubicBezTo>
                        <a:cubicBezTo>
                          <a:pt x="3908" y="1437"/>
                          <a:pt x="3952" y="1437"/>
                          <a:pt x="3997" y="1428"/>
                        </a:cubicBezTo>
                        <a:lnTo>
                          <a:pt x="4291" y="1366"/>
                        </a:lnTo>
                        <a:cubicBezTo>
                          <a:pt x="4470" y="1303"/>
                          <a:pt x="4630" y="1214"/>
                          <a:pt x="4782" y="1098"/>
                        </a:cubicBezTo>
                        <a:cubicBezTo>
                          <a:pt x="4960" y="884"/>
                          <a:pt x="5023" y="697"/>
                          <a:pt x="4969" y="536"/>
                        </a:cubicBezTo>
                        <a:cubicBezTo>
                          <a:pt x="4853" y="215"/>
                          <a:pt x="4318" y="90"/>
                          <a:pt x="4086" y="46"/>
                        </a:cubicBezTo>
                        <a:cubicBezTo>
                          <a:pt x="3917" y="10"/>
                          <a:pt x="3738" y="1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5" name="Google Shape;6445;p20"/>
                  <p:cNvSpPr/>
                  <p:nvPr/>
                </p:nvSpPr>
                <p:spPr>
                  <a:xfrm>
                    <a:off x="5667161" y="2411420"/>
                    <a:ext cx="379255" cy="128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90" h="2303" extrusionOk="0">
                        <a:moveTo>
                          <a:pt x="3890" y="1"/>
                        </a:moveTo>
                        <a:cubicBezTo>
                          <a:pt x="2516" y="54"/>
                          <a:pt x="1249" y="456"/>
                          <a:pt x="9" y="1241"/>
                        </a:cubicBezTo>
                        <a:cubicBezTo>
                          <a:pt x="9" y="1241"/>
                          <a:pt x="0" y="1250"/>
                          <a:pt x="0" y="1250"/>
                        </a:cubicBezTo>
                        <a:cubicBezTo>
                          <a:pt x="0" y="1259"/>
                          <a:pt x="9" y="1259"/>
                          <a:pt x="9" y="1268"/>
                        </a:cubicBezTo>
                        <a:cubicBezTo>
                          <a:pt x="553" y="1446"/>
                          <a:pt x="981" y="1615"/>
                          <a:pt x="1579" y="1865"/>
                        </a:cubicBezTo>
                        <a:cubicBezTo>
                          <a:pt x="2552" y="1963"/>
                          <a:pt x="3292" y="2097"/>
                          <a:pt x="4050" y="2302"/>
                        </a:cubicBezTo>
                        <a:lnTo>
                          <a:pt x="4068" y="2302"/>
                        </a:lnTo>
                        <a:cubicBezTo>
                          <a:pt x="4505" y="1981"/>
                          <a:pt x="5157" y="1821"/>
                          <a:pt x="5727" y="1705"/>
                        </a:cubicBezTo>
                        <a:cubicBezTo>
                          <a:pt x="5736" y="1696"/>
                          <a:pt x="5736" y="1696"/>
                          <a:pt x="5736" y="1687"/>
                        </a:cubicBezTo>
                        <a:cubicBezTo>
                          <a:pt x="5736" y="1678"/>
                          <a:pt x="5736" y="1678"/>
                          <a:pt x="5727" y="1669"/>
                        </a:cubicBezTo>
                        <a:cubicBezTo>
                          <a:pt x="5620" y="1642"/>
                          <a:pt x="5478" y="1571"/>
                          <a:pt x="5388" y="1419"/>
                        </a:cubicBezTo>
                        <a:cubicBezTo>
                          <a:pt x="5326" y="1321"/>
                          <a:pt x="5317" y="1196"/>
                          <a:pt x="5344" y="1080"/>
                        </a:cubicBezTo>
                        <a:cubicBezTo>
                          <a:pt x="5380" y="991"/>
                          <a:pt x="5442" y="911"/>
                          <a:pt x="5540" y="875"/>
                        </a:cubicBezTo>
                        <a:cubicBezTo>
                          <a:pt x="5549" y="875"/>
                          <a:pt x="5558" y="875"/>
                          <a:pt x="5558" y="884"/>
                        </a:cubicBezTo>
                        <a:cubicBezTo>
                          <a:pt x="5567" y="893"/>
                          <a:pt x="5558" y="902"/>
                          <a:pt x="5558" y="902"/>
                        </a:cubicBezTo>
                        <a:cubicBezTo>
                          <a:pt x="5496" y="955"/>
                          <a:pt x="5460" y="1027"/>
                          <a:pt x="5460" y="1107"/>
                        </a:cubicBezTo>
                        <a:cubicBezTo>
                          <a:pt x="5460" y="1205"/>
                          <a:pt x="5513" y="1321"/>
                          <a:pt x="5594" y="1401"/>
                        </a:cubicBezTo>
                        <a:cubicBezTo>
                          <a:pt x="5710" y="1508"/>
                          <a:pt x="5861" y="1553"/>
                          <a:pt x="6013" y="1598"/>
                        </a:cubicBezTo>
                        <a:cubicBezTo>
                          <a:pt x="6040" y="1607"/>
                          <a:pt x="6075" y="1615"/>
                          <a:pt x="6120" y="1624"/>
                        </a:cubicBezTo>
                        <a:cubicBezTo>
                          <a:pt x="6307" y="1517"/>
                          <a:pt x="6513" y="1419"/>
                          <a:pt x="6709" y="1339"/>
                        </a:cubicBezTo>
                        <a:cubicBezTo>
                          <a:pt x="6718" y="1330"/>
                          <a:pt x="6718" y="1330"/>
                          <a:pt x="6718" y="1321"/>
                        </a:cubicBezTo>
                        <a:cubicBezTo>
                          <a:pt x="6718" y="1303"/>
                          <a:pt x="6718" y="1285"/>
                          <a:pt x="6727" y="1276"/>
                        </a:cubicBezTo>
                        <a:cubicBezTo>
                          <a:pt x="6789" y="1071"/>
                          <a:pt x="6762" y="884"/>
                          <a:pt x="6637" y="723"/>
                        </a:cubicBezTo>
                        <a:cubicBezTo>
                          <a:pt x="6218" y="152"/>
                          <a:pt x="4737" y="1"/>
                          <a:pt x="40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6" name="Google Shape;6446;p20"/>
                  <p:cNvSpPr/>
                  <p:nvPr/>
                </p:nvSpPr>
                <p:spPr>
                  <a:xfrm>
                    <a:off x="6186329" y="2520056"/>
                    <a:ext cx="99757" cy="136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6" h="2445" extrusionOk="0">
                        <a:moveTo>
                          <a:pt x="19" y="1"/>
                        </a:moveTo>
                        <a:cubicBezTo>
                          <a:pt x="10" y="1"/>
                          <a:pt x="1" y="1"/>
                          <a:pt x="1" y="9"/>
                        </a:cubicBezTo>
                        <a:cubicBezTo>
                          <a:pt x="1" y="18"/>
                          <a:pt x="1" y="27"/>
                          <a:pt x="10" y="27"/>
                        </a:cubicBezTo>
                        <a:cubicBezTo>
                          <a:pt x="554" y="295"/>
                          <a:pt x="911" y="661"/>
                          <a:pt x="1063" y="1116"/>
                        </a:cubicBezTo>
                        <a:cubicBezTo>
                          <a:pt x="1214" y="1588"/>
                          <a:pt x="1071" y="2106"/>
                          <a:pt x="706" y="2418"/>
                        </a:cubicBezTo>
                        <a:cubicBezTo>
                          <a:pt x="706" y="2418"/>
                          <a:pt x="697" y="2427"/>
                          <a:pt x="706" y="2436"/>
                        </a:cubicBezTo>
                        <a:cubicBezTo>
                          <a:pt x="706" y="2445"/>
                          <a:pt x="715" y="2445"/>
                          <a:pt x="715" y="2445"/>
                        </a:cubicBezTo>
                        <a:lnTo>
                          <a:pt x="724" y="2445"/>
                        </a:lnTo>
                        <a:cubicBezTo>
                          <a:pt x="1045" y="2391"/>
                          <a:pt x="1500" y="2222"/>
                          <a:pt x="1678" y="1927"/>
                        </a:cubicBezTo>
                        <a:cubicBezTo>
                          <a:pt x="1758" y="1803"/>
                          <a:pt x="1785" y="1651"/>
                          <a:pt x="1741" y="1499"/>
                        </a:cubicBezTo>
                        <a:cubicBezTo>
                          <a:pt x="1526" y="786"/>
                          <a:pt x="822" y="161"/>
                          <a:pt x="1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47" name="Google Shape;6447;p20"/>
                  <p:cNvSpPr/>
                  <p:nvPr/>
                </p:nvSpPr>
                <p:spPr>
                  <a:xfrm>
                    <a:off x="5901359" y="2507098"/>
                    <a:ext cx="335353" cy="143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04" h="2570" extrusionOk="0">
                        <a:moveTo>
                          <a:pt x="2775" y="1"/>
                        </a:moveTo>
                        <a:cubicBezTo>
                          <a:pt x="2105" y="1"/>
                          <a:pt x="865" y="81"/>
                          <a:pt x="9" y="625"/>
                        </a:cubicBezTo>
                        <a:cubicBezTo>
                          <a:pt x="0" y="625"/>
                          <a:pt x="0" y="634"/>
                          <a:pt x="0" y="643"/>
                        </a:cubicBezTo>
                        <a:cubicBezTo>
                          <a:pt x="0" y="643"/>
                          <a:pt x="9" y="652"/>
                          <a:pt x="9" y="652"/>
                        </a:cubicBezTo>
                        <a:cubicBezTo>
                          <a:pt x="723" y="848"/>
                          <a:pt x="1427" y="1098"/>
                          <a:pt x="2114" y="1401"/>
                        </a:cubicBezTo>
                        <a:cubicBezTo>
                          <a:pt x="2667" y="1633"/>
                          <a:pt x="3247" y="1928"/>
                          <a:pt x="3899" y="2302"/>
                        </a:cubicBezTo>
                        <a:lnTo>
                          <a:pt x="3916" y="2302"/>
                        </a:lnTo>
                        <a:cubicBezTo>
                          <a:pt x="3916" y="2293"/>
                          <a:pt x="3916" y="2293"/>
                          <a:pt x="3916" y="2284"/>
                        </a:cubicBezTo>
                        <a:cubicBezTo>
                          <a:pt x="3881" y="2222"/>
                          <a:pt x="3863" y="2168"/>
                          <a:pt x="3845" y="2106"/>
                        </a:cubicBezTo>
                        <a:cubicBezTo>
                          <a:pt x="3800" y="1981"/>
                          <a:pt x="3818" y="1865"/>
                          <a:pt x="3872" y="1767"/>
                        </a:cubicBezTo>
                        <a:cubicBezTo>
                          <a:pt x="3925" y="1678"/>
                          <a:pt x="4023" y="1606"/>
                          <a:pt x="4157" y="1580"/>
                        </a:cubicBezTo>
                        <a:cubicBezTo>
                          <a:pt x="4175" y="1580"/>
                          <a:pt x="4184" y="1589"/>
                          <a:pt x="4193" y="1606"/>
                        </a:cubicBezTo>
                        <a:cubicBezTo>
                          <a:pt x="4193" y="1615"/>
                          <a:pt x="4193" y="1624"/>
                          <a:pt x="4184" y="1633"/>
                        </a:cubicBezTo>
                        <a:cubicBezTo>
                          <a:pt x="4041" y="1767"/>
                          <a:pt x="3988" y="1910"/>
                          <a:pt x="4041" y="2044"/>
                        </a:cubicBezTo>
                        <a:cubicBezTo>
                          <a:pt x="4157" y="2347"/>
                          <a:pt x="4746" y="2570"/>
                          <a:pt x="5192" y="2570"/>
                        </a:cubicBezTo>
                        <a:cubicBezTo>
                          <a:pt x="5362" y="2570"/>
                          <a:pt x="5513" y="2543"/>
                          <a:pt x="5602" y="2472"/>
                        </a:cubicBezTo>
                        <a:cubicBezTo>
                          <a:pt x="5870" y="2302"/>
                          <a:pt x="6004" y="2052"/>
                          <a:pt x="6004" y="1749"/>
                        </a:cubicBezTo>
                        <a:cubicBezTo>
                          <a:pt x="5995" y="1348"/>
                          <a:pt x="5718" y="893"/>
                          <a:pt x="5353" y="661"/>
                        </a:cubicBezTo>
                        <a:cubicBezTo>
                          <a:pt x="4701" y="259"/>
                          <a:pt x="4023" y="54"/>
                          <a:pt x="3221" y="10"/>
                        </a:cubicBezTo>
                        <a:cubicBezTo>
                          <a:pt x="3069" y="1"/>
                          <a:pt x="2926" y="1"/>
                          <a:pt x="277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448" name="Google Shape;6448;p20"/>
                <p:cNvSpPr/>
                <p:nvPr/>
              </p:nvSpPr>
              <p:spPr>
                <a:xfrm>
                  <a:off x="6975771" y="5348964"/>
                  <a:ext cx="12512" cy="55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99" extrusionOk="0">
                      <a:moveTo>
                        <a:pt x="18" y="0"/>
                      </a:moveTo>
                      <a:cubicBezTo>
                        <a:pt x="9" y="9"/>
                        <a:pt x="9" y="9"/>
                        <a:pt x="9" y="18"/>
                      </a:cubicBezTo>
                      <a:cubicBezTo>
                        <a:pt x="9" y="27"/>
                        <a:pt x="9" y="36"/>
                        <a:pt x="9" y="36"/>
                      </a:cubicBezTo>
                      <a:cubicBezTo>
                        <a:pt x="0" y="45"/>
                        <a:pt x="0" y="45"/>
                        <a:pt x="0" y="54"/>
                      </a:cubicBezTo>
                      <a:cubicBezTo>
                        <a:pt x="9" y="54"/>
                        <a:pt x="9" y="63"/>
                        <a:pt x="18" y="63"/>
                      </a:cubicBezTo>
                      <a:cubicBezTo>
                        <a:pt x="18" y="63"/>
                        <a:pt x="206" y="99"/>
                        <a:pt x="215" y="99"/>
                      </a:cubicBezTo>
                      <a:cubicBezTo>
                        <a:pt x="215" y="99"/>
                        <a:pt x="223" y="99"/>
                        <a:pt x="223" y="90"/>
                      </a:cubicBezTo>
                      <a:cubicBezTo>
                        <a:pt x="223" y="81"/>
                        <a:pt x="223" y="81"/>
                        <a:pt x="215" y="72"/>
                      </a:cubicBezTo>
                      <a:cubicBezTo>
                        <a:pt x="152" y="54"/>
                        <a:pt x="90" y="27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49" name="Google Shape;6449;p20"/>
                <p:cNvSpPr/>
                <p:nvPr/>
              </p:nvSpPr>
              <p:spPr>
                <a:xfrm>
                  <a:off x="7532865" y="5222399"/>
                  <a:ext cx="9495" cy="4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72" extrusionOk="0">
                      <a:moveTo>
                        <a:pt x="9" y="1"/>
                      </a:moveTo>
                      <a:cubicBezTo>
                        <a:pt x="0" y="1"/>
                        <a:pt x="9" y="9"/>
                        <a:pt x="0" y="9"/>
                      </a:cubicBezTo>
                      <a:cubicBezTo>
                        <a:pt x="0" y="18"/>
                        <a:pt x="9" y="36"/>
                        <a:pt x="9" y="36"/>
                      </a:cubicBezTo>
                      <a:cubicBezTo>
                        <a:pt x="63" y="45"/>
                        <a:pt x="107" y="63"/>
                        <a:pt x="152" y="72"/>
                      </a:cubicBezTo>
                      <a:cubicBezTo>
                        <a:pt x="161" y="72"/>
                        <a:pt x="161" y="63"/>
                        <a:pt x="170" y="54"/>
                      </a:cubicBezTo>
                      <a:cubicBezTo>
                        <a:pt x="170" y="54"/>
                        <a:pt x="161" y="45"/>
                        <a:pt x="161" y="36"/>
                      </a:cubicBezTo>
                      <a:cubicBezTo>
                        <a:pt x="107" y="27"/>
                        <a:pt x="54" y="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0" name="Google Shape;6450;p20"/>
                <p:cNvSpPr/>
                <p:nvPr/>
              </p:nvSpPr>
              <p:spPr>
                <a:xfrm>
                  <a:off x="7022130" y="5359911"/>
                  <a:ext cx="26922" cy="65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17" extrusionOk="0">
                      <a:moveTo>
                        <a:pt x="18" y="1"/>
                      </a:moveTo>
                      <a:cubicBezTo>
                        <a:pt x="9" y="1"/>
                        <a:pt x="0" y="10"/>
                        <a:pt x="0" y="19"/>
                      </a:cubicBezTo>
                      <a:cubicBezTo>
                        <a:pt x="0" y="27"/>
                        <a:pt x="0" y="36"/>
                        <a:pt x="9" y="36"/>
                      </a:cubicBezTo>
                      <a:cubicBezTo>
                        <a:pt x="161" y="63"/>
                        <a:pt x="312" y="90"/>
                        <a:pt x="464" y="117"/>
                      </a:cubicBezTo>
                      <a:lnTo>
                        <a:pt x="473" y="117"/>
                      </a:lnTo>
                      <a:cubicBezTo>
                        <a:pt x="473" y="117"/>
                        <a:pt x="482" y="108"/>
                        <a:pt x="482" y="108"/>
                      </a:cubicBezTo>
                      <a:cubicBezTo>
                        <a:pt x="482" y="99"/>
                        <a:pt x="482" y="90"/>
                        <a:pt x="473" y="90"/>
                      </a:cubicBezTo>
                      <a:cubicBezTo>
                        <a:pt x="428" y="63"/>
                        <a:pt x="384" y="36"/>
                        <a:pt x="330" y="10"/>
                      </a:cubicBezTo>
                      <a:lnTo>
                        <a:pt x="179" y="10"/>
                      </a:lnTo>
                      <a:cubicBezTo>
                        <a:pt x="125" y="10"/>
                        <a:pt x="71" y="10"/>
                        <a:pt x="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1" name="Google Shape;6451;p20"/>
                <p:cNvSpPr/>
                <p:nvPr/>
              </p:nvSpPr>
              <p:spPr>
                <a:xfrm>
                  <a:off x="5645036" y="4559188"/>
                  <a:ext cx="648030" cy="6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2" h="1198" extrusionOk="0">
                      <a:moveTo>
                        <a:pt x="6680" y="1"/>
                      </a:moveTo>
                      <a:cubicBezTo>
                        <a:pt x="6437" y="1"/>
                        <a:pt x="6193" y="5"/>
                        <a:pt x="5948" y="10"/>
                      </a:cubicBezTo>
                      <a:cubicBezTo>
                        <a:pt x="3931" y="36"/>
                        <a:pt x="1906" y="447"/>
                        <a:pt x="24" y="1160"/>
                      </a:cubicBezTo>
                      <a:cubicBezTo>
                        <a:pt x="0" y="1168"/>
                        <a:pt x="5" y="1197"/>
                        <a:pt x="25" y="1197"/>
                      </a:cubicBezTo>
                      <a:cubicBezTo>
                        <a:pt x="27" y="1197"/>
                        <a:pt x="30" y="1197"/>
                        <a:pt x="33" y="1196"/>
                      </a:cubicBezTo>
                      <a:cubicBezTo>
                        <a:pt x="1960" y="643"/>
                        <a:pt x="3940" y="250"/>
                        <a:pt x="5948" y="170"/>
                      </a:cubicBezTo>
                      <a:cubicBezTo>
                        <a:pt x="6131" y="165"/>
                        <a:pt x="6314" y="162"/>
                        <a:pt x="6496" y="162"/>
                      </a:cubicBezTo>
                      <a:cubicBezTo>
                        <a:pt x="7278" y="162"/>
                        <a:pt x="8048" y="214"/>
                        <a:pt x="8829" y="366"/>
                      </a:cubicBezTo>
                      <a:cubicBezTo>
                        <a:pt x="9775" y="554"/>
                        <a:pt x="10658" y="911"/>
                        <a:pt x="11568" y="1196"/>
                      </a:cubicBezTo>
                      <a:cubicBezTo>
                        <a:pt x="11571" y="1197"/>
                        <a:pt x="11574" y="1197"/>
                        <a:pt x="11576" y="1197"/>
                      </a:cubicBezTo>
                      <a:cubicBezTo>
                        <a:pt x="11596" y="1197"/>
                        <a:pt x="11602" y="1168"/>
                        <a:pt x="11586" y="1160"/>
                      </a:cubicBezTo>
                      <a:cubicBezTo>
                        <a:pt x="10604" y="786"/>
                        <a:pt x="9677" y="366"/>
                        <a:pt x="8642" y="161"/>
                      </a:cubicBezTo>
                      <a:cubicBezTo>
                        <a:pt x="7984" y="31"/>
                        <a:pt x="7336" y="1"/>
                        <a:pt x="66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2" name="Google Shape;6452;p20"/>
                <p:cNvSpPr/>
                <p:nvPr/>
              </p:nvSpPr>
              <p:spPr>
                <a:xfrm>
                  <a:off x="6334896" y="4647102"/>
                  <a:ext cx="53565" cy="316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" h="567" extrusionOk="0">
                      <a:moveTo>
                        <a:pt x="70" y="0"/>
                      </a:moveTo>
                      <a:cubicBezTo>
                        <a:pt x="27" y="0"/>
                        <a:pt x="0" y="64"/>
                        <a:pt x="47" y="95"/>
                      </a:cubicBezTo>
                      <a:cubicBezTo>
                        <a:pt x="323" y="264"/>
                        <a:pt x="600" y="425"/>
                        <a:pt x="894" y="559"/>
                      </a:cubicBezTo>
                      <a:cubicBezTo>
                        <a:pt x="901" y="564"/>
                        <a:pt x="908" y="566"/>
                        <a:pt x="914" y="566"/>
                      </a:cubicBezTo>
                      <a:cubicBezTo>
                        <a:pt x="941" y="566"/>
                        <a:pt x="959" y="527"/>
                        <a:pt x="930" y="505"/>
                      </a:cubicBezTo>
                      <a:cubicBezTo>
                        <a:pt x="662" y="309"/>
                        <a:pt x="377" y="175"/>
                        <a:pt x="91" y="6"/>
                      </a:cubicBezTo>
                      <a:cubicBezTo>
                        <a:pt x="84" y="2"/>
                        <a:pt x="7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3" name="Google Shape;6453;p20"/>
                <p:cNvSpPr/>
                <p:nvPr/>
              </p:nvSpPr>
              <p:spPr>
                <a:xfrm>
                  <a:off x="5768195" y="4613422"/>
                  <a:ext cx="305583" cy="33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594" extrusionOk="0">
                      <a:moveTo>
                        <a:pt x="3654" y="1"/>
                      </a:moveTo>
                      <a:cubicBezTo>
                        <a:pt x="3460" y="1"/>
                        <a:pt x="3267" y="3"/>
                        <a:pt x="3073" y="3"/>
                      </a:cubicBezTo>
                      <a:cubicBezTo>
                        <a:pt x="3005" y="3"/>
                        <a:pt x="2937" y="3"/>
                        <a:pt x="2868" y="2"/>
                      </a:cubicBezTo>
                      <a:cubicBezTo>
                        <a:pt x="2849" y="2"/>
                        <a:pt x="2829" y="2"/>
                        <a:pt x="2809" y="2"/>
                      </a:cubicBezTo>
                      <a:cubicBezTo>
                        <a:pt x="1958" y="2"/>
                        <a:pt x="816" y="188"/>
                        <a:pt x="40" y="511"/>
                      </a:cubicBezTo>
                      <a:cubicBezTo>
                        <a:pt x="0" y="527"/>
                        <a:pt x="11" y="593"/>
                        <a:pt x="52" y="593"/>
                      </a:cubicBezTo>
                      <a:cubicBezTo>
                        <a:pt x="57" y="593"/>
                        <a:pt x="62" y="593"/>
                        <a:pt x="67" y="591"/>
                      </a:cubicBezTo>
                      <a:cubicBezTo>
                        <a:pt x="808" y="314"/>
                        <a:pt x="1628" y="323"/>
                        <a:pt x="2404" y="216"/>
                      </a:cubicBezTo>
                      <a:cubicBezTo>
                        <a:pt x="2902" y="148"/>
                        <a:pt x="3423" y="108"/>
                        <a:pt x="3943" y="108"/>
                      </a:cubicBezTo>
                      <a:cubicBezTo>
                        <a:pt x="4449" y="108"/>
                        <a:pt x="4954" y="146"/>
                        <a:pt x="5438" y="234"/>
                      </a:cubicBezTo>
                      <a:cubicBezTo>
                        <a:pt x="5440" y="235"/>
                        <a:pt x="5442" y="235"/>
                        <a:pt x="5444" y="235"/>
                      </a:cubicBezTo>
                      <a:cubicBezTo>
                        <a:pt x="5466" y="235"/>
                        <a:pt x="5471" y="198"/>
                        <a:pt x="5447" y="189"/>
                      </a:cubicBezTo>
                      <a:cubicBezTo>
                        <a:pt x="4861" y="21"/>
                        <a:pt x="4259" y="1"/>
                        <a:pt x="3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4" name="Google Shape;6454;p20"/>
                <p:cNvSpPr/>
                <p:nvPr/>
              </p:nvSpPr>
              <p:spPr>
                <a:xfrm>
                  <a:off x="6095503" y="4629899"/>
                  <a:ext cx="100818" cy="29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5" h="523" extrusionOk="0">
                      <a:moveTo>
                        <a:pt x="59" y="1"/>
                      </a:moveTo>
                      <a:cubicBezTo>
                        <a:pt x="13" y="1"/>
                        <a:pt x="0" y="65"/>
                        <a:pt x="50" y="82"/>
                      </a:cubicBezTo>
                      <a:cubicBezTo>
                        <a:pt x="595" y="296"/>
                        <a:pt x="1210" y="305"/>
                        <a:pt x="1754" y="519"/>
                      </a:cubicBezTo>
                      <a:cubicBezTo>
                        <a:pt x="1761" y="521"/>
                        <a:pt x="1766" y="522"/>
                        <a:pt x="1771" y="522"/>
                      </a:cubicBezTo>
                      <a:cubicBezTo>
                        <a:pt x="1801" y="522"/>
                        <a:pt x="1804" y="479"/>
                        <a:pt x="1781" y="456"/>
                      </a:cubicBezTo>
                      <a:cubicBezTo>
                        <a:pt x="1273" y="82"/>
                        <a:pt x="648" y="162"/>
                        <a:pt x="68" y="1"/>
                      </a:cubicBezTo>
                      <a:cubicBezTo>
                        <a:pt x="65" y="1"/>
                        <a:pt x="62" y="1"/>
                        <a:pt x="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5" name="Google Shape;6455;p20"/>
                <p:cNvSpPr/>
                <p:nvPr/>
              </p:nvSpPr>
              <p:spPr>
                <a:xfrm>
                  <a:off x="6224527" y="4665645"/>
                  <a:ext cx="68199" cy="2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377" extrusionOk="0">
                      <a:moveTo>
                        <a:pt x="175" y="1"/>
                      </a:moveTo>
                      <a:cubicBezTo>
                        <a:pt x="132" y="1"/>
                        <a:pt x="90" y="4"/>
                        <a:pt x="51" y="13"/>
                      </a:cubicBezTo>
                      <a:cubicBezTo>
                        <a:pt x="0" y="21"/>
                        <a:pt x="6" y="94"/>
                        <a:pt x="52" y="94"/>
                      </a:cubicBezTo>
                      <a:cubicBezTo>
                        <a:pt x="54" y="94"/>
                        <a:pt x="57" y="93"/>
                        <a:pt x="60" y="93"/>
                      </a:cubicBezTo>
                      <a:cubicBezTo>
                        <a:pt x="77" y="91"/>
                        <a:pt x="95" y="90"/>
                        <a:pt x="112" y="90"/>
                      </a:cubicBezTo>
                      <a:cubicBezTo>
                        <a:pt x="260" y="90"/>
                        <a:pt x="425" y="152"/>
                        <a:pt x="568" y="200"/>
                      </a:cubicBezTo>
                      <a:cubicBezTo>
                        <a:pt x="756" y="254"/>
                        <a:pt x="970" y="289"/>
                        <a:pt x="1148" y="370"/>
                      </a:cubicBezTo>
                      <a:cubicBezTo>
                        <a:pt x="1157" y="375"/>
                        <a:pt x="1165" y="377"/>
                        <a:pt x="1172" y="377"/>
                      </a:cubicBezTo>
                      <a:cubicBezTo>
                        <a:pt x="1204" y="377"/>
                        <a:pt x="1220" y="338"/>
                        <a:pt x="1184" y="316"/>
                      </a:cubicBezTo>
                      <a:cubicBezTo>
                        <a:pt x="1014" y="182"/>
                        <a:pt x="809" y="111"/>
                        <a:pt x="604" y="66"/>
                      </a:cubicBezTo>
                      <a:cubicBezTo>
                        <a:pt x="474" y="39"/>
                        <a:pt x="318" y="1"/>
                        <a:pt x="1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6" name="Google Shape;6456;p20"/>
                <p:cNvSpPr/>
                <p:nvPr/>
              </p:nvSpPr>
              <p:spPr>
                <a:xfrm>
                  <a:off x="6314174" y="4695695"/>
                  <a:ext cx="139805" cy="50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913" extrusionOk="0">
                      <a:moveTo>
                        <a:pt x="44" y="0"/>
                      </a:moveTo>
                      <a:cubicBezTo>
                        <a:pt x="14" y="0"/>
                        <a:pt x="1" y="47"/>
                        <a:pt x="34" y="63"/>
                      </a:cubicBezTo>
                      <a:cubicBezTo>
                        <a:pt x="846" y="331"/>
                        <a:pt x="1649" y="697"/>
                        <a:pt x="2469" y="911"/>
                      </a:cubicBezTo>
                      <a:cubicBezTo>
                        <a:pt x="2472" y="912"/>
                        <a:pt x="2474" y="912"/>
                        <a:pt x="2476" y="912"/>
                      </a:cubicBezTo>
                      <a:cubicBezTo>
                        <a:pt x="2497" y="912"/>
                        <a:pt x="2503" y="874"/>
                        <a:pt x="2478" y="866"/>
                      </a:cubicBezTo>
                      <a:cubicBezTo>
                        <a:pt x="2077" y="724"/>
                        <a:pt x="1729" y="474"/>
                        <a:pt x="1319" y="358"/>
                      </a:cubicBezTo>
                      <a:cubicBezTo>
                        <a:pt x="899" y="233"/>
                        <a:pt x="471" y="117"/>
                        <a:pt x="52" y="1"/>
                      </a:cubicBezTo>
                      <a:cubicBezTo>
                        <a:pt x="49" y="0"/>
                        <a:pt x="46" y="0"/>
                        <a:pt x="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7" name="Google Shape;6457;p20"/>
                <p:cNvSpPr/>
                <p:nvPr/>
              </p:nvSpPr>
              <p:spPr>
                <a:xfrm>
                  <a:off x="7343518" y="4693461"/>
                  <a:ext cx="714385" cy="62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0" h="1122" extrusionOk="0">
                      <a:moveTo>
                        <a:pt x="4696" y="0"/>
                      </a:moveTo>
                      <a:cubicBezTo>
                        <a:pt x="3898" y="0"/>
                        <a:pt x="3101" y="33"/>
                        <a:pt x="2320" y="148"/>
                      </a:cubicBezTo>
                      <a:cubicBezTo>
                        <a:pt x="1544" y="264"/>
                        <a:pt x="785" y="442"/>
                        <a:pt x="18" y="621"/>
                      </a:cubicBezTo>
                      <a:cubicBezTo>
                        <a:pt x="0" y="621"/>
                        <a:pt x="9" y="648"/>
                        <a:pt x="27" y="648"/>
                      </a:cubicBezTo>
                      <a:cubicBezTo>
                        <a:pt x="758" y="532"/>
                        <a:pt x="1490" y="425"/>
                        <a:pt x="2222" y="309"/>
                      </a:cubicBezTo>
                      <a:cubicBezTo>
                        <a:pt x="2992" y="184"/>
                        <a:pt x="3774" y="150"/>
                        <a:pt x="4557" y="150"/>
                      </a:cubicBezTo>
                      <a:cubicBezTo>
                        <a:pt x="5289" y="150"/>
                        <a:pt x="6021" y="180"/>
                        <a:pt x="6744" y="193"/>
                      </a:cubicBezTo>
                      <a:cubicBezTo>
                        <a:pt x="8778" y="228"/>
                        <a:pt x="10777" y="701"/>
                        <a:pt x="12757" y="1120"/>
                      </a:cubicBezTo>
                      <a:cubicBezTo>
                        <a:pt x="12760" y="1121"/>
                        <a:pt x="12763" y="1122"/>
                        <a:pt x="12765" y="1122"/>
                      </a:cubicBezTo>
                      <a:cubicBezTo>
                        <a:pt x="12786" y="1122"/>
                        <a:pt x="12790" y="1093"/>
                        <a:pt x="12766" y="1085"/>
                      </a:cubicBezTo>
                      <a:cubicBezTo>
                        <a:pt x="10768" y="550"/>
                        <a:pt x="8823" y="95"/>
                        <a:pt x="6744" y="41"/>
                      </a:cubicBezTo>
                      <a:cubicBezTo>
                        <a:pt x="6068" y="25"/>
                        <a:pt x="5382" y="0"/>
                        <a:pt x="46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8" name="Google Shape;6458;p20"/>
                <p:cNvSpPr/>
                <p:nvPr/>
              </p:nvSpPr>
              <p:spPr>
                <a:xfrm>
                  <a:off x="8112188" y="4766853"/>
                  <a:ext cx="129472" cy="4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8" h="854" extrusionOk="0">
                      <a:moveTo>
                        <a:pt x="68" y="0"/>
                      </a:moveTo>
                      <a:cubicBezTo>
                        <a:pt x="17" y="0"/>
                        <a:pt x="0" y="76"/>
                        <a:pt x="57" y="92"/>
                      </a:cubicBezTo>
                      <a:cubicBezTo>
                        <a:pt x="414" y="226"/>
                        <a:pt x="753" y="386"/>
                        <a:pt x="1110" y="511"/>
                      </a:cubicBezTo>
                      <a:cubicBezTo>
                        <a:pt x="1484" y="645"/>
                        <a:pt x="1877" y="725"/>
                        <a:pt x="2260" y="850"/>
                      </a:cubicBezTo>
                      <a:cubicBezTo>
                        <a:pt x="2265" y="853"/>
                        <a:pt x="2270" y="854"/>
                        <a:pt x="2274" y="854"/>
                      </a:cubicBezTo>
                      <a:cubicBezTo>
                        <a:pt x="2302" y="854"/>
                        <a:pt x="2318" y="811"/>
                        <a:pt x="2287" y="788"/>
                      </a:cubicBezTo>
                      <a:cubicBezTo>
                        <a:pt x="1984" y="592"/>
                        <a:pt x="1645" y="484"/>
                        <a:pt x="1297" y="395"/>
                      </a:cubicBezTo>
                      <a:cubicBezTo>
                        <a:pt x="887" y="297"/>
                        <a:pt x="485" y="128"/>
                        <a:pt x="84" y="3"/>
                      </a:cubicBezTo>
                      <a:cubicBezTo>
                        <a:pt x="78" y="1"/>
                        <a:pt x="73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59" name="Google Shape;6459;p20"/>
                <p:cNvSpPr/>
                <p:nvPr/>
              </p:nvSpPr>
              <p:spPr>
                <a:xfrm>
                  <a:off x="6811000" y="4956645"/>
                  <a:ext cx="1059513" cy="85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9" h="1522" extrusionOk="0">
                      <a:moveTo>
                        <a:pt x="10194" y="0"/>
                      </a:moveTo>
                      <a:cubicBezTo>
                        <a:pt x="9942" y="0"/>
                        <a:pt x="9689" y="2"/>
                        <a:pt x="9436" y="4"/>
                      </a:cubicBezTo>
                      <a:cubicBezTo>
                        <a:pt x="6233" y="30"/>
                        <a:pt x="3111" y="628"/>
                        <a:pt x="33" y="1467"/>
                      </a:cubicBezTo>
                      <a:cubicBezTo>
                        <a:pt x="0" y="1475"/>
                        <a:pt x="13" y="1521"/>
                        <a:pt x="43" y="1521"/>
                      </a:cubicBezTo>
                      <a:cubicBezTo>
                        <a:pt x="46" y="1521"/>
                        <a:pt x="48" y="1521"/>
                        <a:pt x="51" y="1520"/>
                      </a:cubicBezTo>
                      <a:cubicBezTo>
                        <a:pt x="3129" y="762"/>
                        <a:pt x="6260" y="200"/>
                        <a:pt x="9436" y="173"/>
                      </a:cubicBezTo>
                      <a:cubicBezTo>
                        <a:pt x="9786" y="169"/>
                        <a:pt x="10136" y="166"/>
                        <a:pt x="10487" y="166"/>
                      </a:cubicBezTo>
                      <a:cubicBezTo>
                        <a:pt x="11697" y="166"/>
                        <a:pt x="12907" y="198"/>
                        <a:pt x="14111" y="316"/>
                      </a:cubicBezTo>
                      <a:cubicBezTo>
                        <a:pt x="15770" y="476"/>
                        <a:pt x="17322" y="940"/>
                        <a:pt x="18919" y="1377"/>
                      </a:cubicBezTo>
                      <a:cubicBezTo>
                        <a:pt x="18925" y="1380"/>
                        <a:pt x="18930" y="1381"/>
                        <a:pt x="18934" y="1381"/>
                      </a:cubicBezTo>
                      <a:cubicBezTo>
                        <a:pt x="18965" y="1381"/>
                        <a:pt x="18968" y="1331"/>
                        <a:pt x="18937" y="1315"/>
                      </a:cubicBezTo>
                      <a:cubicBezTo>
                        <a:pt x="16123" y="180"/>
                        <a:pt x="13188" y="0"/>
                        <a:pt x="1019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0" name="Google Shape;6460;p20"/>
                <p:cNvSpPr/>
                <p:nvPr/>
              </p:nvSpPr>
              <p:spPr>
                <a:xfrm>
                  <a:off x="6578142" y="5052435"/>
                  <a:ext cx="175273" cy="1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8" h="333" extrusionOk="0">
                      <a:moveTo>
                        <a:pt x="3095" y="0"/>
                      </a:moveTo>
                      <a:cubicBezTo>
                        <a:pt x="3092" y="0"/>
                        <a:pt x="3090" y="1"/>
                        <a:pt x="3087" y="1"/>
                      </a:cubicBezTo>
                      <a:cubicBezTo>
                        <a:pt x="2115" y="224"/>
                        <a:pt x="1071" y="216"/>
                        <a:pt x="72" y="224"/>
                      </a:cubicBezTo>
                      <a:cubicBezTo>
                        <a:pt x="0" y="224"/>
                        <a:pt x="0" y="332"/>
                        <a:pt x="72" y="332"/>
                      </a:cubicBezTo>
                      <a:cubicBezTo>
                        <a:pt x="258" y="332"/>
                        <a:pt x="446" y="333"/>
                        <a:pt x="636" y="333"/>
                      </a:cubicBezTo>
                      <a:cubicBezTo>
                        <a:pt x="1466" y="333"/>
                        <a:pt x="2321" y="309"/>
                        <a:pt x="3105" y="55"/>
                      </a:cubicBezTo>
                      <a:cubicBezTo>
                        <a:pt x="3138" y="47"/>
                        <a:pt x="3125" y="0"/>
                        <a:pt x="309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1" name="Google Shape;6461;p20"/>
                <p:cNvSpPr/>
                <p:nvPr/>
              </p:nvSpPr>
              <p:spPr>
                <a:xfrm>
                  <a:off x="7673339" y="5071928"/>
                  <a:ext cx="63172" cy="20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1" h="359" extrusionOk="0">
                      <a:moveTo>
                        <a:pt x="45" y="0"/>
                      </a:moveTo>
                      <a:cubicBezTo>
                        <a:pt x="10" y="0"/>
                        <a:pt x="1" y="45"/>
                        <a:pt x="37" y="54"/>
                      </a:cubicBezTo>
                      <a:cubicBezTo>
                        <a:pt x="197" y="81"/>
                        <a:pt x="322" y="179"/>
                        <a:pt x="474" y="223"/>
                      </a:cubicBezTo>
                      <a:cubicBezTo>
                        <a:pt x="670" y="286"/>
                        <a:pt x="875" y="322"/>
                        <a:pt x="1071" y="357"/>
                      </a:cubicBezTo>
                      <a:cubicBezTo>
                        <a:pt x="1074" y="358"/>
                        <a:pt x="1077" y="358"/>
                        <a:pt x="1080" y="358"/>
                      </a:cubicBezTo>
                      <a:cubicBezTo>
                        <a:pt x="1118" y="358"/>
                        <a:pt x="1131" y="303"/>
                        <a:pt x="1089" y="295"/>
                      </a:cubicBezTo>
                      <a:cubicBezTo>
                        <a:pt x="893" y="223"/>
                        <a:pt x="706" y="161"/>
                        <a:pt x="500" y="125"/>
                      </a:cubicBezTo>
                      <a:cubicBezTo>
                        <a:pt x="340" y="90"/>
                        <a:pt x="206" y="9"/>
                        <a:pt x="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2" name="Google Shape;6462;p20"/>
                <p:cNvSpPr/>
                <p:nvPr/>
              </p:nvSpPr>
              <p:spPr>
                <a:xfrm>
                  <a:off x="5727757" y="5005797"/>
                  <a:ext cx="884520" cy="305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36" h="5470" extrusionOk="0">
                      <a:moveTo>
                        <a:pt x="2837" y="1"/>
                      </a:moveTo>
                      <a:cubicBezTo>
                        <a:pt x="1885" y="1"/>
                        <a:pt x="938" y="145"/>
                        <a:pt x="24" y="489"/>
                      </a:cubicBezTo>
                      <a:cubicBezTo>
                        <a:pt x="1" y="504"/>
                        <a:pt x="4" y="546"/>
                        <a:pt x="28" y="546"/>
                      </a:cubicBezTo>
                      <a:cubicBezTo>
                        <a:pt x="32" y="546"/>
                        <a:pt x="37" y="545"/>
                        <a:pt x="42" y="542"/>
                      </a:cubicBezTo>
                      <a:cubicBezTo>
                        <a:pt x="902" y="234"/>
                        <a:pt x="1776" y="105"/>
                        <a:pt x="2651" y="105"/>
                      </a:cubicBezTo>
                      <a:cubicBezTo>
                        <a:pt x="4510" y="105"/>
                        <a:pt x="6372" y="684"/>
                        <a:pt x="8106" y="1345"/>
                      </a:cubicBezTo>
                      <a:cubicBezTo>
                        <a:pt x="10845" y="2398"/>
                        <a:pt x="13093" y="4316"/>
                        <a:pt x="15761" y="5466"/>
                      </a:cubicBezTo>
                      <a:cubicBezTo>
                        <a:pt x="15766" y="5469"/>
                        <a:pt x="15772" y="5470"/>
                        <a:pt x="15777" y="5470"/>
                      </a:cubicBezTo>
                      <a:cubicBezTo>
                        <a:pt x="15813" y="5470"/>
                        <a:pt x="15836" y="5420"/>
                        <a:pt x="15796" y="5404"/>
                      </a:cubicBezTo>
                      <a:cubicBezTo>
                        <a:pt x="14494" y="4771"/>
                        <a:pt x="13307" y="3932"/>
                        <a:pt x="12076" y="3174"/>
                      </a:cubicBezTo>
                      <a:cubicBezTo>
                        <a:pt x="10836" y="2407"/>
                        <a:pt x="9507" y="1737"/>
                        <a:pt x="8151" y="1193"/>
                      </a:cubicBezTo>
                      <a:cubicBezTo>
                        <a:pt x="6489" y="526"/>
                        <a:pt x="4653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3" name="Google Shape;6463;p20"/>
                <p:cNvSpPr/>
                <p:nvPr/>
              </p:nvSpPr>
              <p:spPr>
                <a:xfrm>
                  <a:off x="6702195" y="5335950"/>
                  <a:ext cx="114559" cy="39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" h="708" extrusionOk="0">
                      <a:moveTo>
                        <a:pt x="72" y="1"/>
                      </a:moveTo>
                      <a:cubicBezTo>
                        <a:pt x="34" y="1"/>
                        <a:pt x="0" y="53"/>
                        <a:pt x="36" y="82"/>
                      </a:cubicBezTo>
                      <a:cubicBezTo>
                        <a:pt x="598" y="537"/>
                        <a:pt x="1321" y="635"/>
                        <a:pt x="2017" y="706"/>
                      </a:cubicBezTo>
                      <a:cubicBezTo>
                        <a:pt x="2019" y="707"/>
                        <a:pt x="2021" y="707"/>
                        <a:pt x="2023" y="707"/>
                      </a:cubicBezTo>
                      <a:cubicBezTo>
                        <a:pt x="2045" y="707"/>
                        <a:pt x="2051" y="661"/>
                        <a:pt x="2026" y="653"/>
                      </a:cubicBezTo>
                      <a:cubicBezTo>
                        <a:pt x="1687" y="572"/>
                        <a:pt x="1357" y="448"/>
                        <a:pt x="1018" y="385"/>
                      </a:cubicBezTo>
                      <a:cubicBezTo>
                        <a:pt x="697" y="332"/>
                        <a:pt x="358" y="189"/>
                        <a:pt x="99" y="10"/>
                      </a:cubicBezTo>
                      <a:cubicBezTo>
                        <a:pt x="90" y="4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4" name="Google Shape;6464;p20"/>
                <p:cNvSpPr/>
                <p:nvPr/>
              </p:nvSpPr>
              <p:spPr>
                <a:xfrm>
                  <a:off x="6876127" y="5387838"/>
                  <a:ext cx="36920" cy="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" h="144" extrusionOk="0">
                      <a:moveTo>
                        <a:pt x="27" y="0"/>
                      </a:moveTo>
                      <a:cubicBezTo>
                        <a:pt x="9" y="0"/>
                        <a:pt x="0" y="27"/>
                        <a:pt x="18" y="27"/>
                      </a:cubicBezTo>
                      <a:cubicBezTo>
                        <a:pt x="211" y="77"/>
                        <a:pt x="405" y="144"/>
                        <a:pt x="598" y="144"/>
                      </a:cubicBezTo>
                      <a:cubicBezTo>
                        <a:pt x="610" y="144"/>
                        <a:pt x="622" y="144"/>
                        <a:pt x="634" y="143"/>
                      </a:cubicBezTo>
                      <a:cubicBezTo>
                        <a:pt x="660" y="134"/>
                        <a:pt x="660" y="98"/>
                        <a:pt x="634" y="98"/>
                      </a:cubicBezTo>
                      <a:cubicBezTo>
                        <a:pt x="428" y="81"/>
                        <a:pt x="232" y="45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5" name="Google Shape;6465;p20"/>
                <p:cNvSpPr/>
                <p:nvPr/>
              </p:nvSpPr>
              <p:spPr>
                <a:xfrm>
                  <a:off x="5627498" y="5089019"/>
                  <a:ext cx="705895" cy="13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38" h="2382" extrusionOk="0">
                      <a:moveTo>
                        <a:pt x="4774" y="1"/>
                      </a:moveTo>
                      <a:cubicBezTo>
                        <a:pt x="4253" y="1"/>
                        <a:pt x="3732" y="32"/>
                        <a:pt x="3246" y="105"/>
                      </a:cubicBezTo>
                      <a:cubicBezTo>
                        <a:pt x="2096" y="283"/>
                        <a:pt x="1141" y="640"/>
                        <a:pt x="44" y="988"/>
                      </a:cubicBezTo>
                      <a:cubicBezTo>
                        <a:pt x="1" y="997"/>
                        <a:pt x="16" y="1104"/>
                        <a:pt x="57" y="1104"/>
                      </a:cubicBezTo>
                      <a:cubicBezTo>
                        <a:pt x="58" y="1104"/>
                        <a:pt x="60" y="1104"/>
                        <a:pt x="62" y="1104"/>
                      </a:cubicBezTo>
                      <a:cubicBezTo>
                        <a:pt x="1025" y="845"/>
                        <a:pt x="1872" y="497"/>
                        <a:pt x="2854" y="328"/>
                      </a:cubicBezTo>
                      <a:cubicBezTo>
                        <a:pt x="3516" y="215"/>
                        <a:pt x="4233" y="162"/>
                        <a:pt x="4934" y="162"/>
                      </a:cubicBezTo>
                      <a:cubicBezTo>
                        <a:pt x="5292" y="162"/>
                        <a:pt x="5645" y="176"/>
                        <a:pt x="5985" y="203"/>
                      </a:cubicBezTo>
                      <a:cubicBezTo>
                        <a:pt x="8394" y="417"/>
                        <a:pt x="10437" y="1398"/>
                        <a:pt x="12613" y="2380"/>
                      </a:cubicBezTo>
                      <a:cubicBezTo>
                        <a:pt x="12616" y="2381"/>
                        <a:pt x="12618" y="2381"/>
                        <a:pt x="12620" y="2381"/>
                      </a:cubicBezTo>
                      <a:cubicBezTo>
                        <a:pt x="12633" y="2381"/>
                        <a:pt x="12638" y="2361"/>
                        <a:pt x="12622" y="2353"/>
                      </a:cubicBezTo>
                      <a:cubicBezTo>
                        <a:pt x="10535" y="1318"/>
                        <a:pt x="8608" y="301"/>
                        <a:pt x="6244" y="78"/>
                      </a:cubicBezTo>
                      <a:cubicBezTo>
                        <a:pt x="5775" y="30"/>
                        <a:pt x="5275" y="1"/>
                        <a:pt x="47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6" name="Google Shape;6466;p20"/>
                <p:cNvSpPr/>
                <p:nvPr/>
              </p:nvSpPr>
              <p:spPr>
                <a:xfrm>
                  <a:off x="6373100" y="5258033"/>
                  <a:ext cx="92719" cy="4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0" h="893" extrusionOk="0">
                      <a:moveTo>
                        <a:pt x="37" y="1"/>
                      </a:moveTo>
                      <a:cubicBezTo>
                        <a:pt x="15" y="1"/>
                        <a:pt x="0" y="34"/>
                        <a:pt x="23" y="49"/>
                      </a:cubicBezTo>
                      <a:cubicBezTo>
                        <a:pt x="299" y="201"/>
                        <a:pt x="567" y="371"/>
                        <a:pt x="835" y="531"/>
                      </a:cubicBezTo>
                      <a:cubicBezTo>
                        <a:pt x="1084" y="665"/>
                        <a:pt x="1361" y="745"/>
                        <a:pt x="1611" y="888"/>
                      </a:cubicBezTo>
                      <a:cubicBezTo>
                        <a:pt x="1616" y="891"/>
                        <a:pt x="1621" y="893"/>
                        <a:pt x="1625" y="893"/>
                      </a:cubicBezTo>
                      <a:cubicBezTo>
                        <a:pt x="1646" y="893"/>
                        <a:pt x="1659" y="865"/>
                        <a:pt x="1637" y="843"/>
                      </a:cubicBezTo>
                      <a:cubicBezTo>
                        <a:pt x="1441" y="683"/>
                        <a:pt x="1209" y="629"/>
                        <a:pt x="977" y="522"/>
                      </a:cubicBezTo>
                      <a:cubicBezTo>
                        <a:pt x="656" y="371"/>
                        <a:pt x="362" y="165"/>
                        <a:pt x="49" y="5"/>
                      </a:cubicBezTo>
                      <a:cubicBezTo>
                        <a:pt x="45" y="2"/>
                        <a:pt x="41" y="1"/>
                        <a:pt x="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7" name="Google Shape;6467;p20"/>
                <p:cNvSpPr/>
                <p:nvPr/>
              </p:nvSpPr>
              <p:spPr>
                <a:xfrm>
                  <a:off x="5658106" y="5038974"/>
                  <a:ext cx="57419" cy="24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8" h="434" extrusionOk="0">
                      <a:moveTo>
                        <a:pt x="993" y="1"/>
                      </a:moveTo>
                      <a:cubicBezTo>
                        <a:pt x="991" y="1"/>
                        <a:pt x="988" y="1"/>
                        <a:pt x="986" y="2"/>
                      </a:cubicBezTo>
                      <a:cubicBezTo>
                        <a:pt x="664" y="46"/>
                        <a:pt x="343" y="144"/>
                        <a:pt x="67" y="305"/>
                      </a:cubicBezTo>
                      <a:cubicBezTo>
                        <a:pt x="0" y="342"/>
                        <a:pt x="38" y="434"/>
                        <a:pt x="93" y="434"/>
                      </a:cubicBezTo>
                      <a:cubicBezTo>
                        <a:pt x="105" y="434"/>
                        <a:pt x="117" y="430"/>
                        <a:pt x="129" y="421"/>
                      </a:cubicBezTo>
                      <a:cubicBezTo>
                        <a:pt x="397" y="260"/>
                        <a:pt x="709" y="162"/>
                        <a:pt x="994" y="55"/>
                      </a:cubicBezTo>
                      <a:cubicBezTo>
                        <a:pt x="1027" y="47"/>
                        <a:pt x="1022" y="1"/>
                        <a:pt x="9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8" name="Google Shape;6468;p20"/>
                <p:cNvSpPr/>
                <p:nvPr/>
              </p:nvSpPr>
              <p:spPr>
                <a:xfrm>
                  <a:off x="5546955" y="5129346"/>
                  <a:ext cx="616974" cy="95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6" h="1706" extrusionOk="0">
                      <a:moveTo>
                        <a:pt x="6513" y="0"/>
                      </a:moveTo>
                      <a:cubicBezTo>
                        <a:pt x="5722" y="0"/>
                        <a:pt x="4918" y="84"/>
                        <a:pt x="4091" y="248"/>
                      </a:cubicBezTo>
                      <a:cubicBezTo>
                        <a:pt x="2690" y="525"/>
                        <a:pt x="1343" y="1033"/>
                        <a:pt x="40" y="1622"/>
                      </a:cubicBezTo>
                      <a:cubicBezTo>
                        <a:pt x="1" y="1646"/>
                        <a:pt x="25" y="1705"/>
                        <a:pt x="62" y="1705"/>
                      </a:cubicBezTo>
                      <a:cubicBezTo>
                        <a:pt x="67" y="1705"/>
                        <a:pt x="71" y="1704"/>
                        <a:pt x="76" y="1702"/>
                      </a:cubicBezTo>
                      <a:cubicBezTo>
                        <a:pt x="1254" y="1336"/>
                        <a:pt x="2405" y="873"/>
                        <a:pt x="3609" y="578"/>
                      </a:cubicBezTo>
                      <a:cubicBezTo>
                        <a:pt x="4602" y="342"/>
                        <a:pt x="5607" y="215"/>
                        <a:pt x="6623" y="215"/>
                      </a:cubicBezTo>
                      <a:cubicBezTo>
                        <a:pt x="6875" y="215"/>
                        <a:pt x="7129" y="223"/>
                        <a:pt x="7382" y="239"/>
                      </a:cubicBezTo>
                      <a:cubicBezTo>
                        <a:pt x="8631" y="319"/>
                        <a:pt x="9791" y="712"/>
                        <a:pt x="10996" y="1006"/>
                      </a:cubicBezTo>
                      <a:cubicBezTo>
                        <a:pt x="10998" y="1007"/>
                        <a:pt x="11000" y="1008"/>
                        <a:pt x="11003" y="1008"/>
                      </a:cubicBezTo>
                      <a:cubicBezTo>
                        <a:pt x="11027" y="1008"/>
                        <a:pt x="11046" y="969"/>
                        <a:pt x="11013" y="953"/>
                      </a:cubicBezTo>
                      <a:cubicBezTo>
                        <a:pt x="9520" y="312"/>
                        <a:pt x="8042" y="0"/>
                        <a:pt x="651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69" name="Google Shape;6469;p20"/>
                <p:cNvSpPr/>
                <p:nvPr/>
              </p:nvSpPr>
              <p:spPr>
                <a:xfrm>
                  <a:off x="6186323" y="5196147"/>
                  <a:ext cx="71327" cy="36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660" extrusionOk="0">
                      <a:moveTo>
                        <a:pt x="48" y="0"/>
                      </a:moveTo>
                      <a:cubicBezTo>
                        <a:pt x="20" y="0"/>
                        <a:pt x="1" y="45"/>
                        <a:pt x="30" y="60"/>
                      </a:cubicBezTo>
                      <a:cubicBezTo>
                        <a:pt x="432" y="274"/>
                        <a:pt x="815" y="488"/>
                        <a:pt x="1235" y="658"/>
                      </a:cubicBezTo>
                      <a:cubicBezTo>
                        <a:pt x="1237" y="659"/>
                        <a:pt x="1239" y="659"/>
                        <a:pt x="1242" y="659"/>
                      </a:cubicBezTo>
                      <a:cubicBezTo>
                        <a:pt x="1264" y="659"/>
                        <a:pt x="1277" y="621"/>
                        <a:pt x="1252" y="604"/>
                      </a:cubicBezTo>
                      <a:cubicBezTo>
                        <a:pt x="869" y="372"/>
                        <a:pt x="476" y="194"/>
                        <a:pt x="66" y="7"/>
                      </a:cubicBezTo>
                      <a:cubicBezTo>
                        <a:pt x="60" y="2"/>
                        <a:pt x="54" y="0"/>
                        <a:pt x="4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0" name="Google Shape;6470;p20"/>
                <p:cNvSpPr/>
                <p:nvPr/>
              </p:nvSpPr>
              <p:spPr>
                <a:xfrm>
                  <a:off x="7478518" y="5103820"/>
                  <a:ext cx="774430" cy="171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5" h="3062" extrusionOk="0">
                      <a:moveTo>
                        <a:pt x="63" y="0"/>
                      </a:moveTo>
                      <a:cubicBezTo>
                        <a:pt x="1" y="0"/>
                        <a:pt x="1" y="98"/>
                        <a:pt x="63" y="98"/>
                      </a:cubicBezTo>
                      <a:cubicBezTo>
                        <a:pt x="1036" y="152"/>
                        <a:pt x="2035" y="411"/>
                        <a:pt x="2998" y="607"/>
                      </a:cubicBezTo>
                      <a:cubicBezTo>
                        <a:pt x="4140" y="830"/>
                        <a:pt x="5273" y="1115"/>
                        <a:pt x="6397" y="1410"/>
                      </a:cubicBezTo>
                      <a:cubicBezTo>
                        <a:pt x="8604" y="1966"/>
                        <a:pt x="10996" y="3062"/>
                        <a:pt x="13315" y="3062"/>
                      </a:cubicBezTo>
                      <a:cubicBezTo>
                        <a:pt x="13490" y="3062"/>
                        <a:pt x="13664" y="3055"/>
                        <a:pt x="13837" y="3042"/>
                      </a:cubicBezTo>
                      <a:cubicBezTo>
                        <a:pt x="13864" y="3042"/>
                        <a:pt x="13864" y="3007"/>
                        <a:pt x="13837" y="3007"/>
                      </a:cubicBezTo>
                      <a:cubicBezTo>
                        <a:pt x="13789" y="3008"/>
                        <a:pt x="13740" y="3009"/>
                        <a:pt x="13692" y="3009"/>
                      </a:cubicBezTo>
                      <a:cubicBezTo>
                        <a:pt x="12364" y="3009"/>
                        <a:pt x="10999" y="2547"/>
                        <a:pt x="9734" y="2177"/>
                      </a:cubicBezTo>
                      <a:cubicBezTo>
                        <a:pt x="8511" y="1811"/>
                        <a:pt x="7280" y="1446"/>
                        <a:pt x="6040" y="1133"/>
                      </a:cubicBezTo>
                      <a:cubicBezTo>
                        <a:pt x="4113" y="643"/>
                        <a:pt x="2053" y="72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1" name="Google Shape;6471;p20"/>
                <p:cNvSpPr/>
                <p:nvPr/>
              </p:nvSpPr>
              <p:spPr>
                <a:xfrm>
                  <a:off x="7360442" y="5090080"/>
                  <a:ext cx="76633" cy="1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2" h="221" extrusionOk="0">
                      <a:moveTo>
                        <a:pt x="381" y="0"/>
                      </a:moveTo>
                      <a:cubicBezTo>
                        <a:pt x="273" y="0"/>
                        <a:pt x="161" y="5"/>
                        <a:pt x="45" y="14"/>
                      </a:cubicBezTo>
                      <a:cubicBezTo>
                        <a:pt x="0" y="14"/>
                        <a:pt x="0" y="77"/>
                        <a:pt x="45" y="86"/>
                      </a:cubicBezTo>
                      <a:cubicBezTo>
                        <a:pt x="473" y="112"/>
                        <a:pt x="910" y="121"/>
                        <a:pt x="1330" y="220"/>
                      </a:cubicBezTo>
                      <a:cubicBezTo>
                        <a:pt x="1333" y="220"/>
                        <a:pt x="1336" y="221"/>
                        <a:pt x="1339" y="221"/>
                      </a:cubicBezTo>
                      <a:cubicBezTo>
                        <a:pt x="1367" y="221"/>
                        <a:pt x="1371" y="182"/>
                        <a:pt x="1339" y="166"/>
                      </a:cubicBezTo>
                      <a:cubicBezTo>
                        <a:pt x="1011" y="46"/>
                        <a:pt x="708" y="0"/>
                        <a:pt x="3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2" name="Google Shape;6472;p20"/>
                <p:cNvSpPr/>
                <p:nvPr/>
              </p:nvSpPr>
              <p:spPr>
                <a:xfrm>
                  <a:off x="7777340" y="5095554"/>
                  <a:ext cx="33625" cy="12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230" extrusionOk="0">
                      <a:moveTo>
                        <a:pt x="57" y="1"/>
                      </a:moveTo>
                      <a:cubicBezTo>
                        <a:pt x="16" y="1"/>
                        <a:pt x="1" y="79"/>
                        <a:pt x="48" y="95"/>
                      </a:cubicBezTo>
                      <a:cubicBezTo>
                        <a:pt x="210" y="146"/>
                        <a:pt x="371" y="229"/>
                        <a:pt x="533" y="229"/>
                      </a:cubicBezTo>
                      <a:cubicBezTo>
                        <a:pt x="541" y="229"/>
                        <a:pt x="549" y="229"/>
                        <a:pt x="556" y="229"/>
                      </a:cubicBezTo>
                      <a:cubicBezTo>
                        <a:pt x="601" y="220"/>
                        <a:pt x="592" y="175"/>
                        <a:pt x="556" y="166"/>
                      </a:cubicBezTo>
                      <a:cubicBezTo>
                        <a:pt x="387" y="148"/>
                        <a:pt x="235" y="59"/>
                        <a:pt x="75" y="6"/>
                      </a:cubicBezTo>
                      <a:cubicBezTo>
                        <a:pt x="68" y="2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3" name="Google Shape;6473;p20"/>
                <p:cNvSpPr/>
                <p:nvPr/>
              </p:nvSpPr>
              <p:spPr>
                <a:xfrm>
                  <a:off x="7900667" y="5043945"/>
                  <a:ext cx="114391" cy="41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744" extrusionOk="0">
                      <a:moveTo>
                        <a:pt x="36" y="1"/>
                      </a:moveTo>
                      <a:cubicBezTo>
                        <a:pt x="7" y="1"/>
                        <a:pt x="1" y="47"/>
                        <a:pt x="26" y="55"/>
                      </a:cubicBezTo>
                      <a:cubicBezTo>
                        <a:pt x="695" y="287"/>
                        <a:pt x="1328" y="564"/>
                        <a:pt x="2015" y="742"/>
                      </a:cubicBezTo>
                      <a:cubicBezTo>
                        <a:pt x="2018" y="743"/>
                        <a:pt x="2021" y="744"/>
                        <a:pt x="2023" y="744"/>
                      </a:cubicBezTo>
                      <a:cubicBezTo>
                        <a:pt x="2043" y="744"/>
                        <a:pt x="2048" y="714"/>
                        <a:pt x="2024" y="707"/>
                      </a:cubicBezTo>
                      <a:cubicBezTo>
                        <a:pt x="1373" y="457"/>
                        <a:pt x="730" y="180"/>
                        <a:pt x="43" y="2"/>
                      </a:cubicBezTo>
                      <a:cubicBezTo>
                        <a:pt x="41" y="1"/>
                        <a:pt x="38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4" name="Google Shape;6474;p20"/>
                <p:cNvSpPr/>
                <p:nvPr/>
              </p:nvSpPr>
              <p:spPr>
                <a:xfrm>
                  <a:off x="7628488" y="5184530"/>
                  <a:ext cx="53671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9" h="2348" extrusionOk="0">
                      <a:moveTo>
                        <a:pt x="55" y="1"/>
                      </a:moveTo>
                      <a:cubicBezTo>
                        <a:pt x="1" y="1"/>
                        <a:pt x="1" y="81"/>
                        <a:pt x="55" y="81"/>
                      </a:cubicBezTo>
                      <a:cubicBezTo>
                        <a:pt x="1616" y="241"/>
                        <a:pt x="3186" y="821"/>
                        <a:pt x="4693" y="1232"/>
                      </a:cubicBezTo>
                      <a:cubicBezTo>
                        <a:pt x="6235" y="1641"/>
                        <a:pt x="7845" y="2348"/>
                        <a:pt x="9456" y="2348"/>
                      </a:cubicBezTo>
                      <a:cubicBezTo>
                        <a:pt x="9495" y="2348"/>
                        <a:pt x="9534" y="2348"/>
                        <a:pt x="9573" y="2347"/>
                      </a:cubicBezTo>
                      <a:cubicBezTo>
                        <a:pt x="9609" y="2347"/>
                        <a:pt x="9600" y="2293"/>
                        <a:pt x="9573" y="2293"/>
                      </a:cubicBezTo>
                      <a:cubicBezTo>
                        <a:pt x="7860" y="2159"/>
                        <a:pt x="6130" y="1437"/>
                        <a:pt x="4479" y="982"/>
                      </a:cubicBezTo>
                      <a:cubicBezTo>
                        <a:pt x="3043" y="589"/>
                        <a:pt x="1544" y="99"/>
                        <a:pt x="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5" name="Google Shape;6475;p20"/>
                <p:cNvSpPr/>
                <p:nvPr/>
              </p:nvSpPr>
              <p:spPr>
                <a:xfrm>
                  <a:off x="6547869" y="5546743"/>
                  <a:ext cx="286313" cy="62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6" h="1126" extrusionOk="0">
                      <a:moveTo>
                        <a:pt x="80" y="1"/>
                      </a:moveTo>
                      <a:cubicBezTo>
                        <a:pt x="23" y="1"/>
                        <a:pt x="1" y="91"/>
                        <a:pt x="61" y="99"/>
                      </a:cubicBezTo>
                      <a:cubicBezTo>
                        <a:pt x="1747" y="367"/>
                        <a:pt x="3379" y="947"/>
                        <a:pt x="5074" y="1125"/>
                      </a:cubicBezTo>
                      <a:cubicBezTo>
                        <a:pt x="5077" y="1126"/>
                        <a:pt x="5079" y="1126"/>
                        <a:pt x="5082" y="1126"/>
                      </a:cubicBezTo>
                      <a:cubicBezTo>
                        <a:pt x="5120" y="1126"/>
                        <a:pt x="5125" y="1062"/>
                        <a:pt x="5083" y="1054"/>
                      </a:cubicBezTo>
                      <a:cubicBezTo>
                        <a:pt x="3424" y="706"/>
                        <a:pt x="1765" y="260"/>
                        <a:pt x="87" y="1"/>
                      </a:cubicBezTo>
                      <a:cubicBezTo>
                        <a:pt x="85" y="1"/>
                        <a:pt x="82" y="1"/>
                        <a:pt x="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6" name="Google Shape;6476;p20"/>
                <p:cNvSpPr/>
                <p:nvPr/>
              </p:nvSpPr>
              <p:spPr>
                <a:xfrm>
                  <a:off x="6431803" y="5507869"/>
                  <a:ext cx="84118" cy="29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" h="537" extrusionOk="0">
                      <a:moveTo>
                        <a:pt x="69" y="1"/>
                      </a:moveTo>
                      <a:cubicBezTo>
                        <a:pt x="14" y="1"/>
                        <a:pt x="0" y="82"/>
                        <a:pt x="51" y="99"/>
                      </a:cubicBezTo>
                      <a:cubicBezTo>
                        <a:pt x="283" y="153"/>
                        <a:pt x="479" y="278"/>
                        <a:pt x="702" y="349"/>
                      </a:cubicBezTo>
                      <a:cubicBezTo>
                        <a:pt x="952" y="421"/>
                        <a:pt x="1193" y="501"/>
                        <a:pt x="1452" y="537"/>
                      </a:cubicBezTo>
                      <a:cubicBezTo>
                        <a:pt x="1496" y="537"/>
                        <a:pt x="1505" y="474"/>
                        <a:pt x="1461" y="465"/>
                      </a:cubicBezTo>
                      <a:cubicBezTo>
                        <a:pt x="1220" y="394"/>
                        <a:pt x="970" y="340"/>
                        <a:pt x="729" y="251"/>
                      </a:cubicBezTo>
                      <a:cubicBezTo>
                        <a:pt x="506" y="171"/>
                        <a:pt x="301" y="64"/>
                        <a:pt x="78" y="1"/>
                      </a:cubicBezTo>
                      <a:cubicBezTo>
                        <a:pt x="75" y="1"/>
                        <a:pt x="72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7" name="Google Shape;6477;p20"/>
                <p:cNvSpPr/>
                <p:nvPr/>
              </p:nvSpPr>
              <p:spPr>
                <a:xfrm>
                  <a:off x="6036521" y="5498932"/>
                  <a:ext cx="1329237" cy="2274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98" h="4073" extrusionOk="0">
                      <a:moveTo>
                        <a:pt x="73" y="0"/>
                      </a:moveTo>
                      <a:cubicBezTo>
                        <a:pt x="0" y="0"/>
                        <a:pt x="3" y="117"/>
                        <a:pt x="81" y="126"/>
                      </a:cubicBezTo>
                      <a:cubicBezTo>
                        <a:pt x="1802" y="358"/>
                        <a:pt x="3506" y="1018"/>
                        <a:pt x="5148" y="1580"/>
                      </a:cubicBezTo>
                      <a:cubicBezTo>
                        <a:pt x="6941" y="2195"/>
                        <a:pt x="8680" y="2820"/>
                        <a:pt x="10554" y="3230"/>
                      </a:cubicBezTo>
                      <a:cubicBezTo>
                        <a:pt x="12848" y="3730"/>
                        <a:pt x="15197" y="4073"/>
                        <a:pt x="17550" y="4073"/>
                      </a:cubicBezTo>
                      <a:cubicBezTo>
                        <a:pt x="18052" y="4073"/>
                        <a:pt x="18554" y="4057"/>
                        <a:pt x="19056" y="4024"/>
                      </a:cubicBezTo>
                      <a:cubicBezTo>
                        <a:pt x="20099" y="3953"/>
                        <a:pt x="21072" y="3730"/>
                        <a:pt x="22044" y="3346"/>
                      </a:cubicBezTo>
                      <a:cubicBezTo>
                        <a:pt x="22615" y="3114"/>
                        <a:pt x="23311" y="2882"/>
                        <a:pt x="23775" y="2463"/>
                      </a:cubicBezTo>
                      <a:cubicBezTo>
                        <a:pt x="23798" y="2448"/>
                        <a:pt x="23775" y="2406"/>
                        <a:pt x="23745" y="2406"/>
                      </a:cubicBezTo>
                      <a:cubicBezTo>
                        <a:pt x="23740" y="2406"/>
                        <a:pt x="23735" y="2407"/>
                        <a:pt x="23730" y="2409"/>
                      </a:cubicBezTo>
                      <a:cubicBezTo>
                        <a:pt x="23168" y="2829"/>
                        <a:pt x="22321" y="3052"/>
                        <a:pt x="21678" y="3293"/>
                      </a:cubicBezTo>
                      <a:cubicBezTo>
                        <a:pt x="20572" y="3721"/>
                        <a:pt x="19395" y="3828"/>
                        <a:pt x="18226" y="3855"/>
                      </a:cubicBezTo>
                      <a:cubicBezTo>
                        <a:pt x="18023" y="3859"/>
                        <a:pt x="17820" y="3862"/>
                        <a:pt x="17617" y="3862"/>
                      </a:cubicBezTo>
                      <a:cubicBezTo>
                        <a:pt x="14882" y="3862"/>
                        <a:pt x="12132" y="3423"/>
                        <a:pt x="9483" y="2784"/>
                      </a:cubicBezTo>
                      <a:cubicBezTo>
                        <a:pt x="6325" y="2026"/>
                        <a:pt x="3319" y="411"/>
                        <a:pt x="81" y="1"/>
                      </a:cubicBezTo>
                      <a:cubicBezTo>
                        <a:pt x="78" y="0"/>
                        <a:pt x="75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8" name="Google Shape;6478;p20"/>
                <p:cNvSpPr/>
                <p:nvPr/>
              </p:nvSpPr>
              <p:spPr>
                <a:xfrm>
                  <a:off x="7401048" y="5519319"/>
                  <a:ext cx="230849" cy="96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" h="1726" extrusionOk="0">
                      <a:moveTo>
                        <a:pt x="4073" y="1"/>
                      </a:moveTo>
                      <a:cubicBezTo>
                        <a:pt x="4070" y="1"/>
                        <a:pt x="4067" y="1"/>
                        <a:pt x="4064" y="1"/>
                      </a:cubicBezTo>
                      <a:cubicBezTo>
                        <a:pt x="3297" y="242"/>
                        <a:pt x="2512" y="421"/>
                        <a:pt x="1771" y="751"/>
                      </a:cubicBezTo>
                      <a:cubicBezTo>
                        <a:pt x="1174" y="1018"/>
                        <a:pt x="629" y="1375"/>
                        <a:pt x="41" y="1643"/>
                      </a:cubicBezTo>
                      <a:cubicBezTo>
                        <a:pt x="0" y="1659"/>
                        <a:pt x="25" y="1726"/>
                        <a:pt x="63" y="1726"/>
                      </a:cubicBezTo>
                      <a:cubicBezTo>
                        <a:pt x="68" y="1726"/>
                        <a:pt x="72" y="1725"/>
                        <a:pt x="76" y="1723"/>
                      </a:cubicBezTo>
                      <a:cubicBezTo>
                        <a:pt x="585" y="1536"/>
                        <a:pt x="1076" y="1286"/>
                        <a:pt x="1566" y="1045"/>
                      </a:cubicBezTo>
                      <a:cubicBezTo>
                        <a:pt x="2369" y="644"/>
                        <a:pt x="3252" y="385"/>
                        <a:pt x="4091" y="82"/>
                      </a:cubicBezTo>
                      <a:cubicBezTo>
                        <a:pt x="4133" y="65"/>
                        <a:pt x="4119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79" name="Google Shape;6479;p20"/>
                <p:cNvSpPr/>
                <p:nvPr/>
              </p:nvSpPr>
              <p:spPr>
                <a:xfrm>
                  <a:off x="7696686" y="5481506"/>
                  <a:ext cx="50493" cy="1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327" extrusionOk="0">
                      <a:moveTo>
                        <a:pt x="859" y="0"/>
                      </a:moveTo>
                      <a:cubicBezTo>
                        <a:pt x="582" y="45"/>
                        <a:pt x="323" y="134"/>
                        <a:pt x="56" y="232"/>
                      </a:cubicBezTo>
                      <a:cubicBezTo>
                        <a:pt x="1" y="248"/>
                        <a:pt x="22" y="326"/>
                        <a:pt x="77" y="326"/>
                      </a:cubicBezTo>
                      <a:cubicBezTo>
                        <a:pt x="84" y="326"/>
                        <a:pt x="92" y="325"/>
                        <a:pt x="100" y="322"/>
                      </a:cubicBezTo>
                      <a:cubicBezTo>
                        <a:pt x="350" y="215"/>
                        <a:pt x="600" y="107"/>
                        <a:pt x="868" y="54"/>
                      </a:cubicBezTo>
                      <a:cubicBezTo>
                        <a:pt x="903" y="45"/>
                        <a:pt x="894" y="0"/>
                        <a:pt x="8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0" name="Google Shape;6480;p20"/>
                <p:cNvSpPr/>
                <p:nvPr/>
              </p:nvSpPr>
              <p:spPr>
                <a:xfrm>
                  <a:off x="7708248" y="4776795"/>
                  <a:ext cx="695506" cy="167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52" h="2993" extrusionOk="0">
                      <a:moveTo>
                        <a:pt x="345" y="0"/>
                      </a:moveTo>
                      <a:cubicBezTo>
                        <a:pt x="242" y="0"/>
                        <a:pt x="139" y="1"/>
                        <a:pt x="36" y="3"/>
                      </a:cubicBezTo>
                      <a:cubicBezTo>
                        <a:pt x="0" y="3"/>
                        <a:pt x="0" y="57"/>
                        <a:pt x="36" y="57"/>
                      </a:cubicBezTo>
                      <a:cubicBezTo>
                        <a:pt x="2918" y="119"/>
                        <a:pt x="5665" y="851"/>
                        <a:pt x="8440" y="1546"/>
                      </a:cubicBezTo>
                      <a:cubicBezTo>
                        <a:pt x="9787" y="1894"/>
                        <a:pt x="11089" y="2519"/>
                        <a:pt x="12392" y="2992"/>
                      </a:cubicBezTo>
                      <a:cubicBezTo>
                        <a:pt x="12394" y="2992"/>
                        <a:pt x="12397" y="2993"/>
                        <a:pt x="12400" y="2993"/>
                      </a:cubicBezTo>
                      <a:cubicBezTo>
                        <a:pt x="12431" y="2993"/>
                        <a:pt x="12451" y="2946"/>
                        <a:pt x="12418" y="2929"/>
                      </a:cubicBezTo>
                      <a:cubicBezTo>
                        <a:pt x="11178" y="2323"/>
                        <a:pt x="9840" y="1689"/>
                        <a:pt x="8493" y="1359"/>
                      </a:cubicBezTo>
                      <a:cubicBezTo>
                        <a:pt x="5783" y="688"/>
                        <a:pt x="3139" y="0"/>
                        <a:pt x="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1" name="Google Shape;6481;p20"/>
                <p:cNvSpPr/>
                <p:nvPr/>
              </p:nvSpPr>
              <p:spPr>
                <a:xfrm>
                  <a:off x="5205349" y="4638445"/>
                  <a:ext cx="261178" cy="43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6" h="786" extrusionOk="0">
                      <a:moveTo>
                        <a:pt x="4622" y="0"/>
                      </a:moveTo>
                      <a:cubicBezTo>
                        <a:pt x="3891" y="143"/>
                        <a:pt x="3159" y="286"/>
                        <a:pt x="2410" y="384"/>
                      </a:cubicBezTo>
                      <a:cubicBezTo>
                        <a:pt x="1607" y="482"/>
                        <a:pt x="840" y="714"/>
                        <a:pt x="19" y="758"/>
                      </a:cubicBezTo>
                      <a:cubicBezTo>
                        <a:pt x="1" y="758"/>
                        <a:pt x="1" y="785"/>
                        <a:pt x="19" y="785"/>
                      </a:cubicBezTo>
                      <a:cubicBezTo>
                        <a:pt x="38" y="785"/>
                        <a:pt x="57" y="785"/>
                        <a:pt x="76" y="785"/>
                      </a:cubicBezTo>
                      <a:cubicBezTo>
                        <a:pt x="883" y="785"/>
                        <a:pt x="1617" y="605"/>
                        <a:pt x="2410" y="518"/>
                      </a:cubicBezTo>
                      <a:cubicBezTo>
                        <a:pt x="3168" y="428"/>
                        <a:pt x="3917" y="286"/>
                        <a:pt x="4640" y="63"/>
                      </a:cubicBezTo>
                      <a:cubicBezTo>
                        <a:pt x="4676" y="45"/>
                        <a:pt x="4658" y="0"/>
                        <a:pt x="46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2" name="Google Shape;6482;p20"/>
                <p:cNvSpPr/>
                <p:nvPr/>
              </p:nvSpPr>
              <p:spPr>
                <a:xfrm>
                  <a:off x="8058289" y="5098626"/>
                  <a:ext cx="259782" cy="65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1" h="1165" extrusionOk="0">
                      <a:moveTo>
                        <a:pt x="53" y="1"/>
                      </a:moveTo>
                      <a:cubicBezTo>
                        <a:pt x="23" y="1"/>
                        <a:pt x="1" y="42"/>
                        <a:pt x="32" y="58"/>
                      </a:cubicBezTo>
                      <a:cubicBezTo>
                        <a:pt x="1432" y="700"/>
                        <a:pt x="3100" y="1003"/>
                        <a:pt x="4626" y="1164"/>
                      </a:cubicBezTo>
                      <a:cubicBezTo>
                        <a:pt x="4628" y="1165"/>
                        <a:pt x="4629" y="1165"/>
                        <a:pt x="4631" y="1165"/>
                      </a:cubicBezTo>
                      <a:cubicBezTo>
                        <a:pt x="4645" y="1165"/>
                        <a:pt x="4650" y="1128"/>
                        <a:pt x="4626" y="1128"/>
                      </a:cubicBezTo>
                      <a:cubicBezTo>
                        <a:pt x="3127" y="816"/>
                        <a:pt x="1486" y="611"/>
                        <a:pt x="67" y="4"/>
                      </a:cubicBezTo>
                      <a:cubicBezTo>
                        <a:pt x="62" y="2"/>
                        <a:pt x="57" y="1"/>
                        <a:pt x="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3" name="Google Shape;6483;p20"/>
                <p:cNvSpPr/>
                <p:nvPr/>
              </p:nvSpPr>
              <p:spPr>
                <a:xfrm>
                  <a:off x="8181280" y="5431125"/>
                  <a:ext cx="338872" cy="16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67" h="2921" extrusionOk="0">
                      <a:moveTo>
                        <a:pt x="43" y="0"/>
                      </a:moveTo>
                      <a:cubicBezTo>
                        <a:pt x="13" y="0"/>
                        <a:pt x="0" y="47"/>
                        <a:pt x="33" y="55"/>
                      </a:cubicBezTo>
                      <a:cubicBezTo>
                        <a:pt x="1264" y="367"/>
                        <a:pt x="2219" y="1215"/>
                        <a:pt x="3307" y="1812"/>
                      </a:cubicBezTo>
                      <a:cubicBezTo>
                        <a:pt x="4128" y="2258"/>
                        <a:pt x="5065" y="2722"/>
                        <a:pt x="5975" y="2919"/>
                      </a:cubicBezTo>
                      <a:cubicBezTo>
                        <a:pt x="5980" y="2920"/>
                        <a:pt x="5986" y="2921"/>
                        <a:pt x="5991" y="2921"/>
                      </a:cubicBezTo>
                      <a:cubicBezTo>
                        <a:pt x="6050" y="2921"/>
                        <a:pt x="6067" y="2836"/>
                        <a:pt x="6001" y="2812"/>
                      </a:cubicBezTo>
                      <a:cubicBezTo>
                        <a:pt x="5038" y="2446"/>
                        <a:pt x="4119" y="1911"/>
                        <a:pt x="3191" y="1464"/>
                      </a:cubicBezTo>
                      <a:cubicBezTo>
                        <a:pt x="2138" y="956"/>
                        <a:pt x="1229" y="233"/>
                        <a:pt x="51" y="1"/>
                      </a:cubicBezTo>
                      <a:cubicBezTo>
                        <a:pt x="48" y="1"/>
                        <a:pt x="46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4" name="Google Shape;6484;p20"/>
                <p:cNvSpPr/>
                <p:nvPr/>
              </p:nvSpPr>
              <p:spPr>
                <a:xfrm>
                  <a:off x="8303323" y="5258704"/>
                  <a:ext cx="71550" cy="150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" h="270" extrusionOk="0">
                      <a:moveTo>
                        <a:pt x="1245" y="1"/>
                      </a:moveTo>
                      <a:cubicBezTo>
                        <a:pt x="1243" y="1"/>
                        <a:pt x="1241" y="1"/>
                        <a:pt x="1238" y="2"/>
                      </a:cubicBezTo>
                      <a:cubicBezTo>
                        <a:pt x="846" y="100"/>
                        <a:pt x="426" y="64"/>
                        <a:pt x="43" y="180"/>
                      </a:cubicBezTo>
                      <a:cubicBezTo>
                        <a:pt x="1" y="189"/>
                        <a:pt x="14" y="252"/>
                        <a:pt x="53" y="252"/>
                      </a:cubicBezTo>
                      <a:cubicBezTo>
                        <a:pt x="55" y="252"/>
                        <a:pt x="58" y="252"/>
                        <a:pt x="61" y="252"/>
                      </a:cubicBezTo>
                      <a:cubicBezTo>
                        <a:pt x="444" y="144"/>
                        <a:pt x="908" y="269"/>
                        <a:pt x="1256" y="55"/>
                      </a:cubicBezTo>
                      <a:cubicBezTo>
                        <a:pt x="1280" y="39"/>
                        <a:pt x="1268" y="1"/>
                        <a:pt x="12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5" name="Google Shape;6485;p20"/>
                <p:cNvSpPr/>
                <p:nvPr/>
              </p:nvSpPr>
              <p:spPr>
                <a:xfrm>
                  <a:off x="5389390" y="4500764"/>
                  <a:ext cx="3441059" cy="1142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607" h="20455" extrusionOk="0">
                      <a:moveTo>
                        <a:pt x="27261" y="2835"/>
                      </a:moveTo>
                      <a:cubicBezTo>
                        <a:pt x="27662" y="2835"/>
                        <a:pt x="28070" y="2949"/>
                        <a:pt x="28402" y="3125"/>
                      </a:cubicBezTo>
                      <a:cubicBezTo>
                        <a:pt x="28733" y="3295"/>
                        <a:pt x="28973" y="3553"/>
                        <a:pt x="29089" y="3848"/>
                      </a:cubicBezTo>
                      <a:cubicBezTo>
                        <a:pt x="29080" y="3875"/>
                        <a:pt x="29089" y="3892"/>
                        <a:pt x="29107" y="3910"/>
                      </a:cubicBezTo>
                      <a:cubicBezTo>
                        <a:pt x="29196" y="4187"/>
                        <a:pt x="29187" y="4490"/>
                        <a:pt x="29036" y="4802"/>
                      </a:cubicBezTo>
                      <a:cubicBezTo>
                        <a:pt x="28795" y="5320"/>
                        <a:pt x="28251" y="5534"/>
                        <a:pt x="27716" y="5596"/>
                      </a:cubicBezTo>
                      <a:cubicBezTo>
                        <a:pt x="28313" y="5177"/>
                        <a:pt x="28706" y="4294"/>
                        <a:pt x="28179" y="3776"/>
                      </a:cubicBezTo>
                      <a:cubicBezTo>
                        <a:pt x="27680" y="3286"/>
                        <a:pt x="27046" y="3081"/>
                        <a:pt x="26386" y="3063"/>
                      </a:cubicBezTo>
                      <a:cubicBezTo>
                        <a:pt x="26647" y="2903"/>
                        <a:pt x="26951" y="2835"/>
                        <a:pt x="27261" y="2835"/>
                      </a:cubicBezTo>
                      <a:close/>
                      <a:moveTo>
                        <a:pt x="10507" y="4553"/>
                      </a:moveTo>
                      <a:lnTo>
                        <a:pt x="10507" y="4553"/>
                      </a:lnTo>
                      <a:cubicBezTo>
                        <a:pt x="11256" y="4695"/>
                        <a:pt x="12041" y="4945"/>
                        <a:pt x="12300" y="5686"/>
                      </a:cubicBezTo>
                      <a:cubicBezTo>
                        <a:pt x="11997" y="5695"/>
                        <a:pt x="11693" y="5721"/>
                        <a:pt x="11390" y="5775"/>
                      </a:cubicBezTo>
                      <a:cubicBezTo>
                        <a:pt x="11667" y="5248"/>
                        <a:pt x="11006" y="4793"/>
                        <a:pt x="10507" y="4553"/>
                      </a:cubicBezTo>
                      <a:close/>
                      <a:moveTo>
                        <a:pt x="26207" y="3353"/>
                      </a:moveTo>
                      <a:cubicBezTo>
                        <a:pt x="26475" y="3353"/>
                        <a:pt x="26751" y="3381"/>
                        <a:pt x="27038" y="3437"/>
                      </a:cubicBezTo>
                      <a:cubicBezTo>
                        <a:pt x="27849" y="3607"/>
                        <a:pt x="28340" y="4517"/>
                        <a:pt x="27671" y="5204"/>
                      </a:cubicBezTo>
                      <a:cubicBezTo>
                        <a:pt x="27519" y="5365"/>
                        <a:pt x="27308" y="5433"/>
                        <a:pt x="27094" y="5433"/>
                      </a:cubicBezTo>
                      <a:cubicBezTo>
                        <a:pt x="26503" y="5433"/>
                        <a:pt x="25882" y="4919"/>
                        <a:pt x="26360" y="4428"/>
                      </a:cubicBezTo>
                      <a:cubicBezTo>
                        <a:pt x="26384" y="4395"/>
                        <a:pt x="26364" y="4355"/>
                        <a:pt x="26326" y="4355"/>
                      </a:cubicBezTo>
                      <a:cubicBezTo>
                        <a:pt x="26323" y="4355"/>
                        <a:pt x="26319" y="4356"/>
                        <a:pt x="26315" y="4356"/>
                      </a:cubicBezTo>
                      <a:cubicBezTo>
                        <a:pt x="25958" y="4428"/>
                        <a:pt x="25905" y="4704"/>
                        <a:pt x="25967" y="5043"/>
                      </a:cubicBezTo>
                      <a:cubicBezTo>
                        <a:pt x="25976" y="5141"/>
                        <a:pt x="26012" y="5222"/>
                        <a:pt x="26056" y="5302"/>
                      </a:cubicBezTo>
                      <a:cubicBezTo>
                        <a:pt x="25967" y="5295"/>
                        <a:pt x="25875" y="5292"/>
                        <a:pt x="25782" y="5292"/>
                      </a:cubicBezTo>
                      <a:cubicBezTo>
                        <a:pt x="25001" y="5292"/>
                        <a:pt x="24090" y="5536"/>
                        <a:pt x="23692" y="6221"/>
                      </a:cubicBezTo>
                      <a:cubicBezTo>
                        <a:pt x="23451" y="6060"/>
                        <a:pt x="23193" y="5926"/>
                        <a:pt x="22952" y="5828"/>
                      </a:cubicBezTo>
                      <a:cubicBezTo>
                        <a:pt x="22541" y="5659"/>
                        <a:pt x="22131" y="5579"/>
                        <a:pt x="21729" y="5561"/>
                      </a:cubicBezTo>
                      <a:cubicBezTo>
                        <a:pt x="22523" y="4954"/>
                        <a:pt x="23282" y="4321"/>
                        <a:pt x="24183" y="3875"/>
                      </a:cubicBezTo>
                      <a:cubicBezTo>
                        <a:pt x="24860" y="3539"/>
                        <a:pt x="25509" y="3353"/>
                        <a:pt x="26207" y="3353"/>
                      </a:cubicBezTo>
                      <a:close/>
                      <a:moveTo>
                        <a:pt x="9343" y="4523"/>
                      </a:moveTo>
                      <a:cubicBezTo>
                        <a:pt x="10030" y="4523"/>
                        <a:pt x="11436" y="4882"/>
                        <a:pt x="11283" y="5793"/>
                      </a:cubicBezTo>
                      <a:cubicBezTo>
                        <a:pt x="10792" y="5891"/>
                        <a:pt x="10302" y="6042"/>
                        <a:pt x="9847" y="6239"/>
                      </a:cubicBezTo>
                      <a:cubicBezTo>
                        <a:pt x="10025" y="6025"/>
                        <a:pt x="10114" y="5757"/>
                        <a:pt x="10061" y="5463"/>
                      </a:cubicBezTo>
                      <a:cubicBezTo>
                        <a:pt x="9944" y="4879"/>
                        <a:pt x="9258" y="4706"/>
                        <a:pt x="8614" y="4706"/>
                      </a:cubicBezTo>
                      <a:cubicBezTo>
                        <a:pt x="8371" y="4706"/>
                        <a:pt x="8135" y="4730"/>
                        <a:pt x="7938" y="4767"/>
                      </a:cubicBezTo>
                      <a:cubicBezTo>
                        <a:pt x="8348" y="4597"/>
                        <a:pt x="8830" y="4553"/>
                        <a:pt x="9249" y="4526"/>
                      </a:cubicBezTo>
                      <a:cubicBezTo>
                        <a:pt x="9278" y="4524"/>
                        <a:pt x="9310" y="4523"/>
                        <a:pt x="9343" y="4523"/>
                      </a:cubicBezTo>
                      <a:close/>
                      <a:moveTo>
                        <a:pt x="33684" y="5177"/>
                      </a:moveTo>
                      <a:lnTo>
                        <a:pt x="33684" y="5177"/>
                      </a:lnTo>
                      <a:cubicBezTo>
                        <a:pt x="34201" y="5257"/>
                        <a:pt x="34531" y="5712"/>
                        <a:pt x="34272" y="6230"/>
                      </a:cubicBezTo>
                      <a:cubicBezTo>
                        <a:pt x="34272" y="6239"/>
                        <a:pt x="34272" y="6239"/>
                        <a:pt x="34272" y="6248"/>
                      </a:cubicBezTo>
                      <a:cubicBezTo>
                        <a:pt x="34032" y="6239"/>
                        <a:pt x="33782" y="6239"/>
                        <a:pt x="33532" y="6239"/>
                      </a:cubicBezTo>
                      <a:lnTo>
                        <a:pt x="33255" y="6239"/>
                      </a:lnTo>
                      <a:cubicBezTo>
                        <a:pt x="33594" y="5935"/>
                        <a:pt x="33764" y="5570"/>
                        <a:pt x="33684" y="5177"/>
                      </a:cubicBezTo>
                      <a:close/>
                      <a:moveTo>
                        <a:pt x="30196" y="4231"/>
                      </a:moveTo>
                      <a:lnTo>
                        <a:pt x="30196" y="4231"/>
                      </a:lnTo>
                      <a:cubicBezTo>
                        <a:pt x="31043" y="4356"/>
                        <a:pt x="32105" y="4749"/>
                        <a:pt x="31560" y="5730"/>
                      </a:cubicBezTo>
                      <a:cubicBezTo>
                        <a:pt x="31355" y="6096"/>
                        <a:pt x="30865" y="6283"/>
                        <a:pt x="30419" y="6435"/>
                      </a:cubicBezTo>
                      <a:cubicBezTo>
                        <a:pt x="30767" y="6194"/>
                        <a:pt x="31025" y="5846"/>
                        <a:pt x="31025" y="5471"/>
                      </a:cubicBezTo>
                      <a:cubicBezTo>
                        <a:pt x="31016" y="4838"/>
                        <a:pt x="30677" y="4437"/>
                        <a:pt x="30196" y="4231"/>
                      </a:cubicBezTo>
                      <a:close/>
                      <a:moveTo>
                        <a:pt x="32162" y="4395"/>
                      </a:moveTo>
                      <a:cubicBezTo>
                        <a:pt x="32560" y="4395"/>
                        <a:pt x="32986" y="4515"/>
                        <a:pt x="33202" y="4704"/>
                      </a:cubicBezTo>
                      <a:cubicBezTo>
                        <a:pt x="33755" y="5177"/>
                        <a:pt x="33505" y="5793"/>
                        <a:pt x="33104" y="6239"/>
                      </a:cubicBezTo>
                      <a:cubicBezTo>
                        <a:pt x="32337" y="6257"/>
                        <a:pt x="31587" y="6328"/>
                        <a:pt x="30838" y="6444"/>
                      </a:cubicBezTo>
                      <a:cubicBezTo>
                        <a:pt x="31346" y="6230"/>
                        <a:pt x="31775" y="5882"/>
                        <a:pt x="31864" y="5266"/>
                      </a:cubicBezTo>
                      <a:cubicBezTo>
                        <a:pt x="31899" y="4981"/>
                        <a:pt x="31712" y="4740"/>
                        <a:pt x="31489" y="4562"/>
                      </a:cubicBezTo>
                      <a:cubicBezTo>
                        <a:pt x="31658" y="4446"/>
                        <a:pt x="31904" y="4395"/>
                        <a:pt x="32162" y="4395"/>
                      </a:cubicBezTo>
                      <a:close/>
                      <a:moveTo>
                        <a:pt x="16412" y="5486"/>
                      </a:moveTo>
                      <a:cubicBezTo>
                        <a:pt x="16724" y="5486"/>
                        <a:pt x="17039" y="5513"/>
                        <a:pt x="17367" y="5579"/>
                      </a:cubicBezTo>
                      <a:cubicBezTo>
                        <a:pt x="17688" y="5641"/>
                        <a:pt x="18000" y="5730"/>
                        <a:pt x="18304" y="5837"/>
                      </a:cubicBezTo>
                      <a:cubicBezTo>
                        <a:pt x="18661" y="5962"/>
                        <a:pt x="18973" y="6141"/>
                        <a:pt x="19169" y="6471"/>
                      </a:cubicBezTo>
                      <a:lnTo>
                        <a:pt x="19178" y="6471"/>
                      </a:lnTo>
                      <a:cubicBezTo>
                        <a:pt x="19133" y="6515"/>
                        <a:pt x="19089" y="6551"/>
                        <a:pt x="19044" y="6596"/>
                      </a:cubicBezTo>
                      <a:cubicBezTo>
                        <a:pt x="18796" y="6570"/>
                        <a:pt x="18547" y="6556"/>
                        <a:pt x="18297" y="6556"/>
                      </a:cubicBezTo>
                      <a:cubicBezTo>
                        <a:pt x="18027" y="6556"/>
                        <a:pt x="17756" y="6572"/>
                        <a:pt x="17483" y="6604"/>
                      </a:cubicBezTo>
                      <a:cubicBezTo>
                        <a:pt x="17465" y="6364"/>
                        <a:pt x="17233" y="6167"/>
                        <a:pt x="17046" y="6034"/>
                      </a:cubicBezTo>
                      <a:cubicBezTo>
                        <a:pt x="16716" y="5810"/>
                        <a:pt x="16297" y="5659"/>
                        <a:pt x="15886" y="5632"/>
                      </a:cubicBezTo>
                      <a:cubicBezTo>
                        <a:pt x="15743" y="5596"/>
                        <a:pt x="15592" y="5579"/>
                        <a:pt x="15431" y="5561"/>
                      </a:cubicBezTo>
                      <a:cubicBezTo>
                        <a:pt x="15763" y="5515"/>
                        <a:pt x="16086" y="5486"/>
                        <a:pt x="16412" y="5486"/>
                      </a:cubicBezTo>
                      <a:close/>
                      <a:moveTo>
                        <a:pt x="16644" y="5962"/>
                      </a:moveTo>
                      <a:lnTo>
                        <a:pt x="16644" y="5962"/>
                      </a:lnTo>
                      <a:cubicBezTo>
                        <a:pt x="16698" y="5989"/>
                        <a:pt x="16743" y="6016"/>
                        <a:pt x="16796" y="6042"/>
                      </a:cubicBezTo>
                      <a:cubicBezTo>
                        <a:pt x="17046" y="6194"/>
                        <a:pt x="17189" y="6390"/>
                        <a:pt x="17322" y="6631"/>
                      </a:cubicBezTo>
                      <a:cubicBezTo>
                        <a:pt x="17233" y="6640"/>
                        <a:pt x="17153" y="6649"/>
                        <a:pt x="17064" y="6667"/>
                      </a:cubicBezTo>
                      <a:cubicBezTo>
                        <a:pt x="17064" y="6667"/>
                        <a:pt x="17064" y="6667"/>
                        <a:pt x="17064" y="6658"/>
                      </a:cubicBezTo>
                      <a:cubicBezTo>
                        <a:pt x="17010" y="6355"/>
                        <a:pt x="16859" y="6132"/>
                        <a:pt x="16644" y="5962"/>
                      </a:cubicBezTo>
                      <a:close/>
                      <a:moveTo>
                        <a:pt x="8496" y="4969"/>
                      </a:moveTo>
                      <a:cubicBezTo>
                        <a:pt x="8662" y="4969"/>
                        <a:pt x="8833" y="4985"/>
                        <a:pt x="9008" y="5017"/>
                      </a:cubicBezTo>
                      <a:cubicBezTo>
                        <a:pt x="9383" y="5088"/>
                        <a:pt x="10302" y="5347"/>
                        <a:pt x="9686" y="6042"/>
                      </a:cubicBezTo>
                      <a:cubicBezTo>
                        <a:pt x="9543" y="6158"/>
                        <a:pt x="9383" y="6248"/>
                        <a:pt x="9213" y="6319"/>
                      </a:cubicBezTo>
                      <a:cubicBezTo>
                        <a:pt x="9115" y="6337"/>
                        <a:pt x="9017" y="6355"/>
                        <a:pt x="8919" y="6372"/>
                      </a:cubicBezTo>
                      <a:cubicBezTo>
                        <a:pt x="8873" y="6380"/>
                        <a:pt x="8830" y="6383"/>
                        <a:pt x="8792" y="6383"/>
                      </a:cubicBezTo>
                      <a:cubicBezTo>
                        <a:pt x="8494" y="6383"/>
                        <a:pt x="8455" y="6165"/>
                        <a:pt x="8669" y="5730"/>
                      </a:cubicBezTo>
                      <a:cubicBezTo>
                        <a:pt x="8702" y="5705"/>
                        <a:pt x="8689" y="5649"/>
                        <a:pt x="8643" y="5649"/>
                      </a:cubicBezTo>
                      <a:cubicBezTo>
                        <a:pt x="8640" y="5649"/>
                        <a:pt x="8637" y="5649"/>
                        <a:pt x="8633" y="5650"/>
                      </a:cubicBezTo>
                      <a:cubicBezTo>
                        <a:pt x="7964" y="5864"/>
                        <a:pt x="8009" y="6524"/>
                        <a:pt x="8714" y="6640"/>
                      </a:cubicBezTo>
                      <a:cubicBezTo>
                        <a:pt x="8776" y="6651"/>
                        <a:pt x="8839" y="6655"/>
                        <a:pt x="8902" y="6655"/>
                      </a:cubicBezTo>
                      <a:cubicBezTo>
                        <a:pt x="8946" y="6655"/>
                        <a:pt x="8990" y="6653"/>
                        <a:pt x="9035" y="6649"/>
                      </a:cubicBezTo>
                      <a:lnTo>
                        <a:pt x="9035" y="6649"/>
                      </a:lnTo>
                      <a:cubicBezTo>
                        <a:pt x="8812" y="6783"/>
                        <a:pt x="8589" y="6926"/>
                        <a:pt x="8393" y="7086"/>
                      </a:cubicBezTo>
                      <a:cubicBezTo>
                        <a:pt x="7429" y="6765"/>
                        <a:pt x="6448" y="6524"/>
                        <a:pt x="5431" y="6417"/>
                      </a:cubicBezTo>
                      <a:cubicBezTo>
                        <a:pt x="5261" y="6390"/>
                        <a:pt x="5101" y="6381"/>
                        <a:pt x="4931" y="6364"/>
                      </a:cubicBezTo>
                      <a:cubicBezTo>
                        <a:pt x="5582" y="6239"/>
                        <a:pt x="6180" y="5962"/>
                        <a:pt x="6751" y="5570"/>
                      </a:cubicBezTo>
                      <a:cubicBezTo>
                        <a:pt x="7301" y="5189"/>
                        <a:pt x="7868" y="4969"/>
                        <a:pt x="8496" y="4969"/>
                      </a:cubicBezTo>
                      <a:close/>
                      <a:moveTo>
                        <a:pt x="14471" y="5668"/>
                      </a:moveTo>
                      <a:cubicBezTo>
                        <a:pt x="15472" y="5668"/>
                        <a:pt x="16516" y="5848"/>
                        <a:pt x="16894" y="6703"/>
                      </a:cubicBezTo>
                      <a:cubicBezTo>
                        <a:pt x="16421" y="6792"/>
                        <a:pt x="15958" y="6926"/>
                        <a:pt x="15512" y="7104"/>
                      </a:cubicBezTo>
                      <a:cubicBezTo>
                        <a:pt x="15752" y="5998"/>
                        <a:pt x="14040" y="5828"/>
                        <a:pt x="13237" y="5730"/>
                      </a:cubicBezTo>
                      <a:cubicBezTo>
                        <a:pt x="13599" y="5703"/>
                        <a:pt x="14031" y="5668"/>
                        <a:pt x="14471" y="5668"/>
                      </a:cubicBezTo>
                      <a:close/>
                      <a:moveTo>
                        <a:pt x="29366" y="4151"/>
                      </a:moveTo>
                      <a:cubicBezTo>
                        <a:pt x="30062" y="4231"/>
                        <a:pt x="31007" y="4695"/>
                        <a:pt x="30775" y="5561"/>
                      </a:cubicBezTo>
                      <a:cubicBezTo>
                        <a:pt x="30659" y="5998"/>
                        <a:pt x="30204" y="6444"/>
                        <a:pt x="29758" y="6640"/>
                      </a:cubicBezTo>
                      <a:cubicBezTo>
                        <a:pt x="28465" y="6917"/>
                        <a:pt x="27198" y="7327"/>
                        <a:pt x="25949" y="7836"/>
                      </a:cubicBezTo>
                      <a:cubicBezTo>
                        <a:pt x="25637" y="7969"/>
                        <a:pt x="25307" y="8059"/>
                        <a:pt x="24968" y="8139"/>
                      </a:cubicBezTo>
                      <a:cubicBezTo>
                        <a:pt x="24932" y="7381"/>
                        <a:pt x="24406" y="6738"/>
                        <a:pt x="23781" y="6283"/>
                      </a:cubicBezTo>
                      <a:cubicBezTo>
                        <a:pt x="24236" y="5659"/>
                        <a:pt x="25227" y="5525"/>
                        <a:pt x="25931" y="5525"/>
                      </a:cubicBezTo>
                      <a:cubicBezTo>
                        <a:pt x="26814" y="5525"/>
                        <a:pt x="27350" y="6890"/>
                        <a:pt x="26395" y="7282"/>
                      </a:cubicBezTo>
                      <a:cubicBezTo>
                        <a:pt x="26318" y="7314"/>
                        <a:pt x="26226" y="7330"/>
                        <a:pt x="26129" y="7330"/>
                      </a:cubicBezTo>
                      <a:cubicBezTo>
                        <a:pt x="25688" y="7330"/>
                        <a:pt x="25167" y="7015"/>
                        <a:pt x="25708" y="6569"/>
                      </a:cubicBezTo>
                      <a:cubicBezTo>
                        <a:pt x="25733" y="6544"/>
                        <a:pt x="25705" y="6505"/>
                        <a:pt x="25680" y="6505"/>
                      </a:cubicBezTo>
                      <a:cubicBezTo>
                        <a:pt x="25677" y="6505"/>
                        <a:pt x="25675" y="6506"/>
                        <a:pt x="25673" y="6506"/>
                      </a:cubicBezTo>
                      <a:cubicBezTo>
                        <a:pt x="25137" y="6649"/>
                        <a:pt x="25039" y="7184"/>
                        <a:pt x="25494" y="7505"/>
                      </a:cubicBezTo>
                      <a:cubicBezTo>
                        <a:pt x="25650" y="7614"/>
                        <a:pt x="25819" y="7660"/>
                        <a:pt x="25988" y="7660"/>
                      </a:cubicBezTo>
                      <a:cubicBezTo>
                        <a:pt x="26489" y="7660"/>
                        <a:pt x="26994" y="7254"/>
                        <a:pt x="27180" y="6827"/>
                      </a:cubicBezTo>
                      <a:cubicBezTo>
                        <a:pt x="27323" y="6506"/>
                        <a:pt x="27198" y="6132"/>
                        <a:pt x="26966" y="5828"/>
                      </a:cubicBezTo>
                      <a:lnTo>
                        <a:pt x="26966" y="5828"/>
                      </a:lnTo>
                      <a:cubicBezTo>
                        <a:pt x="26991" y="5831"/>
                        <a:pt x="27017" y="5832"/>
                        <a:pt x="27042" y="5832"/>
                      </a:cubicBezTo>
                      <a:cubicBezTo>
                        <a:pt x="27215" y="5832"/>
                        <a:pt x="27392" y="5780"/>
                        <a:pt x="27555" y="5695"/>
                      </a:cubicBezTo>
                      <a:cubicBezTo>
                        <a:pt x="27646" y="5702"/>
                        <a:pt x="27738" y="5707"/>
                        <a:pt x="27830" y="5707"/>
                      </a:cubicBezTo>
                      <a:cubicBezTo>
                        <a:pt x="28280" y="5707"/>
                        <a:pt x="28729" y="5599"/>
                        <a:pt x="29018" y="5222"/>
                      </a:cubicBezTo>
                      <a:cubicBezTo>
                        <a:pt x="29277" y="4865"/>
                        <a:pt x="29411" y="4508"/>
                        <a:pt x="29366" y="4151"/>
                      </a:cubicBezTo>
                      <a:close/>
                      <a:moveTo>
                        <a:pt x="12529" y="5898"/>
                      </a:moveTo>
                      <a:cubicBezTo>
                        <a:pt x="13253" y="5898"/>
                        <a:pt x="15593" y="6087"/>
                        <a:pt x="15253" y="7158"/>
                      </a:cubicBezTo>
                      <a:cubicBezTo>
                        <a:pt x="15244" y="7175"/>
                        <a:pt x="15244" y="7193"/>
                        <a:pt x="15253" y="7211"/>
                      </a:cubicBezTo>
                      <a:cubicBezTo>
                        <a:pt x="15048" y="7300"/>
                        <a:pt x="14842" y="7389"/>
                        <a:pt x="14655" y="7497"/>
                      </a:cubicBezTo>
                      <a:cubicBezTo>
                        <a:pt x="14477" y="7443"/>
                        <a:pt x="14289" y="7407"/>
                        <a:pt x="14147" y="7274"/>
                      </a:cubicBezTo>
                      <a:cubicBezTo>
                        <a:pt x="14013" y="7158"/>
                        <a:pt x="13959" y="6935"/>
                        <a:pt x="14111" y="6801"/>
                      </a:cubicBezTo>
                      <a:cubicBezTo>
                        <a:pt x="14133" y="6778"/>
                        <a:pt x="14112" y="6743"/>
                        <a:pt x="14083" y="6743"/>
                      </a:cubicBezTo>
                      <a:cubicBezTo>
                        <a:pt x="14078" y="6743"/>
                        <a:pt x="14072" y="6744"/>
                        <a:pt x="14066" y="6747"/>
                      </a:cubicBezTo>
                      <a:cubicBezTo>
                        <a:pt x="13852" y="6845"/>
                        <a:pt x="13799" y="7122"/>
                        <a:pt x="13915" y="7318"/>
                      </a:cubicBezTo>
                      <a:cubicBezTo>
                        <a:pt x="13995" y="7443"/>
                        <a:pt x="14129" y="7532"/>
                        <a:pt x="14271" y="7577"/>
                      </a:cubicBezTo>
                      <a:cubicBezTo>
                        <a:pt x="13683" y="7693"/>
                        <a:pt x="13040" y="7853"/>
                        <a:pt x="12603" y="8175"/>
                      </a:cubicBezTo>
                      <a:cubicBezTo>
                        <a:pt x="11765" y="7952"/>
                        <a:pt x="10989" y="7827"/>
                        <a:pt x="10132" y="7737"/>
                      </a:cubicBezTo>
                      <a:cubicBezTo>
                        <a:pt x="9579" y="7505"/>
                        <a:pt x="9133" y="7327"/>
                        <a:pt x="8562" y="7140"/>
                      </a:cubicBezTo>
                      <a:cubicBezTo>
                        <a:pt x="9757" y="6381"/>
                        <a:pt x="11024" y="5953"/>
                        <a:pt x="12434" y="5900"/>
                      </a:cubicBezTo>
                      <a:cubicBezTo>
                        <a:pt x="12461" y="5899"/>
                        <a:pt x="12493" y="5898"/>
                        <a:pt x="12529" y="5898"/>
                      </a:cubicBezTo>
                      <a:close/>
                      <a:moveTo>
                        <a:pt x="21506" y="5812"/>
                      </a:moveTo>
                      <a:cubicBezTo>
                        <a:pt x="22955" y="5812"/>
                        <a:pt x="24385" y="6634"/>
                        <a:pt x="24879" y="8166"/>
                      </a:cubicBezTo>
                      <a:cubicBezTo>
                        <a:pt x="24531" y="8237"/>
                        <a:pt x="24174" y="8299"/>
                        <a:pt x="23817" y="8362"/>
                      </a:cubicBezTo>
                      <a:cubicBezTo>
                        <a:pt x="23781" y="7443"/>
                        <a:pt x="23193" y="6711"/>
                        <a:pt x="22336" y="6390"/>
                      </a:cubicBezTo>
                      <a:cubicBezTo>
                        <a:pt x="21923" y="6236"/>
                        <a:pt x="21368" y="6137"/>
                        <a:pt x="20810" y="6137"/>
                      </a:cubicBezTo>
                      <a:cubicBezTo>
                        <a:pt x="20403" y="6137"/>
                        <a:pt x="19996" y="6190"/>
                        <a:pt x="19642" y="6310"/>
                      </a:cubicBezTo>
                      <a:cubicBezTo>
                        <a:pt x="20213" y="5975"/>
                        <a:pt x="20861" y="5812"/>
                        <a:pt x="21506" y="5812"/>
                      </a:cubicBezTo>
                      <a:close/>
                      <a:moveTo>
                        <a:pt x="20861" y="6341"/>
                      </a:moveTo>
                      <a:cubicBezTo>
                        <a:pt x="21149" y="6341"/>
                        <a:pt x="21468" y="6370"/>
                        <a:pt x="21810" y="6444"/>
                      </a:cubicBezTo>
                      <a:cubicBezTo>
                        <a:pt x="22925" y="6685"/>
                        <a:pt x="23335" y="7452"/>
                        <a:pt x="23719" y="8371"/>
                      </a:cubicBezTo>
                      <a:cubicBezTo>
                        <a:pt x="23442" y="8415"/>
                        <a:pt x="23175" y="8460"/>
                        <a:pt x="22907" y="8514"/>
                      </a:cubicBezTo>
                      <a:cubicBezTo>
                        <a:pt x="22755" y="8540"/>
                        <a:pt x="22604" y="8558"/>
                        <a:pt x="22452" y="8585"/>
                      </a:cubicBezTo>
                      <a:cubicBezTo>
                        <a:pt x="22452" y="8255"/>
                        <a:pt x="22113" y="7853"/>
                        <a:pt x="21828" y="7630"/>
                      </a:cubicBezTo>
                      <a:cubicBezTo>
                        <a:pt x="21230" y="7149"/>
                        <a:pt x="20605" y="6935"/>
                        <a:pt x="19874" y="6747"/>
                      </a:cubicBezTo>
                      <a:cubicBezTo>
                        <a:pt x="19669" y="6694"/>
                        <a:pt x="19553" y="6658"/>
                        <a:pt x="19339" y="6631"/>
                      </a:cubicBezTo>
                      <a:cubicBezTo>
                        <a:pt x="19339" y="6631"/>
                        <a:pt x="19939" y="6341"/>
                        <a:pt x="20861" y="6341"/>
                      </a:cubicBezTo>
                      <a:close/>
                      <a:moveTo>
                        <a:pt x="18396" y="6776"/>
                      </a:moveTo>
                      <a:cubicBezTo>
                        <a:pt x="18718" y="6776"/>
                        <a:pt x="19036" y="6798"/>
                        <a:pt x="19348" y="6845"/>
                      </a:cubicBezTo>
                      <a:cubicBezTo>
                        <a:pt x="19954" y="6935"/>
                        <a:pt x="20659" y="7140"/>
                        <a:pt x="21203" y="7425"/>
                      </a:cubicBezTo>
                      <a:cubicBezTo>
                        <a:pt x="21542" y="7604"/>
                        <a:pt x="22283" y="8183"/>
                        <a:pt x="22345" y="8603"/>
                      </a:cubicBezTo>
                      <a:cubicBezTo>
                        <a:pt x="21712" y="8710"/>
                        <a:pt x="21078" y="8799"/>
                        <a:pt x="20436" y="8879"/>
                      </a:cubicBezTo>
                      <a:cubicBezTo>
                        <a:pt x="20146" y="8448"/>
                        <a:pt x="19510" y="8120"/>
                        <a:pt x="19009" y="8120"/>
                      </a:cubicBezTo>
                      <a:cubicBezTo>
                        <a:pt x="18941" y="8120"/>
                        <a:pt x="18875" y="8126"/>
                        <a:pt x="18812" y="8139"/>
                      </a:cubicBezTo>
                      <a:cubicBezTo>
                        <a:pt x="18464" y="7916"/>
                        <a:pt x="18072" y="7773"/>
                        <a:pt x="17661" y="7755"/>
                      </a:cubicBezTo>
                      <a:cubicBezTo>
                        <a:pt x="17099" y="7532"/>
                        <a:pt x="16466" y="7434"/>
                        <a:pt x="15958" y="7425"/>
                      </a:cubicBezTo>
                      <a:cubicBezTo>
                        <a:pt x="15672" y="7425"/>
                        <a:pt x="15351" y="7434"/>
                        <a:pt x="15030" y="7461"/>
                      </a:cubicBezTo>
                      <a:cubicBezTo>
                        <a:pt x="16079" y="7051"/>
                        <a:pt x="17259" y="6776"/>
                        <a:pt x="18396" y="6776"/>
                      </a:cubicBezTo>
                      <a:close/>
                      <a:moveTo>
                        <a:pt x="15507" y="7609"/>
                      </a:moveTo>
                      <a:cubicBezTo>
                        <a:pt x="15664" y="7609"/>
                        <a:pt x="15815" y="7614"/>
                        <a:pt x="15958" y="7621"/>
                      </a:cubicBezTo>
                      <a:cubicBezTo>
                        <a:pt x="16734" y="7666"/>
                        <a:pt x="17412" y="7862"/>
                        <a:pt x="18081" y="8273"/>
                      </a:cubicBezTo>
                      <a:cubicBezTo>
                        <a:pt x="18652" y="8630"/>
                        <a:pt x="19053" y="9584"/>
                        <a:pt x="18339" y="10066"/>
                      </a:cubicBezTo>
                      <a:cubicBezTo>
                        <a:pt x="18240" y="10131"/>
                        <a:pt x="18095" y="10160"/>
                        <a:pt x="17934" y="10160"/>
                      </a:cubicBezTo>
                      <a:cubicBezTo>
                        <a:pt x="17302" y="10160"/>
                        <a:pt x="16411" y="9714"/>
                        <a:pt x="16930" y="9245"/>
                      </a:cubicBezTo>
                      <a:cubicBezTo>
                        <a:pt x="16963" y="9212"/>
                        <a:pt x="16935" y="9164"/>
                        <a:pt x="16895" y="9164"/>
                      </a:cubicBezTo>
                      <a:cubicBezTo>
                        <a:pt x="16892" y="9164"/>
                        <a:pt x="16889" y="9164"/>
                        <a:pt x="16885" y="9165"/>
                      </a:cubicBezTo>
                      <a:cubicBezTo>
                        <a:pt x="16627" y="9218"/>
                        <a:pt x="16484" y="9441"/>
                        <a:pt x="16564" y="9709"/>
                      </a:cubicBezTo>
                      <a:cubicBezTo>
                        <a:pt x="16582" y="9780"/>
                        <a:pt x="16609" y="9834"/>
                        <a:pt x="16636" y="9887"/>
                      </a:cubicBezTo>
                      <a:cubicBezTo>
                        <a:pt x="16065" y="9557"/>
                        <a:pt x="15476" y="9245"/>
                        <a:pt x="14860" y="8986"/>
                      </a:cubicBezTo>
                      <a:cubicBezTo>
                        <a:pt x="14173" y="8683"/>
                        <a:pt x="13469" y="8433"/>
                        <a:pt x="12755" y="8237"/>
                      </a:cubicBezTo>
                      <a:cubicBezTo>
                        <a:pt x="13501" y="7758"/>
                        <a:pt x="14597" y="7609"/>
                        <a:pt x="15507" y="7609"/>
                      </a:cubicBezTo>
                      <a:close/>
                      <a:moveTo>
                        <a:pt x="17858" y="7844"/>
                      </a:moveTo>
                      <a:lnTo>
                        <a:pt x="17858" y="7844"/>
                      </a:lnTo>
                      <a:cubicBezTo>
                        <a:pt x="18625" y="8005"/>
                        <a:pt x="19348" y="8603"/>
                        <a:pt x="19562" y="9334"/>
                      </a:cubicBezTo>
                      <a:cubicBezTo>
                        <a:pt x="19713" y="9878"/>
                        <a:pt x="19026" y="10182"/>
                        <a:pt x="18554" y="10262"/>
                      </a:cubicBezTo>
                      <a:cubicBezTo>
                        <a:pt x="18910" y="9959"/>
                        <a:pt x="19080" y="9441"/>
                        <a:pt x="18910" y="8942"/>
                      </a:cubicBezTo>
                      <a:cubicBezTo>
                        <a:pt x="18750" y="8433"/>
                        <a:pt x="18339" y="8085"/>
                        <a:pt x="17858" y="7844"/>
                      </a:cubicBezTo>
                      <a:close/>
                      <a:moveTo>
                        <a:pt x="18866" y="8175"/>
                      </a:moveTo>
                      <a:cubicBezTo>
                        <a:pt x="19490" y="8175"/>
                        <a:pt x="20516" y="8826"/>
                        <a:pt x="20427" y="9459"/>
                      </a:cubicBezTo>
                      <a:cubicBezTo>
                        <a:pt x="20373" y="9861"/>
                        <a:pt x="19642" y="10146"/>
                        <a:pt x="19187" y="10271"/>
                      </a:cubicBezTo>
                      <a:cubicBezTo>
                        <a:pt x="19472" y="10093"/>
                        <a:pt x="19687" y="9870"/>
                        <a:pt x="19749" y="9620"/>
                      </a:cubicBezTo>
                      <a:cubicBezTo>
                        <a:pt x="19892" y="9111"/>
                        <a:pt x="19321" y="8514"/>
                        <a:pt x="18964" y="8237"/>
                      </a:cubicBezTo>
                      <a:cubicBezTo>
                        <a:pt x="18928" y="8219"/>
                        <a:pt x="18902" y="8192"/>
                        <a:pt x="18866" y="8175"/>
                      </a:cubicBezTo>
                      <a:close/>
                      <a:moveTo>
                        <a:pt x="58663" y="10762"/>
                      </a:moveTo>
                      <a:lnTo>
                        <a:pt x="58663" y="10762"/>
                      </a:lnTo>
                      <a:cubicBezTo>
                        <a:pt x="58993" y="10797"/>
                        <a:pt x="59314" y="10878"/>
                        <a:pt x="59617" y="11056"/>
                      </a:cubicBezTo>
                      <a:cubicBezTo>
                        <a:pt x="60304" y="11466"/>
                        <a:pt x="59938" y="12162"/>
                        <a:pt x="59421" y="12510"/>
                      </a:cubicBezTo>
                      <a:cubicBezTo>
                        <a:pt x="59555" y="12207"/>
                        <a:pt x="59546" y="11832"/>
                        <a:pt x="59448" y="11547"/>
                      </a:cubicBezTo>
                      <a:cubicBezTo>
                        <a:pt x="59305" y="11145"/>
                        <a:pt x="59011" y="10904"/>
                        <a:pt x="58663" y="10762"/>
                      </a:cubicBezTo>
                      <a:close/>
                      <a:moveTo>
                        <a:pt x="57824" y="10708"/>
                      </a:moveTo>
                      <a:cubicBezTo>
                        <a:pt x="58110" y="10726"/>
                        <a:pt x="58386" y="10806"/>
                        <a:pt x="58654" y="10949"/>
                      </a:cubicBezTo>
                      <a:cubicBezTo>
                        <a:pt x="59135" y="11208"/>
                        <a:pt x="59394" y="11689"/>
                        <a:pt x="59287" y="12225"/>
                      </a:cubicBezTo>
                      <a:cubicBezTo>
                        <a:pt x="59207" y="12595"/>
                        <a:pt x="58785" y="12914"/>
                        <a:pt x="58382" y="12914"/>
                      </a:cubicBezTo>
                      <a:cubicBezTo>
                        <a:pt x="58338" y="12914"/>
                        <a:pt x="58295" y="12911"/>
                        <a:pt x="58252" y="12903"/>
                      </a:cubicBezTo>
                      <a:cubicBezTo>
                        <a:pt x="58573" y="12555"/>
                        <a:pt x="58788" y="12082"/>
                        <a:pt x="58814" y="11698"/>
                      </a:cubicBezTo>
                      <a:cubicBezTo>
                        <a:pt x="58850" y="11118"/>
                        <a:pt x="58386" y="10833"/>
                        <a:pt x="57824" y="10708"/>
                      </a:cubicBezTo>
                      <a:close/>
                      <a:moveTo>
                        <a:pt x="38376" y="12929"/>
                      </a:moveTo>
                      <a:lnTo>
                        <a:pt x="38376" y="12929"/>
                      </a:lnTo>
                      <a:cubicBezTo>
                        <a:pt x="38430" y="12947"/>
                        <a:pt x="38483" y="12956"/>
                        <a:pt x="38528" y="12974"/>
                      </a:cubicBezTo>
                      <a:cubicBezTo>
                        <a:pt x="38483" y="12965"/>
                        <a:pt x="38439" y="12947"/>
                        <a:pt x="38394" y="12938"/>
                      </a:cubicBezTo>
                      <a:cubicBezTo>
                        <a:pt x="38385" y="12938"/>
                        <a:pt x="38385" y="12938"/>
                        <a:pt x="38376" y="12929"/>
                      </a:cubicBezTo>
                      <a:close/>
                      <a:moveTo>
                        <a:pt x="57076" y="10882"/>
                      </a:moveTo>
                      <a:cubicBezTo>
                        <a:pt x="57268" y="10882"/>
                        <a:pt x="57467" y="10903"/>
                        <a:pt x="57672" y="10949"/>
                      </a:cubicBezTo>
                      <a:cubicBezTo>
                        <a:pt x="58199" y="11065"/>
                        <a:pt x="58520" y="11475"/>
                        <a:pt x="58395" y="11966"/>
                      </a:cubicBezTo>
                      <a:cubicBezTo>
                        <a:pt x="58270" y="12466"/>
                        <a:pt x="58020" y="12751"/>
                        <a:pt x="57797" y="12840"/>
                      </a:cubicBezTo>
                      <a:cubicBezTo>
                        <a:pt x="57595" y="12919"/>
                        <a:pt x="57395" y="12959"/>
                        <a:pt x="57220" y="12959"/>
                      </a:cubicBezTo>
                      <a:cubicBezTo>
                        <a:pt x="56761" y="12959"/>
                        <a:pt x="56478" y="12684"/>
                        <a:pt x="56807" y="12109"/>
                      </a:cubicBezTo>
                      <a:cubicBezTo>
                        <a:pt x="56828" y="12073"/>
                        <a:pt x="56805" y="12038"/>
                        <a:pt x="56772" y="12038"/>
                      </a:cubicBezTo>
                      <a:cubicBezTo>
                        <a:pt x="56763" y="12038"/>
                        <a:pt x="56754" y="12041"/>
                        <a:pt x="56745" y="12046"/>
                      </a:cubicBezTo>
                      <a:cubicBezTo>
                        <a:pt x="56343" y="12269"/>
                        <a:pt x="56281" y="12608"/>
                        <a:pt x="56504" y="12921"/>
                      </a:cubicBezTo>
                      <a:cubicBezTo>
                        <a:pt x="56105" y="12959"/>
                        <a:pt x="55715" y="12974"/>
                        <a:pt x="55327" y="12974"/>
                      </a:cubicBezTo>
                      <a:cubicBezTo>
                        <a:pt x="54553" y="12974"/>
                        <a:pt x="53792" y="12915"/>
                        <a:pt x="53007" y="12867"/>
                      </a:cubicBezTo>
                      <a:cubicBezTo>
                        <a:pt x="53774" y="12617"/>
                        <a:pt x="54488" y="12055"/>
                        <a:pt x="55130" y="11600"/>
                      </a:cubicBezTo>
                      <a:cubicBezTo>
                        <a:pt x="55733" y="11172"/>
                        <a:pt x="56365" y="10882"/>
                        <a:pt x="57076" y="10882"/>
                      </a:cubicBezTo>
                      <a:close/>
                      <a:moveTo>
                        <a:pt x="34344" y="11324"/>
                      </a:moveTo>
                      <a:cubicBezTo>
                        <a:pt x="34460" y="11324"/>
                        <a:pt x="34576" y="11333"/>
                        <a:pt x="34683" y="11350"/>
                      </a:cubicBezTo>
                      <a:cubicBezTo>
                        <a:pt x="33916" y="11386"/>
                        <a:pt x="33024" y="11573"/>
                        <a:pt x="32711" y="12109"/>
                      </a:cubicBezTo>
                      <a:cubicBezTo>
                        <a:pt x="32685" y="12148"/>
                        <a:pt x="32721" y="12192"/>
                        <a:pt x="32760" y="12192"/>
                      </a:cubicBezTo>
                      <a:cubicBezTo>
                        <a:pt x="32774" y="12192"/>
                        <a:pt x="32788" y="12186"/>
                        <a:pt x="32801" y="12171"/>
                      </a:cubicBezTo>
                      <a:cubicBezTo>
                        <a:pt x="33095" y="11805"/>
                        <a:pt x="33987" y="11689"/>
                        <a:pt x="34406" y="11636"/>
                      </a:cubicBezTo>
                      <a:cubicBezTo>
                        <a:pt x="34652" y="11603"/>
                        <a:pt x="34880" y="11588"/>
                        <a:pt x="35110" y="11588"/>
                      </a:cubicBezTo>
                      <a:cubicBezTo>
                        <a:pt x="35322" y="11588"/>
                        <a:pt x="35535" y="11601"/>
                        <a:pt x="35762" y="11627"/>
                      </a:cubicBezTo>
                      <a:cubicBezTo>
                        <a:pt x="35914" y="11672"/>
                        <a:pt x="36066" y="11707"/>
                        <a:pt x="36226" y="11725"/>
                      </a:cubicBezTo>
                      <a:cubicBezTo>
                        <a:pt x="36235" y="11725"/>
                        <a:pt x="36244" y="11716"/>
                        <a:pt x="36253" y="11716"/>
                      </a:cubicBezTo>
                      <a:cubicBezTo>
                        <a:pt x="36797" y="11850"/>
                        <a:pt x="37279" y="12118"/>
                        <a:pt x="37689" y="12528"/>
                      </a:cubicBezTo>
                      <a:cubicBezTo>
                        <a:pt x="37707" y="12546"/>
                        <a:pt x="37725" y="12564"/>
                        <a:pt x="37752" y="12582"/>
                      </a:cubicBezTo>
                      <a:cubicBezTo>
                        <a:pt x="37478" y="12538"/>
                        <a:pt x="37201" y="12516"/>
                        <a:pt x="36925" y="12516"/>
                      </a:cubicBezTo>
                      <a:cubicBezTo>
                        <a:pt x="36245" y="12516"/>
                        <a:pt x="35575" y="12646"/>
                        <a:pt x="35004" y="12894"/>
                      </a:cubicBezTo>
                      <a:cubicBezTo>
                        <a:pt x="34620" y="12894"/>
                        <a:pt x="34228" y="12929"/>
                        <a:pt x="33871" y="13028"/>
                      </a:cubicBezTo>
                      <a:cubicBezTo>
                        <a:pt x="33871" y="13028"/>
                        <a:pt x="33871" y="13019"/>
                        <a:pt x="33853" y="13019"/>
                      </a:cubicBezTo>
                      <a:lnTo>
                        <a:pt x="33684" y="13019"/>
                      </a:lnTo>
                      <a:cubicBezTo>
                        <a:pt x="33684" y="13010"/>
                        <a:pt x="33684" y="13001"/>
                        <a:pt x="33675" y="13001"/>
                      </a:cubicBezTo>
                      <a:cubicBezTo>
                        <a:pt x="33229" y="12430"/>
                        <a:pt x="32631" y="12091"/>
                        <a:pt x="31980" y="11957"/>
                      </a:cubicBezTo>
                      <a:cubicBezTo>
                        <a:pt x="32479" y="11386"/>
                        <a:pt x="33693" y="11341"/>
                        <a:pt x="34344" y="11324"/>
                      </a:cubicBezTo>
                      <a:close/>
                      <a:moveTo>
                        <a:pt x="26065" y="13019"/>
                      </a:moveTo>
                      <a:lnTo>
                        <a:pt x="26065" y="13019"/>
                      </a:lnTo>
                      <a:cubicBezTo>
                        <a:pt x="26021" y="13081"/>
                        <a:pt x="25967" y="13144"/>
                        <a:pt x="25922" y="13224"/>
                      </a:cubicBezTo>
                      <a:cubicBezTo>
                        <a:pt x="25655" y="13670"/>
                        <a:pt x="25574" y="14152"/>
                        <a:pt x="25869" y="14544"/>
                      </a:cubicBezTo>
                      <a:cubicBezTo>
                        <a:pt x="25762" y="14508"/>
                        <a:pt x="25646" y="14473"/>
                        <a:pt x="25530" y="14428"/>
                      </a:cubicBezTo>
                      <a:cubicBezTo>
                        <a:pt x="25164" y="13938"/>
                        <a:pt x="25432" y="13509"/>
                        <a:pt x="25878" y="13144"/>
                      </a:cubicBezTo>
                      <a:cubicBezTo>
                        <a:pt x="25940" y="13090"/>
                        <a:pt x="26003" y="13045"/>
                        <a:pt x="26065" y="13019"/>
                      </a:cubicBezTo>
                      <a:close/>
                      <a:moveTo>
                        <a:pt x="26984" y="12662"/>
                      </a:moveTo>
                      <a:lnTo>
                        <a:pt x="26984" y="12662"/>
                      </a:lnTo>
                      <a:cubicBezTo>
                        <a:pt x="26672" y="12947"/>
                        <a:pt x="26475" y="13358"/>
                        <a:pt x="26502" y="13884"/>
                      </a:cubicBezTo>
                      <a:cubicBezTo>
                        <a:pt x="26529" y="14339"/>
                        <a:pt x="26779" y="14678"/>
                        <a:pt x="27127" y="14910"/>
                      </a:cubicBezTo>
                      <a:cubicBezTo>
                        <a:pt x="26779" y="14821"/>
                        <a:pt x="26431" y="14714"/>
                        <a:pt x="26083" y="14607"/>
                      </a:cubicBezTo>
                      <a:cubicBezTo>
                        <a:pt x="25690" y="14152"/>
                        <a:pt x="25905" y="13554"/>
                        <a:pt x="26270" y="13135"/>
                      </a:cubicBezTo>
                      <a:cubicBezTo>
                        <a:pt x="26395" y="12992"/>
                        <a:pt x="26547" y="12876"/>
                        <a:pt x="26699" y="12787"/>
                      </a:cubicBezTo>
                      <a:cubicBezTo>
                        <a:pt x="26761" y="12769"/>
                        <a:pt x="26814" y="12742"/>
                        <a:pt x="26877" y="12706"/>
                      </a:cubicBezTo>
                      <a:cubicBezTo>
                        <a:pt x="26877" y="12706"/>
                        <a:pt x="26886" y="12706"/>
                        <a:pt x="26886" y="12697"/>
                      </a:cubicBezTo>
                      <a:cubicBezTo>
                        <a:pt x="26922" y="12689"/>
                        <a:pt x="26957" y="12671"/>
                        <a:pt x="26984" y="12662"/>
                      </a:cubicBezTo>
                      <a:close/>
                      <a:moveTo>
                        <a:pt x="28402" y="12234"/>
                      </a:moveTo>
                      <a:lnTo>
                        <a:pt x="28402" y="12234"/>
                      </a:lnTo>
                      <a:cubicBezTo>
                        <a:pt x="27983" y="12430"/>
                        <a:pt x="27644" y="12742"/>
                        <a:pt x="27475" y="13251"/>
                      </a:cubicBezTo>
                      <a:cubicBezTo>
                        <a:pt x="27180" y="14143"/>
                        <a:pt x="27635" y="14812"/>
                        <a:pt x="28322" y="15151"/>
                      </a:cubicBezTo>
                      <a:cubicBezTo>
                        <a:pt x="27733" y="15017"/>
                        <a:pt x="27171" y="14821"/>
                        <a:pt x="26850" y="14259"/>
                      </a:cubicBezTo>
                      <a:cubicBezTo>
                        <a:pt x="26413" y="13509"/>
                        <a:pt x="26913" y="12876"/>
                        <a:pt x="27573" y="12519"/>
                      </a:cubicBezTo>
                      <a:cubicBezTo>
                        <a:pt x="27600" y="12519"/>
                        <a:pt x="27626" y="12510"/>
                        <a:pt x="27653" y="12510"/>
                      </a:cubicBezTo>
                      <a:cubicBezTo>
                        <a:pt x="27680" y="12510"/>
                        <a:pt x="27680" y="12483"/>
                        <a:pt x="27671" y="12466"/>
                      </a:cubicBezTo>
                      <a:cubicBezTo>
                        <a:pt x="27912" y="12350"/>
                        <a:pt x="28170" y="12269"/>
                        <a:pt x="28402" y="12234"/>
                      </a:cubicBezTo>
                      <a:close/>
                      <a:moveTo>
                        <a:pt x="28429" y="15195"/>
                      </a:moveTo>
                      <a:cubicBezTo>
                        <a:pt x="28483" y="15222"/>
                        <a:pt x="28545" y="15249"/>
                        <a:pt x="28617" y="15267"/>
                      </a:cubicBezTo>
                      <a:cubicBezTo>
                        <a:pt x="28545" y="15258"/>
                        <a:pt x="28483" y="15240"/>
                        <a:pt x="28420" y="15231"/>
                      </a:cubicBezTo>
                      <a:cubicBezTo>
                        <a:pt x="28429" y="15222"/>
                        <a:pt x="28429" y="15213"/>
                        <a:pt x="28429" y="15195"/>
                      </a:cubicBezTo>
                      <a:close/>
                      <a:moveTo>
                        <a:pt x="30312" y="12055"/>
                      </a:moveTo>
                      <a:cubicBezTo>
                        <a:pt x="30008" y="12153"/>
                        <a:pt x="29705" y="12296"/>
                        <a:pt x="29428" y="12483"/>
                      </a:cubicBezTo>
                      <a:cubicBezTo>
                        <a:pt x="28804" y="12894"/>
                        <a:pt x="28429" y="13643"/>
                        <a:pt x="28724" y="14366"/>
                      </a:cubicBezTo>
                      <a:cubicBezTo>
                        <a:pt x="28857" y="14696"/>
                        <a:pt x="29107" y="15044"/>
                        <a:pt x="29411" y="15293"/>
                      </a:cubicBezTo>
                      <a:cubicBezTo>
                        <a:pt x="28911" y="15213"/>
                        <a:pt x="28447" y="15053"/>
                        <a:pt x="28063" y="14687"/>
                      </a:cubicBezTo>
                      <a:cubicBezTo>
                        <a:pt x="27537" y="14169"/>
                        <a:pt x="27564" y="13331"/>
                        <a:pt x="28046" y="12796"/>
                      </a:cubicBezTo>
                      <a:cubicBezTo>
                        <a:pt x="28572" y="12216"/>
                        <a:pt x="29518" y="12109"/>
                        <a:pt x="30312" y="12055"/>
                      </a:cubicBezTo>
                      <a:close/>
                      <a:moveTo>
                        <a:pt x="31582" y="12144"/>
                      </a:moveTo>
                      <a:cubicBezTo>
                        <a:pt x="31599" y="12144"/>
                        <a:pt x="31616" y="12144"/>
                        <a:pt x="31632" y="12144"/>
                      </a:cubicBezTo>
                      <a:cubicBezTo>
                        <a:pt x="32363" y="12153"/>
                        <a:pt x="33077" y="12510"/>
                        <a:pt x="33586" y="13028"/>
                      </a:cubicBezTo>
                      <a:cubicBezTo>
                        <a:pt x="32872" y="13063"/>
                        <a:pt x="32194" y="13358"/>
                        <a:pt x="31926" y="14018"/>
                      </a:cubicBezTo>
                      <a:cubicBezTo>
                        <a:pt x="31846" y="13759"/>
                        <a:pt x="31712" y="13518"/>
                        <a:pt x="31516" y="13393"/>
                      </a:cubicBezTo>
                      <a:cubicBezTo>
                        <a:pt x="31363" y="13289"/>
                        <a:pt x="31213" y="13245"/>
                        <a:pt x="31073" y="13245"/>
                      </a:cubicBezTo>
                      <a:cubicBezTo>
                        <a:pt x="30398" y="13245"/>
                        <a:pt x="29961" y="14272"/>
                        <a:pt x="30552" y="14553"/>
                      </a:cubicBezTo>
                      <a:cubicBezTo>
                        <a:pt x="30559" y="14555"/>
                        <a:pt x="30565" y="14556"/>
                        <a:pt x="30571" y="14556"/>
                      </a:cubicBezTo>
                      <a:cubicBezTo>
                        <a:pt x="30613" y="14556"/>
                        <a:pt x="30636" y="14505"/>
                        <a:pt x="30597" y="14482"/>
                      </a:cubicBezTo>
                      <a:cubicBezTo>
                        <a:pt x="30245" y="14280"/>
                        <a:pt x="30431" y="13396"/>
                        <a:pt x="30951" y="13396"/>
                      </a:cubicBezTo>
                      <a:cubicBezTo>
                        <a:pt x="31076" y="13396"/>
                        <a:pt x="31221" y="13447"/>
                        <a:pt x="31382" y="13572"/>
                      </a:cubicBezTo>
                      <a:cubicBezTo>
                        <a:pt x="31864" y="13946"/>
                        <a:pt x="31801" y="14776"/>
                        <a:pt x="31337" y="15106"/>
                      </a:cubicBezTo>
                      <a:cubicBezTo>
                        <a:pt x="31083" y="15286"/>
                        <a:pt x="30810" y="15365"/>
                        <a:pt x="30540" y="15365"/>
                      </a:cubicBezTo>
                      <a:cubicBezTo>
                        <a:pt x="29805" y="15365"/>
                        <a:pt x="29100" y="14777"/>
                        <a:pt x="28911" y="14027"/>
                      </a:cubicBezTo>
                      <a:cubicBezTo>
                        <a:pt x="28552" y="12642"/>
                        <a:pt x="30630" y="12144"/>
                        <a:pt x="31582" y="12144"/>
                      </a:cubicBezTo>
                      <a:close/>
                      <a:moveTo>
                        <a:pt x="29562" y="15401"/>
                      </a:moveTo>
                      <a:cubicBezTo>
                        <a:pt x="29607" y="15427"/>
                        <a:pt x="29651" y="15454"/>
                        <a:pt x="29705" y="15481"/>
                      </a:cubicBezTo>
                      <a:cubicBezTo>
                        <a:pt x="29553" y="15454"/>
                        <a:pt x="29402" y="15427"/>
                        <a:pt x="29250" y="15401"/>
                      </a:cubicBezTo>
                      <a:lnTo>
                        <a:pt x="29250" y="15401"/>
                      </a:lnTo>
                      <a:cubicBezTo>
                        <a:pt x="29303" y="15405"/>
                        <a:pt x="29357" y="15407"/>
                        <a:pt x="29409" y="15407"/>
                      </a:cubicBezTo>
                      <a:cubicBezTo>
                        <a:pt x="29462" y="15407"/>
                        <a:pt x="29513" y="15405"/>
                        <a:pt x="29562" y="15401"/>
                      </a:cubicBezTo>
                      <a:close/>
                      <a:moveTo>
                        <a:pt x="33755" y="13072"/>
                      </a:moveTo>
                      <a:lnTo>
                        <a:pt x="33755" y="13072"/>
                      </a:lnTo>
                      <a:cubicBezTo>
                        <a:pt x="33113" y="13286"/>
                        <a:pt x="32604" y="13723"/>
                        <a:pt x="32542" y="14571"/>
                      </a:cubicBezTo>
                      <a:cubicBezTo>
                        <a:pt x="32506" y="15035"/>
                        <a:pt x="32711" y="15356"/>
                        <a:pt x="33032" y="15579"/>
                      </a:cubicBezTo>
                      <a:cubicBezTo>
                        <a:pt x="32453" y="15365"/>
                        <a:pt x="31926" y="15008"/>
                        <a:pt x="32042" y="14312"/>
                      </a:cubicBezTo>
                      <a:cubicBezTo>
                        <a:pt x="32194" y="13465"/>
                        <a:pt x="32997" y="13135"/>
                        <a:pt x="33755" y="13072"/>
                      </a:cubicBezTo>
                      <a:close/>
                      <a:moveTo>
                        <a:pt x="34817" y="12983"/>
                      </a:moveTo>
                      <a:lnTo>
                        <a:pt x="34817" y="12983"/>
                      </a:lnTo>
                      <a:cubicBezTo>
                        <a:pt x="34049" y="13375"/>
                        <a:pt x="33479" y="14116"/>
                        <a:pt x="33541" y="15008"/>
                      </a:cubicBezTo>
                      <a:cubicBezTo>
                        <a:pt x="33568" y="15401"/>
                        <a:pt x="33791" y="15659"/>
                        <a:pt x="34094" y="15838"/>
                      </a:cubicBezTo>
                      <a:cubicBezTo>
                        <a:pt x="33416" y="15695"/>
                        <a:pt x="32774" y="15347"/>
                        <a:pt x="32756" y="14571"/>
                      </a:cubicBezTo>
                      <a:cubicBezTo>
                        <a:pt x="32720" y="13420"/>
                        <a:pt x="33889" y="13063"/>
                        <a:pt x="34817" y="12983"/>
                      </a:cubicBezTo>
                      <a:close/>
                      <a:moveTo>
                        <a:pt x="36905" y="12739"/>
                      </a:moveTo>
                      <a:cubicBezTo>
                        <a:pt x="37273" y="12739"/>
                        <a:pt x="37650" y="12774"/>
                        <a:pt x="38019" y="12849"/>
                      </a:cubicBezTo>
                      <a:cubicBezTo>
                        <a:pt x="38037" y="12867"/>
                        <a:pt x="38055" y="12876"/>
                        <a:pt x="38073" y="12894"/>
                      </a:cubicBezTo>
                      <a:cubicBezTo>
                        <a:pt x="37924" y="12877"/>
                        <a:pt x="37774" y="12869"/>
                        <a:pt x="37623" y="12869"/>
                      </a:cubicBezTo>
                      <a:cubicBezTo>
                        <a:pt x="36650" y="12869"/>
                        <a:pt x="35672" y="13221"/>
                        <a:pt x="34915" y="13955"/>
                      </a:cubicBezTo>
                      <a:cubicBezTo>
                        <a:pt x="34603" y="14259"/>
                        <a:pt x="34469" y="14954"/>
                        <a:pt x="34549" y="15374"/>
                      </a:cubicBezTo>
                      <a:cubicBezTo>
                        <a:pt x="34611" y="15659"/>
                        <a:pt x="34772" y="15891"/>
                        <a:pt x="34986" y="16061"/>
                      </a:cubicBezTo>
                      <a:cubicBezTo>
                        <a:pt x="34246" y="15811"/>
                        <a:pt x="33603" y="15401"/>
                        <a:pt x="33800" y="14437"/>
                      </a:cubicBezTo>
                      <a:cubicBezTo>
                        <a:pt x="33987" y="13545"/>
                        <a:pt x="35013" y="13028"/>
                        <a:pt x="35825" y="12849"/>
                      </a:cubicBezTo>
                      <a:cubicBezTo>
                        <a:pt x="36160" y="12777"/>
                        <a:pt x="36527" y="12739"/>
                        <a:pt x="36905" y="12739"/>
                      </a:cubicBezTo>
                      <a:close/>
                      <a:moveTo>
                        <a:pt x="42648" y="15410"/>
                      </a:moveTo>
                      <a:cubicBezTo>
                        <a:pt x="43094" y="15410"/>
                        <a:pt x="43507" y="15552"/>
                        <a:pt x="43925" y="15713"/>
                      </a:cubicBezTo>
                      <a:cubicBezTo>
                        <a:pt x="42730" y="15847"/>
                        <a:pt x="41552" y="16159"/>
                        <a:pt x="40401" y="16525"/>
                      </a:cubicBezTo>
                      <a:cubicBezTo>
                        <a:pt x="40758" y="15980"/>
                        <a:pt x="41534" y="15650"/>
                        <a:pt x="42114" y="15481"/>
                      </a:cubicBezTo>
                      <a:cubicBezTo>
                        <a:pt x="42298" y="15431"/>
                        <a:pt x="42476" y="15410"/>
                        <a:pt x="42648" y="15410"/>
                      </a:cubicBezTo>
                      <a:close/>
                      <a:moveTo>
                        <a:pt x="42140" y="14672"/>
                      </a:moveTo>
                      <a:cubicBezTo>
                        <a:pt x="43056" y="14672"/>
                        <a:pt x="44092" y="15029"/>
                        <a:pt x="44737" y="15650"/>
                      </a:cubicBezTo>
                      <a:cubicBezTo>
                        <a:pt x="44567" y="15659"/>
                        <a:pt x="44398" y="15668"/>
                        <a:pt x="44228" y="15686"/>
                      </a:cubicBezTo>
                      <a:cubicBezTo>
                        <a:pt x="43791" y="15361"/>
                        <a:pt x="43276" y="15216"/>
                        <a:pt x="42746" y="15216"/>
                      </a:cubicBezTo>
                      <a:cubicBezTo>
                        <a:pt x="42518" y="15216"/>
                        <a:pt x="42288" y="15243"/>
                        <a:pt x="42061" y="15293"/>
                      </a:cubicBezTo>
                      <a:cubicBezTo>
                        <a:pt x="41374" y="15436"/>
                        <a:pt x="40553" y="15882"/>
                        <a:pt x="40276" y="16569"/>
                      </a:cubicBezTo>
                      <a:cubicBezTo>
                        <a:pt x="40062" y="16641"/>
                        <a:pt x="39857" y="16703"/>
                        <a:pt x="39652" y="16774"/>
                      </a:cubicBezTo>
                      <a:cubicBezTo>
                        <a:pt x="39429" y="16855"/>
                        <a:pt x="39197" y="16935"/>
                        <a:pt x="38974" y="17024"/>
                      </a:cubicBezTo>
                      <a:cubicBezTo>
                        <a:pt x="39161" y="15722"/>
                        <a:pt x="40517" y="14847"/>
                        <a:pt x="41739" y="14696"/>
                      </a:cubicBezTo>
                      <a:cubicBezTo>
                        <a:pt x="41869" y="14680"/>
                        <a:pt x="42003" y="14672"/>
                        <a:pt x="42140" y="14672"/>
                      </a:cubicBezTo>
                      <a:close/>
                      <a:moveTo>
                        <a:pt x="11568" y="0"/>
                      </a:moveTo>
                      <a:cubicBezTo>
                        <a:pt x="9055" y="0"/>
                        <a:pt x="6475" y="620"/>
                        <a:pt x="4057" y="1216"/>
                      </a:cubicBezTo>
                      <a:cubicBezTo>
                        <a:pt x="4042" y="1224"/>
                        <a:pt x="4046" y="1245"/>
                        <a:pt x="4059" y="1245"/>
                      </a:cubicBezTo>
                      <a:cubicBezTo>
                        <a:pt x="4061" y="1245"/>
                        <a:pt x="4063" y="1244"/>
                        <a:pt x="4066" y="1243"/>
                      </a:cubicBezTo>
                      <a:cubicBezTo>
                        <a:pt x="6534" y="709"/>
                        <a:pt x="9097" y="219"/>
                        <a:pt x="11636" y="219"/>
                      </a:cubicBezTo>
                      <a:cubicBezTo>
                        <a:pt x="11896" y="219"/>
                        <a:pt x="12156" y="224"/>
                        <a:pt x="12416" y="235"/>
                      </a:cubicBezTo>
                      <a:cubicBezTo>
                        <a:pt x="14718" y="333"/>
                        <a:pt x="16778" y="1377"/>
                        <a:pt x="18750" y="2456"/>
                      </a:cubicBezTo>
                      <a:cubicBezTo>
                        <a:pt x="20094" y="3190"/>
                        <a:pt x="21644" y="3962"/>
                        <a:pt x="23209" y="3962"/>
                      </a:cubicBezTo>
                      <a:cubicBezTo>
                        <a:pt x="23337" y="3962"/>
                        <a:pt x="23466" y="3957"/>
                        <a:pt x="23594" y="3946"/>
                      </a:cubicBezTo>
                      <a:lnTo>
                        <a:pt x="23594" y="3946"/>
                      </a:lnTo>
                      <a:cubicBezTo>
                        <a:pt x="22871" y="4410"/>
                        <a:pt x="22256" y="4972"/>
                        <a:pt x="21578" y="5552"/>
                      </a:cubicBezTo>
                      <a:cubicBezTo>
                        <a:pt x="20766" y="5561"/>
                        <a:pt x="19981" y="5846"/>
                        <a:pt x="19312" y="6364"/>
                      </a:cubicBezTo>
                      <a:cubicBezTo>
                        <a:pt x="19107" y="5793"/>
                        <a:pt x="18116" y="5570"/>
                        <a:pt x="17626" y="5445"/>
                      </a:cubicBezTo>
                      <a:cubicBezTo>
                        <a:pt x="17259" y="5350"/>
                        <a:pt x="16838" y="5286"/>
                        <a:pt x="16416" y="5286"/>
                      </a:cubicBezTo>
                      <a:cubicBezTo>
                        <a:pt x="15966" y="5286"/>
                        <a:pt x="15515" y="5359"/>
                        <a:pt x="15128" y="5543"/>
                      </a:cubicBezTo>
                      <a:cubicBezTo>
                        <a:pt x="14956" y="5535"/>
                        <a:pt x="14787" y="5531"/>
                        <a:pt x="14623" y="5531"/>
                      </a:cubicBezTo>
                      <a:cubicBezTo>
                        <a:pt x="14039" y="5531"/>
                        <a:pt x="13507" y="5581"/>
                        <a:pt x="13040" y="5686"/>
                      </a:cubicBezTo>
                      <a:cubicBezTo>
                        <a:pt x="13031" y="5695"/>
                        <a:pt x="13023" y="5703"/>
                        <a:pt x="13023" y="5712"/>
                      </a:cubicBezTo>
                      <a:cubicBezTo>
                        <a:pt x="12844" y="5695"/>
                        <a:pt x="12666" y="5686"/>
                        <a:pt x="12478" y="5677"/>
                      </a:cubicBezTo>
                      <a:cubicBezTo>
                        <a:pt x="12416" y="4758"/>
                        <a:pt x="10962" y="4419"/>
                        <a:pt x="10105" y="4401"/>
                      </a:cubicBezTo>
                      <a:cubicBezTo>
                        <a:pt x="9903" y="4347"/>
                        <a:pt x="9677" y="4320"/>
                        <a:pt x="9442" y="4320"/>
                      </a:cubicBezTo>
                      <a:cubicBezTo>
                        <a:pt x="8828" y="4320"/>
                        <a:pt x="8155" y="4500"/>
                        <a:pt x="7697" y="4829"/>
                      </a:cubicBezTo>
                      <a:cubicBezTo>
                        <a:pt x="7688" y="4829"/>
                        <a:pt x="7679" y="4829"/>
                        <a:pt x="7670" y="4838"/>
                      </a:cubicBezTo>
                      <a:cubicBezTo>
                        <a:pt x="7081" y="5017"/>
                        <a:pt x="6582" y="5418"/>
                        <a:pt x="6055" y="5739"/>
                      </a:cubicBezTo>
                      <a:cubicBezTo>
                        <a:pt x="5582" y="6025"/>
                        <a:pt x="4967" y="6221"/>
                        <a:pt x="4378" y="6301"/>
                      </a:cubicBezTo>
                      <a:cubicBezTo>
                        <a:pt x="2924" y="6158"/>
                        <a:pt x="1488" y="6025"/>
                        <a:pt x="51" y="5641"/>
                      </a:cubicBezTo>
                      <a:cubicBezTo>
                        <a:pt x="49" y="5640"/>
                        <a:pt x="46" y="5640"/>
                        <a:pt x="43" y="5640"/>
                      </a:cubicBezTo>
                      <a:cubicBezTo>
                        <a:pt x="13" y="5640"/>
                        <a:pt x="1" y="5686"/>
                        <a:pt x="34" y="5695"/>
                      </a:cubicBezTo>
                      <a:cubicBezTo>
                        <a:pt x="1577" y="6149"/>
                        <a:pt x="3129" y="6417"/>
                        <a:pt x="4735" y="6560"/>
                      </a:cubicBezTo>
                      <a:cubicBezTo>
                        <a:pt x="5725" y="6649"/>
                        <a:pt x="6680" y="6836"/>
                        <a:pt x="7652" y="7050"/>
                      </a:cubicBezTo>
                      <a:cubicBezTo>
                        <a:pt x="8366" y="7211"/>
                        <a:pt x="9035" y="7479"/>
                        <a:pt x="9722" y="7702"/>
                      </a:cubicBezTo>
                      <a:cubicBezTo>
                        <a:pt x="9363" y="7676"/>
                        <a:pt x="9002" y="7662"/>
                        <a:pt x="8640" y="7662"/>
                      </a:cubicBezTo>
                      <a:cubicBezTo>
                        <a:pt x="8382" y="7662"/>
                        <a:pt x="8123" y="7669"/>
                        <a:pt x="7866" y="7684"/>
                      </a:cubicBezTo>
                      <a:cubicBezTo>
                        <a:pt x="5966" y="7782"/>
                        <a:pt x="4271" y="8291"/>
                        <a:pt x="2549" y="9076"/>
                      </a:cubicBezTo>
                      <a:cubicBezTo>
                        <a:pt x="2511" y="9098"/>
                        <a:pt x="2538" y="9153"/>
                        <a:pt x="2574" y="9153"/>
                      </a:cubicBezTo>
                      <a:cubicBezTo>
                        <a:pt x="2580" y="9153"/>
                        <a:pt x="2587" y="9151"/>
                        <a:pt x="2594" y="9147"/>
                      </a:cubicBezTo>
                      <a:cubicBezTo>
                        <a:pt x="4485" y="8317"/>
                        <a:pt x="6305" y="7871"/>
                        <a:pt x="8384" y="7827"/>
                      </a:cubicBezTo>
                      <a:cubicBezTo>
                        <a:pt x="8487" y="7824"/>
                        <a:pt x="8590" y="7823"/>
                        <a:pt x="8694" y="7823"/>
                      </a:cubicBezTo>
                      <a:cubicBezTo>
                        <a:pt x="11090" y="7823"/>
                        <a:pt x="13595" y="8510"/>
                        <a:pt x="15681" y="9673"/>
                      </a:cubicBezTo>
                      <a:cubicBezTo>
                        <a:pt x="17920" y="10922"/>
                        <a:pt x="19981" y="12564"/>
                        <a:pt x="22399" y="13491"/>
                      </a:cubicBezTo>
                      <a:cubicBezTo>
                        <a:pt x="24968" y="14482"/>
                        <a:pt x="27519" y="15374"/>
                        <a:pt x="30276" y="15641"/>
                      </a:cubicBezTo>
                      <a:cubicBezTo>
                        <a:pt x="30294" y="15641"/>
                        <a:pt x="30303" y="15632"/>
                        <a:pt x="30303" y="15624"/>
                      </a:cubicBezTo>
                      <a:cubicBezTo>
                        <a:pt x="30329" y="15624"/>
                        <a:pt x="30355" y="15625"/>
                        <a:pt x="30382" y="15625"/>
                      </a:cubicBezTo>
                      <a:cubicBezTo>
                        <a:pt x="30953" y="15625"/>
                        <a:pt x="31600" y="15439"/>
                        <a:pt x="31873" y="14919"/>
                      </a:cubicBezTo>
                      <a:cubicBezTo>
                        <a:pt x="32105" y="15481"/>
                        <a:pt x="32899" y="15722"/>
                        <a:pt x="33479" y="15802"/>
                      </a:cubicBezTo>
                      <a:cubicBezTo>
                        <a:pt x="33755" y="15900"/>
                        <a:pt x="34049" y="15945"/>
                        <a:pt x="34326" y="15954"/>
                      </a:cubicBezTo>
                      <a:cubicBezTo>
                        <a:pt x="34522" y="16043"/>
                        <a:pt x="34736" y="16105"/>
                        <a:pt x="34942" y="16150"/>
                      </a:cubicBezTo>
                      <a:cubicBezTo>
                        <a:pt x="33387" y="16712"/>
                        <a:pt x="31645" y="16863"/>
                        <a:pt x="29954" y="16863"/>
                      </a:cubicBezTo>
                      <a:cubicBezTo>
                        <a:pt x="29365" y="16863"/>
                        <a:pt x="28782" y="16844"/>
                        <a:pt x="28215" y="16819"/>
                      </a:cubicBezTo>
                      <a:cubicBezTo>
                        <a:pt x="26217" y="16730"/>
                        <a:pt x="24290" y="16328"/>
                        <a:pt x="22407" y="15677"/>
                      </a:cubicBezTo>
                      <a:cubicBezTo>
                        <a:pt x="22405" y="15676"/>
                        <a:pt x="22402" y="15676"/>
                        <a:pt x="22400" y="15676"/>
                      </a:cubicBezTo>
                      <a:cubicBezTo>
                        <a:pt x="22369" y="15676"/>
                        <a:pt x="22357" y="15722"/>
                        <a:pt x="22390" y="15731"/>
                      </a:cubicBezTo>
                      <a:cubicBezTo>
                        <a:pt x="24290" y="16489"/>
                        <a:pt x="26172" y="16881"/>
                        <a:pt x="28215" y="16988"/>
                      </a:cubicBezTo>
                      <a:cubicBezTo>
                        <a:pt x="28837" y="17024"/>
                        <a:pt x="29490" y="17051"/>
                        <a:pt x="30154" y="17051"/>
                      </a:cubicBezTo>
                      <a:cubicBezTo>
                        <a:pt x="31853" y="17051"/>
                        <a:pt x="33620" y="16872"/>
                        <a:pt x="35102" y="16186"/>
                      </a:cubicBezTo>
                      <a:cubicBezTo>
                        <a:pt x="35129" y="16186"/>
                        <a:pt x="35156" y="16195"/>
                        <a:pt x="35174" y="16195"/>
                      </a:cubicBezTo>
                      <a:cubicBezTo>
                        <a:pt x="35352" y="16302"/>
                        <a:pt x="35548" y="16382"/>
                        <a:pt x="35744" y="16426"/>
                      </a:cubicBezTo>
                      <a:cubicBezTo>
                        <a:pt x="35808" y="16443"/>
                        <a:pt x="35875" y="16451"/>
                        <a:pt x="35942" y="16451"/>
                      </a:cubicBezTo>
                      <a:cubicBezTo>
                        <a:pt x="36053" y="16451"/>
                        <a:pt x="36165" y="16430"/>
                        <a:pt x="36271" y="16391"/>
                      </a:cubicBezTo>
                      <a:lnTo>
                        <a:pt x="36271" y="16391"/>
                      </a:lnTo>
                      <a:cubicBezTo>
                        <a:pt x="35825" y="16792"/>
                        <a:pt x="35218" y="17096"/>
                        <a:pt x="34736" y="17354"/>
                      </a:cubicBezTo>
                      <a:cubicBezTo>
                        <a:pt x="33960" y="17774"/>
                        <a:pt x="33024" y="17970"/>
                        <a:pt x="32167" y="18184"/>
                      </a:cubicBezTo>
                      <a:cubicBezTo>
                        <a:pt x="31243" y="18419"/>
                        <a:pt x="30271" y="18512"/>
                        <a:pt x="29294" y="18512"/>
                      </a:cubicBezTo>
                      <a:cubicBezTo>
                        <a:pt x="28270" y="18512"/>
                        <a:pt x="27243" y="18410"/>
                        <a:pt x="26261" y="18264"/>
                      </a:cubicBezTo>
                      <a:cubicBezTo>
                        <a:pt x="22729" y="17747"/>
                        <a:pt x="19356" y="16703"/>
                        <a:pt x="16082" y="15293"/>
                      </a:cubicBezTo>
                      <a:cubicBezTo>
                        <a:pt x="13968" y="14384"/>
                        <a:pt x="11979" y="13536"/>
                        <a:pt x="9633" y="13340"/>
                      </a:cubicBezTo>
                      <a:cubicBezTo>
                        <a:pt x="9249" y="13309"/>
                        <a:pt x="8855" y="13293"/>
                        <a:pt x="8457" y="13293"/>
                      </a:cubicBezTo>
                      <a:cubicBezTo>
                        <a:pt x="6781" y="13293"/>
                        <a:pt x="5016" y="13571"/>
                        <a:pt x="3495" y="14169"/>
                      </a:cubicBezTo>
                      <a:cubicBezTo>
                        <a:pt x="3462" y="14178"/>
                        <a:pt x="3475" y="14224"/>
                        <a:pt x="3505" y="14224"/>
                      </a:cubicBezTo>
                      <a:cubicBezTo>
                        <a:pt x="3507" y="14224"/>
                        <a:pt x="3510" y="14224"/>
                        <a:pt x="3513" y="14223"/>
                      </a:cubicBezTo>
                      <a:cubicBezTo>
                        <a:pt x="4956" y="13687"/>
                        <a:pt x="6563" y="13448"/>
                        <a:pt x="8148" y="13448"/>
                      </a:cubicBezTo>
                      <a:cubicBezTo>
                        <a:pt x="8991" y="13448"/>
                        <a:pt x="9829" y="13516"/>
                        <a:pt x="10632" y="13643"/>
                      </a:cubicBezTo>
                      <a:cubicBezTo>
                        <a:pt x="13263" y="14062"/>
                        <a:pt x="15547" y="15356"/>
                        <a:pt x="17983" y="16346"/>
                      </a:cubicBezTo>
                      <a:cubicBezTo>
                        <a:pt x="21266" y="17684"/>
                        <a:pt x="24977" y="18594"/>
                        <a:pt x="28527" y="18719"/>
                      </a:cubicBezTo>
                      <a:cubicBezTo>
                        <a:pt x="28695" y="18724"/>
                        <a:pt x="28862" y="18727"/>
                        <a:pt x="29028" y="18727"/>
                      </a:cubicBezTo>
                      <a:cubicBezTo>
                        <a:pt x="30584" y="18727"/>
                        <a:pt x="32068" y="18500"/>
                        <a:pt x="33568" y="18032"/>
                      </a:cubicBezTo>
                      <a:cubicBezTo>
                        <a:pt x="34567" y="17711"/>
                        <a:pt x="35976" y="17140"/>
                        <a:pt x="36619" y="16186"/>
                      </a:cubicBezTo>
                      <a:cubicBezTo>
                        <a:pt x="37083" y="15811"/>
                        <a:pt x="37306" y="15124"/>
                        <a:pt x="36681" y="14803"/>
                      </a:cubicBezTo>
                      <a:cubicBezTo>
                        <a:pt x="36669" y="14796"/>
                        <a:pt x="36656" y="14793"/>
                        <a:pt x="36645" y="14793"/>
                      </a:cubicBezTo>
                      <a:cubicBezTo>
                        <a:pt x="36585" y="14793"/>
                        <a:pt x="36550" y="14881"/>
                        <a:pt x="36610" y="14919"/>
                      </a:cubicBezTo>
                      <a:cubicBezTo>
                        <a:pt x="36806" y="15062"/>
                        <a:pt x="36886" y="15240"/>
                        <a:pt x="36860" y="15472"/>
                      </a:cubicBezTo>
                      <a:cubicBezTo>
                        <a:pt x="36860" y="15588"/>
                        <a:pt x="36833" y="15695"/>
                        <a:pt x="36788" y="15775"/>
                      </a:cubicBezTo>
                      <a:cubicBezTo>
                        <a:pt x="36779" y="15775"/>
                        <a:pt x="36761" y="15775"/>
                        <a:pt x="36753" y="15793"/>
                      </a:cubicBezTo>
                      <a:cubicBezTo>
                        <a:pt x="36735" y="15838"/>
                        <a:pt x="36708" y="15882"/>
                        <a:pt x="36681" y="15927"/>
                      </a:cubicBezTo>
                      <a:cubicBezTo>
                        <a:pt x="36517" y="16077"/>
                        <a:pt x="36260" y="16138"/>
                        <a:pt x="36012" y="16138"/>
                      </a:cubicBezTo>
                      <a:cubicBezTo>
                        <a:pt x="35802" y="16138"/>
                        <a:pt x="35598" y="16094"/>
                        <a:pt x="35459" y="16025"/>
                      </a:cubicBezTo>
                      <a:cubicBezTo>
                        <a:pt x="34835" y="15722"/>
                        <a:pt x="34835" y="15070"/>
                        <a:pt x="34995" y="14500"/>
                      </a:cubicBezTo>
                      <a:cubicBezTo>
                        <a:pt x="35182" y="13822"/>
                        <a:pt x="36173" y="13411"/>
                        <a:pt x="36779" y="13242"/>
                      </a:cubicBezTo>
                      <a:cubicBezTo>
                        <a:pt x="37050" y="13168"/>
                        <a:pt x="37331" y="13133"/>
                        <a:pt x="37615" y="13133"/>
                      </a:cubicBezTo>
                      <a:cubicBezTo>
                        <a:pt x="38775" y="13133"/>
                        <a:pt x="39981" y="13716"/>
                        <a:pt x="40669" y="14633"/>
                      </a:cubicBezTo>
                      <a:cubicBezTo>
                        <a:pt x="40696" y="14660"/>
                        <a:pt x="40722" y="14669"/>
                        <a:pt x="40749" y="14678"/>
                      </a:cubicBezTo>
                      <a:cubicBezTo>
                        <a:pt x="39741" y="15088"/>
                        <a:pt x="38894" y="15989"/>
                        <a:pt x="38849" y="17069"/>
                      </a:cubicBezTo>
                      <a:cubicBezTo>
                        <a:pt x="35701" y="18305"/>
                        <a:pt x="32440" y="20323"/>
                        <a:pt x="29034" y="20323"/>
                      </a:cubicBezTo>
                      <a:cubicBezTo>
                        <a:pt x="28386" y="20323"/>
                        <a:pt x="27732" y="20250"/>
                        <a:pt x="27073" y="20084"/>
                      </a:cubicBezTo>
                      <a:cubicBezTo>
                        <a:pt x="27068" y="20083"/>
                        <a:pt x="27063" y="20082"/>
                        <a:pt x="27058" y="20082"/>
                      </a:cubicBezTo>
                      <a:cubicBezTo>
                        <a:pt x="27007" y="20082"/>
                        <a:pt x="26989" y="20165"/>
                        <a:pt x="27046" y="20173"/>
                      </a:cubicBezTo>
                      <a:cubicBezTo>
                        <a:pt x="27761" y="20369"/>
                        <a:pt x="28471" y="20455"/>
                        <a:pt x="29176" y="20455"/>
                      </a:cubicBezTo>
                      <a:cubicBezTo>
                        <a:pt x="32418" y="20455"/>
                        <a:pt x="35554" y="18648"/>
                        <a:pt x="38492" y="17461"/>
                      </a:cubicBezTo>
                      <a:cubicBezTo>
                        <a:pt x="40392" y="16694"/>
                        <a:pt x="42417" y="16061"/>
                        <a:pt x="44469" y="15873"/>
                      </a:cubicBezTo>
                      <a:cubicBezTo>
                        <a:pt x="44945" y="15833"/>
                        <a:pt x="45442" y="15808"/>
                        <a:pt x="45946" y="15808"/>
                      </a:cubicBezTo>
                      <a:cubicBezTo>
                        <a:pt x="47112" y="15808"/>
                        <a:pt x="48311" y="15942"/>
                        <a:pt x="49358" y="16328"/>
                      </a:cubicBezTo>
                      <a:cubicBezTo>
                        <a:pt x="49360" y="16329"/>
                        <a:pt x="49362" y="16330"/>
                        <a:pt x="49364" y="16330"/>
                      </a:cubicBezTo>
                      <a:cubicBezTo>
                        <a:pt x="49379" y="16330"/>
                        <a:pt x="49391" y="16301"/>
                        <a:pt x="49367" y="16293"/>
                      </a:cubicBezTo>
                      <a:cubicBezTo>
                        <a:pt x="48163" y="15740"/>
                        <a:pt x="46745" y="15639"/>
                        <a:pt x="45416" y="15639"/>
                      </a:cubicBezTo>
                      <a:cubicBezTo>
                        <a:pt x="45287" y="15639"/>
                        <a:pt x="45158" y="15640"/>
                        <a:pt x="45031" y="15641"/>
                      </a:cubicBezTo>
                      <a:cubicBezTo>
                        <a:pt x="44978" y="15641"/>
                        <a:pt x="44924" y="15641"/>
                        <a:pt x="44871" y="15650"/>
                      </a:cubicBezTo>
                      <a:cubicBezTo>
                        <a:pt x="44517" y="14722"/>
                        <a:pt x="43134" y="14439"/>
                        <a:pt x="42101" y="14439"/>
                      </a:cubicBezTo>
                      <a:cubicBezTo>
                        <a:pt x="41883" y="14439"/>
                        <a:pt x="41681" y="14451"/>
                        <a:pt x="41507" y="14473"/>
                      </a:cubicBezTo>
                      <a:cubicBezTo>
                        <a:pt x="41311" y="14500"/>
                        <a:pt x="41106" y="14553"/>
                        <a:pt x="40910" y="14624"/>
                      </a:cubicBezTo>
                      <a:cubicBezTo>
                        <a:pt x="40928" y="14589"/>
                        <a:pt x="40936" y="14544"/>
                        <a:pt x="40901" y="14500"/>
                      </a:cubicBezTo>
                      <a:cubicBezTo>
                        <a:pt x="40589" y="14080"/>
                        <a:pt x="40205" y="13741"/>
                        <a:pt x="39786" y="13483"/>
                      </a:cubicBezTo>
                      <a:cubicBezTo>
                        <a:pt x="39331" y="13081"/>
                        <a:pt x="38751" y="12813"/>
                        <a:pt x="38117" y="12662"/>
                      </a:cubicBezTo>
                      <a:cubicBezTo>
                        <a:pt x="37422" y="11957"/>
                        <a:pt x="36699" y="11520"/>
                        <a:pt x="35611" y="11377"/>
                      </a:cubicBezTo>
                      <a:cubicBezTo>
                        <a:pt x="35557" y="11377"/>
                        <a:pt x="35495" y="11368"/>
                        <a:pt x="35432" y="11359"/>
                      </a:cubicBezTo>
                      <a:cubicBezTo>
                        <a:pt x="34995" y="11235"/>
                        <a:pt x="34554" y="11174"/>
                        <a:pt x="34087" y="11174"/>
                      </a:cubicBezTo>
                      <a:cubicBezTo>
                        <a:pt x="33915" y="11174"/>
                        <a:pt x="33739" y="11182"/>
                        <a:pt x="33559" y="11199"/>
                      </a:cubicBezTo>
                      <a:cubicBezTo>
                        <a:pt x="33024" y="11243"/>
                        <a:pt x="32221" y="11466"/>
                        <a:pt x="31882" y="11939"/>
                      </a:cubicBezTo>
                      <a:cubicBezTo>
                        <a:pt x="31703" y="11908"/>
                        <a:pt x="31520" y="11892"/>
                        <a:pt x="31336" y="11892"/>
                      </a:cubicBezTo>
                      <a:cubicBezTo>
                        <a:pt x="31152" y="11892"/>
                        <a:pt x="30967" y="11908"/>
                        <a:pt x="30784" y="11939"/>
                      </a:cubicBezTo>
                      <a:lnTo>
                        <a:pt x="30775" y="11939"/>
                      </a:lnTo>
                      <a:cubicBezTo>
                        <a:pt x="30601" y="11935"/>
                        <a:pt x="30416" y="11930"/>
                        <a:pt x="30226" y="11930"/>
                      </a:cubicBezTo>
                      <a:cubicBezTo>
                        <a:pt x="29669" y="11930"/>
                        <a:pt x="29069" y="11969"/>
                        <a:pt x="28563" y="12162"/>
                      </a:cubicBezTo>
                      <a:cubicBezTo>
                        <a:pt x="28563" y="12162"/>
                        <a:pt x="28554" y="12153"/>
                        <a:pt x="28545" y="12153"/>
                      </a:cubicBezTo>
                      <a:cubicBezTo>
                        <a:pt x="28527" y="12153"/>
                        <a:pt x="28508" y="12153"/>
                        <a:pt x="28489" y="12153"/>
                      </a:cubicBezTo>
                      <a:cubicBezTo>
                        <a:pt x="28063" y="12153"/>
                        <a:pt x="27647" y="12251"/>
                        <a:pt x="27296" y="12439"/>
                      </a:cubicBezTo>
                      <a:cubicBezTo>
                        <a:pt x="26993" y="12457"/>
                        <a:pt x="26690" y="12537"/>
                        <a:pt x="26431" y="12697"/>
                      </a:cubicBezTo>
                      <a:cubicBezTo>
                        <a:pt x="26324" y="12733"/>
                        <a:pt x="26208" y="12769"/>
                        <a:pt x="26092" y="12805"/>
                      </a:cubicBezTo>
                      <a:cubicBezTo>
                        <a:pt x="25896" y="12867"/>
                        <a:pt x="25566" y="13126"/>
                        <a:pt x="25450" y="13286"/>
                      </a:cubicBezTo>
                      <a:cubicBezTo>
                        <a:pt x="25155" y="13679"/>
                        <a:pt x="25146" y="14053"/>
                        <a:pt x="25432" y="14392"/>
                      </a:cubicBezTo>
                      <a:cubicBezTo>
                        <a:pt x="24254" y="14009"/>
                        <a:pt x="23112" y="13554"/>
                        <a:pt x="22006" y="13054"/>
                      </a:cubicBezTo>
                      <a:cubicBezTo>
                        <a:pt x="21016" y="12608"/>
                        <a:pt x="20088" y="12046"/>
                        <a:pt x="19169" y="11466"/>
                      </a:cubicBezTo>
                      <a:lnTo>
                        <a:pt x="19169" y="11466"/>
                      </a:lnTo>
                      <a:cubicBezTo>
                        <a:pt x="19533" y="11527"/>
                        <a:pt x="19902" y="11550"/>
                        <a:pt x="20275" y="11550"/>
                      </a:cubicBezTo>
                      <a:cubicBezTo>
                        <a:pt x="21329" y="11550"/>
                        <a:pt x="22408" y="11363"/>
                        <a:pt x="23442" y="11297"/>
                      </a:cubicBezTo>
                      <a:cubicBezTo>
                        <a:pt x="25218" y="11181"/>
                        <a:pt x="26957" y="10887"/>
                        <a:pt x="28697" y="10485"/>
                      </a:cubicBezTo>
                      <a:cubicBezTo>
                        <a:pt x="30570" y="10048"/>
                        <a:pt x="32390" y="9762"/>
                        <a:pt x="34308" y="9602"/>
                      </a:cubicBezTo>
                      <a:cubicBezTo>
                        <a:pt x="34637" y="9575"/>
                        <a:pt x="34970" y="9562"/>
                        <a:pt x="35306" y="9562"/>
                      </a:cubicBezTo>
                      <a:cubicBezTo>
                        <a:pt x="36849" y="9562"/>
                        <a:pt x="38449" y="9822"/>
                        <a:pt x="39928" y="10093"/>
                      </a:cubicBezTo>
                      <a:cubicBezTo>
                        <a:pt x="39932" y="10093"/>
                        <a:pt x="39935" y="10093"/>
                        <a:pt x="39938" y="10093"/>
                      </a:cubicBezTo>
                      <a:cubicBezTo>
                        <a:pt x="39985" y="10093"/>
                        <a:pt x="40006" y="10029"/>
                        <a:pt x="39955" y="10012"/>
                      </a:cubicBezTo>
                      <a:cubicBezTo>
                        <a:pt x="38251" y="9593"/>
                        <a:pt x="36519" y="9383"/>
                        <a:pt x="34786" y="9383"/>
                      </a:cubicBezTo>
                      <a:cubicBezTo>
                        <a:pt x="33091" y="9383"/>
                        <a:pt x="31395" y="9584"/>
                        <a:pt x="29723" y="9986"/>
                      </a:cubicBezTo>
                      <a:cubicBezTo>
                        <a:pt x="27814" y="10440"/>
                        <a:pt x="25922" y="10878"/>
                        <a:pt x="23969" y="11047"/>
                      </a:cubicBezTo>
                      <a:cubicBezTo>
                        <a:pt x="23094" y="11127"/>
                        <a:pt x="22229" y="11172"/>
                        <a:pt x="21364" y="11279"/>
                      </a:cubicBezTo>
                      <a:cubicBezTo>
                        <a:pt x="20846" y="11339"/>
                        <a:pt x="20292" y="11395"/>
                        <a:pt x="19750" y="11395"/>
                      </a:cubicBezTo>
                      <a:cubicBezTo>
                        <a:pt x="19489" y="11395"/>
                        <a:pt x="19231" y="11382"/>
                        <a:pt x="18982" y="11350"/>
                      </a:cubicBezTo>
                      <a:cubicBezTo>
                        <a:pt x="18545" y="11074"/>
                        <a:pt x="18116" y="10797"/>
                        <a:pt x="17679" y="10521"/>
                      </a:cubicBezTo>
                      <a:lnTo>
                        <a:pt x="17724" y="10521"/>
                      </a:lnTo>
                      <a:cubicBezTo>
                        <a:pt x="17848" y="10563"/>
                        <a:pt x="17985" y="10583"/>
                        <a:pt x="18129" y="10583"/>
                      </a:cubicBezTo>
                      <a:cubicBezTo>
                        <a:pt x="18408" y="10583"/>
                        <a:pt x="18711" y="10508"/>
                        <a:pt x="18982" y="10378"/>
                      </a:cubicBezTo>
                      <a:cubicBezTo>
                        <a:pt x="18982" y="10387"/>
                        <a:pt x="18991" y="10387"/>
                        <a:pt x="18991" y="10387"/>
                      </a:cubicBezTo>
                      <a:cubicBezTo>
                        <a:pt x="19021" y="10389"/>
                        <a:pt x="19052" y="10390"/>
                        <a:pt x="19085" y="10390"/>
                      </a:cubicBezTo>
                      <a:cubicBezTo>
                        <a:pt x="19689" y="10390"/>
                        <a:pt x="20673" y="10001"/>
                        <a:pt x="20597" y="9290"/>
                      </a:cubicBezTo>
                      <a:cubicBezTo>
                        <a:pt x="20588" y="9174"/>
                        <a:pt x="20543" y="9058"/>
                        <a:pt x="20481" y="8942"/>
                      </a:cubicBezTo>
                      <a:cubicBezTo>
                        <a:pt x="21676" y="8844"/>
                        <a:pt x="22871" y="8710"/>
                        <a:pt x="24049" y="8469"/>
                      </a:cubicBezTo>
                      <a:cubicBezTo>
                        <a:pt x="24807" y="8317"/>
                        <a:pt x="25548" y="8237"/>
                        <a:pt x="26261" y="7925"/>
                      </a:cubicBezTo>
                      <a:cubicBezTo>
                        <a:pt x="26904" y="7648"/>
                        <a:pt x="27582" y="7461"/>
                        <a:pt x="28251" y="7274"/>
                      </a:cubicBezTo>
                      <a:cubicBezTo>
                        <a:pt x="29544" y="6899"/>
                        <a:pt x="30865" y="6524"/>
                        <a:pt x="32221" y="6488"/>
                      </a:cubicBezTo>
                      <a:cubicBezTo>
                        <a:pt x="32515" y="6481"/>
                        <a:pt x="32809" y="6478"/>
                        <a:pt x="33103" y="6478"/>
                      </a:cubicBezTo>
                      <a:cubicBezTo>
                        <a:pt x="34263" y="6478"/>
                        <a:pt x="35423" y="6528"/>
                        <a:pt x="36583" y="6578"/>
                      </a:cubicBezTo>
                      <a:cubicBezTo>
                        <a:pt x="39099" y="6676"/>
                        <a:pt x="41641" y="7042"/>
                        <a:pt x="44121" y="7505"/>
                      </a:cubicBezTo>
                      <a:cubicBezTo>
                        <a:pt x="46771" y="7996"/>
                        <a:pt x="49349" y="9111"/>
                        <a:pt x="51909" y="9959"/>
                      </a:cubicBezTo>
                      <a:cubicBezTo>
                        <a:pt x="52686" y="10209"/>
                        <a:pt x="53453" y="10458"/>
                        <a:pt x="54247" y="10655"/>
                      </a:cubicBezTo>
                      <a:cubicBezTo>
                        <a:pt x="54586" y="10735"/>
                        <a:pt x="54969" y="10842"/>
                        <a:pt x="55335" y="10860"/>
                      </a:cubicBezTo>
                      <a:cubicBezTo>
                        <a:pt x="55166" y="11011"/>
                        <a:pt x="54880" y="11288"/>
                        <a:pt x="54657" y="11538"/>
                      </a:cubicBezTo>
                      <a:cubicBezTo>
                        <a:pt x="54461" y="11752"/>
                        <a:pt x="53417" y="12662"/>
                        <a:pt x="52561" y="12840"/>
                      </a:cubicBezTo>
                      <a:cubicBezTo>
                        <a:pt x="52373" y="12822"/>
                        <a:pt x="52195" y="12813"/>
                        <a:pt x="52008" y="12805"/>
                      </a:cubicBezTo>
                      <a:cubicBezTo>
                        <a:pt x="51115" y="12751"/>
                        <a:pt x="49893" y="12582"/>
                        <a:pt x="49287" y="12439"/>
                      </a:cubicBezTo>
                      <a:cubicBezTo>
                        <a:pt x="48680" y="12287"/>
                        <a:pt x="47520" y="12109"/>
                        <a:pt x="46735" y="11645"/>
                      </a:cubicBezTo>
                      <a:cubicBezTo>
                        <a:pt x="46730" y="11641"/>
                        <a:pt x="46725" y="11639"/>
                        <a:pt x="46719" y="11639"/>
                      </a:cubicBezTo>
                      <a:cubicBezTo>
                        <a:pt x="46682" y="11639"/>
                        <a:pt x="46633" y="11702"/>
                        <a:pt x="46664" y="11725"/>
                      </a:cubicBezTo>
                      <a:cubicBezTo>
                        <a:pt x="47288" y="12109"/>
                        <a:pt x="48180" y="12367"/>
                        <a:pt x="48894" y="12537"/>
                      </a:cubicBezTo>
                      <a:cubicBezTo>
                        <a:pt x="49786" y="12760"/>
                        <a:pt x="51615" y="13045"/>
                        <a:pt x="52302" y="13108"/>
                      </a:cubicBezTo>
                      <a:cubicBezTo>
                        <a:pt x="52694" y="13144"/>
                        <a:pt x="53613" y="13207"/>
                        <a:pt x="54583" y="13207"/>
                      </a:cubicBezTo>
                      <a:cubicBezTo>
                        <a:pt x="55289" y="13207"/>
                        <a:pt x="56023" y="13174"/>
                        <a:pt x="56602" y="13072"/>
                      </a:cubicBezTo>
                      <a:cubicBezTo>
                        <a:pt x="56718" y="13206"/>
                        <a:pt x="56887" y="13322"/>
                        <a:pt x="57084" y="13367"/>
                      </a:cubicBezTo>
                      <a:cubicBezTo>
                        <a:pt x="57160" y="13386"/>
                        <a:pt x="57235" y="13395"/>
                        <a:pt x="57309" y="13395"/>
                      </a:cubicBezTo>
                      <a:cubicBezTo>
                        <a:pt x="57616" y="13395"/>
                        <a:pt x="57901" y="13240"/>
                        <a:pt x="58145" y="13010"/>
                      </a:cubicBezTo>
                      <a:cubicBezTo>
                        <a:pt x="58246" y="13080"/>
                        <a:pt x="58361" y="13110"/>
                        <a:pt x="58480" y="13110"/>
                      </a:cubicBezTo>
                      <a:cubicBezTo>
                        <a:pt x="58708" y="13110"/>
                        <a:pt x="58951" y="13002"/>
                        <a:pt x="59144" y="12867"/>
                      </a:cubicBezTo>
                      <a:cubicBezTo>
                        <a:pt x="59189" y="12831"/>
                        <a:pt x="59234" y="12796"/>
                        <a:pt x="59269" y="12760"/>
                      </a:cubicBezTo>
                      <a:cubicBezTo>
                        <a:pt x="59894" y="12733"/>
                        <a:pt x="60295" y="11877"/>
                        <a:pt x="60108" y="11324"/>
                      </a:cubicBezTo>
                      <a:cubicBezTo>
                        <a:pt x="60010" y="11056"/>
                        <a:pt x="59626" y="10878"/>
                        <a:pt x="59385" y="10788"/>
                      </a:cubicBezTo>
                      <a:cubicBezTo>
                        <a:pt x="59164" y="10696"/>
                        <a:pt x="58948" y="10663"/>
                        <a:pt x="58729" y="10663"/>
                      </a:cubicBezTo>
                      <a:cubicBezTo>
                        <a:pt x="58630" y="10663"/>
                        <a:pt x="58531" y="10670"/>
                        <a:pt x="58431" y="10681"/>
                      </a:cubicBezTo>
                      <a:cubicBezTo>
                        <a:pt x="58237" y="10638"/>
                        <a:pt x="58035" y="10616"/>
                        <a:pt x="57833" y="10616"/>
                      </a:cubicBezTo>
                      <a:cubicBezTo>
                        <a:pt x="57746" y="10616"/>
                        <a:pt x="57660" y="10620"/>
                        <a:pt x="57574" y="10628"/>
                      </a:cubicBezTo>
                      <a:cubicBezTo>
                        <a:pt x="58057" y="10416"/>
                        <a:pt x="58759" y="10199"/>
                        <a:pt x="59368" y="10199"/>
                      </a:cubicBezTo>
                      <a:cubicBezTo>
                        <a:pt x="60043" y="10199"/>
                        <a:pt x="60602" y="10466"/>
                        <a:pt x="60616" y="11306"/>
                      </a:cubicBezTo>
                      <a:cubicBezTo>
                        <a:pt x="60621" y="11373"/>
                        <a:pt x="60672" y="11406"/>
                        <a:pt x="60721" y="11406"/>
                      </a:cubicBezTo>
                      <a:cubicBezTo>
                        <a:pt x="60770" y="11406"/>
                        <a:pt x="60817" y="11373"/>
                        <a:pt x="60813" y="11306"/>
                      </a:cubicBezTo>
                      <a:cubicBezTo>
                        <a:pt x="60795" y="10672"/>
                        <a:pt x="60420" y="10325"/>
                        <a:pt x="59849" y="10110"/>
                      </a:cubicBezTo>
                      <a:cubicBezTo>
                        <a:pt x="59680" y="10048"/>
                        <a:pt x="59510" y="10012"/>
                        <a:pt x="59341" y="10003"/>
                      </a:cubicBezTo>
                      <a:cubicBezTo>
                        <a:pt x="59525" y="9947"/>
                        <a:pt x="59706" y="9911"/>
                        <a:pt x="59892" y="9911"/>
                      </a:cubicBezTo>
                      <a:cubicBezTo>
                        <a:pt x="60029" y="9911"/>
                        <a:pt x="60169" y="9931"/>
                        <a:pt x="60313" y="9977"/>
                      </a:cubicBezTo>
                      <a:cubicBezTo>
                        <a:pt x="60563" y="10066"/>
                        <a:pt x="60830" y="10200"/>
                        <a:pt x="61027" y="10387"/>
                      </a:cubicBezTo>
                      <a:cubicBezTo>
                        <a:pt x="61250" y="10601"/>
                        <a:pt x="61143" y="10967"/>
                        <a:pt x="61098" y="11226"/>
                      </a:cubicBezTo>
                      <a:cubicBezTo>
                        <a:pt x="61092" y="11263"/>
                        <a:pt x="61121" y="11301"/>
                        <a:pt x="61155" y="11301"/>
                      </a:cubicBezTo>
                      <a:cubicBezTo>
                        <a:pt x="61169" y="11301"/>
                        <a:pt x="61183" y="11295"/>
                        <a:pt x="61196" y="11279"/>
                      </a:cubicBezTo>
                      <a:cubicBezTo>
                        <a:pt x="61607" y="10815"/>
                        <a:pt x="61187" y="10235"/>
                        <a:pt x="60750" y="10012"/>
                      </a:cubicBezTo>
                      <a:cubicBezTo>
                        <a:pt x="60474" y="9863"/>
                        <a:pt x="60207" y="9789"/>
                        <a:pt x="59946" y="9789"/>
                      </a:cubicBezTo>
                      <a:cubicBezTo>
                        <a:pt x="59694" y="9789"/>
                        <a:pt x="59448" y="9858"/>
                        <a:pt x="59207" y="9994"/>
                      </a:cubicBezTo>
                      <a:cubicBezTo>
                        <a:pt x="58564" y="9994"/>
                        <a:pt x="57922" y="10298"/>
                        <a:pt x="57378" y="10646"/>
                      </a:cubicBezTo>
                      <a:cubicBezTo>
                        <a:pt x="57263" y="10636"/>
                        <a:pt x="57150" y="10631"/>
                        <a:pt x="57041" y="10631"/>
                      </a:cubicBezTo>
                      <a:cubicBezTo>
                        <a:pt x="56751" y="10631"/>
                        <a:pt x="56489" y="10663"/>
                        <a:pt x="56307" y="10708"/>
                      </a:cubicBezTo>
                      <a:cubicBezTo>
                        <a:pt x="55915" y="10806"/>
                        <a:pt x="55549" y="10994"/>
                        <a:pt x="55201" y="11226"/>
                      </a:cubicBezTo>
                      <a:cubicBezTo>
                        <a:pt x="55933" y="10556"/>
                        <a:pt x="56869" y="10057"/>
                        <a:pt x="57672" y="9513"/>
                      </a:cubicBezTo>
                      <a:cubicBezTo>
                        <a:pt x="57702" y="9490"/>
                        <a:pt x="57688" y="9455"/>
                        <a:pt x="57662" y="9455"/>
                      </a:cubicBezTo>
                      <a:cubicBezTo>
                        <a:pt x="57657" y="9455"/>
                        <a:pt x="57651" y="9456"/>
                        <a:pt x="57646" y="9459"/>
                      </a:cubicBezTo>
                      <a:cubicBezTo>
                        <a:pt x="56869" y="9861"/>
                        <a:pt x="56111" y="10200"/>
                        <a:pt x="55469" y="10744"/>
                      </a:cubicBezTo>
                      <a:cubicBezTo>
                        <a:pt x="54630" y="10726"/>
                        <a:pt x="53694" y="10253"/>
                        <a:pt x="52935" y="10003"/>
                      </a:cubicBezTo>
                      <a:cubicBezTo>
                        <a:pt x="51508" y="9531"/>
                        <a:pt x="50098" y="9013"/>
                        <a:pt x="48671" y="8514"/>
                      </a:cubicBezTo>
                      <a:cubicBezTo>
                        <a:pt x="47404" y="8076"/>
                        <a:pt x="46129" y="7648"/>
                        <a:pt x="44826" y="7327"/>
                      </a:cubicBezTo>
                      <a:cubicBezTo>
                        <a:pt x="43666" y="7042"/>
                        <a:pt x="42453" y="6917"/>
                        <a:pt x="41267" y="6756"/>
                      </a:cubicBezTo>
                      <a:cubicBezTo>
                        <a:pt x="38965" y="6453"/>
                        <a:pt x="36690" y="6292"/>
                        <a:pt x="34380" y="6248"/>
                      </a:cubicBezTo>
                      <a:cubicBezTo>
                        <a:pt x="34603" y="6034"/>
                        <a:pt x="34594" y="5703"/>
                        <a:pt x="34442" y="5436"/>
                      </a:cubicBezTo>
                      <a:cubicBezTo>
                        <a:pt x="34307" y="5182"/>
                        <a:pt x="33980" y="5105"/>
                        <a:pt x="33711" y="5105"/>
                      </a:cubicBezTo>
                      <a:cubicBezTo>
                        <a:pt x="33696" y="5105"/>
                        <a:pt x="33681" y="5105"/>
                        <a:pt x="33666" y="5106"/>
                      </a:cubicBezTo>
                      <a:cubicBezTo>
                        <a:pt x="33621" y="4963"/>
                        <a:pt x="33541" y="4811"/>
                        <a:pt x="33416" y="4660"/>
                      </a:cubicBezTo>
                      <a:cubicBezTo>
                        <a:pt x="33188" y="4381"/>
                        <a:pt x="32732" y="4226"/>
                        <a:pt x="32295" y="4226"/>
                      </a:cubicBezTo>
                      <a:cubicBezTo>
                        <a:pt x="31962" y="4226"/>
                        <a:pt x="31640" y="4315"/>
                        <a:pt x="31436" y="4508"/>
                      </a:cubicBezTo>
                      <a:cubicBezTo>
                        <a:pt x="31346" y="4446"/>
                        <a:pt x="31257" y="4392"/>
                        <a:pt x="31177" y="4339"/>
                      </a:cubicBezTo>
                      <a:cubicBezTo>
                        <a:pt x="30832" y="4150"/>
                        <a:pt x="30404" y="4114"/>
                        <a:pt x="29996" y="4114"/>
                      </a:cubicBezTo>
                      <a:cubicBezTo>
                        <a:pt x="29940" y="4114"/>
                        <a:pt x="29885" y="4114"/>
                        <a:pt x="29830" y="4115"/>
                      </a:cubicBezTo>
                      <a:cubicBezTo>
                        <a:pt x="29678" y="4089"/>
                        <a:pt x="29518" y="4071"/>
                        <a:pt x="29357" y="4071"/>
                      </a:cubicBezTo>
                      <a:cubicBezTo>
                        <a:pt x="29348" y="4017"/>
                        <a:pt x="29339" y="3964"/>
                        <a:pt x="29321" y="3901"/>
                      </a:cubicBezTo>
                      <a:cubicBezTo>
                        <a:pt x="30347" y="3848"/>
                        <a:pt x="31337" y="3750"/>
                        <a:pt x="32328" y="3446"/>
                      </a:cubicBezTo>
                      <a:cubicBezTo>
                        <a:pt x="32649" y="3339"/>
                        <a:pt x="32970" y="3232"/>
                        <a:pt x="33282" y="3125"/>
                      </a:cubicBezTo>
                      <a:cubicBezTo>
                        <a:pt x="34237" y="3009"/>
                        <a:pt x="35191" y="2759"/>
                        <a:pt x="36146" y="2617"/>
                      </a:cubicBezTo>
                      <a:cubicBezTo>
                        <a:pt x="37618" y="2394"/>
                        <a:pt x="39081" y="2251"/>
                        <a:pt x="40562" y="2162"/>
                      </a:cubicBezTo>
                      <a:cubicBezTo>
                        <a:pt x="40942" y="2138"/>
                        <a:pt x="41322" y="2126"/>
                        <a:pt x="41703" y="2126"/>
                      </a:cubicBezTo>
                      <a:cubicBezTo>
                        <a:pt x="44178" y="2126"/>
                        <a:pt x="46664" y="2614"/>
                        <a:pt x="48983" y="3411"/>
                      </a:cubicBezTo>
                      <a:cubicBezTo>
                        <a:pt x="50411" y="3901"/>
                        <a:pt x="51838" y="4383"/>
                        <a:pt x="53265" y="4874"/>
                      </a:cubicBezTo>
                      <a:cubicBezTo>
                        <a:pt x="54514" y="5302"/>
                        <a:pt x="55915" y="5944"/>
                        <a:pt x="57253" y="6025"/>
                      </a:cubicBezTo>
                      <a:cubicBezTo>
                        <a:pt x="57289" y="6025"/>
                        <a:pt x="57289" y="5971"/>
                        <a:pt x="57253" y="5962"/>
                      </a:cubicBezTo>
                      <a:cubicBezTo>
                        <a:pt x="55888" y="5784"/>
                        <a:pt x="54452" y="5097"/>
                        <a:pt x="53158" y="4642"/>
                      </a:cubicBezTo>
                      <a:cubicBezTo>
                        <a:pt x="51615" y="4107"/>
                        <a:pt x="50081" y="3571"/>
                        <a:pt x="48537" y="3045"/>
                      </a:cubicBezTo>
                      <a:cubicBezTo>
                        <a:pt x="46090" y="2206"/>
                        <a:pt x="43558" y="1992"/>
                        <a:pt x="40998" y="1992"/>
                      </a:cubicBezTo>
                      <a:cubicBezTo>
                        <a:pt x="40945" y="1992"/>
                        <a:pt x="40892" y="1992"/>
                        <a:pt x="40838" y="1992"/>
                      </a:cubicBezTo>
                      <a:cubicBezTo>
                        <a:pt x="39536" y="2001"/>
                        <a:pt x="38207" y="2171"/>
                        <a:pt x="36922" y="2367"/>
                      </a:cubicBezTo>
                      <a:cubicBezTo>
                        <a:pt x="35860" y="2536"/>
                        <a:pt x="34772" y="2813"/>
                        <a:pt x="33693" y="2974"/>
                      </a:cubicBezTo>
                      <a:cubicBezTo>
                        <a:pt x="34397" y="2697"/>
                        <a:pt x="35093" y="2403"/>
                        <a:pt x="35780" y="2073"/>
                      </a:cubicBezTo>
                      <a:cubicBezTo>
                        <a:pt x="35812" y="2057"/>
                        <a:pt x="35794" y="1998"/>
                        <a:pt x="35758" y="1998"/>
                      </a:cubicBezTo>
                      <a:cubicBezTo>
                        <a:pt x="35754" y="1998"/>
                        <a:pt x="35749" y="1999"/>
                        <a:pt x="35744" y="2001"/>
                      </a:cubicBezTo>
                      <a:cubicBezTo>
                        <a:pt x="33630" y="2813"/>
                        <a:pt x="31534" y="3527"/>
                        <a:pt x="29277" y="3785"/>
                      </a:cubicBezTo>
                      <a:cubicBezTo>
                        <a:pt x="29232" y="3678"/>
                        <a:pt x="29161" y="3562"/>
                        <a:pt x="29080" y="3455"/>
                      </a:cubicBezTo>
                      <a:cubicBezTo>
                        <a:pt x="28729" y="2979"/>
                        <a:pt x="28059" y="2717"/>
                        <a:pt x="27414" y="2717"/>
                      </a:cubicBezTo>
                      <a:cubicBezTo>
                        <a:pt x="26994" y="2717"/>
                        <a:pt x="26585" y="2827"/>
                        <a:pt x="26279" y="3063"/>
                      </a:cubicBezTo>
                      <a:cubicBezTo>
                        <a:pt x="25682" y="3063"/>
                        <a:pt x="25066" y="3214"/>
                        <a:pt x="24531" y="3446"/>
                      </a:cubicBezTo>
                      <a:cubicBezTo>
                        <a:pt x="24272" y="3562"/>
                        <a:pt x="24040" y="3687"/>
                        <a:pt x="23808" y="3821"/>
                      </a:cubicBezTo>
                      <a:cubicBezTo>
                        <a:pt x="23784" y="3821"/>
                        <a:pt x="23759" y="3822"/>
                        <a:pt x="23735" y="3822"/>
                      </a:cubicBezTo>
                      <a:cubicBezTo>
                        <a:pt x="21665" y="3822"/>
                        <a:pt x="19701" y="2712"/>
                        <a:pt x="17947" y="1725"/>
                      </a:cubicBezTo>
                      <a:cubicBezTo>
                        <a:pt x="16198" y="726"/>
                        <a:pt x="14164" y="83"/>
                        <a:pt x="12148" y="12"/>
                      </a:cubicBezTo>
                      <a:cubicBezTo>
                        <a:pt x="11955" y="4"/>
                        <a:pt x="11762" y="0"/>
                        <a:pt x="115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6" name="Google Shape;6486;p20"/>
                <p:cNvSpPr/>
                <p:nvPr/>
              </p:nvSpPr>
              <p:spPr>
                <a:xfrm>
                  <a:off x="7825319" y="5459778"/>
                  <a:ext cx="440417" cy="71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85" h="1283" extrusionOk="0">
                      <a:moveTo>
                        <a:pt x="2500" y="1"/>
                      </a:moveTo>
                      <a:cubicBezTo>
                        <a:pt x="1675" y="1"/>
                        <a:pt x="850" y="63"/>
                        <a:pt x="28" y="95"/>
                      </a:cubicBezTo>
                      <a:cubicBezTo>
                        <a:pt x="1" y="104"/>
                        <a:pt x="1" y="140"/>
                        <a:pt x="28" y="140"/>
                      </a:cubicBezTo>
                      <a:cubicBezTo>
                        <a:pt x="246" y="146"/>
                        <a:pt x="464" y="148"/>
                        <a:pt x="683" y="148"/>
                      </a:cubicBezTo>
                      <a:cubicBezTo>
                        <a:pt x="1191" y="148"/>
                        <a:pt x="1700" y="136"/>
                        <a:pt x="2209" y="136"/>
                      </a:cubicBezTo>
                      <a:cubicBezTo>
                        <a:pt x="2743" y="136"/>
                        <a:pt x="3277" y="149"/>
                        <a:pt x="3810" y="202"/>
                      </a:cubicBezTo>
                      <a:cubicBezTo>
                        <a:pt x="5246" y="345"/>
                        <a:pt x="6477" y="934"/>
                        <a:pt x="7851" y="1282"/>
                      </a:cubicBezTo>
                      <a:cubicBezTo>
                        <a:pt x="7854" y="1282"/>
                        <a:pt x="7856" y="1283"/>
                        <a:pt x="7858" y="1283"/>
                      </a:cubicBezTo>
                      <a:cubicBezTo>
                        <a:pt x="7879" y="1283"/>
                        <a:pt x="7885" y="1245"/>
                        <a:pt x="7860" y="1237"/>
                      </a:cubicBezTo>
                      <a:cubicBezTo>
                        <a:pt x="6585" y="791"/>
                        <a:pt x="5460" y="300"/>
                        <a:pt x="4104" y="104"/>
                      </a:cubicBezTo>
                      <a:cubicBezTo>
                        <a:pt x="3571" y="27"/>
                        <a:pt x="3036" y="1"/>
                        <a:pt x="25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7" name="Google Shape;6487;p20"/>
                <p:cNvSpPr/>
                <p:nvPr/>
              </p:nvSpPr>
              <p:spPr>
                <a:xfrm>
                  <a:off x="5860244" y="5361531"/>
                  <a:ext cx="326640" cy="647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8" h="1160" extrusionOk="0">
                      <a:moveTo>
                        <a:pt x="1801" y="1"/>
                      </a:moveTo>
                      <a:cubicBezTo>
                        <a:pt x="1224" y="1"/>
                        <a:pt x="658" y="62"/>
                        <a:pt x="52" y="150"/>
                      </a:cubicBezTo>
                      <a:cubicBezTo>
                        <a:pt x="1" y="150"/>
                        <a:pt x="15" y="240"/>
                        <a:pt x="63" y="240"/>
                      </a:cubicBezTo>
                      <a:cubicBezTo>
                        <a:pt x="65" y="240"/>
                        <a:pt x="67" y="240"/>
                        <a:pt x="70" y="239"/>
                      </a:cubicBezTo>
                      <a:cubicBezTo>
                        <a:pt x="577" y="188"/>
                        <a:pt x="1060" y="159"/>
                        <a:pt x="1541" y="159"/>
                      </a:cubicBezTo>
                      <a:cubicBezTo>
                        <a:pt x="2059" y="159"/>
                        <a:pt x="2575" y="192"/>
                        <a:pt x="3121" y="266"/>
                      </a:cubicBezTo>
                      <a:cubicBezTo>
                        <a:pt x="4031" y="391"/>
                        <a:pt x="4949" y="819"/>
                        <a:pt x="5806" y="1158"/>
                      </a:cubicBezTo>
                      <a:cubicBezTo>
                        <a:pt x="5809" y="1159"/>
                        <a:pt x="5811" y="1160"/>
                        <a:pt x="5814" y="1160"/>
                      </a:cubicBezTo>
                      <a:cubicBezTo>
                        <a:pt x="5836" y="1160"/>
                        <a:pt x="5848" y="1130"/>
                        <a:pt x="5824" y="1114"/>
                      </a:cubicBezTo>
                      <a:cubicBezTo>
                        <a:pt x="4914" y="632"/>
                        <a:pt x="3923" y="230"/>
                        <a:pt x="2898" y="79"/>
                      </a:cubicBezTo>
                      <a:cubicBezTo>
                        <a:pt x="2519" y="24"/>
                        <a:pt x="2158" y="1"/>
                        <a:pt x="18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8" name="Google Shape;6488;p20"/>
                <p:cNvSpPr/>
                <p:nvPr/>
              </p:nvSpPr>
              <p:spPr>
                <a:xfrm>
                  <a:off x="5182448" y="5312044"/>
                  <a:ext cx="341721" cy="3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8" h="699" extrusionOk="0">
                      <a:moveTo>
                        <a:pt x="6049" y="1"/>
                      </a:moveTo>
                      <a:cubicBezTo>
                        <a:pt x="6046" y="1"/>
                        <a:pt x="6043" y="1"/>
                        <a:pt x="6040" y="1"/>
                      </a:cubicBezTo>
                      <a:cubicBezTo>
                        <a:pt x="4078" y="394"/>
                        <a:pt x="2061" y="528"/>
                        <a:pt x="63" y="590"/>
                      </a:cubicBezTo>
                      <a:cubicBezTo>
                        <a:pt x="1" y="590"/>
                        <a:pt x="1" y="670"/>
                        <a:pt x="63" y="679"/>
                      </a:cubicBezTo>
                      <a:cubicBezTo>
                        <a:pt x="442" y="691"/>
                        <a:pt x="825" y="699"/>
                        <a:pt x="1209" y="699"/>
                      </a:cubicBezTo>
                      <a:cubicBezTo>
                        <a:pt x="2844" y="699"/>
                        <a:pt x="4514" y="565"/>
                        <a:pt x="6067" y="82"/>
                      </a:cubicBezTo>
                      <a:cubicBezTo>
                        <a:pt x="6117" y="65"/>
                        <a:pt x="6097" y="1"/>
                        <a:pt x="60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89" name="Google Shape;6489;p20"/>
                <p:cNvSpPr/>
                <p:nvPr/>
              </p:nvSpPr>
              <p:spPr>
                <a:xfrm>
                  <a:off x="5627442" y="5373372"/>
                  <a:ext cx="155500" cy="24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4" h="438" extrusionOk="0">
                      <a:moveTo>
                        <a:pt x="2748" y="1"/>
                      </a:moveTo>
                      <a:cubicBezTo>
                        <a:pt x="2302" y="27"/>
                        <a:pt x="1856" y="36"/>
                        <a:pt x="1410" y="90"/>
                      </a:cubicBezTo>
                      <a:cubicBezTo>
                        <a:pt x="964" y="143"/>
                        <a:pt x="526" y="286"/>
                        <a:pt x="71" y="322"/>
                      </a:cubicBezTo>
                      <a:cubicBezTo>
                        <a:pt x="0" y="331"/>
                        <a:pt x="0" y="438"/>
                        <a:pt x="71" y="438"/>
                      </a:cubicBezTo>
                      <a:cubicBezTo>
                        <a:pt x="972" y="411"/>
                        <a:pt x="1865" y="206"/>
                        <a:pt x="2757" y="54"/>
                      </a:cubicBezTo>
                      <a:cubicBezTo>
                        <a:pt x="2783" y="54"/>
                        <a:pt x="2775" y="1"/>
                        <a:pt x="27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90" name="Google Shape;6490;p20"/>
                <p:cNvSpPr/>
                <p:nvPr/>
              </p:nvSpPr>
              <p:spPr>
                <a:xfrm>
                  <a:off x="7527670" y="5548363"/>
                  <a:ext cx="586254" cy="991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96" h="1776" extrusionOk="0">
                      <a:moveTo>
                        <a:pt x="6952" y="0"/>
                      </a:moveTo>
                      <a:cubicBezTo>
                        <a:pt x="6486" y="0"/>
                        <a:pt x="6018" y="28"/>
                        <a:pt x="5544" y="97"/>
                      </a:cubicBezTo>
                      <a:cubicBezTo>
                        <a:pt x="3670" y="365"/>
                        <a:pt x="1895" y="1105"/>
                        <a:pt x="84" y="1640"/>
                      </a:cubicBezTo>
                      <a:cubicBezTo>
                        <a:pt x="1" y="1665"/>
                        <a:pt x="27" y="1776"/>
                        <a:pt x="103" y="1776"/>
                      </a:cubicBezTo>
                      <a:cubicBezTo>
                        <a:pt x="108" y="1776"/>
                        <a:pt x="114" y="1775"/>
                        <a:pt x="120" y="1774"/>
                      </a:cubicBezTo>
                      <a:cubicBezTo>
                        <a:pt x="1788" y="1373"/>
                        <a:pt x="3403" y="784"/>
                        <a:pt x="5080" y="427"/>
                      </a:cubicBezTo>
                      <a:cubicBezTo>
                        <a:pt x="5679" y="303"/>
                        <a:pt x="6277" y="261"/>
                        <a:pt x="6873" y="261"/>
                      </a:cubicBezTo>
                      <a:cubicBezTo>
                        <a:pt x="8078" y="261"/>
                        <a:pt x="9274" y="433"/>
                        <a:pt x="10450" y="445"/>
                      </a:cubicBezTo>
                      <a:cubicBezTo>
                        <a:pt x="10495" y="445"/>
                        <a:pt x="10477" y="338"/>
                        <a:pt x="10433" y="329"/>
                      </a:cubicBezTo>
                      <a:cubicBezTo>
                        <a:pt x="9266" y="176"/>
                        <a:pt x="8118" y="0"/>
                        <a:pt x="69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491" name="Google Shape;6491;p20"/>
                <p:cNvSpPr/>
                <p:nvPr/>
              </p:nvSpPr>
              <p:spPr>
                <a:xfrm>
                  <a:off x="8161564" y="5578412"/>
                  <a:ext cx="92831" cy="42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" h="764" extrusionOk="0">
                      <a:moveTo>
                        <a:pt x="181" y="0"/>
                      </a:moveTo>
                      <a:cubicBezTo>
                        <a:pt x="44" y="0"/>
                        <a:pt x="0" y="94"/>
                        <a:pt x="199" y="175"/>
                      </a:cubicBezTo>
                      <a:cubicBezTo>
                        <a:pt x="449" y="273"/>
                        <a:pt x="1100" y="683"/>
                        <a:pt x="1599" y="763"/>
                      </a:cubicBezTo>
                      <a:cubicBezTo>
                        <a:pt x="1626" y="763"/>
                        <a:pt x="1662" y="745"/>
                        <a:pt x="1653" y="710"/>
                      </a:cubicBezTo>
                      <a:cubicBezTo>
                        <a:pt x="1599" y="603"/>
                        <a:pt x="1367" y="487"/>
                        <a:pt x="1118" y="380"/>
                      </a:cubicBezTo>
                      <a:cubicBezTo>
                        <a:pt x="796" y="246"/>
                        <a:pt x="475" y="59"/>
                        <a:pt x="279" y="14"/>
                      </a:cubicBezTo>
                      <a:cubicBezTo>
                        <a:pt x="243" y="5"/>
                        <a:pt x="210" y="0"/>
                        <a:pt x="1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492" name="Google Shape;6492;p20"/>
              <p:cNvGrpSpPr/>
              <p:nvPr/>
            </p:nvGrpSpPr>
            <p:grpSpPr>
              <a:xfrm>
                <a:off x="1589353" y="3863821"/>
                <a:ext cx="2536257" cy="1644993"/>
                <a:chOff x="1589353" y="3863821"/>
                <a:chExt cx="2536257" cy="1644993"/>
              </a:xfrm>
            </p:grpSpPr>
            <p:grpSp>
              <p:nvGrpSpPr>
                <p:cNvPr id="6493" name="Google Shape;6493;p20"/>
                <p:cNvGrpSpPr/>
                <p:nvPr/>
              </p:nvGrpSpPr>
              <p:grpSpPr>
                <a:xfrm>
                  <a:off x="1606488" y="3876672"/>
                  <a:ext cx="2343371" cy="1349833"/>
                  <a:chOff x="5320740" y="2847612"/>
                  <a:chExt cx="2364890" cy="1362229"/>
                </a:xfrm>
              </p:grpSpPr>
              <p:sp>
                <p:nvSpPr>
                  <p:cNvPr id="6494" name="Google Shape;6494;p20"/>
                  <p:cNvSpPr/>
                  <p:nvPr/>
                </p:nvSpPr>
                <p:spPr>
                  <a:xfrm>
                    <a:off x="5320740" y="3508442"/>
                    <a:ext cx="798996" cy="2935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92" h="4957" extrusionOk="0">
                        <a:moveTo>
                          <a:pt x="5987" y="1"/>
                        </a:moveTo>
                        <a:cubicBezTo>
                          <a:pt x="5038" y="1"/>
                          <a:pt x="4082" y="346"/>
                          <a:pt x="3313" y="906"/>
                        </a:cubicBezTo>
                        <a:cubicBezTo>
                          <a:pt x="2804" y="1281"/>
                          <a:pt x="2447" y="1790"/>
                          <a:pt x="2064" y="2271"/>
                        </a:cubicBezTo>
                        <a:cubicBezTo>
                          <a:pt x="2001" y="2352"/>
                          <a:pt x="1974" y="2325"/>
                          <a:pt x="1867" y="2369"/>
                        </a:cubicBezTo>
                        <a:cubicBezTo>
                          <a:pt x="1600" y="2468"/>
                          <a:pt x="1332" y="2601"/>
                          <a:pt x="1100" y="2771"/>
                        </a:cubicBezTo>
                        <a:cubicBezTo>
                          <a:pt x="654" y="3101"/>
                          <a:pt x="146" y="3440"/>
                          <a:pt x="39" y="4029"/>
                        </a:cubicBezTo>
                        <a:cubicBezTo>
                          <a:pt x="0" y="4251"/>
                          <a:pt x="146" y="4322"/>
                          <a:pt x="344" y="4322"/>
                        </a:cubicBezTo>
                        <a:cubicBezTo>
                          <a:pt x="654" y="4322"/>
                          <a:pt x="1094" y="4147"/>
                          <a:pt x="1154" y="4109"/>
                        </a:cubicBezTo>
                        <a:cubicBezTo>
                          <a:pt x="1332" y="4020"/>
                          <a:pt x="1484" y="3895"/>
                          <a:pt x="1662" y="3788"/>
                        </a:cubicBezTo>
                        <a:cubicBezTo>
                          <a:pt x="1939" y="3627"/>
                          <a:pt x="2233" y="3386"/>
                          <a:pt x="2545" y="3297"/>
                        </a:cubicBezTo>
                        <a:cubicBezTo>
                          <a:pt x="2553" y="3295"/>
                          <a:pt x="2562" y="3293"/>
                          <a:pt x="2570" y="3293"/>
                        </a:cubicBezTo>
                        <a:cubicBezTo>
                          <a:pt x="2619" y="3293"/>
                          <a:pt x="2670" y="3333"/>
                          <a:pt x="2670" y="3386"/>
                        </a:cubicBezTo>
                        <a:cubicBezTo>
                          <a:pt x="2652" y="3529"/>
                          <a:pt x="2572" y="3672"/>
                          <a:pt x="2572" y="3815"/>
                        </a:cubicBezTo>
                        <a:cubicBezTo>
                          <a:pt x="2572" y="4044"/>
                          <a:pt x="2672" y="4130"/>
                          <a:pt x="2806" y="4130"/>
                        </a:cubicBezTo>
                        <a:cubicBezTo>
                          <a:pt x="2922" y="4130"/>
                          <a:pt x="3064" y="4066"/>
                          <a:pt x="3188" y="3975"/>
                        </a:cubicBezTo>
                        <a:cubicBezTo>
                          <a:pt x="3402" y="3824"/>
                          <a:pt x="3607" y="3663"/>
                          <a:pt x="3785" y="3476"/>
                        </a:cubicBezTo>
                        <a:cubicBezTo>
                          <a:pt x="3937" y="3324"/>
                          <a:pt x="4026" y="3137"/>
                          <a:pt x="4196" y="3003"/>
                        </a:cubicBezTo>
                        <a:cubicBezTo>
                          <a:pt x="4216" y="2988"/>
                          <a:pt x="4238" y="2981"/>
                          <a:pt x="4259" y="2981"/>
                        </a:cubicBezTo>
                        <a:cubicBezTo>
                          <a:pt x="4303" y="2981"/>
                          <a:pt x="4341" y="3011"/>
                          <a:pt x="4347" y="3065"/>
                        </a:cubicBezTo>
                        <a:cubicBezTo>
                          <a:pt x="4374" y="3431"/>
                          <a:pt x="4196" y="3877"/>
                          <a:pt x="4642" y="4082"/>
                        </a:cubicBezTo>
                        <a:cubicBezTo>
                          <a:pt x="4715" y="4115"/>
                          <a:pt x="4787" y="4130"/>
                          <a:pt x="4857" y="4130"/>
                        </a:cubicBezTo>
                        <a:cubicBezTo>
                          <a:pt x="5207" y="4130"/>
                          <a:pt x="5519" y="3774"/>
                          <a:pt x="5757" y="3574"/>
                        </a:cubicBezTo>
                        <a:cubicBezTo>
                          <a:pt x="5900" y="3449"/>
                          <a:pt x="6132" y="3146"/>
                          <a:pt x="6355" y="3146"/>
                        </a:cubicBezTo>
                        <a:cubicBezTo>
                          <a:pt x="6649" y="3146"/>
                          <a:pt x="6462" y="3583"/>
                          <a:pt x="6551" y="3886"/>
                        </a:cubicBezTo>
                        <a:cubicBezTo>
                          <a:pt x="6584" y="4010"/>
                          <a:pt x="6656" y="4165"/>
                          <a:pt x="6852" y="4165"/>
                        </a:cubicBezTo>
                        <a:cubicBezTo>
                          <a:pt x="6867" y="4165"/>
                          <a:pt x="6882" y="4165"/>
                          <a:pt x="6899" y="4163"/>
                        </a:cubicBezTo>
                        <a:cubicBezTo>
                          <a:pt x="6970" y="4154"/>
                          <a:pt x="7042" y="4136"/>
                          <a:pt x="7104" y="4109"/>
                        </a:cubicBezTo>
                        <a:cubicBezTo>
                          <a:pt x="7113" y="4109"/>
                          <a:pt x="7113" y="4100"/>
                          <a:pt x="7122" y="4100"/>
                        </a:cubicBezTo>
                        <a:cubicBezTo>
                          <a:pt x="7407" y="3993"/>
                          <a:pt x="7648" y="3770"/>
                          <a:pt x="7889" y="3592"/>
                        </a:cubicBezTo>
                        <a:cubicBezTo>
                          <a:pt x="7892" y="3589"/>
                          <a:pt x="7895" y="3588"/>
                          <a:pt x="7898" y="3588"/>
                        </a:cubicBezTo>
                        <a:cubicBezTo>
                          <a:pt x="7914" y="3588"/>
                          <a:pt x="7929" y="3621"/>
                          <a:pt x="7907" y="3636"/>
                        </a:cubicBezTo>
                        <a:lnTo>
                          <a:pt x="7898" y="3636"/>
                        </a:lnTo>
                        <a:cubicBezTo>
                          <a:pt x="7907" y="3645"/>
                          <a:pt x="7907" y="3654"/>
                          <a:pt x="7898" y="3663"/>
                        </a:cubicBezTo>
                        <a:cubicBezTo>
                          <a:pt x="7702" y="3859"/>
                          <a:pt x="7450" y="4371"/>
                          <a:pt x="7915" y="4371"/>
                        </a:cubicBezTo>
                        <a:cubicBezTo>
                          <a:pt x="7937" y="4371"/>
                          <a:pt x="7961" y="4370"/>
                          <a:pt x="7987" y="4368"/>
                        </a:cubicBezTo>
                        <a:cubicBezTo>
                          <a:pt x="8308" y="4332"/>
                          <a:pt x="8585" y="4172"/>
                          <a:pt x="8870" y="4038"/>
                        </a:cubicBezTo>
                        <a:cubicBezTo>
                          <a:pt x="9052" y="3958"/>
                          <a:pt x="9256" y="3889"/>
                          <a:pt x="9457" y="3889"/>
                        </a:cubicBezTo>
                        <a:cubicBezTo>
                          <a:pt x="9570" y="3889"/>
                          <a:pt x="9683" y="3911"/>
                          <a:pt x="9789" y="3966"/>
                        </a:cubicBezTo>
                        <a:cubicBezTo>
                          <a:pt x="9914" y="4029"/>
                          <a:pt x="9994" y="4270"/>
                          <a:pt x="10057" y="4377"/>
                        </a:cubicBezTo>
                        <a:cubicBezTo>
                          <a:pt x="10173" y="4562"/>
                          <a:pt x="10316" y="4810"/>
                          <a:pt x="10562" y="4810"/>
                        </a:cubicBezTo>
                        <a:cubicBezTo>
                          <a:pt x="10636" y="4810"/>
                          <a:pt x="10720" y="4787"/>
                          <a:pt x="10815" y="4734"/>
                        </a:cubicBezTo>
                        <a:cubicBezTo>
                          <a:pt x="10895" y="4689"/>
                          <a:pt x="10967" y="4653"/>
                          <a:pt x="11038" y="4600"/>
                        </a:cubicBezTo>
                        <a:cubicBezTo>
                          <a:pt x="11162" y="4538"/>
                          <a:pt x="11385" y="4415"/>
                          <a:pt x="11573" y="4415"/>
                        </a:cubicBezTo>
                        <a:cubicBezTo>
                          <a:pt x="11655" y="4415"/>
                          <a:pt x="11730" y="4439"/>
                          <a:pt x="11788" y="4502"/>
                        </a:cubicBezTo>
                        <a:cubicBezTo>
                          <a:pt x="12001" y="4749"/>
                          <a:pt x="12174" y="4940"/>
                          <a:pt x="12517" y="4940"/>
                        </a:cubicBezTo>
                        <a:cubicBezTo>
                          <a:pt x="12532" y="4940"/>
                          <a:pt x="12548" y="4939"/>
                          <a:pt x="12564" y="4939"/>
                        </a:cubicBezTo>
                        <a:cubicBezTo>
                          <a:pt x="12707" y="4931"/>
                          <a:pt x="12857" y="4902"/>
                          <a:pt x="13008" y="4902"/>
                        </a:cubicBezTo>
                        <a:cubicBezTo>
                          <a:pt x="13026" y="4902"/>
                          <a:pt x="13045" y="4902"/>
                          <a:pt x="13063" y="4903"/>
                        </a:cubicBezTo>
                        <a:cubicBezTo>
                          <a:pt x="13197" y="4912"/>
                          <a:pt x="13340" y="4930"/>
                          <a:pt x="13491" y="4957"/>
                        </a:cubicBezTo>
                        <a:cubicBezTo>
                          <a:pt x="13349" y="4876"/>
                          <a:pt x="13206" y="4814"/>
                          <a:pt x="13099" y="4742"/>
                        </a:cubicBezTo>
                        <a:cubicBezTo>
                          <a:pt x="12778" y="4564"/>
                          <a:pt x="12412" y="4386"/>
                          <a:pt x="12180" y="4091"/>
                        </a:cubicBezTo>
                        <a:cubicBezTo>
                          <a:pt x="11948" y="3797"/>
                          <a:pt x="11796" y="3422"/>
                          <a:pt x="11529" y="3172"/>
                        </a:cubicBezTo>
                        <a:cubicBezTo>
                          <a:pt x="11333" y="2985"/>
                          <a:pt x="11047" y="2869"/>
                          <a:pt x="10806" y="2744"/>
                        </a:cubicBezTo>
                        <a:cubicBezTo>
                          <a:pt x="10164" y="2423"/>
                          <a:pt x="9646" y="2102"/>
                          <a:pt x="9129" y="1602"/>
                        </a:cubicBezTo>
                        <a:cubicBezTo>
                          <a:pt x="8451" y="951"/>
                          <a:pt x="7720" y="327"/>
                          <a:pt x="6801" y="95"/>
                        </a:cubicBezTo>
                        <a:cubicBezTo>
                          <a:pt x="6798" y="98"/>
                          <a:pt x="6795" y="99"/>
                          <a:pt x="6792" y="99"/>
                        </a:cubicBezTo>
                        <a:cubicBezTo>
                          <a:pt x="6787" y="99"/>
                          <a:pt x="6783" y="95"/>
                          <a:pt x="6783" y="95"/>
                        </a:cubicBezTo>
                        <a:cubicBezTo>
                          <a:pt x="6631" y="59"/>
                          <a:pt x="6471" y="32"/>
                          <a:pt x="6310" y="14"/>
                        </a:cubicBezTo>
                        <a:cubicBezTo>
                          <a:pt x="6203" y="5"/>
                          <a:pt x="6095" y="1"/>
                          <a:pt x="598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95" name="Google Shape;6495;p20"/>
                  <p:cNvSpPr/>
                  <p:nvPr/>
                </p:nvSpPr>
                <p:spPr>
                  <a:xfrm>
                    <a:off x="6099067" y="2847612"/>
                    <a:ext cx="1143301" cy="4841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306" h="8176" extrusionOk="0">
                        <a:moveTo>
                          <a:pt x="10342" y="0"/>
                        </a:moveTo>
                        <a:cubicBezTo>
                          <a:pt x="9742" y="0"/>
                          <a:pt x="9141" y="116"/>
                          <a:pt x="8565" y="316"/>
                        </a:cubicBezTo>
                        <a:cubicBezTo>
                          <a:pt x="7628" y="638"/>
                          <a:pt x="6727" y="1182"/>
                          <a:pt x="6013" y="1878"/>
                        </a:cubicBezTo>
                        <a:cubicBezTo>
                          <a:pt x="5656" y="2217"/>
                          <a:pt x="5335" y="2591"/>
                          <a:pt x="5094" y="3020"/>
                        </a:cubicBezTo>
                        <a:cubicBezTo>
                          <a:pt x="4934" y="3314"/>
                          <a:pt x="4782" y="3617"/>
                          <a:pt x="4524" y="3831"/>
                        </a:cubicBezTo>
                        <a:cubicBezTo>
                          <a:pt x="4515" y="3840"/>
                          <a:pt x="4506" y="3843"/>
                          <a:pt x="4497" y="3843"/>
                        </a:cubicBezTo>
                        <a:cubicBezTo>
                          <a:pt x="4468" y="3843"/>
                          <a:pt x="4443" y="3805"/>
                          <a:pt x="4470" y="3778"/>
                        </a:cubicBezTo>
                        <a:cubicBezTo>
                          <a:pt x="4711" y="3519"/>
                          <a:pt x="4836" y="3171"/>
                          <a:pt x="5005" y="2859"/>
                        </a:cubicBezTo>
                        <a:cubicBezTo>
                          <a:pt x="4760" y="2680"/>
                          <a:pt x="4470" y="2612"/>
                          <a:pt x="4166" y="2612"/>
                        </a:cubicBezTo>
                        <a:cubicBezTo>
                          <a:pt x="3561" y="2612"/>
                          <a:pt x="2899" y="2880"/>
                          <a:pt x="2418" y="3082"/>
                        </a:cubicBezTo>
                        <a:cubicBezTo>
                          <a:pt x="1767" y="3367"/>
                          <a:pt x="928" y="3840"/>
                          <a:pt x="536" y="4465"/>
                        </a:cubicBezTo>
                        <a:cubicBezTo>
                          <a:pt x="375" y="4715"/>
                          <a:pt x="197" y="5009"/>
                          <a:pt x="108" y="5294"/>
                        </a:cubicBezTo>
                        <a:cubicBezTo>
                          <a:pt x="1" y="5614"/>
                          <a:pt x="146" y="5729"/>
                          <a:pt x="349" y="5729"/>
                        </a:cubicBezTo>
                        <a:cubicBezTo>
                          <a:pt x="504" y="5729"/>
                          <a:pt x="692" y="5663"/>
                          <a:pt x="830" y="5571"/>
                        </a:cubicBezTo>
                        <a:cubicBezTo>
                          <a:pt x="1258" y="5268"/>
                          <a:pt x="1615" y="4822"/>
                          <a:pt x="2115" y="4625"/>
                        </a:cubicBezTo>
                        <a:cubicBezTo>
                          <a:pt x="2122" y="4623"/>
                          <a:pt x="2129" y="4621"/>
                          <a:pt x="2136" y="4621"/>
                        </a:cubicBezTo>
                        <a:cubicBezTo>
                          <a:pt x="2175" y="4621"/>
                          <a:pt x="2213" y="4659"/>
                          <a:pt x="2213" y="4697"/>
                        </a:cubicBezTo>
                        <a:cubicBezTo>
                          <a:pt x="2204" y="4831"/>
                          <a:pt x="2168" y="4964"/>
                          <a:pt x="2168" y="5098"/>
                        </a:cubicBezTo>
                        <a:cubicBezTo>
                          <a:pt x="2173" y="5303"/>
                          <a:pt x="2273" y="5376"/>
                          <a:pt x="2398" y="5376"/>
                        </a:cubicBezTo>
                        <a:cubicBezTo>
                          <a:pt x="2529" y="5376"/>
                          <a:pt x="2688" y="5296"/>
                          <a:pt x="2793" y="5205"/>
                        </a:cubicBezTo>
                        <a:cubicBezTo>
                          <a:pt x="2909" y="5116"/>
                          <a:pt x="3052" y="4964"/>
                          <a:pt x="3203" y="4929"/>
                        </a:cubicBezTo>
                        <a:cubicBezTo>
                          <a:pt x="3251" y="4917"/>
                          <a:pt x="3293" y="4911"/>
                          <a:pt x="3330" y="4911"/>
                        </a:cubicBezTo>
                        <a:cubicBezTo>
                          <a:pt x="3571" y="4911"/>
                          <a:pt x="3611" y="5143"/>
                          <a:pt x="3712" y="5375"/>
                        </a:cubicBezTo>
                        <a:cubicBezTo>
                          <a:pt x="3777" y="5537"/>
                          <a:pt x="3871" y="5601"/>
                          <a:pt x="3980" y="5601"/>
                        </a:cubicBezTo>
                        <a:cubicBezTo>
                          <a:pt x="4343" y="5601"/>
                          <a:pt x="4867" y="4880"/>
                          <a:pt x="5032" y="4688"/>
                        </a:cubicBezTo>
                        <a:cubicBezTo>
                          <a:pt x="5300" y="4393"/>
                          <a:pt x="5603" y="4045"/>
                          <a:pt x="6013" y="3956"/>
                        </a:cubicBezTo>
                        <a:cubicBezTo>
                          <a:pt x="6013" y="3952"/>
                          <a:pt x="6016" y="3950"/>
                          <a:pt x="6018" y="3950"/>
                        </a:cubicBezTo>
                        <a:cubicBezTo>
                          <a:pt x="6020" y="3950"/>
                          <a:pt x="6022" y="3952"/>
                          <a:pt x="6022" y="3956"/>
                        </a:cubicBezTo>
                        <a:cubicBezTo>
                          <a:pt x="6085" y="3796"/>
                          <a:pt x="6192" y="3653"/>
                          <a:pt x="6361" y="3564"/>
                        </a:cubicBezTo>
                        <a:cubicBezTo>
                          <a:pt x="6366" y="3560"/>
                          <a:pt x="6371" y="3559"/>
                          <a:pt x="6375" y="3559"/>
                        </a:cubicBezTo>
                        <a:cubicBezTo>
                          <a:pt x="6394" y="3559"/>
                          <a:pt x="6402" y="3585"/>
                          <a:pt x="6388" y="3599"/>
                        </a:cubicBezTo>
                        <a:cubicBezTo>
                          <a:pt x="6111" y="3798"/>
                          <a:pt x="5893" y="4583"/>
                          <a:pt x="6464" y="4583"/>
                        </a:cubicBezTo>
                        <a:cubicBezTo>
                          <a:pt x="6483" y="4583"/>
                          <a:pt x="6502" y="4582"/>
                          <a:pt x="6522" y="4581"/>
                        </a:cubicBezTo>
                        <a:cubicBezTo>
                          <a:pt x="6709" y="4563"/>
                          <a:pt x="6888" y="4492"/>
                          <a:pt x="7048" y="4393"/>
                        </a:cubicBezTo>
                        <a:cubicBezTo>
                          <a:pt x="7280" y="4233"/>
                          <a:pt x="7476" y="4028"/>
                          <a:pt x="7664" y="3805"/>
                        </a:cubicBezTo>
                        <a:cubicBezTo>
                          <a:pt x="7896" y="3528"/>
                          <a:pt x="8047" y="3100"/>
                          <a:pt x="8342" y="2877"/>
                        </a:cubicBezTo>
                        <a:cubicBezTo>
                          <a:pt x="8353" y="2868"/>
                          <a:pt x="8368" y="2864"/>
                          <a:pt x="8384" y="2864"/>
                        </a:cubicBezTo>
                        <a:cubicBezTo>
                          <a:pt x="8418" y="2864"/>
                          <a:pt x="8454" y="2882"/>
                          <a:pt x="8467" y="2913"/>
                        </a:cubicBezTo>
                        <a:cubicBezTo>
                          <a:pt x="8502" y="3002"/>
                          <a:pt x="8511" y="3037"/>
                          <a:pt x="8547" y="3136"/>
                        </a:cubicBezTo>
                        <a:cubicBezTo>
                          <a:pt x="8627" y="3372"/>
                          <a:pt x="8731" y="3457"/>
                          <a:pt x="8840" y="3457"/>
                        </a:cubicBezTo>
                        <a:cubicBezTo>
                          <a:pt x="9085" y="3457"/>
                          <a:pt x="9356" y="3029"/>
                          <a:pt x="9430" y="2930"/>
                        </a:cubicBezTo>
                        <a:cubicBezTo>
                          <a:pt x="9484" y="2859"/>
                          <a:pt x="9528" y="2832"/>
                          <a:pt x="9609" y="2805"/>
                        </a:cubicBezTo>
                        <a:cubicBezTo>
                          <a:pt x="9619" y="2800"/>
                          <a:pt x="9629" y="2798"/>
                          <a:pt x="9638" y="2798"/>
                        </a:cubicBezTo>
                        <a:cubicBezTo>
                          <a:pt x="9660" y="2798"/>
                          <a:pt x="9679" y="2811"/>
                          <a:pt x="9698" y="2823"/>
                        </a:cubicBezTo>
                        <a:cubicBezTo>
                          <a:pt x="9787" y="2895"/>
                          <a:pt x="9840" y="2948"/>
                          <a:pt x="9885" y="3055"/>
                        </a:cubicBezTo>
                        <a:cubicBezTo>
                          <a:pt x="9946" y="3185"/>
                          <a:pt x="10034" y="3226"/>
                          <a:pt x="10132" y="3226"/>
                        </a:cubicBezTo>
                        <a:cubicBezTo>
                          <a:pt x="10250" y="3226"/>
                          <a:pt x="10384" y="3166"/>
                          <a:pt x="10501" y="3127"/>
                        </a:cubicBezTo>
                        <a:cubicBezTo>
                          <a:pt x="10965" y="2966"/>
                          <a:pt x="11161" y="2761"/>
                          <a:pt x="11348" y="2324"/>
                        </a:cubicBezTo>
                        <a:cubicBezTo>
                          <a:pt x="11352" y="2313"/>
                          <a:pt x="11363" y="2308"/>
                          <a:pt x="11376" y="2308"/>
                        </a:cubicBezTo>
                        <a:cubicBezTo>
                          <a:pt x="11394" y="2308"/>
                          <a:pt x="11414" y="2317"/>
                          <a:pt x="11419" y="2333"/>
                        </a:cubicBezTo>
                        <a:cubicBezTo>
                          <a:pt x="11455" y="2556"/>
                          <a:pt x="11393" y="2743"/>
                          <a:pt x="11259" y="2895"/>
                        </a:cubicBezTo>
                        <a:cubicBezTo>
                          <a:pt x="11170" y="3207"/>
                          <a:pt x="11072" y="3644"/>
                          <a:pt x="11250" y="3876"/>
                        </a:cubicBezTo>
                        <a:cubicBezTo>
                          <a:pt x="11328" y="3981"/>
                          <a:pt x="11432" y="4021"/>
                          <a:pt x="11549" y="4021"/>
                        </a:cubicBezTo>
                        <a:cubicBezTo>
                          <a:pt x="11900" y="4021"/>
                          <a:pt x="12370" y="3660"/>
                          <a:pt x="12624" y="3599"/>
                        </a:cubicBezTo>
                        <a:cubicBezTo>
                          <a:pt x="12631" y="3598"/>
                          <a:pt x="12639" y="3597"/>
                          <a:pt x="12647" y="3597"/>
                        </a:cubicBezTo>
                        <a:cubicBezTo>
                          <a:pt x="12683" y="3597"/>
                          <a:pt x="12718" y="3614"/>
                          <a:pt x="12740" y="3644"/>
                        </a:cubicBezTo>
                        <a:cubicBezTo>
                          <a:pt x="12927" y="3965"/>
                          <a:pt x="12811" y="4340"/>
                          <a:pt x="12999" y="4679"/>
                        </a:cubicBezTo>
                        <a:cubicBezTo>
                          <a:pt x="13123" y="4901"/>
                          <a:pt x="13272" y="4972"/>
                          <a:pt x="13436" y="4972"/>
                        </a:cubicBezTo>
                        <a:cubicBezTo>
                          <a:pt x="13659" y="4972"/>
                          <a:pt x="13907" y="4839"/>
                          <a:pt x="14149" y="4777"/>
                        </a:cubicBezTo>
                        <a:cubicBezTo>
                          <a:pt x="14159" y="4773"/>
                          <a:pt x="14169" y="4771"/>
                          <a:pt x="14178" y="4771"/>
                        </a:cubicBezTo>
                        <a:cubicBezTo>
                          <a:pt x="14213" y="4771"/>
                          <a:pt x="14244" y="4794"/>
                          <a:pt x="14265" y="4822"/>
                        </a:cubicBezTo>
                        <a:cubicBezTo>
                          <a:pt x="14470" y="5116"/>
                          <a:pt x="14488" y="5517"/>
                          <a:pt x="14694" y="5830"/>
                        </a:cubicBezTo>
                        <a:cubicBezTo>
                          <a:pt x="14966" y="6249"/>
                          <a:pt x="15314" y="6370"/>
                          <a:pt x="15705" y="6370"/>
                        </a:cubicBezTo>
                        <a:cubicBezTo>
                          <a:pt x="15929" y="6370"/>
                          <a:pt x="16168" y="6330"/>
                          <a:pt x="16415" y="6285"/>
                        </a:cubicBezTo>
                        <a:lnTo>
                          <a:pt x="16424" y="6285"/>
                        </a:lnTo>
                        <a:cubicBezTo>
                          <a:pt x="16424" y="6276"/>
                          <a:pt x="16433" y="6276"/>
                          <a:pt x="16433" y="6267"/>
                        </a:cubicBezTo>
                        <a:cubicBezTo>
                          <a:pt x="16440" y="6245"/>
                          <a:pt x="16459" y="6235"/>
                          <a:pt x="16478" y="6235"/>
                        </a:cubicBezTo>
                        <a:cubicBezTo>
                          <a:pt x="16506" y="6235"/>
                          <a:pt x="16533" y="6256"/>
                          <a:pt x="16522" y="6294"/>
                        </a:cubicBezTo>
                        <a:cubicBezTo>
                          <a:pt x="16416" y="6647"/>
                          <a:pt x="16477" y="7141"/>
                          <a:pt x="16964" y="7141"/>
                        </a:cubicBezTo>
                        <a:cubicBezTo>
                          <a:pt x="16969" y="7141"/>
                          <a:pt x="16973" y="7141"/>
                          <a:pt x="16977" y="7141"/>
                        </a:cubicBezTo>
                        <a:cubicBezTo>
                          <a:pt x="17191" y="7132"/>
                          <a:pt x="17379" y="7088"/>
                          <a:pt x="17575" y="7016"/>
                        </a:cubicBezTo>
                        <a:cubicBezTo>
                          <a:pt x="17583" y="7014"/>
                          <a:pt x="17592" y="7013"/>
                          <a:pt x="17600" y="7013"/>
                        </a:cubicBezTo>
                        <a:cubicBezTo>
                          <a:pt x="17651" y="7013"/>
                          <a:pt x="17691" y="7059"/>
                          <a:pt x="17691" y="7105"/>
                        </a:cubicBezTo>
                        <a:cubicBezTo>
                          <a:pt x="17709" y="7462"/>
                          <a:pt x="17673" y="7971"/>
                          <a:pt x="18119" y="8078"/>
                        </a:cubicBezTo>
                        <a:cubicBezTo>
                          <a:pt x="18396" y="8149"/>
                          <a:pt x="18681" y="8131"/>
                          <a:pt x="18958" y="8140"/>
                        </a:cubicBezTo>
                        <a:cubicBezTo>
                          <a:pt x="19083" y="8149"/>
                          <a:pt x="19199" y="8158"/>
                          <a:pt x="19306" y="8176"/>
                        </a:cubicBezTo>
                        <a:cubicBezTo>
                          <a:pt x="19225" y="8113"/>
                          <a:pt x="19145" y="8060"/>
                          <a:pt x="19074" y="7997"/>
                        </a:cubicBezTo>
                        <a:cubicBezTo>
                          <a:pt x="18538" y="7587"/>
                          <a:pt x="18057" y="7123"/>
                          <a:pt x="17566" y="6659"/>
                        </a:cubicBezTo>
                        <a:cubicBezTo>
                          <a:pt x="16915" y="6062"/>
                          <a:pt x="16281" y="5384"/>
                          <a:pt x="15826" y="4616"/>
                        </a:cubicBezTo>
                        <a:cubicBezTo>
                          <a:pt x="15336" y="3778"/>
                          <a:pt x="14908" y="2895"/>
                          <a:pt x="14328" y="2101"/>
                        </a:cubicBezTo>
                        <a:cubicBezTo>
                          <a:pt x="13677" y="1218"/>
                          <a:pt x="12767" y="593"/>
                          <a:pt x="11732" y="227"/>
                        </a:cubicBezTo>
                        <a:cubicBezTo>
                          <a:pt x="11278" y="71"/>
                          <a:pt x="10811" y="0"/>
                          <a:pt x="103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96" name="Google Shape;6496;p20"/>
                  <p:cNvSpPr/>
                  <p:nvPr/>
                </p:nvSpPr>
                <p:spPr>
                  <a:xfrm>
                    <a:off x="5955399" y="3657734"/>
                    <a:ext cx="467601" cy="1696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96" h="2864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268" y="134"/>
                          <a:pt x="553" y="268"/>
                          <a:pt x="794" y="437"/>
                        </a:cubicBezTo>
                        <a:cubicBezTo>
                          <a:pt x="1338" y="518"/>
                          <a:pt x="1847" y="616"/>
                          <a:pt x="2364" y="839"/>
                        </a:cubicBezTo>
                        <a:cubicBezTo>
                          <a:pt x="2873" y="1062"/>
                          <a:pt x="3336" y="1356"/>
                          <a:pt x="3809" y="1642"/>
                        </a:cubicBezTo>
                        <a:cubicBezTo>
                          <a:pt x="4461" y="2043"/>
                          <a:pt x="5210" y="2355"/>
                          <a:pt x="5933" y="2614"/>
                        </a:cubicBezTo>
                        <a:cubicBezTo>
                          <a:pt x="6227" y="2730"/>
                          <a:pt x="6619" y="2864"/>
                          <a:pt x="6941" y="2864"/>
                        </a:cubicBezTo>
                        <a:cubicBezTo>
                          <a:pt x="7262" y="2855"/>
                          <a:pt x="7565" y="2757"/>
                          <a:pt x="7877" y="2685"/>
                        </a:cubicBezTo>
                        <a:cubicBezTo>
                          <a:pt x="7886" y="2685"/>
                          <a:pt x="7886" y="2676"/>
                          <a:pt x="7895" y="2668"/>
                        </a:cubicBezTo>
                        <a:lnTo>
                          <a:pt x="7895" y="2668"/>
                        </a:lnTo>
                        <a:cubicBezTo>
                          <a:pt x="7856" y="2669"/>
                          <a:pt x="7817" y="2670"/>
                          <a:pt x="7779" y="2670"/>
                        </a:cubicBezTo>
                        <a:cubicBezTo>
                          <a:pt x="6553" y="2670"/>
                          <a:pt x="5508" y="1732"/>
                          <a:pt x="4478" y="1204"/>
                        </a:cubicBezTo>
                        <a:cubicBezTo>
                          <a:pt x="3078" y="473"/>
                          <a:pt x="1543" y="205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97" name="Google Shape;6497;p20"/>
                  <p:cNvSpPr/>
                  <p:nvPr/>
                </p:nvSpPr>
                <p:spPr>
                  <a:xfrm>
                    <a:off x="7065891" y="2958708"/>
                    <a:ext cx="16404" cy="165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7" h="280" extrusionOk="0">
                        <a:moveTo>
                          <a:pt x="188" y="0"/>
                        </a:moveTo>
                        <a:cubicBezTo>
                          <a:pt x="182" y="0"/>
                          <a:pt x="176" y="1"/>
                          <a:pt x="170" y="2"/>
                        </a:cubicBezTo>
                        <a:cubicBezTo>
                          <a:pt x="161" y="2"/>
                          <a:pt x="161" y="11"/>
                          <a:pt x="152" y="11"/>
                        </a:cubicBezTo>
                        <a:cubicBezTo>
                          <a:pt x="80" y="46"/>
                          <a:pt x="63" y="118"/>
                          <a:pt x="27" y="180"/>
                        </a:cubicBezTo>
                        <a:cubicBezTo>
                          <a:pt x="0" y="243"/>
                          <a:pt x="27" y="269"/>
                          <a:pt x="89" y="278"/>
                        </a:cubicBezTo>
                        <a:cubicBezTo>
                          <a:pt x="97" y="279"/>
                          <a:pt x="104" y="279"/>
                          <a:pt x="111" y="279"/>
                        </a:cubicBezTo>
                        <a:cubicBezTo>
                          <a:pt x="213" y="279"/>
                          <a:pt x="268" y="218"/>
                          <a:pt x="277" y="118"/>
                        </a:cubicBezTo>
                        <a:cubicBezTo>
                          <a:pt x="277" y="37"/>
                          <a:pt x="240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98" name="Google Shape;6498;p20"/>
                  <p:cNvSpPr/>
                  <p:nvPr/>
                </p:nvSpPr>
                <p:spPr>
                  <a:xfrm>
                    <a:off x="7201090" y="3073416"/>
                    <a:ext cx="20135" cy="22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373" extrusionOk="0">
                        <a:moveTo>
                          <a:pt x="224" y="1"/>
                        </a:moveTo>
                        <a:cubicBezTo>
                          <a:pt x="161" y="18"/>
                          <a:pt x="135" y="54"/>
                          <a:pt x="90" y="99"/>
                        </a:cubicBezTo>
                        <a:cubicBezTo>
                          <a:pt x="63" y="125"/>
                          <a:pt x="19" y="152"/>
                          <a:pt x="19" y="188"/>
                        </a:cubicBezTo>
                        <a:cubicBezTo>
                          <a:pt x="1" y="268"/>
                          <a:pt x="45" y="348"/>
                          <a:pt x="126" y="366"/>
                        </a:cubicBezTo>
                        <a:cubicBezTo>
                          <a:pt x="136" y="370"/>
                          <a:pt x="148" y="372"/>
                          <a:pt x="160" y="372"/>
                        </a:cubicBezTo>
                        <a:cubicBezTo>
                          <a:pt x="231" y="372"/>
                          <a:pt x="323" y="310"/>
                          <a:pt x="331" y="241"/>
                        </a:cubicBezTo>
                        <a:cubicBezTo>
                          <a:pt x="340" y="197"/>
                          <a:pt x="322" y="152"/>
                          <a:pt x="313" y="108"/>
                        </a:cubicBezTo>
                        <a:cubicBezTo>
                          <a:pt x="304" y="45"/>
                          <a:pt x="286" y="9"/>
                          <a:pt x="22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499" name="Google Shape;6499;p20"/>
                  <p:cNvSpPr/>
                  <p:nvPr/>
                </p:nvSpPr>
                <p:spPr>
                  <a:xfrm>
                    <a:off x="6261803" y="3372415"/>
                    <a:ext cx="1079877" cy="1807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235" h="3052" extrusionOk="0">
                        <a:moveTo>
                          <a:pt x="17923" y="1"/>
                        </a:moveTo>
                        <a:lnTo>
                          <a:pt x="17923" y="1"/>
                        </a:lnTo>
                        <a:cubicBezTo>
                          <a:pt x="18065" y="260"/>
                          <a:pt x="17691" y="661"/>
                          <a:pt x="17432" y="875"/>
                        </a:cubicBezTo>
                        <a:cubicBezTo>
                          <a:pt x="16923" y="1294"/>
                          <a:pt x="16121" y="1526"/>
                          <a:pt x="15478" y="1616"/>
                        </a:cubicBezTo>
                        <a:cubicBezTo>
                          <a:pt x="15141" y="1665"/>
                          <a:pt x="14805" y="1688"/>
                          <a:pt x="14471" y="1688"/>
                        </a:cubicBezTo>
                        <a:cubicBezTo>
                          <a:pt x="13893" y="1688"/>
                          <a:pt x="13319" y="1617"/>
                          <a:pt x="12748" y="1482"/>
                        </a:cubicBezTo>
                        <a:cubicBezTo>
                          <a:pt x="11776" y="1250"/>
                          <a:pt x="10750" y="1000"/>
                          <a:pt x="9831" y="607"/>
                        </a:cubicBezTo>
                        <a:cubicBezTo>
                          <a:pt x="9250" y="355"/>
                          <a:pt x="8562" y="214"/>
                          <a:pt x="7885" y="214"/>
                        </a:cubicBezTo>
                        <a:cubicBezTo>
                          <a:pt x="7368" y="214"/>
                          <a:pt x="6858" y="296"/>
                          <a:pt x="6406" y="474"/>
                        </a:cubicBezTo>
                        <a:cubicBezTo>
                          <a:pt x="5647" y="777"/>
                          <a:pt x="4898" y="1143"/>
                          <a:pt x="4202" y="1553"/>
                        </a:cubicBezTo>
                        <a:cubicBezTo>
                          <a:pt x="3881" y="1740"/>
                          <a:pt x="3560" y="1919"/>
                          <a:pt x="3239" y="2079"/>
                        </a:cubicBezTo>
                        <a:cubicBezTo>
                          <a:pt x="3167" y="2115"/>
                          <a:pt x="3105" y="2151"/>
                          <a:pt x="3033" y="2178"/>
                        </a:cubicBezTo>
                        <a:cubicBezTo>
                          <a:pt x="2079" y="2624"/>
                          <a:pt x="1089" y="2927"/>
                          <a:pt x="0" y="2963"/>
                        </a:cubicBezTo>
                        <a:cubicBezTo>
                          <a:pt x="81" y="2998"/>
                          <a:pt x="170" y="3025"/>
                          <a:pt x="250" y="3052"/>
                        </a:cubicBezTo>
                        <a:cubicBezTo>
                          <a:pt x="625" y="3052"/>
                          <a:pt x="1035" y="2998"/>
                          <a:pt x="1383" y="2945"/>
                        </a:cubicBezTo>
                        <a:cubicBezTo>
                          <a:pt x="1793" y="2891"/>
                          <a:pt x="2204" y="2891"/>
                          <a:pt x="2614" y="2829"/>
                        </a:cubicBezTo>
                        <a:cubicBezTo>
                          <a:pt x="3471" y="2686"/>
                          <a:pt x="4238" y="2347"/>
                          <a:pt x="5032" y="2008"/>
                        </a:cubicBezTo>
                        <a:cubicBezTo>
                          <a:pt x="5487" y="1821"/>
                          <a:pt x="5933" y="1607"/>
                          <a:pt x="6388" y="1419"/>
                        </a:cubicBezTo>
                        <a:cubicBezTo>
                          <a:pt x="6807" y="1250"/>
                          <a:pt x="7262" y="1178"/>
                          <a:pt x="7708" y="1107"/>
                        </a:cubicBezTo>
                        <a:cubicBezTo>
                          <a:pt x="7858" y="1083"/>
                          <a:pt x="8011" y="1073"/>
                          <a:pt x="8167" y="1073"/>
                        </a:cubicBezTo>
                        <a:cubicBezTo>
                          <a:pt x="8826" y="1073"/>
                          <a:pt x="9523" y="1256"/>
                          <a:pt x="10143" y="1357"/>
                        </a:cubicBezTo>
                        <a:cubicBezTo>
                          <a:pt x="11134" y="1500"/>
                          <a:pt x="12079" y="1830"/>
                          <a:pt x="13078" y="1901"/>
                        </a:cubicBezTo>
                        <a:cubicBezTo>
                          <a:pt x="13584" y="1942"/>
                          <a:pt x="14098" y="1972"/>
                          <a:pt x="14609" y="1972"/>
                        </a:cubicBezTo>
                        <a:cubicBezTo>
                          <a:pt x="14873" y="1972"/>
                          <a:pt x="15137" y="1964"/>
                          <a:pt x="15398" y="1946"/>
                        </a:cubicBezTo>
                        <a:cubicBezTo>
                          <a:pt x="16005" y="1910"/>
                          <a:pt x="16629" y="1839"/>
                          <a:pt x="17200" y="1651"/>
                        </a:cubicBezTo>
                        <a:cubicBezTo>
                          <a:pt x="17539" y="1535"/>
                          <a:pt x="17887" y="1384"/>
                          <a:pt x="18056" y="1036"/>
                        </a:cubicBezTo>
                        <a:cubicBezTo>
                          <a:pt x="18235" y="697"/>
                          <a:pt x="18235" y="242"/>
                          <a:pt x="1792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00" name="Google Shape;6500;p20"/>
                  <p:cNvSpPr/>
                  <p:nvPr/>
                </p:nvSpPr>
                <p:spPr>
                  <a:xfrm>
                    <a:off x="5831748" y="3561561"/>
                    <a:ext cx="1853882" cy="2076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305" h="3507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32"/>
                          <a:pt x="482" y="482"/>
                          <a:pt x="723" y="714"/>
                        </a:cubicBezTo>
                        <a:lnTo>
                          <a:pt x="750" y="714"/>
                        </a:lnTo>
                        <a:cubicBezTo>
                          <a:pt x="938" y="756"/>
                          <a:pt x="1136" y="769"/>
                          <a:pt x="1337" y="769"/>
                        </a:cubicBezTo>
                        <a:cubicBezTo>
                          <a:pt x="1678" y="769"/>
                          <a:pt x="2029" y="732"/>
                          <a:pt x="2360" y="732"/>
                        </a:cubicBezTo>
                        <a:cubicBezTo>
                          <a:pt x="2382" y="732"/>
                          <a:pt x="2405" y="732"/>
                          <a:pt x="2427" y="732"/>
                        </a:cubicBezTo>
                        <a:cubicBezTo>
                          <a:pt x="2864" y="741"/>
                          <a:pt x="3283" y="803"/>
                          <a:pt x="3712" y="902"/>
                        </a:cubicBezTo>
                        <a:cubicBezTo>
                          <a:pt x="4657" y="1107"/>
                          <a:pt x="5514" y="1562"/>
                          <a:pt x="6370" y="1999"/>
                        </a:cubicBezTo>
                        <a:cubicBezTo>
                          <a:pt x="7298" y="2463"/>
                          <a:pt x="8288" y="2828"/>
                          <a:pt x="9261" y="3176"/>
                        </a:cubicBezTo>
                        <a:cubicBezTo>
                          <a:pt x="9778" y="3364"/>
                          <a:pt x="10224" y="3498"/>
                          <a:pt x="10777" y="3506"/>
                        </a:cubicBezTo>
                        <a:cubicBezTo>
                          <a:pt x="10875" y="3506"/>
                          <a:pt x="10973" y="3489"/>
                          <a:pt x="11072" y="3471"/>
                        </a:cubicBezTo>
                        <a:cubicBezTo>
                          <a:pt x="11535" y="3239"/>
                          <a:pt x="12035" y="3078"/>
                          <a:pt x="12490" y="2989"/>
                        </a:cubicBezTo>
                        <a:cubicBezTo>
                          <a:pt x="12791" y="2926"/>
                          <a:pt x="13100" y="2897"/>
                          <a:pt x="13410" y="2897"/>
                        </a:cubicBezTo>
                        <a:cubicBezTo>
                          <a:pt x="13797" y="2897"/>
                          <a:pt x="14187" y="2941"/>
                          <a:pt x="14569" y="3016"/>
                        </a:cubicBezTo>
                        <a:cubicBezTo>
                          <a:pt x="15273" y="2936"/>
                          <a:pt x="15978" y="2837"/>
                          <a:pt x="16647" y="2579"/>
                        </a:cubicBezTo>
                        <a:cubicBezTo>
                          <a:pt x="17423" y="2293"/>
                          <a:pt x="18164" y="1910"/>
                          <a:pt x="18922" y="1580"/>
                        </a:cubicBezTo>
                        <a:cubicBezTo>
                          <a:pt x="20020" y="1112"/>
                          <a:pt x="21242" y="847"/>
                          <a:pt x="22449" y="847"/>
                        </a:cubicBezTo>
                        <a:cubicBezTo>
                          <a:pt x="22762" y="847"/>
                          <a:pt x="23074" y="865"/>
                          <a:pt x="23383" y="902"/>
                        </a:cubicBezTo>
                        <a:cubicBezTo>
                          <a:pt x="24855" y="1080"/>
                          <a:pt x="26175" y="1669"/>
                          <a:pt x="27584" y="2079"/>
                        </a:cubicBezTo>
                        <a:cubicBezTo>
                          <a:pt x="28180" y="2247"/>
                          <a:pt x="28829" y="2455"/>
                          <a:pt x="29457" y="2455"/>
                        </a:cubicBezTo>
                        <a:cubicBezTo>
                          <a:pt x="29562" y="2455"/>
                          <a:pt x="29666" y="2449"/>
                          <a:pt x="29770" y="2436"/>
                        </a:cubicBezTo>
                        <a:cubicBezTo>
                          <a:pt x="30243" y="2382"/>
                          <a:pt x="30725" y="2284"/>
                          <a:pt x="31162" y="2070"/>
                        </a:cubicBezTo>
                        <a:cubicBezTo>
                          <a:pt x="31206" y="2043"/>
                          <a:pt x="31260" y="2026"/>
                          <a:pt x="31304" y="1999"/>
                        </a:cubicBezTo>
                        <a:lnTo>
                          <a:pt x="31304" y="1999"/>
                        </a:lnTo>
                        <a:cubicBezTo>
                          <a:pt x="31079" y="2046"/>
                          <a:pt x="30840" y="2065"/>
                          <a:pt x="30596" y="2065"/>
                        </a:cubicBezTo>
                        <a:cubicBezTo>
                          <a:pt x="29962" y="2065"/>
                          <a:pt x="29293" y="1937"/>
                          <a:pt x="28726" y="1847"/>
                        </a:cubicBezTo>
                        <a:cubicBezTo>
                          <a:pt x="27308" y="1624"/>
                          <a:pt x="25979" y="1053"/>
                          <a:pt x="24587" y="687"/>
                        </a:cubicBezTo>
                        <a:cubicBezTo>
                          <a:pt x="23744" y="467"/>
                          <a:pt x="22912" y="386"/>
                          <a:pt x="22071" y="386"/>
                        </a:cubicBezTo>
                        <a:cubicBezTo>
                          <a:pt x="21585" y="386"/>
                          <a:pt x="21096" y="413"/>
                          <a:pt x="20599" y="455"/>
                        </a:cubicBezTo>
                        <a:cubicBezTo>
                          <a:pt x="20010" y="500"/>
                          <a:pt x="19404" y="554"/>
                          <a:pt x="18815" y="652"/>
                        </a:cubicBezTo>
                        <a:cubicBezTo>
                          <a:pt x="17066" y="1214"/>
                          <a:pt x="15452" y="2168"/>
                          <a:pt x="13659" y="2605"/>
                        </a:cubicBezTo>
                        <a:cubicBezTo>
                          <a:pt x="13036" y="2755"/>
                          <a:pt x="12423" y="2822"/>
                          <a:pt x="11814" y="2822"/>
                        </a:cubicBezTo>
                        <a:cubicBezTo>
                          <a:pt x="10825" y="2822"/>
                          <a:pt x="9847" y="2646"/>
                          <a:pt x="8859" y="2365"/>
                        </a:cubicBezTo>
                        <a:cubicBezTo>
                          <a:pt x="7119" y="1883"/>
                          <a:pt x="5460" y="1187"/>
                          <a:pt x="3747" y="634"/>
                        </a:cubicBezTo>
                        <a:cubicBezTo>
                          <a:pt x="2516" y="232"/>
                          <a:pt x="1285" y="45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01" name="Google Shape;6501;p20"/>
                  <p:cNvSpPr/>
                  <p:nvPr/>
                </p:nvSpPr>
                <p:spPr>
                  <a:xfrm>
                    <a:off x="7126117" y="4011747"/>
                    <a:ext cx="15634" cy="1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" h="227" extrusionOk="0">
                        <a:moveTo>
                          <a:pt x="84" y="1"/>
                        </a:moveTo>
                        <a:cubicBezTo>
                          <a:pt x="71" y="1"/>
                          <a:pt x="58" y="3"/>
                          <a:pt x="45" y="8"/>
                        </a:cubicBezTo>
                        <a:cubicBezTo>
                          <a:pt x="9" y="53"/>
                          <a:pt x="0" y="106"/>
                          <a:pt x="27" y="160"/>
                        </a:cubicBezTo>
                        <a:cubicBezTo>
                          <a:pt x="47" y="193"/>
                          <a:pt x="77" y="226"/>
                          <a:pt x="116" y="226"/>
                        </a:cubicBezTo>
                        <a:cubicBezTo>
                          <a:pt x="130" y="226"/>
                          <a:pt x="145" y="222"/>
                          <a:pt x="161" y="213"/>
                        </a:cubicBezTo>
                        <a:cubicBezTo>
                          <a:pt x="263" y="142"/>
                          <a:pt x="184" y="1"/>
                          <a:pt x="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02" name="Google Shape;6502;p20"/>
                  <p:cNvSpPr/>
                  <p:nvPr/>
                </p:nvSpPr>
                <p:spPr>
                  <a:xfrm>
                    <a:off x="7235970" y="3926590"/>
                    <a:ext cx="24339" cy="1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1" h="320" extrusionOk="0">
                        <a:moveTo>
                          <a:pt x="158" y="0"/>
                        </a:moveTo>
                        <a:cubicBezTo>
                          <a:pt x="143" y="0"/>
                          <a:pt x="126" y="3"/>
                          <a:pt x="108" y="10"/>
                        </a:cubicBezTo>
                        <a:lnTo>
                          <a:pt x="90" y="10"/>
                        </a:lnTo>
                        <a:cubicBezTo>
                          <a:pt x="27" y="54"/>
                          <a:pt x="1" y="117"/>
                          <a:pt x="27" y="197"/>
                        </a:cubicBezTo>
                        <a:cubicBezTo>
                          <a:pt x="50" y="265"/>
                          <a:pt x="104" y="319"/>
                          <a:pt x="168" y="319"/>
                        </a:cubicBezTo>
                        <a:cubicBezTo>
                          <a:pt x="180" y="319"/>
                          <a:pt x="193" y="317"/>
                          <a:pt x="206" y="313"/>
                        </a:cubicBezTo>
                        <a:cubicBezTo>
                          <a:pt x="295" y="286"/>
                          <a:pt x="411" y="197"/>
                          <a:pt x="322" y="108"/>
                        </a:cubicBezTo>
                        <a:cubicBezTo>
                          <a:pt x="271" y="57"/>
                          <a:pt x="226" y="0"/>
                          <a:pt x="15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03" name="Google Shape;6503;p20"/>
                  <p:cNvSpPr/>
                  <p:nvPr/>
                </p:nvSpPr>
                <p:spPr>
                  <a:xfrm>
                    <a:off x="7223830" y="4000970"/>
                    <a:ext cx="37782" cy="293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" h="496" extrusionOk="0">
                        <a:moveTo>
                          <a:pt x="148" y="1"/>
                        </a:moveTo>
                        <a:cubicBezTo>
                          <a:pt x="137" y="1"/>
                          <a:pt x="127" y="1"/>
                          <a:pt x="116" y="3"/>
                        </a:cubicBezTo>
                        <a:lnTo>
                          <a:pt x="99" y="3"/>
                        </a:lnTo>
                        <a:cubicBezTo>
                          <a:pt x="36" y="65"/>
                          <a:pt x="0" y="226"/>
                          <a:pt x="18" y="297"/>
                        </a:cubicBezTo>
                        <a:cubicBezTo>
                          <a:pt x="48" y="409"/>
                          <a:pt x="127" y="495"/>
                          <a:pt x="236" y="495"/>
                        </a:cubicBezTo>
                        <a:cubicBezTo>
                          <a:pt x="257" y="495"/>
                          <a:pt x="280" y="492"/>
                          <a:pt x="304" y="485"/>
                        </a:cubicBezTo>
                        <a:cubicBezTo>
                          <a:pt x="638" y="390"/>
                          <a:pt x="397" y="1"/>
                          <a:pt x="1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04" name="Google Shape;6504;p20"/>
                  <p:cNvSpPr/>
                  <p:nvPr/>
                </p:nvSpPr>
                <p:spPr>
                  <a:xfrm>
                    <a:off x="7377565" y="3861152"/>
                    <a:ext cx="45481" cy="44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8" h="752" extrusionOk="0">
                        <a:moveTo>
                          <a:pt x="302" y="1"/>
                        </a:moveTo>
                        <a:cubicBezTo>
                          <a:pt x="242" y="1"/>
                          <a:pt x="182" y="17"/>
                          <a:pt x="125" y="53"/>
                        </a:cubicBezTo>
                        <a:cubicBezTo>
                          <a:pt x="116" y="62"/>
                          <a:pt x="116" y="62"/>
                          <a:pt x="108" y="62"/>
                        </a:cubicBezTo>
                        <a:cubicBezTo>
                          <a:pt x="18" y="178"/>
                          <a:pt x="0" y="410"/>
                          <a:pt x="45" y="553"/>
                        </a:cubicBezTo>
                        <a:cubicBezTo>
                          <a:pt x="86" y="667"/>
                          <a:pt x="216" y="751"/>
                          <a:pt x="340" y="751"/>
                        </a:cubicBezTo>
                        <a:cubicBezTo>
                          <a:pt x="352" y="751"/>
                          <a:pt x="364" y="751"/>
                          <a:pt x="375" y="749"/>
                        </a:cubicBezTo>
                        <a:cubicBezTo>
                          <a:pt x="554" y="722"/>
                          <a:pt x="768" y="508"/>
                          <a:pt x="705" y="321"/>
                        </a:cubicBezTo>
                        <a:cubicBezTo>
                          <a:pt x="652" y="141"/>
                          <a:pt x="479" y="1"/>
                          <a:pt x="3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05" name="Google Shape;6505;p20"/>
                  <p:cNvSpPr/>
                  <p:nvPr/>
                </p:nvSpPr>
                <p:spPr>
                  <a:xfrm>
                    <a:off x="7479542" y="3989599"/>
                    <a:ext cx="14331" cy="12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" h="215" extrusionOk="0">
                        <a:moveTo>
                          <a:pt x="161" y="1"/>
                        </a:moveTo>
                        <a:cubicBezTo>
                          <a:pt x="141" y="1"/>
                          <a:pt x="121" y="4"/>
                          <a:pt x="107" y="7"/>
                        </a:cubicBezTo>
                        <a:cubicBezTo>
                          <a:pt x="104" y="10"/>
                          <a:pt x="101" y="11"/>
                          <a:pt x="98" y="11"/>
                        </a:cubicBezTo>
                        <a:cubicBezTo>
                          <a:pt x="92" y="11"/>
                          <a:pt x="86" y="7"/>
                          <a:pt x="81" y="7"/>
                        </a:cubicBezTo>
                        <a:lnTo>
                          <a:pt x="63" y="7"/>
                        </a:lnTo>
                        <a:cubicBezTo>
                          <a:pt x="63" y="16"/>
                          <a:pt x="63" y="16"/>
                          <a:pt x="54" y="25"/>
                        </a:cubicBezTo>
                        <a:cubicBezTo>
                          <a:pt x="36" y="70"/>
                          <a:pt x="0" y="115"/>
                          <a:pt x="27" y="168"/>
                        </a:cubicBezTo>
                        <a:cubicBezTo>
                          <a:pt x="34" y="198"/>
                          <a:pt x="54" y="215"/>
                          <a:pt x="81" y="215"/>
                        </a:cubicBezTo>
                        <a:cubicBezTo>
                          <a:pt x="86" y="215"/>
                          <a:pt x="92" y="214"/>
                          <a:pt x="98" y="213"/>
                        </a:cubicBezTo>
                        <a:cubicBezTo>
                          <a:pt x="125" y="213"/>
                          <a:pt x="152" y="204"/>
                          <a:pt x="170" y="186"/>
                        </a:cubicBezTo>
                        <a:cubicBezTo>
                          <a:pt x="205" y="150"/>
                          <a:pt x="241" y="97"/>
                          <a:pt x="232" y="43"/>
                        </a:cubicBezTo>
                        <a:cubicBezTo>
                          <a:pt x="227" y="10"/>
                          <a:pt x="193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06" name="Google Shape;6506;p20"/>
                  <p:cNvSpPr/>
                  <p:nvPr/>
                </p:nvSpPr>
                <p:spPr>
                  <a:xfrm>
                    <a:off x="5998689" y="3743602"/>
                    <a:ext cx="1188723" cy="4662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73" h="7873" extrusionOk="0">
                        <a:moveTo>
                          <a:pt x="10544" y="1"/>
                        </a:moveTo>
                        <a:cubicBezTo>
                          <a:pt x="10216" y="1"/>
                          <a:pt x="9896" y="42"/>
                          <a:pt x="9600" y="147"/>
                        </a:cubicBezTo>
                        <a:cubicBezTo>
                          <a:pt x="8699" y="459"/>
                          <a:pt x="7682" y="727"/>
                          <a:pt x="7137" y="1583"/>
                        </a:cubicBezTo>
                        <a:cubicBezTo>
                          <a:pt x="6897" y="1958"/>
                          <a:pt x="6602" y="2279"/>
                          <a:pt x="6352" y="2645"/>
                        </a:cubicBezTo>
                        <a:cubicBezTo>
                          <a:pt x="6138" y="2966"/>
                          <a:pt x="5978" y="3323"/>
                          <a:pt x="5781" y="3653"/>
                        </a:cubicBezTo>
                        <a:cubicBezTo>
                          <a:pt x="5594" y="3947"/>
                          <a:pt x="5442" y="4108"/>
                          <a:pt x="5139" y="4277"/>
                        </a:cubicBezTo>
                        <a:cubicBezTo>
                          <a:pt x="4675" y="4536"/>
                          <a:pt x="4211" y="4839"/>
                          <a:pt x="3810" y="5196"/>
                        </a:cubicBezTo>
                        <a:cubicBezTo>
                          <a:pt x="3542" y="5428"/>
                          <a:pt x="3310" y="5687"/>
                          <a:pt x="3016" y="5874"/>
                        </a:cubicBezTo>
                        <a:cubicBezTo>
                          <a:pt x="2356" y="6294"/>
                          <a:pt x="1580" y="6499"/>
                          <a:pt x="937" y="6927"/>
                        </a:cubicBezTo>
                        <a:cubicBezTo>
                          <a:pt x="616" y="7150"/>
                          <a:pt x="197" y="7507"/>
                          <a:pt x="1" y="7873"/>
                        </a:cubicBezTo>
                        <a:cubicBezTo>
                          <a:pt x="397" y="7484"/>
                          <a:pt x="864" y="7265"/>
                          <a:pt x="1421" y="7265"/>
                        </a:cubicBezTo>
                        <a:cubicBezTo>
                          <a:pt x="1490" y="7265"/>
                          <a:pt x="1561" y="7268"/>
                          <a:pt x="1633" y="7275"/>
                        </a:cubicBezTo>
                        <a:cubicBezTo>
                          <a:pt x="1880" y="7299"/>
                          <a:pt x="2126" y="7358"/>
                          <a:pt x="2366" y="7358"/>
                        </a:cubicBezTo>
                        <a:cubicBezTo>
                          <a:pt x="2395" y="7358"/>
                          <a:pt x="2425" y="7357"/>
                          <a:pt x="2454" y="7355"/>
                        </a:cubicBezTo>
                        <a:cubicBezTo>
                          <a:pt x="3016" y="7311"/>
                          <a:pt x="2837" y="6954"/>
                          <a:pt x="3060" y="6650"/>
                        </a:cubicBezTo>
                        <a:cubicBezTo>
                          <a:pt x="3328" y="6267"/>
                          <a:pt x="3899" y="6204"/>
                          <a:pt x="4167" y="6195"/>
                        </a:cubicBezTo>
                        <a:cubicBezTo>
                          <a:pt x="4434" y="6187"/>
                          <a:pt x="4720" y="6160"/>
                          <a:pt x="4845" y="6160"/>
                        </a:cubicBezTo>
                        <a:cubicBezTo>
                          <a:pt x="4849" y="6160"/>
                          <a:pt x="4854" y="6160"/>
                          <a:pt x="4859" y="6160"/>
                        </a:cubicBezTo>
                        <a:cubicBezTo>
                          <a:pt x="5606" y="6160"/>
                          <a:pt x="5857" y="5462"/>
                          <a:pt x="6513" y="5170"/>
                        </a:cubicBezTo>
                        <a:cubicBezTo>
                          <a:pt x="6763" y="5054"/>
                          <a:pt x="7173" y="5000"/>
                          <a:pt x="7369" y="5000"/>
                        </a:cubicBezTo>
                        <a:cubicBezTo>
                          <a:pt x="7377" y="5000"/>
                          <a:pt x="7385" y="5000"/>
                          <a:pt x="7394" y="5000"/>
                        </a:cubicBezTo>
                        <a:cubicBezTo>
                          <a:pt x="7612" y="5000"/>
                          <a:pt x="8279" y="5101"/>
                          <a:pt x="8484" y="5161"/>
                        </a:cubicBezTo>
                        <a:cubicBezTo>
                          <a:pt x="8725" y="5223"/>
                          <a:pt x="8966" y="5286"/>
                          <a:pt x="9207" y="5330"/>
                        </a:cubicBezTo>
                        <a:cubicBezTo>
                          <a:pt x="9314" y="5349"/>
                          <a:pt x="9439" y="5367"/>
                          <a:pt x="9560" y="5367"/>
                        </a:cubicBezTo>
                        <a:cubicBezTo>
                          <a:pt x="9834" y="5367"/>
                          <a:pt x="10093" y="5278"/>
                          <a:pt x="10099" y="4920"/>
                        </a:cubicBezTo>
                        <a:cubicBezTo>
                          <a:pt x="10099" y="4839"/>
                          <a:pt x="10072" y="4715"/>
                          <a:pt x="10099" y="4643"/>
                        </a:cubicBezTo>
                        <a:cubicBezTo>
                          <a:pt x="10141" y="4525"/>
                          <a:pt x="10204" y="4456"/>
                          <a:pt x="10305" y="4456"/>
                        </a:cubicBezTo>
                        <a:cubicBezTo>
                          <a:pt x="10334" y="4456"/>
                          <a:pt x="10367" y="4462"/>
                          <a:pt x="10402" y="4474"/>
                        </a:cubicBezTo>
                        <a:cubicBezTo>
                          <a:pt x="10724" y="4590"/>
                          <a:pt x="10947" y="4884"/>
                          <a:pt x="11295" y="4964"/>
                        </a:cubicBezTo>
                        <a:cubicBezTo>
                          <a:pt x="11364" y="4980"/>
                          <a:pt x="11430" y="4988"/>
                          <a:pt x="11494" y="4988"/>
                        </a:cubicBezTo>
                        <a:cubicBezTo>
                          <a:pt x="11756" y="4988"/>
                          <a:pt x="11963" y="4852"/>
                          <a:pt x="12071" y="4572"/>
                        </a:cubicBezTo>
                        <a:cubicBezTo>
                          <a:pt x="12106" y="4474"/>
                          <a:pt x="12142" y="4393"/>
                          <a:pt x="12205" y="4304"/>
                        </a:cubicBezTo>
                        <a:cubicBezTo>
                          <a:pt x="12247" y="4242"/>
                          <a:pt x="12301" y="4219"/>
                          <a:pt x="12359" y="4219"/>
                        </a:cubicBezTo>
                        <a:cubicBezTo>
                          <a:pt x="12434" y="4219"/>
                          <a:pt x="12514" y="4259"/>
                          <a:pt x="12579" y="4304"/>
                        </a:cubicBezTo>
                        <a:cubicBezTo>
                          <a:pt x="12749" y="4420"/>
                          <a:pt x="12954" y="4492"/>
                          <a:pt x="13132" y="4572"/>
                        </a:cubicBezTo>
                        <a:cubicBezTo>
                          <a:pt x="13229" y="4617"/>
                          <a:pt x="13320" y="4638"/>
                          <a:pt x="13404" y="4638"/>
                        </a:cubicBezTo>
                        <a:cubicBezTo>
                          <a:pt x="13635" y="4638"/>
                          <a:pt x="13805" y="4475"/>
                          <a:pt x="13864" y="4206"/>
                        </a:cubicBezTo>
                        <a:cubicBezTo>
                          <a:pt x="13879" y="4159"/>
                          <a:pt x="13922" y="4133"/>
                          <a:pt x="13968" y="4133"/>
                        </a:cubicBezTo>
                        <a:cubicBezTo>
                          <a:pt x="13975" y="4133"/>
                          <a:pt x="13982" y="4134"/>
                          <a:pt x="13989" y="4135"/>
                        </a:cubicBezTo>
                        <a:cubicBezTo>
                          <a:pt x="14149" y="4179"/>
                          <a:pt x="14230" y="4286"/>
                          <a:pt x="14346" y="4411"/>
                        </a:cubicBezTo>
                        <a:cubicBezTo>
                          <a:pt x="14479" y="4554"/>
                          <a:pt x="14685" y="4661"/>
                          <a:pt x="14836" y="4670"/>
                        </a:cubicBezTo>
                        <a:cubicBezTo>
                          <a:pt x="14842" y="4670"/>
                          <a:pt x="14847" y="4670"/>
                          <a:pt x="14853" y="4670"/>
                        </a:cubicBezTo>
                        <a:cubicBezTo>
                          <a:pt x="15001" y="4670"/>
                          <a:pt x="15270" y="4563"/>
                          <a:pt x="15398" y="4331"/>
                        </a:cubicBezTo>
                        <a:cubicBezTo>
                          <a:pt x="15711" y="3769"/>
                          <a:pt x="15059" y="2904"/>
                          <a:pt x="14685" y="2484"/>
                        </a:cubicBezTo>
                        <a:cubicBezTo>
                          <a:pt x="14658" y="2451"/>
                          <a:pt x="14687" y="2407"/>
                          <a:pt x="14722" y="2407"/>
                        </a:cubicBezTo>
                        <a:cubicBezTo>
                          <a:pt x="14733" y="2407"/>
                          <a:pt x="14745" y="2411"/>
                          <a:pt x="14756" y="2422"/>
                        </a:cubicBezTo>
                        <a:cubicBezTo>
                          <a:pt x="14979" y="2627"/>
                          <a:pt x="15256" y="2930"/>
                          <a:pt x="15443" y="3260"/>
                        </a:cubicBezTo>
                        <a:cubicBezTo>
                          <a:pt x="15684" y="3278"/>
                          <a:pt x="15898" y="3332"/>
                          <a:pt x="16121" y="3430"/>
                        </a:cubicBezTo>
                        <a:cubicBezTo>
                          <a:pt x="16234" y="3481"/>
                          <a:pt x="16442" y="3605"/>
                          <a:pt x="16617" y="3605"/>
                        </a:cubicBezTo>
                        <a:cubicBezTo>
                          <a:pt x="16717" y="3605"/>
                          <a:pt x="16806" y="3564"/>
                          <a:pt x="16861" y="3448"/>
                        </a:cubicBezTo>
                        <a:cubicBezTo>
                          <a:pt x="16879" y="3412"/>
                          <a:pt x="16915" y="3376"/>
                          <a:pt x="16951" y="3350"/>
                        </a:cubicBezTo>
                        <a:cubicBezTo>
                          <a:pt x="16997" y="3321"/>
                          <a:pt x="17045" y="3310"/>
                          <a:pt x="17092" y="3310"/>
                        </a:cubicBezTo>
                        <a:cubicBezTo>
                          <a:pt x="17209" y="3310"/>
                          <a:pt x="17327" y="3377"/>
                          <a:pt x="17441" y="3421"/>
                        </a:cubicBezTo>
                        <a:cubicBezTo>
                          <a:pt x="17736" y="3528"/>
                          <a:pt x="17923" y="3644"/>
                          <a:pt x="18191" y="3715"/>
                        </a:cubicBezTo>
                        <a:cubicBezTo>
                          <a:pt x="18222" y="3725"/>
                          <a:pt x="18255" y="3730"/>
                          <a:pt x="18290" y="3730"/>
                        </a:cubicBezTo>
                        <a:cubicBezTo>
                          <a:pt x="18441" y="3730"/>
                          <a:pt x="18600" y="3636"/>
                          <a:pt x="18556" y="3483"/>
                        </a:cubicBezTo>
                        <a:cubicBezTo>
                          <a:pt x="18538" y="3412"/>
                          <a:pt x="18512" y="3341"/>
                          <a:pt x="18512" y="3269"/>
                        </a:cubicBezTo>
                        <a:cubicBezTo>
                          <a:pt x="18512" y="3144"/>
                          <a:pt x="18521" y="3073"/>
                          <a:pt x="18619" y="2984"/>
                        </a:cubicBezTo>
                        <a:cubicBezTo>
                          <a:pt x="18658" y="2948"/>
                          <a:pt x="18701" y="2933"/>
                          <a:pt x="18746" y="2933"/>
                        </a:cubicBezTo>
                        <a:cubicBezTo>
                          <a:pt x="18943" y="2933"/>
                          <a:pt x="19169" y="3227"/>
                          <a:pt x="19234" y="3278"/>
                        </a:cubicBezTo>
                        <a:cubicBezTo>
                          <a:pt x="19315" y="3341"/>
                          <a:pt x="19457" y="3528"/>
                          <a:pt x="19609" y="3599"/>
                        </a:cubicBezTo>
                        <a:cubicBezTo>
                          <a:pt x="19661" y="3626"/>
                          <a:pt x="19717" y="3637"/>
                          <a:pt x="19771" y="3637"/>
                        </a:cubicBezTo>
                        <a:cubicBezTo>
                          <a:pt x="19863" y="3637"/>
                          <a:pt x="19947" y="3602"/>
                          <a:pt x="19993" y="3546"/>
                        </a:cubicBezTo>
                        <a:cubicBezTo>
                          <a:pt x="20064" y="3457"/>
                          <a:pt x="20073" y="3314"/>
                          <a:pt x="19993" y="3198"/>
                        </a:cubicBezTo>
                        <a:cubicBezTo>
                          <a:pt x="19912" y="3073"/>
                          <a:pt x="19823" y="2957"/>
                          <a:pt x="19716" y="2841"/>
                        </a:cubicBezTo>
                        <a:cubicBezTo>
                          <a:pt x="19564" y="2681"/>
                          <a:pt x="19395" y="2529"/>
                          <a:pt x="19225" y="2377"/>
                        </a:cubicBezTo>
                        <a:cubicBezTo>
                          <a:pt x="18744" y="1958"/>
                          <a:pt x="18307" y="1548"/>
                          <a:pt x="17745" y="1235"/>
                        </a:cubicBezTo>
                        <a:cubicBezTo>
                          <a:pt x="17282" y="989"/>
                          <a:pt x="16739" y="802"/>
                          <a:pt x="16203" y="802"/>
                        </a:cubicBezTo>
                        <a:cubicBezTo>
                          <a:pt x="16119" y="802"/>
                          <a:pt x="16035" y="806"/>
                          <a:pt x="15951" y="816"/>
                        </a:cubicBezTo>
                        <a:cubicBezTo>
                          <a:pt x="15452" y="879"/>
                          <a:pt x="14881" y="932"/>
                          <a:pt x="14408" y="1128"/>
                        </a:cubicBezTo>
                        <a:cubicBezTo>
                          <a:pt x="14497" y="1191"/>
                          <a:pt x="14595" y="1262"/>
                          <a:pt x="14694" y="1325"/>
                        </a:cubicBezTo>
                        <a:cubicBezTo>
                          <a:pt x="14723" y="1354"/>
                          <a:pt x="14703" y="1402"/>
                          <a:pt x="14670" y="1402"/>
                        </a:cubicBezTo>
                        <a:cubicBezTo>
                          <a:pt x="14664" y="1402"/>
                          <a:pt x="14656" y="1400"/>
                          <a:pt x="14649" y="1396"/>
                        </a:cubicBezTo>
                        <a:cubicBezTo>
                          <a:pt x="14007" y="941"/>
                          <a:pt x="13204" y="513"/>
                          <a:pt x="12445" y="317"/>
                        </a:cubicBezTo>
                        <a:cubicBezTo>
                          <a:pt x="11865" y="162"/>
                          <a:pt x="11190" y="1"/>
                          <a:pt x="1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507" name="Google Shape;6507;p20"/>
                <p:cNvGrpSpPr/>
                <p:nvPr/>
              </p:nvGrpSpPr>
              <p:grpSpPr>
                <a:xfrm>
                  <a:off x="1723909" y="4054064"/>
                  <a:ext cx="2227533" cy="1251481"/>
                  <a:chOff x="5439239" y="3026632"/>
                  <a:chExt cx="2247989" cy="1262974"/>
                </a:xfrm>
              </p:grpSpPr>
              <p:sp>
                <p:nvSpPr>
                  <p:cNvPr id="6508" name="Google Shape;6508;p20"/>
                  <p:cNvSpPr/>
                  <p:nvPr/>
                </p:nvSpPr>
                <p:spPr>
                  <a:xfrm>
                    <a:off x="6728811" y="3146315"/>
                    <a:ext cx="197084" cy="2414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28" h="4078" extrusionOk="0">
                        <a:moveTo>
                          <a:pt x="3328" y="1"/>
                        </a:moveTo>
                        <a:cubicBezTo>
                          <a:pt x="3203" y="54"/>
                          <a:pt x="3051" y="143"/>
                          <a:pt x="3016" y="161"/>
                        </a:cubicBezTo>
                        <a:cubicBezTo>
                          <a:pt x="2966" y="182"/>
                          <a:pt x="2912" y="191"/>
                          <a:pt x="2856" y="191"/>
                        </a:cubicBezTo>
                        <a:cubicBezTo>
                          <a:pt x="2720" y="191"/>
                          <a:pt x="2574" y="136"/>
                          <a:pt x="2454" y="54"/>
                        </a:cubicBezTo>
                        <a:cubicBezTo>
                          <a:pt x="2445" y="830"/>
                          <a:pt x="2133" y="1473"/>
                          <a:pt x="1669" y="2124"/>
                        </a:cubicBezTo>
                        <a:cubicBezTo>
                          <a:pt x="1419" y="2490"/>
                          <a:pt x="1142" y="2855"/>
                          <a:pt x="785" y="3132"/>
                        </a:cubicBezTo>
                        <a:cubicBezTo>
                          <a:pt x="491" y="3355"/>
                          <a:pt x="268" y="3640"/>
                          <a:pt x="0" y="3881"/>
                        </a:cubicBezTo>
                        <a:lnTo>
                          <a:pt x="152" y="3881"/>
                        </a:lnTo>
                        <a:cubicBezTo>
                          <a:pt x="562" y="3908"/>
                          <a:pt x="955" y="3979"/>
                          <a:pt x="1348" y="4078"/>
                        </a:cubicBezTo>
                        <a:cubicBezTo>
                          <a:pt x="2382" y="2945"/>
                          <a:pt x="2971" y="1482"/>
                          <a:pt x="332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09" name="Google Shape;6509;p20"/>
                  <p:cNvSpPr/>
                  <p:nvPr/>
                </p:nvSpPr>
                <p:spPr>
                  <a:xfrm>
                    <a:off x="6964447" y="3274702"/>
                    <a:ext cx="181805" cy="169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0" h="2856" extrusionOk="0">
                        <a:moveTo>
                          <a:pt x="1981" y="0"/>
                        </a:moveTo>
                        <a:cubicBezTo>
                          <a:pt x="1865" y="652"/>
                          <a:pt x="1597" y="1205"/>
                          <a:pt x="1213" y="1740"/>
                        </a:cubicBezTo>
                        <a:cubicBezTo>
                          <a:pt x="883" y="2213"/>
                          <a:pt x="464" y="2454"/>
                          <a:pt x="0" y="2721"/>
                        </a:cubicBezTo>
                        <a:cubicBezTo>
                          <a:pt x="143" y="2766"/>
                          <a:pt x="286" y="2811"/>
                          <a:pt x="437" y="2855"/>
                        </a:cubicBezTo>
                        <a:cubicBezTo>
                          <a:pt x="812" y="2391"/>
                          <a:pt x="1365" y="2249"/>
                          <a:pt x="1838" y="1918"/>
                        </a:cubicBezTo>
                        <a:cubicBezTo>
                          <a:pt x="2311" y="1597"/>
                          <a:pt x="2766" y="1276"/>
                          <a:pt x="3069" y="794"/>
                        </a:cubicBezTo>
                        <a:cubicBezTo>
                          <a:pt x="2926" y="580"/>
                          <a:pt x="2908" y="277"/>
                          <a:pt x="2900" y="18"/>
                        </a:cubicBezTo>
                        <a:cubicBezTo>
                          <a:pt x="2743" y="67"/>
                          <a:pt x="2555" y="111"/>
                          <a:pt x="2376" y="111"/>
                        </a:cubicBezTo>
                        <a:cubicBezTo>
                          <a:pt x="2229" y="111"/>
                          <a:pt x="2090" y="81"/>
                          <a:pt x="198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0" name="Google Shape;6510;p20"/>
                  <p:cNvSpPr/>
                  <p:nvPr/>
                </p:nvSpPr>
                <p:spPr>
                  <a:xfrm>
                    <a:off x="6994531" y="3327526"/>
                    <a:ext cx="210349" cy="130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2" h="2205" extrusionOk="0">
                        <a:moveTo>
                          <a:pt x="2641" y="1"/>
                        </a:moveTo>
                        <a:cubicBezTo>
                          <a:pt x="2392" y="384"/>
                          <a:pt x="2061" y="777"/>
                          <a:pt x="1651" y="991"/>
                        </a:cubicBezTo>
                        <a:cubicBezTo>
                          <a:pt x="1125" y="1258"/>
                          <a:pt x="438" y="1553"/>
                          <a:pt x="1" y="1981"/>
                        </a:cubicBezTo>
                        <a:cubicBezTo>
                          <a:pt x="331" y="2070"/>
                          <a:pt x="670" y="2150"/>
                          <a:pt x="1000" y="2204"/>
                        </a:cubicBezTo>
                        <a:cubicBezTo>
                          <a:pt x="1268" y="2106"/>
                          <a:pt x="1446" y="1901"/>
                          <a:pt x="1705" y="1776"/>
                        </a:cubicBezTo>
                        <a:cubicBezTo>
                          <a:pt x="1892" y="1687"/>
                          <a:pt x="2097" y="1544"/>
                          <a:pt x="2267" y="1419"/>
                        </a:cubicBezTo>
                        <a:cubicBezTo>
                          <a:pt x="2525" y="1232"/>
                          <a:pt x="2784" y="1035"/>
                          <a:pt x="3025" y="821"/>
                        </a:cubicBezTo>
                        <a:cubicBezTo>
                          <a:pt x="3239" y="643"/>
                          <a:pt x="3391" y="438"/>
                          <a:pt x="3551" y="215"/>
                        </a:cubicBezTo>
                        <a:cubicBezTo>
                          <a:pt x="3310" y="206"/>
                          <a:pt x="3070" y="197"/>
                          <a:pt x="2838" y="116"/>
                        </a:cubicBezTo>
                        <a:cubicBezTo>
                          <a:pt x="2757" y="90"/>
                          <a:pt x="2695" y="45"/>
                          <a:pt x="264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1" name="Google Shape;6511;p20"/>
                  <p:cNvSpPr/>
                  <p:nvPr/>
                </p:nvSpPr>
                <p:spPr>
                  <a:xfrm>
                    <a:off x="6636902" y="3077028"/>
                    <a:ext cx="230366" cy="3149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890" h="5319" extrusionOk="0">
                        <a:moveTo>
                          <a:pt x="3449" y="1"/>
                        </a:moveTo>
                        <a:cubicBezTo>
                          <a:pt x="3425" y="1"/>
                          <a:pt x="3397" y="9"/>
                          <a:pt x="3363" y="29"/>
                        </a:cubicBezTo>
                        <a:cubicBezTo>
                          <a:pt x="3328" y="47"/>
                          <a:pt x="3292" y="64"/>
                          <a:pt x="3256" y="82"/>
                        </a:cubicBezTo>
                        <a:cubicBezTo>
                          <a:pt x="3078" y="1215"/>
                          <a:pt x="2703" y="2589"/>
                          <a:pt x="1990" y="3517"/>
                        </a:cubicBezTo>
                        <a:cubicBezTo>
                          <a:pt x="1454" y="4222"/>
                          <a:pt x="741" y="4819"/>
                          <a:pt x="0" y="5319"/>
                        </a:cubicBezTo>
                        <a:cubicBezTo>
                          <a:pt x="482" y="5158"/>
                          <a:pt x="973" y="5060"/>
                          <a:pt x="1481" y="5051"/>
                        </a:cubicBezTo>
                        <a:cubicBezTo>
                          <a:pt x="1927" y="4427"/>
                          <a:pt x="2552" y="3990"/>
                          <a:pt x="2998" y="3356"/>
                        </a:cubicBezTo>
                        <a:cubicBezTo>
                          <a:pt x="3283" y="2955"/>
                          <a:pt x="3578" y="2544"/>
                          <a:pt x="3738" y="2081"/>
                        </a:cubicBezTo>
                        <a:cubicBezTo>
                          <a:pt x="3845" y="1777"/>
                          <a:pt x="3854" y="1447"/>
                          <a:pt x="3890" y="1126"/>
                        </a:cubicBezTo>
                        <a:cubicBezTo>
                          <a:pt x="3854" y="1090"/>
                          <a:pt x="3827" y="1055"/>
                          <a:pt x="3801" y="1019"/>
                        </a:cubicBezTo>
                        <a:cubicBezTo>
                          <a:pt x="3729" y="876"/>
                          <a:pt x="3586" y="653"/>
                          <a:pt x="3569" y="484"/>
                        </a:cubicBezTo>
                        <a:cubicBezTo>
                          <a:pt x="3561" y="353"/>
                          <a:pt x="3600" y="1"/>
                          <a:pt x="344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2" name="Google Shape;6512;p20"/>
                  <p:cNvSpPr/>
                  <p:nvPr/>
                </p:nvSpPr>
                <p:spPr>
                  <a:xfrm>
                    <a:off x="6371656" y="3043332"/>
                    <a:ext cx="356149" cy="477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4" h="8056" extrusionOk="0">
                        <a:moveTo>
                          <a:pt x="6014" y="0"/>
                        </a:moveTo>
                        <a:lnTo>
                          <a:pt x="6014" y="0"/>
                        </a:lnTo>
                        <a:cubicBezTo>
                          <a:pt x="5853" y="71"/>
                          <a:pt x="5684" y="125"/>
                          <a:pt x="5523" y="125"/>
                        </a:cubicBezTo>
                        <a:cubicBezTo>
                          <a:pt x="5621" y="1249"/>
                          <a:pt x="5139" y="2534"/>
                          <a:pt x="4684" y="3542"/>
                        </a:cubicBezTo>
                        <a:cubicBezTo>
                          <a:pt x="4301" y="4398"/>
                          <a:pt x="3792" y="5076"/>
                          <a:pt x="3132" y="5709"/>
                        </a:cubicBezTo>
                        <a:cubicBezTo>
                          <a:pt x="2561" y="6254"/>
                          <a:pt x="1990" y="6825"/>
                          <a:pt x="1348" y="7271"/>
                        </a:cubicBezTo>
                        <a:cubicBezTo>
                          <a:pt x="938" y="7547"/>
                          <a:pt x="518" y="7806"/>
                          <a:pt x="81" y="8020"/>
                        </a:cubicBezTo>
                        <a:cubicBezTo>
                          <a:pt x="54" y="8029"/>
                          <a:pt x="28" y="8038"/>
                          <a:pt x="1" y="8056"/>
                        </a:cubicBezTo>
                        <a:cubicBezTo>
                          <a:pt x="474" y="7895"/>
                          <a:pt x="929" y="7690"/>
                          <a:pt x="1375" y="7467"/>
                        </a:cubicBezTo>
                        <a:cubicBezTo>
                          <a:pt x="1491" y="7396"/>
                          <a:pt x="1607" y="7324"/>
                          <a:pt x="1714" y="7244"/>
                        </a:cubicBezTo>
                        <a:cubicBezTo>
                          <a:pt x="2026" y="7012"/>
                          <a:pt x="2338" y="6762"/>
                          <a:pt x="2641" y="6521"/>
                        </a:cubicBezTo>
                        <a:cubicBezTo>
                          <a:pt x="3114" y="6129"/>
                          <a:pt x="3614" y="5736"/>
                          <a:pt x="4006" y="5254"/>
                        </a:cubicBezTo>
                        <a:cubicBezTo>
                          <a:pt x="5255" y="3711"/>
                          <a:pt x="5692" y="1918"/>
                          <a:pt x="601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3" name="Google Shape;6513;p20"/>
                  <p:cNvSpPr/>
                  <p:nvPr/>
                </p:nvSpPr>
                <p:spPr>
                  <a:xfrm>
                    <a:off x="7256579" y="3355537"/>
                    <a:ext cx="78230" cy="76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21" h="1285" extrusionOk="0">
                        <a:moveTo>
                          <a:pt x="375" y="0"/>
                        </a:moveTo>
                        <a:cubicBezTo>
                          <a:pt x="491" y="366"/>
                          <a:pt x="456" y="687"/>
                          <a:pt x="224" y="1017"/>
                        </a:cubicBezTo>
                        <a:cubicBezTo>
                          <a:pt x="170" y="1107"/>
                          <a:pt x="90" y="1205"/>
                          <a:pt x="1" y="1285"/>
                        </a:cubicBezTo>
                        <a:cubicBezTo>
                          <a:pt x="607" y="999"/>
                          <a:pt x="1321" y="553"/>
                          <a:pt x="803" y="188"/>
                        </a:cubicBezTo>
                        <a:cubicBezTo>
                          <a:pt x="661" y="143"/>
                          <a:pt x="518" y="81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4" name="Google Shape;6514;p20"/>
                  <p:cNvSpPr/>
                  <p:nvPr/>
                </p:nvSpPr>
                <p:spPr>
                  <a:xfrm>
                    <a:off x="6523318" y="3027994"/>
                    <a:ext cx="300660" cy="418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77" h="7066" extrusionOk="0">
                        <a:moveTo>
                          <a:pt x="3943" y="0"/>
                        </a:moveTo>
                        <a:lnTo>
                          <a:pt x="3943" y="0"/>
                        </a:lnTo>
                        <a:cubicBezTo>
                          <a:pt x="3908" y="18"/>
                          <a:pt x="3881" y="36"/>
                          <a:pt x="3845" y="54"/>
                        </a:cubicBezTo>
                        <a:cubicBezTo>
                          <a:pt x="3756" y="107"/>
                          <a:pt x="3649" y="170"/>
                          <a:pt x="3542" y="214"/>
                        </a:cubicBezTo>
                        <a:cubicBezTo>
                          <a:pt x="3676" y="1142"/>
                          <a:pt x="3328" y="2204"/>
                          <a:pt x="3024" y="3060"/>
                        </a:cubicBezTo>
                        <a:cubicBezTo>
                          <a:pt x="2703" y="3961"/>
                          <a:pt x="2284" y="4791"/>
                          <a:pt x="1677" y="5531"/>
                        </a:cubicBezTo>
                        <a:cubicBezTo>
                          <a:pt x="1197" y="6118"/>
                          <a:pt x="611" y="6590"/>
                          <a:pt x="24" y="7052"/>
                        </a:cubicBezTo>
                        <a:lnTo>
                          <a:pt x="24" y="7052"/>
                        </a:lnTo>
                        <a:cubicBezTo>
                          <a:pt x="436" y="6816"/>
                          <a:pt x="865" y="6580"/>
                          <a:pt x="1312" y="6388"/>
                        </a:cubicBezTo>
                        <a:cubicBezTo>
                          <a:pt x="1686" y="6004"/>
                          <a:pt x="2159" y="5745"/>
                          <a:pt x="2569" y="5406"/>
                        </a:cubicBezTo>
                        <a:cubicBezTo>
                          <a:pt x="3033" y="5032"/>
                          <a:pt x="3506" y="4630"/>
                          <a:pt x="3845" y="4131"/>
                        </a:cubicBezTo>
                        <a:cubicBezTo>
                          <a:pt x="4193" y="3613"/>
                          <a:pt x="4470" y="2998"/>
                          <a:pt x="4639" y="2400"/>
                        </a:cubicBezTo>
                        <a:cubicBezTo>
                          <a:pt x="4773" y="1918"/>
                          <a:pt x="4951" y="1437"/>
                          <a:pt x="5076" y="955"/>
                        </a:cubicBezTo>
                        <a:lnTo>
                          <a:pt x="5076" y="955"/>
                        </a:lnTo>
                        <a:cubicBezTo>
                          <a:pt x="4845" y="1063"/>
                          <a:pt x="4595" y="1137"/>
                          <a:pt x="4348" y="1137"/>
                        </a:cubicBezTo>
                        <a:cubicBezTo>
                          <a:pt x="4290" y="1137"/>
                          <a:pt x="4232" y="1133"/>
                          <a:pt x="4175" y="1124"/>
                        </a:cubicBezTo>
                        <a:cubicBezTo>
                          <a:pt x="3738" y="1062"/>
                          <a:pt x="3827" y="429"/>
                          <a:pt x="3943" y="0"/>
                        </a:cubicBezTo>
                        <a:close/>
                        <a:moveTo>
                          <a:pt x="24" y="7052"/>
                        </a:moveTo>
                        <a:cubicBezTo>
                          <a:pt x="21" y="7054"/>
                          <a:pt x="18" y="7055"/>
                          <a:pt x="16" y="7057"/>
                        </a:cubicBezTo>
                        <a:lnTo>
                          <a:pt x="16" y="7057"/>
                        </a:lnTo>
                        <a:cubicBezTo>
                          <a:pt x="16" y="7057"/>
                          <a:pt x="17" y="7057"/>
                          <a:pt x="18" y="7057"/>
                        </a:cubicBezTo>
                        <a:cubicBezTo>
                          <a:pt x="20" y="7055"/>
                          <a:pt x="22" y="7054"/>
                          <a:pt x="24" y="7052"/>
                        </a:cubicBezTo>
                        <a:close/>
                        <a:moveTo>
                          <a:pt x="16" y="7057"/>
                        </a:moveTo>
                        <a:cubicBezTo>
                          <a:pt x="9" y="7057"/>
                          <a:pt x="8" y="7058"/>
                          <a:pt x="0" y="7066"/>
                        </a:cubicBezTo>
                        <a:cubicBezTo>
                          <a:pt x="5" y="7063"/>
                          <a:pt x="10" y="7060"/>
                          <a:pt x="16" y="7057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5" name="Google Shape;6515;p20"/>
                  <p:cNvSpPr/>
                  <p:nvPr/>
                </p:nvSpPr>
                <p:spPr>
                  <a:xfrm>
                    <a:off x="6850863" y="3180662"/>
                    <a:ext cx="196551" cy="2409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9" h="4069" extrusionOk="0">
                        <a:moveTo>
                          <a:pt x="1668" y="0"/>
                        </a:moveTo>
                        <a:cubicBezTo>
                          <a:pt x="1624" y="634"/>
                          <a:pt x="1410" y="1294"/>
                          <a:pt x="1160" y="1856"/>
                        </a:cubicBezTo>
                        <a:cubicBezTo>
                          <a:pt x="901" y="2445"/>
                          <a:pt x="571" y="3319"/>
                          <a:pt x="0" y="3703"/>
                        </a:cubicBezTo>
                        <a:cubicBezTo>
                          <a:pt x="277" y="3810"/>
                          <a:pt x="562" y="3944"/>
                          <a:pt x="857" y="4015"/>
                        </a:cubicBezTo>
                        <a:cubicBezTo>
                          <a:pt x="928" y="4033"/>
                          <a:pt x="1008" y="4051"/>
                          <a:pt x="1089" y="4068"/>
                        </a:cubicBezTo>
                        <a:cubicBezTo>
                          <a:pt x="1338" y="3944"/>
                          <a:pt x="1668" y="3578"/>
                          <a:pt x="1767" y="3462"/>
                        </a:cubicBezTo>
                        <a:cubicBezTo>
                          <a:pt x="1999" y="3185"/>
                          <a:pt x="2204" y="2900"/>
                          <a:pt x="2409" y="2605"/>
                        </a:cubicBezTo>
                        <a:cubicBezTo>
                          <a:pt x="2792" y="2061"/>
                          <a:pt x="3078" y="1517"/>
                          <a:pt x="3319" y="893"/>
                        </a:cubicBezTo>
                        <a:lnTo>
                          <a:pt x="3319" y="893"/>
                        </a:lnTo>
                        <a:cubicBezTo>
                          <a:pt x="3185" y="923"/>
                          <a:pt x="3051" y="937"/>
                          <a:pt x="2922" y="937"/>
                        </a:cubicBezTo>
                        <a:cubicBezTo>
                          <a:pt x="2863" y="937"/>
                          <a:pt x="2804" y="934"/>
                          <a:pt x="2748" y="928"/>
                        </a:cubicBezTo>
                        <a:cubicBezTo>
                          <a:pt x="2659" y="1044"/>
                          <a:pt x="2650" y="1285"/>
                          <a:pt x="2587" y="1410"/>
                        </a:cubicBezTo>
                        <a:cubicBezTo>
                          <a:pt x="2525" y="1544"/>
                          <a:pt x="2427" y="1704"/>
                          <a:pt x="2373" y="1838"/>
                        </a:cubicBezTo>
                        <a:cubicBezTo>
                          <a:pt x="2230" y="2177"/>
                          <a:pt x="2034" y="2445"/>
                          <a:pt x="1820" y="2730"/>
                        </a:cubicBezTo>
                        <a:cubicBezTo>
                          <a:pt x="1517" y="3123"/>
                          <a:pt x="1142" y="3881"/>
                          <a:pt x="589" y="3908"/>
                        </a:cubicBezTo>
                        <a:cubicBezTo>
                          <a:pt x="586" y="3909"/>
                          <a:pt x="584" y="3910"/>
                          <a:pt x="582" y="3910"/>
                        </a:cubicBezTo>
                        <a:cubicBezTo>
                          <a:pt x="571" y="3910"/>
                          <a:pt x="572" y="3890"/>
                          <a:pt x="580" y="3890"/>
                        </a:cubicBezTo>
                        <a:cubicBezTo>
                          <a:pt x="928" y="3774"/>
                          <a:pt x="1312" y="3292"/>
                          <a:pt x="1481" y="2998"/>
                        </a:cubicBezTo>
                        <a:cubicBezTo>
                          <a:pt x="1651" y="2721"/>
                          <a:pt x="1883" y="2481"/>
                          <a:pt x="2043" y="2195"/>
                        </a:cubicBezTo>
                        <a:cubicBezTo>
                          <a:pt x="2213" y="1892"/>
                          <a:pt x="2418" y="1553"/>
                          <a:pt x="2516" y="1223"/>
                        </a:cubicBezTo>
                        <a:cubicBezTo>
                          <a:pt x="2543" y="1107"/>
                          <a:pt x="2561" y="991"/>
                          <a:pt x="2605" y="893"/>
                        </a:cubicBezTo>
                        <a:cubicBezTo>
                          <a:pt x="2222" y="794"/>
                          <a:pt x="1900" y="527"/>
                          <a:pt x="1686" y="45"/>
                        </a:cubicBezTo>
                        <a:cubicBezTo>
                          <a:pt x="1686" y="36"/>
                          <a:pt x="1677" y="18"/>
                          <a:pt x="166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6" name="Google Shape;6516;p20"/>
                  <p:cNvSpPr/>
                  <p:nvPr/>
                </p:nvSpPr>
                <p:spPr>
                  <a:xfrm>
                    <a:off x="5643666" y="3703747"/>
                    <a:ext cx="97298" cy="219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43" h="3702" extrusionOk="0">
                        <a:moveTo>
                          <a:pt x="864" y="1"/>
                        </a:moveTo>
                        <a:cubicBezTo>
                          <a:pt x="780" y="1"/>
                          <a:pt x="652" y="158"/>
                          <a:pt x="625" y="178"/>
                        </a:cubicBezTo>
                        <a:cubicBezTo>
                          <a:pt x="589" y="213"/>
                          <a:pt x="545" y="249"/>
                          <a:pt x="500" y="294"/>
                        </a:cubicBezTo>
                        <a:cubicBezTo>
                          <a:pt x="875" y="1284"/>
                          <a:pt x="1027" y="3050"/>
                          <a:pt x="1" y="3684"/>
                        </a:cubicBezTo>
                        <a:cubicBezTo>
                          <a:pt x="179" y="3693"/>
                          <a:pt x="349" y="3693"/>
                          <a:pt x="527" y="3701"/>
                        </a:cubicBezTo>
                        <a:cubicBezTo>
                          <a:pt x="1357" y="2961"/>
                          <a:pt x="1580" y="1998"/>
                          <a:pt x="1642" y="918"/>
                        </a:cubicBezTo>
                        <a:lnTo>
                          <a:pt x="1642" y="918"/>
                        </a:lnTo>
                        <a:cubicBezTo>
                          <a:pt x="1565" y="946"/>
                          <a:pt x="1456" y="968"/>
                          <a:pt x="1370" y="968"/>
                        </a:cubicBezTo>
                        <a:cubicBezTo>
                          <a:pt x="1345" y="968"/>
                          <a:pt x="1323" y="967"/>
                          <a:pt x="1303" y="963"/>
                        </a:cubicBezTo>
                        <a:cubicBezTo>
                          <a:pt x="1178" y="927"/>
                          <a:pt x="1071" y="829"/>
                          <a:pt x="1035" y="695"/>
                        </a:cubicBezTo>
                        <a:cubicBezTo>
                          <a:pt x="973" y="490"/>
                          <a:pt x="1000" y="249"/>
                          <a:pt x="928" y="62"/>
                        </a:cubicBezTo>
                        <a:cubicBezTo>
                          <a:pt x="915" y="18"/>
                          <a:pt x="892" y="1"/>
                          <a:pt x="86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7" name="Google Shape;6517;p20"/>
                  <p:cNvSpPr/>
                  <p:nvPr/>
                </p:nvSpPr>
                <p:spPr>
                  <a:xfrm>
                    <a:off x="6817049" y="3143235"/>
                    <a:ext cx="128448" cy="253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4282" extrusionOk="0">
                        <a:moveTo>
                          <a:pt x="1997" y="1"/>
                        </a:moveTo>
                        <a:cubicBezTo>
                          <a:pt x="1972" y="1"/>
                          <a:pt x="1925" y="15"/>
                          <a:pt x="1874" y="35"/>
                        </a:cubicBezTo>
                        <a:cubicBezTo>
                          <a:pt x="1918" y="490"/>
                          <a:pt x="1713" y="971"/>
                          <a:pt x="1570" y="1391"/>
                        </a:cubicBezTo>
                        <a:cubicBezTo>
                          <a:pt x="1437" y="1810"/>
                          <a:pt x="1267" y="2212"/>
                          <a:pt x="1080" y="2604"/>
                        </a:cubicBezTo>
                        <a:cubicBezTo>
                          <a:pt x="866" y="3068"/>
                          <a:pt x="509" y="3889"/>
                          <a:pt x="0" y="4156"/>
                        </a:cubicBezTo>
                        <a:cubicBezTo>
                          <a:pt x="72" y="4183"/>
                          <a:pt x="143" y="4201"/>
                          <a:pt x="223" y="4219"/>
                        </a:cubicBezTo>
                        <a:cubicBezTo>
                          <a:pt x="295" y="4237"/>
                          <a:pt x="366" y="4263"/>
                          <a:pt x="428" y="4281"/>
                        </a:cubicBezTo>
                        <a:cubicBezTo>
                          <a:pt x="598" y="3978"/>
                          <a:pt x="875" y="3746"/>
                          <a:pt x="1035" y="3425"/>
                        </a:cubicBezTo>
                        <a:cubicBezTo>
                          <a:pt x="1240" y="3041"/>
                          <a:pt x="1454" y="2666"/>
                          <a:pt x="1615" y="2265"/>
                        </a:cubicBezTo>
                        <a:cubicBezTo>
                          <a:pt x="1847" y="1658"/>
                          <a:pt x="2070" y="1025"/>
                          <a:pt x="2168" y="383"/>
                        </a:cubicBezTo>
                        <a:cubicBezTo>
                          <a:pt x="2123" y="249"/>
                          <a:pt x="2088" y="106"/>
                          <a:pt x="2016" y="8"/>
                        </a:cubicBezTo>
                        <a:cubicBezTo>
                          <a:pt x="2014" y="3"/>
                          <a:pt x="2007" y="1"/>
                          <a:pt x="199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8" name="Google Shape;6518;p20"/>
                  <p:cNvSpPr/>
                  <p:nvPr/>
                </p:nvSpPr>
                <p:spPr>
                  <a:xfrm>
                    <a:off x="6247531" y="3026632"/>
                    <a:ext cx="446460" cy="517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8731" extrusionOk="0">
                        <a:moveTo>
                          <a:pt x="7130" y="1"/>
                        </a:moveTo>
                        <a:cubicBezTo>
                          <a:pt x="7099" y="1"/>
                          <a:pt x="7059" y="32"/>
                          <a:pt x="7003" y="113"/>
                        </a:cubicBezTo>
                        <a:cubicBezTo>
                          <a:pt x="6887" y="282"/>
                          <a:pt x="6763" y="434"/>
                          <a:pt x="6593" y="550"/>
                        </a:cubicBezTo>
                        <a:cubicBezTo>
                          <a:pt x="6526" y="595"/>
                          <a:pt x="6458" y="614"/>
                          <a:pt x="6386" y="614"/>
                        </a:cubicBezTo>
                        <a:cubicBezTo>
                          <a:pt x="6372" y="614"/>
                          <a:pt x="6358" y="614"/>
                          <a:pt x="6343" y="612"/>
                        </a:cubicBezTo>
                        <a:lnTo>
                          <a:pt x="6343" y="612"/>
                        </a:lnTo>
                        <a:cubicBezTo>
                          <a:pt x="6522" y="1522"/>
                          <a:pt x="6254" y="2423"/>
                          <a:pt x="5960" y="3279"/>
                        </a:cubicBezTo>
                        <a:cubicBezTo>
                          <a:pt x="5647" y="4189"/>
                          <a:pt x="5130" y="5082"/>
                          <a:pt x="4497" y="5795"/>
                        </a:cubicBezTo>
                        <a:cubicBezTo>
                          <a:pt x="3854" y="6509"/>
                          <a:pt x="3078" y="7196"/>
                          <a:pt x="2240" y="7669"/>
                        </a:cubicBezTo>
                        <a:cubicBezTo>
                          <a:pt x="1535" y="8061"/>
                          <a:pt x="794" y="8516"/>
                          <a:pt x="0" y="8721"/>
                        </a:cubicBezTo>
                        <a:cubicBezTo>
                          <a:pt x="0" y="8721"/>
                          <a:pt x="0" y="8730"/>
                          <a:pt x="9" y="8730"/>
                        </a:cubicBezTo>
                        <a:cubicBezTo>
                          <a:pt x="348" y="8712"/>
                          <a:pt x="687" y="8677"/>
                          <a:pt x="1017" y="8614"/>
                        </a:cubicBezTo>
                        <a:cubicBezTo>
                          <a:pt x="1446" y="8400"/>
                          <a:pt x="1909" y="8266"/>
                          <a:pt x="2329" y="8025"/>
                        </a:cubicBezTo>
                        <a:cubicBezTo>
                          <a:pt x="2703" y="7811"/>
                          <a:pt x="3069" y="7597"/>
                          <a:pt x="3426" y="7347"/>
                        </a:cubicBezTo>
                        <a:cubicBezTo>
                          <a:pt x="4024" y="6910"/>
                          <a:pt x="4559" y="6375"/>
                          <a:pt x="5085" y="5858"/>
                        </a:cubicBezTo>
                        <a:cubicBezTo>
                          <a:pt x="5737" y="5233"/>
                          <a:pt x="6245" y="4564"/>
                          <a:pt x="6602" y="3726"/>
                        </a:cubicBezTo>
                        <a:cubicBezTo>
                          <a:pt x="7066" y="2646"/>
                          <a:pt x="7325" y="1540"/>
                          <a:pt x="7539" y="398"/>
                        </a:cubicBezTo>
                        <a:cubicBezTo>
                          <a:pt x="7476" y="389"/>
                          <a:pt x="7414" y="371"/>
                          <a:pt x="7360" y="344"/>
                        </a:cubicBezTo>
                        <a:cubicBezTo>
                          <a:pt x="7233" y="278"/>
                          <a:pt x="7221" y="1"/>
                          <a:pt x="713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19" name="Google Shape;6519;p20"/>
                  <p:cNvSpPr/>
                  <p:nvPr/>
                </p:nvSpPr>
                <p:spPr>
                  <a:xfrm>
                    <a:off x="5439239" y="3736436"/>
                    <a:ext cx="144793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45" h="3516" extrusionOk="0">
                        <a:moveTo>
                          <a:pt x="1642" y="0"/>
                        </a:moveTo>
                        <a:lnTo>
                          <a:pt x="1642" y="0"/>
                        </a:lnTo>
                        <a:cubicBezTo>
                          <a:pt x="1606" y="36"/>
                          <a:pt x="1570" y="63"/>
                          <a:pt x="1535" y="90"/>
                        </a:cubicBezTo>
                        <a:cubicBezTo>
                          <a:pt x="1454" y="152"/>
                          <a:pt x="1374" y="223"/>
                          <a:pt x="1285" y="286"/>
                        </a:cubicBezTo>
                        <a:cubicBezTo>
                          <a:pt x="2445" y="1490"/>
                          <a:pt x="1213" y="2793"/>
                          <a:pt x="0" y="3515"/>
                        </a:cubicBezTo>
                        <a:cubicBezTo>
                          <a:pt x="375" y="3417"/>
                          <a:pt x="758" y="3346"/>
                          <a:pt x="1133" y="3292"/>
                        </a:cubicBezTo>
                        <a:cubicBezTo>
                          <a:pt x="1133" y="3292"/>
                          <a:pt x="1133" y="3292"/>
                          <a:pt x="1133" y="3283"/>
                        </a:cubicBezTo>
                        <a:cubicBezTo>
                          <a:pt x="2337" y="2623"/>
                          <a:pt x="2311" y="1044"/>
                          <a:pt x="164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0" name="Google Shape;6520;p20"/>
                  <p:cNvSpPr/>
                  <p:nvPr/>
                </p:nvSpPr>
                <p:spPr>
                  <a:xfrm>
                    <a:off x="7129789" y="3344937"/>
                    <a:ext cx="149057" cy="116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17" h="1964" extrusionOk="0">
                        <a:moveTo>
                          <a:pt x="2043" y="1"/>
                        </a:moveTo>
                        <a:cubicBezTo>
                          <a:pt x="2195" y="1125"/>
                          <a:pt x="1000" y="1714"/>
                          <a:pt x="0" y="1964"/>
                        </a:cubicBezTo>
                        <a:cubicBezTo>
                          <a:pt x="509" y="1946"/>
                          <a:pt x="1017" y="1874"/>
                          <a:pt x="1508" y="1714"/>
                        </a:cubicBezTo>
                        <a:lnTo>
                          <a:pt x="1517" y="1714"/>
                        </a:lnTo>
                        <a:cubicBezTo>
                          <a:pt x="1517" y="1705"/>
                          <a:pt x="1526" y="1696"/>
                          <a:pt x="1535" y="1687"/>
                        </a:cubicBezTo>
                        <a:cubicBezTo>
                          <a:pt x="1785" y="1598"/>
                          <a:pt x="2177" y="1286"/>
                          <a:pt x="2311" y="1054"/>
                        </a:cubicBezTo>
                        <a:cubicBezTo>
                          <a:pt x="2489" y="768"/>
                          <a:pt x="2516" y="474"/>
                          <a:pt x="2463" y="153"/>
                        </a:cubicBezTo>
                        <a:cubicBezTo>
                          <a:pt x="2427" y="135"/>
                          <a:pt x="2391" y="108"/>
                          <a:pt x="2356" y="90"/>
                        </a:cubicBezTo>
                        <a:cubicBezTo>
                          <a:pt x="2249" y="54"/>
                          <a:pt x="2150" y="19"/>
                          <a:pt x="204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1" name="Google Shape;6521;p20"/>
                  <p:cNvSpPr/>
                  <p:nvPr/>
                </p:nvSpPr>
                <p:spPr>
                  <a:xfrm>
                    <a:off x="5583439" y="3725362"/>
                    <a:ext cx="112044" cy="198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46" extrusionOk="0">
                        <a:moveTo>
                          <a:pt x="1455" y="0"/>
                        </a:moveTo>
                        <a:cubicBezTo>
                          <a:pt x="1267" y="187"/>
                          <a:pt x="1035" y="419"/>
                          <a:pt x="795" y="553"/>
                        </a:cubicBezTo>
                        <a:cubicBezTo>
                          <a:pt x="1374" y="1454"/>
                          <a:pt x="812" y="2783"/>
                          <a:pt x="1" y="3345"/>
                        </a:cubicBezTo>
                        <a:cubicBezTo>
                          <a:pt x="277" y="3328"/>
                          <a:pt x="554" y="3319"/>
                          <a:pt x="830" y="3319"/>
                        </a:cubicBezTo>
                        <a:cubicBezTo>
                          <a:pt x="1892" y="2560"/>
                          <a:pt x="1544" y="1124"/>
                          <a:pt x="145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2" name="Google Shape;6522;p20"/>
                  <p:cNvSpPr/>
                  <p:nvPr/>
                </p:nvSpPr>
                <p:spPr>
                  <a:xfrm>
                    <a:off x="5524812" y="3703688"/>
                    <a:ext cx="132120" cy="225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3801" extrusionOk="0">
                        <a:moveTo>
                          <a:pt x="687" y="0"/>
                        </a:moveTo>
                        <a:cubicBezTo>
                          <a:pt x="536" y="170"/>
                          <a:pt x="393" y="357"/>
                          <a:pt x="232" y="518"/>
                        </a:cubicBezTo>
                        <a:cubicBezTo>
                          <a:pt x="669" y="1071"/>
                          <a:pt x="928" y="1749"/>
                          <a:pt x="821" y="2462"/>
                        </a:cubicBezTo>
                        <a:cubicBezTo>
                          <a:pt x="732" y="3007"/>
                          <a:pt x="500" y="3560"/>
                          <a:pt x="0" y="3801"/>
                        </a:cubicBezTo>
                        <a:cubicBezTo>
                          <a:pt x="295" y="3765"/>
                          <a:pt x="580" y="3738"/>
                          <a:pt x="875" y="3720"/>
                        </a:cubicBezTo>
                        <a:cubicBezTo>
                          <a:pt x="1454" y="2980"/>
                          <a:pt x="2231" y="1936"/>
                          <a:pt x="1713" y="955"/>
                        </a:cubicBezTo>
                        <a:lnTo>
                          <a:pt x="1713" y="955"/>
                        </a:lnTo>
                        <a:cubicBezTo>
                          <a:pt x="1621" y="1001"/>
                          <a:pt x="1526" y="1026"/>
                          <a:pt x="1432" y="1026"/>
                        </a:cubicBezTo>
                        <a:cubicBezTo>
                          <a:pt x="1361" y="1026"/>
                          <a:pt x="1291" y="1012"/>
                          <a:pt x="1223" y="982"/>
                        </a:cubicBezTo>
                        <a:cubicBezTo>
                          <a:pt x="1035" y="901"/>
                          <a:pt x="821" y="767"/>
                          <a:pt x="759" y="553"/>
                        </a:cubicBezTo>
                        <a:cubicBezTo>
                          <a:pt x="723" y="428"/>
                          <a:pt x="678" y="313"/>
                          <a:pt x="678" y="179"/>
                        </a:cubicBezTo>
                        <a:cubicBezTo>
                          <a:pt x="678" y="170"/>
                          <a:pt x="687" y="89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3" name="Google Shape;6523;p20"/>
                  <p:cNvSpPr/>
                  <p:nvPr/>
                </p:nvSpPr>
                <p:spPr>
                  <a:xfrm>
                    <a:off x="7064292" y="3340732"/>
                    <a:ext cx="183878" cy="12051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2035" extrusionOk="0">
                        <a:moveTo>
                          <a:pt x="2525" y="1"/>
                        </a:moveTo>
                        <a:cubicBezTo>
                          <a:pt x="2204" y="545"/>
                          <a:pt x="1695" y="973"/>
                          <a:pt x="1151" y="1312"/>
                        </a:cubicBezTo>
                        <a:cubicBezTo>
                          <a:pt x="803" y="1526"/>
                          <a:pt x="420" y="1856"/>
                          <a:pt x="0" y="1999"/>
                        </a:cubicBezTo>
                        <a:cubicBezTo>
                          <a:pt x="81" y="2008"/>
                          <a:pt x="161" y="2017"/>
                          <a:pt x="241" y="2017"/>
                        </a:cubicBezTo>
                        <a:cubicBezTo>
                          <a:pt x="366" y="2026"/>
                          <a:pt x="482" y="2035"/>
                          <a:pt x="607" y="2035"/>
                        </a:cubicBezTo>
                        <a:cubicBezTo>
                          <a:pt x="1089" y="1856"/>
                          <a:pt x="1686" y="1785"/>
                          <a:pt x="2097" y="1473"/>
                        </a:cubicBezTo>
                        <a:cubicBezTo>
                          <a:pt x="2338" y="1294"/>
                          <a:pt x="2596" y="1142"/>
                          <a:pt x="2784" y="910"/>
                        </a:cubicBezTo>
                        <a:cubicBezTo>
                          <a:pt x="3007" y="634"/>
                          <a:pt x="3051" y="384"/>
                          <a:pt x="3105" y="63"/>
                        </a:cubicBezTo>
                        <a:cubicBezTo>
                          <a:pt x="2935" y="18"/>
                          <a:pt x="2757" y="1"/>
                          <a:pt x="257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4" name="Google Shape;6524;p20"/>
                  <p:cNvSpPr/>
                  <p:nvPr/>
                </p:nvSpPr>
                <p:spPr>
                  <a:xfrm>
                    <a:off x="5931593" y="3156382"/>
                    <a:ext cx="259443" cy="3164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81" h="5344" extrusionOk="0">
                        <a:moveTo>
                          <a:pt x="4381" y="0"/>
                        </a:moveTo>
                        <a:lnTo>
                          <a:pt x="4381" y="0"/>
                        </a:lnTo>
                        <a:cubicBezTo>
                          <a:pt x="4247" y="116"/>
                          <a:pt x="4122" y="232"/>
                          <a:pt x="3988" y="339"/>
                        </a:cubicBezTo>
                        <a:cubicBezTo>
                          <a:pt x="3854" y="1543"/>
                          <a:pt x="3123" y="2864"/>
                          <a:pt x="2338" y="3729"/>
                        </a:cubicBezTo>
                        <a:cubicBezTo>
                          <a:pt x="1865" y="4255"/>
                          <a:pt x="1276" y="4639"/>
                          <a:pt x="634" y="4933"/>
                        </a:cubicBezTo>
                        <a:cubicBezTo>
                          <a:pt x="438" y="5023"/>
                          <a:pt x="224" y="5121"/>
                          <a:pt x="1" y="5201"/>
                        </a:cubicBezTo>
                        <a:cubicBezTo>
                          <a:pt x="233" y="5219"/>
                          <a:pt x="456" y="5246"/>
                          <a:pt x="679" y="5281"/>
                        </a:cubicBezTo>
                        <a:cubicBezTo>
                          <a:pt x="812" y="5299"/>
                          <a:pt x="946" y="5326"/>
                          <a:pt x="1080" y="5344"/>
                        </a:cubicBezTo>
                        <a:cubicBezTo>
                          <a:pt x="3203" y="4586"/>
                          <a:pt x="4149" y="2088"/>
                          <a:pt x="43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5" name="Google Shape;6525;p20"/>
                  <p:cNvSpPr/>
                  <p:nvPr/>
                </p:nvSpPr>
                <p:spPr>
                  <a:xfrm>
                    <a:off x="6922164" y="3226083"/>
                    <a:ext cx="156992" cy="20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1" h="3516" extrusionOk="0">
                        <a:moveTo>
                          <a:pt x="2490" y="1"/>
                        </a:moveTo>
                        <a:cubicBezTo>
                          <a:pt x="2382" y="45"/>
                          <a:pt x="2275" y="81"/>
                          <a:pt x="2168" y="117"/>
                        </a:cubicBezTo>
                        <a:cubicBezTo>
                          <a:pt x="1972" y="1009"/>
                          <a:pt x="1508" y="1687"/>
                          <a:pt x="964" y="2418"/>
                        </a:cubicBezTo>
                        <a:cubicBezTo>
                          <a:pt x="741" y="2704"/>
                          <a:pt x="509" y="2980"/>
                          <a:pt x="206" y="3185"/>
                        </a:cubicBezTo>
                        <a:cubicBezTo>
                          <a:pt x="143" y="3230"/>
                          <a:pt x="72" y="3284"/>
                          <a:pt x="1" y="3337"/>
                        </a:cubicBezTo>
                        <a:cubicBezTo>
                          <a:pt x="206" y="3391"/>
                          <a:pt x="411" y="3453"/>
                          <a:pt x="607" y="3516"/>
                        </a:cubicBezTo>
                        <a:cubicBezTo>
                          <a:pt x="1071" y="3150"/>
                          <a:pt x="1571" y="2882"/>
                          <a:pt x="1910" y="2374"/>
                        </a:cubicBezTo>
                        <a:cubicBezTo>
                          <a:pt x="2240" y="1883"/>
                          <a:pt x="2516" y="1366"/>
                          <a:pt x="2650" y="795"/>
                        </a:cubicBezTo>
                        <a:cubicBezTo>
                          <a:pt x="2632" y="777"/>
                          <a:pt x="2623" y="759"/>
                          <a:pt x="2605" y="741"/>
                        </a:cubicBezTo>
                        <a:cubicBezTo>
                          <a:pt x="2418" y="518"/>
                          <a:pt x="2409" y="259"/>
                          <a:pt x="24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6" name="Google Shape;6526;p20"/>
                  <p:cNvSpPr/>
                  <p:nvPr/>
                </p:nvSpPr>
                <p:spPr>
                  <a:xfrm>
                    <a:off x="6716671" y="3623860"/>
                    <a:ext cx="970557" cy="150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9" h="2535" extrusionOk="0">
                        <a:moveTo>
                          <a:pt x="7567" y="0"/>
                        </a:moveTo>
                        <a:cubicBezTo>
                          <a:pt x="6105" y="0"/>
                          <a:pt x="4696" y="382"/>
                          <a:pt x="3355" y="1000"/>
                        </a:cubicBezTo>
                        <a:cubicBezTo>
                          <a:pt x="2257" y="1509"/>
                          <a:pt x="1178" y="1946"/>
                          <a:pt x="0" y="2035"/>
                        </a:cubicBezTo>
                        <a:cubicBezTo>
                          <a:pt x="125" y="2071"/>
                          <a:pt x="250" y="2098"/>
                          <a:pt x="375" y="2133"/>
                        </a:cubicBezTo>
                        <a:cubicBezTo>
                          <a:pt x="678" y="2223"/>
                          <a:pt x="955" y="2339"/>
                          <a:pt x="1214" y="2472"/>
                        </a:cubicBezTo>
                        <a:cubicBezTo>
                          <a:pt x="1330" y="2516"/>
                          <a:pt x="1455" y="2535"/>
                          <a:pt x="1584" y="2535"/>
                        </a:cubicBezTo>
                        <a:cubicBezTo>
                          <a:pt x="2249" y="2535"/>
                          <a:pt x="3045" y="2038"/>
                          <a:pt x="3560" y="1821"/>
                        </a:cubicBezTo>
                        <a:cubicBezTo>
                          <a:pt x="4291" y="1518"/>
                          <a:pt x="5023" y="1250"/>
                          <a:pt x="5799" y="1090"/>
                        </a:cubicBezTo>
                        <a:cubicBezTo>
                          <a:pt x="6416" y="962"/>
                          <a:pt x="7030" y="900"/>
                          <a:pt x="7642" y="900"/>
                        </a:cubicBezTo>
                        <a:cubicBezTo>
                          <a:pt x="8481" y="900"/>
                          <a:pt x="9317" y="1016"/>
                          <a:pt x="10152" y="1232"/>
                        </a:cubicBezTo>
                        <a:cubicBezTo>
                          <a:pt x="11311" y="1531"/>
                          <a:pt x="12487" y="2330"/>
                          <a:pt x="13723" y="2330"/>
                        </a:cubicBezTo>
                        <a:cubicBezTo>
                          <a:pt x="13743" y="2330"/>
                          <a:pt x="13763" y="2330"/>
                          <a:pt x="13783" y="2330"/>
                        </a:cubicBezTo>
                        <a:cubicBezTo>
                          <a:pt x="14060" y="2294"/>
                          <a:pt x="14327" y="2240"/>
                          <a:pt x="14604" y="2169"/>
                        </a:cubicBezTo>
                        <a:cubicBezTo>
                          <a:pt x="15273" y="1919"/>
                          <a:pt x="16388" y="1018"/>
                          <a:pt x="16388" y="1018"/>
                        </a:cubicBezTo>
                        <a:lnTo>
                          <a:pt x="16388" y="1018"/>
                        </a:lnTo>
                        <a:cubicBezTo>
                          <a:pt x="16388" y="1018"/>
                          <a:pt x="16049" y="1214"/>
                          <a:pt x="15889" y="1295"/>
                        </a:cubicBezTo>
                        <a:cubicBezTo>
                          <a:pt x="15594" y="1437"/>
                          <a:pt x="15300" y="1509"/>
                          <a:pt x="14979" y="1545"/>
                        </a:cubicBezTo>
                        <a:cubicBezTo>
                          <a:pt x="14832" y="1564"/>
                          <a:pt x="14687" y="1573"/>
                          <a:pt x="14542" y="1573"/>
                        </a:cubicBezTo>
                        <a:cubicBezTo>
                          <a:pt x="14034" y="1573"/>
                          <a:pt x="13534" y="1464"/>
                          <a:pt x="13034" y="1339"/>
                        </a:cubicBezTo>
                        <a:cubicBezTo>
                          <a:pt x="11491" y="938"/>
                          <a:pt x="10036" y="215"/>
                          <a:pt x="8440" y="46"/>
                        </a:cubicBezTo>
                        <a:cubicBezTo>
                          <a:pt x="8147" y="15"/>
                          <a:pt x="7856" y="0"/>
                          <a:pt x="75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7" name="Google Shape;6527;p20"/>
                  <p:cNvSpPr/>
                  <p:nvPr/>
                </p:nvSpPr>
                <p:spPr>
                  <a:xfrm>
                    <a:off x="6204182" y="3034982"/>
                    <a:ext cx="422712" cy="5076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38" h="8572" extrusionOk="0">
                        <a:moveTo>
                          <a:pt x="6561" y="0"/>
                        </a:moveTo>
                        <a:cubicBezTo>
                          <a:pt x="6548" y="0"/>
                          <a:pt x="6532" y="12"/>
                          <a:pt x="6513" y="43"/>
                        </a:cubicBezTo>
                        <a:cubicBezTo>
                          <a:pt x="6469" y="132"/>
                          <a:pt x="6415" y="212"/>
                          <a:pt x="6353" y="302"/>
                        </a:cubicBezTo>
                        <a:cubicBezTo>
                          <a:pt x="6219" y="507"/>
                          <a:pt x="6085" y="694"/>
                          <a:pt x="5915" y="873"/>
                        </a:cubicBezTo>
                        <a:cubicBezTo>
                          <a:pt x="5826" y="980"/>
                          <a:pt x="5710" y="1096"/>
                          <a:pt x="5594" y="1194"/>
                        </a:cubicBezTo>
                        <a:cubicBezTo>
                          <a:pt x="5701" y="1997"/>
                          <a:pt x="5407" y="2907"/>
                          <a:pt x="5122" y="3629"/>
                        </a:cubicBezTo>
                        <a:cubicBezTo>
                          <a:pt x="4800" y="4468"/>
                          <a:pt x="4390" y="5226"/>
                          <a:pt x="3792" y="5895"/>
                        </a:cubicBezTo>
                        <a:cubicBezTo>
                          <a:pt x="3186" y="6591"/>
                          <a:pt x="2427" y="7162"/>
                          <a:pt x="1624" y="7599"/>
                        </a:cubicBezTo>
                        <a:cubicBezTo>
                          <a:pt x="1169" y="7849"/>
                          <a:pt x="554" y="8232"/>
                          <a:pt x="1" y="8339"/>
                        </a:cubicBezTo>
                        <a:cubicBezTo>
                          <a:pt x="233" y="8420"/>
                          <a:pt x="465" y="8491"/>
                          <a:pt x="697" y="8571"/>
                        </a:cubicBezTo>
                        <a:cubicBezTo>
                          <a:pt x="2195" y="7804"/>
                          <a:pt x="3730" y="7046"/>
                          <a:pt x="4907" y="5788"/>
                        </a:cubicBezTo>
                        <a:cubicBezTo>
                          <a:pt x="5585" y="5065"/>
                          <a:pt x="6183" y="4173"/>
                          <a:pt x="6504" y="3237"/>
                        </a:cubicBezTo>
                        <a:cubicBezTo>
                          <a:pt x="6808" y="2336"/>
                          <a:pt x="7138" y="1381"/>
                          <a:pt x="6915" y="418"/>
                        </a:cubicBezTo>
                        <a:cubicBezTo>
                          <a:pt x="6799" y="364"/>
                          <a:pt x="6701" y="257"/>
                          <a:pt x="6638" y="150"/>
                        </a:cubicBezTo>
                        <a:cubicBezTo>
                          <a:pt x="6631" y="136"/>
                          <a:pt x="6608" y="0"/>
                          <a:pt x="65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8" name="Google Shape;6528;p20"/>
                  <p:cNvSpPr/>
                  <p:nvPr/>
                </p:nvSpPr>
                <p:spPr>
                  <a:xfrm>
                    <a:off x="6133414" y="3086622"/>
                    <a:ext cx="340278" cy="427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6" h="7227" extrusionOk="0">
                        <a:moveTo>
                          <a:pt x="5424" y="1"/>
                        </a:moveTo>
                        <a:lnTo>
                          <a:pt x="5424" y="1"/>
                        </a:lnTo>
                        <a:cubicBezTo>
                          <a:pt x="5014" y="108"/>
                          <a:pt x="4711" y="464"/>
                          <a:pt x="4425" y="821"/>
                        </a:cubicBezTo>
                        <a:cubicBezTo>
                          <a:pt x="4434" y="821"/>
                          <a:pt x="4443" y="830"/>
                          <a:pt x="4443" y="848"/>
                        </a:cubicBezTo>
                        <a:cubicBezTo>
                          <a:pt x="4407" y="1437"/>
                          <a:pt x="4211" y="1927"/>
                          <a:pt x="3944" y="2454"/>
                        </a:cubicBezTo>
                        <a:cubicBezTo>
                          <a:pt x="3605" y="3159"/>
                          <a:pt x="3274" y="3837"/>
                          <a:pt x="2811" y="4470"/>
                        </a:cubicBezTo>
                        <a:cubicBezTo>
                          <a:pt x="2320" y="5121"/>
                          <a:pt x="1767" y="5674"/>
                          <a:pt x="1178" y="6227"/>
                        </a:cubicBezTo>
                        <a:cubicBezTo>
                          <a:pt x="848" y="6540"/>
                          <a:pt x="429" y="6914"/>
                          <a:pt x="0" y="7093"/>
                        </a:cubicBezTo>
                        <a:cubicBezTo>
                          <a:pt x="143" y="7137"/>
                          <a:pt x="286" y="7182"/>
                          <a:pt x="429" y="7227"/>
                        </a:cubicBezTo>
                        <a:cubicBezTo>
                          <a:pt x="1633" y="6789"/>
                          <a:pt x="2989" y="6022"/>
                          <a:pt x="3828" y="5059"/>
                        </a:cubicBezTo>
                        <a:cubicBezTo>
                          <a:pt x="4952" y="3783"/>
                          <a:pt x="5389" y="2284"/>
                          <a:pt x="5746" y="661"/>
                        </a:cubicBezTo>
                        <a:cubicBezTo>
                          <a:pt x="5469" y="563"/>
                          <a:pt x="5362" y="277"/>
                          <a:pt x="542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29" name="Google Shape;6529;p20"/>
                  <p:cNvSpPr/>
                  <p:nvPr/>
                </p:nvSpPr>
                <p:spPr>
                  <a:xfrm>
                    <a:off x="6104337" y="3138912"/>
                    <a:ext cx="287987" cy="3672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3" h="6201" extrusionOk="0">
                        <a:moveTo>
                          <a:pt x="4863" y="1"/>
                        </a:moveTo>
                        <a:cubicBezTo>
                          <a:pt x="4729" y="170"/>
                          <a:pt x="4595" y="331"/>
                          <a:pt x="4461" y="465"/>
                        </a:cubicBezTo>
                        <a:cubicBezTo>
                          <a:pt x="4330" y="596"/>
                          <a:pt x="4082" y="825"/>
                          <a:pt x="3860" y="825"/>
                        </a:cubicBezTo>
                        <a:cubicBezTo>
                          <a:pt x="3781" y="825"/>
                          <a:pt x="3706" y="796"/>
                          <a:pt x="3641" y="723"/>
                        </a:cubicBezTo>
                        <a:cubicBezTo>
                          <a:pt x="3496" y="565"/>
                          <a:pt x="3434" y="132"/>
                          <a:pt x="3213" y="132"/>
                        </a:cubicBezTo>
                        <a:cubicBezTo>
                          <a:pt x="3160" y="132"/>
                          <a:pt x="3099" y="157"/>
                          <a:pt x="3025" y="215"/>
                        </a:cubicBezTo>
                        <a:cubicBezTo>
                          <a:pt x="2936" y="277"/>
                          <a:pt x="2855" y="358"/>
                          <a:pt x="2766" y="420"/>
                        </a:cubicBezTo>
                        <a:cubicBezTo>
                          <a:pt x="2766" y="964"/>
                          <a:pt x="2641" y="1517"/>
                          <a:pt x="2525" y="2035"/>
                        </a:cubicBezTo>
                        <a:cubicBezTo>
                          <a:pt x="2409" y="2561"/>
                          <a:pt x="2240" y="3078"/>
                          <a:pt x="2008" y="3560"/>
                        </a:cubicBezTo>
                        <a:cubicBezTo>
                          <a:pt x="1535" y="4515"/>
                          <a:pt x="848" y="5416"/>
                          <a:pt x="1" y="6067"/>
                        </a:cubicBezTo>
                        <a:cubicBezTo>
                          <a:pt x="152" y="6112"/>
                          <a:pt x="295" y="6156"/>
                          <a:pt x="438" y="6201"/>
                        </a:cubicBezTo>
                        <a:cubicBezTo>
                          <a:pt x="946" y="5889"/>
                          <a:pt x="1419" y="5425"/>
                          <a:pt x="1856" y="5032"/>
                        </a:cubicBezTo>
                        <a:cubicBezTo>
                          <a:pt x="2409" y="4524"/>
                          <a:pt x="2945" y="3881"/>
                          <a:pt x="3355" y="3248"/>
                        </a:cubicBezTo>
                        <a:cubicBezTo>
                          <a:pt x="3757" y="2641"/>
                          <a:pt x="4078" y="2008"/>
                          <a:pt x="4390" y="1348"/>
                        </a:cubicBezTo>
                        <a:cubicBezTo>
                          <a:pt x="4604" y="902"/>
                          <a:pt x="4684" y="447"/>
                          <a:pt x="48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0" name="Google Shape;6530;p20"/>
                  <p:cNvSpPr/>
                  <p:nvPr/>
                </p:nvSpPr>
                <p:spPr>
                  <a:xfrm>
                    <a:off x="6172500" y="3110902"/>
                    <a:ext cx="357215" cy="414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32" h="6995" extrusionOk="0">
                        <a:moveTo>
                          <a:pt x="6031" y="1"/>
                        </a:moveTo>
                        <a:lnTo>
                          <a:pt x="6031" y="1"/>
                        </a:lnTo>
                        <a:cubicBezTo>
                          <a:pt x="5835" y="153"/>
                          <a:pt x="5621" y="269"/>
                          <a:pt x="5389" y="286"/>
                        </a:cubicBezTo>
                        <a:cubicBezTo>
                          <a:pt x="5300" y="286"/>
                          <a:pt x="5228" y="286"/>
                          <a:pt x="5157" y="269"/>
                        </a:cubicBezTo>
                        <a:lnTo>
                          <a:pt x="5157" y="269"/>
                        </a:lnTo>
                        <a:cubicBezTo>
                          <a:pt x="5264" y="1080"/>
                          <a:pt x="4907" y="1990"/>
                          <a:pt x="4604" y="2722"/>
                        </a:cubicBezTo>
                        <a:cubicBezTo>
                          <a:pt x="4265" y="3543"/>
                          <a:pt x="3828" y="4265"/>
                          <a:pt x="3203" y="4890"/>
                        </a:cubicBezTo>
                        <a:cubicBezTo>
                          <a:pt x="2597" y="5514"/>
                          <a:pt x="1856" y="5969"/>
                          <a:pt x="1098" y="6371"/>
                        </a:cubicBezTo>
                        <a:cubicBezTo>
                          <a:pt x="848" y="6504"/>
                          <a:pt x="375" y="6817"/>
                          <a:pt x="1" y="6888"/>
                        </a:cubicBezTo>
                        <a:cubicBezTo>
                          <a:pt x="117" y="6924"/>
                          <a:pt x="233" y="6959"/>
                          <a:pt x="340" y="6995"/>
                        </a:cubicBezTo>
                        <a:cubicBezTo>
                          <a:pt x="545" y="6870"/>
                          <a:pt x="795" y="6808"/>
                          <a:pt x="1000" y="6718"/>
                        </a:cubicBezTo>
                        <a:cubicBezTo>
                          <a:pt x="1365" y="6549"/>
                          <a:pt x="1722" y="6362"/>
                          <a:pt x="2061" y="6165"/>
                        </a:cubicBezTo>
                        <a:cubicBezTo>
                          <a:pt x="2802" y="5755"/>
                          <a:pt x="3524" y="5238"/>
                          <a:pt x="4086" y="4604"/>
                        </a:cubicBezTo>
                        <a:cubicBezTo>
                          <a:pt x="5246" y="3275"/>
                          <a:pt x="5746" y="1696"/>
                          <a:pt x="603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1" name="Google Shape;6531;p20"/>
                  <p:cNvSpPr/>
                  <p:nvPr/>
                </p:nvSpPr>
                <p:spPr>
                  <a:xfrm>
                    <a:off x="6009230" y="3133109"/>
                    <a:ext cx="255771" cy="3619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9" h="6112" extrusionOk="0">
                        <a:moveTo>
                          <a:pt x="3569" y="1"/>
                        </a:moveTo>
                        <a:lnTo>
                          <a:pt x="3569" y="1"/>
                        </a:lnTo>
                        <a:cubicBezTo>
                          <a:pt x="3427" y="81"/>
                          <a:pt x="3275" y="206"/>
                          <a:pt x="3123" y="340"/>
                        </a:cubicBezTo>
                        <a:cubicBezTo>
                          <a:pt x="3043" y="1580"/>
                          <a:pt x="2758" y="2900"/>
                          <a:pt x="2062" y="3944"/>
                        </a:cubicBezTo>
                        <a:cubicBezTo>
                          <a:pt x="1562" y="4720"/>
                          <a:pt x="911" y="5523"/>
                          <a:pt x="1" y="5781"/>
                        </a:cubicBezTo>
                        <a:cubicBezTo>
                          <a:pt x="474" y="5871"/>
                          <a:pt x="947" y="5987"/>
                          <a:pt x="1410" y="6111"/>
                        </a:cubicBezTo>
                        <a:lnTo>
                          <a:pt x="1419" y="6111"/>
                        </a:lnTo>
                        <a:cubicBezTo>
                          <a:pt x="2312" y="5442"/>
                          <a:pt x="3088" y="4461"/>
                          <a:pt x="3543" y="3435"/>
                        </a:cubicBezTo>
                        <a:cubicBezTo>
                          <a:pt x="3944" y="2516"/>
                          <a:pt x="4131" y="1544"/>
                          <a:pt x="4319" y="563"/>
                        </a:cubicBezTo>
                        <a:lnTo>
                          <a:pt x="4319" y="563"/>
                        </a:lnTo>
                        <a:cubicBezTo>
                          <a:pt x="4212" y="643"/>
                          <a:pt x="4105" y="714"/>
                          <a:pt x="3980" y="750"/>
                        </a:cubicBezTo>
                        <a:cubicBezTo>
                          <a:pt x="3930" y="765"/>
                          <a:pt x="3885" y="772"/>
                          <a:pt x="3846" y="772"/>
                        </a:cubicBezTo>
                        <a:cubicBezTo>
                          <a:pt x="3522" y="772"/>
                          <a:pt x="3546" y="287"/>
                          <a:pt x="35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2" name="Google Shape;6532;p20"/>
                  <p:cNvSpPr/>
                  <p:nvPr/>
                </p:nvSpPr>
                <p:spPr>
                  <a:xfrm>
                    <a:off x="6285017" y="3446735"/>
                    <a:ext cx="1028178" cy="1306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362" h="2207" extrusionOk="0">
                        <a:moveTo>
                          <a:pt x="7762" y="1"/>
                        </a:moveTo>
                        <a:cubicBezTo>
                          <a:pt x="6719" y="1"/>
                          <a:pt x="5803" y="415"/>
                          <a:pt x="4845" y="842"/>
                        </a:cubicBezTo>
                        <a:cubicBezTo>
                          <a:pt x="4006" y="1208"/>
                          <a:pt x="3159" y="1583"/>
                          <a:pt x="2240" y="1699"/>
                        </a:cubicBezTo>
                        <a:cubicBezTo>
                          <a:pt x="1740" y="1770"/>
                          <a:pt x="1196" y="1824"/>
                          <a:pt x="688" y="1832"/>
                        </a:cubicBezTo>
                        <a:cubicBezTo>
                          <a:pt x="536" y="1839"/>
                          <a:pt x="371" y="1845"/>
                          <a:pt x="206" y="1845"/>
                        </a:cubicBezTo>
                        <a:cubicBezTo>
                          <a:pt x="137" y="1845"/>
                          <a:pt x="69" y="1844"/>
                          <a:pt x="1" y="1841"/>
                        </a:cubicBezTo>
                        <a:lnTo>
                          <a:pt x="1" y="1841"/>
                        </a:lnTo>
                        <a:cubicBezTo>
                          <a:pt x="170" y="1895"/>
                          <a:pt x="340" y="1957"/>
                          <a:pt x="518" y="2011"/>
                        </a:cubicBezTo>
                        <a:cubicBezTo>
                          <a:pt x="1031" y="2149"/>
                          <a:pt x="1533" y="2207"/>
                          <a:pt x="2030" y="2207"/>
                        </a:cubicBezTo>
                        <a:cubicBezTo>
                          <a:pt x="3139" y="2207"/>
                          <a:pt x="4220" y="1918"/>
                          <a:pt x="5336" y="1592"/>
                        </a:cubicBezTo>
                        <a:cubicBezTo>
                          <a:pt x="6338" y="1293"/>
                          <a:pt x="7415" y="959"/>
                          <a:pt x="8478" y="959"/>
                        </a:cubicBezTo>
                        <a:cubicBezTo>
                          <a:pt x="8843" y="959"/>
                          <a:pt x="9206" y="999"/>
                          <a:pt x="9564" y="1092"/>
                        </a:cubicBezTo>
                        <a:cubicBezTo>
                          <a:pt x="10825" y="1415"/>
                          <a:pt x="12165" y="1685"/>
                          <a:pt x="13476" y="1685"/>
                        </a:cubicBezTo>
                        <a:cubicBezTo>
                          <a:pt x="13687" y="1685"/>
                          <a:pt x="13896" y="1678"/>
                          <a:pt x="14105" y="1663"/>
                        </a:cubicBezTo>
                        <a:cubicBezTo>
                          <a:pt x="14890" y="1609"/>
                          <a:pt x="15746" y="1511"/>
                          <a:pt x="16460" y="1128"/>
                        </a:cubicBezTo>
                        <a:cubicBezTo>
                          <a:pt x="16844" y="923"/>
                          <a:pt x="17120" y="655"/>
                          <a:pt x="17361" y="343"/>
                        </a:cubicBezTo>
                        <a:lnTo>
                          <a:pt x="17361" y="343"/>
                        </a:lnTo>
                        <a:cubicBezTo>
                          <a:pt x="17040" y="539"/>
                          <a:pt x="16630" y="628"/>
                          <a:pt x="16308" y="691"/>
                        </a:cubicBezTo>
                        <a:cubicBezTo>
                          <a:pt x="15575" y="834"/>
                          <a:pt x="14799" y="905"/>
                          <a:pt x="14020" y="905"/>
                        </a:cubicBezTo>
                        <a:cubicBezTo>
                          <a:pt x="13151" y="905"/>
                          <a:pt x="12279" y="816"/>
                          <a:pt x="11464" y="637"/>
                        </a:cubicBezTo>
                        <a:cubicBezTo>
                          <a:pt x="10367" y="405"/>
                          <a:pt x="9279" y="137"/>
                          <a:pt x="8164" y="22"/>
                        </a:cubicBezTo>
                        <a:cubicBezTo>
                          <a:pt x="8027" y="8"/>
                          <a:pt x="7894" y="1"/>
                          <a:pt x="776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3" name="Google Shape;6533;p20"/>
                  <p:cNvSpPr/>
                  <p:nvPr/>
                </p:nvSpPr>
                <p:spPr>
                  <a:xfrm>
                    <a:off x="5784195" y="3515607"/>
                    <a:ext cx="1142768" cy="204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297" h="3449" extrusionOk="0">
                        <a:moveTo>
                          <a:pt x="1364" y="0"/>
                        </a:moveTo>
                        <a:cubicBezTo>
                          <a:pt x="902" y="0"/>
                          <a:pt x="445" y="56"/>
                          <a:pt x="1" y="188"/>
                        </a:cubicBezTo>
                        <a:cubicBezTo>
                          <a:pt x="161" y="277"/>
                          <a:pt x="322" y="375"/>
                          <a:pt x="464" y="491"/>
                        </a:cubicBezTo>
                        <a:cubicBezTo>
                          <a:pt x="572" y="571"/>
                          <a:pt x="679" y="661"/>
                          <a:pt x="777" y="750"/>
                        </a:cubicBezTo>
                        <a:cubicBezTo>
                          <a:pt x="913" y="745"/>
                          <a:pt x="1050" y="742"/>
                          <a:pt x="1186" y="742"/>
                        </a:cubicBezTo>
                        <a:cubicBezTo>
                          <a:pt x="2250" y="742"/>
                          <a:pt x="3299" y="897"/>
                          <a:pt x="4327" y="1214"/>
                        </a:cubicBezTo>
                        <a:cubicBezTo>
                          <a:pt x="5996" y="1731"/>
                          <a:pt x="7610" y="2382"/>
                          <a:pt x="9278" y="2873"/>
                        </a:cubicBezTo>
                        <a:cubicBezTo>
                          <a:pt x="10401" y="3205"/>
                          <a:pt x="11519" y="3449"/>
                          <a:pt x="12651" y="3449"/>
                        </a:cubicBezTo>
                        <a:cubicBezTo>
                          <a:pt x="13282" y="3449"/>
                          <a:pt x="13918" y="3373"/>
                          <a:pt x="14560" y="3194"/>
                        </a:cubicBezTo>
                        <a:cubicBezTo>
                          <a:pt x="16183" y="2748"/>
                          <a:pt x="17691" y="1972"/>
                          <a:pt x="19297" y="1481"/>
                        </a:cubicBezTo>
                        <a:lnTo>
                          <a:pt x="19297" y="1481"/>
                        </a:lnTo>
                        <a:cubicBezTo>
                          <a:pt x="18994" y="1535"/>
                          <a:pt x="18699" y="1597"/>
                          <a:pt x="18414" y="1678"/>
                        </a:cubicBezTo>
                        <a:cubicBezTo>
                          <a:pt x="18110" y="1785"/>
                          <a:pt x="17807" y="1874"/>
                          <a:pt x="17504" y="1945"/>
                        </a:cubicBezTo>
                        <a:cubicBezTo>
                          <a:pt x="16683" y="2213"/>
                          <a:pt x="15853" y="2516"/>
                          <a:pt x="15006" y="2686"/>
                        </a:cubicBezTo>
                        <a:cubicBezTo>
                          <a:pt x="14432" y="2797"/>
                          <a:pt x="13854" y="2845"/>
                          <a:pt x="13276" y="2845"/>
                        </a:cubicBezTo>
                        <a:cubicBezTo>
                          <a:pt x="12054" y="2845"/>
                          <a:pt x="10828" y="2634"/>
                          <a:pt x="9635" y="2373"/>
                        </a:cubicBezTo>
                        <a:cubicBezTo>
                          <a:pt x="7949" y="1990"/>
                          <a:pt x="6406" y="1267"/>
                          <a:pt x="4773" y="714"/>
                        </a:cubicBezTo>
                        <a:cubicBezTo>
                          <a:pt x="3708" y="350"/>
                          <a:pt x="2523" y="0"/>
                          <a:pt x="136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4" name="Google Shape;6534;p20"/>
                  <p:cNvSpPr/>
                  <p:nvPr/>
                </p:nvSpPr>
                <p:spPr>
                  <a:xfrm>
                    <a:off x="5879835" y="3608582"/>
                    <a:ext cx="583317" cy="2002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50" h="3382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45" y="36"/>
                          <a:pt x="81" y="72"/>
                          <a:pt x="125" y="108"/>
                        </a:cubicBezTo>
                        <a:cubicBezTo>
                          <a:pt x="446" y="375"/>
                          <a:pt x="776" y="571"/>
                          <a:pt x="1151" y="768"/>
                        </a:cubicBezTo>
                        <a:cubicBezTo>
                          <a:pt x="1160" y="768"/>
                          <a:pt x="1178" y="777"/>
                          <a:pt x="1196" y="786"/>
                        </a:cubicBezTo>
                        <a:lnTo>
                          <a:pt x="1205" y="786"/>
                        </a:lnTo>
                        <a:cubicBezTo>
                          <a:pt x="1326" y="773"/>
                          <a:pt x="1448" y="767"/>
                          <a:pt x="1571" y="767"/>
                        </a:cubicBezTo>
                        <a:cubicBezTo>
                          <a:pt x="2218" y="767"/>
                          <a:pt x="2884" y="927"/>
                          <a:pt x="3506" y="1062"/>
                        </a:cubicBezTo>
                        <a:cubicBezTo>
                          <a:pt x="4158" y="1205"/>
                          <a:pt x="4764" y="1410"/>
                          <a:pt x="5371" y="1669"/>
                        </a:cubicBezTo>
                        <a:cubicBezTo>
                          <a:pt x="6084" y="1981"/>
                          <a:pt x="6691" y="2498"/>
                          <a:pt x="7396" y="2811"/>
                        </a:cubicBezTo>
                        <a:cubicBezTo>
                          <a:pt x="7762" y="2971"/>
                          <a:pt x="8145" y="3167"/>
                          <a:pt x="8529" y="3266"/>
                        </a:cubicBezTo>
                        <a:cubicBezTo>
                          <a:pt x="8779" y="3328"/>
                          <a:pt x="9028" y="3346"/>
                          <a:pt x="9269" y="3382"/>
                        </a:cubicBezTo>
                        <a:cubicBezTo>
                          <a:pt x="9439" y="3212"/>
                          <a:pt x="9635" y="3060"/>
                          <a:pt x="9849" y="2918"/>
                        </a:cubicBezTo>
                        <a:lnTo>
                          <a:pt x="9849" y="2918"/>
                        </a:lnTo>
                        <a:cubicBezTo>
                          <a:pt x="9833" y="2918"/>
                          <a:pt x="9817" y="2918"/>
                          <a:pt x="9801" y="2918"/>
                        </a:cubicBezTo>
                        <a:cubicBezTo>
                          <a:pt x="9468" y="2918"/>
                          <a:pt x="9130" y="2833"/>
                          <a:pt x="8841" y="2739"/>
                        </a:cubicBezTo>
                        <a:cubicBezTo>
                          <a:pt x="7895" y="2427"/>
                          <a:pt x="6985" y="2061"/>
                          <a:pt x="6076" y="1651"/>
                        </a:cubicBezTo>
                        <a:cubicBezTo>
                          <a:pt x="5067" y="1196"/>
                          <a:pt x="4095" y="554"/>
                          <a:pt x="3007" y="295"/>
                        </a:cubicBezTo>
                        <a:cubicBezTo>
                          <a:pt x="2436" y="161"/>
                          <a:pt x="1865" y="90"/>
                          <a:pt x="1276" y="81"/>
                        </a:cubicBezTo>
                        <a:cubicBezTo>
                          <a:pt x="1116" y="81"/>
                          <a:pt x="953" y="86"/>
                          <a:pt x="789" y="86"/>
                        </a:cubicBezTo>
                        <a:cubicBezTo>
                          <a:pt x="522" y="86"/>
                          <a:pt x="254" y="72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5" name="Google Shape;6535;p20"/>
                  <p:cNvSpPr/>
                  <p:nvPr/>
                </p:nvSpPr>
                <p:spPr>
                  <a:xfrm>
                    <a:off x="6008757" y="3688350"/>
                    <a:ext cx="337080" cy="1485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92" h="250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250" y="206"/>
                          <a:pt x="384" y="536"/>
                          <a:pt x="562" y="786"/>
                        </a:cubicBezTo>
                        <a:cubicBezTo>
                          <a:pt x="571" y="803"/>
                          <a:pt x="580" y="812"/>
                          <a:pt x="589" y="821"/>
                        </a:cubicBezTo>
                        <a:cubicBezTo>
                          <a:pt x="972" y="1009"/>
                          <a:pt x="1329" y="1187"/>
                          <a:pt x="1686" y="1419"/>
                        </a:cubicBezTo>
                        <a:cubicBezTo>
                          <a:pt x="2159" y="1722"/>
                          <a:pt x="2676" y="1936"/>
                          <a:pt x="3221" y="2115"/>
                        </a:cubicBezTo>
                        <a:cubicBezTo>
                          <a:pt x="3809" y="2293"/>
                          <a:pt x="4389" y="2498"/>
                          <a:pt x="5014" y="2507"/>
                        </a:cubicBezTo>
                        <a:cubicBezTo>
                          <a:pt x="5246" y="2507"/>
                          <a:pt x="5469" y="2490"/>
                          <a:pt x="5692" y="2472"/>
                        </a:cubicBezTo>
                        <a:cubicBezTo>
                          <a:pt x="5611" y="2454"/>
                          <a:pt x="5531" y="2436"/>
                          <a:pt x="5442" y="2418"/>
                        </a:cubicBezTo>
                        <a:cubicBezTo>
                          <a:pt x="4719" y="2222"/>
                          <a:pt x="4059" y="1874"/>
                          <a:pt x="3390" y="1544"/>
                        </a:cubicBezTo>
                        <a:cubicBezTo>
                          <a:pt x="2792" y="1258"/>
                          <a:pt x="2266" y="848"/>
                          <a:pt x="1686" y="563"/>
                        </a:cubicBezTo>
                        <a:cubicBezTo>
                          <a:pt x="1133" y="295"/>
                          <a:pt x="580" y="143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6" name="Google Shape;6536;p20"/>
                  <p:cNvSpPr/>
                  <p:nvPr/>
                </p:nvSpPr>
                <p:spPr>
                  <a:xfrm>
                    <a:off x="6884678" y="3945659"/>
                    <a:ext cx="321268" cy="3354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25" h="5665" extrusionOk="0">
                        <a:moveTo>
                          <a:pt x="562" y="0"/>
                        </a:moveTo>
                        <a:lnTo>
                          <a:pt x="562" y="0"/>
                        </a:lnTo>
                        <a:cubicBezTo>
                          <a:pt x="741" y="375"/>
                          <a:pt x="794" y="767"/>
                          <a:pt x="535" y="1106"/>
                        </a:cubicBezTo>
                        <a:cubicBezTo>
                          <a:pt x="393" y="1294"/>
                          <a:pt x="223" y="1436"/>
                          <a:pt x="0" y="1454"/>
                        </a:cubicBezTo>
                        <a:cubicBezTo>
                          <a:pt x="589" y="2409"/>
                          <a:pt x="1142" y="3390"/>
                          <a:pt x="1945" y="4175"/>
                        </a:cubicBezTo>
                        <a:cubicBezTo>
                          <a:pt x="2855" y="5067"/>
                          <a:pt x="4086" y="5513"/>
                          <a:pt x="5326" y="5665"/>
                        </a:cubicBezTo>
                        <a:cubicBezTo>
                          <a:pt x="5362" y="5665"/>
                          <a:pt x="5388" y="5656"/>
                          <a:pt x="5424" y="5656"/>
                        </a:cubicBezTo>
                        <a:cubicBezTo>
                          <a:pt x="3970" y="5469"/>
                          <a:pt x="2748" y="4211"/>
                          <a:pt x="1981" y="3024"/>
                        </a:cubicBezTo>
                        <a:cubicBezTo>
                          <a:pt x="1579" y="2391"/>
                          <a:pt x="1151" y="1650"/>
                          <a:pt x="999" y="910"/>
                        </a:cubicBezTo>
                        <a:cubicBezTo>
                          <a:pt x="973" y="785"/>
                          <a:pt x="812" y="259"/>
                          <a:pt x="955" y="98"/>
                        </a:cubicBezTo>
                        <a:cubicBezTo>
                          <a:pt x="830" y="54"/>
                          <a:pt x="696" y="18"/>
                          <a:pt x="56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7" name="Google Shape;6537;p20"/>
                  <p:cNvSpPr/>
                  <p:nvPr/>
                </p:nvSpPr>
                <p:spPr>
                  <a:xfrm>
                    <a:off x="6756822" y="4002154"/>
                    <a:ext cx="285855" cy="2726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7" h="4604" extrusionOk="0">
                        <a:moveTo>
                          <a:pt x="1231" y="1"/>
                        </a:moveTo>
                        <a:cubicBezTo>
                          <a:pt x="1169" y="250"/>
                          <a:pt x="1098" y="402"/>
                          <a:pt x="821" y="500"/>
                        </a:cubicBezTo>
                        <a:cubicBezTo>
                          <a:pt x="776" y="518"/>
                          <a:pt x="727" y="525"/>
                          <a:pt x="676" y="525"/>
                        </a:cubicBezTo>
                        <a:cubicBezTo>
                          <a:pt x="464" y="525"/>
                          <a:pt x="209" y="394"/>
                          <a:pt x="0" y="286"/>
                        </a:cubicBezTo>
                        <a:lnTo>
                          <a:pt x="0" y="286"/>
                        </a:lnTo>
                        <a:cubicBezTo>
                          <a:pt x="81" y="839"/>
                          <a:pt x="357" y="1330"/>
                          <a:pt x="616" y="1829"/>
                        </a:cubicBezTo>
                        <a:cubicBezTo>
                          <a:pt x="803" y="2204"/>
                          <a:pt x="999" y="2588"/>
                          <a:pt x="1249" y="2936"/>
                        </a:cubicBezTo>
                        <a:cubicBezTo>
                          <a:pt x="1722" y="3605"/>
                          <a:pt x="2355" y="4060"/>
                          <a:pt x="3078" y="4354"/>
                        </a:cubicBezTo>
                        <a:cubicBezTo>
                          <a:pt x="3658" y="4443"/>
                          <a:pt x="4247" y="4541"/>
                          <a:pt x="4827" y="4604"/>
                        </a:cubicBezTo>
                        <a:cubicBezTo>
                          <a:pt x="4630" y="4506"/>
                          <a:pt x="4434" y="4381"/>
                          <a:pt x="4256" y="4265"/>
                        </a:cubicBezTo>
                        <a:cubicBezTo>
                          <a:pt x="3711" y="3899"/>
                          <a:pt x="3274" y="3471"/>
                          <a:pt x="2828" y="2998"/>
                        </a:cubicBezTo>
                        <a:cubicBezTo>
                          <a:pt x="2382" y="2516"/>
                          <a:pt x="2025" y="1954"/>
                          <a:pt x="1758" y="1348"/>
                        </a:cubicBezTo>
                        <a:cubicBezTo>
                          <a:pt x="1570" y="920"/>
                          <a:pt x="1329" y="491"/>
                          <a:pt x="1267" y="27"/>
                        </a:cubicBezTo>
                        <a:cubicBezTo>
                          <a:pt x="1249" y="18"/>
                          <a:pt x="1240" y="10"/>
                          <a:pt x="123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8" name="Google Shape;6538;p20"/>
                  <p:cNvSpPr/>
                  <p:nvPr/>
                </p:nvSpPr>
                <p:spPr>
                  <a:xfrm>
                    <a:off x="6692865" y="4013228"/>
                    <a:ext cx="137983" cy="233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0" h="3945" extrusionOk="0">
                        <a:moveTo>
                          <a:pt x="581" y="1"/>
                        </a:moveTo>
                        <a:cubicBezTo>
                          <a:pt x="554" y="37"/>
                          <a:pt x="536" y="90"/>
                          <a:pt x="509" y="162"/>
                        </a:cubicBezTo>
                        <a:cubicBezTo>
                          <a:pt x="474" y="260"/>
                          <a:pt x="402" y="367"/>
                          <a:pt x="322" y="438"/>
                        </a:cubicBezTo>
                        <a:cubicBezTo>
                          <a:pt x="224" y="518"/>
                          <a:pt x="117" y="581"/>
                          <a:pt x="1" y="617"/>
                        </a:cubicBezTo>
                        <a:cubicBezTo>
                          <a:pt x="36" y="1384"/>
                          <a:pt x="161" y="2106"/>
                          <a:pt x="483" y="2811"/>
                        </a:cubicBezTo>
                        <a:cubicBezTo>
                          <a:pt x="661" y="3195"/>
                          <a:pt x="893" y="3632"/>
                          <a:pt x="1268" y="3855"/>
                        </a:cubicBezTo>
                        <a:cubicBezTo>
                          <a:pt x="1624" y="3882"/>
                          <a:pt x="1972" y="3908"/>
                          <a:pt x="2329" y="3944"/>
                        </a:cubicBezTo>
                        <a:cubicBezTo>
                          <a:pt x="1018" y="3221"/>
                          <a:pt x="554" y="1428"/>
                          <a:pt x="5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39" name="Google Shape;6539;p20"/>
                  <p:cNvSpPr/>
                  <p:nvPr/>
                </p:nvSpPr>
                <p:spPr>
                  <a:xfrm>
                    <a:off x="6836591" y="4007957"/>
                    <a:ext cx="315998" cy="2737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6" h="4622" extrusionOk="0">
                        <a:moveTo>
                          <a:pt x="0" y="1"/>
                        </a:moveTo>
                        <a:cubicBezTo>
                          <a:pt x="125" y="509"/>
                          <a:pt x="446" y="1045"/>
                          <a:pt x="687" y="1491"/>
                        </a:cubicBezTo>
                        <a:cubicBezTo>
                          <a:pt x="964" y="2017"/>
                          <a:pt x="1312" y="2454"/>
                          <a:pt x="1704" y="2909"/>
                        </a:cubicBezTo>
                        <a:cubicBezTo>
                          <a:pt x="2079" y="3337"/>
                          <a:pt x="2516" y="3694"/>
                          <a:pt x="2989" y="4015"/>
                        </a:cubicBezTo>
                        <a:cubicBezTo>
                          <a:pt x="3274" y="4203"/>
                          <a:pt x="3569" y="4399"/>
                          <a:pt x="3881" y="4550"/>
                        </a:cubicBezTo>
                        <a:cubicBezTo>
                          <a:pt x="3926" y="4550"/>
                          <a:pt x="3970" y="4559"/>
                          <a:pt x="4015" y="4559"/>
                        </a:cubicBezTo>
                        <a:cubicBezTo>
                          <a:pt x="4452" y="4595"/>
                          <a:pt x="4889" y="4622"/>
                          <a:pt x="5335" y="4622"/>
                        </a:cubicBezTo>
                        <a:cubicBezTo>
                          <a:pt x="4372" y="4479"/>
                          <a:pt x="3399" y="3997"/>
                          <a:pt x="2748" y="3346"/>
                        </a:cubicBezTo>
                        <a:cubicBezTo>
                          <a:pt x="1874" y="2481"/>
                          <a:pt x="1321" y="1464"/>
                          <a:pt x="723" y="411"/>
                        </a:cubicBezTo>
                        <a:cubicBezTo>
                          <a:pt x="705" y="411"/>
                          <a:pt x="687" y="411"/>
                          <a:pt x="669" y="402"/>
                        </a:cubicBezTo>
                        <a:cubicBezTo>
                          <a:pt x="500" y="384"/>
                          <a:pt x="393" y="349"/>
                          <a:pt x="250" y="259"/>
                        </a:cubicBezTo>
                        <a:cubicBezTo>
                          <a:pt x="152" y="197"/>
                          <a:pt x="81" y="90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0" name="Google Shape;6540;p20"/>
                  <p:cNvSpPr/>
                  <p:nvPr/>
                </p:nvSpPr>
                <p:spPr>
                  <a:xfrm>
                    <a:off x="6732483" y="4009023"/>
                    <a:ext cx="174936" cy="246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4158" extrusionOk="0">
                        <a:moveTo>
                          <a:pt x="1" y="1"/>
                        </a:moveTo>
                        <a:cubicBezTo>
                          <a:pt x="19" y="456"/>
                          <a:pt x="37" y="937"/>
                          <a:pt x="170" y="1366"/>
                        </a:cubicBezTo>
                        <a:cubicBezTo>
                          <a:pt x="304" y="1785"/>
                          <a:pt x="358" y="2249"/>
                          <a:pt x="616" y="2614"/>
                        </a:cubicBezTo>
                        <a:cubicBezTo>
                          <a:pt x="1027" y="3221"/>
                          <a:pt x="1455" y="3703"/>
                          <a:pt x="2071" y="4051"/>
                        </a:cubicBezTo>
                        <a:cubicBezTo>
                          <a:pt x="2365" y="4086"/>
                          <a:pt x="2659" y="4122"/>
                          <a:pt x="2954" y="4158"/>
                        </a:cubicBezTo>
                        <a:cubicBezTo>
                          <a:pt x="2427" y="3899"/>
                          <a:pt x="1955" y="3507"/>
                          <a:pt x="1625" y="3034"/>
                        </a:cubicBezTo>
                        <a:cubicBezTo>
                          <a:pt x="1054" y="2222"/>
                          <a:pt x="402" y="1151"/>
                          <a:pt x="340" y="134"/>
                        </a:cubicBezTo>
                        <a:cubicBezTo>
                          <a:pt x="295" y="108"/>
                          <a:pt x="251" y="90"/>
                          <a:pt x="215" y="72"/>
                        </a:cubicBezTo>
                        <a:cubicBezTo>
                          <a:pt x="117" y="27"/>
                          <a:pt x="5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1" name="Google Shape;6541;p20"/>
                  <p:cNvSpPr/>
                  <p:nvPr/>
                </p:nvSpPr>
                <p:spPr>
                  <a:xfrm>
                    <a:off x="6605752" y="4021933"/>
                    <a:ext cx="146866" cy="2185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0" h="3690" extrusionOk="0">
                        <a:moveTo>
                          <a:pt x="125" y="1"/>
                        </a:moveTo>
                        <a:cubicBezTo>
                          <a:pt x="0" y="1"/>
                          <a:pt x="36" y="298"/>
                          <a:pt x="44" y="354"/>
                        </a:cubicBezTo>
                        <a:cubicBezTo>
                          <a:pt x="44" y="407"/>
                          <a:pt x="71" y="541"/>
                          <a:pt x="53" y="630"/>
                        </a:cubicBezTo>
                        <a:cubicBezTo>
                          <a:pt x="36" y="710"/>
                          <a:pt x="107" y="1362"/>
                          <a:pt x="259" y="1781"/>
                        </a:cubicBezTo>
                        <a:cubicBezTo>
                          <a:pt x="571" y="2619"/>
                          <a:pt x="1204" y="3324"/>
                          <a:pt x="2061" y="3654"/>
                        </a:cubicBezTo>
                        <a:cubicBezTo>
                          <a:pt x="2096" y="3654"/>
                          <a:pt x="2132" y="3663"/>
                          <a:pt x="2177" y="3663"/>
                        </a:cubicBezTo>
                        <a:cubicBezTo>
                          <a:pt x="2275" y="3672"/>
                          <a:pt x="2382" y="3681"/>
                          <a:pt x="2480" y="3690"/>
                        </a:cubicBezTo>
                        <a:cubicBezTo>
                          <a:pt x="2203" y="3476"/>
                          <a:pt x="2007" y="3128"/>
                          <a:pt x="1873" y="2825"/>
                        </a:cubicBezTo>
                        <a:cubicBezTo>
                          <a:pt x="1525" y="2040"/>
                          <a:pt x="1392" y="1326"/>
                          <a:pt x="1445" y="478"/>
                        </a:cubicBezTo>
                        <a:lnTo>
                          <a:pt x="1445" y="478"/>
                        </a:lnTo>
                        <a:cubicBezTo>
                          <a:pt x="1383" y="494"/>
                          <a:pt x="1318" y="504"/>
                          <a:pt x="1249" y="504"/>
                        </a:cubicBezTo>
                        <a:cubicBezTo>
                          <a:pt x="1200" y="504"/>
                          <a:pt x="1149" y="499"/>
                          <a:pt x="1097" y="487"/>
                        </a:cubicBezTo>
                        <a:cubicBezTo>
                          <a:pt x="731" y="398"/>
                          <a:pt x="490" y="184"/>
                          <a:pt x="178" y="15"/>
                        </a:cubicBezTo>
                        <a:cubicBezTo>
                          <a:pt x="158" y="5"/>
                          <a:pt x="141" y="1"/>
                          <a:pt x="12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2" name="Google Shape;6542;p20"/>
                  <p:cNvSpPr/>
                  <p:nvPr/>
                </p:nvSpPr>
                <p:spPr>
                  <a:xfrm>
                    <a:off x="6456755" y="4051839"/>
                    <a:ext cx="172271" cy="1876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09" h="3168" extrusionOk="0">
                        <a:moveTo>
                          <a:pt x="71" y="0"/>
                        </a:moveTo>
                        <a:lnTo>
                          <a:pt x="71" y="0"/>
                        </a:lnTo>
                        <a:cubicBezTo>
                          <a:pt x="0" y="625"/>
                          <a:pt x="286" y="1535"/>
                          <a:pt x="580" y="2025"/>
                        </a:cubicBezTo>
                        <a:cubicBezTo>
                          <a:pt x="865" y="2489"/>
                          <a:pt x="1419" y="2971"/>
                          <a:pt x="1963" y="3167"/>
                        </a:cubicBezTo>
                        <a:cubicBezTo>
                          <a:pt x="2284" y="3149"/>
                          <a:pt x="2596" y="3131"/>
                          <a:pt x="2908" y="3123"/>
                        </a:cubicBezTo>
                        <a:cubicBezTo>
                          <a:pt x="2507" y="2962"/>
                          <a:pt x="2168" y="2677"/>
                          <a:pt x="1856" y="2284"/>
                        </a:cubicBezTo>
                        <a:cubicBezTo>
                          <a:pt x="1615" y="1999"/>
                          <a:pt x="1365" y="1686"/>
                          <a:pt x="1222" y="1338"/>
                        </a:cubicBezTo>
                        <a:cubicBezTo>
                          <a:pt x="1080" y="964"/>
                          <a:pt x="1026" y="625"/>
                          <a:pt x="946" y="250"/>
                        </a:cubicBezTo>
                        <a:cubicBezTo>
                          <a:pt x="714" y="179"/>
                          <a:pt x="509" y="107"/>
                          <a:pt x="348" y="54"/>
                        </a:cubicBezTo>
                        <a:cubicBezTo>
                          <a:pt x="259" y="36"/>
                          <a:pt x="161" y="18"/>
                          <a:pt x="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3" name="Google Shape;6543;p20"/>
                  <p:cNvSpPr/>
                  <p:nvPr/>
                </p:nvSpPr>
                <p:spPr>
                  <a:xfrm>
                    <a:off x="6520120" y="4060781"/>
                    <a:ext cx="189741" cy="1765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04" h="2981" extrusionOk="0">
                        <a:moveTo>
                          <a:pt x="1401" y="1"/>
                        </a:moveTo>
                        <a:lnTo>
                          <a:pt x="1401" y="1"/>
                        </a:lnTo>
                        <a:cubicBezTo>
                          <a:pt x="1383" y="19"/>
                          <a:pt x="1374" y="37"/>
                          <a:pt x="1357" y="54"/>
                        </a:cubicBezTo>
                        <a:cubicBezTo>
                          <a:pt x="1206" y="200"/>
                          <a:pt x="995" y="254"/>
                          <a:pt x="759" y="254"/>
                        </a:cubicBezTo>
                        <a:cubicBezTo>
                          <a:pt x="519" y="254"/>
                          <a:pt x="253" y="198"/>
                          <a:pt x="1" y="126"/>
                        </a:cubicBezTo>
                        <a:lnTo>
                          <a:pt x="1" y="126"/>
                        </a:lnTo>
                        <a:cubicBezTo>
                          <a:pt x="179" y="768"/>
                          <a:pt x="366" y="1357"/>
                          <a:pt x="804" y="1892"/>
                        </a:cubicBezTo>
                        <a:cubicBezTo>
                          <a:pt x="1258" y="2436"/>
                          <a:pt x="1705" y="2793"/>
                          <a:pt x="2329" y="2963"/>
                        </a:cubicBezTo>
                        <a:cubicBezTo>
                          <a:pt x="2623" y="2963"/>
                          <a:pt x="2909" y="2963"/>
                          <a:pt x="3203" y="2980"/>
                        </a:cubicBezTo>
                        <a:cubicBezTo>
                          <a:pt x="2659" y="2793"/>
                          <a:pt x="2267" y="2472"/>
                          <a:pt x="1928" y="1919"/>
                        </a:cubicBezTo>
                        <a:cubicBezTo>
                          <a:pt x="1553" y="1312"/>
                          <a:pt x="1366" y="697"/>
                          <a:pt x="140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4" name="Google Shape;6544;p20"/>
                  <p:cNvSpPr/>
                  <p:nvPr/>
                </p:nvSpPr>
                <p:spPr>
                  <a:xfrm>
                    <a:off x="7083834" y="4097971"/>
                    <a:ext cx="597589" cy="1118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91" h="1888" extrusionOk="0">
                        <a:moveTo>
                          <a:pt x="7895" y="0"/>
                        </a:moveTo>
                        <a:cubicBezTo>
                          <a:pt x="7019" y="0"/>
                          <a:pt x="6134" y="121"/>
                          <a:pt x="5308" y="363"/>
                        </a:cubicBezTo>
                        <a:cubicBezTo>
                          <a:pt x="4282" y="657"/>
                          <a:pt x="3212" y="907"/>
                          <a:pt x="2132" y="916"/>
                        </a:cubicBezTo>
                        <a:cubicBezTo>
                          <a:pt x="2075" y="916"/>
                          <a:pt x="2018" y="916"/>
                          <a:pt x="1960" y="916"/>
                        </a:cubicBezTo>
                        <a:cubicBezTo>
                          <a:pt x="1441" y="916"/>
                          <a:pt x="900" y="909"/>
                          <a:pt x="402" y="765"/>
                        </a:cubicBezTo>
                        <a:cubicBezTo>
                          <a:pt x="232" y="720"/>
                          <a:pt x="107" y="657"/>
                          <a:pt x="0" y="577"/>
                        </a:cubicBezTo>
                        <a:lnTo>
                          <a:pt x="0" y="577"/>
                        </a:lnTo>
                        <a:cubicBezTo>
                          <a:pt x="366" y="1032"/>
                          <a:pt x="785" y="1443"/>
                          <a:pt x="1258" y="1773"/>
                        </a:cubicBezTo>
                        <a:cubicBezTo>
                          <a:pt x="1655" y="1853"/>
                          <a:pt x="2053" y="1887"/>
                          <a:pt x="2451" y="1887"/>
                        </a:cubicBezTo>
                        <a:cubicBezTo>
                          <a:pt x="3153" y="1887"/>
                          <a:pt x="3855" y="1781"/>
                          <a:pt x="4550" y="1639"/>
                        </a:cubicBezTo>
                        <a:cubicBezTo>
                          <a:pt x="5656" y="1416"/>
                          <a:pt x="6691" y="925"/>
                          <a:pt x="7780" y="622"/>
                        </a:cubicBezTo>
                        <a:cubicBezTo>
                          <a:pt x="8460" y="433"/>
                          <a:pt x="9186" y="297"/>
                          <a:pt x="9901" y="297"/>
                        </a:cubicBezTo>
                        <a:cubicBezTo>
                          <a:pt x="9964" y="297"/>
                          <a:pt x="10027" y="298"/>
                          <a:pt x="10090" y="301"/>
                        </a:cubicBezTo>
                        <a:cubicBezTo>
                          <a:pt x="9805" y="211"/>
                          <a:pt x="9510" y="140"/>
                          <a:pt x="9225" y="95"/>
                        </a:cubicBezTo>
                        <a:cubicBezTo>
                          <a:pt x="8790" y="32"/>
                          <a:pt x="8343" y="0"/>
                          <a:pt x="789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5" name="Google Shape;6545;p20"/>
                  <p:cNvSpPr/>
                  <p:nvPr/>
                </p:nvSpPr>
                <p:spPr>
                  <a:xfrm>
                    <a:off x="6937502" y="3953535"/>
                    <a:ext cx="350819" cy="3245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24" h="5480" extrusionOk="0">
                        <a:moveTo>
                          <a:pt x="134" y="1"/>
                        </a:moveTo>
                        <a:lnTo>
                          <a:pt x="134" y="1"/>
                        </a:lnTo>
                        <a:cubicBezTo>
                          <a:pt x="0" y="144"/>
                          <a:pt x="339" y="1054"/>
                          <a:pt x="411" y="1205"/>
                        </a:cubicBezTo>
                        <a:cubicBezTo>
                          <a:pt x="705" y="1839"/>
                          <a:pt x="1008" y="2499"/>
                          <a:pt x="1437" y="3061"/>
                        </a:cubicBezTo>
                        <a:cubicBezTo>
                          <a:pt x="2282" y="4187"/>
                          <a:pt x="3543" y="5479"/>
                          <a:pt x="5068" y="5479"/>
                        </a:cubicBezTo>
                        <a:cubicBezTo>
                          <a:pt x="5088" y="5479"/>
                          <a:pt x="5109" y="5479"/>
                          <a:pt x="5130" y="5478"/>
                        </a:cubicBezTo>
                        <a:cubicBezTo>
                          <a:pt x="5281" y="5461"/>
                          <a:pt x="5433" y="5425"/>
                          <a:pt x="5576" y="5362"/>
                        </a:cubicBezTo>
                        <a:cubicBezTo>
                          <a:pt x="5692" y="5318"/>
                          <a:pt x="5808" y="5264"/>
                          <a:pt x="5924" y="5220"/>
                        </a:cubicBezTo>
                        <a:lnTo>
                          <a:pt x="5924" y="5220"/>
                        </a:lnTo>
                        <a:cubicBezTo>
                          <a:pt x="5886" y="5221"/>
                          <a:pt x="5848" y="5222"/>
                          <a:pt x="5811" y="5222"/>
                        </a:cubicBezTo>
                        <a:cubicBezTo>
                          <a:pt x="4686" y="5222"/>
                          <a:pt x="3525" y="4463"/>
                          <a:pt x="2766" y="3721"/>
                        </a:cubicBezTo>
                        <a:cubicBezTo>
                          <a:pt x="2257" y="3221"/>
                          <a:pt x="1900" y="2615"/>
                          <a:pt x="1553" y="1999"/>
                        </a:cubicBezTo>
                        <a:cubicBezTo>
                          <a:pt x="1249" y="1437"/>
                          <a:pt x="982" y="839"/>
                          <a:pt x="857" y="215"/>
                        </a:cubicBezTo>
                        <a:cubicBezTo>
                          <a:pt x="840" y="217"/>
                          <a:pt x="823" y="219"/>
                          <a:pt x="806" y="219"/>
                        </a:cubicBezTo>
                        <a:cubicBezTo>
                          <a:pt x="759" y="219"/>
                          <a:pt x="710" y="210"/>
                          <a:pt x="651" y="197"/>
                        </a:cubicBezTo>
                        <a:cubicBezTo>
                          <a:pt x="473" y="135"/>
                          <a:pt x="304" y="63"/>
                          <a:pt x="13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6" name="Google Shape;6546;p20"/>
                  <p:cNvSpPr/>
                  <p:nvPr/>
                </p:nvSpPr>
                <p:spPr>
                  <a:xfrm>
                    <a:off x="6420276" y="4050240"/>
                    <a:ext cx="136384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03" h="3248" extrusionOk="0">
                        <a:moveTo>
                          <a:pt x="206" y="0"/>
                        </a:moveTo>
                        <a:cubicBezTo>
                          <a:pt x="1" y="598"/>
                          <a:pt x="179" y="1472"/>
                          <a:pt x="447" y="1963"/>
                        </a:cubicBezTo>
                        <a:cubicBezTo>
                          <a:pt x="812" y="2641"/>
                          <a:pt x="1374" y="2953"/>
                          <a:pt x="2043" y="3248"/>
                        </a:cubicBezTo>
                        <a:cubicBezTo>
                          <a:pt x="2133" y="3239"/>
                          <a:pt x="2213" y="3230"/>
                          <a:pt x="2302" y="3221"/>
                        </a:cubicBezTo>
                        <a:cubicBezTo>
                          <a:pt x="1776" y="3034"/>
                          <a:pt x="1267" y="2588"/>
                          <a:pt x="1035" y="2141"/>
                        </a:cubicBezTo>
                        <a:cubicBezTo>
                          <a:pt x="732" y="1562"/>
                          <a:pt x="438" y="705"/>
                          <a:pt x="571" y="9"/>
                        </a:cubicBezTo>
                        <a:cubicBezTo>
                          <a:pt x="456" y="0"/>
                          <a:pt x="331" y="0"/>
                          <a:pt x="20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7" name="Google Shape;6547;p20"/>
                  <p:cNvSpPr/>
                  <p:nvPr/>
                </p:nvSpPr>
                <p:spPr>
                  <a:xfrm>
                    <a:off x="6359516" y="4050773"/>
                    <a:ext cx="174403" cy="2013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5" h="3400" extrusionOk="0">
                        <a:moveTo>
                          <a:pt x="1134" y="0"/>
                        </a:moveTo>
                        <a:lnTo>
                          <a:pt x="1134" y="0"/>
                        </a:lnTo>
                        <a:cubicBezTo>
                          <a:pt x="848" y="18"/>
                          <a:pt x="563" y="90"/>
                          <a:pt x="313" y="214"/>
                        </a:cubicBezTo>
                        <a:cubicBezTo>
                          <a:pt x="1" y="1535"/>
                          <a:pt x="456" y="2998"/>
                          <a:pt x="1785" y="3399"/>
                        </a:cubicBezTo>
                        <a:cubicBezTo>
                          <a:pt x="2168" y="3346"/>
                          <a:pt x="2561" y="3292"/>
                          <a:pt x="2945" y="3248"/>
                        </a:cubicBezTo>
                        <a:cubicBezTo>
                          <a:pt x="2213" y="3042"/>
                          <a:pt x="1526" y="2659"/>
                          <a:pt x="1267" y="1883"/>
                        </a:cubicBezTo>
                        <a:cubicBezTo>
                          <a:pt x="1080" y="1339"/>
                          <a:pt x="902" y="580"/>
                          <a:pt x="11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8" name="Google Shape;6548;p20"/>
                  <p:cNvSpPr/>
                  <p:nvPr/>
                </p:nvSpPr>
                <p:spPr>
                  <a:xfrm>
                    <a:off x="5681685" y="3736969"/>
                    <a:ext cx="132179" cy="1892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" h="3195" extrusionOk="0">
                        <a:moveTo>
                          <a:pt x="1553" y="0"/>
                        </a:moveTo>
                        <a:cubicBezTo>
                          <a:pt x="1402" y="125"/>
                          <a:pt x="1232" y="259"/>
                          <a:pt x="1054" y="339"/>
                        </a:cubicBezTo>
                        <a:cubicBezTo>
                          <a:pt x="1089" y="1383"/>
                          <a:pt x="920" y="2534"/>
                          <a:pt x="1" y="3149"/>
                        </a:cubicBezTo>
                        <a:cubicBezTo>
                          <a:pt x="188" y="3158"/>
                          <a:pt x="385" y="3176"/>
                          <a:pt x="581" y="3194"/>
                        </a:cubicBezTo>
                        <a:cubicBezTo>
                          <a:pt x="1517" y="2659"/>
                          <a:pt x="2088" y="1651"/>
                          <a:pt x="2231" y="598"/>
                        </a:cubicBezTo>
                        <a:lnTo>
                          <a:pt x="2231" y="598"/>
                        </a:lnTo>
                        <a:cubicBezTo>
                          <a:pt x="2142" y="628"/>
                          <a:pt x="2048" y="645"/>
                          <a:pt x="1952" y="645"/>
                        </a:cubicBezTo>
                        <a:cubicBezTo>
                          <a:pt x="1932" y="645"/>
                          <a:pt x="1912" y="644"/>
                          <a:pt x="1892" y="643"/>
                        </a:cubicBezTo>
                        <a:cubicBezTo>
                          <a:pt x="1384" y="598"/>
                          <a:pt x="1339" y="286"/>
                          <a:pt x="1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49" name="Google Shape;6549;p20"/>
                  <p:cNvSpPr/>
                  <p:nvPr/>
                </p:nvSpPr>
                <p:spPr>
                  <a:xfrm>
                    <a:off x="5983351" y="3807204"/>
                    <a:ext cx="118973" cy="162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9" h="2744" extrusionOk="0">
                        <a:moveTo>
                          <a:pt x="902" y="1"/>
                        </a:moveTo>
                        <a:cubicBezTo>
                          <a:pt x="991" y="233"/>
                          <a:pt x="1089" y="456"/>
                          <a:pt x="1089" y="732"/>
                        </a:cubicBezTo>
                        <a:cubicBezTo>
                          <a:pt x="1089" y="1080"/>
                          <a:pt x="1027" y="1392"/>
                          <a:pt x="911" y="1723"/>
                        </a:cubicBezTo>
                        <a:cubicBezTo>
                          <a:pt x="768" y="2151"/>
                          <a:pt x="429" y="2543"/>
                          <a:pt x="1" y="2722"/>
                        </a:cubicBezTo>
                        <a:cubicBezTo>
                          <a:pt x="108" y="2722"/>
                          <a:pt x="215" y="2731"/>
                          <a:pt x="331" y="2740"/>
                        </a:cubicBezTo>
                        <a:cubicBezTo>
                          <a:pt x="420" y="2740"/>
                          <a:pt x="517" y="2744"/>
                          <a:pt x="617" y="2744"/>
                        </a:cubicBezTo>
                        <a:cubicBezTo>
                          <a:pt x="667" y="2744"/>
                          <a:pt x="717" y="2743"/>
                          <a:pt x="768" y="2740"/>
                        </a:cubicBezTo>
                        <a:cubicBezTo>
                          <a:pt x="1223" y="2517"/>
                          <a:pt x="1803" y="2062"/>
                          <a:pt x="1883" y="1535"/>
                        </a:cubicBezTo>
                        <a:cubicBezTo>
                          <a:pt x="1937" y="1178"/>
                          <a:pt x="2008" y="367"/>
                          <a:pt x="1696" y="63"/>
                        </a:cubicBezTo>
                        <a:cubicBezTo>
                          <a:pt x="1589" y="63"/>
                          <a:pt x="1482" y="72"/>
                          <a:pt x="1375" y="72"/>
                        </a:cubicBezTo>
                        <a:cubicBezTo>
                          <a:pt x="1346" y="74"/>
                          <a:pt x="1319" y="74"/>
                          <a:pt x="1292" y="74"/>
                        </a:cubicBezTo>
                        <a:cubicBezTo>
                          <a:pt x="1148" y="74"/>
                          <a:pt x="1022" y="53"/>
                          <a:pt x="90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0" name="Google Shape;6550;p20"/>
                  <p:cNvSpPr/>
                  <p:nvPr/>
                </p:nvSpPr>
                <p:spPr>
                  <a:xfrm>
                    <a:off x="6041505" y="3810934"/>
                    <a:ext cx="106241" cy="1585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4" h="2677" extrusionOk="0">
                        <a:moveTo>
                          <a:pt x="848" y="0"/>
                        </a:moveTo>
                        <a:cubicBezTo>
                          <a:pt x="1142" y="268"/>
                          <a:pt x="1133" y="1115"/>
                          <a:pt x="1097" y="1383"/>
                        </a:cubicBezTo>
                        <a:cubicBezTo>
                          <a:pt x="1008" y="2007"/>
                          <a:pt x="580" y="2480"/>
                          <a:pt x="0" y="2677"/>
                        </a:cubicBezTo>
                        <a:cubicBezTo>
                          <a:pt x="402" y="2668"/>
                          <a:pt x="821" y="2623"/>
                          <a:pt x="1204" y="2507"/>
                        </a:cubicBezTo>
                        <a:cubicBezTo>
                          <a:pt x="1436" y="2222"/>
                          <a:pt x="1651" y="1874"/>
                          <a:pt x="1713" y="1535"/>
                        </a:cubicBezTo>
                        <a:cubicBezTo>
                          <a:pt x="1793" y="1089"/>
                          <a:pt x="1579" y="357"/>
                          <a:pt x="1401" y="205"/>
                        </a:cubicBezTo>
                        <a:cubicBezTo>
                          <a:pt x="1231" y="54"/>
                          <a:pt x="1089" y="9"/>
                          <a:pt x="1089" y="9"/>
                        </a:cubicBezTo>
                        <a:cubicBezTo>
                          <a:pt x="1089" y="9"/>
                          <a:pt x="928" y="0"/>
                          <a:pt x="84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1" name="Google Shape;6551;p20"/>
                  <p:cNvSpPr/>
                  <p:nvPr/>
                </p:nvSpPr>
                <p:spPr>
                  <a:xfrm>
                    <a:off x="5895647" y="3781739"/>
                    <a:ext cx="146925" cy="1855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81" h="3134" extrusionOk="0">
                        <a:moveTo>
                          <a:pt x="1790" y="0"/>
                        </a:moveTo>
                        <a:cubicBezTo>
                          <a:pt x="1694" y="0"/>
                          <a:pt x="1593" y="43"/>
                          <a:pt x="1491" y="101"/>
                        </a:cubicBezTo>
                        <a:cubicBezTo>
                          <a:pt x="1633" y="725"/>
                          <a:pt x="1669" y="1483"/>
                          <a:pt x="1277" y="2028"/>
                        </a:cubicBezTo>
                        <a:cubicBezTo>
                          <a:pt x="947" y="2483"/>
                          <a:pt x="536" y="2884"/>
                          <a:pt x="1" y="2955"/>
                        </a:cubicBezTo>
                        <a:cubicBezTo>
                          <a:pt x="438" y="3036"/>
                          <a:pt x="884" y="3098"/>
                          <a:pt x="1330" y="3134"/>
                        </a:cubicBezTo>
                        <a:cubicBezTo>
                          <a:pt x="1330" y="3134"/>
                          <a:pt x="1339" y="3125"/>
                          <a:pt x="1339" y="3125"/>
                        </a:cubicBezTo>
                        <a:cubicBezTo>
                          <a:pt x="1803" y="2866"/>
                          <a:pt x="2151" y="2349"/>
                          <a:pt x="2311" y="1858"/>
                        </a:cubicBezTo>
                        <a:cubicBezTo>
                          <a:pt x="2481" y="1323"/>
                          <a:pt x="2374" y="877"/>
                          <a:pt x="2285" y="368"/>
                        </a:cubicBezTo>
                        <a:cubicBezTo>
                          <a:pt x="2204" y="315"/>
                          <a:pt x="2133" y="243"/>
                          <a:pt x="2062" y="154"/>
                        </a:cubicBezTo>
                        <a:cubicBezTo>
                          <a:pt x="1977" y="43"/>
                          <a:pt x="1886" y="0"/>
                          <a:pt x="17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2" name="Google Shape;6552;p20"/>
                  <p:cNvSpPr/>
                  <p:nvPr/>
                </p:nvSpPr>
                <p:spPr>
                  <a:xfrm>
                    <a:off x="6117544" y="3813007"/>
                    <a:ext cx="65083" cy="1411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9" h="2383" extrusionOk="0">
                        <a:moveTo>
                          <a:pt x="1" y="1"/>
                        </a:moveTo>
                        <a:cubicBezTo>
                          <a:pt x="45" y="28"/>
                          <a:pt x="161" y="108"/>
                          <a:pt x="295" y="224"/>
                        </a:cubicBezTo>
                        <a:cubicBezTo>
                          <a:pt x="420" y="331"/>
                          <a:pt x="625" y="839"/>
                          <a:pt x="607" y="1241"/>
                        </a:cubicBezTo>
                        <a:cubicBezTo>
                          <a:pt x="590" y="1678"/>
                          <a:pt x="438" y="2071"/>
                          <a:pt x="170" y="2383"/>
                        </a:cubicBezTo>
                        <a:cubicBezTo>
                          <a:pt x="670" y="2222"/>
                          <a:pt x="1053" y="1785"/>
                          <a:pt x="1071" y="1357"/>
                        </a:cubicBezTo>
                        <a:cubicBezTo>
                          <a:pt x="1098" y="929"/>
                          <a:pt x="839" y="509"/>
                          <a:pt x="625" y="304"/>
                        </a:cubicBezTo>
                        <a:cubicBezTo>
                          <a:pt x="438" y="126"/>
                          <a:pt x="224" y="37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3" name="Google Shape;6553;p20"/>
                  <p:cNvSpPr/>
                  <p:nvPr/>
                </p:nvSpPr>
                <p:spPr>
                  <a:xfrm>
                    <a:off x="5853956" y="3788727"/>
                    <a:ext cx="132120" cy="1654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1" h="2793" extrusionOk="0">
                        <a:moveTo>
                          <a:pt x="2159" y="1"/>
                        </a:moveTo>
                        <a:cubicBezTo>
                          <a:pt x="1961" y="108"/>
                          <a:pt x="1755" y="253"/>
                          <a:pt x="1556" y="253"/>
                        </a:cubicBezTo>
                        <a:cubicBezTo>
                          <a:pt x="1540" y="253"/>
                          <a:pt x="1524" y="252"/>
                          <a:pt x="1508" y="250"/>
                        </a:cubicBezTo>
                        <a:lnTo>
                          <a:pt x="1508" y="250"/>
                        </a:lnTo>
                        <a:cubicBezTo>
                          <a:pt x="1731" y="1276"/>
                          <a:pt x="1035" y="2472"/>
                          <a:pt x="0" y="2713"/>
                        </a:cubicBezTo>
                        <a:cubicBezTo>
                          <a:pt x="143" y="2739"/>
                          <a:pt x="286" y="2766"/>
                          <a:pt x="428" y="2793"/>
                        </a:cubicBezTo>
                        <a:cubicBezTo>
                          <a:pt x="1035" y="2713"/>
                          <a:pt x="1659" y="2249"/>
                          <a:pt x="1918" y="1704"/>
                        </a:cubicBezTo>
                        <a:cubicBezTo>
                          <a:pt x="2177" y="1142"/>
                          <a:pt x="2230" y="598"/>
                          <a:pt x="2159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4" name="Google Shape;6554;p20"/>
                  <p:cNvSpPr/>
                  <p:nvPr/>
                </p:nvSpPr>
                <p:spPr>
                  <a:xfrm>
                    <a:off x="5775726" y="3748991"/>
                    <a:ext cx="137450" cy="1898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1" h="3206" extrusionOk="0">
                        <a:moveTo>
                          <a:pt x="1756" y="1"/>
                        </a:moveTo>
                        <a:cubicBezTo>
                          <a:pt x="1745" y="1"/>
                          <a:pt x="1734" y="1"/>
                          <a:pt x="1723" y="2"/>
                        </a:cubicBezTo>
                        <a:cubicBezTo>
                          <a:pt x="1633" y="11"/>
                          <a:pt x="1535" y="29"/>
                          <a:pt x="1446" y="65"/>
                        </a:cubicBezTo>
                        <a:cubicBezTo>
                          <a:pt x="1633" y="1314"/>
                          <a:pt x="1187" y="2652"/>
                          <a:pt x="1" y="3134"/>
                        </a:cubicBezTo>
                        <a:cubicBezTo>
                          <a:pt x="135" y="3161"/>
                          <a:pt x="268" y="3178"/>
                          <a:pt x="393" y="3205"/>
                        </a:cubicBezTo>
                        <a:cubicBezTo>
                          <a:pt x="1660" y="2786"/>
                          <a:pt x="2320" y="1581"/>
                          <a:pt x="2178" y="288"/>
                        </a:cubicBezTo>
                        <a:cubicBezTo>
                          <a:pt x="2060" y="129"/>
                          <a:pt x="1927" y="1"/>
                          <a:pt x="175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5" name="Google Shape;6555;p20"/>
                  <p:cNvSpPr/>
                  <p:nvPr/>
                </p:nvSpPr>
                <p:spPr>
                  <a:xfrm>
                    <a:off x="5727166" y="3753847"/>
                    <a:ext cx="133719" cy="1791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3025" extrusionOk="0">
                        <a:moveTo>
                          <a:pt x="2213" y="1"/>
                        </a:moveTo>
                        <a:lnTo>
                          <a:pt x="2213" y="1"/>
                        </a:lnTo>
                        <a:cubicBezTo>
                          <a:pt x="1981" y="90"/>
                          <a:pt x="1758" y="215"/>
                          <a:pt x="1535" y="295"/>
                        </a:cubicBezTo>
                        <a:cubicBezTo>
                          <a:pt x="1535" y="1294"/>
                          <a:pt x="964" y="2516"/>
                          <a:pt x="0" y="2936"/>
                        </a:cubicBezTo>
                        <a:cubicBezTo>
                          <a:pt x="134" y="2945"/>
                          <a:pt x="259" y="2963"/>
                          <a:pt x="393" y="2980"/>
                        </a:cubicBezTo>
                        <a:cubicBezTo>
                          <a:pt x="473" y="2998"/>
                          <a:pt x="553" y="3007"/>
                          <a:pt x="634" y="3025"/>
                        </a:cubicBezTo>
                        <a:cubicBezTo>
                          <a:pt x="1088" y="2775"/>
                          <a:pt x="1561" y="2508"/>
                          <a:pt x="1802" y="2044"/>
                        </a:cubicBezTo>
                        <a:cubicBezTo>
                          <a:pt x="2114" y="1428"/>
                          <a:pt x="2257" y="688"/>
                          <a:pt x="221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6" name="Google Shape;6556;p20"/>
                  <p:cNvSpPr/>
                  <p:nvPr/>
                </p:nvSpPr>
                <p:spPr>
                  <a:xfrm>
                    <a:off x="5807468" y="3771850"/>
                    <a:ext cx="134252" cy="1748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67" h="2953" extrusionOk="0">
                        <a:moveTo>
                          <a:pt x="1722" y="0"/>
                        </a:moveTo>
                        <a:lnTo>
                          <a:pt x="1722" y="0"/>
                        </a:lnTo>
                        <a:cubicBezTo>
                          <a:pt x="1972" y="1231"/>
                          <a:pt x="1249" y="2551"/>
                          <a:pt x="0" y="2846"/>
                        </a:cubicBezTo>
                        <a:cubicBezTo>
                          <a:pt x="179" y="2882"/>
                          <a:pt x="366" y="2917"/>
                          <a:pt x="544" y="2953"/>
                        </a:cubicBezTo>
                        <a:cubicBezTo>
                          <a:pt x="1651" y="2641"/>
                          <a:pt x="2266" y="1642"/>
                          <a:pt x="2257" y="526"/>
                        </a:cubicBezTo>
                        <a:lnTo>
                          <a:pt x="2248" y="526"/>
                        </a:lnTo>
                        <a:cubicBezTo>
                          <a:pt x="2025" y="464"/>
                          <a:pt x="1874" y="223"/>
                          <a:pt x="172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7" name="Google Shape;6557;p20"/>
                  <p:cNvSpPr/>
                  <p:nvPr/>
                </p:nvSpPr>
                <p:spPr>
                  <a:xfrm>
                    <a:off x="6214250" y="4118935"/>
                    <a:ext cx="129455" cy="1590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6" h="2686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473" y="9"/>
                          <a:pt x="286" y="27"/>
                          <a:pt x="125" y="63"/>
                        </a:cubicBezTo>
                        <a:cubicBezTo>
                          <a:pt x="0" y="687"/>
                          <a:pt x="107" y="1383"/>
                          <a:pt x="464" y="1918"/>
                        </a:cubicBezTo>
                        <a:cubicBezTo>
                          <a:pt x="812" y="2453"/>
                          <a:pt x="1231" y="2641"/>
                          <a:pt x="1802" y="2685"/>
                        </a:cubicBezTo>
                        <a:cubicBezTo>
                          <a:pt x="1927" y="2668"/>
                          <a:pt x="2061" y="2641"/>
                          <a:pt x="2186" y="2623"/>
                        </a:cubicBezTo>
                        <a:cubicBezTo>
                          <a:pt x="1802" y="2552"/>
                          <a:pt x="1446" y="2382"/>
                          <a:pt x="1178" y="2052"/>
                        </a:cubicBezTo>
                        <a:cubicBezTo>
                          <a:pt x="723" y="1472"/>
                          <a:pt x="393" y="723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8" name="Google Shape;6558;p20"/>
                  <p:cNvSpPr/>
                  <p:nvPr/>
                </p:nvSpPr>
                <p:spPr>
                  <a:xfrm>
                    <a:off x="6120741" y="4123672"/>
                    <a:ext cx="168599" cy="1617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47" h="2731" extrusionOk="0">
                        <a:moveTo>
                          <a:pt x="1624" y="0"/>
                        </a:moveTo>
                        <a:cubicBezTo>
                          <a:pt x="1401" y="54"/>
                          <a:pt x="1214" y="152"/>
                          <a:pt x="1142" y="313"/>
                        </a:cubicBezTo>
                        <a:cubicBezTo>
                          <a:pt x="1044" y="509"/>
                          <a:pt x="1062" y="786"/>
                          <a:pt x="875" y="928"/>
                        </a:cubicBezTo>
                        <a:cubicBezTo>
                          <a:pt x="711" y="1051"/>
                          <a:pt x="522" y="1090"/>
                          <a:pt x="331" y="1090"/>
                        </a:cubicBezTo>
                        <a:cubicBezTo>
                          <a:pt x="271" y="1090"/>
                          <a:pt x="211" y="1086"/>
                          <a:pt x="152" y="1080"/>
                        </a:cubicBezTo>
                        <a:cubicBezTo>
                          <a:pt x="98" y="1071"/>
                          <a:pt x="45" y="1062"/>
                          <a:pt x="0" y="1062"/>
                        </a:cubicBezTo>
                        <a:cubicBezTo>
                          <a:pt x="170" y="2186"/>
                          <a:pt x="1303" y="2570"/>
                          <a:pt x="2293" y="2730"/>
                        </a:cubicBezTo>
                        <a:cubicBezTo>
                          <a:pt x="2480" y="2721"/>
                          <a:pt x="2668" y="2695"/>
                          <a:pt x="2846" y="2677"/>
                        </a:cubicBezTo>
                        <a:cubicBezTo>
                          <a:pt x="2775" y="2659"/>
                          <a:pt x="2703" y="2641"/>
                          <a:pt x="2623" y="2614"/>
                        </a:cubicBezTo>
                        <a:cubicBezTo>
                          <a:pt x="2355" y="2507"/>
                          <a:pt x="2132" y="2266"/>
                          <a:pt x="1981" y="2026"/>
                        </a:cubicBezTo>
                        <a:cubicBezTo>
                          <a:pt x="1579" y="1410"/>
                          <a:pt x="1428" y="714"/>
                          <a:pt x="162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59" name="Google Shape;6559;p20"/>
                  <p:cNvSpPr/>
                  <p:nvPr/>
                </p:nvSpPr>
                <p:spPr>
                  <a:xfrm>
                    <a:off x="6245932" y="4118402"/>
                    <a:ext cx="159065" cy="1500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86" h="2534" extrusionOk="0">
                        <a:moveTo>
                          <a:pt x="946" y="0"/>
                        </a:moveTo>
                        <a:lnTo>
                          <a:pt x="946" y="0"/>
                        </a:lnTo>
                        <a:cubicBezTo>
                          <a:pt x="852" y="11"/>
                          <a:pt x="761" y="15"/>
                          <a:pt x="670" y="15"/>
                        </a:cubicBezTo>
                        <a:cubicBezTo>
                          <a:pt x="605" y="15"/>
                          <a:pt x="540" y="13"/>
                          <a:pt x="473" y="9"/>
                        </a:cubicBezTo>
                        <a:lnTo>
                          <a:pt x="206" y="9"/>
                        </a:lnTo>
                        <a:cubicBezTo>
                          <a:pt x="1" y="767"/>
                          <a:pt x="429" y="1784"/>
                          <a:pt x="1089" y="2195"/>
                        </a:cubicBezTo>
                        <a:cubicBezTo>
                          <a:pt x="1455" y="2427"/>
                          <a:pt x="1812" y="2498"/>
                          <a:pt x="2186" y="2534"/>
                        </a:cubicBezTo>
                        <a:cubicBezTo>
                          <a:pt x="2356" y="2498"/>
                          <a:pt x="2516" y="2462"/>
                          <a:pt x="2686" y="2436"/>
                        </a:cubicBezTo>
                        <a:cubicBezTo>
                          <a:pt x="2249" y="2355"/>
                          <a:pt x="1812" y="2168"/>
                          <a:pt x="1562" y="1918"/>
                        </a:cubicBezTo>
                        <a:cubicBezTo>
                          <a:pt x="1027" y="1383"/>
                          <a:pt x="919" y="714"/>
                          <a:pt x="946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60" name="Google Shape;6560;p20"/>
                  <p:cNvSpPr/>
                  <p:nvPr/>
                </p:nvSpPr>
                <p:spPr>
                  <a:xfrm>
                    <a:off x="6306159" y="4065578"/>
                    <a:ext cx="137923" cy="1923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3248" extrusionOk="0">
                        <a:moveTo>
                          <a:pt x="1142" y="0"/>
                        </a:moveTo>
                        <a:lnTo>
                          <a:pt x="1142" y="0"/>
                        </a:lnTo>
                        <a:cubicBezTo>
                          <a:pt x="1080" y="36"/>
                          <a:pt x="1018" y="63"/>
                          <a:pt x="964" y="107"/>
                        </a:cubicBezTo>
                        <a:cubicBezTo>
                          <a:pt x="696" y="295"/>
                          <a:pt x="563" y="651"/>
                          <a:pt x="259" y="794"/>
                        </a:cubicBezTo>
                        <a:cubicBezTo>
                          <a:pt x="170" y="839"/>
                          <a:pt x="90" y="865"/>
                          <a:pt x="1" y="874"/>
                        </a:cubicBezTo>
                        <a:cubicBezTo>
                          <a:pt x="54" y="1526"/>
                          <a:pt x="152" y="2409"/>
                          <a:pt x="759" y="2766"/>
                        </a:cubicBezTo>
                        <a:cubicBezTo>
                          <a:pt x="1169" y="3007"/>
                          <a:pt x="1633" y="3212"/>
                          <a:pt x="2106" y="3247"/>
                        </a:cubicBezTo>
                        <a:cubicBezTo>
                          <a:pt x="2177" y="3238"/>
                          <a:pt x="2258" y="3221"/>
                          <a:pt x="2329" y="3212"/>
                        </a:cubicBezTo>
                        <a:cubicBezTo>
                          <a:pt x="1142" y="2828"/>
                          <a:pt x="803" y="1142"/>
                          <a:pt x="114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61" name="Google Shape;6561;p20"/>
                  <p:cNvSpPr/>
                  <p:nvPr/>
                </p:nvSpPr>
                <p:spPr>
                  <a:xfrm>
                    <a:off x="6022436" y="4181530"/>
                    <a:ext cx="212481" cy="108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1825" extrusionOk="0">
                        <a:moveTo>
                          <a:pt x="926" y="1"/>
                        </a:moveTo>
                        <a:cubicBezTo>
                          <a:pt x="885" y="1"/>
                          <a:pt x="844" y="2"/>
                          <a:pt x="804" y="5"/>
                        </a:cubicBezTo>
                        <a:cubicBezTo>
                          <a:pt x="697" y="14"/>
                          <a:pt x="599" y="23"/>
                          <a:pt x="501" y="49"/>
                        </a:cubicBezTo>
                        <a:cubicBezTo>
                          <a:pt x="1" y="1245"/>
                          <a:pt x="2026" y="1593"/>
                          <a:pt x="2767" y="1798"/>
                        </a:cubicBezTo>
                        <a:cubicBezTo>
                          <a:pt x="2775" y="1807"/>
                          <a:pt x="2784" y="1807"/>
                          <a:pt x="2793" y="1825"/>
                        </a:cubicBezTo>
                        <a:cubicBezTo>
                          <a:pt x="3052" y="1816"/>
                          <a:pt x="3320" y="1807"/>
                          <a:pt x="3587" y="1789"/>
                        </a:cubicBezTo>
                        <a:cubicBezTo>
                          <a:pt x="2624" y="1655"/>
                          <a:pt x="1616" y="1147"/>
                          <a:pt x="1580" y="67"/>
                        </a:cubicBezTo>
                        <a:cubicBezTo>
                          <a:pt x="1362" y="37"/>
                          <a:pt x="1144" y="1"/>
                          <a:pt x="92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62" name="Google Shape;6562;p20"/>
                  <p:cNvSpPr/>
                  <p:nvPr/>
                </p:nvSpPr>
                <p:spPr>
                  <a:xfrm>
                    <a:off x="5990754" y="4186030"/>
                    <a:ext cx="158591" cy="1035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78" h="1749" extrusionOk="0">
                        <a:moveTo>
                          <a:pt x="937" y="0"/>
                        </a:moveTo>
                        <a:lnTo>
                          <a:pt x="937" y="0"/>
                        </a:lnTo>
                        <a:cubicBezTo>
                          <a:pt x="598" y="107"/>
                          <a:pt x="313" y="303"/>
                          <a:pt x="54" y="571"/>
                        </a:cubicBezTo>
                        <a:cubicBezTo>
                          <a:pt x="1" y="741"/>
                          <a:pt x="10" y="910"/>
                          <a:pt x="117" y="1053"/>
                        </a:cubicBezTo>
                        <a:cubicBezTo>
                          <a:pt x="839" y="1570"/>
                          <a:pt x="1776" y="1722"/>
                          <a:pt x="2677" y="1749"/>
                        </a:cubicBezTo>
                        <a:cubicBezTo>
                          <a:pt x="2177" y="1659"/>
                          <a:pt x="1651" y="1490"/>
                          <a:pt x="1312" y="1196"/>
                        </a:cubicBezTo>
                        <a:cubicBezTo>
                          <a:pt x="1000" y="928"/>
                          <a:pt x="688" y="393"/>
                          <a:pt x="9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563" name="Google Shape;6563;p20"/>
                <p:cNvGrpSpPr/>
                <p:nvPr/>
              </p:nvGrpSpPr>
              <p:grpSpPr>
                <a:xfrm>
                  <a:off x="1589353" y="3863821"/>
                  <a:ext cx="2536257" cy="1644993"/>
                  <a:chOff x="5303448" y="2834643"/>
                  <a:chExt cx="2559548" cy="1660099"/>
                </a:xfrm>
              </p:grpSpPr>
              <p:sp>
                <p:nvSpPr>
                  <p:cNvPr id="6564" name="Google Shape;6564;p20"/>
                  <p:cNvSpPr/>
                  <p:nvPr/>
                </p:nvSpPr>
                <p:spPr>
                  <a:xfrm>
                    <a:off x="5303448" y="2834643"/>
                    <a:ext cx="2559548" cy="15719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221" h="26544" extrusionOk="0">
                        <a:moveTo>
                          <a:pt x="23777" y="219"/>
                        </a:moveTo>
                        <a:cubicBezTo>
                          <a:pt x="24246" y="219"/>
                          <a:pt x="24713" y="290"/>
                          <a:pt x="25167" y="446"/>
                        </a:cubicBezTo>
                        <a:cubicBezTo>
                          <a:pt x="26202" y="812"/>
                          <a:pt x="27112" y="1437"/>
                          <a:pt x="27763" y="2320"/>
                        </a:cubicBezTo>
                        <a:cubicBezTo>
                          <a:pt x="28343" y="3114"/>
                          <a:pt x="28771" y="3997"/>
                          <a:pt x="29261" y="4835"/>
                        </a:cubicBezTo>
                        <a:cubicBezTo>
                          <a:pt x="29716" y="5603"/>
                          <a:pt x="30350" y="6281"/>
                          <a:pt x="31001" y="6878"/>
                        </a:cubicBezTo>
                        <a:cubicBezTo>
                          <a:pt x="31501" y="7342"/>
                          <a:pt x="31973" y="7806"/>
                          <a:pt x="32509" y="8216"/>
                        </a:cubicBezTo>
                        <a:cubicBezTo>
                          <a:pt x="32580" y="8279"/>
                          <a:pt x="32660" y="8332"/>
                          <a:pt x="32741" y="8395"/>
                        </a:cubicBezTo>
                        <a:cubicBezTo>
                          <a:pt x="32634" y="8377"/>
                          <a:pt x="32518" y="8368"/>
                          <a:pt x="32393" y="8359"/>
                        </a:cubicBezTo>
                        <a:cubicBezTo>
                          <a:pt x="32116" y="8350"/>
                          <a:pt x="31831" y="8368"/>
                          <a:pt x="31554" y="8297"/>
                        </a:cubicBezTo>
                        <a:cubicBezTo>
                          <a:pt x="31108" y="8190"/>
                          <a:pt x="31144" y="7681"/>
                          <a:pt x="31126" y="7324"/>
                        </a:cubicBezTo>
                        <a:cubicBezTo>
                          <a:pt x="31126" y="7278"/>
                          <a:pt x="31086" y="7232"/>
                          <a:pt x="31035" y="7232"/>
                        </a:cubicBezTo>
                        <a:cubicBezTo>
                          <a:pt x="31027" y="7232"/>
                          <a:pt x="31018" y="7233"/>
                          <a:pt x="31010" y="7235"/>
                        </a:cubicBezTo>
                        <a:cubicBezTo>
                          <a:pt x="30814" y="7307"/>
                          <a:pt x="30626" y="7351"/>
                          <a:pt x="30412" y="7360"/>
                        </a:cubicBezTo>
                        <a:cubicBezTo>
                          <a:pt x="30408" y="7360"/>
                          <a:pt x="30404" y="7360"/>
                          <a:pt x="30399" y="7360"/>
                        </a:cubicBezTo>
                        <a:cubicBezTo>
                          <a:pt x="29912" y="7360"/>
                          <a:pt x="29851" y="6866"/>
                          <a:pt x="29957" y="6513"/>
                        </a:cubicBezTo>
                        <a:cubicBezTo>
                          <a:pt x="29968" y="6475"/>
                          <a:pt x="29941" y="6454"/>
                          <a:pt x="29913" y="6454"/>
                        </a:cubicBezTo>
                        <a:cubicBezTo>
                          <a:pt x="29894" y="6454"/>
                          <a:pt x="29875" y="6464"/>
                          <a:pt x="29868" y="6486"/>
                        </a:cubicBezTo>
                        <a:cubicBezTo>
                          <a:pt x="29868" y="6495"/>
                          <a:pt x="29868" y="6495"/>
                          <a:pt x="29859" y="6504"/>
                        </a:cubicBezTo>
                        <a:lnTo>
                          <a:pt x="29850" y="6504"/>
                        </a:lnTo>
                        <a:cubicBezTo>
                          <a:pt x="29603" y="6549"/>
                          <a:pt x="29364" y="6589"/>
                          <a:pt x="29140" y="6589"/>
                        </a:cubicBezTo>
                        <a:cubicBezTo>
                          <a:pt x="28749" y="6589"/>
                          <a:pt x="28401" y="6468"/>
                          <a:pt x="28129" y="6049"/>
                        </a:cubicBezTo>
                        <a:cubicBezTo>
                          <a:pt x="27923" y="5736"/>
                          <a:pt x="27905" y="5335"/>
                          <a:pt x="27700" y="5041"/>
                        </a:cubicBezTo>
                        <a:cubicBezTo>
                          <a:pt x="27679" y="5013"/>
                          <a:pt x="27648" y="4990"/>
                          <a:pt x="27613" y="4990"/>
                        </a:cubicBezTo>
                        <a:cubicBezTo>
                          <a:pt x="27604" y="4990"/>
                          <a:pt x="27594" y="4992"/>
                          <a:pt x="27584" y="4996"/>
                        </a:cubicBezTo>
                        <a:cubicBezTo>
                          <a:pt x="27342" y="5058"/>
                          <a:pt x="27094" y="5191"/>
                          <a:pt x="26871" y="5191"/>
                        </a:cubicBezTo>
                        <a:cubicBezTo>
                          <a:pt x="26707" y="5191"/>
                          <a:pt x="26558" y="5120"/>
                          <a:pt x="26434" y="4898"/>
                        </a:cubicBezTo>
                        <a:cubicBezTo>
                          <a:pt x="26246" y="4559"/>
                          <a:pt x="26362" y="4184"/>
                          <a:pt x="26175" y="3863"/>
                        </a:cubicBezTo>
                        <a:cubicBezTo>
                          <a:pt x="26153" y="3833"/>
                          <a:pt x="26118" y="3816"/>
                          <a:pt x="26082" y="3816"/>
                        </a:cubicBezTo>
                        <a:cubicBezTo>
                          <a:pt x="26074" y="3816"/>
                          <a:pt x="26066" y="3817"/>
                          <a:pt x="26059" y="3818"/>
                        </a:cubicBezTo>
                        <a:cubicBezTo>
                          <a:pt x="25805" y="3879"/>
                          <a:pt x="25335" y="4240"/>
                          <a:pt x="24984" y="4240"/>
                        </a:cubicBezTo>
                        <a:cubicBezTo>
                          <a:pt x="24867" y="4240"/>
                          <a:pt x="24763" y="4200"/>
                          <a:pt x="24685" y="4095"/>
                        </a:cubicBezTo>
                        <a:cubicBezTo>
                          <a:pt x="24507" y="3863"/>
                          <a:pt x="24605" y="3426"/>
                          <a:pt x="24694" y="3114"/>
                        </a:cubicBezTo>
                        <a:cubicBezTo>
                          <a:pt x="24828" y="2962"/>
                          <a:pt x="24890" y="2775"/>
                          <a:pt x="24854" y="2552"/>
                        </a:cubicBezTo>
                        <a:cubicBezTo>
                          <a:pt x="24849" y="2536"/>
                          <a:pt x="24829" y="2527"/>
                          <a:pt x="24811" y="2527"/>
                        </a:cubicBezTo>
                        <a:cubicBezTo>
                          <a:pt x="24798" y="2527"/>
                          <a:pt x="24787" y="2532"/>
                          <a:pt x="24783" y="2543"/>
                        </a:cubicBezTo>
                        <a:cubicBezTo>
                          <a:pt x="24596" y="2980"/>
                          <a:pt x="24400" y="3185"/>
                          <a:pt x="23936" y="3346"/>
                        </a:cubicBezTo>
                        <a:cubicBezTo>
                          <a:pt x="23819" y="3385"/>
                          <a:pt x="23685" y="3445"/>
                          <a:pt x="23567" y="3445"/>
                        </a:cubicBezTo>
                        <a:cubicBezTo>
                          <a:pt x="23469" y="3445"/>
                          <a:pt x="23381" y="3404"/>
                          <a:pt x="23320" y="3274"/>
                        </a:cubicBezTo>
                        <a:cubicBezTo>
                          <a:pt x="23275" y="3167"/>
                          <a:pt x="23222" y="3114"/>
                          <a:pt x="23133" y="3042"/>
                        </a:cubicBezTo>
                        <a:cubicBezTo>
                          <a:pt x="23114" y="3030"/>
                          <a:pt x="23095" y="3017"/>
                          <a:pt x="23073" y="3017"/>
                        </a:cubicBezTo>
                        <a:cubicBezTo>
                          <a:pt x="23064" y="3017"/>
                          <a:pt x="23054" y="3019"/>
                          <a:pt x="23044" y="3024"/>
                        </a:cubicBezTo>
                        <a:cubicBezTo>
                          <a:pt x="22963" y="3051"/>
                          <a:pt x="22919" y="3078"/>
                          <a:pt x="22865" y="3149"/>
                        </a:cubicBezTo>
                        <a:cubicBezTo>
                          <a:pt x="22791" y="3248"/>
                          <a:pt x="22520" y="3676"/>
                          <a:pt x="22275" y="3676"/>
                        </a:cubicBezTo>
                        <a:cubicBezTo>
                          <a:pt x="22166" y="3676"/>
                          <a:pt x="22062" y="3591"/>
                          <a:pt x="21982" y="3355"/>
                        </a:cubicBezTo>
                        <a:cubicBezTo>
                          <a:pt x="21946" y="3256"/>
                          <a:pt x="21937" y="3221"/>
                          <a:pt x="21902" y="3132"/>
                        </a:cubicBezTo>
                        <a:cubicBezTo>
                          <a:pt x="21889" y="3101"/>
                          <a:pt x="21853" y="3083"/>
                          <a:pt x="21819" y="3083"/>
                        </a:cubicBezTo>
                        <a:cubicBezTo>
                          <a:pt x="21803" y="3083"/>
                          <a:pt x="21788" y="3087"/>
                          <a:pt x="21777" y="3096"/>
                        </a:cubicBezTo>
                        <a:cubicBezTo>
                          <a:pt x="21482" y="3319"/>
                          <a:pt x="21331" y="3747"/>
                          <a:pt x="21099" y="4024"/>
                        </a:cubicBezTo>
                        <a:cubicBezTo>
                          <a:pt x="20911" y="4247"/>
                          <a:pt x="20715" y="4452"/>
                          <a:pt x="20483" y="4612"/>
                        </a:cubicBezTo>
                        <a:cubicBezTo>
                          <a:pt x="20323" y="4711"/>
                          <a:pt x="20144" y="4782"/>
                          <a:pt x="19957" y="4800"/>
                        </a:cubicBezTo>
                        <a:cubicBezTo>
                          <a:pt x="19937" y="4801"/>
                          <a:pt x="19918" y="4802"/>
                          <a:pt x="19899" y="4802"/>
                        </a:cubicBezTo>
                        <a:cubicBezTo>
                          <a:pt x="19328" y="4802"/>
                          <a:pt x="19546" y="4017"/>
                          <a:pt x="19823" y="3818"/>
                        </a:cubicBezTo>
                        <a:cubicBezTo>
                          <a:pt x="19837" y="3804"/>
                          <a:pt x="19829" y="3778"/>
                          <a:pt x="19810" y="3778"/>
                        </a:cubicBezTo>
                        <a:cubicBezTo>
                          <a:pt x="19806" y="3778"/>
                          <a:pt x="19801" y="3779"/>
                          <a:pt x="19796" y="3783"/>
                        </a:cubicBezTo>
                        <a:cubicBezTo>
                          <a:pt x="19627" y="3872"/>
                          <a:pt x="19520" y="4015"/>
                          <a:pt x="19457" y="4175"/>
                        </a:cubicBezTo>
                        <a:cubicBezTo>
                          <a:pt x="19457" y="4171"/>
                          <a:pt x="19455" y="4169"/>
                          <a:pt x="19453" y="4169"/>
                        </a:cubicBezTo>
                        <a:cubicBezTo>
                          <a:pt x="19451" y="4169"/>
                          <a:pt x="19448" y="4171"/>
                          <a:pt x="19448" y="4175"/>
                        </a:cubicBezTo>
                        <a:cubicBezTo>
                          <a:pt x="19038" y="4264"/>
                          <a:pt x="18735" y="4612"/>
                          <a:pt x="18467" y="4907"/>
                        </a:cubicBezTo>
                        <a:cubicBezTo>
                          <a:pt x="18302" y="5099"/>
                          <a:pt x="17778" y="5820"/>
                          <a:pt x="17415" y="5820"/>
                        </a:cubicBezTo>
                        <a:cubicBezTo>
                          <a:pt x="17306" y="5820"/>
                          <a:pt x="17212" y="5756"/>
                          <a:pt x="17147" y="5594"/>
                        </a:cubicBezTo>
                        <a:cubicBezTo>
                          <a:pt x="17046" y="5362"/>
                          <a:pt x="17006" y="5130"/>
                          <a:pt x="16765" y="5130"/>
                        </a:cubicBezTo>
                        <a:cubicBezTo>
                          <a:pt x="16728" y="5130"/>
                          <a:pt x="16686" y="5136"/>
                          <a:pt x="16638" y="5148"/>
                        </a:cubicBezTo>
                        <a:cubicBezTo>
                          <a:pt x="16487" y="5183"/>
                          <a:pt x="16344" y="5335"/>
                          <a:pt x="16228" y="5424"/>
                        </a:cubicBezTo>
                        <a:cubicBezTo>
                          <a:pt x="16123" y="5515"/>
                          <a:pt x="15964" y="5595"/>
                          <a:pt x="15833" y="5595"/>
                        </a:cubicBezTo>
                        <a:cubicBezTo>
                          <a:pt x="15708" y="5595"/>
                          <a:pt x="15608" y="5522"/>
                          <a:pt x="15603" y="5317"/>
                        </a:cubicBezTo>
                        <a:cubicBezTo>
                          <a:pt x="15603" y="5183"/>
                          <a:pt x="15639" y="5050"/>
                          <a:pt x="15648" y="4916"/>
                        </a:cubicBezTo>
                        <a:cubicBezTo>
                          <a:pt x="15648" y="4878"/>
                          <a:pt x="15610" y="4840"/>
                          <a:pt x="15571" y="4840"/>
                        </a:cubicBezTo>
                        <a:cubicBezTo>
                          <a:pt x="15564" y="4840"/>
                          <a:pt x="15557" y="4842"/>
                          <a:pt x="15550" y="4844"/>
                        </a:cubicBezTo>
                        <a:cubicBezTo>
                          <a:pt x="15050" y="5041"/>
                          <a:pt x="14693" y="5487"/>
                          <a:pt x="14265" y="5790"/>
                        </a:cubicBezTo>
                        <a:cubicBezTo>
                          <a:pt x="14127" y="5882"/>
                          <a:pt x="13939" y="5948"/>
                          <a:pt x="13784" y="5948"/>
                        </a:cubicBezTo>
                        <a:cubicBezTo>
                          <a:pt x="13581" y="5948"/>
                          <a:pt x="13436" y="5833"/>
                          <a:pt x="13543" y="5513"/>
                        </a:cubicBezTo>
                        <a:cubicBezTo>
                          <a:pt x="13632" y="5228"/>
                          <a:pt x="13810" y="4934"/>
                          <a:pt x="13971" y="4684"/>
                        </a:cubicBezTo>
                        <a:cubicBezTo>
                          <a:pt x="14363" y="4059"/>
                          <a:pt x="15202" y="3586"/>
                          <a:pt x="15853" y="3301"/>
                        </a:cubicBezTo>
                        <a:cubicBezTo>
                          <a:pt x="16334" y="3099"/>
                          <a:pt x="16996" y="2831"/>
                          <a:pt x="17601" y="2831"/>
                        </a:cubicBezTo>
                        <a:cubicBezTo>
                          <a:pt x="17905" y="2831"/>
                          <a:pt x="18195" y="2899"/>
                          <a:pt x="18440" y="3078"/>
                        </a:cubicBezTo>
                        <a:cubicBezTo>
                          <a:pt x="18271" y="3390"/>
                          <a:pt x="18146" y="3738"/>
                          <a:pt x="17905" y="3997"/>
                        </a:cubicBezTo>
                        <a:cubicBezTo>
                          <a:pt x="17877" y="4025"/>
                          <a:pt x="17904" y="4059"/>
                          <a:pt x="17934" y="4059"/>
                        </a:cubicBezTo>
                        <a:cubicBezTo>
                          <a:pt x="17942" y="4059"/>
                          <a:pt x="17951" y="4056"/>
                          <a:pt x="17959" y="4050"/>
                        </a:cubicBezTo>
                        <a:cubicBezTo>
                          <a:pt x="18217" y="3836"/>
                          <a:pt x="18369" y="3533"/>
                          <a:pt x="18529" y="3239"/>
                        </a:cubicBezTo>
                        <a:cubicBezTo>
                          <a:pt x="18770" y="2810"/>
                          <a:pt x="19091" y="2436"/>
                          <a:pt x="19448" y="2097"/>
                        </a:cubicBezTo>
                        <a:cubicBezTo>
                          <a:pt x="20162" y="1401"/>
                          <a:pt x="21063" y="857"/>
                          <a:pt x="22000" y="535"/>
                        </a:cubicBezTo>
                        <a:cubicBezTo>
                          <a:pt x="22576" y="335"/>
                          <a:pt x="23177" y="219"/>
                          <a:pt x="23777" y="219"/>
                        </a:cubicBezTo>
                        <a:close/>
                        <a:moveTo>
                          <a:pt x="27397" y="5264"/>
                        </a:moveTo>
                        <a:cubicBezTo>
                          <a:pt x="27040" y="6745"/>
                          <a:pt x="26451" y="8208"/>
                          <a:pt x="25417" y="9341"/>
                        </a:cubicBezTo>
                        <a:cubicBezTo>
                          <a:pt x="25024" y="9242"/>
                          <a:pt x="24631" y="9171"/>
                          <a:pt x="24221" y="9144"/>
                        </a:cubicBezTo>
                        <a:lnTo>
                          <a:pt x="24069" y="9144"/>
                        </a:lnTo>
                        <a:cubicBezTo>
                          <a:pt x="24337" y="8903"/>
                          <a:pt x="24560" y="8618"/>
                          <a:pt x="24854" y="8395"/>
                        </a:cubicBezTo>
                        <a:cubicBezTo>
                          <a:pt x="25211" y="8118"/>
                          <a:pt x="25488" y="7753"/>
                          <a:pt x="25738" y="7387"/>
                        </a:cubicBezTo>
                        <a:cubicBezTo>
                          <a:pt x="26202" y="6736"/>
                          <a:pt x="26514" y="6093"/>
                          <a:pt x="26523" y="5317"/>
                        </a:cubicBezTo>
                        <a:cubicBezTo>
                          <a:pt x="26643" y="5399"/>
                          <a:pt x="26789" y="5454"/>
                          <a:pt x="26925" y="5454"/>
                        </a:cubicBezTo>
                        <a:cubicBezTo>
                          <a:pt x="26981" y="5454"/>
                          <a:pt x="27035" y="5445"/>
                          <a:pt x="27085" y="5424"/>
                        </a:cubicBezTo>
                        <a:cubicBezTo>
                          <a:pt x="27120" y="5406"/>
                          <a:pt x="27272" y="5317"/>
                          <a:pt x="27397" y="5264"/>
                        </a:cubicBezTo>
                        <a:close/>
                        <a:moveTo>
                          <a:pt x="25966" y="4094"/>
                        </a:moveTo>
                        <a:cubicBezTo>
                          <a:pt x="26117" y="4094"/>
                          <a:pt x="26078" y="4446"/>
                          <a:pt x="26086" y="4577"/>
                        </a:cubicBezTo>
                        <a:cubicBezTo>
                          <a:pt x="26103" y="4746"/>
                          <a:pt x="26246" y="4969"/>
                          <a:pt x="26318" y="5112"/>
                        </a:cubicBezTo>
                        <a:cubicBezTo>
                          <a:pt x="26344" y="5148"/>
                          <a:pt x="26371" y="5183"/>
                          <a:pt x="26407" y="5219"/>
                        </a:cubicBezTo>
                        <a:cubicBezTo>
                          <a:pt x="26371" y="5540"/>
                          <a:pt x="26362" y="5870"/>
                          <a:pt x="26255" y="6174"/>
                        </a:cubicBezTo>
                        <a:cubicBezTo>
                          <a:pt x="26095" y="6637"/>
                          <a:pt x="25800" y="7048"/>
                          <a:pt x="25515" y="7449"/>
                        </a:cubicBezTo>
                        <a:cubicBezTo>
                          <a:pt x="25069" y="8083"/>
                          <a:pt x="24444" y="8520"/>
                          <a:pt x="23998" y="9144"/>
                        </a:cubicBezTo>
                        <a:cubicBezTo>
                          <a:pt x="23490" y="9153"/>
                          <a:pt x="22999" y="9251"/>
                          <a:pt x="22517" y="9412"/>
                        </a:cubicBezTo>
                        <a:cubicBezTo>
                          <a:pt x="23258" y="8912"/>
                          <a:pt x="23971" y="8315"/>
                          <a:pt x="24507" y="7610"/>
                        </a:cubicBezTo>
                        <a:cubicBezTo>
                          <a:pt x="25220" y="6682"/>
                          <a:pt x="25595" y="5308"/>
                          <a:pt x="25773" y="4175"/>
                        </a:cubicBezTo>
                        <a:cubicBezTo>
                          <a:pt x="25809" y="4157"/>
                          <a:pt x="25845" y="4140"/>
                          <a:pt x="25880" y="4122"/>
                        </a:cubicBezTo>
                        <a:cubicBezTo>
                          <a:pt x="25914" y="4102"/>
                          <a:pt x="25942" y="4094"/>
                          <a:pt x="25966" y="4094"/>
                        </a:cubicBezTo>
                        <a:close/>
                        <a:moveTo>
                          <a:pt x="27556" y="5212"/>
                        </a:moveTo>
                        <a:cubicBezTo>
                          <a:pt x="27566" y="5212"/>
                          <a:pt x="27573" y="5214"/>
                          <a:pt x="27575" y="5219"/>
                        </a:cubicBezTo>
                        <a:cubicBezTo>
                          <a:pt x="27647" y="5317"/>
                          <a:pt x="27682" y="5460"/>
                          <a:pt x="27727" y="5594"/>
                        </a:cubicBezTo>
                        <a:cubicBezTo>
                          <a:pt x="27629" y="6236"/>
                          <a:pt x="27406" y="6869"/>
                          <a:pt x="27174" y="7476"/>
                        </a:cubicBezTo>
                        <a:cubicBezTo>
                          <a:pt x="27013" y="7877"/>
                          <a:pt x="26799" y="8252"/>
                          <a:pt x="26594" y="8636"/>
                        </a:cubicBezTo>
                        <a:cubicBezTo>
                          <a:pt x="26434" y="8957"/>
                          <a:pt x="26157" y="9189"/>
                          <a:pt x="25987" y="9492"/>
                        </a:cubicBezTo>
                        <a:cubicBezTo>
                          <a:pt x="25925" y="9474"/>
                          <a:pt x="25854" y="9448"/>
                          <a:pt x="25782" y="9430"/>
                        </a:cubicBezTo>
                        <a:cubicBezTo>
                          <a:pt x="25702" y="9412"/>
                          <a:pt x="25631" y="9394"/>
                          <a:pt x="25559" y="9367"/>
                        </a:cubicBezTo>
                        <a:cubicBezTo>
                          <a:pt x="26068" y="9100"/>
                          <a:pt x="26425" y="8279"/>
                          <a:pt x="26639" y="7815"/>
                        </a:cubicBezTo>
                        <a:cubicBezTo>
                          <a:pt x="26826" y="7423"/>
                          <a:pt x="26996" y="7021"/>
                          <a:pt x="27129" y="6602"/>
                        </a:cubicBezTo>
                        <a:cubicBezTo>
                          <a:pt x="27272" y="6182"/>
                          <a:pt x="27477" y="5701"/>
                          <a:pt x="27433" y="5246"/>
                        </a:cubicBezTo>
                        <a:cubicBezTo>
                          <a:pt x="27484" y="5226"/>
                          <a:pt x="27531" y="5212"/>
                          <a:pt x="27556" y="5212"/>
                        </a:cubicBezTo>
                        <a:close/>
                        <a:moveTo>
                          <a:pt x="27798" y="5843"/>
                        </a:moveTo>
                        <a:cubicBezTo>
                          <a:pt x="27807" y="5861"/>
                          <a:pt x="27816" y="5879"/>
                          <a:pt x="27816" y="5888"/>
                        </a:cubicBezTo>
                        <a:cubicBezTo>
                          <a:pt x="28030" y="6370"/>
                          <a:pt x="28352" y="6637"/>
                          <a:pt x="28735" y="6736"/>
                        </a:cubicBezTo>
                        <a:cubicBezTo>
                          <a:pt x="28691" y="6834"/>
                          <a:pt x="28673" y="6950"/>
                          <a:pt x="28646" y="7066"/>
                        </a:cubicBezTo>
                        <a:cubicBezTo>
                          <a:pt x="28548" y="7396"/>
                          <a:pt x="28343" y="7735"/>
                          <a:pt x="28173" y="8038"/>
                        </a:cubicBezTo>
                        <a:cubicBezTo>
                          <a:pt x="28013" y="8324"/>
                          <a:pt x="27781" y="8564"/>
                          <a:pt x="27611" y="8841"/>
                        </a:cubicBezTo>
                        <a:cubicBezTo>
                          <a:pt x="27442" y="9135"/>
                          <a:pt x="27058" y="9617"/>
                          <a:pt x="26710" y="9733"/>
                        </a:cubicBezTo>
                        <a:cubicBezTo>
                          <a:pt x="26702" y="9733"/>
                          <a:pt x="26701" y="9753"/>
                          <a:pt x="26712" y="9753"/>
                        </a:cubicBezTo>
                        <a:cubicBezTo>
                          <a:pt x="26714" y="9753"/>
                          <a:pt x="26716" y="9752"/>
                          <a:pt x="26719" y="9751"/>
                        </a:cubicBezTo>
                        <a:cubicBezTo>
                          <a:pt x="27272" y="9724"/>
                          <a:pt x="27647" y="8966"/>
                          <a:pt x="27950" y="8573"/>
                        </a:cubicBezTo>
                        <a:cubicBezTo>
                          <a:pt x="28164" y="8288"/>
                          <a:pt x="28360" y="8020"/>
                          <a:pt x="28503" y="7681"/>
                        </a:cubicBezTo>
                        <a:cubicBezTo>
                          <a:pt x="28557" y="7547"/>
                          <a:pt x="28655" y="7387"/>
                          <a:pt x="28717" y="7253"/>
                        </a:cubicBezTo>
                        <a:cubicBezTo>
                          <a:pt x="28780" y="7128"/>
                          <a:pt x="28789" y="6887"/>
                          <a:pt x="28878" y="6771"/>
                        </a:cubicBezTo>
                        <a:cubicBezTo>
                          <a:pt x="28934" y="6777"/>
                          <a:pt x="28993" y="6780"/>
                          <a:pt x="29052" y="6780"/>
                        </a:cubicBezTo>
                        <a:cubicBezTo>
                          <a:pt x="29181" y="6780"/>
                          <a:pt x="29315" y="6766"/>
                          <a:pt x="29449" y="6736"/>
                        </a:cubicBezTo>
                        <a:lnTo>
                          <a:pt x="29449" y="6736"/>
                        </a:lnTo>
                        <a:cubicBezTo>
                          <a:pt x="29208" y="7360"/>
                          <a:pt x="28922" y="7904"/>
                          <a:pt x="28539" y="8448"/>
                        </a:cubicBezTo>
                        <a:cubicBezTo>
                          <a:pt x="28334" y="8743"/>
                          <a:pt x="28129" y="9028"/>
                          <a:pt x="27897" y="9305"/>
                        </a:cubicBezTo>
                        <a:cubicBezTo>
                          <a:pt x="27798" y="9421"/>
                          <a:pt x="27468" y="9787"/>
                          <a:pt x="27219" y="9911"/>
                        </a:cubicBezTo>
                        <a:cubicBezTo>
                          <a:pt x="27138" y="9894"/>
                          <a:pt x="27058" y="9876"/>
                          <a:pt x="26987" y="9858"/>
                        </a:cubicBezTo>
                        <a:cubicBezTo>
                          <a:pt x="26692" y="9787"/>
                          <a:pt x="26407" y="9653"/>
                          <a:pt x="26130" y="9546"/>
                        </a:cubicBezTo>
                        <a:cubicBezTo>
                          <a:pt x="26701" y="9162"/>
                          <a:pt x="27031" y="8288"/>
                          <a:pt x="27290" y="7699"/>
                        </a:cubicBezTo>
                        <a:cubicBezTo>
                          <a:pt x="27540" y="7137"/>
                          <a:pt x="27754" y="6477"/>
                          <a:pt x="27798" y="5843"/>
                        </a:cubicBezTo>
                        <a:close/>
                        <a:moveTo>
                          <a:pt x="33356" y="8796"/>
                        </a:moveTo>
                        <a:lnTo>
                          <a:pt x="33356" y="8796"/>
                        </a:lnTo>
                        <a:cubicBezTo>
                          <a:pt x="33499" y="8877"/>
                          <a:pt x="33642" y="8939"/>
                          <a:pt x="33784" y="8984"/>
                        </a:cubicBezTo>
                        <a:cubicBezTo>
                          <a:pt x="34302" y="9349"/>
                          <a:pt x="33588" y="9795"/>
                          <a:pt x="32982" y="10081"/>
                        </a:cubicBezTo>
                        <a:cubicBezTo>
                          <a:pt x="33071" y="10001"/>
                          <a:pt x="33151" y="9903"/>
                          <a:pt x="33205" y="9813"/>
                        </a:cubicBezTo>
                        <a:cubicBezTo>
                          <a:pt x="33437" y="9483"/>
                          <a:pt x="33472" y="9162"/>
                          <a:pt x="33356" y="8796"/>
                        </a:cubicBezTo>
                        <a:close/>
                        <a:moveTo>
                          <a:pt x="29824" y="6611"/>
                        </a:moveTo>
                        <a:lnTo>
                          <a:pt x="29824" y="6611"/>
                        </a:lnTo>
                        <a:cubicBezTo>
                          <a:pt x="29743" y="6869"/>
                          <a:pt x="29752" y="7128"/>
                          <a:pt x="29939" y="7351"/>
                        </a:cubicBezTo>
                        <a:cubicBezTo>
                          <a:pt x="29957" y="7369"/>
                          <a:pt x="29966" y="7387"/>
                          <a:pt x="29984" y="7405"/>
                        </a:cubicBezTo>
                        <a:cubicBezTo>
                          <a:pt x="29850" y="7976"/>
                          <a:pt x="29574" y="8493"/>
                          <a:pt x="29244" y="8984"/>
                        </a:cubicBezTo>
                        <a:cubicBezTo>
                          <a:pt x="28905" y="9492"/>
                          <a:pt x="28405" y="9760"/>
                          <a:pt x="27941" y="10126"/>
                        </a:cubicBezTo>
                        <a:cubicBezTo>
                          <a:pt x="27745" y="10063"/>
                          <a:pt x="27540" y="10001"/>
                          <a:pt x="27335" y="9947"/>
                        </a:cubicBezTo>
                        <a:cubicBezTo>
                          <a:pt x="27406" y="9894"/>
                          <a:pt x="27477" y="9840"/>
                          <a:pt x="27540" y="9795"/>
                        </a:cubicBezTo>
                        <a:cubicBezTo>
                          <a:pt x="27843" y="9590"/>
                          <a:pt x="28075" y="9314"/>
                          <a:pt x="28298" y="9028"/>
                        </a:cubicBezTo>
                        <a:cubicBezTo>
                          <a:pt x="28842" y="8297"/>
                          <a:pt x="29306" y="7619"/>
                          <a:pt x="29502" y="6727"/>
                        </a:cubicBezTo>
                        <a:cubicBezTo>
                          <a:pt x="29609" y="6691"/>
                          <a:pt x="29716" y="6655"/>
                          <a:pt x="29824" y="6611"/>
                        </a:cubicBezTo>
                        <a:close/>
                        <a:moveTo>
                          <a:pt x="30029" y="7431"/>
                        </a:moveTo>
                        <a:cubicBezTo>
                          <a:pt x="30138" y="7512"/>
                          <a:pt x="30277" y="7542"/>
                          <a:pt x="30424" y="7542"/>
                        </a:cubicBezTo>
                        <a:cubicBezTo>
                          <a:pt x="30603" y="7542"/>
                          <a:pt x="30791" y="7498"/>
                          <a:pt x="30948" y="7449"/>
                        </a:cubicBezTo>
                        <a:cubicBezTo>
                          <a:pt x="30956" y="7708"/>
                          <a:pt x="30974" y="8011"/>
                          <a:pt x="31117" y="8225"/>
                        </a:cubicBezTo>
                        <a:cubicBezTo>
                          <a:pt x="30814" y="8707"/>
                          <a:pt x="30359" y="9028"/>
                          <a:pt x="29886" y="9349"/>
                        </a:cubicBezTo>
                        <a:cubicBezTo>
                          <a:pt x="29413" y="9680"/>
                          <a:pt x="28860" y="9822"/>
                          <a:pt x="28485" y="10286"/>
                        </a:cubicBezTo>
                        <a:cubicBezTo>
                          <a:pt x="28334" y="10242"/>
                          <a:pt x="28191" y="10197"/>
                          <a:pt x="28048" y="10152"/>
                        </a:cubicBezTo>
                        <a:cubicBezTo>
                          <a:pt x="28512" y="9885"/>
                          <a:pt x="28931" y="9644"/>
                          <a:pt x="29261" y="9171"/>
                        </a:cubicBezTo>
                        <a:cubicBezTo>
                          <a:pt x="29645" y="8636"/>
                          <a:pt x="29913" y="8083"/>
                          <a:pt x="30029" y="7431"/>
                        </a:cubicBezTo>
                        <a:close/>
                        <a:moveTo>
                          <a:pt x="24542" y="3265"/>
                        </a:moveTo>
                        <a:cubicBezTo>
                          <a:pt x="24426" y="3694"/>
                          <a:pt x="24337" y="4327"/>
                          <a:pt x="24774" y="4389"/>
                        </a:cubicBezTo>
                        <a:cubicBezTo>
                          <a:pt x="24831" y="4398"/>
                          <a:pt x="24889" y="4402"/>
                          <a:pt x="24947" y="4402"/>
                        </a:cubicBezTo>
                        <a:cubicBezTo>
                          <a:pt x="25194" y="4402"/>
                          <a:pt x="25444" y="4328"/>
                          <a:pt x="25675" y="4220"/>
                        </a:cubicBezTo>
                        <a:lnTo>
                          <a:pt x="25675" y="4220"/>
                        </a:lnTo>
                        <a:cubicBezTo>
                          <a:pt x="25550" y="4702"/>
                          <a:pt x="25372" y="5183"/>
                          <a:pt x="25238" y="5665"/>
                        </a:cubicBezTo>
                        <a:cubicBezTo>
                          <a:pt x="25069" y="6263"/>
                          <a:pt x="24792" y="6878"/>
                          <a:pt x="24444" y="7396"/>
                        </a:cubicBezTo>
                        <a:cubicBezTo>
                          <a:pt x="24105" y="7895"/>
                          <a:pt x="23632" y="8297"/>
                          <a:pt x="23168" y="8671"/>
                        </a:cubicBezTo>
                        <a:cubicBezTo>
                          <a:pt x="22758" y="9010"/>
                          <a:pt x="22285" y="9269"/>
                          <a:pt x="21911" y="9653"/>
                        </a:cubicBezTo>
                        <a:cubicBezTo>
                          <a:pt x="21464" y="9845"/>
                          <a:pt x="21035" y="10081"/>
                          <a:pt x="20623" y="10317"/>
                        </a:cubicBezTo>
                        <a:lnTo>
                          <a:pt x="20623" y="10317"/>
                        </a:lnTo>
                        <a:cubicBezTo>
                          <a:pt x="21210" y="9855"/>
                          <a:pt x="21796" y="9383"/>
                          <a:pt x="22276" y="8796"/>
                        </a:cubicBezTo>
                        <a:cubicBezTo>
                          <a:pt x="22883" y="8056"/>
                          <a:pt x="23302" y="7226"/>
                          <a:pt x="23623" y="6325"/>
                        </a:cubicBezTo>
                        <a:cubicBezTo>
                          <a:pt x="23927" y="5469"/>
                          <a:pt x="24275" y="4407"/>
                          <a:pt x="24141" y="3479"/>
                        </a:cubicBezTo>
                        <a:cubicBezTo>
                          <a:pt x="24248" y="3435"/>
                          <a:pt x="24355" y="3372"/>
                          <a:pt x="24444" y="3319"/>
                        </a:cubicBezTo>
                        <a:cubicBezTo>
                          <a:pt x="24480" y="3301"/>
                          <a:pt x="24507" y="3283"/>
                          <a:pt x="24542" y="3265"/>
                        </a:cubicBezTo>
                        <a:close/>
                        <a:moveTo>
                          <a:pt x="20615" y="10322"/>
                        </a:moveTo>
                        <a:cubicBezTo>
                          <a:pt x="20609" y="10325"/>
                          <a:pt x="20604" y="10328"/>
                          <a:pt x="20599" y="10331"/>
                        </a:cubicBezTo>
                        <a:cubicBezTo>
                          <a:pt x="20607" y="10323"/>
                          <a:pt x="20608" y="10322"/>
                          <a:pt x="20615" y="10322"/>
                        </a:cubicBezTo>
                        <a:close/>
                        <a:moveTo>
                          <a:pt x="31197" y="8324"/>
                        </a:moveTo>
                        <a:cubicBezTo>
                          <a:pt x="31251" y="8368"/>
                          <a:pt x="31313" y="8413"/>
                          <a:pt x="31394" y="8439"/>
                        </a:cubicBezTo>
                        <a:cubicBezTo>
                          <a:pt x="31626" y="8520"/>
                          <a:pt x="31866" y="8529"/>
                          <a:pt x="32107" y="8538"/>
                        </a:cubicBezTo>
                        <a:cubicBezTo>
                          <a:pt x="31947" y="8761"/>
                          <a:pt x="31795" y="8966"/>
                          <a:pt x="31581" y="9144"/>
                        </a:cubicBezTo>
                        <a:cubicBezTo>
                          <a:pt x="31340" y="9358"/>
                          <a:pt x="31081" y="9555"/>
                          <a:pt x="30823" y="9742"/>
                        </a:cubicBezTo>
                        <a:cubicBezTo>
                          <a:pt x="30653" y="9867"/>
                          <a:pt x="30448" y="10010"/>
                          <a:pt x="30261" y="10099"/>
                        </a:cubicBezTo>
                        <a:cubicBezTo>
                          <a:pt x="30011" y="10224"/>
                          <a:pt x="29824" y="10429"/>
                          <a:pt x="29556" y="10527"/>
                        </a:cubicBezTo>
                        <a:cubicBezTo>
                          <a:pt x="29226" y="10473"/>
                          <a:pt x="28887" y="10393"/>
                          <a:pt x="28557" y="10304"/>
                        </a:cubicBezTo>
                        <a:cubicBezTo>
                          <a:pt x="28994" y="9876"/>
                          <a:pt x="29681" y="9581"/>
                          <a:pt x="30207" y="9314"/>
                        </a:cubicBezTo>
                        <a:cubicBezTo>
                          <a:pt x="30617" y="9100"/>
                          <a:pt x="30948" y="8707"/>
                          <a:pt x="31197" y="8324"/>
                        </a:cubicBezTo>
                        <a:close/>
                        <a:moveTo>
                          <a:pt x="32304" y="8547"/>
                        </a:moveTo>
                        <a:cubicBezTo>
                          <a:pt x="32491" y="8547"/>
                          <a:pt x="32669" y="8564"/>
                          <a:pt x="32839" y="8609"/>
                        </a:cubicBezTo>
                        <a:cubicBezTo>
                          <a:pt x="32785" y="8930"/>
                          <a:pt x="32741" y="9180"/>
                          <a:pt x="32518" y="9456"/>
                        </a:cubicBezTo>
                        <a:cubicBezTo>
                          <a:pt x="32330" y="9688"/>
                          <a:pt x="32072" y="9840"/>
                          <a:pt x="31831" y="10019"/>
                        </a:cubicBezTo>
                        <a:cubicBezTo>
                          <a:pt x="31420" y="10331"/>
                          <a:pt x="30823" y="10402"/>
                          <a:pt x="30341" y="10581"/>
                        </a:cubicBezTo>
                        <a:cubicBezTo>
                          <a:pt x="30216" y="10581"/>
                          <a:pt x="30100" y="10572"/>
                          <a:pt x="29975" y="10563"/>
                        </a:cubicBezTo>
                        <a:cubicBezTo>
                          <a:pt x="29895" y="10563"/>
                          <a:pt x="29815" y="10554"/>
                          <a:pt x="29743" y="10545"/>
                        </a:cubicBezTo>
                        <a:cubicBezTo>
                          <a:pt x="30154" y="10402"/>
                          <a:pt x="30537" y="10072"/>
                          <a:pt x="30885" y="9858"/>
                        </a:cubicBezTo>
                        <a:cubicBezTo>
                          <a:pt x="31429" y="9519"/>
                          <a:pt x="31938" y="9091"/>
                          <a:pt x="32259" y="8547"/>
                        </a:cubicBezTo>
                        <a:close/>
                        <a:moveTo>
                          <a:pt x="32883" y="8618"/>
                        </a:moveTo>
                        <a:lnTo>
                          <a:pt x="32883" y="8618"/>
                        </a:lnTo>
                        <a:cubicBezTo>
                          <a:pt x="32990" y="8636"/>
                          <a:pt x="33089" y="8671"/>
                          <a:pt x="33196" y="8707"/>
                        </a:cubicBezTo>
                        <a:cubicBezTo>
                          <a:pt x="33231" y="8725"/>
                          <a:pt x="33267" y="8752"/>
                          <a:pt x="33303" y="8770"/>
                        </a:cubicBezTo>
                        <a:cubicBezTo>
                          <a:pt x="33356" y="9091"/>
                          <a:pt x="33329" y="9385"/>
                          <a:pt x="33151" y="9671"/>
                        </a:cubicBezTo>
                        <a:cubicBezTo>
                          <a:pt x="33017" y="9903"/>
                          <a:pt x="32625" y="10215"/>
                          <a:pt x="32375" y="10304"/>
                        </a:cubicBezTo>
                        <a:cubicBezTo>
                          <a:pt x="32366" y="10313"/>
                          <a:pt x="32357" y="10322"/>
                          <a:pt x="32357" y="10331"/>
                        </a:cubicBezTo>
                        <a:lnTo>
                          <a:pt x="32348" y="10331"/>
                        </a:lnTo>
                        <a:cubicBezTo>
                          <a:pt x="31857" y="10491"/>
                          <a:pt x="31349" y="10563"/>
                          <a:pt x="30840" y="10581"/>
                        </a:cubicBezTo>
                        <a:cubicBezTo>
                          <a:pt x="31840" y="10331"/>
                          <a:pt x="33035" y="9742"/>
                          <a:pt x="32883" y="8618"/>
                        </a:cubicBezTo>
                        <a:close/>
                        <a:moveTo>
                          <a:pt x="14988" y="5433"/>
                        </a:moveTo>
                        <a:cubicBezTo>
                          <a:pt x="14756" y="7521"/>
                          <a:pt x="13810" y="10019"/>
                          <a:pt x="11687" y="10777"/>
                        </a:cubicBezTo>
                        <a:cubicBezTo>
                          <a:pt x="11553" y="10759"/>
                          <a:pt x="11419" y="10732"/>
                          <a:pt x="11286" y="10714"/>
                        </a:cubicBezTo>
                        <a:cubicBezTo>
                          <a:pt x="11063" y="10679"/>
                          <a:pt x="10840" y="10652"/>
                          <a:pt x="10608" y="10634"/>
                        </a:cubicBezTo>
                        <a:cubicBezTo>
                          <a:pt x="10831" y="10554"/>
                          <a:pt x="11045" y="10456"/>
                          <a:pt x="11241" y="10366"/>
                        </a:cubicBezTo>
                        <a:cubicBezTo>
                          <a:pt x="11883" y="10072"/>
                          <a:pt x="12472" y="9688"/>
                          <a:pt x="12945" y="9162"/>
                        </a:cubicBezTo>
                        <a:cubicBezTo>
                          <a:pt x="13730" y="8297"/>
                          <a:pt x="14461" y="6976"/>
                          <a:pt x="14595" y="5772"/>
                        </a:cubicBezTo>
                        <a:cubicBezTo>
                          <a:pt x="14729" y="5665"/>
                          <a:pt x="14854" y="5549"/>
                          <a:pt x="14988" y="5433"/>
                        </a:cubicBezTo>
                        <a:close/>
                        <a:moveTo>
                          <a:pt x="15487" y="5041"/>
                        </a:moveTo>
                        <a:lnTo>
                          <a:pt x="15487" y="5041"/>
                        </a:lnTo>
                        <a:cubicBezTo>
                          <a:pt x="15464" y="5327"/>
                          <a:pt x="15440" y="5812"/>
                          <a:pt x="15764" y="5812"/>
                        </a:cubicBezTo>
                        <a:cubicBezTo>
                          <a:pt x="15803" y="5812"/>
                          <a:pt x="15848" y="5805"/>
                          <a:pt x="15898" y="5790"/>
                        </a:cubicBezTo>
                        <a:cubicBezTo>
                          <a:pt x="16023" y="5754"/>
                          <a:pt x="16130" y="5683"/>
                          <a:pt x="16237" y="5603"/>
                        </a:cubicBezTo>
                        <a:lnTo>
                          <a:pt x="16237" y="5603"/>
                        </a:lnTo>
                        <a:cubicBezTo>
                          <a:pt x="16049" y="6584"/>
                          <a:pt x="15862" y="7556"/>
                          <a:pt x="15461" y="8475"/>
                        </a:cubicBezTo>
                        <a:cubicBezTo>
                          <a:pt x="15006" y="9501"/>
                          <a:pt x="14238" y="10482"/>
                          <a:pt x="13337" y="11151"/>
                        </a:cubicBezTo>
                        <a:lnTo>
                          <a:pt x="13328" y="11151"/>
                        </a:lnTo>
                        <a:cubicBezTo>
                          <a:pt x="12865" y="11027"/>
                          <a:pt x="12392" y="10911"/>
                          <a:pt x="11919" y="10821"/>
                        </a:cubicBezTo>
                        <a:cubicBezTo>
                          <a:pt x="12829" y="10563"/>
                          <a:pt x="13480" y="9760"/>
                          <a:pt x="13980" y="8984"/>
                        </a:cubicBezTo>
                        <a:cubicBezTo>
                          <a:pt x="14676" y="7940"/>
                          <a:pt x="14961" y="6620"/>
                          <a:pt x="15041" y="5380"/>
                        </a:cubicBezTo>
                        <a:cubicBezTo>
                          <a:pt x="15193" y="5246"/>
                          <a:pt x="15345" y="5121"/>
                          <a:pt x="15487" y="5041"/>
                        </a:cubicBezTo>
                        <a:close/>
                        <a:moveTo>
                          <a:pt x="18387" y="5139"/>
                        </a:moveTo>
                        <a:lnTo>
                          <a:pt x="18387" y="5139"/>
                        </a:lnTo>
                        <a:cubicBezTo>
                          <a:pt x="18208" y="5585"/>
                          <a:pt x="18128" y="6040"/>
                          <a:pt x="17914" y="6486"/>
                        </a:cubicBezTo>
                        <a:cubicBezTo>
                          <a:pt x="17602" y="7146"/>
                          <a:pt x="17281" y="7779"/>
                          <a:pt x="16879" y="8386"/>
                        </a:cubicBezTo>
                        <a:cubicBezTo>
                          <a:pt x="16469" y="9019"/>
                          <a:pt x="15933" y="9662"/>
                          <a:pt x="15380" y="10170"/>
                        </a:cubicBezTo>
                        <a:cubicBezTo>
                          <a:pt x="14943" y="10563"/>
                          <a:pt x="14470" y="11027"/>
                          <a:pt x="13962" y="11339"/>
                        </a:cubicBezTo>
                        <a:cubicBezTo>
                          <a:pt x="13819" y="11294"/>
                          <a:pt x="13676" y="11250"/>
                          <a:pt x="13525" y="11205"/>
                        </a:cubicBezTo>
                        <a:cubicBezTo>
                          <a:pt x="14372" y="10554"/>
                          <a:pt x="15059" y="9653"/>
                          <a:pt x="15532" y="8698"/>
                        </a:cubicBezTo>
                        <a:cubicBezTo>
                          <a:pt x="15764" y="8216"/>
                          <a:pt x="15933" y="7699"/>
                          <a:pt x="16049" y="7173"/>
                        </a:cubicBezTo>
                        <a:cubicBezTo>
                          <a:pt x="16165" y="6655"/>
                          <a:pt x="16290" y="6102"/>
                          <a:pt x="16290" y="5558"/>
                        </a:cubicBezTo>
                        <a:cubicBezTo>
                          <a:pt x="16379" y="5496"/>
                          <a:pt x="16460" y="5415"/>
                          <a:pt x="16549" y="5353"/>
                        </a:cubicBezTo>
                        <a:cubicBezTo>
                          <a:pt x="16623" y="5295"/>
                          <a:pt x="16684" y="5270"/>
                          <a:pt x="16737" y="5270"/>
                        </a:cubicBezTo>
                        <a:cubicBezTo>
                          <a:pt x="16958" y="5270"/>
                          <a:pt x="17020" y="5703"/>
                          <a:pt x="17165" y="5861"/>
                        </a:cubicBezTo>
                        <a:cubicBezTo>
                          <a:pt x="17230" y="5934"/>
                          <a:pt x="17305" y="5963"/>
                          <a:pt x="17384" y="5963"/>
                        </a:cubicBezTo>
                        <a:cubicBezTo>
                          <a:pt x="17606" y="5963"/>
                          <a:pt x="17854" y="5734"/>
                          <a:pt x="17985" y="5603"/>
                        </a:cubicBezTo>
                        <a:cubicBezTo>
                          <a:pt x="18119" y="5469"/>
                          <a:pt x="18253" y="5308"/>
                          <a:pt x="18387" y="5139"/>
                        </a:cubicBezTo>
                        <a:close/>
                        <a:moveTo>
                          <a:pt x="19439" y="4256"/>
                        </a:moveTo>
                        <a:cubicBezTo>
                          <a:pt x="19377" y="4532"/>
                          <a:pt x="19484" y="4818"/>
                          <a:pt x="19761" y="4916"/>
                        </a:cubicBezTo>
                        <a:cubicBezTo>
                          <a:pt x="19404" y="6539"/>
                          <a:pt x="18967" y="8038"/>
                          <a:pt x="17843" y="9314"/>
                        </a:cubicBezTo>
                        <a:cubicBezTo>
                          <a:pt x="17004" y="10277"/>
                          <a:pt x="15648" y="11044"/>
                          <a:pt x="14444" y="11482"/>
                        </a:cubicBezTo>
                        <a:cubicBezTo>
                          <a:pt x="14301" y="11437"/>
                          <a:pt x="14158" y="11392"/>
                          <a:pt x="14015" y="11348"/>
                        </a:cubicBezTo>
                        <a:cubicBezTo>
                          <a:pt x="14444" y="11169"/>
                          <a:pt x="14863" y="10795"/>
                          <a:pt x="15193" y="10482"/>
                        </a:cubicBezTo>
                        <a:cubicBezTo>
                          <a:pt x="15782" y="9929"/>
                          <a:pt x="16335" y="9376"/>
                          <a:pt x="16826" y="8725"/>
                        </a:cubicBezTo>
                        <a:cubicBezTo>
                          <a:pt x="17289" y="8092"/>
                          <a:pt x="17620" y="7414"/>
                          <a:pt x="17959" y="6709"/>
                        </a:cubicBezTo>
                        <a:cubicBezTo>
                          <a:pt x="18226" y="6182"/>
                          <a:pt x="18422" y="5692"/>
                          <a:pt x="18458" y="5103"/>
                        </a:cubicBezTo>
                        <a:cubicBezTo>
                          <a:pt x="18458" y="5085"/>
                          <a:pt x="18449" y="5076"/>
                          <a:pt x="18440" y="5076"/>
                        </a:cubicBezTo>
                        <a:cubicBezTo>
                          <a:pt x="18726" y="4719"/>
                          <a:pt x="19029" y="4363"/>
                          <a:pt x="19439" y="4256"/>
                        </a:cubicBezTo>
                        <a:close/>
                        <a:moveTo>
                          <a:pt x="24052" y="3524"/>
                        </a:moveTo>
                        <a:cubicBezTo>
                          <a:pt x="23730" y="5442"/>
                          <a:pt x="23293" y="7235"/>
                          <a:pt x="22044" y="8778"/>
                        </a:cubicBezTo>
                        <a:cubicBezTo>
                          <a:pt x="21652" y="9260"/>
                          <a:pt x="21152" y="9653"/>
                          <a:pt x="20679" y="10045"/>
                        </a:cubicBezTo>
                        <a:cubicBezTo>
                          <a:pt x="20376" y="10286"/>
                          <a:pt x="20064" y="10536"/>
                          <a:pt x="19752" y="10768"/>
                        </a:cubicBezTo>
                        <a:cubicBezTo>
                          <a:pt x="19645" y="10848"/>
                          <a:pt x="19529" y="10920"/>
                          <a:pt x="19422" y="10991"/>
                        </a:cubicBezTo>
                        <a:cubicBezTo>
                          <a:pt x="18967" y="11214"/>
                          <a:pt x="18512" y="11419"/>
                          <a:pt x="18039" y="11580"/>
                        </a:cubicBezTo>
                        <a:cubicBezTo>
                          <a:pt x="18066" y="11562"/>
                          <a:pt x="18092" y="11553"/>
                          <a:pt x="18119" y="11544"/>
                        </a:cubicBezTo>
                        <a:cubicBezTo>
                          <a:pt x="18556" y="11330"/>
                          <a:pt x="18976" y="11071"/>
                          <a:pt x="19386" y="10795"/>
                        </a:cubicBezTo>
                        <a:cubicBezTo>
                          <a:pt x="20028" y="10349"/>
                          <a:pt x="20599" y="9778"/>
                          <a:pt x="21170" y="9233"/>
                        </a:cubicBezTo>
                        <a:cubicBezTo>
                          <a:pt x="21830" y="8600"/>
                          <a:pt x="22339" y="7922"/>
                          <a:pt x="22722" y="7066"/>
                        </a:cubicBezTo>
                        <a:cubicBezTo>
                          <a:pt x="23177" y="6058"/>
                          <a:pt x="23659" y="4773"/>
                          <a:pt x="23561" y="3649"/>
                        </a:cubicBezTo>
                        <a:cubicBezTo>
                          <a:pt x="23722" y="3649"/>
                          <a:pt x="23891" y="3595"/>
                          <a:pt x="24052" y="3524"/>
                        </a:cubicBezTo>
                        <a:close/>
                        <a:moveTo>
                          <a:pt x="20706" y="4666"/>
                        </a:moveTo>
                        <a:lnTo>
                          <a:pt x="20706" y="4666"/>
                        </a:lnTo>
                        <a:cubicBezTo>
                          <a:pt x="20421" y="6361"/>
                          <a:pt x="19921" y="7940"/>
                          <a:pt x="18761" y="9269"/>
                        </a:cubicBezTo>
                        <a:cubicBezTo>
                          <a:pt x="18199" y="9903"/>
                          <a:pt x="17477" y="10420"/>
                          <a:pt x="16736" y="10830"/>
                        </a:cubicBezTo>
                        <a:cubicBezTo>
                          <a:pt x="16397" y="11027"/>
                          <a:pt x="16040" y="11214"/>
                          <a:pt x="15675" y="11383"/>
                        </a:cubicBezTo>
                        <a:cubicBezTo>
                          <a:pt x="15470" y="11473"/>
                          <a:pt x="15220" y="11535"/>
                          <a:pt x="15015" y="11660"/>
                        </a:cubicBezTo>
                        <a:cubicBezTo>
                          <a:pt x="14908" y="11624"/>
                          <a:pt x="14792" y="11589"/>
                          <a:pt x="14676" y="11553"/>
                        </a:cubicBezTo>
                        <a:cubicBezTo>
                          <a:pt x="15050" y="11482"/>
                          <a:pt x="15523" y="11169"/>
                          <a:pt x="15773" y="11036"/>
                        </a:cubicBezTo>
                        <a:cubicBezTo>
                          <a:pt x="16531" y="10634"/>
                          <a:pt x="17272" y="10179"/>
                          <a:pt x="17878" y="9555"/>
                        </a:cubicBezTo>
                        <a:cubicBezTo>
                          <a:pt x="18503" y="8930"/>
                          <a:pt x="18940" y="8208"/>
                          <a:pt x="19279" y="7387"/>
                        </a:cubicBezTo>
                        <a:cubicBezTo>
                          <a:pt x="19582" y="6655"/>
                          <a:pt x="19939" y="5745"/>
                          <a:pt x="19832" y="4934"/>
                        </a:cubicBezTo>
                        <a:lnTo>
                          <a:pt x="19832" y="4934"/>
                        </a:lnTo>
                        <a:cubicBezTo>
                          <a:pt x="19903" y="4951"/>
                          <a:pt x="19975" y="4951"/>
                          <a:pt x="20064" y="4951"/>
                        </a:cubicBezTo>
                        <a:cubicBezTo>
                          <a:pt x="20296" y="4934"/>
                          <a:pt x="20510" y="4818"/>
                          <a:pt x="20706" y="4666"/>
                        </a:cubicBezTo>
                        <a:close/>
                        <a:moveTo>
                          <a:pt x="21771" y="3383"/>
                        </a:moveTo>
                        <a:cubicBezTo>
                          <a:pt x="21818" y="3383"/>
                          <a:pt x="21841" y="3519"/>
                          <a:pt x="21848" y="3533"/>
                        </a:cubicBezTo>
                        <a:cubicBezTo>
                          <a:pt x="21911" y="3640"/>
                          <a:pt x="22009" y="3747"/>
                          <a:pt x="22125" y="3801"/>
                        </a:cubicBezTo>
                        <a:cubicBezTo>
                          <a:pt x="22348" y="4764"/>
                          <a:pt x="22018" y="5719"/>
                          <a:pt x="21714" y="6620"/>
                        </a:cubicBezTo>
                        <a:cubicBezTo>
                          <a:pt x="21393" y="7556"/>
                          <a:pt x="20795" y="8448"/>
                          <a:pt x="20117" y="9171"/>
                        </a:cubicBezTo>
                        <a:cubicBezTo>
                          <a:pt x="18940" y="10429"/>
                          <a:pt x="17405" y="11187"/>
                          <a:pt x="15907" y="11954"/>
                        </a:cubicBezTo>
                        <a:cubicBezTo>
                          <a:pt x="15675" y="11874"/>
                          <a:pt x="15443" y="11803"/>
                          <a:pt x="15211" y="11722"/>
                        </a:cubicBezTo>
                        <a:cubicBezTo>
                          <a:pt x="15764" y="11615"/>
                          <a:pt x="16379" y="11232"/>
                          <a:pt x="16834" y="10982"/>
                        </a:cubicBezTo>
                        <a:cubicBezTo>
                          <a:pt x="17637" y="10545"/>
                          <a:pt x="18396" y="9974"/>
                          <a:pt x="19002" y="9278"/>
                        </a:cubicBezTo>
                        <a:cubicBezTo>
                          <a:pt x="19600" y="8609"/>
                          <a:pt x="20010" y="7851"/>
                          <a:pt x="20332" y="7012"/>
                        </a:cubicBezTo>
                        <a:cubicBezTo>
                          <a:pt x="20617" y="6290"/>
                          <a:pt x="20911" y="5380"/>
                          <a:pt x="20804" y="4577"/>
                        </a:cubicBezTo>
                        <a:cubicBezTo>
                          <a:pt x="20920" y="4479"/>
                          <a:pt x="21036" y="4363"/>
                          <a:pt x="21125" y="4256"/>
                        </a:cubicBezTo>
                        <a:cubicBezTo>
                          <a:pt x="21295" y="4077"/>
                          <a:pt x="21429" y="3890"/>
                          <a:pt x="21563" y="3685"/>
                        </a:cubicBezTo>
                        <a:cubicBezTo>
                          <a:pt x="21625" y="3595"/>
                          <a:pt x="21679" y="3515"/>
                          <a:pt x="21723" y="3426"/>
                        </a:cubicBezTo>
                        <a:cubicBezTo>
                          <a:pt x="21742" y="3395"/>
                          <a:pt x="21758" y="3383"/>
                          <a:pt x="21771" y="3383"/>
                        </a:cubicBezTo>
                        <a:close/>
                        <a:moveTo>
                          <a:pt x="23072" y="3243"/>
                        </a:moveTo>
                        <a:cubicBezTo>
                          <a:pt x="23163" y="3243"/>
                          <a:pt x="23175" y="3520"/>
                          <a:pt x="23302" y="3586"/>
                        </a:cubicBezTo>
                        <a:cubicBezTo>
                          <a:pt x="23356" y="3613"/>
                          <a:pt x="23418" y="3631"/>
                          <a:pt x="23481" y="3640"/>
                        </a:cubicBezTo>
                        <a:cubicBezTo>
                          <a:pt x="23267" y="4782"/>
                          <a:pt x="23008" y="5888"/>
                          <a:pt x="22544" y="6968"/>
                        </a:cubicBezTo>
                        <a:cubicBezTo>
                          <a:pt x="22187" y="7806"/>
                          <a:pt x="21679" y="8475"/>
                          <a:pt x="21027" y="9100"/>
                        </a:cubicBezTo>
                        <a:cubicBezTo>
                          <a:pt x="20501" y="9617"/>
                          <a:pt x="19966" y="10152"/>
                          <a:pt x="19368" y="10589"/>
                        </a:cubicBezTo>
                        <a:cubicBezTo>
                          <a:pt x="19020" y="10839"/>
                          <a:pt x="18645" y="11053"/>
                          <a:pt x="18271" y="11267"/>
                        </a:cubicBezTo>
                        <a:cubicBezTo>
                          <a:pt x="17851" y="11508"/>
                          <a:pt x="17388" y="11642"/>
                          <a:pt x="16959" y="11865"/>
                        </a:cubicBezTo>
                        <a:cubicBezTo>
                          <a:pt x="16629" y="11919"/>
                          <a:pt x="16290" y="11954"/>
                          <a:pt x="15951" y="11972"/>
                        </a:cubicBezTo>
                        <a:cubicBezTo>
                          <a:pt x="15942" y="11972"/>
                          <a:pt x="15942" y="11972"/>
                          <a:pt x="15942" y="11963"/>
                        </a:cubicBezTo>
                        <a:cubicBezTo>
                          <a:pt x="16736" y="11758"/>
                          <a:pt x="17477" y="11303"/>
                          <a:pt x="18182" y="10911"/>
                        </a:cubicBezTo>
                        <a:cubicBezTo>
                          <a:pt x="19020" y="10438"/>
                          <a:pt x="19796" y="9751"/>
                          <a:pt x="20439" y="9037"/>
                        </a:cubicBezTo>
                        <a:cubicBezTo>
                          <a:pt x="21072" y="8324"/>
                          <a:pt x="21589" y="7431"/>
                          <a:pt x="21902" y="6521"/>
                        </a:cubicBezTo>
                        <a:cubicBezTo>
                          <a:pt x="22196" y="5665"/>
                          <a:pt x="22464" y="4764"/>
                          <a:pt x="22285" y="3854"/>
                        </a:cubicBezTo>
                        <a:lnTo>
                          <a:pt x="22285" y="3854"/>
                        </a:lnTo>
                        <a:cubicBezTo>
                          <a:pt x="22300" y="3856"/>
                          <a:pt x="22314" y="3856"/>
                          <a:pt x="22328" y="3856"/>
                        </a:cubicBezTo>
                        <a:cubicBezTo>
                          <a:pt x="22400" y="3856"/>
                          <a:pt x="22468" y="3837"/>
                          <a:pt x="22535" y="3792"/>
                        </a:cubicBezTo>
                        <a:cubicBezTo>
                          <a:pt x="22705" y="3676"/>
                          <a:pt x="22829" y="3524"/>
                          <a:pt x="22945" y="3355"/>
                        </a:cubicBezTo>
                        <a:cubicBezTo>
                          <a:pt x="23001" y="3274"/>
                          <a:pt x="23041" y="3243"/>
                          <a:pt x="23072" y="3243"/>
                        </a:cubicBezTo>
                        <a:close/>
                        <a:moveTo>
                          <a:pt x="34106" y="9082"/>
                        </a:moveTo>
                        <a:cubicBezTo>
                          <a:pt x="34418" y="9323"/>
                          <a:pt x="34418" y="9778"/>
                          <a:pt x="34239" y="10117"/>
                        </a:cubicBezTo>
                        <a:cubicBezTo>
                          <a:pt x="34070" y="10465"/>
                          <a:pt x="33722" y="10616"/>
                          <a:pt x="33383" y="10732"/>
                        </a:cubicBezTo>
                        <a:cubicBezTo>
                          <a:pt x="32812" y="10920"/>
                          <a:pt x="32188" y="10991"/>
                          <a:pt x="31581" y="11027"/>
                        </a:cubicBezTo>
                        <a:cubicBezTo>
                          <a:pt x="31320" y="11045"/>
                          <a:pt x="31056" y="11053"/>
                          <a:pt x="30792" y="11053"/>
                        </a:cubicBezTo>
                        <a:cubicBezTo>
                          <a:pt x="30281" y="11053"/>
                          <a:pt x="29767" y="11023"/>
                          <a:pt x="29261" y="10982"/>
                        </a:cubicBezTo>
                        <a:cubicBezTo>
                          <a:pt x="28262" y="10911"/>
                          <a:pt x="27317" y="10581"/>
                          <a:pt x="26326" y="10438"/>
                        </a:cubicBezTo>
                        <a:cubicBezTo>
                          <a:pt x="25706" y="10337"/>
                          <a:pt x="25009" y="10154"/>
                          <a:pt x="24350" y="10154"/>
                        </a:cubicBezTo>
                        <a:cubicBezTo>
                          <a:pt x="24194" y="10154"/>
                          <a:pt x="24041" y="10164"/>
                          <a:pt x="23891" y="10188"/>
                        </a:cubicBezTo>
                        <a:cubicBezTo>
                          <a:pt x="23445" y="10259"/>
                          <a:pt x="22990" y="10331"/>
                          <a:pt x="22571" y="10500"/>
                        </a:cubicBezTo>
                        <a:cubicBezTo>
                          <a:pt x="22116" y="10688"/>
                          <a:pt x="21670" y="10902"/>
                          <a:pt x="21215" y="11089"/>
                        </a:cubicBezTo>
                        <a:cubicBezTo>
                          <a:pt x="20421" y="11428"/>
                          <a:pt x="19654" y="11767"/>
                          <a:pt x="18797" y="11910"/>
                        </a:cubicBezTo>
                        <a:cubicBezTo>
                          <a:pt x="18387" y="11972"/>
                          <a:pt x="17976" y="11972"/>
                          <a:pt x="17566" y="12026"/>
                        </a:cubicBezTo>
                        <a:cubicBezTo>
                          <a:pt x="17218" y="12079"/>
                          <a:pt x="16808" y="12133"/>
                          <a:pt x="16433" y="12133"/>
                        </a:cubicBezTo>
                        <a:cubicBezTo>
                          <a:pt x="16353" y="12106"/>
                          <a:pt x="16264" y="12079"/>
                          <a:pt x="16183" y="12044"/>
                        </a:cubicBezTo>
                        <a:cubicBezTo>
                          <a:pt x="17272" y="12008"/>
                          <a:pt x="18262" y="11705"/>
                          <a:pt x="19216" y="11259"/>
                        </a:cubicBezTo>
                        <a:cubicBezTo>
                          <a:pt x="19288" y="11232"/>
                          <a:pt x="19350" y="11196"/>
                          <a:pt x="19422" y="11160"/>
                        </a:cubicBezTo>
                        <a:cubicBezTo>
                          <a:pt x="19743" y="11000"/>
                          <a:pt x="20064" y="10821"/>
                          <a:pt x="20385" y="10634"/>
                        </a:cubicBezTo>
                        <a:cubicBezTo>
                          <a:pt x="21081" y="10224"/>
                          <a:pt x="21830" y="9858"/>
                          <a:pt x="22589" y="9555"/>
                        </a:cubicBezTo>
                        <a:cubicBezTo>
                          <a:pt x="23041" y="9377"/>
                          <a:pt x="23551" y="9295"/>
                          <a:pt x="24068" y="9295"/>
                        </a:cubicBezTo>
                        <a:cubicBezTo>
                          <a:pt x="24745" y="9295"/>
                          <a:pt x="25433" y="9436"/>
                          <a:pt x="26014" y="9688"/>
                        </a:cubicBezTo>
                        <a:cubicBezTo>
                          <a:pt x="26933" y="10081"/>
                          <a:pt x="27959" y="10331"/>
                          <a:pt x="28931" y="10563"/>
                        </a:cubicBezTo>
                        <a:cubicBezTo>
                          <a:pt x="29502" y="10698"/>
                          <a:pt x="30076" y="10769"/>
                          <a:pt x="30654" y="10769"/>
                        </a:cubicBezTo>
                        <a:cubicBezTo>
                          <a:pt x="30988" y="10769"/>
                          <a:pt x="31324" y="10746"/>
                          <a:pt x="31661" y="10697"/>
                        </a:cubicBezTo>
                        <a:cubicBezTo>
                          <a:pt x="32304" y="10607"/>
                          <a:pt x="33106" y="10375"/>
                          <a:pt x="33615" y="9956"/>
                        </a:cubicBezTo>
                        <a:cubicBezTo>
                          <a:pt x="33874" y="9742"/>
                          <a:pt x="34248" y="9341"/>
                          <a:pt x="34106" y="9082"/>
                        </a:cubicBezTo>
                        <a:close/>
                        <a:moveTo>
                          <a:pt x="24337" y="10337"/>
                        </a:moveTo>
                        <a:cubicBezTo>
                          <a:pt x="24469" y="10337"/>
                          <a:pt x="24602" y="10344"/>
                          <a:pt x="24739" y="10358"/>
                        </a:cubicBezTo>
                        <a:cubicBezTo>
                          <a:pt x="25854" y="10473"/>
                          <a:pt x="26942" y="10741"/>
                          <a:pt x="28039" y="10973"/>
                        </a:cubicBezTo>
                        <a:cubicBezTo>
                          <a:pt x="28854" y="11152"/>
                          <a:pt x="29726" y="11241"/>
                          <a:pt x="30595" y="11241"/>
                        </a:cubicBezTo>
                        <a:cubicBezTo>
                          <a:pt x="31374" y="11241"/>
                          <a:pt x="32150" y="11170"/>
                          <a:pt x="32883" y="11027"/>
                        </a:cubicBezTo>
                        <a:cubicBezTo>
                          <a:pt x="33205" y="10964"/>
                          <a:pt x="33615" y="10875"/>
                          <a:pt x="33936" y="10679"/>
                        </a:cubicBezTo>
                        <a:lnTo>
                          <a:pt x="33936" y="10679"/>
                        </a:lnTo>
                        <a:cubicBezTo>
                          <a:pt x="33695" y="10991"/>
                          <a:pt x="33419" y="11259"/>
                          <a:pt x="33035" y="11464"/>
                        </a:cubicBezTo>
                        <a:cubicBezTo>
                          <a:pt x="32321" y="11847"/>
                          <a:pt x="31465" y="11945"/>
                          <a:pt x="30680" y="11999"/>
                        </a:cubicBezTo>
                        <a:cubicBezTo>
                          <a:pt x="30471" y="12014"/>
                          <a:pt x="30262" y="12021"/>
                          <a:pt x="30051" y="12021"/>
                        </a:cubicBezTo>
                        <a:cubicBezTo>
                          <a:pt x="28740" y="12021"/>
                          <a:pt x="27400" y="11751"/>
                          <a:pt x="26139" y="11428"/>
                        </a:cubicBezTo>
                        <a:cubicBezTo>
                          <a:pt x="25781" y="11335"/>
                          <a:pt x="25418" y="11295"/>
                          <a:pt x="25053" y="11295"/>
                        </a:cubicBezTo>
                        <a:cubicBezTo>
                          <a:pt x="23990" y="11295"/>
                          <a:pt x="22913" y="11629"/>
                          <a:pt x="21911" y="11928"/>
                        </a:cubicBezTo>
                        <a:cubicBezTo>
                          <a:pt x="20795" y="12254"/>
                          <a:pt x="19714" y="12543"/>
                          <a:pt x="18605" y="12543"/>
                        </a:cubicBezTo>
                        <a:cubicBezTo>
                          <a:pt x="18108" y="12543"/>
                          <a:pt x="17606" y="12485"/>
                          <a:pt x="17093" y="12347"/>
                        </a:cubicBezTo>
                        <a:cubicBezTo>
                          <a:pt x="16915" y="12293"/>
                          <a:pt x="16745" y="12231"/>
                          <a:pt x="16576" y="12177"/>
                        </a:cubicBezTo>
                        <a:lnTo>
                          <a:pt x="16576" y="12177"/>
                        </a:lnTo>
                        <a:cubicBezTo>
                          <a:pt x="16644" y="12180"/>
                          <a:pt x="16712" y="12181"/>
                          <a:pt x="16781" y="12181"/>
                        </a:cubicBezTo>
                        <a:cubicBezTo>
                          <a:pt x="16946" y="12181"/>
                          <a:pt x="17111" y="12175"/>
                          <a:pt x="17263" y="12168"/>
                        </a:cubicBezTo>
                        <a:cubicBezTo>
                          <a:pt x="17771" y="12160"/>
                          <a:pt x="18315" y="12106"/>
                          <a:pt x="18815" y="12035"/>
                        </a:cubicBezTo>
                        <a:cubicBezTo>
                          <a:pt x="19734" y="11919"/>
                          <a:pt x="20581" y="11544"/>
                          <a:pt x="21420" y="11178"/>
                        </a:cubicBezTo>
                        <a:cubicBezTo>
                          <a:pt x="22378" y="10751"/>
                          <a:pt x="23294" y="10337"/>
                          <a:pt x="24337" y="10337"/>
                        </a:cubicBezTo>
                        <a:close/>
                        <a:moveTo>
                          <a:pt x="9828" y="10761"/>
                        </a:moveTo>
                        <a:cubicBezTo>
                          <a:pt x="10565" y="10761"/>
                          <a:pt x="11307" y="10868"/>
                          <a:pt x="11981" y="11018"/>
                        </a:cubicBezTo>
                        <a:cubicBezTo>
                          <a:pt x="13587" y="11366"/>
                          <a:pt x="15139" y="11901"/>
                          <a:pt x="16692" y="12418"/>
                        </a:cubicBezTo>
                        <a:cubicBezTo>
                          <a:pt x="18755" y="13114"/>
                          <a:pt x="20988" y="13721"/>
                          <a:pt x="23195" y="13721"/>
                        </a:cubicBezTo>
                        <a:cubicBezTo>
                          <a:pt x="23622" y="13721"/>
                          <a:pt x="24048" y="13698"/>
                          <a:pt x="24471" y="13649"/>
                        </a:cubicBezTo>
                        <a:lnTo>
                          <a:pt x="24471" y="13649"/>
                        </a:lnTo>
                        <a:cubicBezTo>
                          <a:pt x="24087" y="13765"/>
                          <a:pt x="23713" y="13872"/>
                          <a:pt x="23338" y="13953"/>
                        </a:cubicBezTo>
                        <a:cubicBezTo>
                          <a:pt x="22692" y="14100"/>
                          <a:pt x="22043" y="14161"/>
                          <a:pt x="21393" y="14161"/>
                        </a:cubicBezTo>
                        <a:cubicBezTo>
                          <a:pt x="20032" y="14161"/>
                          <a:pt x="18668" y="13892"/>
                          <a:pt x="17334" y="13578"/>
                        </a:cubicBezTo>
                        <a:cubicBezTo>
                          <a:pt x="15684" y="13194"/>
                          <a:pt x="14149" y="12427"/>
                          <a:pt x="12535" y="11919"/>
                        </a:cubicBezTo>
                        <a:cubicBezTo>
                          <a:pt x="11622" y="11632"/>
                          <a:pt x="10625" y="11374"/>
                          <a:pt x="9648" y="11374"/>
                        </a:cubicBezTo>
                        <a:cubicBezTo>
                          <a:pt x="9105" y="11374"/>
                          <a:pt x="8569" y="11454"/>
                          <a:pt x="8056" y="11651"/>
                        </a:cubicBezTo>
                        <a:cubicBezTo>
                          <a:pt x="7815" y="11526"/>
                          <a:pt x="7557" y="11428"/>
                          <a:pt x="7298" y="11348"/>
                        </a:cubicBezTo>
                        <a:cubicBezTo>
                          <a:pt x="8050" y="10918"/>
                          <a:pt x="8936" y="10761"/>
                          <a:pt x="9828" y="10761"/>
                        </a:cubicBezTo>
                        <a:close/>
                        <a:moveTo>
                          <a:pt x="9482" y="11499"/>
                        </a:moveTo>
                        <a:cubicBezTo>
                          <a:pt x="10641" y="11499"/>
                          <a:pt x="11826" y="11849"/>
                          <a:pt x="12891" y="12213"/>
                        </a:cubicBezTo>
                        <a:cubicBezTo>
                          <a:pt x="14524" y="12766"/>
                          <a:pt x="16067" y="13489"/>
                          <a:pt x="17753" y="13872"/>
                        </a:cubicBezTo>
                        <a:cubicBezTo>
                          <a:pt x="18946" y="14133"/>
                          <a:pt x="20172" y="14344"/>
                          <a:pt x="21394" y="14344"/>
                        </a:cubicBezTo>
                        <a:cubicBezTo>
                          <a:pt x="21972" y="14344"/>
                          <a:pt x="22550" y="14296"/>
                          <a:pt x="23124" y="14185"/>
                        </a:cubicBezTo>
                        <a:cubicBezTo>
                          <a:pt x="23971" y="14015"/>
                          <a:pt x="24801" y="13712"/>
                          <a:pt x="25622" y="13444"/>
                        </a:cubicBezTo>
                        <a:cubicBezTo>
                          <a:pt x="25925" y="13373"/>
                          <a:pt x="26228" y="13284"/>
                          <a:pt x="26532" y="13177"/>
                        </a:cubicBezTo>
                        <a:cubicBezTo>
                          <a:pt x="26817" y="13096"/>
                          <a:pt x="27112" y="13034"/>
                          <a:pt x="27415" y="12980"/>
                        </a:cubicBezTo>
                        <a:lnTo>
                          <a:pt x="27415" y="12980"/>
                        </a:lnTo>
                        <a:cubicBezTo>
                          <a:pt x="25809" y="13471"/>
                          <a:pt x="24301" y="14247"/>
                          <a:pt x="22678" y="14693"/>
                        </a:cubicBezTo>
                        <a:cubicBezTo>
                          <a:pt x="22036" y="14872"/>
                          <a:pt x="21400" y="14948"/>
                          <a:pt x="20769" y="14948"/>
                        </a:cubicBezTo>
                        <a:cubicBezTo>
                          <a:pt x="19637" y="14948"/>
                          <a:pt x="18519" y="14704"/>
                          <a:pt x="17396" y="14372"/>
                        </a:cubicBezTo>
                        <a:cubicBezTo>
                          <a:pt x="15728" y="13872"/>
                          <a:pt x="14114" y="13230"/>
                          <a:pt x="12445" y="12713"/>
                        </a:cubicBezTo>
                        <a:cubicBezTo>
                          <a:pt x="11417" y="12396"/>
                          <a:pt x="10368" y="12241"/>
                          <a:pt x="9304" y="12241"/>
                        </a:cubicBezTo>
                        <a:cubicBezTo>
                          <a:pt x="9168" y="12241"/>
                          <a:pt x="9031" y="12244"/>
                          <a:pt x="8895" y="12249"/>
                        </a:cubicBezTo>
                        <a:cubicBezTo>
                          <a:pt x="8797" y="12160"/>
                          <a:pt x="8690" y="12070"/>
                          <a:pt x="8582" y="11990"/>
                        </a:cubicBezTo>
                        <a:cubicBezTo>
                          <a:pt x="8440" y="11874"/>
                          <a:pt x="8279" y="11776"/>
                          <a:pt x="8119" y="11687"/>
                        </a:cubicBezTo>
                        <a:cubicBezTo>
                          <a:pt x="8563" y="11555"/>
                          <a:pt x="9020" y="11499"/>
                          <a:pt x="9482" y="11499"/>
                        </a:cubicBezTo>
                        <a:close/>
                        <a:moveTo>
                          <a:pt x="8921" y="12276"/>
                        </a:moveTo>
                        <a:cubicBezTo>
                          <a:pt x="10206" y="12320"/>
                          <a:pt x="11437" y="12507"/>
                          <a:pt x="12668" y="12909"/>
                        </a:cubicBezTo>
                        <a:cubicBezTo>
                          <a:pt x="14381" y="13462"/>
                          <a:pt x="16040" y="14158"/>
                          <a:pt x="17780" y="14640"/>
                        </a:cubicBezTo>
                        <a:cubicBezTo>
                          <a:pt x="18768" y="14921"/>
                          <a:pt x="19746" y="15097"/>
                          <a:pt x="20735" y="15097"/>
                        </a:cubicBezTo>
                        <a:cubicBezTo>
                          <a:pt x="21344" y="15097"/>
                          <a:pt x="21957" y="15030"/>
                          <a:pt x="22580" y="14880"/>
                        </a:cubicBezTo>
                        <a:cubicBezTo>
                          <a:pt x="24373" y="14443"/>
                          <a:pt x="25987" y="13489"/>
                          <a:pt x="27736" y="12927"/>
                        </a:cubicBezTo>
                        <a:cubicBezTo>
                          <a:pt x="28325" y="12829"/>
                          <a:pt x="28931" y="12775"/>
                          <a:pt x="29520" y="12730"/>
                        </a:cubicBezTo>
                        <a:cubicBezTo>
                          <a:pt x="30017" y="12688"/>
                          <a:pt x="30506" y="12661"/>
                          <a:pt x="30992" y="12661"/>
                        </a:cubicBezTo>
                        <a:cubicBezTo>
                          <a:pt x="31833" y="12661"/>
                          <a:pt x="32665" y="12742"/>
                          <a:pt x="33508" y="12962"/>
                        </a:cubicBezTo>
                        <a:cubicBezTo>
                          <a:pt x="34900" y="13328"/>
                          <a:pt x="36229" y="13899"/>
                          <a:pt x="37647" y="14122"/>
                        </a:cubicBezTo>
                        <a:cubicBezTo>
                          <a:pt x="38214" y="14212"/>
                          <a:pt x="38883" y="14340"/>
                          <a:pt x="39517" y="14340"/>
                        </a:cubicBezTo>
                        <a:cubicBezTo>
                          <a:pt x="39761" y="14340"/>
                          <a:pt x="40000" y="14321"/>
                          <a:pt x="40225" y="14274"/>
                        </a:cubicBezTo>
                        <a:lnTo>
                          <a:pt x="40225" y="14274"/>
                        </a:lnTo>
                        <a:cubicBezTo>
                          <a:pt x="40181" y="14301"/>
                          <a:pt x="40127" y="14318"/>
                          <a:pt x="40083" y="14345"/>
                        </a:cubicBezTo>
                        <a:cubicBezTo>
                          <a:pt x="39646" y="14559"/>
                          <a:pt x="39164" y="14657"/>
                          <a:pt x="38691" y="14711"/>
                        </a:cubicBezTo>
                        <a:cubicBezTo>
                          <a:pt x="38587" y="14724"/>
                          <a:pt x="38483" y="14730"/>
                          <a:pt x="38378" y="14730"/>
                        </a:cubicBezTo>
                        <a:cubicBezTo>
                          <a:pt x="37750" y="14730"/>
                          <a:pt x="37101" y="14522"/>
                          <a:pt x="36505" y="14354"/>
                        </a:cubicBezTo>
                        <a:cubicBezTo>
                          <a:pt x="35096" y="13944"/>
                          <a:pt x="33776" y="13355"/>
                          <a:pt x="32304" y="13177"/>
                        </a:cubicBezTo>
                        <a:cubicBezTo>
                          <a:pt x="31995" y="13140"/>
                          <a:pt x="31683" y="13122"/>
                          <a:pt x="31370" y="13122"/>
                        </a:cubicBezTo>
                        <a:cubicBezTo>
                          <a:pt x="30163" y="13122"/>
                          <a:pt x="28941" y="13387"/>
                          <a:pt x="27843" y="13855"/>
                        </a:cubicBezTo>
                        <a:cubicBezTo>
                          <a:pt x="27085" y="14185"/>
                          <a:pt x="26344" y="14568"/>
                          <a:pt x="25568" y="14854"/>
                        </a:cubicBezTo>
                        <a:cubicBezTo>
                          <a:pt x="24899" y="15112"/>
                          <a:pt x="24194" y="15211"/>
                          <a:pt x="23490" y="15291"/>
                        </a:cubicBezTo>
                        <a:cubicBezTo>
                          <a:pt x="23108" y="15216"/>
                          <a:pt x="22718" y="15172"/>
                          <a:pt x="22331" y="15172"/>
                        </a:cubicBezTo>
                        <a:cubicBezTo>
                          <a:pt x="22021" y="15172"/>
                          <a:pt x="21712" y="15201"/>
                          <a:pt x="21411" y="15264"/>
                        </a:cubicBezTo>
                        <a:cubicBezTo>
                          <a:pt x="20956" y="15353"/>
                          <a:pt x="20456" y="15514"/>
                          <a:pt x="19993" y="15746"/>
                        </a:cubicBezTo>
                        <a:cubicBezTo>
                          <a:pt x="19894" y="15764"/>
                          <a:pt x="19796" y="15781"/>
                          <a:pt x="19698" y="15781"/>
                        </a:cubicBezTo>
                        <a:cubicBezTo>
                          <a:pt x="19145" y="15773"/>
                          <a:pt x="18699" y="15639"/>
                          <a:pt x="18182" y="15451"/>
                        </a:cubicBezTo>
                        <a:cubicBezTo>
                          <a:pt x="17209" y="15103"/>
                          <a:pt x="16219" y="14738"/>
                          <a:pt x="15291" y="14274"/>
                        </a:cubicBezTo>
                        <a:cubicBezTo>
                          <a:pt x="14435" y="13837"/>
                          <a:pt x="13578" y="13382"/>
                          <a:pt x="12633" y="13177"/>
                        </a:cubicBezTo>
                        <a:cubicBezTo>
                          <a:pt x="12204" y="13078"/>
                          <a:pt x="11785" y="13016"/>
                          <a:pt x="11348" y="13007"/>
                        </a:cubicBezTo>
                        <a:cubicBezTo>
                          <a:pt x="11326" y="13007"/>
                          <a:pt x="11303" y="13007"/>
                          <a:pt x="11281" y="13007"/>
                        </a:cubicBezTo>
                        <a:cubicBezTo>
                          <a:pt x="10950" y="13007"/>
                          <a:pt x="10599" y="13044"/>
                          <a:pt x="10258" y="13044"/>
                        </a:cubicBezTo>
                        <a:cubicBezTo>
                          <a:pt x="10057" y="13044"/>
                          <a:pt x="9859" y="13031"/>
                          <a:pt x="9671" y="12989"/>
                        </a:cubicBezTo>
                        <a:lnTo>
                          <a:pt x="9644" y="12989"/>
                        </a:lnTo>
                        <a:cubicBezTo>
                          <a:pt x="9403" y="12757"/>
                          <a:pt x="9171" y="12507"/>
                          <a:pt x="8921" y="12276"/>
                        </a:cubicBezTo>
                        <a:close/>
                        <a:moveTo>
                          <a:pt x="31432" y="13327"/>
                        </a:moveTo>
                        <a:cubicBezTo>
                          <a:pt x="31720" y="13327"/>
                          <a:pt x="32011" y="13342"/>
                          <a:pt x="32304" y="13373"/>
                        </a:cubicBezTo>
                        <a:cubicBezTo>
                          <a:pt x="33900" y="13542"/>
                          <a:pt x="35355" y="14265"/>
                          <a:pt x="36898" y="14666"/>
                        </a:cubicBezTo>
                        <a:cubicBezTo>
                          <a:pt x="37398" y="14791"/>
                          <a:pt x="37898" y="14900"/>
                          <a:pt x="38406" y="14900"/>
                        </a:cubicBezTo>
                        <a:cubicBezTo>
                          <a:pt x="38551" y="14900"/>
                          <a:pt x="38696" y="14891"/>
                          <a:pt x="38843" y="14872"/>
                        </a:cubicBezTo>
                        <a:cubicBezTo>
                          <a:pt x="39164" y="14836"/>
                          <a:pt x="39458" y="14764"/>
                          <a:pt x="39753" y="14622"/>
                        </a:cubicBezTo>
                        <a:cubicBezTo>
                          <a:pt x="39913" y="14541"/>
                          <a:pt x="40252" y="14345"/>
                          <a:pt x="40252" y="14345"/>
                        </a:cubicBezTo>
                        <a:lnTo>
                          <a:pt x="40252" y="14345"/>
                        </a:lnTo>
                        <a:cubicBezTo>
                          <a:pt x="40252" y="14345"/>
                          <a:pt x="39137" y="15246"/>
                          <a:pt x="38468" y="15496"/>
                        </a:cubicBezTo>
                        <a:cubicBezTo>
                          <a:pt x="38191" y="15567"/>
                          <a:pt x="37924" y="15621"/>
                          <a:pt x="37647" y="15657"/>
                        </a:cubicBezTo>
                        <a:cubicBezTo>
                          <a:pt x="37627" y="15657"/>
                          <a:pt x="37607" y="15657"/>
                          <a:pt x="37587" y="15657"/>
                        </a:cubicBezTo>
                        <a:cubicBezTo>
                          <a:pt x="36351" y="15657"/>
                          <a:pt x="35175" y="14858"/>
                          <a:pt x="34016" y="14559"/>
                        </a:cubicBezTo>
                        <a:cubicBezTo>
                          <a:pt x="33181" y="14343"/>
                          <a:pt x="32345" y="14227"/>
                          <a:pt x="31506" y="14227"/>
                        </a:cubicBezTo>
                        <a:cubicBezTo>
                          <a:pt x="30894" y="14227"/>
                          <a:pt x="30280" y="14289"/>
                          <a:pt x="29663" y="14417"/>
                        </a:cubicBezTo>
                        <a:cubicBezTo>
                          <a:pt x="28887" y="14577"/>
                          <a:pt x="28155" y="14845"/>
                          <a:pt x="27424" y="15148"/>
                        </a:cubicBezTo>
                        <a:cubicBezTo>
                          <a:pt x="26909" y="15365"/>
                          <a:pt x="26113" y="15862"/>
                          <a:pt x="25448" y="15862"/>
                        </a:cubicBezTo>
                        <a:cubicBezTo>
                          <a:pt x="25319" y="15862"/>
                          <a:pt x="25194" y="15843"/>
                          <a:pt x="25078" y="15799"/>
                        </a:cubicBezTo>
                        <a:cubicBezTo>
                          <a:pt x="24819" y="15666"/>
                          <a:pt x="24542" y="15550"/>
                          <a:pt x="24239" y="15460"/>
                        </a:cubicBezTo>
                        <a:cubicBezTo>
                          <a:pt x="24114" y="15425"/>
                          <a:pt x="23989" y="15398"/>
                          <a:pt x="23864" y="15362"/>
                        </a:cubicBezTo>
                        <a:cubicBezTo>
                          <a:pt x="25042" y="15273"/>
                          <a:pt x="26121" y="14836"/>
                          <a:pt x="27219" y="14327"/>
                        </a:cubicBezTo>
                        <a:cubicBezTo>
                          <a:pt x="28567" y="13709"/>
                          <a:pt x="29972" y="13327"/>
                          <a:pt x="31432" y="13327"/>
                        </a:cubicBezTo>
                        <a:close/>
                        <a:moveTo>
                          <a:pt x="6279" y="11379"/>
                        </a:moveTo>
                        <a:cubicBezTo>
                          <a:pt x="6387" y="11379"/>
                          <a:pt x="6495" y="11383"/>
                          <a:pt x="6602" y="11392"/>
                        </a:cubicBezTo>
                        <a:cubicBezTo>
                          <a:pt x="6763" y="11410"/>
                          <a:pt x="6923" y="11437"/>
                          <a:pt x="7075" y="11473"/>
                        </a:cubicBezTo>
                        <a:cubicBezTo>
                          <a:pt x="7075" y="11473"/>
                          <a:pt x="7079" y="11477"/>
                          <a:pt x="7084" y="11477"/>
                        </a:cubicBezTo>
                        <a:cubicBezTo>
                          <a:pt x="7087" y="11477"/>
                          <a:pt x="7090" y="11476"/>
                          <a:pt x="7093" y="11473"/>
                        </a:cubicBezTo>
                        <a:cubicBezTo>
                          <a:pt x="8012" y="11705"/>
                          <a:pt x="8743" y="12329"/>
                          <a:pt x="9421" y="12980"/>
                        </a:cubicBezTo>
                        <a:cubicBezTo>
                          <a:pt x="9938" y="13480"/>
                          <a:pt x="10456" y="13801"/>
                          <a:pt x="11098" y="14122"/>
                        </a:cubicBezTo>
                        <a:cubicBezTo>
                          <a:pt x="11339" y="14247"/>
                          <a:pt x="11625" y="14363"/>
                          <a:pt x="11821" y="14550"/>
                        </a:cubicBezTo>
                        <a:cubicBezTo>
                          <a:pt x="12088" y="14800"/>
                          <a:pt x="12240" y="15175"/>
                          <a:pt x="12472" y="15469"/>
                        </a:cubicBezTo>
                        <a:cubicBezTo>
                          <a:pt x="12704" y="15764"/>
                          <a:pt x="13070" y="15942"/>
                          <a:pt x="13391" y="16120"/>
                        </a:cubicBezTo>
                        <a:cubicBezTo>
                          <a:pt x="13498" y="16192"/>
                          <a:pt x="13641" y="16254"/>
                          <a:pt x="13783" y="16335"/>
                        </a:cubicBezTo>
                        <a:cubicBezTo>
                          <a:pt x="13632" y="16308"/>
                          <a:pt x="13489" y="16290"/>
                          <a:pt x="13355" y="16281"/>
                        </a:cubicBezTo>
                        <a:cubicBezTo>
                          <a:pt x="13337" y="16280"/>
                          <a:pt x="13318" y="16280"/>
                          <a:pt x="13300" y="16280"/>
                        </a:cubicBezTo>
                        <a:cubicBezTo>
                          <a:pt x="13149" y="16280"/>
                          <a:pt x="12999" y="16309"/>
                          <a:pt x="12856" y="16317"/>
                        </a:cubicBezTo>
                        <a:cubicBezTo>
                          <a:pt x="12840" y="16317"/>
                          <a:pt x="12824" y="16318"/>
                          <a:pt x="12809" y="16318"/>
                        </a:cubicBezTo>
                        <a:cubicBezTo>
                          <a:pt x="12466" y="16318"/>
                          <a:pt x="12293" y="16127"/>
                          <a:pt x="12080" y="15880"/>
                        </a:cubicBezTo>
                        <a:cubicBezTo>
                          <a:pt x="12023" y="15820"/>
                          <a:pt x="11947" y="15797"/>
                          <a:pt x="11866" y="15797"/>
                        </a:cubicBezTo>
                        <a:cubicBezTo>
                          <a:pt x="11678" y="15797"/>
                          <a:pt x="11454" y="15916"/>
                          <a:pt x="11330" y="15978"/>
                        </a:cubicBezTo>
                        <a:cubicBezTo>
                          <a:pt x="11259" y="16031"/>
                          <a:pt x="11187" y="16067"/>
                          <a:pt x="11107" y="16112"/>
                        </a:cubicBezTo>
                        <a:cubicBezTo>
                          <a:pt x="11012" y="16165"/>
                          <a:pt x="10928" y="16188"/>
                          <a:pt x="10854" y="16188"/>
                        </a:cubicBezTo>
                        <a:cubicBezTo>
                          <a:pt x="10608" y="16188"/>
                          <a:pt x="10465" y="15940"/>
                          <a:pt x="10349" y="15755"/>
                        </a:cubicBezTo>
                        <a:cubicBezTo>
                          <a:pt x="10286" y="15648"/>
                          <a:pt x="10206" y="15407"/>
                          <a:pt x="10081" y="15344"/>
                        </a:cubicBezTo>
                        <a:cubicBezTo>
                          <a:pt x="9975" y="15289"/>
                          <a:pt x="9862" y="15267"/>
                          <a:pt x="9749" y="15267"/>
                        </a:cubicBezTo>
                        <a:cubicBezTo>
                          <a:pt x="9548" y="15267"/>
                          <a:pt x="9344" y="15336"/>
                          <a:pt x="9162" y="15416"/>
                        </a:cubicBezTo>
                        <a:cubicBezTo>
                          <a:pt x="8877" y="15550"/>
                          <a:pt x="8600" y="15710"/>
                          <a:pt x="8279" y="15746"/>
                        </a:cubicBezTo>
                        <a:cubicBezTo>
                          <a:pt x="8253" y="15748"/>
                          <a:pt x="8229" y="15749"/>
                          <a:pt x="8207" y="15749"/>
                        </a:cubicBezTo>
                        <a:cubicBezTo>
                          <a:pt x="7742" y="15749"/>
                          <a:pt x="7994" y="15237"/>
                          <a:pt x="8190" y="15041"/>
                        </a:cubicBezTo>
                        <a:cubicBezTo>
                          <a:pt x="8199" y="15032"/>
                          <a:pt x="8199" y="15023"/>
                          <a:pt x="8190" y="15014"/>
                        </a:cubicBezTo>
                        <a:lnTo>
                          <a:pt x="8199" y="15014"/>
                        </a:lnTo>
                        <a:cubicBezTo>
                          <a:pt x="8221" y="14999"/>
                          <a:pt x="8206" y="14966"/>
                          <a:pt x="8190" y="14966"/>
                        </a:cubicBezTo>
                        <a:cubicBezTo>
                          <a:pt x="8187" y="14966"/>
                          <a:pt x="8184" y="14967"/>
                          <a:pt x="8181" y="14970"/>
                        </a:cubicBezTo>
                        <a:cubicBezTo>
                          <a:pt x="7940" y="15148"/>
                          <a:pt x="7699" y="15371"/>
                          <a:pt x="7414" y="15478"/>
                        </a:cubicBezTo>
                        <a:cubicBezTo>
                          <a:pt x="7405" y="15478"/>
                          <a:pt x="7405" y="15487"/>
                          <a:pt x="7396" y="15487"/>
                        </a:cubicBezTo>
                        <a:cubicBezTo>
                          <a:pt x="7334" y="15514"/>
                          <a:pt x="7262" y="15532"/>
                          <a:pt x="7191" y="15541"/>
                        </a:cubicBezTo>
                        <a:cubicBezTo>
                          <a:pt x="7174" y="15543"/>
                          <a:pt x="7159" y="15543"/>
                          <a:pt x="7144" y="15543"/>
                        </a:cubicBezTo>
                        <a:cubicBezTo>
                          <a:pt x="6948" y="15543"/>
                          <a:pt x="6876" y="15388"/>
                          <a:pt x="6843" y="15264"/>
                        </a:cubicBezTo>
                        <a:cubicBezTo>
                          <a:pt x="6754" y="14961"/>
                          <a:pt x="6941" y="14524"/>
                          <a:pt x="6647" y="14524"/>
                        </a:cubicBezTo>
                        <a:cubicBezTo>
                          <a:pt x="6424" y="14524"/>
                          <a:pt x="6192" y="14827"/>
                          <a:pt x="6049" y="14952"/>
                        </a:cubicBezTo>
                        <a:cubicBezTo>
                          <a:pt x="5811" y="15152"/>
                          <a:pt x="5499" y="15508"/>
                          <a:pt x="5149" y="15508"/>
                        </a:cubicBezTo>
                        <a:cubicBezTo>
                          <a:pt x="5079" y="15508"/>
                          <a:pt x="5007" y="15493"/>
                          <a:pt x="4934" y="15460"/>
                        </a:cubicBezTo>
                        <a:cubicBezTo>
                          <a:pt x="4488" y="15255"/>
                          <a:pt x="4666" y="14809"/>
                          <a:pt x="4639" y="14443"/>
                        </a:cubicBezTo>
                        <a:cubicBezTo>
                          <a:pt x="4633" y="14389"/>
                          <a:pt x="4595" y="14359"/>
                          <a:pt x="4551" y="14359"/>
                        </a:cubicBezTo>
                        <a:cubicBezTo>
                          <a:pt x="4530" y="14359"/>
                          <a:pt x="4508" y="14366"/>
                          <a:pt x="4488" y="14381"/>
                        </a:cubicBezTo>
                        <a:cubicBezTo>
                          <a:pt x="4318" y="14515"/>
                          <a:pt x="4229" y="14702"/>
                          <a:pt x="4077" y="14854"/>
                        </a:cubicBezTo>
                        <a:cubicBezTo>
                          <a:pt x="3899" y="15041"/>
                          <a:pt x="3694" y="15202"/>
                          <a:pt x="3480" y="15353"/>
                        </a:cubicBezTo>
                        <a:cubicBezTo>
                          <a:pt x="3356" y="15444"/>
                          <a:pt x="3214" y="15508"/>
                          <a:pt x="3098" y="15508"/>
                        </a:cubicBezTo>
                        <a:cubicBezTo>
                          <a:pt x="2964" y="15508"/>
                          <a:pt x="2864" y="15422"/>
                          <a:pt x="2864" y="15193"/>
                        </a:cubicBezTo>
                        <a:cubicBezTo>
                          <a:pt x="2864" y="15050"/>
                          <a:pt x="2944" y="14907"/>
                          <a:pt x="2962" y="14764"/>
                        </a:cubicBezTo>
                        <a:cubicBezTo>
                          <a:pt x="2962" y="14711"/>
                          <a:pt x="2911" y="14671"/>
                          <a:pt x="2862" y="14671"/>
                        </a:cubicBezTo>
                        <a:cubicBezTo>
                          <a:pt x="2854" y="14671"/>
                          <a:pt x="2845" y="14673"/>
                          <a:pt x="2837" y="14675"/>
                        </a:cubicBezTo>
                        <a:cubicBezTo>
                          <a:pt x="2525" y="14764"/>
                          <a:pt x="2231" y="15005"/>
                          <a:pt x="1954" y="15166"/>
                        </a:cubicBezTo>
                        <a:cubicBezTo>
                          <a:pt x="1776" y="15273"/>
                          <a:pt x="1624" y="15398"/>
                          <a:pt x="1446" y="15487"/>
                        </a:cubicBezTo>
                        <a:cubicBezTo>
                          <a:pt x="1386" y="15525"/>
                          <a:pt x="946" y="15700"/>
                          <a:pt x="636" y="15700"/>
                        </a:cubicBezTo>
                        <a:cubicBezTo>
                          <a:pt x="438" y="15700"/>
                          <a:pt x="292" y="15629"/>
                          <a:pt x="331" y="15407"/>
                        </a:cubicBezTo>
                        <a:cubicBezTo>
                          <a:pt x="438" y="14818"/>
                          <a:pt x="946" y="14479"/>
                          <a:pt x="1392" y="14149"/>
                        </a:cubicBezTo>
                        <a:cubicBezTo>
                          <a:pt x="1624" y="13979"/>
                          <a:pt x="1892" y="13846"/>
                          <a:pt x="2159" y="13747"/>
                        </a:cubicBezTo>
                        <a:cubicBezTo>
                          <a:pt x="2266" y="13703"/>
                          <a:pt x="2293" y="13730"/>
                          <a:pt x="2356" y="13649"/>
                        </a:cubicBezTo>
                        <a:cubicBezTo>
                          <a:pt x="2739" y="13168"/>
                          <a:pt x="3096" y="12659"/>
                          <a:pt x="3605" y="12284"/>
                        </a:cubicBezTo>
                        <a:cubicBezTo>
                          <a:pt x="4374" y="11724"/>
                          <a:pt x="5330" y="11379"/>
                          <a:pt x="6279" y="11379"/>
                        </a:cubicBezTo>
                        <a:close/>
                        <a:moveTo>
                          <a:pt x="31640" y="14362"/>
                        </a:moveTo>
                        <a:cubicBezTo>
                          <a:pt x="32485" y="14362"/>
                          <a:pt x="33330" y="14551"/>
                          <a:pt x="34141" y="14773"/>
                        </a:cubicBezTo>
                        <a:cubicBezTo>
                          <a:pt x="35042" y="15014"/>
                          <a:pt x="35881" y="15496"/>
                          <a:pt x="36791" y="15710"/>
                        </a:cubicBezTo>
                        <a:cubicBezTo>
                          <a:pt x="36345" y="15701"/>
                          <a:pt x="35899" y="15648"/>
                          <a:pt x="35444" y="15523"/>
                        </a:cubicBezTo>
                        <a:cubicBezTo>
                          <a:pt x="34409" y="15228"/>
                          <a:pt x="33401" y="14836"/>
                          <a:pt x="32321" y="14773"/>
                        </a:cubicBezTo>
                        <a:cubicBezTo>
                          <a:pt x="32220" y="14767"/>
                          <a:pt x="32118" y="14764"/>
                          <a:pt x="32015" y="14764"/>
                        </a:cubicBezTo>
                        <a:cubicBezTo>
                          <a:pt x="31136" y="14764"/>
                          <a:pt x="30228" y="14992"/>
                          <a:pt x="29413" y="15264"/>
                        </a:cubicBezTo>
                        <a:cubicBezTo>
                          <a:pt x="29003" y="15407"/>
                          <a:pt x="28610" y="15603"/>
                          <a:pt x="28200" y="15746"/>
                        </a:cubicBezTo>
                        <a:cubicBezTo>
                          <a:pt x="27879" y="15862"/>
                          <a:pt x="27540" y="15933"/>
                          <a:pt x="27210" y="16049"/>
                        </a:cubicBezTo>
                        <a:cubicBezTo>
                          <a:pt x="26808" y="16103"/>
                          <a:pt x="26416" y="16228"/>
                          <a:pt x="26059" y="16415"/>
                        </a:cubicBezTo>
                        <a:cubicBezTo>
                          <a:pt x="25800" y="16236"/>
                          <a:pt x="25550" y="16067"/>
                          <a:pt x="25283" y="15915"/>
                        </a:cubicBezTo>
                        <a:lnTo>
                          <a:pt x="25283" y="15915"/>
                        </a:lnTo>
                        <a:cubicBezTo>
                          <a:pt x="25348" y="15927"/>
                          <a:pt x="25415" y="15932"/>
                          <a:pt x="25481" y="15932"/>
                        </a:cubicBezTo>
                        <a:cubicBezTo>
                          <a:pt x="25823" y="15932"/>
                          <a:pt x="26177" y="15795"/>
                          <a:pt x="26505" y="15683"/>
                        </a:cubicBezTo>
                        <a:cubicBezTo>
                          <a:pt x="27317" y="15425"/>
                          <a:pt x="28057" y="14996"/>
                          <a:pt x="28887" y="14773"/>
                        </a:cubicBezTo>
                        <a:cubicBezTo>
                          <a:pt x="29752" y="14533"/>
                          <a:pt x="30626" y="14381"/>
                          <a:pt x="31527" y="14363"/>
                        </a:cubicBezTo>
                        <a:cubicBezTo>
                          <a:pt x="31565" y="14362"/>
                          <a:pt x="31602" y="14362"/>
                          <a:pt x="31640" y="14362"/>
                        </a:cubicBezTo>
                        <a:close/>
                        <a:moveTo>
                          <a:pt x="9733" y="13069"/>
                        </a:moveTo>
                        <a:cubicBezTo>
                          <a:pt x="9987" y="13141"/>
                          <a:pt x="10255" y="13155"/>
                          <a:pt x="10522" y="13155"/>
                        </a:cubicBezTo>
                        <a:cubicBezTo>
                          <a:pt x="10686" y="13155"/>
                          <a:pt x="10849" y="13150"/>
                          <a:pt x="11009" y="13150"/>
                        </a:cubicBezTo>
                        <a:cubicBezTo>
                          <a:pt x="11598" y="13159"/>
                          <a:pt x="12169" y="13230"/>
                          <a:pt x="12740" y="13364"/>
                        </a:cubicBezTo>
                        <a:cubicBezTo>
                          <a:pt x="13828" y="13623"/>
                          <a:pt x="14800" y="14265"/>
                          <a:pt x="15809" y="14720"/>
                        </a:cubicBezTo>
                        <a:cubicBezTo>
                          <a:pt x="16718" y="15130"/>
                          <a:pt x="17628" y="15496"/>
                          <a:pt x="18574" y="15808"/>
                        </a:cubicBezTo>
                        <a:cubicBezTo>
                          <a:pt x="18863" y="15902"/>
                          <a:pt x="19201" y="15987"/>
                          <a:pt x="19534" y="15987"/>
                        </a:cubicBezTo>
                        <a:cubicBezTo>
                          <a:pt x="19550" y="15987"/>
                          <a:pt x="19566" y="15987"/>
                          <a:pt x="19582" y="15987"/>
                        </a:cubicBezTo>
                        <a:lnTo>
                          <a:pt x="19582" y="15987"/>
                        </a:lnTo>
                        <a:cubicBezTo>
                          <a:pt x="19368" y="16129"/>
                          <a:pt x="19172" y="16281"/>
                          <a:pt x="19002" y="16451"/>
                        </a:cubicBezTo>
                        <a:cubicBezTo>
                          <a:pt x="18761" y="16415"/>
                          <a:pt x="18512" y="16397"/>
                          <a:pt x="18262" y="16335"/>
                        </a:cubicBezTo>
                        <a:cubicBezTo>
                          <a:pt x="17878" y="16236"/>
                          <a:pt x="17495" y="16040"/>
                          <a:pt x="17129" y="15880"/>
                        </a:cubicBezTo>
                        <a:cubicBezTo>
                          <a:pt x="16424" y="15567"/>
                          <a:pt x="15817" y="15050"/>
                          <a:pt x="15104" y="14738"/>
                        </a:cubicBezTo>
                        <a:cubicBezTo>
                          <a:pt x="14497" y="14479"/>
                          <a:pt x="13891" y="14274"/>
                          <a:pt x="13239" y="14131"/>
                        </a:cubicBezTo>
                        <a:cubicBezTo>
                          <a:pt x="12617" y="13996"/>
                          <a:pt x="11951" y="13836"/>
                          <a:pt x="11304" y="13836"/>
                        </a:cubicBezTo>
                        <a:cubicBezTo>
                          <a:pt x="11181" y="13836"/>
                          <a:pt x="11059" y="13842"/>
                          <a:pt x="10938" y="13855"/>
                        </a:cubicBezTo>
                        <a:lnTo>
                          <a:pt x="10929" y="13855"/>
                        </a:lnTo>
                        <a:cubicBezTo>
                          <a:pt x="10911" y="13846"/>
                          <a:pt x="10893" y="13837"/>
                          <a:pt x="10884" y="13837"/>
                        </a:cubicBezTo>
                        <a:cubicBezTo>
                          <a:pt x="10509" y="13640"/>
                          <a:pt x="10179" y="13444"/>
                          <a:pt x="9858" y="13177"/>
                        </a:cubicBezTo>
                        <a:cubicBezTo>
                          <a:pt x="9814" y="13141"/>
                          <a:pt x="9778" y="13105"/>
                          <a:pt x="9733" y="13069"/>
                        </a:cubicBezTo>
                        <a:close/>
                        <a:moveTo>
                          <a:pt x="11009" y="13899"/>
                        </a:moveTo>
                        <a:cubicBezTo>
                          <a:pt x="12552" y="14104"/>
                          <a:pt x="14087" y="14372"/>
                          <a:pt x="15487" y="15103"/>
                        </a:cubicBezTo>
                        <a:cubicBezTo>
                          <a:pt x="16517" y="15631"/>
                          <a:pt x="17562" y="16569"/>
                          <a:pt x="18788" y="16569"/>
                        </a:cubicBezTo>
                        <a:cubicBezTo>
                          <a:pt x="18826" y="16569"/>
                          <a:pt x="18865" y="16568"/>
                          <a:pt x="18904" y="16567"/>
                        </a:cubicBezTo>
                        <a:lnTo>
                          <a:pt x="18904" y="16567"/>
                        </a:lnTo>
                        <a:cubicBezTo>
                          <a:pt x="18895" y="16575"/>
                          <a:pt x="18895" y="16584"/>
                          <a:pt x="18886" y="16584"/>
                        </a:cubicBezTo>
                        <a:cubicBezTo>
                          <a:pt x="18574" y="16656"/>
                          <a:pt x="18271" y="16754"/>
                          <a:pt x="17950" y="16763"/>
                        </a:cubicBezTo>
                        <a:cubicBezTo>
                          <a:pt x="17628" y="16763"/>
                          <a:pt x="17245" y="16629"/>
                          <a:pt x="16942" y="16513"/>
                        </a:cubicBezTo>
                        <a:cubicBezTo>
                          <a:pt x="16219" y="16254"/>
                          <a:pt x="15470" y="15942"/>
                          <a:pt x="14818" y="15541"/>
                        </a:cubicBezTo>
                        <a:cubicBezTo>
                          <a:pt x="14345" y="15255"/>
                          <a:pt x="13882" y="14961"/>
                          <a:pt x="13373" y="14738"/>
                        </a:cubicBezTo>
                        <a:cubicBezTo>
                          <a:pt x="12856" y="14515"/>
                          <a:pt x="12347" y="14417"/>
                          <a:pt x="11803" y="14336"/>
                        </a:cubicBezTo>
                        <a:cubicBezTo>
                          <a:pt x="11562" y="14167"/>
                          <a:pt x="11277" y="14033"/>
                          <a:pt x="11009" y="13899"/>
                        </a:cubicBezTo>
                        <a:close/>
                        <a:moveTo>
                          <a:pt x="11910" y="14417"/>
                        </a:moveTo>
                        <a:cubicBezTo>
                          <a:pt x="12490" y="14559"/>
                          <a:pt x="13043" y="14711"/>
                          <a:pt x="13596" y="14979"/>
                        </a:cubicBezTo>
                        <a:cubicBezTo>
                          <a:pt x="14176" y="15264"/>
                          <a:pt x="14702" y="15674"/>
                          <a:pt x="15300" y="15960"/>
                        </a:cubicBezTo>
                        <a:cubicBezTo>
                          <a:pt x="15969" y="16290"/>
                          <a:pt x="16629" y="16638"/>
                          <a:pt x="17352" y="16834"/>
                        </a:cubicBezTo>
                        <a:cubicBezTo>
                          <a:pt x="17441" y="16852"/>
                          <a:pt x="17521" y="16870"/>
                          <a:pt x="17602" y="16888"/>
                        </a:cubicBezTo>
                        <a:cubicBezTo>
                          <a:pt x="17379" y="16906"/>
                          <a:pt x="17156" y="16923"/>
                          <a:pt x="16924" y="16923"/>
                        </a:cubicBezTo>
                        <a:cubicBezTo>
                          <a:pt x="16299" y="16914"/>
                          <a:pt x="15719" y="16709"/>
                          <a:pt x="15131" y="16531"/>
                        </a:cubicBezTo>
                        <a:cubicBezTo>
                          <a:pt x="14586" y="16352"/>
                          <a:pt x="14069" y="16138"/>
                          <a:pt x="13596" y="15835"/>
                        </a:cubicBezTo>
                        <a:cubicBezTo>
                          <a:pt x="13239" y="15603"/>
                          <a:pt x="12882" y="15425"/>
                          <a:pt x="12499" y="15237"/>
                        </a:cubicBezTo>
                        <a:cubicBezTo>
                          <a:pt x="12490" y="15228"/>
                          <a:pt x="12481" y="15219"/>
                          <a:pt x="12472" y="15202"/>
                        </a:cubicBezTo>
                        <a:cubicBezTo>
                          <a:pt x="12294" y="14952"/>
                          <a:pt x="12160" y="14622"/>
                          <a:pt x="11910" y="14417"/>
                        </a:cubicBezTo>
                        <a:close/>
                        <a:moveTo>
                          <a:pt x="12597" y="15353"/>
                        </a:moveTo>
                        <a:lnTo>
                          <a:pt x="12597" y="15353"/>
                        </a:lnTo>
                        <a:cubicBezTo>
                          <a:pt x="13409" y="15844"/>
                          <a:pt x="14185" y="16344"/>
                          <a:pt x="15095" y="16647"/>
                        </a:cubicBezTo>
                        <a:cubicBezTo>
                          <a:pt x="15648" y="16834"/>
                          <a:pt x="16183" y="16995"/>
                          <a:pt x="16754" y="17048"/>
                        </a:cubicBezTo>
                        <a:cubicBezTo>
                          <a:pt x="16845" y="17057"/>
                          <a:pt x="16935" y="17060"/>
                          <a:pt x="17024" y="17060"/>
                        </a:cubicBezTo>
                        <a:cubicBezTo>
                          <a:pt x="17514" y="17060"/>
                          <a:pt x="17984" y="16946"/>
                          <a:pt x="18467" y="16825"/>
                        </a:cubicBezTo>
                        <a:cubicBezTo>
                          <a:pt x="18476" y="16825"/>
                          <a:pt x="18476" y="16816"/>
                          <a:pt x="18476" y="16807"/>
                        </a:cubicBezTo>
                        <a:cubicBezTo>
                          <a:pt x="18583" y="16772"/>
                          <a:pt x="18690" y="16736"/>
                          <a:pt x="18806" y="16682"/>
                        </a:cubicBezTo>
                        <a:lnTo>
                          <a:pt x="18806" y="16682"/>
                        </a:lnTo>
                        <a:cubicBezTo>
                          <a:pt x="18726" y="16790"/>
                          <a:pt x="18645" y="16897"/>
                          <a:pt x="18574" y="17013"/>
                        </a:cubicBezTo>
                        <a:cubicBezTo>
                          <a:pt x="18443" y="16999"/>
                          <a:pt x="18308" y="16992"/>
                          <a:pt x="18171" y="16992"/>
                        </a:cubicBezTo>
                        <a:cubicBezTo>
                          <a:pt x="17489" y="16992"/>
                          <a:pt x="16758" y="17158"/>
                          <a:pt x="16201" y="17485"/>
                        </a:cubicBezTo>
                        <a:cubicBezTo>
                          <a:pt x="15782" y="17735"/>
                          <a:pt x="15371" y="18012"/>
                          <a:pt x="14961" y="18279"/>
                        </a:cubicBezTo>
                        <a:cubicBezTo>
                          <a:pt x="14952" y="18279"/>
                          <a:pt x="14934" y="18288"/>
                          <a:pt x="14925" y="18297"/>
                        </a:cubicBezTo>
                        <a:cubicBezTo>
                          <a:pt x="14988" y="18146"/>
                          <a:pt x="15006" y="17958"/>
                          <a:pt x="14970" y="17753"/>
                        </a:cubicBezTo>
                        <a:cubicBezTo>
                          <a:pt x="14970" y="17753"/>
                          <a:pt x="14970" y="17753"/>
                          <a:pt x="14970" y="17744"/>
                        </a:cubicBezTo>
                        <a:cubicBezTo>
                          <a:pt x="14943" y="17343"/>
                          <a:pt x="14702" y="16914"/>
                          <a:pt x="14453" y="16665"/>
                        </a:cubicBezTo>
                        <a:cubicBezTo>
                          <a:pt x="14328" y="16513"/>
                          <a:pt x="14158" y="16397"/>
                          <a:pt x="13989" y="16290"/>
                        </a:cubicBezTo>
                        <a:cubicBezTo>
                          <a:pt x="13525" y="15987"/>
                          <a:pt x="12972" y="15773"/>
                          <a:pt x="12597" y="15353"/>
                        </a:cubicBezTo>
                        <a:close/>
                        <a:moveTo>
                          <a:pt x="6609" y="14677"/>
                        </a:moveTo>
                        <a:cubicBezTo>
                          <a:pt x="6637" y="14677"/>
                          <a:pt x="6660" y="14694"/>
                          <a:pt x="6673" y="14738"/>
                        </a:cubicBezTo>
                        <a:cubicBezTo>
                          <a:pt x="6745" y="14925"/>
                          <a:pt x="6718" y="15166"/>
                          <a:pt x="6780" y="15371"/>
                        </a:cubicBezTo>
                        <a:cubicBezTo>
                          <a:pt x="6816" y="15505"/>
                          <a:pt x="6923" y="15603"/>
                          <a:pt x="7048" y="15639"/>
                        </a:cubicBezTo>
                        <a:cubicBezTo>
                          <a:pt x="7068" y="15643"/>
                          <a:pt x="7090" y="15644"/>
                          <a:pt x="7115" y="15644"/>
                        </a:cubicBezTo>
                        <a:cubicBezTo>
                          <a:pt x="7201" y="15644"/>
                          <a:pt x="7310" y="15622"/>
                          <a:pt x="7387" y="15594"/>
                        </a:cubicBezTo>
                        <a:lnTo>
                          <a:pt x="7387" y="15594"/>
                        </a:lnTo>
                        <a:cubicBezTo>
                          <a:pt x="7325" y="16674"/>
                          <a:pt x="7102" y="17637"/>
                          <a:pt x="6272" y="18377"/>
                        </a:cubicBezTo>
                        <a:cubicBezTo>
                          <a:pt x="6094" y="18369"/>
                          <a:pt x="5924" y="18369"/>
                          <a:pt x="5746" y="18360"/>
                        </a:cubicBezTo>
                        <a:cubicBezTo>
                          <a:pt x="6772" y="17726"/>
                          <a:pt x="6620" y="15960"/>
                          <a:pt x="6245" y="14970"/>
                        </a:cubicBezTo>
                        <a:cubicBezTo>
                          <a:pt x="6290" y="14925"/>
                          <a:pt x="6334" y="14889"/>
                          <a:pt x="6370" y="14854"/>
                        </a:cubicBezTo>
                        <a:cubicBezTo>
                          <a:pt x="6397" y="14834"/>
                          <a:pt x="6525" y="14677"/>
                          <a:pt x="6609" y="14677"/>
                        </a:cubicBezTo>
                        <a:close/>
                        <a:moveTo>
                          <a:pt x="6183" y="15041"/>
                        </a:moveTo>
                        <a:cubicBezTo>
                          <a:pt x="6272" y="16165"/>
                          <a:pt x="6620" y="17601"/>
                          <a:pt x="5558" y="18360"/>
                        </a:cubicBezTo>
                        <a:cubicBezTo>
                          <a:pt x="5282" y="18360"/>
                          <a:pt x="5005" y="18369"/>
                          <a:pt x="4729" y="18386"/>
                        </a:cubicBezTo>
                        <a:cubicBezTo>
                          <a:pt x="5540" y="17824"/>
                          <a:pt x="6102" y="16495"/>
                          <a:pt x="5523" y="15594"/>
                        </a:cubicBezTo>
                        <a:cubicBezTo>
                          <a:pt x="5763" y="15460"/>
                          <a:pt x="5995" y="15228"/>
                          <a:pt x="6183" y="15041"/>
                        </a:cubicBezTo>
                        <a:close/>
                        <a:moveTo>
                          <a:pt x="7940" y="15237"/>
                        </a:moveTo>
                        <a:lnTo>
                          <a:pt x="7940" y="15237"/>
                        </a:lnTo>
                        <a:cubicBezTo>
                          <a:pt x="7726" y="15523"/>
                          <a:pt x="7771" y="15835"/>
                          <a:pt x="8279" y="15880"/>
                        </a:cubicBezTo>
                        <a:cubicBezTo>
                          <a:pt x="8299" y="15881"/>
                          <a:pt x="8319" y="15882"/>
                          <a:pt x="8339" y="15882"/>
                        </a:cubicBezTo>
                        <a:cubicBezTo>
                          <a:pt x="8435" y="15882"/>
                          <a:pt x="8529" y="15865"/>
                          <a:pt x="8618" y="15835"/>
                        </a:cubicBezTo>
                        <a:lnTo>
                          <a:pt x="8618" y="15835"/>
                        </a:lnTo>
                        <a:cubicBezTo>
                          <a:pt x="8475" y="16888"/>
                          <a:pt x="7904" y="17896"/>
                          <a:pt x="6968" y="18431"/>
                        </a:cubicBezTo>
                        <a:cubicBezTo>
                          <a:pt x="6772" y="18413"/>
                          <a:pt x="6575" y="18395"/>
                          <a:pt x="6388" y="18386"/>
                        </a:cubicBezTo>
                        <a:cubicBezTo>
                          <a:pt x="7307" y="17771"/>
                          <a:pt x="7476" y="16620"/>
                          <a:pt x="7441" y="15576"/>
                        </a:cubicBezTo>
                        <a:cubicBezTo>
                          <a:pt x="7619" y="15496"/>
                          <a:pt x="7789" y="15362"/>
                          <a:pt x="7940" y="15237"/>
                        </a:cubicBezTo>
                        <a:close/>
                        <a:moveTo>
                          <a:pt x="4425" y="14675"/>
                        </a:moveTo>
                        <a:cubicBezTo>
                          <a:pt x="4425" y="14764"/>
                          <a:pt x="4416" y="14845"/>
                          <a:pt x="4416" y="14854"/>
                        </a:cubicBezTo>
                        <a:cubicBezTo>
                          <a:pt x="4416" y="14988"/>
                          <a:pt x="4461" y="15103"/>
                          <a:pt x="4497" y="15228"/>
                        </a:cubicBezTo>
                        <a:cubicBezTo>
                          <a:pt x="4559" y="15442"/>
                          <a:pt x="4773" y="15576"/>
                          <a:pt x="4961" y="15657"/>
                        </a:cubicBezTo>
                        <a:cubicBezTo>
                          <a:pt x="5029" y="15687"/>
                          <a:pt x="5099" y="15701"/>
                          <a:pt x="5170" y="15701"/>
                        </a:cubicBezTo>
                        <a:cubicBezTo>
                          <a:pt x="5264" y="15701"/>
                          <a:pt x="5359" y="15676"/>
                          <a:pt x="5451" y="15630"/>
                        </a:cubicBezTo>
                        <a:lnTo>
                          <a:pt x="5451" y="15630"/>
                        </a:lnTo>
                        <a:cubicBezTo>
                          <a:pt x="5969" y="16611"/>
                          <a:pt x="5192" y="17655"/>
                          <a:pt x="4613" y="18395"/>
                        </a:cubicBezTo>
                        <a:cubicBezTo>
                          <a:pt x="4318" y="18413"/>
                          <a:pt x="4033" y="18440"/>
                          <a:pt x="3738" y="18476"/>
                        </a:cubicBezTo>
                        <a:cubicBezTo>
                          <a:pt x="4238" y="18235"/>
                          <a:pt x="4470" y="17682"/>
                          <a:pt x="4559" y="17137"/>
                        </a:cubicBezTo>
                        <a:cubicBezTo>
                          <a:pt x="4666" y="16424"/>
                          <a:pt x="4407" y="15746"/>
                          <a:pt x="3970" y="15193"/>
                        </a:cubicBezTo>
                        <a:cubicBezTo>
                          <a:pt x="4131" y="15032"/>
                          <a:pt x="4274" y="14845"/>
                          <a:pt x="4425" y="14675"/>
                        </a:cubicBezTo>
                        <a:close/>
                        <a:moveTo>
                          <a:pt x="9368" y="15523"/>
                        </a:moveTo>
                        <a:lnTo>
                          <a:pt x="9368" y="15523"/>
                        </a:lnTo>
                        <a:cubicBezTo>
                          <a:pt x="9412" y="16210"/>
                          <a:pt x="9269" y="16950"/>
                          <a:pt x="8957" y="17566"/>
                        </a:cubicBezTo>
                        <a:cubicBezTo>
                          <a:pt x="8716" y="18030"/>
                          <a:pt x="8243" y="18297"/>
                          <a:pt x="7789" y="18547"/>
                        </a:cubicBezTo>
                        <a:cubicBezTo>
                          <a:pt x="7708" y="18529"/>
                          <a:pt x="7628" y="18520"/>
                          <a:pt x="7548" y="18502"/>
                        </a:cubicBezTo>
                        <a:cubicBezTo>
                          <a:pt x="7414" y="18485"/>
                          <a:pt x="7289" y="18467"/>
                          <a:pt x="7155" y="18458"/>
                        </a:cubicBezTo>
                        <a:cubicBezTo>
                          <a:pt x="8119" y="18038"/>
                          <a:pt x="8690" y="16816"/>
                          <a:pt x="8690" y="15817"/>
                        </a:cubicBezTo>
                        <a:cubicBezTo>
                          <a:pt x="8913" y="15737"/>
                          <a:pt x="9136" y="15612"/>
                          <a:pt x="9368" y="15523"/>
                        </a:cubicBezTo>
                        <a:close/>
                        <a:moveTo>
                          <a:pt x="9731" y="15441"/>
                        </a:moveTo>
                        <a:cubicBezTo>
                          <a:pt x="9902" y="15441"/>
                          <a:pt x="10035" y="15569"/>
                          <a:pt x="10153" y="15728"/>
                        </a:cubicBezTo>
                        <a:cubicBezTo>
                          <a:pt x="10295" y="17021"/>
                          <a:pt x="9635" y="18226"/>
                          <a:pt x="8368" y="18645"/>
                        </a:cubicBezTo>
                        <a:cubicBezTo>
                          <a:pt x="8243" y="18618"/>
                          <a:pt x="8110" y="18601"/>
                          <a:pt x="7976" y="18574"/>
                        </a:cubicBezTo>
                        <a:cubicBezTo>
                          <a:pt x="9162" y="18092"/>
                          <a:pt x="9608" y="16754"/>
                          <a:pt x="9421" y="15505"/>
                        </a:cubicBezTo>
                        <a:cubicBezTo>
                          <a:pt x="9510" y="15469"/>
                          <a:pt x="9608" y="15451"/>
                          <a:pt x="9698" y="15442"/>
                        </a:cubicBezTo>
                        <a:cubicBezTo>
                          <a:pt x="9709" y="15441"/>
                          <a:pt x="9720" y="15441"/>
                          <a:pt x="9731" y="15441"/>
                        </a:cubicBezTo>
                        <a:close/>
                        <a:moveTo>
                          <a:pt x="3935" y="15228"/>
                        </a:moveTo>
                        <a:lnTo>
                          <a:pt x="3935" y="15228"/>
                        </a:lnTo>
                        <a:cubicBezTo>
                          <a:pt x="4604" y="16272"/>
                          <a:pt x="4630" y="17851"/>
                          <a:pt x="3426" y="18511"/>
                        </a:cubicBezTo>
                        <a:cubicBezTo>
                          <a:pt x="3426" y="18520"/>
                          <a:pt x="3426" y="18520"/>
                          <a:pt x="3426" y="18520"/>
                        </a:cubicBezTo>
                        <a:cubicBezTo>
                          <a:pt x="3051" y="18574"/>
                          <a:pt x="2668" y="18645"/>
                          <a:pt x="2293" y="18743"/>
                        </a:cubicBezTo>
                        <a:cubicBezTo>
                          <a:pt x="3506" y="18021"/>
                          <a:pt x="4738" y="16718"/>
                          <a:pt x="3578" y="15514"/>
                        </a:cubicBezTo>
                        <a:cubicBezTo>
                          <a:pt x="3667" y="15451"/>
                          <a:pt x="3747" y="15380"/>
                          <a:pt x="3828" y="15318"/>
                        </a:cubicBezTo>
                        <a:cubicBezTo>
                          <a:pt x="3863" y="15291"/>
                          <a:pt x="3899" y="15264"/>
                          <a:pt x="3935" y="15228"/>
                        </a:cubicBezTo>
                        <a:close/>
                        <a:moveTo>
                          <a:pt x="10233" y="15826"/>
                        </a:moveTo>
                        <a:cubicBezTo>
                          <a:pt x="10385" y="16049"/>
                          <a:pt x="10536" y="16290"/>
                          <a:pt x="10759" y="16352"/>
                        </a:cubicBezTo>
                        <a:lnTo>
                          <a:pt x="10768" y="16352"/>
                        </a:lnTo>
                        <a:cubicBezTo>
                          <a:pt x="10777" y="17468"/>
                          <a:pt x="10162" y="18467"/>
                          <a:pt x="9055" y="18779"/>
                        </a:cubicBezTo>
                        <a:cubicBezTo>
                          <a:pt x="8877" y="18743"/>
                          <a:pt x="8690" y="18708"/>
                          <a:pt x="8511" y="18672"/>
                        </a:cubicBezTo>
                        <a:cubicBezTo>
                          <a:pt x="9760" y="18377"/>
                          <a:pt x="10483" y="17057"/>
                          <a:pt x="10233" y="15826"/>
                        </a:cubicBezTo>
                        <a:close/>
                        <a:moveTo>
                          <a:pt x="11455" y="16112"/>
                        </a:moveTo>
                        <a:lnTo>
                          <a:pt x="11455" y="16112"/>
                        </a:lnTo>
                        <a:cubicBezTo>
                          <a:pt x="11526" y="16709"/>
                          <a:pt x="11473" y="17253"/>
                          <a:pt x="11214" y="17815"/>
                        </a:cubicBezTo>
                        <a:cubicBezTo>
                          <a:pt x="10955" y="18360"/>
                          <a:pt x="10331" y="18824"/>
                          <a:pt x="9724" y="18904"/>
                        </a:cubicBezTo>
                        <a:cubicBezTo>
                          <a:pt x="9582" y="18877"/>
                          <a:pt x="9439" y="18850"/>
                          <a:pt x="9296" y="18824"/>
                        </a:cubicBezTo>
                        <a:cubicBezTo>
                          <a:pt x="10331" y="18583"/>
                          <a:pt x="11027" y="17387"/>
                          <a:pt x="10804" y="16361"/>
                        </a:cubicBezTo>
                        <a:lnTo>
                          <a:pt x="10804" y="16361"/>
                        </a:lnTo>
                        <a:cubicBezTo>
                          <a:pt x="10820" y="16363"/>
                          <a:pt x="10836" y="16364"/>
                          <a:pt x="10852" y="16364"/>
                        </a:cubicBezTo>
                        <a:cubicBezTo>
                          <a:pt x="11051" y="16364"/>
                          <a:pt x="11257" y="16219"/>
                          <a:pt x="11455" y="16112"/>
                        </a:cubicBezTo>
                        <a:close/>
                        <a:moveTo>
                          <a:pt x="13748" y="16522"/>
                        </a:moveTo>
                        <a:cubicBezTo>
                          <a:pt x="13971" y="16558"/>
                          <a:pt x="14185" y="16647"/>
                          <a:pt x="14372" y="16825"/>
                        </a:cubicBezTo>
                        <a:cubicBezTo>
                          <a:pt x="14586" y="17030"/>
                          <a:pt x="14845" y="17450"/>
                          <a:pt x="14818" y="17878"/>
                        </a:cubicBezTo>
                        <a:cubicBezTo>
                          <a:pt x="14800" y="18306"/>
                          <a:pt x="14417" y="18743"/>
                          <a:pt x="13917" y="18904"/>
                        </a:cubicBezTo>
                        <a:cubicBezTo>
                          <a:pt x="14185" y="18592"/>
                          <a:pt x="14337" y="18199"/>
                          <a:pt x="14354" y="17762"/>
                        </a:cubicBezTo>
                        <a:cubicBezTo>
                          <a:pt x="14372" y="17360"/>
                          <a:pt x="14167" y="16852"/>
                          <a:pt x="14042" y="16745"/>
                        </a:cubicBezTo>
                        <a:cubicBezTo>
                          <a:pt x="13908" y="16629"/>
                          <a:pt x="13792" y="16549"/>
                          <a:pt x="13748" y="16522"/>
                        </a:cubicBezTo>
                        <a:close/>
                        <a:moveTo>
                          <a:pt x="11786" y="15997"/>
                        </a:moveTo>
                        <a:cubicBezTo>
                          <a:pt x="11883" y="15997"/>
                          <a:pt x="11976" y="16039"/>
                          <a:pt x="12062" y="16147"/>
                        </a:cubicBezTo>
                        <a:cubicBezTo>
                          <a:pt x="12133" y="16236"/>
                          <a:pt x="12204" y="16308"/>
                          <a:pt x="12285" y="16361"/>
                        </a:cubicBezTo>
                        <a:cubicBezTo>
                          <a:pt x="12374" y="16870"/>
                          <a:pt x="12481" y="17316"/>
                          <a:pt x="12311" y="17851"/>
                        </a:cubicBezTo>
                        <a:cubicBezTo>
                          <a:pt x="12151" y="18342"/>
                          <a:pt x="11803" y="18859"/>
                          <a:pt x="11339" y="19118"/>
                        </a:cubicBezTo>
                        <a:cubicBezTo>
                          <a:pt x="11339" y="19118"/>
                          <a:pt x="11330" y="19127"/>
                          <a:pt x="11330" y="19127"/>
                        </a:cubicBezTo>
                        <a:cubicBezTo>
                          <a:pt x="10884" y="19091"/>
                          <a:pt x="10438" y="19029"/>
                          <a:pt x="10001" y="18948"/>
                        </a:cubicBezTo>
                        <a:cubicBezTo>
                          <a:pt x="10536" y="18877"/>
                          <a:pt x="10947" y="18476"/>
                          <a:pt x="11277" y="18021"/>
                        </a:cubicBezTo>
                        <a:cubicBezTo>
                          <a:pt x="11669" y="17476"/>
                          <a:pt x="11633" y="16718"/>
                          <a:pt x="11491" y="16094"/>
                        </a:cubicBezTo>
                        <a:cubicBezTo>
                          <a:pt x="11592" y="16037"/>
                          <a:pt x="11691" y="15997"/>
                          <a:pt x="11786" y="15997"/>
                        </a:cubicBezTo>
                        <a:close/>
                        <a:moveTo>
                          <a:pt x="13311" y="16486"/>
                        </a:moveTo>
                        <a:cubicBezTo>
                          <a:pt x="13391" y="16486"/>
                          <a:pt x="13552" y="16495"/>
                          <a:pt x="13552" y="16495"/>
                        </a:cubicBezTo>
                        <a:cubicBezTo>
                          <a:pt x="13552" y="16495"/>
                          <a:pt x="13694" y="16540"/>
                          <a:pt x="13864" y="16691"/>
                        </a:cubicBezTo>
                        <a:cubicBezTo>
                          <a:pt x="14042" y="16843"/>
                          <a:pt x="14256" y="17575"/>
                          <a:pt x="14176" y="18021"/>
                        </a:cubicBezTo>
                        <a:cubicBezTo>
                          <a:pt x="14114" y="18360"/>
                          <a:pt x="13899" y="18708"/>
                          <a:pt x="13667" y="18993"/>
                        </a:cubicBezTo>
                        <a:cubicBezTo>
                          <a:pt x="13284" y="19109"/>
                          <a:pt x="12865" y="19154"/>
                          <a:pt x="12463" y="19163"/>
                        </a:cubicBezTo>
                        <a:cubicBezTo>
                          <a:pt x="13043" y="18966"/>
                          <a:pt x="13471" y="18493"/>
                          <a:pt x="13560" y="17869"/>
                        </a:cubicBezTo>
                        <a:cubicBezTo>
                          <a:pt x="13596" y="17601"/>
                          <a:pt x="13605" y="16754"/>
                          <a:pt x="13311" y="16486"/>
                        </a:cubicBezTo>
                        <a:close/>
                        <a:moveTo>
                          <a:pt x="12383" y="16424"/>
                        </a:moveTo>
                        <a:cubicBezTo>
                          <a:pt x="12503" y="16476"/>
                          <a:pt x="12629" y="16497"/>
                          <a:pt x="12773" y="16497"/>
                        </a:cubicBezTo>
                        <a:cubicBezTo>
                          <a:pt x="12800" y="16497"/>
                          <a:pt x="12827" y="16497"/>
                          <a:pt x="12856" y="16495"/>
                        </a:cubicBezTo>
                        <a:cubicBezTo>
                          <a:pt x="12963" y="16495"/>
                          <a:pt x="13070" y="16486"/>
                          <a:pt x="13177" y="16486"/>
                        </a:cubicBezTo>
                        <a:cubicBezTo>
                          <a:pt x="13489" y="16790"/>
                          <a:pt x="13418" y="17601"/>
                          <a:pt x="13364" y="17958"/>
                        </a:cubicBezTo>
                        <a:cubicBezTo>
                          <a:pt x="13284" y="18485"/>
                          <a:pt x="12704" y="18940"/>
                          <a:pt x="12249" y="19163"/>
                        </a:cubicBezTo>
                        <a:cubicBezTo>
                          <a:pt x="12198" y="19166"/>
                          <a:pt x="12148" y="19167"/>
                          <a:pt x="12098" y="19167"/>
                        </a:cubicBezTo>
                        <a:cubicBezTo>
                          <a:pt x="11998" y="19167"/>
                          <a:pt x="11901" y="19163"/>
                          <a:pt x="11812" y="19163"/>
                        </a:cubicBezTo>
                        <a:cubicBezTo>
                          <a:pt x="11696" y="19154"/>
                          <a:pt x="11589" y="19154"/>
                          <a:pt x="11482" y="19145"/>
                        </a:cubicBezTo>
                        <a:cubicBezTo>
                          <a:pt x="11910" y="18966"/>
                          <a:pt x="12249" y="18574"/>
                          <a:pt x="12392" y="18146"/>
                        </a:cubicBezTo>
                        <a:cubicBezTo>
                          <a:pt x="12508" y="17815"/>
                          <a:pt x="12570" y="17503"/>
                          <a:pt x="12570" y="17155"/>
                        </a:cubicBezTo>
                        <a:cubicBezTo>
                          <a:pt x="12570" y="16879"/>
                          <a:pt x="12472" y="16656"/>
                          <a:pt x="12383" y="16424"/>
                        </a:cubicBezTo>
                        <a:close/>
                        <a:moveTo>
                          <a:pt x="37959" y="21333"/>
                        </a:moveTo>
                        <a:cubicBezTo>
                          <a:pt x="38407" y="21333"/>
                          <a:pt x="38854" y="21365"/>
                          <a:pt x="39289" y="21428"/>
                        </a:cubicBezTo>
                        <a:cubicBezTo>
                          <a:pt x="39574" y="21473"/>
                          <a:pt x="39869" y="21544"/>
                          <a:pt x="40154" y="21634"/>
                        </a:cubicBezTo>
                        <a:cubicBezTo>
                          <a:pt x="40091" y="21631"/>
                          <a:pt x="40028" y="21630"/>
                          <a:pt x="39965" y="21630"/>
                        </a:cubicBezTo>
                        <a:cubicBezTo>
                          <a:pt x="39250" y="21630"/>
                          <a:pt x="38524" y="21766"/>
                          <a:pt x="37844" y="21955"/>
                        </a:cubicBezTo>
                        <a:cubicBezTo>
                          <a:pt x="36755" y="22258"/>
                          <a:pt x="35720" y="22749"/>
                          <a:pt x="34614" y="22972"/>
                        </a:cubicBezTo>
                        <a:cubicBezTo>
                          <a:pt x="33919" y="23114"/>
                          <a:pt x="33217" y="23220"/>
                          <a:pt x="32515" y="23220"/>
                        </a:cubicBezTo>
                        <a:cubicBezTo>
                          <a:pt x="32117" y="23220"/>
                          <a:pt x="31719" y="23186"/>
                          <a:pt x="31322" y="23106"/>
                        </a:cubicBezTo>
                        <a:cubicBezTo>
                          <a:pt x="30849" y="22776"/>
                          <a:pt x="30430" y="22365"/>
                          <a:pt x="30064" y="21910"/>
                        </a:cubicBezTo>
                        <a:lnTo>
                          <a:pt x="30064" y="21910"/>
                        </a:lnTo>
                        <a:cubicBezTo>
                          <a:pt x="30171" y="21990"/>
                          <a:pt x="30296" y="22053"/>
                          <a:pt x="30466" y="22098"/>
                        </a:cubicBezTo>
                        <a:cubicBezTo>
                          <a:pt x="30964" y="22242"/>
                          <a:pt x="31505" y="22249"/>
                          <a:pt x="32024" y="22249"/>
                        </a:cubicBezTo>
                        <a:cubicBezTo>
                          <a:pt x="32082" y="22249"/>
                          <a:pt x="32139" y="22249"/>
                          <a:pt x="32196" y="22249"/>
                        </a:cubicBezTo>
                        <a:cubicBezTo>
                          <a:pt x="33276" y="22240"/>
                          <a:pt x="34346" y="21990"/>
                          <a:pt x="35372" y="21696"/>
                        </a:cubicBezTo>
                        <a:cubicBezTo>
                          <a:pt x="36198" y="21454"/>
                          <a:pt x="37083" y="21333"/>
                          <a:pt x="37959" y="21333"/>
                        </a:cubicBezTo>
                        <a:close/>
                        <a:moveTo>
                          <a:pt x="22284" y="15350"/>
                        </a:moveTo>
                        <a:cubicBezTo>
                          <a:pt x="22930" y="15350"/>
                          <a:pt x="23605" y="15511"/>
                          <a:pt x="24185" y="15666"/>
                        </a:cubicBezTo>
                        <a:cubicBezTo>
                          <a:pt x="24944" y="15862"/>
                          <a:pt x="25747" y="16290"/>
                          <a:pt x="26389" y="16745"/>
                        </a:cubicBezTo>
                        <a:cubicBezTo>
                          <a:pt x="26396" y="16749"/>
                          <a:pt x="26404" y="16751"/>
                          <a:pt x="26410" y="16751"/>
                        </a:cubicBezTo>
                        <a:cubicBezTo>
                          <a:pt x="26443" y="16751"/>
                          <a:pt x="26463" y="16703"/>
                          <a:pt x="26434" y="16674"/>
                        </a:cubicBezTo>
                        <a:cubicBezTo>
                          <a:pt x="26335" y="16611"/>
                          <a:pt x="26237" y="16540"/>
                          <a:pt x="26148" y="16477"/>
                        </a:cubicBezTo>
                        <a:cubicBezTo>
                          <a:pt x="26621" y="16281"/>
                          <a:pt x="27192" y="16228"/>
                          <a:pt x="27691" y="16165"/>
                        </a:cubicBezTo>
                        <a:cubicBezTo>
                          <a:pt x="27775" y="16155"/>
                          <a:pt x="27859" y="16151"/>
                          <a:pt x="27943" y="16151"/>
                        </a:cubicBezTo>
                        <a:cubicBezTo>
                          <a:pt x="28479" y="16151"/>
                          <a:pt x="29022" y="16338"/>
                          <a:pt x="29485" y="16584"/>
                        </a:cubicBezTo>
                        <a:cubicBezTo>
                          <a:pt x="30047" y="16897"/>
                          <a:pt x="30484" y="17307"/>
                          <a:pt x="30965" y="17726"/>
                        </a:cubicBezTo>
                        <a:cubicBezTo>
                          <a:pt x="31135" y="17878"/>
                          <a:pt x="31304" y="18030"/>
                          <a:pt x="31456" y="18190"/>
                        </a:cubicBezTo>
                        <a:cubicBezTo>
                          <a:pt x="31563" y="18306"/>
                          <a:pt x="31652" y="18422"/>
                          <a:pt x="31733" y="18547"/>
                        </a:cubicBezTo>
                        <a:cubicBezTo>
                          <a:pt x="31813" y="18663"/>
                          <a:pt x="31804" y="18806"/>
                          <a:pt x="31733" y="18895"/>
                        </a:cubicBezTo>
                        <a:cubicBezTo>
                          <a:pt x="31687" y="18951"/>
                          <a:pt x="31603" y="18986"/>
                          <a:pt x="31511" y="18986"/>
                        </a:cubicBezTo>
                        <a:cubicBezTo>
                          <a:pt x="31457" y="18986"/>
                          <a:pt x="31401" y="18975"/>
                          <a:pt x="31349" y="18948"/>
                        </a:cubicBezTo>
                        <a:cubicBezTo>
                          <a:pt x="31197" y="18877"/>
                          <a:pt x="31055" y="18690"/>
                          <a:pt x="30974" y="18627"/>
                        </a:cubicBezTo>
                        <a:cubicBezTo>
                          <a:pt x="30909" y="18576"/>
                          <a:pt x="30683" y="18282"/>
                          <a:pt x="30486" y="18282"/>
                        </a:cubicBezTo>
                        <a:cubicBezTo>
                          <a:pt x="30441" y="18282"/>
                          <a:pt x="30398" y="18297"/>
                          <a:pt x="30359" y="18333"/>
                        </a:cubicBezTo>
                        <a:cubicBezTo>
                          <a:pt x="30261" y="18422"/>
                          <a:pt x="30252" y="18493"/>
                          <a:pt x="30252" y="18618"/>
                        </a:cubicBezTo>
                        <a:cubicBezTo>
                          <a:pt x="30252" y="18690"/>
                          <a:pt x="30278" y="18761"/>
                          <a:pt x="30296" y="18832"/>
                        </a:cubicBezTo>
                        <a:cubicBezTo>
                          <a:pt x="30340" y="18985"/>
                          <a:pt x="30181" y="19079"/>
                          <a:pt x="30030" y="19079"/>
                        </a:cubicBezTo>
                        <a:cubicBezTo>
                          <a:pt x="29995" y="19079"/>
                          <a:pt x="29962" y="19074"/>
                          <a:pt x="29931" y="19064"/>
                        </a:cubicBezTo>
                        <a:cubicBezTo>
                          <a:pt x="29663" y="18993"/>
                          <a:pt x="29476" y="18877"/>
                          <a:pt x="29181" y="18770"/>
                        </a:cubicBezTo>
                        <a:cubicBezTo>
                          <a:pt x="29067" y="18726"/>
                          <a:pt x="28949" y="18659"/>
                          <a:pt x="28832" y="18659"/>
                        </a:cubicBezTo>
                        <a:cubicBezTo>
                          <a:pt x="28785" y="18659"/>
                          <a:pt x="28737" y="18670"/>
                          <a:pt x="28691" y="18699"/>
                        </a:cubicBezTo>
                        <a:cubicBezTo>
                          <a:pt x="28655" y="18725"/>
                          <a:pt x="28619" y="18761"/>
                          <a:pt x="28601" y="18797"/>
                        </a:cubicBezTo>
                        <a:cubicBezTo>
                          <a:pt x="28546" y="18913"/>
                          <a:pt x="28457" y="18954"/>
                          <a:pt x="28357" y="18954"/>
                        </a:cubicBezTo>
                        <a:cubicBezTo>
                          <a:pt x="28182" y="18954"/>
                          <a:pt x="27974" y="18830"/>
                          <a:pt x="27861" y="18779"/>
                        </a:cubicBezTo>
                        <a:cubicBezTo>
                          <a:pt x="27638" y="18681"/>
                          <a:pt x="27424" y="18627"/>
                          <a:pt x="27183" y="18609"/>
                        </a:cubicBezTo>
                        <a:cubicBezTo>
                          <a:pt x="26996" y="18279"/>
                          <a:pt x="26719" y="17976"/>
                          <a:pt x="26496" y="17771"/>
                        </a:cubicBezTo>
                        <a:cubicBezTo>
                          <a:pt x="26485" y="17760"/>
                          <a:pt x="26473" y="17756"/>
                          <a:pt x="26462" y="17756"/>
                        </a:cubicBezTo>
                        <a:cubicBezTo>
                          <a:pt x="26427" y="17756"/>
                          <a:pt x="26398" y="17800"/>
                          <a:pt x="26425" y="17833"/>
                        </a:cubicBezTo>
                        <a:cubicBezTo>
                          <a:pt x="26799" y="18253"/>
                          <a:pt x="27451" y="19118"/>
                          <a:pt x="27138" y="19680"/>
                        </a:cubicBezTo>
                        <a:cubicBezTo>
                          <a:pt x="27010" y="19912"/>
                          <a:pt x="26741" y="20019"/>
                          <a:pt x="26593" y="20019"/>
                        </a:cubicBezTo>
                        <a:cubicBezTo>
                          <a:pt x="26587" y="20019"/>
                          <a:pt x="26582" y="20019"/>
                          <a:pt x="26576" y="20019"/>
                        </a:cubicBezTo>
                        <a:cubicBezTo>
                          <a:pt x="26425" y="20010"/>
                          <a:pt x="26219" y="19903"/>
                          <a:pt x="26086" y="19760"/>
                        </a:cubicBezTo>
                        <a:cubicBezTo>
                          <a:pt x="25970" y="19635"/>
                          <a:pt x="25889" y="19528"/>
                          <a:pt x="25729" y="19484"/>
                        </a:cubicBezTo>
                        <a:cubicBezTo>
                          <a:pt x="25722" y="19483"/>
                          <a:pt x="25715" y="19482"/>
                          <a:pt x="25708" y="19482"/>
                        </a:cubicBezTo>
                        <a:cubicBezTo>
                          <a:pt x="25662" y="19482"/>
                          <a:pt x="25619" y="19508"/>
                          <a:pt x="25604" y="19555"/>
                        </a:cubicBezTo>
                        <a:cubicBezTo>
                          <a:pt x="25545" y="19824"/>
                          <a:pt x="25375" y="19987"/>
                          <a:pt x="25144" y="19987"/>
                        </a:cubicBezTo>
                        <a:cubicBezTo>
                          <a:pt x="25060" y="19987"/>
                          <a:pt x="24969" y="19966"/>
                          <a:pt x="24872" y="19921"/>
                        </a:cubicBezTo>
                        <a:cubicBezTo>
                          <a:pt x="24694" y="19841"/>
                          <a:pt x="24489" y="19769"/>
                          <a:pt x="24319" y="19653"/>
                        </a:cubicBezTo>
                        <a:cubicBezTo>
                          <a:pt x="24254" y="19608"/>
                          <a:pt x="24174" y="19568"/>
                          <a:pt x="24099" y="19568"/>
                        </a:cubicBezTo>
                        <a:cubicBezTo>
                          <a:pt x="24041" y="19568"/>
                          <a:pt x="23987" y="19591"/>
                          <a:pt x="23945" y="19653"/>
                        </a:cubicBezTo>
                        <a:cubicBezTo>
                          <a:pt x="23882" y="19742"/>
                          <a:pt x="23846" y="19823"/>
                          <a:pt x="23811" y="19921"/>
                        </a:cubicBezTo>
                        <a:cubicBezTo>
                          <a:pt x="23703" y="20201"/>
                          <a:pt x="23496" y="20337"/>
                          <a:pt x="23234" y="20337"/>
                        </a:cubicBezTo>
                        <a:cubicBezTo>
                          <a:pt x="23170" y="20337"/>
                          <a:pt x="23104" y="20329"/>
                          <a:pt x="23035" y="20313"/>
                        </a:cubicBezTo>
                        <a:cubicBezTo>
                          <a:pt x="22687" y="20233"/>
                          <a:pt x="22464" y="19939"/>
                          <a:pt x="22142" y="19823"/>
                        </a:cubicBezTo>
                        <a:cubicBezTo>
                          <a:pt x="22107" y="19811"/>
                          <a:pt x="22074" y="19805"/>
                          <a:pt x="22045" y="19805"/>
                        </a:cubicBezTo>
                        <a:cubicBezTo>
                          <a:pt x="21944" y="19805"/>
                          <a:pt x="21881" y="19874"/>
                          <a:pt x="21839" y="19992"/>
                        </a:cubicBezTo>
                        <a:cubicBezTo>
                          <a:pt x="21812" y="20064"/>
                          <a:pt x="21839" y="20188"/>
                          <a:pt x="21839" y="20269"/>
                        </a:cubicBezTo>
                        <a:cubicBezTo>
                          <a:pt x="21833" y="20627"/>
                          <a:pt x="21574" y="20716"/>
                          <a:pt x="21300" y="20716"/>
                        </a:cubicBezTo>
                        <a:cubicBezTo>
                          <a:pt x="21179" y="20716"/>
                          <a:pt x="21054" y="20698"/>
                          <a:pt x="20947" y="20679"/>
                        </a:cubicBezTo>
                        <a:cubicBezTo>
                          <a:pt x="20706" y="20635"/>
                          <a:pt x="20465" y="20572"/>
                          <a:pt x="20224" y="20510"/>
                        </a:cubicBezTo>
                        <a:cubicBezTo>
                          <a:pt x="20019" y="20450"/>
                          <a:pt x="19352" y="20349"/>
                          <a:pt x="19134" y="20349"/>
                        </a:cubicBezTo>
                        <a:cubicBezTo>
                          <a:pt x="19125" y="20349"/>
                          <a:pt x="19117" y="20349"/>
                          <a:pt x="19109" y="20349"/>
                        </a:cubicBezTo>
                        <a:cubicBezTo>
                          <a:pt x="18913" y="20349"/>
                          <a:pt x="18503" y="20403"/>
                          <a:pt x="18253" y="20519"/>
                        </a:cubicBezTo>
                        <a:cubicBezTo>
                          <a:pt x="17597" y="20811"/>
                          <a:pt x="17346" y="21509"/>
                          <a:pt x="16599" y="21509"/>
                        </a:cubicBezTo>
                        <a:cubicBezTo>
                          <a:pt x="16594" y="21509"/>
                          <a:pt x="16589" y="21509"/>
                          <a:pt x="16585" y="21509"/>
                        </a:cubicBezTo>
                        <a:cubicBezTo>
                          <a:pt x="16460" y="21509"/>
                          <a:pt x="16174" y="21536"/>
                          <a:pt x="15907" y="21544"/>
                        </a:cubicBezTo>
                        <a:cubicBezTo>
                          <a:pt x="15639" y="21553"/>
                          <a:pt x="15068" y="21616"/>
                          <a:pt x="14800" y="21999"/>
                        </a:cubicBezTo>
                        <a:cubicBezTo>
                          <a:pt x="14577" y="22312"/>
                          <a:pt x="14756" y="22660"/>
                          <a:pt x="14194" y="22704"/>
                        </a:cubicBezTo>
                        <a:cubicBezTo>
                          <a:pt x="14165" y="22706"/>
                          <a:pt x="14135" y="22707"/>
                          <a:pt x="14106" y="22707"/>
                        </a:cubicBezTo>
                        <a:cubicBezTo>
                          <a:pt x="13866" y="22707"/>
                          <a:pt x="13620" y="22648"/>
                          <a:pt x="13373" y="22624"/>
                        </a:cubicBezTo>
                        <a:cubicBezTo>
                          <a:pt x="13301" y="22617"/>
                          <a:pt x="13230" y="22614"/>
                          <a:pt x="13161" y="22614"/>
                        </a:cubicBezTo>
                        <a:cubicBezTo>
                          <a:pt x="12604" y="22614"/>
                          <a:pt x="12137" y="22833"/>
                          <a:pt x="11741" y="23222"/>
                        </a:cubicBezTo>
                        <a:cubicBezTo>
                          <a:pt x="11937" y="22856"/>
                          <a:pt x="12356" y="22499"/>
                          <a:pt x="12677" y="22276"/>
                        </a:cubicBezTo>
                        <a:cubicBezTo>
                          <a:pt x="13320" y="21848"/>
                          <a:pt x="14096" y="21643"/>
                          <a:pt x="14756" y="21223"/>
                        </a:cubicBezTo>
                        <a:cubicBezTo>
                          <a:pt x="15050" y="21036"/>
                          <a:pt x="15282" y="20777"/>
                          <a:pt x="15550" y="20545"/>
                        </a:cubicBezTo>
                        <a:cubicBezTo>
                          <a:pt x="15951" y="20188"/>
                          <a:pt x="16415" y="19885"/>
                          <a:pt x="16879" y="19626"/>
                        </a:cubicBezTo>
                        <a:cubicBezTo>
                          <a:pt x="17182" y="19457"/>
                          <a:pt x="17334" y="19296"/>
                          <a:pt x="17521" y="19002"/>
                        </a:cubicBezTo>
                        <a:cubicBezTo>
                          <a:pt x="17718" y="18672"/>
                          <a:pt x="17878" y="18315"/>
                          <a:pt x="18092" y="17994"/>
                        </a:cubicBezTo>
                        <a:cubicBezTo>
                          <a:pt x="18342" y="17628"/>
                          <a:pt x="18637" y="17307"/>
                          <a:pt x="18877" y="16932"/>
                        </a:cubicBezTo>
                        <a:cubicBezTo>
                          <a:pt x="19422" y="16076"/>
                          <a:pt x="20439" y="15808"/>
                          <a:pt x="21340" y="15496"/>
                        </a:cubicBezTo>
                        <a:cubicBezTo>
                          <a:pt x="21636" y="15391"/>
                          <a:pt x="21956" y="15350"/>
                          <a:pt x="22284" y="15350"/>
                        </a:cubicBezTo>
                        <a:close/>
                        <a:moveTo>
                          <a:pt x="21946" y="20706"/>
                        </a:moveTo>
                        <a:lnTo>
                          <a:pt x="21946" y="20706"/>
                        </a:lnTo>
                        <a:cubicBezTo>
                          <a:pt x="21911" y="21402"/>
                          <a:pt x="22098" y="22017"/>
                          <a:pt x="22473" y="22624"/>
                        </a:cubicBezTo>
                        <a:cubicBezTo>
                          <a:pt x="22812" y="23177"/>
                          <a:pt x="23204" y="23498"/>
                          <a:pt x="23748" y="23685"/>
                        </a:cubicBezTo>
                        <a:cubicBezTo>
                          <a:pt x="23454" y="23668"/>
                          <a:pt x="23168" y="23668"/>
                          <a:pt x="22874" y="23668"/>
                        </a:cubicBezTo>
                        <a:cubicBezTo>
                          <a:pt x="22250" y="23498"/>
                          <a:pt x="21803" y="23141"/>
                          <a:pt x="21349" y="22597"/>
                        </a:cubicBezTo>
                        <a:cubicBezTo>
                          <a:pt x="20911" y="22062"/>
                          <a:pt x="20724" y="21473"/>
                          <a:pt x="20546" y="20831"/>
                        </a:cubicBezTo>
                        <a:lnTo>
                          <a:pt x="20546" y="20831"/>
                        </a:lnTo>
                        <a:cubicBezTo>
                          <a:pt x="20798" y="20903"/>
                          <a:pt x="21064" y="20959"/>
                          <a:pt x="21304" y="20959"/>
                        </a:cubicBezTo>
                        <a:cubicBezTo>
                          <a:pt x="21540" y="20959"/>
                          <a:pt x="21751" y="20905"/>
                          <a:pt x="21902" y="20759"/>
                        </a:cubicBezTo>
                        <a:cubicBezTo>
                          <a:pt x="21919" y="20742"/>
                          <a:pt x="21928" y="20724"/>
                          <a:pt x="21946" y="20706"/>
                        </a:cubicBezTo>
                        <a:close/>
                        <a:moveTo>
                          <a:pt x="19546" y="20554"/>
                        </a:moveTo>
                        <a:lnTo>
                          <a:pt x="19546" y="20554"/>
                        </a:lnTo>
                        <a:cubicBezTo>
                          <a:pt x="19636" y="20572"/>
                          <a:pt x="19734" y="20590"/>
                          <a:pt x="19823" y="20608"/>
                        </a:cubicBezTo>
                        <a:cubicBezTo>
                          <a:pt x="19984" y="20661"/>
                          <a:pt x="20189" y="20733"/>
                          <a:pt x="20421" y="20804"/>
                        </a:cubicBezTo>
                        <a:cubicBezTo>
                          <a:pt x="20501" y="21179"/>
                          <a:pt x="20555" y="21518"/>
                          <a:pt x="20697" y="21892"/>
                        </a:cubicBezTo>
                        <a:cubicBezTo>
                          <a:pt x="20840" y="22240"/>
                          <a:pt x="21090" y="22553"/>
                          <a:pt x="21331" y="22838"/>
                        </a:cubicBezTo>
                        <a:cubicBezTo>
                          <a:pt x="21643" y="23231"/>
                          <a:pt x="21982" y="23516"/>
                          <a:pt x="22383" y="23677"/>
                        </a:cubicBezTo>
                        <a:cubicBezTo>
                          <a:pt x="22071" y="23685"/>
                          <a:pt x="21759" y="23703"/>
                          <a:pt x="21438" y="23721"/>
                        </a:cubicBezTo>
                        <a:cubicBezTo>
                          <a:pt x="20894" y="23525"/>
                          <a:pt x="20340" y="23043"/>
                          <a:pt x="20055" y="22579"/>
                        </a:cubicBezTo>
                        <a:cubicBezTo>
                          <a:pt x="19761" y="22089"/>
                          <a:pt x="19475" y="21179"/>
                          <a:pt x="19546" y="20554"/>
                        </a:cubicBezTo>
                        <a:close/>
                        <a:moveTo>
                          <a:pt x="22116" y="20050"/>
                        </a:moveTo>
                        <a:cubicBezTo>
                          <a:pt x="22132" y="20050"/>
                          <a:pt x="22149" y="20054"/>
                          <a:pt x="22169" y="20064"/>
                        </a:cubicBezTo>
                        <a:cubicBezTo>
                          <a:pt x="22481" y="20233"/>
                          <a:pt x="22722" y="20447"/>
                          <a:pt x="23088" y="20536"/>
                        </a:cubicBezTo>
                        <a:cubicBezTo>
                          <a:pt x="23140" y="20548"/>
                          <a:pt x="23191" y="20553"/>
                          <a:pt x="23240" y="20553"/>
                        </a:cubicBezTo>
                        <a:cubicBezTo>
                          <a:pt x="23309" y="20553"/>
                          <a:pt x="23374" y="20543"/>
                          <a:pt x="23436" y="20527"/>
                        </a:cubicBezTo>
                        <a:lnTo>
                          <a:pt x="23436" y="20527"/>
                        </a:lnTo>
                        <a:cubicBezTo>
                          <a:pt x="23383" y="21375"/>
                          <a:pt x="23516" y="22089"/>
                          <a:pt x="23864" y="22874"/>
                        </a:cubicBezTo>
                        <a:cubicBezTo>
                          <a:pt x="23998" y="23177"/>
                          <a:pt x="24194" y="23525"/>
                          <a:pt x="24471" y="23739"/>
                        </a:cubicBezTo>
                        <a:cubicBezTo>
                          <a:pt x="24373" y="23730"/>
                          <a:pt x="24266" y="23721"/>
                          <a:pt x="24168" y="23712"/>
                        </a:cubicBezTo>
                        <a:cubicBezTo>
                          <a:pt x="24123" y="23712"/>
                          <a:pt x="24087" y="23703"/>
                          <a:pt x="24052" y="23703"/>
                        </a:cubicBezTo>
                        <a:cubicBezTo>
                          <a:pt x="23195" y="23373"/>
                          <a:pt x="22562" y="22668"/>
                          <a:pt x="22250" y="21830"/>
                        </a:cubicBezTo>
                        <a:cubicBezTo>
                          <a:pt x="22098" y="21411"/>
                          <a:pt x="22027" y="20759"/>
                          <a:pt x="22044" y="20679"/>
                        </a:cubicBezTo>
                        <a:cubicBezTo>
                          <a:pt x="22062" y="20590"/>
                          <a:pt x="22035" y="20456"/>
                          <a:pt x="22035" y="20403"/>
                        </a:cubicBezTo>
                        <a:cubicBezTo>
                          <a:pt x="22027" y="20347"/>
                          <a:pt x="21991" y="20050"/>
                          <a:pt x="22116" y="20050"/>
                        </a:cubicBezTo>
                        <a:close/>
                        <a:moveTo>
                          <a:pt x="19065" y="20527"/>
                        </a:moveTo>
                        <a:cubicBezTo>
                          <a:pt x="19190" y="20527"/>
                          <a:pt x="19315" y="20527"/>
                          <a:pt x="19430" y="20536"/>
                        </a:cubicBezTo>
                        <a:cubicBezTo>
                          <a:pt x="19297" y="21232"/>
                          <a:pt x="19591" y="22089"/>
                          <a:pt x="19894" y="22668"/>
                        </a:cubicBezTo>
                        <a:cubicBezTo>
                          <a:pt x="20126" y="23115"/>
                          <a:pt x="20635" y="23561"/>
                          <a:pt x="21161" y="23748"/>
                        </a:cubicBezTo>
                        <a:cubicBezTo>
                          <a:pt x="21072" y="23757"/>
                          <a:pt x="20992" y="23766"/>
                          <a:pt x="20902" y="23775"/>
                        </a:cubicBezTo>
                        <a:cubicBezTo>
                          <a:pt x="20233" y="23480"/>
                          <a:pt x="19671" y="23168"/>
                          <a:pt x="19306" y="22490"/>
                        </a:cubicBezTo>
                        <a:cubicBezTo>
                          <a:pt x="19038" y="21999"/>
                          <a:pt x="18860" y="21125"/>
                          <a:pt x="19065" y="20527"/>
                        </a:cubicBezTo>
                        <a:close/>
                        <a:moveTo>
                          <a:pt x="24043" y="19903"/>
                        </a:moveTo>
                        <a:lnTo>
                          <a:pt x="24043" y="19903"/>
                        </a:lnTo>
                        <a:cubicBezTo>
                          <a:pt x="24016" y="21330"/>
                          <a:pt x="24480" y="23123"/>
                          <a:pt x="25791" y="23846"/>
                        </a:cubicBezTo>
                        <a:cubicBezTo>
                          <a:pt x="25434" y="23810"/>
                          <a:pt x="25086" y="23784"/>
                          <a:pt x="24730" y="23757"/>
                        </a:cubicBezTo>
                        <a:cubicBezTo>
                          <a:pt x="24355" y="23534"/>
                          <a:pt x="24123" y="23097"/>
                          <a:pt x="23945" y="22713"/>
                        </a:cubicBezTo>
                        <a:cubicBezTo>
                          <a:pt x="23623" y="22008"/>
                          <a:pt x="23498" y="21286"/>
                          <a:pt x="23463" y="20519"/>
                        </a:cubicBezTo>
                        <a:cubicBezTo>
                          <a:pt x="23579" y="20483"/>
                          <a:pt x="23686" y="20420"/>
                          <a:pt x="23784" y="20340"/>
                        </a:cubicBezTo>
                        <a:cubicBezTo>
                          <a:pt x="23864" y="20269"/>
                          <a:pt x="23936" y="20162"/>
                          <a:pt x="23971" y="20064"/>
                        </a:cubicBezTo>
                        <a:cubicBezTo>
                          <a:pt x="23998" y="19992"/>
                          <a:pt x="24016" y="19939"/>
                          <a:pt x="24043" y="19903"/>
                        </a:cubicBezTo>
                        <a:close/>
                        <a:moveTo>
                          <a:pt x="18967" y="20536"/>
                        </a:moveTo>
                        <a:lnTo>
                          <a:pt x="18967" y="20536"/>
                        </a:lnTo>
                        <a:cubicBezTo>
                          <a:pt x="18735" y="21116"/>
                          <a:pt x="18913" y="21875"/>
                          <a:pt x="19100" y="22419"/>
                        </a:cubicBezTo>
                        <a:cubicBezTo>
                          <a:pt x="19359" y="23195"/>
                          <a:pt x="20046" y="23578"/>
                          <a:pt x="20778" y="23784"/>
                        </a:cubicBezTo>
                        <a:cubicBezTo>
                          <a:pt x="20394" y="23828"/>
                          <a:pt x="20001" y="23882"/>
                          <a:pt x="19618" y="23935"/>
                        </a:cubicBezTo>
                        <a:cubicBezTo>
                          <a:pt x="18289" y="23534"/>
                          <a:pt x="17834" y="22071"/>
                          <a:pt x="18146" y="20750"/>
                        </a:cubicBezTo>
                        <a:cubicBezTo>
                          <a:pt x="18396" y="20626"/>
                          <a:pt x="18681" y="20554"/>
                          <a:pt x="18967" y="20536"/>
                        </a:cubicBezTo>
                        <a:close/>
                        <a:moveTo>
                          <a:pt x="24132" y="19832"/>
                        </a:moveTo>
                        <a:cubicBezTo>
                          <a:pt x="24185" y="19832"/>
                          <a:pt x="24248" y="19858"/>
                          <a:pt x="24346" y="19903"/>
                        </a:cubicBezTo>
                        <a:cubicBezTo>
                          <a:pt x="24382" y="19921"/>
                          <a:pt x="24426" y="19939"/>
                          <a:pt x="24471" y="19965"/>
                        </a:cubicBezTo>
                        <a:cubicBezTo>
                          <a:pt x="24533" y="20982"/>
                          <a:pt x="25185" y="22053"/>
                          <a:pt x="25756" y="22865"/>
                        </a:cubicBezTo>
                        <a:cubicBezTo>
                          <a:pt x="26086" y="23338"/>
                          <a:pt x="26558" y="23730"/>
                          <a:pt x="27085" y="23989"/>
                        </a:cubicBezTo>
                        <a:cubicBezTo>
                          <a:pt x="26790" y="23953"/>
                          <a:pt x="26496" y="23917"/>
                          <a:pt x="26202" y="23882"/>
                        </a:cubicBezTo>
                        <a:cubicBezTo>
                          <a:pt x="25586" y="23534"/>
                          <a:pt x="25158" y="23052"/>
                          <a:pt x="24747" y="22445"/>
                        </a:cubicBezTo>
                        <a:cubicBezTo>
                          <a:pt x="24489" y="22080"/>
                          <a:pt x="24435" y="21616"/>
                          <a:pt x="24301" y="21197"/>
                        </a:cubicBezTo>
                        <a:cubicBezTo>
                          <a:pt x="24168" y="20768"/>
                          <a:pt x="24150" y="20287"/>
                          <a:pt x="24132" y="19832"/>
                        </a:cubicBezTo>
                        <a:close/>
                        <a:moveTo>
                          <a:pt x="18074" y="20786"/>
                        </a:moveTo>
                        <a:lnTo>
                          <a:pt x="18074" y="20786"/>
                        </a:lnTo>
                        <a:cubicBezTo>
                          <a:pt x="17735" y="21928"/>
                          <a:pt x="18074" y="23614"/>
                          <a:pt x="19261" y="23998"/>
                        </a:cubicBezTo>
                        <a:cubicBezTo>
                          <a:pt x="19190" y="24007"/>
                          <a:pt x="19109" y="24024"/>
                          <a:pt x="19038" y="24033"/>
                        </a:cubicBezTo>
                        <a:cubicBezTo>
                          <a:pt x="18565" y="23998"/>
                          <a:pt x="18101" y="23793"/>
                          <a:pt x="17691" y="23552"/>
                        </a:cubicBezTo>
                        <a:cubicBezTo>
                          <a:pt x="17084" y="23195"/>
                          <a:pt x="16986" y="22312"/>
                          <a:pt x="16933" y="21669"/>
                        </a:cubicBezTo>
                        <a:cubicBezTo>
                          <a:pt x="17022" y="21651"/>
                          <a:pt x="17111" y="21625"/>
                          <a:pt x="17191" y="21580"/>
                        </a:cubicBezTo>
                        <a:cubicBezTo>
                          <a:pt x="17495" y="21437"/>
                          <a:pt x="17628" y="21081"/>
                          <a:pt x="17896" y="20893"/>
                        </a:cubicBezTo>
                        <a:cubicBezTo>
                          <a:pt x="17950" y="20849"/>
                          <a:pt x="18012" y="20822"/>
                          <a:pt x="18074" y="20786"/>
                        </a:cubicBezTo>
                        <a:close/>
                        <a:moveTo>
                          <a:pt x="16861" y="21678"/>
                        </a:moveTo>
                        <a:cubicBezTo>
                          <a:pt x="16834" y="22392"/>
                          <a:pt x="16942" y="23061"/>
                          <a:pt x="17477" y="23596"/>
                        </a:cubicBezTo>
                        <a:cubicBezTo>
                          <a:pt x="17727" y="23846"/>
                          <a:pt x="18164" y="24033"/>
                          <a:pt x="18601" y="24114"/>
                        </a:cubicBezTo>
                        <a:cubicBezTo>
                          <a:pt x="18431" y="24140"/>
                          <a:pt x="18271" y="24176"/>
                          <a:pt x="18101" y="24212"/>
                        </a:cubicBezTo>
                        <a:cubicBezTo>
                          <a:pt x="17727" y="24176"/>
                          <a:pt x="17370" y="24105"/>
                          <a:pt x="17004" y="23873"/>
                        </a:cubicBezTo>
                        <a:cubicBezTo>
                          <a:pt x="16344" y="23462"/>
                          <a:pt x="15916" y="22445"/>
                          <a:pt x="16121" y="21687"/>
                        </a:cubicBezTo>
                        <a:lnTo>
                          <a:pt x="16388" y="21687"/>
                        </a:lnTo>
                        <a:cubicBezTo>
                          <a:pt x="16455" y="21691"/>
                          <a:pt x="16520" y="21693"/>
                          <a:pt x="16585" y="21693"/>
                        </a:cubicBezTo>
                        <a:cubicBezTo>
                          <a:pt x="16676" y="21693"/>
                          <a:pt x="16767" y="21689"/>
                          <a:pt x="16861" y="21678"/>
                        </a:cubicBezTo>
                        <a:close/>
                        <a:moveTo>
                          <a:pt x="25773" y="19716"/>
                        </a:moveTo>
                        <a:cubicBezTo>
                          <a:pt x="25782" y="19725"/>
                          <a:pt x="25791" y="19733"/>
                          <a:pt x="25809" y="19742"/>
                        </a:cubicBezTo>
                        <a:cubicBezTo>
                          <a:pt x="25871" y="20206"/>
                          <a:pt x="26112" y="20635"/>
                          <a:pt x="26300" y="21063"/>
                        </a:cubicBezTo>
                        <a:cubicBezTo>
                          <a:pt x="26567" y="21669"/>
                          <a:pt x="26924" y="22231"/>
                          <a:pt x="27370" y="22713"/>
                        </a:cubicBezTo>
                        <a:cubicBezTo>
                          <a:pt x="27816" y="23186"/>
                          <a:pt x="28253" y="23614"/>
                          <a:pt x="28798" y="23980"/>
                        </a:cubicBezTo>
                        <a:cubicBezTo>
                          <a:pt x="28976" y="24096"/>
                          <a:pt x="29172" y="24221"/>
                          <a:pt x="29369" y="24319"/>
                        </a:cubicBezTo>
                        <a:cubicBezTo>
                          <a:pt x="28789" y="24256"/>
                          <a:pt x="28200" y="24158"/>
                          <a:pt x="27620" y="24069"/>
                        </a:cubicBezTo>
                        <a:cubicBezTo>
                          <a:pt x="26897" y="23775"/>
                          <a:pt x="26264" y="23320"/>
                          <a:pt x="25791" y="22651"/>
                        </a:cubicBezTo>
                        <a:cubicBezTo>
                          <a:pt x="25541" y="22303"/>
                          <a:pt x="25345" y="21919"/>
                          <a:pt x="25158" y="21544"/>
                        </a:cubicBezTo>
                        <a:cubicBezTo>
                          <a:pt x="24899" y="21045"/>
                          <a:pt x="24623" y="20554"/>
                          <a:pt x="24542" y="20001"/>
                        </a:cubicBezTo>
                        <a:lnTo>
                          <a:pt x="24542" y="20001"/>
                        </a:lnTo>
                        <a:cubicBezTo>
                          <a:pt x="24751" y="20109"/>
                          <a:pt x="25006" y="20240"/>
                          <a:pt x="25218" y="20240"/>
                        </a:cubicBezTo>
                        <a:cubicBezTo>
                          <a:pt x="25269" y="20240"/>
                          <a:pt x="25318" y="20233"/>
                          <a:pt x="25363" y="20215"/>
                        </a:cubicBezTo>
                        <a:cubicBezTo>
                          <a:pt x="25640" y="20117"/>
                          <a:pt x="25711" y="19965"/>
                          <a:pt x="25773" y="19716"/>
                        </a:cubicBezTo>
                        <a:close/>
                        <a:moveTo>
                          <a:pt x="16014" y="21687"/>
                        </a:moveTo>
                        <a:cubicBezTo>
                          <a:pt x="15773" y="22410"/>
                          <a:pt x="16103" y="23159"/>
                          <a:pt x="16558" y="23739"/>
                        </a:cubicBezTo>
                        <a:cubicBezTo>
                          <a:pt x="16826" y="24069"/>
                          <a:pt x="17182" y="24239"/>
                          <a:pt x="17566" y="24310"/>
                        </a:cubicBezTo>
                        <a:cubicBezTo>
                          <a:pt x="17441" y="24328"/>
                          <a:pt x="17307" y="24355"/>
                          <a:pt x="17182" y="24372"/>
                        </a:cubicBezTo>
                        <a:cubicBezTo>
                          <a:pt x="16611" y="24328"/>
                          <a:pt x="16192" y="24140"/>
                          <a:pt x="15844" y="23605"/>
                        </a:cubicBezTo>
                        <a:cubicBezTo>
                          <a:pt x="15487" y="23070"/>
                          <a:pt x="15380" y="22374"/>
                          <a:pt x="15505" y="21750"/>
                        </a:cubicBezTo>
                        <a:cubicBezTo>
                          <a:pt x="15666" y="21714"/>
                          <a:pt x="15853" y="21696"/>
                          <a:pt x="16014" y="21687"/>
                        </a:cubicBezTo>
                        <a:close/>
                        <a:moveTo>
                          <a:pt x="27727" y="18895"/>
                        </a:moveTo>
                        <a:lnTo>
                          <a:pt x="27727" y="18895"/>
                        </a:lnTo>
                        <a:cubicBezTo>
                          <a:pt x="27897" y="18957"/>
                          <a:pt x="28066" y="19029"/>
                          <a:pt x="28244" y="19091"/>
                        </a:cubicBezTo>
                        <a:cubicBezTo>
                          <a:pt x="28303" y="19104"/>
                          <a:pt x="28352" y="19113"/>
                          <a:pt x="28399" y="19113"/>
                        </a:cubicBezTo>
                        <a:cubicBezTo>
                          <a:pt x="28416" y="19113"/>
                          <a:pt x="28433" y="19111"/>
                          <a:pt x="28450" y="19109"/>
                        </a:cubicBezTo>
                        <a:cubicBezTo>
                          <a:pt x="28575" y="19733"/>
                          <a:pt x="28842" y="20331"/>
                          <a:pt x="29146" y="20893"/>
                        </a:cubicBezTo>
                        <a:cubicBezTo>
                          <a:pt x="29493" y="21509"/>
                          <a:pt x="29850" y="22115"/>
                          <a:pt x="30359" y="22615"/>
                        </a:cubicBezTo>
                        <a:cubicBezTo>
                          <a:pt x="31118" y="23357"/>
                          <a:pt x="32279" y="24116"/>
                          <a:pt x="33404" y="24116"/>
                        </a:cubicBezTo>
                        <a:cubicBezTo>
                          <a:pt x="33441" y="24116"/>
                          <a:pt x="33479" y="24115"/>
                          <a:pt x="33517" y="24114"/>
                        </a:cubicBezTo>
                        <a:lnTo>
                          <a:pt x="33517" y="24114"/>
                        </a:lnTo>
                        <a:cubicBezTo>
                          <a:pt x="33401" y="24158"/>
                          <a:pt x="33285" y="24212"/>
                          <a:pt x="33169" y="24256"/>
                        </a:cubicBezTo>
                        <a:cubicBezTo>
                          <a:pt x="33026" y="24319"/>
                          <a:pt x="32874" y="24355"/>
                          <a:pt x="32723" y="24372"/>
                        </a:cubicBezTo>
                        <a:cubicBezTo>
                          <a:pt x="32702" y="24373"/>
                          <a:pt x="32681" y="24373"/>
                          <a:pt x="32661" y="24373"/>
                        </a:cubicBezTo>
                        <a:cubicBezTo>
                          <a:pt x="31136" y="24373"/>
                          <a:pt x="29875" y="23081"/>
                          <a:pt x="29030" y="21955"/>
                        </a:cubicBezTo>
                        <a:cubicBezTo>
                          <a:pt x="28601" y="21393"/>
                          <a:pt x="28298" y="20733"/>
                          <a:pt x="28004" y="20099"/>
                        </a:cubicBezTo>
                        <a:cubicBezTo>
                          <a:pt x="27932" y="19948"/>
                          <a:pt x="27593" y="19038"/>
                          <a:pt x="27727" y="18895"/>
                        </a:cubicBezTo>
                        <a:close/>
                        <a:moveTo>
                          <a:pt x="27263" y="18761"/>
                        </a:moveTo>
                        <a:lnTo>
                          <a:pt x="27263" y="18761"/>
                        </a:lnTo>
                        <a:cubicBezTo>
                          <a:pt x="27397" y="18779"/>
                          <a:pt x="27531" y="18815"/>
                          <a:pt x="27656" y="18859"/>
                        </a:cubicBezTo>
                        <a:cubicBezTo>
                          <a:pt x="27513" y="19020"/>
                          <a:pt x="27674" y="19546"/>
                          <a:pt x="27700" y="19671"/>
                        </a:cubicBezTo>
                        <a:cubicBezTo>
                          <a:pt x="27852" y="20411"/>
                          <a:pt x="28280" y="21152"/>
                          <a:pt x="28682" y="21785"/>
                        </a:cubicBezTo>
                        <a:cubicBezTo>
                          <a:pt x="29449" y="22981"/>
                          <a:pt x="30671" y="24230"/>
                          <a:pt x="32125" y="24417"/>
                        </a:cubicBezTo>
                        <a:cubicBezTo>
                          <a:pt x="32089" y="24417"/>
                          <a:pt x="32063" y="24426"/>
                          <a:pt x="32027" y="24426"/>
                        </a:cubicBezTo>
                        <a:cubicBezTo>
                          <a:pt x="30787" y="24274"/>
                          <a:pt x="29556" y="23828"/>
                          <a:pt x="28646" y="22936"/>
                        </a:cubicBezTo>
                        <a:cubicBezTo>
                          <a:pt x="27843" y="22151"/>
                          <a:pt x="27290" y="21170"/>
                          <a:pt x="26701" y="20215"/>
                        </a:cubicBezTo>
                        <a:cubicBezTo>
                          <a:pt x="26924" y="20197"/>
                          <a:pt x="27094" y="20055"/>
                          <a:pt x="27236" y="19867"/>
                        </a:cubicBezTo>
                        <a:cubicBezTo>
                          <a:pt x="27495" y="19528"/>
                          <a:pt x="27442" y="19136"/>
                          <a:pt x="27263" y="18761"/>
                        </a:cubicBezTo>
                        <a:close/>
                        <a:moveTo>
                          <a:pt x="25889" y="19814"/>
                        </a:moveTo>
                        <a:cubicBezTo>
                          <a:pt x="25970" y="19903"/>
                          <a:pt x="26041" y="20010"/>
                          <a:pt x="26139" y="20072"/>
                        </a:cubicBezTo>
                        <a:cubicBezTo>
                          <a:pt x="26282" y="20162"/>
                          <a:pt x="26389" y="20197"/>
                          <a:pt x="26558" y="20215"/>
                        </a:cubicBezTo>
                        <a:cubicBezTo>
                          <a:pt x="26576" y="20224"/>
                          <a:pt x="26594" y="20224"/>
                          <a:pt x="26621" y="20224"/>
                        </a:cubicBezTo>
                        <a:cubicBezTo>
                          <a:pt x="27210" y="21277"/>
                          <a:pt x="27763" y="22294"/>
                          <a:pt x="28637" y="23159"/>
                        </a:cubicBezTo>
                        <a:cubicBezTo>
                          <a:pt x="29288" y="23810"/>
                          <a:pt x="30261" y="24292"/>
                          <a:pt x="31224" y="24435"/>
                        </a:cubicBezTo>
                        <a:cubicBezTo>
                          <a:pt x="30778" y="24435"/>
                          <a:pt x="30341" y="24408"/>
                          <a:pt x="29904" y="24372"/>
                        </a:cubicBezTo>
                        <a:cubicBezTo>
                          <a:pt x="29859" y="24372"/>
                          <a:pt x="29815" y="24363"/>
                          <a:pt x="29770" y="24363"/>
                        </a:cubicBezTo>
                        <a:cubicBezTo>
                          <a:pt x="29458" y="24212"/>
                          <a:pt x="29163" y="24016"/>
                          <a:pt x="28878" y="23828"/>
                        </a:cubicBezTo>
                        <a:cubicBezTo>
                          <a:pt x="28405" y="23507"/>
                          <a:pt x="27968" y="23150"/>
                          <a:pt x="27593" y="22722"/>
                        </a:cubicBezTo>
                        <a:cubicBezTo>
                          <a:pt x="27201" y="22267"/>
                          <a:pt x="26853" y="21830"/>
                          <a:pt x="26576" y="21304"/>
                        </a:cubicBezTo>
                        <a:cubicBezTo>
                          <a:pt x="26335" y="20858"/>
                          <a:pt x="26014" y="20322"/>
                          <a:pt x="25889" y="19814"/>
                        </a:cubicBezTo>
                        <a:close/>
                        <a:moveTo>
                          <a:pt x="15425" y="21767"/>
                        </a:moveTo>
                        <a:lnTo>
                          <a:pt x="15425" y="21767"/>
                        </a:lnTo>
                        <a:cubicBezTo>
                          <a:pt x="15229" y="22481"/>
                          <a:pt x="15380" y="23177"/>
                          <a:pt x="15782" y="23793"/>
                        </a:cubicBezTo>
                        <a:cubicBezTo>
                          <a:pt x="15933" y="24033"/>
                          <a:pt x="16156" y="24274"/>
                          <a:pt x="16424" y="24381"/>
                        </a:cubicBezTo>
                        <a:cubicBezTo>
                          <a:pt x="16504" y="24408"/>
                          <a:pt x="16585" y="24426"/>
                          <a:pt x="16647" y="24444"/>
                        </a:cubicBezTo>
                        <a:cubicBezTo>
                          <a:pt x="16469" y="24462"/>
                          <a:pt x="16281" y="24488"/>
                          <a:pt x="16094" y="24497"/>
                        </a:cubicBezTo>
                        <a:cubicBezTo>
                          <a:pt x="15104" y="24337"/>
                          <a:pt x="13971" y="23953"/>
                          <a:pt x="13801" y="22829"/>
                        </a:cubicBezTo>
                        <a:cubicBezTo>
                          <a:pt x="13846" y="22829"/>
                          <a:pt x="13899" y="22838"/>
                          <a:pt x="13953" y="22847"/>
                        </a:cubicBezTo>
                        <a:cubicBezTo>
                          <a:pt x="14015" y="22856"/>
                          <a:pt x="14078" y="22861"/>
                          <a:pt x="14141" y="22861"/>
                        </a:cubicBezTo>
                        <a:cubicBezTo>
                          <a:pt x="14329" y="22861"/>
                          <a:pt x="14515" y="22816"/>
                          <a:pt x="14676" y="22695"/>
                        </a:cubicBezTo>
                        <a:cubicBezTo>
                          <a:pt x="14863" y="22553"/>
                          <a:pt x="14845" y="22276"/>
                          <a:pt x="14943" y="22080"/>
                        </a:cubicBezTo>
                        <a:cubicBezTo>
                          <a:pt x="15015" y="21919"/>
                          <a:pt x="15202" y="21821"/>
                          <a:pt x="15425" y="21767"/>
                        </a:cubicBezTo>
                        <a:close/>
                        <a:moveTo>
                          <a:pt x="12543" y="22820"/>
                        </a:moveTo>
                        <a:lnTo>
                          <a:pt x="12543" y="22820"/>
                        </a:lnTo>
                        <a:cubicBezTo>
                          <a:pt x="12294" y="23213"/>
                          <a:pt x="12606" y="23748"/>
                          <a:pt x="12918" y="24016"/>
                        </a:cubicBezTo>
                        <a:cubicBezTo>
                          <a:pt x="13257" y="24310"/>
                          <a:pt x="13783" y="24479"/>
                          <a:pt x="14283" y="24569"/>
                        </a:cubicBezTo>
                        <a:cubicBezTo>
                          <a:pt x="13382" y="24542"/>
                          <a:pt x="12445" y="24390"/>
                          <a:pt x="11723" y="23873"/>
                        </a:cubicBezTo>
                        <a:cubicBezTo>
                          <a:pt x="11616" y="23730"/>
                          <a:pt x="11607" y="23561"/>
                          <a:pt x="11660" y="23391"/>
                        </a:cubicBezTo>
                        <a:cubicBezTo>
                          <a:pt x="11919" y="23123"/>
                          <a:pt x="12204" y="22927"/>
                          <a:pt x="12543" y="22820"/>
                        </a:cubicBezTo>
                        <a:close/>
                        <a:moveTo>
                          <a:pt x="13067" y="22745"/>
                        </a:moveTo>
                        <a:cubicBezTo>
                          <a:pt x="13285" y="22745"/>
                          <a:pt x="13503" y="22781"/>
                          <a:pt x="13721" y="22811"/>
                        </a:cubicBezTo>
                        <a:cubicBezTo>
                          <a:pt x="13757" y="23891"/>
                          <a:pt x="14765" y="24399"/>
                          <a:pt x="15728" y="24533"/>
                        </a:cubicBezTo>
                        <a:cubicBezTo>
                          <a:pt x="15461" y="24551"/>
                          <a:pt x="15193" y="24560"/>
                          <a:pt x="14934" y="24569"/>
                        </a:cubicBezTo>
                        <a:cubicBezTo>
                          <a:pt x="14925" y="24551"/>
                          <a:pt x="14916" y="24551"/>
                          <a:pt x="14908" y="24542"/>
                        </a:cubicBezTo>
                        <a:cubicBezTo>
                          <a:pt x="14167" y="24337"/>
                          <a:pt x="12142" y="23998"/>
                          <a:pt x="12642" y="22793"/>
                        </a:cubicBezTo>
                        <a:cubicBezTo>
                          <a:pt x="12740" y="22767"/>
                          <a:pt x="12838" y="22758"/>
                          <a:pt x="12945" y="22749"/>
                        </a:cubicBezTo>
                        <a:cubicBezTo>
                          <a:pt x="12985" y="22746"/>
                          <a:pt x="13026" y="22745"/>
                          <a:pt x="13067" y="22745"/>
                        </a:cubicBezTo>
                        <a:close/>
                        <a:moveTo>
                          <a:pt x="23842" y="0"/>
                        </a:moveTo>
                        <a:cubicBezTo>
                          <a:pt x="23144" y="0"/>
                          <a:pt x="22438" y="172"/>
                          <a:pt x="21795" y="402"/>
                        </a:cubicBezTo>
                        <a:cubicBezTo>
                          <a:pt x="20965" y="687"/>
                          <a:pt x="20198" y="1196"/>
                          <a:pt x="19538" y="1758"/>
                        </a:cubicBezTo>
                        <a:cubicBezTo>
                          <a:pt x="19190" y="2061"/>
                          <a:pt x="18886" y="2409"/>
                          <a:pt x="18619" y="2784"/>
                        </a:cubicBezTo>
                        <a:cubicBezTo>
                          <a:pt x="18574" y="2846"/>
                          <a:pt x="18529" y="2908"/>
                          <a:pt x="18494" y="2980"/>
                        </a:cubicBezTo>
                        <a:cubicBezTo>
                          <a:pt x="18289" y="2793"/>
                          <a:pt x="17976" y="2739"/>
                          <a:pt x="17700" y="2694"/>
                        </a:cubicBezTo>
                        <a:cubicBezTo>
                          <a:pt x="17614" y="2681"/>
                          <a:pt x="17529" y="2675"/>
                          <a:pt x="17445" y="2675"/>
                        </a:cubicBezTo>
                        <a:cubicBezTo>
                          <a:pt x="16962" y="2675"/>
                          <a:pt x="16506" y="2874"/>
                          <a:pt x="16049" y="3033"/>
                        </a:cubicBezTo>
                        <a:cubicBezTo>
                          <a:pt x="15211" y="3337"/>
                          <a:pt x="14247" y="3925"/>
                          <a:pt x="13766" y="4702"/>
                        </a:cubicBezTo>
                        <a:cubicBezTo>
                          <a:pt x="13560" y="5023"/>
                          <a:pt x="12989" y="5942"/>
                          <a:pt x="13614" y="6129"/>
                        </a:cubicBezTo>
                        <a:cubicBezTo>
                          <a:pt x="13675" y="6147"/>
                          <a:pt x="13736" y="6156"/>
                          <a:pt x="13797" y="6156"/>
                        </a:cubicBezTo>
                        <a:cubicBezTo>
                          <a:pt x="14033" y="6156"/>
                          <a:pt x="14271" y="6029"/>
                          <a:pt x="14497" y="5852"/>
                        </a:cubicBezTo>
                        <a:lnTo>
                          <a:pt x="14497" y="5852"/>
                        </a:lnTo>
                        <a:cubicBezTo>
                          <a:pt x="14221" y="7012"/>
                          <a:pt x="13596" y="8163"/>
                          <a:pt x="12820" y="9037"/>
                        </a:cubicBezTo>
                        <a:cubicBezTo>
                          <a:pt x="12106" y="9840"/>
                          <a:pt x="11143" y="10224"/>
                          <a:pt x="10170" y="10607"/>
                        </a:cubicBezTo>
                        <a:cubicBezTo>
                          <a:pt x="10083" y="10604"/>
                          <a:pt x="9996" y="10603"/>
                          <a:pt x="9909" y="10603"/>
                        </a:cubicBezTo>
                        <a:cubicBezTo>
                          <a:pt x="8950" y="10603"/>
                          <a:pt x="7986" y="10790"/>
                          <a:pt x="7209" y="11330"/>
                        </a:cubicBezTo>
                        <a:cubicBezTo>
                          <a:pt x="6871" y="11244"/>
                          <a:pt x="6520" y="11200"/>
                          <a:pt x="6169" y="11200"/>
                        </a:cubicBezTo>
                        <a:cubicBezTo>
                          <a:pt x="5937" y="11200"/>
                          <a:pt x="5706" y="11219"/>
                          <a:pt x="5478" y="11259"/>
                        </a:cubicBezTo>
                        <a:cubicBezTo>
                          <a:pt x="4479" y="11428"/>
                          <a:pt x="3435" y="12026"/>
                          <a:pt x="2793" y="12811"/>
                        </a:cubicBezTo>
                        <a:cubicBezTo>
                          <a:pt x="2632" y="13016"/>
                          <a:pt x="2472" y="13230"/>
                          <a:pt x="2311" y="13444"/>
                        </a:cubicBezTo>
                        <a:cubicBezTo>
                          <a:pt x="2204" y="13578"/>
                          <a:pt x="2124" y="13569"/>
                          <a:pt x="1963" y="13640"/>
                        </a:cubicBezTo>
                        <a:cubicBezTo>
                          <a:pt x="1687" y="13774"/>
                          <a:pt x="1437" y="13917"/>
                          <a:pt x="1187" y="14104"/>
                        </a:cubicBezTo>
                        <a:cubicBezTo>
                          <a:pt x="857" y="14354"/>
                          <a:pt x="464" y="14613"/>
                          <a:pt x="295" y="15014"/>
                        </a:cubicBezTo>
                        <a:cubicBezTo>
                          <a:pt x="206" y="15211"/>
                          <a:pt x="0" y="15683"/>
                          <a:pt x="304" y="15817"/>
                        </a:cubicBezTo>
                        <a:cubicBezTo>
                          <a:pt x="411" y="15867"/>
                          <a:pt x="530" y="15887"/>
                          <a:pt x="652" y="15887"/>
                        </a:cubicBezTo>
                        <a:cubicBezTo>
                          <a:pt x="905" y="15887"/>
                          <a:pt x="1173" y="15800"/>
                          <a:pt x="1383" y="15710"/>
                        </a:cubicBezTo>
                        <a:cubicBezTo>
                          <a:pt x="1847" y="15514"/>
                          <a:pt x="2266" y="15095"/>
                          <a:pt x="2739" y="14907"/>
                        </a:cubicBezTo>
                        <a:lnTo>
                          <a:pt x="2739" y="14907"/>
                        </a:lnTo>
                        <a:cubicBezTo>
                          <a:pt x="2660" y="15249"/>
                          <a:pt x="2529" y="15773"/>
                          <a:pt x="2975" y="15773"/>
                        </a:cubicBezTo>
                        <a:cubicBezTo>
                          <a:pt x="2983" y="15773"/>
                          <a:pt x="2990" y="15773"/>
                          <a:pt x="2998" y="15773"/>
                        </a:cubicBezTo>
                        <a:cubicBezTo>
                          <a:pt x="3176" y="15764"/>
                          <a:pt x="3346" y="15674"/>
                          <a:pt x="3506" y="15567"/>
                        </a:cubicBezTo>
                        <a:lnTo>
                          <a:pt x="3506" y="15567"/>
                        </a:lnTo>
                        <a:cubicBezTo>
                          <a:pt x="4604" y="17280"/>
                          <a:pt x="2632" y="18101"/>
                          <a:pt x="1481" y="18993"/>
                        </a:cubicBezTo>
                        <a:cubicBezTo>
                          <a:pt x="1089" y="19136"/>
                          <a:pt x="714" y="19323"/>
                          <a:pt x="375" y="19546"/>
                        </a:cubicBezTo>
                        <a:cubicBezTo>
                          <a:pt x="324" y="19583"/>
                          <a:pt x="351" y="19656"/>
                          <a:pt x="397" y="19656"/>
                        </a:cubicBezTo>
                        <a:cubicBezTo>
                          <a:pt x="407" y="19656"/>
                          <a:pt x="418" y="19652"/>
                          <a:pt x="429" y="19644"/>
                        </a:cubicBezTo>
                        <a:cubicBezTo>
                          <a:pt x="1811" y="18838"/>
                          <a:pt x="3385" y="18558"/>
                          <a:pt x="4979" y="18558"/>
                        </a:cubicBezTo>
                        <a:cubicBezTo>
                          <a:pt x="6347" y="18558"/>
                          <a:pt x="7730" y="18764"/>
                          <a:pt x="9020" y="19020"/>
                        </a:cubicBezTo>
                        <a:cubicBezTo>
                          <a:pt x="10001" y="19219"/>
                          <a:pt x="11036" y="19423"/>
                          <a:pt x="12057" y="19423"/>
                        </a:cubicBezTo>
                        <a:cubicBezTo>
                          <a:pt x="12409" y="19423"/>
                          <a:pt x="12760" y="19398"/>
                          <a:pt x="13105" y="19341"/>
                        </a:cubicBezTo>
                        <a:cubicBezTo>
                          <a:pt x="13676" y="19252"/>
                          <a:pt x="14444" y="19029"/>
                          <a:pt x="14792" y="18538"/>
                        </a:cubicBezTo>
                        <a:cubicBezTo>
                          <a:pt x="14872" y="18485"/>
                          <a:pt x="14952" y="18431"/>
                          <a:pt x="15023" y="18386"/>
                        </a:cubicBezTo>
                        <a:cubicBezTo>
                          <a:pt x="15380" y="18146"/>
                          <a:pt x="15773" y="17931"/>
                          <a:pt x="16139" y="17708"/>
                        </a:cubicBezTo>
                        <a:cubicBezTo>
                          <a:pt x="16888" y="17245"/>
                          <a:pt x="17655" y="17253"/>
                          <a:pt x="18476" y="17155"/>
                        </a:cubicBezTo>
                        <a:lnTo>
                          <a:pt x="18476" y="17155"/>
                        </a:lnTo>
                        <a:cubicBezTo>
                          <a:pt x="18351" y="17360"/>
                          <a:pt x="18217" y="17557"/>
                          <a:pt x="18057" y="17735"/>
                        </a:cubicBezTo>
                        <a:cubicBezTo>
                          <a:pt x="17753" y="18074"/>
                          <a:pt x="17584" y="18520"/>
                          <a:pt x="17361" y="18904"/>
                        </a:cubicBezTo>
                        <a:cubicBezTo>
                          <a:pt x="17316" y="18975"/>
                          <a:pt x="17272" y="19047"/>
                          <a:pt x="17218" y="19100"/>
                        </a:cubicBezTo>
                        <a:cubicBezTo>
                          <a:pt x="16656" y="19394"/>
                          <a:pt x="16094" y="19689"/>
                          <a:pt x="15487" y="19903"/>
                        </a:cubicBezTo>
                        <a:cubicBezTo>
                          <a:pt x="14836" y="20144"/>
                          <a:pt x="14140" y="20242"/>
                          <a:pt x="13453" y="20331"/>
                        </a:cubicBezTo>
                        <a:cubicBezTo>
                          <a:pt x="12944" y="20394"/>
                          <a:pt x="12426" y="20421"/>
                          <a:pt x="11906" y="20421"/>
                        </a:cubicBezTo>
                        <a:cubicBezTo>
                          <a:pt x="10959" y="20421"/>
                          <a:pt x="10004" y="20334"/>
                          <a:pt x="9082" y="20224"/>
                        </a:cubicBezTo>
                        <a:cubicBezTo>
                          <a:pt x="7726" y="20072"/>
                          <a:pt x="6415" y="19618"/>
                          <a:pt x="5059" y="19519"/>
                        </a:cubicBezTo>
                        <a:cubicBezTo>
                          <a:pt x="4863" y="19506"/>
                          <a:pt x="4669" y="19499"/>
                          <a:pt x="4477" y="19499"/>
                        </a:cubicBezTo>
                        <a:cubicBezTo>
                          <a:pt x="3306" y="19499"/>
                          <a:pt x="2182" y="19748"/>
                          <a:pt x="1071" y="20162"/>
                        </a:cubicBezTo>
                        <a:cubicBezTo>
                          <a:pt x="1000" y="20185"/>
                          <a:pt x="1020" y="20293"/>
                          <a:pt x="1081" y="20293"/>
                        </a:cubicBezTo>
                        <a:cubicBezTo>
                          <a:pt x="1089" y="20293"/>
                          <a:pt x="1097" y="20291"/>
                          <a:pt x="1107" y="20287"/>
                        </a:cubicBezTo>
                        <a:cubicBezTo>
                          <a:pt x="2177" y="19896"/>
                          <a:pt x="3298" y="19653"/>
                          <a:pt x="4436" y="19653"/>
                        </a:cubicBezTo>
                        <a:cubicBezTo>
                          <a:pt x="4805" y="19653"/>
                          <a:pt x="5177" y="19679"/>
                          <a:pt x="5549" y="19733"/>
                        </a:cubicBezTo>
                        <a:cubicBezTo>
                          <a:pt x="6914" y="19939"/>
                          <a:pt x="8235" y="20331"/>
                          <a:pt x="9608" y="20483"/>
                        </a:cubicBezTo>
                        <a:cubicBezTo>
                          <a:pt x="10332" y="20557"/>
                          <a:pt x="11063" y="20602"/>
                          <a:pt x="11793" y="20602"/>
                        </a:cubicBezTo>
                        <a:cubicBezTo>
                          <a:pt x="12466" y="20602"/>
                          <a:pt x="13138" y="20564"/>
                          <a:pt x="13801" y="20474"/>
                        </a:cubicBezTo>
                        <a:cubicBezTo>
                          <a:pt x="14453" y="20385"/>
                          <a:pt x="15068" y="20260"/>
                          <a:pt x="15684" y="20010"/>
                        </a:cubicBezTo>
                        <a:cubicBezTo>
                          <a:pt x="16112" y="19832"/>
                          <a:pt x="16522" y="19618"/>
                          <a:pt x="16924" y="19386"/>
                        </a:cubicBezTo>
                        <a:lnTo>
                          <a:pt x="16924" y="19386"/>
                        </a:lnTo>
                        <a:cubicBezTo>
                          <a:pt x="16692" y="19555"/>
                          <a:pt x="16424" y="19680"/>
                          <a:pt x="16174" y="19849"/>
                        </a:cubicBezTo>
                        <a:cubicBezTo>
                          <a:pt x="15844" y="20072"/>
                          <a:pt x="15523" y="20313"/>
                          <a:pt x="15238" y="20590"/>
                        </a:cubicBezTo>
                        <a:cubicBezTo>
                          <a:pt x="15068" y="20759"/>
                          <a:pt x="14881" y="20911"/>
                          <a:pt x="14684" y="21045"/>
                        </a:cubicBezTo>
                        <a:cubicBezTo>
                          <a:pt x="13792" y="21304"/>
                          <a:pt x="12838" y="21473"/>
                          <a:pt x="11919" y="21500"/>
                        </a:cubicBezTo>
                        <a:cubicBezTo>
                          <a:pt x="11830" y="21503"/>
                          <a:pt x="11741" y="21505"/>
                          <a:pt x="11652" y="21505"/>
                        </a:cubicBezTo>
                        <a:cubicBezTo>
                          <a:pt x="10607" y="21505"/>
                          <a:pt x="9514" y="21274"/>
                          <a:pt x="8511" y="21036"/>
                        </a:cubicBezTo>
                        <a:cubicBezTo>
                          <a:pt x="7334" y="20759"/>
                          <a:pt x="6201" y="20215"/>
                          <a:pt x="4987" y="20037"/>
                        </a:cubicBezTo>
                        <a:cubicBezTo>
                          <a:pt x="4793" y="20009"/>
                          <a:pt x="4593" y="19999"/>
                          <a:pt x="4390" y="19999"/>
                        </a:cubicBezTo>
                        <a:cubicBezTo>
                          <a:pt x="4005" y="19999"/>
                          <a:pt x="3613" y="20034"/>
                          <a:pt x="3239" y="20046"/>
                        </a:cubicBezTo>
                        <a:cubicBezTo>
                          <a:pt x="2695" y="20064"/>
                          <a:pt x="2177" y="20260"/>
                          <a:pt x="1678" y="20474"/>
                        </a:cubicBezTo>
                        <a:cubicBezTo>
                          <a:pt x="1653" y="20490"/>
                          <a:pt x="1666" y="20529"/>
                          <a:pt x="1695" y="20529"/>
                        </a:cubicBezTo>
                        <a:cubicBezTo>
                          <a:pt x="1698" y="20529"/>
                          <a:pt x="1701" y="20528"/>
                          <a:pt x="1704" y="20527"/>
                        </a:cubicBezTo>
                        <a:cubicBezTo>
                          <a:pt x="2329" y="20287"/>
                          <a:pt x="2918" y="20197"/>
                          <a:pt x="3587" y="20188"/>
                        </a:cubicBezTo>
                        <a:cubicBezTo>
                          <a:pt x="3782" y="20186"/>
                          <a:pt x="3974" y="20182"/>
                          <a:pt x="4164" y="20182"/>
                        </a:cubicBezTo>
                        <a:cubicBezTo>
                          <a:pt x="4653" y="20182"/>
                          <a:pt x="5130" y="20208"/>
                          <a:pt x="5612" y="20349"/>
                        </a:cubicBezTo>
                        <a:cubicBezTo>
                          <a:pt x="6772" y="20688"/>
                          <a:pt x="7887" y="21125"/>
                          <a:pt x="9064" y="21357"/>
                        </a:cubicBezTo>
                        <a:cubicBezTo>
                          <a:pt x="9928" y="21533"/>
                          <a:pt x="10844" y="21682"/>
                          <a:pt x="11739" y="21682"/>
                        </a:cubicBezTo>
                        <a:cubicBezTo>
                          <a:pt x="11889" y="21682"/>
                          <a:pt x="12038" y="21678"/>
                          <a:pt x="12187" y="21669"/>
                        </a:cubicBezTo>
                        <a:cubicBezTo>
                          <a:pt x="12945" y="21616"/>
                          <a:pt x="13703" y="21455"/>
                          <a:pt x="14426" y="21214"/>
                        </a:cubicBezTo>
                        <a:lnTo>
                          <a:pt x="14426" y="21214"/>
                        </a:lnTo>
                        <a:cubicBezTo>
                          <a:pt x="14185" y="21357"/>
                          <a:pt x="13935" y="21482"/>
                          <a:pt x="13667" y="21607"/>
                        </a:cubicBezTo>
                        <a:cubicBezTo>
                          <a:pt x="13596" y="21643"/>
                          <a:pt x="13534" y="21669"/>
                          <a:pt x="13462" y="21705"/>
                        </a:cubicBezTo>
                        <a:cubicBezTo>
                          <a:pt x="13284" y="21750"/>
                          <a:pt x="13097" y="21776"/>
                          <a:pt x="12918" y="21821"/>
                        </a:cubicBezTo>
                        <a:cubicBezTo>
                          <a:pt x="12383" y="21973"/>
                          <a:pt x="11830" y="22106"/>
                          <a:pt x="11268" y="22142"/>
                        </a:cubicBezTo>
                        <a:cubicBezTo>
                          <a:pt x="11115" y="22151"/>
                          <a:pt x="10960" y="22156"/>
                          <a:pt x="10805" y="22156"/>
                        </a:cubicBezTo>
                        <a:cubicBezTo>
                          <a:pt x="9622" y="22156"/>
                          <a:pt x="8390" y="21901"/>
                          <a:pt x="7262" y="21625"/>
                        </a:cubicBezTo>
                        <a:cubicBezTo>
                          <a:pt x="6879" y="21536"/>
                          <a:pt x="6513" y="21357"/>
                          <a:pt x="6156" y="21223"/>
                        </a:cubicBezTo>
                        <a:cubicBezTo>
                          <a:pt x="5531" y="20991"/>
                          <a:pt x="4898" y="20813"/>
                          <a:pt x="4238" y="20706"/>
                        </a:cubicBezTo>
                        <a:cubicBezTo>
                          <a:pt x="4009" y="20665"/>
                          <a:pt x="3776" y="20647"/>
                          <a:pt x="3540" y="20647"/>
                        </a:cubicBezTo>
                        <a:cubicBezTo>
                          <a:pt x="3013" y="20647"/>
                          <a:pt x="2478" y="20735"/>
                          <a:pt x="1972" y="20840"/>
                        </a:cubicBezTo>
                        <a:cubicBezTo>
                          <a:pt x="1930" y="20848"/>
                          <a:pt x="1936" y="20921"/>
                          <a:pt x="1974" y="20921"/>
                        </a:cubicBezTo>
                        <a:cubicBezTo>
                          <a:pt x="1976" y="20921"/>
                          <a:pt x="1979" y="20920"/>
                          <a:pt x="1981" y="20920"/>
                        </a:cubicBezTo>
                        <a:cubicBezTo>
                          <a:pt x="2412" y="20864"/>
                          <a:pt x="2847" y="20829"/>
                          <a:pt x="3280" y="20829"/>
                        </a:cubicBezTo>
                        <a:cubicBezTo>
                          <a:pt x="3753" y="20829"/>
                          <a:pt x="4223" y="20871"/>
                          <a:pt x="4684" y="20973"/>
                        </a:cubicBezTo>
                        <a:cubicBezTo>
                          <a:pt x="5719" y="21197"/>
                          <a:pt x="6664" y="21705"/>
                          <a:pt x="7699" y="21928"/>
                        </a:cubicBezTo>
                        <a:cubicBezTo>
                          <a:pt x="8707" y="22154"/>
                          <a:pt x="9759" y="22341"/>
                          <a:pt x="10796" y="22341"/>
                        </a:cubicBezTo>
                        <a:cubicBezTo>
                          <a:pt x="10990" y="22341"/>
                          <a:pt x="11183" y="22335"/>
                          <a:pt x="11375" y="22321"/>
                        </a:cubicBezTo>
                        <a:cubicBezTo>
                          <a:pt x="11928" y="22276"/>
                          <a:pt x="12436" y="22133"/>
                          <a:pt x="12945" y="21964"/>
                        </a:cubicBezTo>
                        <a:lnTo>
                          <a:pt x="12945" y="21964"/>
                        </a:lnTo>
                        <a:cubicBezTo>
                          <a:pt x="12454" y="22222"/>
                          <a:pt x="12017" y="22535"/>
                          <a:pt x="11687" y="23016"/>
                        </a:cubicBezTo>
                        <a:cubicBezTo>
                          <a:pt x="11286" y="23605"/>
                          <a:pt x="11571" y="24069"/>
                          <a:pt x="12204" y="24239"/>
                        </a:cubicBezTo>
                        <a:cubicBezTo>
                          <a:pt x="12213" y="24239"/>
                          <a:pt x="12213" y="24239"/>
                          <a:pt x="12213" y="24230"/>
                        </a:cubicBezTo>
                        <a:cubicBezTo>
                          <a:pt x="12419" y="24337"/>
                          <a:pt x="12633" y="24408"/>
                          <a:pt x="12847" y="24462"/>
                        </a:cubicBezTo>
                        <a:cubicBezTo>
                          <a:pt x="11170" y="24185"/>
                          <a:pt x="9537" y="23346"/>
                          <a:pt x="8038" y="22597"/>
                        </a:cubicBezTo>
                        <a:cubicBezTo>
                          <a:pt x="6850" y="21999"/>
                          <a:pt x="5504" y="21454"/>
                          <a:pt x="4152" y="21454"/>
                        </a:cubicBezTo>
                        <a:cubicBezTo>
                          <a:pt x="3829" y="21454"/>
                          <a:pt x="3506" y="21485"/>
                          <a:pt x="3185" y="21553"/>
                        </a:cubicBezTo>
                        <a:cubicBezTo>
                          <a:pt x="3144" y="21562"/>
                          <a:pt x="3149" y="21617"/>
                          <a:pt x="3186" y="21617"/>
                        </a:cubicBezTo>
                        <a:cubicBezTo>
                          <a:pt x="3188" y="21617"/>
                          <a:pt x="3191" y="21616"/>
                          <a:pt x="3194" y="21616"/>
                        </a:cubicBezTo>
                        <a:cubicBezTo>
                          <a:pt x="3415" y="21590"/>
                          <a:pt x="3633" y="21577"/>
                          <a:pt x="3848" y="21577"/>
                        </a:cubicBezTo>
                        <a:cubicBezTo>
                          <a:pt x="5530" y="21577"/>
                          <a:pt x="7027" y="22333"/>
                          <a:pt x="8538" y="23061"/>
                        </a:cubicBezTo>
                        <a:cubicBezTo>
                          <a:pt x="9484" y="23516"/>
                          <a:pt x="10483" y="24024"/>
                          <a:pt x="11518" y="24328"/>
                        </a:cubicBezTo>
                        <a:cubicBezTo>
                          <a:pt x="11232" y="24310"/>
                          <a:pt x="10947" y="24283"/>
                          <a:pt x="10670" y="24221"/>
                        </a:cubicBezTo>
                        <a:cubicBezTo>
                          <a:pt x="10233" y="24105"/>
                          <a:pt x="9805" y="23980"/>
                          <a:pt x="9376" y="23864"/>
                        </a:cubicBezTo>
                        <a:cubicBezTo>
                          <a:pt x="8600" y="23650"/>
                          <a:pt x="7797" y="23364"/>
                          <a:pt x="7003" y="23275"/>
                        </a:cubicBezTo>
                        <a:cubicBezTo>
                          <a:pt x="6283" y="23189"/>
                          <a:pt x="5597" y="23131"/>
                          <a:pt x="4884" y="23131"/>
                        </a:cubicBezTo>
                        <a:cubicBezTo>
                          <a:pt x="4715" y="23131"/>
                          <a:pt x="4545" y="23134"/>
                          <a:pt x="4372" y="23141"/>
                        </a:cubicBezTo>
                        <a:cubicBezTo>
                          <a:pt x="4024" y="23150"/>
                          <a:pt x="3685" y="23231"/>
                          <a:pt x="3346" y="23302"/>
                        </a:cubicBezTo>
                        <a:cubicBezTo>
                          <a:pt x="3034" y="23369"/>
                          <a:pt x="2689" y="23581"/>
                          <a:pt x="2359" y="23581"/>
                        </a:cubicBezTo>
                        <a:cubicBezTo>
                          <a:pt x="2340" y="23581"/>
                          <a:pt x="2321" y="23580"/>
                          <a:pt x="2302" y="23578"/>
                        </a:cubicBezTo>
                        <a:cubicBezTo>
                          <a:pt x="2301" y="23577"/>
                          <a:pt x="2300" y="23577"/>
                          <a:pt x="2298" y="23577"/>
                        </a:cubicBezTo>
                        <a:cubicBezTo>
                          <a:pt x="2291" y="23577"/>
                          <a:pt x="2287" y="23596"/>
                          <a:pt x="2302" y="23596"/>
                        </a:cubicBezTo>
                        <a:cubicBezTo>
                          <a:pt x="2354" y="23609"/>
                          <a:pt x="2408" y="23615"/>
                          <a:pt x="2462" y="23615"/>
                        </a:cubicBezTo>
                        <a:cubicBezTo>
                          <a:pt x="2593" y="23615"/>
                          <a:pt x="2726" y="23583"/>
                          <a:pt x="2846" y="23552"/>
                        </a:cubicBezTo>
                        <a:cubicBezTo>
                          <a:pt x="3301" y="23445"/>
                          <a:pt x="3747" y="23355"/>
                          <a:pt x="4202" y="23311"/>
                        </a:cubicBezTo>
                        <a:cubicBezTo>
                          <a:pt x="4418" y="23288"/>
                          <a:pt x="4634" y="23278"/>
                          <a:pt x="4850" y="23278"/>
                        </a:cubicBezTo>
                        <a:cubicBezTo>
                          <a:pt x="5562" y="23278"/>
                          <a:pt x="6272" y="23384"/>
                          <a:pt x="6977" y="23480"/>
                        </a:cubicBezTo>
                        <a:cubicBezTo>
                          <a:pt x="7824" y="23596"/>
                          <a:pt x="8672" y="23882"/>
                          <a:pt x="9492" y="24105"/>
                        </a:cubicBezTo>
                        <a:cubicBezTo>
                          <a:pt x="10187" y="24298"/>
                          <a:pt x="10807" y="24417"/>
                          <a:pt x="11493" y="24417"/>
                        </a:cubicBezTo>
                        <a:cubicBezTo>
                          <a:pt x="11601" y="24417"/>
                          <a:pt x="11710" y="24414"/>
                          <a:pt x="11821" y="24408"/>
                        </a:cubicBezTo>
                        <a:cubicBezTo>
                          <a:pt x="12287" y="24525"/>
                          <a:pt x="12767" y="24601"/>
                          <a:pt x="13248" y="24601"/>
                        </a:cubicBezTo>
                        <a:cubicBezTo>
                          <a:pt x="13319" y="24601"/>
                          <a:pt x="13391" y="24599"/>
                          <a:pt x="13462" y="24595"/>
                        </a:cubicBezTo>
                        <a:cubicBezTo>
                          <a:pt x="13471" y="24595"/>
                          <a:pt x="13471" y="24587"/>
                          <a:pt x="13480" y="24587"/>
                        </a:cubicBezTo>
                        <a:cubicBezTo>
                          <a:pt x="13596" y="24604"/>
                          <a:pt x="13712" y="24613"/>
                          <a:pt x="13837" y="24631"/>
                        </a:cubicBezTo>
                        <a:cubicBezTo>
                          <a:pt x="14154" y="24665"/>
                          <a:pt x="14472" y="24679"/>
                          <a:pt x="14789" y="24679"/>
                        </a:cubicBezTo>
                        <a:cubicBezTo>
                          <a:pt x="15130" y="24679"/>
                          <a:pt x="15471" y="24663"/>
                          <a:pt x="15809" y="24640"/>
                        </a:cubicBezTo>
                        <a:lnTo>
                          <a:pt x="15809" y="24640"/>
                        </a:lnTo>
                        <a:cubicBezTo>
                          <a:pt x="15291" y="24774"/>
                          <a:pt x="14783" y="24952"/>
                          <a:pt x="14265" y="25068"/>
                        </a:cubicBezTo>
                        <a:cubicBezTo>
                          <a:pt x="13598" y="25225"/>
                          <a:pt x="12868" y="25362"/>
                          <a:pt x="12174" y="25362"/>
                        </a:cubicBezTo>
                        <a:cubicBezTo>
                          <a:pt x="12079" y="25362"/>
                          <a:pt x="11985" y="25359"/>
                          <a:pt x="11892" y="25354"/>
                        </a:cubicBezTo>
                        <a:cubicBezTo>
                          <a:pt x="10349" y="25282"/>
                          <a:pt x="8823" y="25113"/>
                          <a:pt x="7325" y="24720"/>
                        </a:cubicBezTo>
                        <a:cubicBezTo>
                          <a:pt x="6433" y="24479"/>
                          <a:pt x="5514" y="24158"/>
                          <a:pt x="4586" y="24060"/>
                        </a:cubicBezTo>
                        <a:cubicBezTo>
                          <a:pt x="4127" y="24018"/>
                          <a:pt x="3657" y="23992"/>
                          <a:pt x="3198" y="23992"/>
                        </a:cubicBezTo>
                        <a:cubicBezTo>
                          <a:pt x="3077" y="23992"/>
                          <a:pt x="2957" y="23994"/>
                          <a:pt x="2837" y="23998"/>
                        </a:cubicBezTo>
                        <a:cubicBezTo>
                          <a:pt x="2150" y="24007"/>
                          <a:pt x="1508" y="24132"/>
                          <a:pt x="839" y="24239"/>
                        </a:cubicBezTo>
                        <a:cubicBezTo>
                          <a:pt x="839" y="24239"/>
                          <a:pt x="839" y="24248"/>
                          <a:pt x="839" y="24248"/>
                        </a:cubicBezTo>
                        <a:cubicBezTo>
                          <a:pt x="1625" y="24192"/>
                          <a:pt x="2401" y="24146"/>
                          <a:pt x="3179" y="24146"/>
                        </a:cubicBezTo>
                        <a:cubicBezTo>
                          <a:pt x="3646" y="24146"/>
                          <a:pt x="4114" y="24163"/>
                          <a:pt x="4586" y="24203"/>
                        </a:cubicBezTo>
                        <a:cubicBezTo>
                          <a:pt x="5585" y="24301"/>
                          <a:pt x="6593" y="24702"/>
                          <a:pt x="7565" y="24961"/>
                        </a:cubicBezTo>
                        <a:cubicBezTo>
                          <a:pt x="8984" y="25345"/>
                          <a:pt x="10465" y="25461"/>
                          <a:pt x="11928" y="25541"/>
                        </a:cubicBezTo>
                        <a:cubicBezTo>
                          <a:pt x="10991" y="25737"/>
                          <a:pt x="10072" y="26050"/>
                          <a:pt x="9260" y="26478"/>
                        </a:cubicBezTo>
                        <a:cubicBezTo>
                          <a:pt x="9222" y="26501"/>
                          <a:pt x="9243" y="26544"/>
                          <a:pt x="9278" y="26544"/>
                        </a:cubicBezTo>
                        <a:cubicBezTo>
                          <a:pt x="9284" y="26544"/>
                          <a:pt x="9290" y="26543"/>
                          <a:pt x="9296" y="26540"/>
                        </a:cubicBezTo>
                        <a:cubicBezTo>
                          <a:pt x="10909" y="25837"/>
                          <a:pt x="12697" y="25469"/>
                          <a:pt x="14461" y="25469"/>
                        </a:cubicBezTo>
                        <a:cubicBezTo>
                          <a:pt x="14688" y="25469"/>
                          <a:pt x="14914" y="25475"/>
                          <a:pt x="15139" y="25488"/>
                        </a:cubicBezTo>
                        <a:cubicBezTo>
                          <a:pt x="16400" y="25564"/>
                          <a:pt x="17669" y="25739"/>
                          <a:pt x="18939" y="25739"/>
                        </a:cubicBezTo>
                        <a:cubicBezTo>
                          <a:pt x="18999" y="25739"/>
                          <a:pt x="19058" y="25738"/>
                          <a:pt x="19118" y="25737"/>
                        </a:cubicBezTo>
                        <a:cubicBezTo>
                          <a:pt x="20019" y="25728"/>
                          <a:pt x="21090" y="25630"/>
                          <a:pt x="21902" y="25184"/>
                        </a:cubicBezTo>
                        <a:cubicBezTo>
                          <a:pt x="21941" y="25160"/>
                          <a:pt x="21917" y="25101"/>
                          <a:pt x="21880" y="25101"/>
                        </a:cubicBezTo>
                        <a:cubicBezTo>
                          <a:pt x="21876" y="25101"/>
                          <a:pt x="21871" y="25102"/>
                          <a:pt x="21866" y="25104"/>
                        </a:cubicBezTo>
                        <a:cubicBezTo>
                          <a:pt x="20884" y="25408"/>
                          <a:pt x="19886" y="25568"/>
                          <a:pt x="18854" y="25568"/>
                        </a:cubicBezTo>
                        <a:cubicBezTo>
                          <a:pt x="18826" y="25568"/>
                          <a:pt x="18798" y="25568"/>
                          <a:pt x="18770" y="25568"/>
                        </a:cubicBezTo>
                        <a:cubicBezTo>
                          <a:pt x="17379" y="25559"/>
                          <a:pt x="15996" y="25345"/>
                          <a:pt x="14604" y="25300"/>
                        </a:cubicBezTo>
                        <a:cubicBezTo>
                          <a:pt x="14502" y="25296"/>
                          <a:pt x="14397" y="25293"/>
                          <a:pt x="14292" y="25293"/>
                        </a:cubicBezTo>
                        <a:cubicBezTo>
                          <a:pt x="14187" y="25293"/>
                          <a:pt x="14082" y="25296"/>
                          <a:pt x="13980" y="25300"/>
                        </a:cubicBezTo>
                        <a:cubicBezTo>
                          <a:pt x="14729" y="25095"/>
                          <a:pt x="15461" y="24818"/>
                          <a:pt x="16210" y="24613"/>
                        </a:cubicBezTo>
                        <a:cubicBezTo>
                          <a:pt x="16487" y="24587"/>
                          <a:pt x="16763" y="24560"/>
                          <a:pt x="17040" y="24542"/>
                        </a:cubicBezTo>
                        <a:cubicBezTo>
                          <a:pt x="17548" y="24497"/>
                          <a:pt x="18048" y="24408"/>
                          <a:pt x="18547" y="24319"/>
                        </a:cubicBezTo>
                        <a:cubicBezTo>
                          <a:pt x="18592" y="24310"/>
                          <a:pt x="18637" y="24301"/>
                          <a:pt x="18681" y="24292"/>
                        </a:cubicBezTo>
                        <a:lnTo>
                          <a:pt x="18690" y="24292"/>
                        </a:lnTo>
                        <a:cubicBezTo>
                          <a:pt x="19091" y="24212"/>
                          <a:pt x="19502" y="24132"/>
                          <a:pt x="19903" y="24069"/>
                        </a:cubicBezTo>
                        <a:lnTo>
                          <a:pt x="19948" y="24069"/>
                        </a:lnTo>
                        <a:cubicBezTo>
                          <a:pt x="19948" y="24060"/>
                          <a:pt x="19957" y="24060"/>
                          <a:pt x="19957" y="24060"/>
                        </a:cubicBezTo>
                        <a:cubicBezTo>
                          <a:pt x="20091" y="24042"/>
                          <a:pt x="20224" y="24024"/>
                          <a:pt x="20358" y="24007"/>
                        </a:cubicBezTo>
                        <a:cubicBezTo>
                          <a:pt x="21142" y="23917"/>
                          <a:pt x="21935" y="23868"/>
                          <a:pt x="22727" y="23868"/>
                        </a:cubicBezTo>
                        <a:cubicBezTo>
                          <a:pt x="23035" y="23868"/>
                          <a:pt x="23343" y="23876"/>
                          <a:pt x="23650" y="23891"/>
                        </a:cubicBezTo>
                        <a:cubicBezTo>
                          <a:pt x="24774" y="23935"/>
                          <a:pt x="25916" y="24024"/>
                          <a:pt x="27022" y="24185"/>
                        </a:cubicBezTo>
                        <a:cubicBezTo>
                          <a:pt x="27950" y="24319"/>
                          <a:pt x="28878" y="24479"/>
                          <a:pt x="29806" y="24569"/>
                        </a:cubicBezTo>
                        <a:cubicBezTo>
                          <a:pt x="30317" y="24616"/>
                          <a:pt x="30833" y="24640"/>
                          <a:pt x="31349" y="24640"/>
                        </a:cubicBezTo>
                        <a:cubicBezTo>
                          <a:pt x="31608" y="24640"/>
                          <a:pt x="31866" y="24634"/>
                          <a:pt x="32125" y="24622"/>
                        </a:cubicBezTo>
                        <a:cubicBezTo>
                          <a:pt x="32411" y="24604"/>
                          <a:pt x="32687" y="24569"/>
                          <a:pt x="32964" y="24515"/>
                        </a:cubicBezTo>
                        <a:lnTo>
                          <a:pt x="32973" y="24515"/>
                        </a:lnTo>
                        <a:cubicBezTo>
                          <a:pt x="32678" y="24667"/>
                          <a:pt x="32384" y="24810"/>
                          <a:pt x="32098" y="24925"/>
                        </a:cubicBezTo>
                        <a:cubicBezTo>
                          <a:pt x="31599" y="25131"/>
                          <a:pt x="31046" y="25220"/>
                          <a:pt x="30519" y="25336"/>
                        </a:cubicBezTo>
                        <a:cubicBezTo>
                          <a:pt x="30059" y="25429"/>
                          <a:pt x="29593" y="25523"/>
                          <a:pt x="29126" y="25523"/>
                        </a:cubicBezTo>
                        <a:cubicBezTo>
                          <a:pt x="29013" y="25523"/>
                          <a:pt x="28901" y="25517"/>
                          <a:pt x="28789" y="25505"/>
                        </a:cubicBezTo>
                        <a:cubicBezTo>
                          <a:pt x="28557" y="25479"/>
                          <a:pt x="28320" y="25476"/>
                          <a:pt x="28085" y="25476"/>
                        </a:cubicBezTo>
                        <a:cubicBezTo>
                          <a:pt x="28038" y="25476"/>
                          <a:pt x="27991" y="25476"/>
                          <a:pt x="27944" y="25476"/>
                        </a:cubicBezTo>
                        <a:cubicBezTo>
                          <a:pt x="27756" y="25476"/>
                          <a:pt x="27570" y="25475"/>
                          <a:pt x="27388" y="25461"/>
                        </a:cubicBezTo>
                        <a:cubicBezTo>
                          <a:pt x="26939" y="25430"/>
                          <a:pt x="26457" y="25276"/>
                          <a:pt x="25998" y="25276"/>
                        </a:cubicBezTo>
                        <a:cubicBezTo>
                          <a:pt x="25919" y="25276"/>
                          <a:pt x="25841" y="25281"/>
                          <a:pt x="25764" y="25291"/>
                        </a:cubicBezTo>
                        <a:cubicBezTo>
                          <a:pt x="25756" y="25291"/>
                          <a:pt x="25756" y="25309"/>
                          <a:pt x="25764" y="25309"/>
                        </a:cubicBezTo>
                        <a:cubicBezTo>
                          <a:pt x="25790" y="25308"/>
                          <a:pt x="25816" y="25307"/>
                          <a:pt x="25841" y="25307"/>
                        </a:cubicBezTo>
                        <a:cubicBezTo>
                          <a:pt x="26306" y="25307"/>
                          <a:pt x="26771" y="25526"/>
                          <a:pt x="27227" y="25577"/>
                        </a:cubicBezTo>
                        <a:cubicBezTo>
                          <a:pt x="27691" y="25630"/>
                          <a:pt x="28164" y="25648"/>
                          <a:pt x="28628" y="25648"/>
                        </a:cubicBezTo>
                        <a:cubicBezTo>
                          <a:pt x="28661" y="25648"/>
                          <a:pt x="28694" y="25649"/>
                          <a:pt x="28727" y="25649"/>
                        </a:cubicBezTo>
                        <a:cubicBezTo>
                          <a:pt x="29752" y="25649"/>
                          <a:pt x="30721" y="25514"/>
                          <a:pt x="31715" y="25238"/>
                        </a:cubicBezTo>
                        <a:cubicBezTo>
                          <a:pt x="32393" y="25050"/>
                          <a:pt x="32973" y="24694"/>
                          <a:pt x="33597" y="24381"/>
                        </a:cubicBezTo>
                        <a:cubicBezTo>
                          <a:pt x="34596" y="23873"/>
                          <a:pt x="35578" y="23659"/>
                          <a:pt x="36693" y="23641"/>
                        </a:cubicBezTo>
                        <a:cubicBezTo>
                          <a:pt x="36719" y="23641"/>
                          <a:pt x="36728" y="23605"/>
                          <a:pt x="36693" y="23596"/>
                        </a:cubicBezTo>
                        <a:cubicBezTo>
                          <a:pt x="36434" y="23525"/>
                          <a:pt x="36181" y="23494"/>
                          <a:pt x="35931" y="23494"/>
                        </a:cubicBezTo>
                        <a:cubicBezTo>
                          <a:pt x="35335" y="23494"/>
                          <a:pt x="34760" y="23672"/>
                          <a:pt x="34195" y="23917"/>
                        </a:cubicBezTo>
                        <a:cubicBezTo>
                          <a:pt x="34115" y="23926"/>
                          <a:pt x="34034" y="23944"/>
                          <a:pt x="33954" y="23962"/>
                        </a:cubicBezTo>
                        <a:cubicBezTo>
                          <a:pt x="33940" y="23962"/>
                          <a:pt x="33925" y="23962"/>
                          <a:pt x="33911" y="23962"/>
                        </a:cubicBezTo>
                        <a:cubicBezTo>
                          <a:pt x="33036" y="23962"/>
                          <a:pt x="32239" y="23696"/>
                          <a:pt x="31545" y="23257"/>
                        </a:cubicBezTo>
                        <a:lnTo>
                          <a:pt x="31545" y="23257"/>
                        </a:lnTo>
                        <a:cubicBezTo>
                          <a:pt x="31946" y="23354"/>
                          <a:pt x="32378" y="23399"/>
                          <a:pt x="32806" y="23399"/>
                        </a:cubicBezTo>
                        <a:cubicBezTo>
                          <a:pt x="33245" y="23399"/>
                          <a:pt x="33682" y="23352"/>
                          <a:pt x="34079" y="23266"/>
                        </a:cubicBezTo>
                        <a:cubicBezTo>
                          <a:pt x="34605" y="23159"/>
                          <a:pt x="35114" y="23061"/>
                          <a:pt x="35613" y="22883"/>
                        </a:cubicBezTo>
                        <a:cubicBezTo>
                          <a:pt x="36247" y="22642"/>
                          <a:pt x="36907" y="22410"/>
                          <a:pt x="37549" y="22214"/>
                        </a:cubicBezTo>
                        <a:cubicBezTo>
                          <a:pt x="38302" y="21975"/>
                          <a:pt x="39143" y="21798"/>
                          <a:pt x="39967" y="21798"/>
                        </a:cubicBezTo>
                        <a:cubicBezTo>
                          <a:pt x="40315" y="21798"/>
                          <a:pt x="40659" y="21830"/>
                          <a:pt x="40993" y="21901"/>
                        </a:cubicBezTo>
                        <a:cubicBezTo>
                          <a:pt x="41144" y="21946"/>
                          <a:pt x="41287" y="21999"/>
                          <a:pt x="41430" y="22035"/>
                        </a:cubicBezTo>
                        <a:cubicBezTo>
                          <a:pt x="41439" y="22040"/>
                          <a:pt x="41445" y="22042"/>
                          <a:pt x="41452" y="22042"/>
                        </a:cubicBezTo>
                        <a:cubicBezTo>
                          <a:pt x="41459" y="22042"/>
                          <a:pt x="41465" y="22040"/>
                          <a:pt x="41474" y="22035"/>
                        </a:cubicBezTo>
                        <a:cubicBezTo>
                          <a:pt x="41492" y="22044"/>
                          <a:pt x="41501" y="22044"/>
                          <a:pt x="41519" y="22053"/>
                        </a:cubicBezTo>
                        <a:cubicBezTo>
                          <a:pt x="41804" y="22161"/>
                          <a:pt x="42239" y="22284"/>
                          <a:pt x="42627" y="22284"/>
                        </a:cubicBezTo>
                        <a:cubicBezTo>
                          <a:pt x="42846" y="22284"/>
                          <a:pt x="43051" y="22245"/>
                          <a:pt x="43205" y="22142"/>
                        </a:cubicBezTo>
                        <a:cubicBezTo>
                          <a:pt x="43221" y="22134"/>
                          <a:pt x="43216" y="22105"/>
                          <a:pt x="43195" y="22105"/>
                        </a:cubicBezTo>
                        <a:cubicBezTo>
                          <a:pt x="43193" y="22105"/>
                          <a:pt x="43190" y="22105"/>
                          <a:pt x="43187" y="22106"/>
                        </a:cubicBezTo>
                        <a:cubicBezTo>
                          <a:pt x="43070" y="22134"/>
                          <a:pt x="42951" y="22146"/>
                          <a:pt x="42830" y="22146"/>
                        </a:cubicBezTo>
                        <a:cubicBezTo>
                          <a:pt x="42244" y="22146"/>
                          <a:pt x="41629" y="21866"/>
                          <a:pt x="41082" y="21741"/>
                        </a:cubicBezTo>
                        <a:lnTo>
                          <a:pt x="41055" y="21741"/>
                        </a:lnTo>
                        <a:cubicBezTo>
                          <a:pt x="40600" y="21571"/>
                          <a:pt x="40154" y="21384"/>
                          <a:pt x="39690" y="21295"/>
                        </a:cubicBezTo>
                        <a:cubicBezTo>
                          <a:pt x="39129" y="21185"/>
                          <a:pt x="38547" y="21134"/>
                          <a:pt x="37963" y="21134"/>
                        </a:cubicBezTo>
                        <a:cubicBezTo>
                          <a:pt x="37405" y="21134"/>
                          <a:pt x="36845" y="21181"/>
                          <a:pt x="36300" y="21268"/>
                        </a:cubicBezTo>
                        <a:cubicBezTo>
                          <a:pt x="35247" y="21428"/>
                          <a:pt x="34230" y="21830"/>
                          <a:pt x="33178" y="21990"/>
                        </a:cubicBezTo>
                        <a:cubicBezTo>
                          <a:pt x="32718" y="22056"/>
                          <a:pt x="32258" y="22078"/>
                          <a:pt x="31799" y="22078"/>
                        </a:cubicBezTo>
                        <a:cubicBezTo>
                          <a:pt x="31634" y="22078"/>
                          <a:pt x="31469" y="22075"/>
                          <a:pt x="31304" y="22071"/>
                        </a:cubicBezTo>
                        <a:cubicBezTo>
                          <a:pt x="30983" y="22062"/>
                          <a:pt x="30662" y="22017"/>
                          <a:pt x="30359" y="21946"/>
                        </a:cubicBezTo>
                        <a:cubicBezTo>
                          <a:pt x="30163" y="21892"/>
                          <a:pt x="30011" y="21750"/>
                          <a:pt x="29850" y="21634"/>
                        </a:cubicBezTo>
                        <a:cubicBezTo>
                          <a:pt x="29270" y="20849"/>
                          <a:pt x="28833" y="19948"/>
                          <a:pt x="28566" y="19064"/>
                        </a:cubicBezTo>
                        <a:cubicBezTo>
                          <a:pt x="28601" y="19047"/>
                          <a:pt x="28637" y="19011"/>
                          <a:pt x="28673" y="18975"/>
                        </a:cubicBezTo>
                        <a:cubicBezTo>
                          <a:pt x="28748" y="18898"/>
                          <a:pt x="28841" y="18868"/>
                          <a:pt x="28939" y="18868"/>
                        </a:cubicBezTo>
                        <a:cubicBezTo>
                          <a:pt x="29215" y="18868"/>
                          <a:pt x="29538" y="19096"/>
                          <a:pt x="29663" y="19136"/>
                        </a:cubicBezTo>
                        <a:cubicBezTo>
                          <a:pt x="29770" y="19168"/>
                          <a:pt x="29890" y="19213"/>
                          <a:pt x="30030" y="19213"/>
                        </a:cubicBezTo>
                        <a:cubicBezTo>
                          <a:pt x="30124" y="19213"/>
                          <a:pt x="30227" y="19193"/>
                          <a:pt x="30341" y="19136"/>
                        </a:cubicBezTo>
                        <a:cubicBezTo>
                          <a:pt x="30457" y="19082"/>
                          <a:pt x="30510" y="18993"/>
                          <a:pt x="30484" y="18868"/>
                        </a:cubicBezTo>
                        <a:cubicBezTo>
                          <a:pt x="30466" y="18806"/>
                          <a:pt x="30394" y="18618"/>
                          <a:pt x="30457" y="18556"/>
                        </a:cubicBezTo>
                        <a:cubicBezTo>
                          <a:pt x="30471" y="18541"/>
                          <a:pt x="30491" y="18535"/>
                          <a:pt x="30513" y="18535"/>
                        </a:cubicBezTo>
                        <a:cubicBezTo>
                          <a:pt x="30586" y="18535"/>
                          <a:pt x="30690" y="18603"/>
                          <a:pt x="30751" y="18672"/>
                        </a:cubicBezTo>
                        <a:cubicBezTo>
                          <a:pt x="30832" y="18752"/>
                          <a:pt x="30912" y="18850"/>
                          <a:pt x="31010" y="18922"/>
                        </a:cubicBezTo>
                        <a:cubicBezTo>
                          <a:pt x="31187" y="19055"/>
                          <a:pt x="31394" y="19166"/>
                          <a:pt x="31580" y="19166"/>
                        </a:cubicBezTo>
                        <a:cubicBezTo>
                          <a:pt x="31742" y="19166"/>
                          <a:pt x="31887" y="19083"/>
                          <a:pt x="31982" y="18859"/>
                        </a:cubicBezTo>
                        <a:cubicBezTo>
                          <a:pt x="32134" y="18493"/>
                          <a:pt x="31474" y="17923"/>
                          <a:pt x="31260" y="17726"/>
                        </a:cubicBezTo>
                        <a:cubicBezTo>
                          <a:pt x="30742" y="17236"/>
                          <a:pt x="30207" y="16763"/>
                          <a:pt x="29574" y="16433"/>
                        </a:cubicBezTo>
                        <a:cubicBezTo>
                          <a:pt x="29047" y="16156"/>
                          <a:pt x="28432" y="16013"/>
                          <a:pt x="27816" y="16005"/>
                        </a:cubicBezTo>
                        <a:cubicBezTo>
                          <a:pt x="29199" y="15531"/>
                          <a:pt x="30594" y="14933"/>
                          <a:pt x="32064" y="14933"/>
                        </a:cubicBezTo>
                        <a:cubicBezTo>
                          <a:pt x="32311" y="14933"/>
                          <a:pt x="32560" y="14950"/>
                          <a:pt x="32812" y="14988"/>
                        </a:cubicBezTo>
                        <a:cubicBezTo>
                          <a:pt x="33874" y="15139"/>
                          <a:pt x="34864" y="15567"/>
                          <a:pt x="35908" y="15808"/>
                        </a:cubicBezTo>
                        <a:cubicBezTo>
                          <a:pt x="36177" y="15871"/>
                          <a:pt x="36449" y="15899"/>
                          <a:pt x="36721" y="15899"/>
                        </a:cubicBezTo>
                        <a:cubicBezTo>
                          <a:pt x="37025" y="15899"/>
                          <a:pt x="37328" y="15865"/>
                          <a:pt x="37629" y="15808"/>
                        </a:cubicBezTo>
                        <a:lnTo>
                          <a:pt x="37799" y="15808"/>
                        </a:lnTo>
                        <a:cubicBezTo>
                          <a:pt x="39155" y="15666"/>
                          <a:pt x="39699" y="14738"/>
                          <a:pt x="40609" y="14140"/>
                        </a:cubicBezTo>
                        <a:cubicBezTo>
                          <a:pt x="40627" y="14131"/>
                          <a:pt x="40618" y="14122"/>
                          <a:pt x="40618" y="14113"/>
                        </a:cubicBezTo>
                        <a:cubicBezTo>
                          <a:pt x="40618" y="14090"/>
                          <a:pt x="40605" y="14067"/>
                          <a:pt x="40584" y="14067"/>
                        </a:cubicBezTo>
                        <a:cubicBezTo>
                          <a:pt x="40580" y="14067"/>
                          <a:pt x="40577" y="14067"/>
                          <a:pt x="40573" y="14069"/>
                        </a:cubicBezTo>
                        <a:cubicBezTo>
                          <a:pt x="40520" y="14086"/>
                          <a:pt x="40440" y="14131"/>
                          <a:pt x="40395" y="14158"/>
                        </a:cubicBezTo>
                        <a:cubicBezTo>
                          <a:pt x="40215" y="14198"/>
                          <a:pt x="40033" y="14213"/>
                          <a:pt x="39851" y="14213"/>
                        </a:cubicBezTo>
                        <a:cubicBezTo>
                          <a:pt x="39544" y="14213"/>
                          <a:pt x="39237" y="14170"/>
                          <a:pt x="38941" y="14131"/>
                        </a:cubicBezTo>
                        <a:cubicBezTo>
                          <a:pt x="38361" y="14069"/>
                          <a:pt x="37781" y="13971"/>
                          <a:pt x="37210" y="13855"/>
                        </a:cubicBezTo>
                        <a:cubicBezTo>
                          <a:pt x="35810" y="13578"/>
                          <a:pt x="34471" y="13007"/>
                          <a:pt x="33071" y="12686"/>
                        </a:cubicBezTo>
                        <a:cubicBezTo>
                          <a:pt x="32437" y="12537"/>
                          <a:pt x="31792" y="12483"/>
                          <a:pt x="31144" y="12483"/>
                        </a:cubicBezTo>
                        <a:cubicBezTo>
                          <a:pt x="30551" y="12483"/>
                          <a:pt x="29957" y="12528"/>
                          <a:pt x="29369" y="12588"/>
                        </a:cubicBezTo>
                        <a:cubicBezTo>
                          <a:pt x="28619" y="12668"/>
                          <a:pt x="27843" y="12757"/>
                          <a:pt x="27103" y="12962"/>
                        </a:cubicBezTo>
                        <a:cubicBezTo>
                          <a:pt x="26630" y="13043"/>
                          <a:pt x="26157" y="13159"/>
                          <a:pt x="25693" y="13284"/>
                        </a:cubicBezTo>
                        <a:cubicBezTo>
                          <a:pt x="24893" y="13443"/>
                          <a:pt x="24092" y="13517"/>
                          <a:pt x="23287" y="13517"/>
                        </a:cubicBezTo>
                        <a:cubicBezTo>
                          <a:pt x="22424" y="13517"/>
                          <a:pt x="21557" y="13432"/>
                          <a:pt x="20679" y="13275"/>
                        </a:cubicBezTo>
                        <a:cubicBezTo>
                          <a:pt x="19859" y="13132"/>
                          <a:pt x="19047" y="12927"/>
                          <a:pt x="18244" y="12695"/>
                        </a:cubicBezTo>
                        <a:lnTo>
                          <a:pt x="18244" y="12695"/>
                        </a:lnTo>
                        <a:cubicBezTo>
                          <a:pt x="18404" y="12712"/>
                          <a:pt x="18566" y="12720"/>
                          <a:pt x="18729" y="12720"/>
                        </a:cubicBezTo>
                        <a:cubicBezTo>
                          <a:pt x="19724" y="12720"/>
                          <a:pt x="20751" y="12419"/>
                          <a:pt x="21679" y="12151"/>
                        </a:cubicBezTo>
                        <a:cubicBezTo>
                          <a:pt x="22490" y="11919"/>
                          <a:pt x="23311" y="11669"/>
                          <a:pt x="24150" y="11535"/>
                        </a:cubicBezTo>
                        <a:cubicBezTo>
                          <a:pt x="24419" y="11493"/>
                          <a:pt x="24679" y="11473"/>
                          <a:pt x="24935" y="11473"/>
                        </a:cubicBezTo>
                        <a:cubicBezTo>
                          <a:pt x="25485" y="11473"/>
                          <a:pt x="26016" y="11562"/>
                          <a:pt x="26576" y="11696"/>
                        </a:cubicBezTo>
                        <a:cubicBezTo>
                          <a:pt x="27727" y="11972"/>
                          <a:pt x="28941" y="12185"/>
                          <a:pt x="30143" y="12185"/>
                        </a:cubicBezTo>
                        <a:cubicBezTo>
                          <a:pt x="30572" y="12185"/>
                          <a:pt x="30999" y="12158"/>
                          <a:pt x="31420" y="12097"/>
                        </a:cubicBezTo>
                        <a:cubicBezTo>
                          <a:pt x="32518" y="11937"/>
                          <a:pt x="34025" y="11490"/>
                          <a:pt x="34346" y="10268"/>
                        </a:cubicBezTo>
                        <a:cubicBezTo>
                          <a:pt x="34364" y="10242"/>
                          <a:pt x="34382" y="10215"/>
                          <a:pt x="34391" y="10179"/>
                        </a:cubicBezTo>
                        <a:cubicBezTo>
                          <a:pt x="34569" y="9733"/>
                          <a:pt x="34498" y="9153"/>
                          <a:pt x="34007" y="8966"/>
                        </a:cubicBezTo>
                        <a:cubicBezTo>
                          <a:pt x="34004" y="8963"/>
                          <a:pt x="34003" y="8962"/>
                          <a:pt x="34001" y="8962"/>
                        </a:cubicBezTo>
                        <a:cubicBezTo>
                          <a:pt x="33999" y="8962"/>
                          <a:pt x="33999" y="8966"/>
                          <a:pt x="33999" y="8966"/>
                        </a:cubicBezTo>
                        <a:cubicBezTo>
                          <a:pt x="33945" y="8930"/>
                          <a:pt x="33874" y="8894"/>
                          <a:pt x="33793" y="8877"/>
                        </a:cubicBezTo>
                        <a:lnTo>
                          <a:pt x="33776" y="8877"/>
                        </a:lnTo>
                        <a:cubicBezTo>
                          <a:pt x="33615" y="8778"/>
                          <a:pt x="33472" y="8654"/>
                          <a:pt x="33338" y="8547"/>
                        </a:cubicBezTo>
                        <a:cubicBezTo>
                          <a:pt x="33026" y="8306"/>
                          <a:pt x="32705" y="8083"/>
                          <a:pt x="32402" y="7842"/>
                        </a:cubicBezTo>
                        <a:cubicBezTo>
                          <a:pt x="31777" y="7333"/>
                          <a:pt x="31188" y="6745"/>
                          <a:pt x="30635" y="6165"/>
                        </a:cubicBezTo>
                        <a:cubicBezTo>
                          <a:pt x="30278" y="5790"/>
                          <a:pt x="29931" y="5406"/>
                          <a:pt x="29636" y="4978"/>
                        </a:cubicBezTo>
                        <a:cubicBezTo>
                          <a:pt x="29351" y="4559"/>
                          <a:pt x="29137" y="4095"/>
                          <a:pt x="28878" y="3649"/>
                        </a:cubicBezTo>
                        <a:cubicBezTo>
                          <a:pt x="28405" y="2819"/>
                          <a:pt x="27852" y="1847"/>
                          <a:pt x="27076" y="1249"/>
                        </a:cubicBezTo>
                        <a:cubicBezTo>
                          <a:pt x="26371" y="705"/>
                          <a:pt x="25470" y="259"/>
                          <a:pt x="24587" y="72"/>
                        </a:cubicBezTo>
                        <a:cubicBezTo>
                          <a:pt x="24342" y="22"/>
                          <a:pt x="24093" y="0"/>
                          <a:pt x="2384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65" name="Google Shape;6565;p20"/>
                  <p:cNvSpPr/>
                  <p:nvPr/>
                </p:nvSpPr>
                <p:spPr>
                  <a:xfrm>
                    <a:off x="5720830" y="4364814"/>
                    <a:ext cx="794377" cy="1299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14" h="2194" extrusionOk="0">
                        <a:moveTo>
                          <a:pt x="13384" y="0"/>
                        </a:moveTo>
                        <a:cubicBezTo>
                          <a:pt x="13380" y="0"/>
                          <a:pt x="13376" y="2"/>
                          <a:pt x="13373" y="5"/>
                        </a:cubicBezTo>
                        <a:cubicBezTo>
                          <a:pt x="13060" y="211"/>
                          <a:pt x="12561" y="219"/>
                          <a:pt x="12204" y="255"/>
                        </a:cubicBezTo>
                        <a:cubicBezTo>
                          <a:pt x="11847" y="291"/>
                          <a:pt x="11490" y="318"/>
                          <a:pt x="11134" y="335"/>
                        </a:cubicBezTo>
                        <a:cubicBezTo>
                          <a:pt x="10554" y="353"/>
                          <a:pt x="9965" y="353"/>
                          <a:pt x="9385" y="353"/>
                        </a:cubicBezTo>
                        <a:cubicBezTo>
                          <a:pt x="8725" y="353"/>
                          <a:pt x="8065" y="451"/>
                          <a:pt x="7405" y="469"/>
                        </a:cubicBezTo>
                        <a:cubicBezTo>
                          <a:pt x="6129" y="505"/>
                          <a:pt x="4782" y="764"/>
                          <a:pt x="3560" y="1138"/>
                        </a:cubicBezTo>
                        <a:cubicBezTo>
                          <a:pt x="2971" y="1317"/>
                          <a:pt x="2391" y="1522"/>
                          <a:pt x="1811" y="1736"/>
                        </a:cubicBezTo>
                        <a:cubicBezTo>
                          <a:pt x="1222" y="1959"/>
                          <a:pt x="651" y="2066"/>
                          <a:pt x="36" y="2137"/>
                        </a:cubicBezTo>
                        <a:cubicBezTo>
                          <a:pt x="0" y="2146"/>
                          <a:pt x="0" y="2191"/>
                          <a:pt x="36" y="2191"/>
                        </a:cubicBezTo>
                        <a:cubicBezTo>
                          <a:pt x="86" y="2193"/>
                          <a:pt x="136" y="2194"/>
                          <a:pt x="185" y="2194"/>
                        </a:cubicBezTo>
                        <a:cubicBezTo>
                          <a:pt x="1290" y="2194"/>
                          <a:pt x="2251" y="1730"/>
                          <a:pt x="3301" y="1406"/>
                        </a:cubicBezTo>
                        <a:cubicBezTo>
                          <a:pt x="4755" y="960"/>
                          <a:pt x="6236" y="737"/>
                          <a:pt x="7752" y="630"/>
                        </a:cubicBezTo>
                        <a:cubicBezTo>
                          <a:pt x="8948" y="541"/>
                          <a:pt x="10134" y="550"/>
                          <a:pt x="11330" y="487"/>
                        </a:cubicBezTo>
                        <a:cubicBezTo>
                          <a:pt x="11936" y="460"/>
                          <a:pt x="12918" y="469"/>
                          <a:pt x="13399" y="32"/>
                        </a:cubicBezTo>
                        <a:cubicBezTo>
                          <a:pt x="13414" y="25"/>
                          <a:pt x="13399" y="0"/>
                          <a:pt x="13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66" name="Google Shape;6566;p20"/>
                  <p:cNvSpPr/>
                  <p:nvPr/>
                </p:nvSpPr>
                <p:spPr>
                  <a:xfrm>
                    <a:off x="7211690" y="3996114"/>
                    <a:ext cx="53416" cy="462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2" h="781" extrusionOk="0">
                        <a:moveTo>
                          <a:pt x="353" y="83"/>
                        </a:moveTo>
                        <a:cubicBezTo>
                          <a:pt x="602" y="83"/>
                          <a:pt x="843" y="472"/>
                          <a:pt x="509" y="567"/>
                        </a:cubicBezTo>
                        <a:cubicBezTo>
                          <a:pt x="485" y="574"/>
                          <a:pt x="462" y="577"/>
                          <a:pt x="441" y="577"/>
                        </a:cubicBezTo>
                        <a:cubicBezTo>
                          <a:pt x="332" y="577"/>
                          <a:pt x="253" y="491"/>
                          <a:pt x="223" y="379"/>
                        </a:cubicBezTo>
                        <a:cubicBezTo>
                          <a:pt x="205" y="308"/>
                          <a:pt x="241" y="147"/>
                          <a:pt x="304" y="85"/>
                        </a:cubicBezTo>
                        <a:lnTo>
                          <a:pt x="321" y="85"/>
                        </a:lnTo>
                        <a:cubicBezTo>
                          <a:pt x="332" y="83"/>
                          <a:pt x="342" y="83"/>
                          <a:pt x="353" y="83"/>
                        </a:cubicBezTo>
                        <a:close/>
                        <a:moveTo>
                          <a:pt x="384" y="0"/>
                        </a:moveTo>
                        <a:cubicBezTo>
                          <a:pt x="354" y="0"/>
                          <a:pt x="323" y="4"/>
                          <a:pt x="295" y="13"/>
                        </a:cubicBezTo>
                        <a:cubicBezTo>
                          <a:pt x="286" y="13"/>
                          <a:pt x="277" y="22"/>
                          <a:pt x="268" y="40"/>
                        </a:cubicBezTo>
                        <a:cubicBezTo>
                          <a:pt x="98" y="85"/>
                          <a:pt x="0" y="254"/>
                          <a:pt x="36" y="433"/>
                        </a:cubicBezTo>
                        <a:cubicBezTo>
                          <a:pt x="80" y="641"/>
                          <a:pt x="242" y="780"/>
                          <a:pt x="439" y="780"/>
                        </a:cubicBezTo>
                        <a:cubicBezTo>
                          <a:pt x="479" y="780"/>
                          <a:pt x="520" y="775"/>
                          <a:pt x="562" y="763"/>
                        </a:cubicBezTo>
                        <a:cubicBezTo>
                          <a:pt x="812" y="683"/>
                          <a:pt x="901" y="433"/>
                          <a:pt x="767" y="219"/>
                        </a:cubicBezTo>
                        <a:cubicBezTo>
                          <a:pt x="693" y="100"/>
                          <a:pt x="533" y="0"/>
                          <a:pt x="3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67" name="Google Shape;6567;p20"/>
                  <p:cNvSpPr/>
                  <p:nvPr/>
                </p:nvSpPr>
                <p:spPr>
                  <a:xfrm>
                    <a:off x="7225962" y="3921556"/>
                    <a:ext cx="42283" cy="338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4" h="571" extrusionOk="0">
                        <a:moveTo>
                          <a:pt x="327" y="85"/>
                        </a:moveTo>
                        <a:cubicBezTo>
                          <a:pt x="395" y="85"/>
                          <a:pt x="440" y="142"/>
                          <a:pt x="491" y="193"/>
                        </a:cubicBezTo>
                        <a:cubicBezTo>
                          <a:pt x="580" y="282"/>
                          <a:pt x="464" y="371"/>
                          <a:pt x="375" y="398"/>
                        </a:cubicBezTo>
                        <a:cubicBezTo>
                          <a:pt x="362" y="402"/>
                          <a:pt x="349" y="404"/>
                          <a:pt x="337" y="404"/>
                        </a:cubicBezTo>
                        <a:cubicBezTo>
                          <a:pt x="273" y="404"/>
                          <a:pt x="219" y="350"/>
                          <a:pt x="196" y="282"/>
                        </a:cubicBezTo>
                        <a:cubicBezTo>
                          <a:pt x="170" y="202"/>
                          <a:pt x="196" y="139"/>
                          <a:pt x="259" y="95"/>
                        </a:cubicBezTo>
                        <a:lnTo>
                          <a:pt x="277" y="95"/>
                        </a:lnTo>
                        <a:cubicBezTo>
                          <a:pt x="295" y="88"/>
                          <a:pt x="312" y="85"/>
                          <a:pt x="327" y="85"/>
                        </a:cubicBezTo>
                        <a:close/>
                        <a:moveTo>
                          <a:pt x="362" y="1"/>
                        </a:moveTo>
                        <a:cubicBezTo>
                          <a:pt x="323" y="1"/>
                          <a:pt x="285" y="12"/>
                          <a:pt x="250" y="32"/>
                        </a:cubicBezTo>
                        <a:cubicBezTo>
                          <a:pt x="241" y="32"/>
                          <a:pt x="232" y="41"/>
                          <a:pt x="232" y="50"/>
                        </a:cubicBezTo>
                        <a:cubicBezTo>
                          <a:pt x="107" y="95"/>
                          <a:pt x="0" y="184"/>
                          <a:pt x="36" y="327"/>
                        </a:cubicBezTo>
                        <a:cubicBezTo>
                          <a:pt x="65" y="482"/>
                          <a:pt x="205" y="570"/>
                          <a:pt x="354" y="570"/>
                        </a:cubicBezTo>
                        <a:cubicBezTo>
                          <a:pt x="385" y="570"/>
                          <a:pt x="416" y="566"/>
                          <a:pt x="446" y="559"/>
                        </a:cubicBezTo>
                        <a:cubicBezTo>
                          <a:pt x="607" y="523"/>
                          <a:pt x="714" y="327"/>
                          <a:pt x="625" y="175"/>
                        </a:cubicBezTo>
                        <a:cubicBezTo>
                          <a:pt x="598" y="113"/>
                          <a:pt x="509" y="59"/>
                          <a:pt x="455" y="23"/>
                        </a:cubicBezTo>
                        <a:cubicBezTo>
                          <a:pt x="424" y="8"/>
                          <a:pt x="393" y="1"/>
                          <a:pt x="36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68" name="Google Shape;6568;p20"/>
                  <p:cNvSpPr/>
                  <p:nvPr/>
                </p:nvSpPr>
                <p:spPr>
                  <a:xfrm>
                    <a:off x="7118182" y="4008372"/>
                    <a:ext cx="29077" cy="25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24" extrusionOk="0">
                        <a:moveTo>
                          <a:pt x="218" y="58"/>
                        </a:moveTo>
                        <a:cubicBezTo>
                          <a:pt x="318" y="58"/>
                          <a:pt x="397" y="199"/>
                          <a:pt x="295" y="270"/>
                        </a:cubicBezTo>
                        <a:cubicBezTo>
                          <a:pt x="279" y="279"/>
                          <a:pt x="264" y="283"/>
                          <a:pt x="250" y="283"/>
                        </a:cubicBezTo>
                        <a:cubicBezTo>
                          <a:pt x="211" y="283"/>
                          <a:pt x="181" y="250"/>
                          <a:pt x="161" y="217"/>
                        </a:cubicBezTo>
                        <a:cubicBezTo>
                          <a:pt x="134" y="163"/>
                          <a:pt x="143" y="110"/>
                          <a:pt x="179" y="65"/>
                        </a:cubicBezTo>
                        <a:cubicBezTo>
                          <a:pt x="192" y="60"/>
                          <a:pt x="205" y="58"/>
                          <a:pt x="218" y="58"/>
                        </a:cubicBezTo>
                        <a:close/>
                        <a:moveTo>
                          <a:pt x="266" y="0"/>
                        </a:moveTo>
                        <a:cubicBezTo>
                          <a:pt x="236" y="0"/>
                          <a:pt x="205" y="7"/>
                          <a:pt x="179" y="21"/>
                        </a:cubicBezTo>
                        <a:lnTo>
                          <a:pt x="170" y="21"/>
                        </a:lnTo>
                        <a:cubicBezTo>
                          <a:pt x="27" y="21"/>
                          <a:pt x="0" y="154"/>
                          <a:pt x="27" y="270"/>
                        </a:cubicBezTo>
                        <a:cubicBezTo>
                          <a:pt x="51" y="368"/>
                          <a:pt x="142" y="424"/>
                          <a:pt x="235" y="424"/>
                        </a:cubicBezTo>
                        <a:cubicBezTo>
                          <a:pt x="277" y="424"/>
                          <a:pt x="320" y="412"/>
                          <a:pt x="357" y="386"/>
                        </a:cubicBezTo>
                        <a:cubicBezTo>
                          <a:pt x="464" y="306"/>
                          <a:pt x="491" y="163"/>
                          <a:pt x="402" y="65"/>
                        </a:cubicBezTo>
                        <a:cubicBezTo>
                          <a:pt x="368" y="20"/>
                          <a:pt x="317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69" name="Google Shape;6569;p20"/>
                  <p:cNvSpPr/>
                  <p:nvPr/>
                </p:nvSpPr>
                <p:spPr>
                  <a:xfrm>
                    <a:off x="7190016" y="3071284"/>
                    <a:ext cx="38078" cy="339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74" extrusionOk="0">
                        <a:moveTo>
                          <a:pt x="411" y="37"/>
                        </a:moveTo>
                        <a:cubicBezTo>
                          <a:pt x="473" y="45"/>
                          <a:pt x="491" y="81"/>
                          <a:pt x="500" y="144"/>
                        </a:cubicBezTo>
                        <a:cubicBezTo>
                          <a:pt x="509" y="188"/>
                          <a:pt x="527" y="233"/>
                          <a:pt x="518" y="277"/>
                        </a:cubicBezTo>
                        <a:cubicBezTo>
                          <a:pt x="510" y="346"/>
                          <a:pt x="418" y="408"/>
                          <a:pt x="347" y="408"/>
                        </a:cubicBezTo>
                        <a:cubicBezTo>
                          <a:pt x="335" y="408"/>
                          <a:pt x="323" y="406"/>
                          <a:pt x="313" y="402"/>
                        </a:cubicBezTo>
                        <a:cubicBezTo>
                          <a:pt x="232" y="384"/>
                          <a:pt x="188" y="304"/>
                          <a:pt x="206" y="224"/>
                        </a:cubicBezTo>
                        <a:cubicBezTo>
                          <a:pt x="206" y="188"/>
                          <a:pt x="250" y="161"/>
                          <a:pt x="277" y="135"/>
                        </a:cubicBezTo>
                        <a:cubicBezTo>
                          <a:pt x="322" y="90"/>
                          <a:pt x="348" y="54"/>
                          <a:pt x="411" y="37"/>
                        </a:cubicBezTo>
                        <a:close/>
                        <a:moveTo>
                          <a:pt x="329" y="0"/>
                        </a:moveTo>
                        <a:cubicBezTo>
                          <a:pt x="205" y="0"/>
                          <a:pt x="91" y="67"/>
                          <a:pt x="54" y="206"/>
                        </a:cubicBezTo>
                        <a:cubicBezTo>
                          <a:pt x="0" y="367"/>
                          <a:pt x="125" y="554"/>
                          <a:pt x="286" y="572"/>
                        </a:cubicBezTo>
                        <a:cubicBezTo>
                          <a:pt x="295" y="573"/>
                          <a:pt x="304" y="573"/>
                          <a:pt x="314" y="573"/>
                        </a:cubicBezTo>
                        <a:cubicBezTo>
                          <a:pt x="458" y="573"/>
                          <a:pt x="609" y="447"/>
                          <a:pt x="634" y="304"/>
                        </a:cubicBezTo>
                        <a:cubicBezTo>
                          <a:pt x="643" y="233"/>
                          <a:pt x="607" y="144"/>
                          <a:pt x="571" y="81"/>
                        </a:cubicBezTo>
                        <a:cubicBezTo>
                          <a:pt x="541" y="29"/>
                          <a:pt x="499" y="8"/>
                          <a:pt x="443" y="8"/>
                        </a:cubicBezTo>
                        <a:cubicBezTo>
                          <a:pt x="433" y="8"/>
                          <a:pt x="422" y="8"/>
                          <a:pt x="411" y="10"/>
                        </a:cubicBezTo>
                        <a:cubicBezTo>
                          <a:pt x="384" y="3"/>
                          <a:pt x="356" y="0"/>
                          <a:pt x="32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70" name="Google Shape;6570;p20"/>
                  <p:cNvSpPr/>
                  <p:nvPr/>
                </p:nvSpPr>
                <p:spPr>
                  <a:xfrm>
                    <a:off x="7054461" y="2954444"/>
                    <a:ext cx="36302" cy="31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3" h="533" extrusionOk="0">
                        <a:moveTo>
                          <a:pt x="381" y="72"/>
                        </a:moveTo>
                        <a:cubicBezTo>
                          <a:pt x="433" y="72"/>
                          <a:pt x="470" y="109"/>
                          <a:pt x="470" y="190"/>
                        </a:cubicBezTo>
                        <a:cubicBezTo>
                          <a:pt x="461" y="290"/>
                          <a:pt x="406" y="351"/>
                          <a:pt x="304" y="351"/>
                        </a:cubicBezTo>
                        <a:cubicBezTo>
                          <a:pt x="297" y="351"/>
                          <a:pt x="290" y="351"/>
                          <a:pt x="282" y="350"/>
                        </a:cubicBezTo>
                        <a:cubicBezTo>
                          <a:pt x="220" y="341"/>
                          <a:pt x="193" y="315"/>
                          <a:pt x="220" y="252"/>
                        </a:cubicBezTo>
                        <a:cubicBezTo>
                          <a:pt x="256" y="190"/>
                          <a:pt x="273" y="118"/>
                          <a:pt x="345" y="83"/>
                        </a:cubicBezTo>
                        <a:cubicBezTo>
                          <a:pt x="354" y="83"/>
                          <a:pt x="354" y="74"/>
                          <a:pt x="363" y="74"/>
                        </a:cubicBezTo>
                        <a:cubicBezTo>
                          <a:pt x="369" y="73"/>
                          <a:pt x="375" y="72"/>
                          <a:pt x="381" y="72"/>
                        </a:cubicBezTo>
                        <a:close/>
                        <a:moveTo>
                          <a:pt x="396" y="1"/>
                        </a:moveTo>
                        <a:cubicBezTo>
                          <a:pt x="353" y="1"/>
                          <a:pt x="307" y="14"/>
                          <a:pt x="264" y="38"/>
                        </a:cubicBezTo>
                        <a:cubicBezTo>
                          <a:pt x="256" y="47"/>
                          <a:pt x="256" y="47"/>
                          <a:pt x="247" y="56"/>
                        </a:cubicBezTo>
                        <a:cubicBezTo>
                          <a:pt x="157" y="83"/>
                          <a:pt x="68" y="154"/>
                          <a:pt x="41" y="252"/>
                        </a:cubicBezTo>
                        <a:cubicBezTo>
                          <a:pt x="1" y="407"/>
                          <a:pt x="139" y="532"/>
                          <a:pt x="285" y="532"/>
                        </a:cubicBezTo>
                        <a:cubicBezTo>
                          <a:pt x="299" y="532"/>
                          <a:pt x="313" y="531"/>
                          <a:pt x="327" y="529"/>
                        </a:cubicBezTo>
                        <a:cubicBezTo>
                          <a:pt x="514" y="493"/>
                          <a:pt x="612" y="332"/>
                          <a:pt x="577" y="154"/>
                        </a:cubicBezTo>
                        <a:cubicBezTo>
                          <a:pt x="553" y="48"/>
                          <a:pt x="480" y="1"/>
                          <a:pt x="396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71" name="Google Shape;6571;p20"/>
                  <p:cNvSpPr/>
                  <p:nvPr/>
                </p:nvSpPr>
                <p:spPr>
                  <a:xfrm>
                    <a:off x="7367498" y="3855290"/>
                    <a:ext cx="68754" cy="628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1" h="1061" extrusionOk="0">
                        <a:moveTo>
                          <a:pt x="472" y="100"/>
                        </a:moveTo>
                        <a:cubicBezTo>
                          <a:pt x="649" y="100"/>
                          <a:pt x="822" y="240"/>
                          <a:pt x="875" y="420"/>
                        </a:cubicBezTo>
                        <a:cubicBezTo>
                          <a:pt x="938" y="607"/>
                          <a:pt x="724" y="821"/>
                          <a:pt x="545" y="848"/>
                        </a:cubicBezTo>
                        <a:cubicBezTo>
                          <a:pt x="534" y="850"/>
                          <a:pt x="522" y="850"/>
                          <a:pt x="510" y="850"/>
                        </a:cubicBezTo>
                        <a:cubicBezTo>
                          <a:pt x="386" y="850"/>
                          <a:pt x="256" y="766"/>
                          <a:pt x="215" y="652"/>
                        </a:cubicBezTo>
                        <a:cubicBezTo>
                          <a:pt x="170" y="509"/>
                          <a:pt x="188" y="277"/>
                          <a:pt x="278" y="161"/>
                        </a:cubicBezTo>
                        <a:cubicBezTo>
                          <a:pt x="286" y="161"/>
                          <a:pt x="286" y="161"/>
                          <a:pt x="295" y="152"/>
                        </a:cubicBezTo>
                        <a:cubicBezTo>
                          <a:pt x="352" y="116"/>
                          <a:pt x="412" y="100"/>
                          <a:pt x="472" y="100"/>
                        </a:cubicBezTo>
                        <a:close/>
                        <a:moveTo>
                          <a:pt x="520" y="1"/>
                        </a:moveTo>
                        <a:cubicBezTo>
                          <a:pt x="426" y="1"/>
                          <a:pt x="343" y="36"/>
                          <a:pt x="260" y="108"/>
                        </a:cubicBezTo>
                        <a:cubicBezTo>
                          <a:pt x="251" y="117"/>
                          <a:pt x="251" y="125"/>
                          <a:pt x="251" y="134"/>
                        </a:cubicBezTo>
                        <a:cubicBezTo>
                          <a:pt x="162" y="197"/>
                          <a:pt x="54" y="295"/>
                          <a:pt x="37" y="402"/>
                        </a:cubicBezTo>
                        <a:cubicBezTo>
                          <a:pt x="1" y="509"/>
                          <a:pt x="10" y="634"/>
                          <a:pt x="37" y="741"/>
                        </a:cubicBezTo>
                        <a:cubicBezTo>
                          <a:pt x="103" y="941"/>
                          <a:pt x="309" y="1061"/>
                          <a:pt x="509" y="1061"/>
                        </a:cubicBezTo>
                        <a:cubicBezTo>
                          <a:pt x="577" y="1061"/>
                          <a:pt x="645" y="1047"/>
                          <a:pt x="706" y="1018"/>
                        </a:cubicBezTo>
                        <a:cubicBezTo>
                          <a:pt x="964" y="893"/>
                          <a:pt x="1161" y="598"/>
                          <a:pt x="1027" y="313"/>
                        </a:cubicBezTo>
                        <a:cubicBezTo>
                          <a:pt x="964" y="188"/>
                          <a:pt x="795" y="72"/>
                          <a:pt x="670" y="27"/>
                        </a:cubicBezTo>
                        <a:cubicBezTo>
                          <a:pt x="617" y="10"/>
                          <a:pt x="567" y="1"/>
                          <a:pt x="52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72" name="Google Shape;6572;p20"/>
                  <p:cNvSpPr/>
                  <p:nvPr/>
                </p:nvSpPr>
                <p:spPr>
                  <a:xfrm>
                    <a:off x="7471073" y="3985217"/>
                    <a:ext cx="29669" cy="265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1" h="449" extrusionOk="0">
                        <a:moveTo>
                          <a:pt x="304" y="75"/>
                        </a:moveTo>
                        <a:cubicBezTo>
                          <a:pt x="336" y="75"/>
                          <a:pt x="370" y="84"/>
                          <a:pt x="375" y="117"/>
                        </a:cubicBezTo>
                        <a:cubicBezTo>
                          <a:pt x="384" y="171"/>
                          <a:pt x="348" y="224"/>
                          <a:pt x="313" y="260"/>
                        </a:cubicBezTo>
                        <a:cubicBezTo>
                          <a:pt x="295" y="278"/>
                          <a:pt x="268" y="287"/>
                          <a:pt x="241" y="287"/>
                        </a:cubicBezTo>
                        <a:cubicBezTo>
                          <a:pt x="235" y="288"/>
                          <a:pt x="229" y="289"/>
                          <a:pt x="224" y="289"/>
                        </a:cubicBezTo>
                        <a:cubicBezTo>
                          <a:pt x="197" y="289"/>
                          <a:pt x="177" y="272"/>
                          <a:pt x="170" y="242"/>
                        </a:cubicBezTo>
                        <a:cubicBezTo>
                          <a:pt x="143" y="189"/>
                          <a:pt x="179" y="144"/>
                          <a:pt x="197" y="99"/>
                        </a:cubicBezTo>
                        <a:cubicBezTo>
                          <a:pt x="206" y="90"/>
                          <a:pt x="206" y="90"/>
                          <a:pt x="206" y="81"/>
                        </a:cubicBezTo>
                        <a:lnTo>
                          <a:pt x="224" y="81"/>
                        </a:lnTo>
                        <a:cubicBezTo>
                          <a:pt x="229" y="81"/>
                          <a:pt x="235" y="85"/>
                          <a:pt x="241" y="85"/>
                        </a:cubicBezTo>
                        <a:cubicBezTo>
                          <a:pt x="244" y="85"/>
                          <a:pt x="247" y="84"/>
                          <a:pt x="250" y="81"/>
                        </a:cubicBezTo>
                        <a:cubicBezTo>
                          <a:pt x="264" y="78"/>
                          <a:pt x="284" y="75"/>
                          <a:pt x="304" y="75"/>
                        </a:cubicBezTo>
                        <a:close/>
                        <a:moveTo>
                          <a:pt x="328" y="0"/>
                        </a:moveTo>
                        <a:cubicBezTo>
                          <a:pt x="295" y="0"/>
                          <a:pt x="262" y="7"/>
                          <a:pt x="232" y="19"/>
                        </a:cubicBezTo>
                        <a:cubicBezTo>
                          <a:pt x="224" y="19"/>
                          <a:pt x="224" y="19"/>
                          <a:pt x="224" y="28"/>
                        </a:cubicBezTo>
                        <a:cubicBezTo>
                          <a:pt x="209" y="24"/>
                          <a:pt x="195" y="22"/>
                          <a:pt x="183" y="22"/>
                        </a:cubicBezTo>
                        <a:cubicBezTo>
                          <a:pt x="164" y="22"/>
                          <a:pt x="146" y="26"/>
                          <a:pt x="125" y="37"/>
                        </a:cubicBezTo>
                        <a:cubicBezTo>
                          <a:pt x="36" y="81"/>
                          <a:pt x="0" y="171"/>
                          <a:pt x="18" y="260"/>
                        </a:cubicBezTo>
                        <a:cubicBezTo>
                          <a:pt x="27" y="349"/>
                          <a:pt x="81" y="429"/>
                          <a:pt x="170" y="447"/>
                        </a:cubicBezTo>
                        <a:cubicBezTo>
                          <a:pt x="177" y="448"/>
                          <a:pt x="185" y="449"/>
                          <a:pt x="193" y="449"/>
                        </a:cubicBezTo>
                        <a:cubicBezTo>
                          <a:pt x="258" y="449"/>
                          <a:pt x="327" y="416"/>
                          <a:pt x="375" y="376"/>
                        </a:cubicBezTo>
                        <a:cubicBezTo>
                          <a:pt x="455" y="313"/>
                          <a:pt x="500" y="206"/>
                          <a:pt x="473" y="108"/>
                        </a:cubicBezTo>
                        <a:cubicBezTo>
                          <a:pt x="461" y="30"/>
                          <a:pt x="397" y="0"/>
                          <a:pt x="32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0669007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6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" name="Google Shape;6574;p21"/>
          <p:cNvSpPr/>
          <p:nvPr/>
        </p:nvSpPr>
        <p:spPr>
          <a:xfrm>
            <a:off x="-917682" y="-43499"/>
            <a:ext cx="14027351" cy="6945004"/>
          </a:xfrm>
          <a:custGeom>
            <a:avLst/>
            <a:gdLst/>
            <a:ahLst/>
            <a:cxnLst/>
            <a:rect l="l" t="t" r="r" b="b"/>
            <a:pathLst>
              <a:path w="381489" h="163271" extrusionOk="0">
                <a:moveTo>
                  <a:pt x="17017" y="6997"/>
                </a:moveTo>
                <a:cubicBezTo>
                  <a:pt x="17046" y="6997"/>
                  <a:pt x="17069" y="7002"/>
                  <a:pt x="17086" y="7013"/>
                </a:cubicBezTo>
                <a:cubicBezTo>
                  <a:pt x="17193" y="7073"/>
                  <a:pt x="17729" y="7049"/>
                  <a:pt x="17777" y="7108"/>
                </a:cubicBezTo>
                <a:cubicBezTo>
                  <a:pt x="17967" y="7358"/>
                  <a:pt x="17598" y="8454"/>
                  <a:pt x="17479" y="8858"/>
                </a:cubicBezTo>
                <a:cubicBezTo>
                  <a:pt x="17277" y="9561"/>
                  <a:pt x="18170" y="11049"/>
                  <a:pt x="17789" y="11299"/>
                </a:cubicBezTo>
                <a:cubicBezTo>
                  <a:pt x="17762" y="11317"/>
                  <a:pt x="17725" y="11325"/>
                  <a:pt x="17679" y="11325"/>
                </a:cubicBezTo>
                <a:cubicBezTo>
                  <a:pt x="17259" y="11325"/>
                  <a:pt x="16119" y="10656"/>
                  <a:pt x="15752" y="10656"/>
                </a:cubicBezTo>
                <a:cubicBezTo>
                  <a:pt x="15698" y="10656"/>
                  <a:pt x="15661" y="10670"/>
                  <a:pt x="15646" y="10704"/>
                </a:cubicBezTo>
                <a:cubicBezTo>
                  <a:pt x="15550" y="10894"/>
                  <a:pt x="15479" y="11061"/>
                  <a:pt x="15396" y="11133"/>
                </a:cubicBezTo>
                <a:cubicBezTo>
                  <a:pt x="15378" y="11150"/>
                  <a:pt x="15358" y="11159"/>
                  <a:pt x="15337" y="11159"/>
                </a:cubicBezTo>
                <a:cubicBezTo>
                  <a:pt x="15230" y="11159"/>
                  <a:pt x="15074" y="10950"/>
                  <a:pt x="14836" y="10692"/>
                </a:cubicBezTo>
                <a:cubicBezTo>
                  <a:pt x="14479" y="10275"/>
                  <a:pt x="14562" y="10073"/>
                  <a:pt x="14264" y="9859"/>
                </a:cubicBezTo>
                <a:cubicBezTo>
                  <a:pt x="13991" y="9609"/>
                  <a:pt x="13776" y="9704"/>
                  <a:pt x="13598" y="9454"/>
                </a:cubicBezTo>
                <a:cubicBezTo>
                  <a:pt x="13526" y="9335"/>
                  <a:pt x="13502" y="9168"/>
                  <a:pt x="13455" y="8823"/>
                </a:cubicBezTo>
                <a:cubicBezTo>
                  <a:pt x="13407" y="8442"/>
                  <a:pt x="13383" y="8251"/>
                  <a:pt x="13455" y="8144"/>
                </a:cubicBezTo>
                <a:cubicBezTo>
                  <a:pt x="13514" y="8049"/>
                  <a:pt x="13741" y="8013"/>
                  <a:pt x="14181" y="7918"/>
                </a:cubicBezTo>
                <a:cubicBezTo>
                  <a:pt x="14598" y="7835"/>
                  <a:pt x="14634" y="7835"/>
                  <a:pt x="14705" y="7799"/>
                </a:cubicBezTo>
                <a:cubicBezTo>
                  <a:pt x="14943" y="7739"/>
                  <a:pt x="15110" y="7668"/>
                  <a:pt x="15348" y="7573"/>
                </a:cubicBezTo>
                <a:cubicBezTo>
                  <a:pt x="15848" y="7370"/>
                  <a:pt x="15765" y="7370"/>
                  <a:pt x="15884" y="7358"/>
                </a:cubicBezTo>
                <a:cubicBezTo>
                  <a:pt x="16303" y="7274"/>
                  <a:pt x="16806" y="6997"/>
                  <a:pt x="17017" y="6997"/>
                </a:cubicBezTo>
                <a:close/>
                <a:moveTo>
                  <a:pt x="248188" y="10831"/>
                </a:moveTo>
                <a:cubicBezTo>
                  <a:pt x="248233" y="10831"/>
                  <a:pt x="248270" y="10842"/>
                  <a:pt x="248306" y="10859"/>
                </a:cubicBezTo>
                <a:cubicBezTo>
                  <a:pt x="248949" y="11156"/>
                  <a:pt x="248306" y="12740"/>
                  <a:pt x="249139" y="14526"/>
                </a:cubicBezTo>
                <a:cubicBezTo>
                  <a:pt x="249758" y="15895"/>
                  <a:pt x="250735" y="16240"/>
                  <a:pt x="250556" y="16836"/>
                </a:cubicBezTo>
                <a:cubicBezTo>
                  <a:pt x="250400" y="17402"/>
                  <a:pt x="249417" y="17564"/>
                  <a:pt x="248840" y="17564"/>
                </a:cubicBezTo>
                <a:cubicBezTo>
                  <a:pt x="248799" y="17564"/>
                  <a:pt x="248759" y="17564"/>
                  <a:pt x="248722" y="17562"/>
                </a:cubicBezTo>
                <a:cubicBezTo>
                  <a:pt x="247520" y="17550"/>
                  <a:pt x="246651" y="16824"/>
                  <a:pt x="245877" y="16181"/>
                </a:cubicBezTo>
                <a:cubicBezTo>
                  <a:pt x="244912" y="15359"/>
                  <a:pt x="244317" y="14871"/>
                  <a:pt x="244281" y="14157"/>
                </a:cubicBezTo>
                <a:cubicBezTo>
                  <a:pt x="244281" y="13609"/>
                  <a:pt x="245150" y="12954"/>
                  <a:pt x="246805" y="11692"/>
                </a:cubicBezTo>
                <a:cubicBezTo>
                  <a:pt x="247701" y="11006"/>
                  <a:pt x="248009" y="10831"/>
                  <a:pt x="248188" y="10831"/>
                </a:cubicBezTo>
                <a:close/>
                <a:moveTo>
                  <a:pt x="62379" y="11234"/>
                </a:moveTo>
                <a:cubicBezTo>
                  <a:pt x="62555" y="11234"/>
                  <a:pt x="62640" y="11283"/>
                  <a:pt x="62592" y="11395"/>
                </a:cubicBezTo>
                <a:cubicBezTo>
                  <a:pt x="62020" y="12776"/>
                  <a:pt x="60854" y="14050"/>
                  <a:pt x="61235" y="17002"/>
                </a:cubicBezTo>
                <a:cubicBezTo>
                  <a:pt x="61532" y="19253"/>
                  <a:pt x="62259" y="18967"/>
                  <a:pt x="60258" y="20408"/>
                </a:cubicBezTo>
                <a:cubicBezTo>
                  <a:pt x="60193" y="20455"/>
                  <a:pt x="60122" y="20478"/>
                  <a:pt x="60046" y="20478"/>
                </a:cubicBezTo>
                <a:cubicBezTo>
                  <a:pt x="59249" y="20478"/>
                  <a:pt x="57861" y="18053"/>
                  <a:pt x="55829" y="17086"/>
                </a:cubicBezTo>
                <a:cubicBezTo>
                  <a:pt x="54317" y="16371"/>
                  <a:pt x="53519" y="16467"/>
                  <a:pt x="53329" y="15800"/>
                </a:cubicBezTo>
                <a:cubicBezTo>
                  <a:pt x="53126" y="15109"/>
                  <a:pt x="53746" y="14085"/>
                  <a:pt x="54496" y="13692"/>
                </a:cubicBezTo>
                <a:cubicBezTo>
                  <a:pt x="54698" y="13593"/>
                  <a:pt x="54872" y="13558"/>
                  <a:pt x="55039" y="13558"/>
                </a:cubicBezTo>
                <a:cubicBezTo>
                  <a:pt x="55413" y="13558"/>
                  <a:pt x="55750" y="13732"/>
                  <a:pt x="56288" y="13732"/>
                </a:cubicBezTo>
                <a:cubicBezTo>
                  <a:pt x="56426" y="13732"/>
                  <a:pt x="56578" y="13721"/>
                  <a:pt x="56746" y="13692"/>
                </a:cubicBezTo>
                <a:cubicBezTo>
                  <a:pt x="57627" y="13550"/>
                  <a:pt x="57734" y="13133"/>
                  <a:pt x="59246" y="12311"/>
                </a:cubicBezTo>
                <a:cubicBezTo>
                  <a:pt x="60324" y="11731"/>
                  <a:pt x="61816" y="11234"/>
                  <a:pt x="62379" y="11234"/>
                </a:cubicBezTo>
                <a:close/>
                <a:moveTo>
                  <a:pt x="15901" y="12335"/>
                </a:moveTo>
                <a:cubicBezTo>
                  <a:pt x="16262" y="12335"/>
                  <a:pt x="16646" y="12391"/>
                  <a:pt x="16991" y="12502"/>
                </a:cubicBezTo>
                <a:cubicBezTo>
                  <a:pt x="17289" y="12597"/>
                  <a:pt x="17705" y="12776"/>
                  <a:pt x="18384" y="13323"/>
                </a:cubicBezTo>
                <a:cubicBezTo>
                  <a:pt x="18836" y="13704"/>
                  <a:pt x="19479" y="14300"/>
                  <a:pt x="20503" y="15812"/>
                </a:cubicBezTo>
                <a:cubicBezTo>
                  <a:pt x="21551" y="17324"/>
                  <a:pt x="22015" y="18312"/>
                  <a:pt x="22635" y="19681"/>
                </a:cubicBezTo>
                <a:cubicBezTo>
                  <a:pt x="23147" y="20777"/>
                  <a:pt x="23242" y="21181"/>
                  <a:pt x="23099" y="21562"/>
                </a:cubicBezTo>
                <a:cubicBezTo>
                  <a:pt x="22825" y="22253"/>
                  <a:pt x="22027" y="22039"/>
                  <a:pt x="21265" y="22955"/>
                </a:cubicBezTo>
                <a:cubicBezTo>
                  <a:pt x="20671" y="23678"/>
                  <a:pt x="20613" y="24469"/>
                  <a:pt x="20365" y="24469"/>
                </a:cubicBezTo>
                <a:cubicBezTo>
                  <a:pt x="20360" y="24469"/>
                  <a:pt x="20354" y="24468"/>
                  <a:pt x="20349" y="24468"/>
                </a:cubicBezTo>
                <a:cubicBezTo>
                  <a:pt x="20218" y="24456"/>
                  <a:pt x="20194" y="24241"/>
                  <a:pt x="19670" y="23122"/>
                </a:cubicBezTo>
                <a:cubicBezTo>
                  <a:pt x="19551" y="22860"/>
                  <a:pt x="19468" y="22670"/>
                  <a:pt x="19348" y="22443"/>
                </a:cubicBezTo>
                <a:cubicBezTo>
                  <a:pt x="19229" y="22229"/>
                  <a:pt x="19098" y="21991"/>
                  <a:pt x="18908" y="21717"/>
                </a:cubicBezTo>
                <a:cubicBezTo>
                  <a:pt x="18741" y="21479"/>
                  <a:pt x="18658" y="21420"/>
                  <a:pt x="18396" y="21110"/>
                </a:cubicBezTo>
                <a:cubicBezTo>
                  <a:pt x="17920" y="20527"/>
                  <a:pt x="17967" y="20503"/>
                  <a:pt x="17789" y="20300"/>
                </a:cubicBezTo>
                <a:cubicBezTo>
                  <a:pt x="17420" y="19931"/>
                  <a:pt x="17193" y="20038"/>
                  <a:pt x="16443" y="19693"/>
                </a:cubicBezTo>
                <a:cubicBezTo>
                  <a:pt x="15800" y="19395"/>
                  <a:pt x="15431" y="19217"/>
                  <a:pt x="15229" y="18836"/>
                </a:cubicBezTo>
                <a:cubicBezTo>
                  <a:pt x="15038" y="18491"/>
                  <a:pt x="15110" y="18241"/>
                  <a:pt x="15229" y="16871"/>
                </a:cubicBezTo>
                <a:cubicBezTo>
                  <a:pt x="15336" y="15633"/>
                  <a:pt x="15372" y="14990"/>
                  <a:pt x="15288" y="14585"/>
                </a:cubicBezTo>
                <a:cubicBezTo>
                  <a:pt x="15038" y="13538"/>
                  <a:pt x="14419" y="13288"/>
                  <a:pt x="14550" y="12883"/>
                </a:cubicBezTo>
                <a:cubicBezTo>
                  <a:pt x="14680" y="12516"/>
                  <a:pt x="15253" y="12335"/>
                  <a:pt x="15901" y="12335"/>
                </a:cubicBezTo>
                <a:close/>
                <a:moveTo>
                  <a:pt x="62168" y="20999"/>
                </a:moveTo>
                <a:cubicBezTo>
                  <a:pt x="62419" y="20999"/>
                  <a:pt x="62803" y="21862"/>
                  <a:pt x="63640" y="22836"/>
                </a:cubicBezTo>
                <a:cubicBezTo>
                  <a:pt x="64533" y="23860"/>
                  <a:pt x="65176" y="24158"/>
                  <a:pt x="65080" y="24444"/>
                </a:cubicBezTo>
                <a:cubicBezTo>
                  <a:pt x="65033" y="24606"/>
                  <a:pt x="64768" y="24676"/>
                  <a:pt x="64451" y="24676"/>
                </a:cubicBezTo>
                <a:cubicBezTo>
                  <a:pt x="64209" y="24676"/>
                  <a:pt x="63938" y="24635"/>
                  <a:pt x="63711" y="24563"/>
                </a:cubicBezTo>
                <a:cubicBezTo>
                  <a:pt x="63247" y="24432"/>
                  <a:pt x="62854" y="23991"/>
                  <a:pt x="62032" y="23134"/>
                </a:cubicBezTo>
                <a:cubicBezTo>
                  <a:pt x="61925" y="23015"/>
                  <a:pt x="61794" y="22884"/>
                  <a:pt x="61747" y="22658"/>
                </a:cubicBezTo>
                <a:cubicBezTo>
                  <a:pt x="61699" y="22384"/>
                  <a:pt x="61818" y="22205"/>
                  <a:pt x="61961" y="21753"/>
                </a:cubicBezTo>
                <a:cubicBezTo>
                  <a:pt x="62116" y="21217"/>
                  <a:pt x="62044" y="21050"/>
                  <a:pt x="62140" y="21003"/>
                </a:cubicBezTo>
                <a:cubicBezTo>
                  <a:pt x="62149" y="21000"/>
                  <a:pt x="62159" y="20999"/>
                  <a:pt x="62168" y="20999"/>
                </a:cubicBezTo>
                <a:close/>
                <a:moveTo>
                  <a:pt x="109014" y="17634"/>
                </a:moveTo>
                <a:cubicBezTo>
                  <a:pt x="109493" y="17634"/>
                  <a:pt x="109876" y="17771"/>
                  <a:pt x="110050" y="18122"/>
                </a:cubicBezTo>
                <a:cubicBezTo>
                  <a:pt x="110538" y="19134"/>
                  <a:pt x="108276" y="21515"/>
                  <a:pt x="108098" y="22622"/>
                </a:cubicBezTo>
                <a:cubicBezTo>
                  <a:pt x="107943" y="23575"/>
                  <a:pt x="109181" y="26075"/>
                  <a:pt x="107871" y="26349"/>
                </a:cubicBezTo>
                <a:cubicBezTo>
                  <a:pt x="107864" y="26350"/>
                  <a:pt x="107855" y="26351"/>
                  <a:pt x="107844" y="26351"/>
                </a:cubicBezTo>
                <a:cubicBezTo>
                  <a:pt x="107444" y="26351"/>
                  <a:pt x="104992" y="25269"/>
                  <a:pt x="104609" y="24944"/>
                </a:cubicBezTo>
                <a:cubicBezTo>
                  <a:pt x="104050" y="24468"/>
                  <a:pt x="104669" y="23372"/>
                  <a:pt x="102526" y="20884"/>
                </a:cubicBezTo>
                <a:cubicBezTo>
                  <a:pt x="101668" y="19872"/>
                  <a:pt x="105085" y="19253"/>
                  <a:pt x="105347" y="19038"/>
                </a:cubicBezTo>
                <a:cubicBezTo>
                  <a:pt x="105930" y="18533"/>
                  <a:pt x="107787" y="17634"/>
                  <a:pt x="109014" y="17634"/>
                </a:cubicBezTo>
                <a:close/>
                <a:moveTo>
                  <a:pt x="94834" y="15261"/>
                </a:moveTo>
                <a:cubicBezTo>
                  <a:pt x="95098" y="15261"/>
                  <a:pt x="95321" y="15348"/>
                  <a:pt x="95483" y="15348"/>
                </a:cubicBezTo>
                <a:cubicBezTo>
                  <a:pt x="95489" y="15348"/>
                  <a:pt x="95495" y="15348"/>
                  <a:pt x="95501" y="15347"/>
                </a:cubicBezTo>
                <a:cubicBezTo>
                  <a:pt x="95513" y="15347"/>
                  <a:pt x="95525" y="15347"/>
                  <a:pt x="95536" y="15347"/>
                </a:cubicBezTo>
                <a:cubicBezTo>
                  <a:pt x="96097" y="15347"/>
                  <a:pt x="96688" y="15634"/>
                  <a:pt x="98204" y="17383"/>
                </a:cubicBezTo>
                <a:cubicBezTo>
                  <a:pt x="100287" y="19800"/>
                  <a:pt x="100109" y="20324"/>
                  <a:pt x="101371" y="21193"/>
                </a:cubicBezTo>
                <a:cubicBezTo>
                  <a:pt x="101752" y="21467"/>
                  <a:pt x="103121" y="23075"/>
                  <a:pt x="103299" y="23491"/>
                </a:cubicBezTo>
                <a:cubicBezTo>
                  <a:pt x="103716" y="24396"/>
                  <a:pt x="102216" y="24515"/>
                  <a:pt x="101311" y="25289"/>
                </a:cubicBezTo>
                <a:cubicBezTo>
                  <a:pt x="100883" y="25643"/>
                  <a:pt x="100444" y="25747"/>
                  <a:pt x="99987" y="25747"/>
                </a:cubicBezTo>
                <a:cubicBezTo>
                  <a:pt x="99351" y="25747"/>
                  <a:pt x="98681" y="25546"/>
                  <a:pt x="97962" y="25546"/>
                </a:cubicBezTo>
                <a:cubicBezTo>
                  <a:pt x="97447" y="25546"/>
                  <a:pt x="96906" y="25649"/>
                  <a:pt x="96334" y="26003"/>
                </a:cubicBezTo>
                <a:cubicBezTo>
                  <a:pt x="95120" y="26765"/>
                  <a:pt x="95965" y="28278"/>
                  <a:pt x="95251" y="28313"/>
                </a:cubicBezTo>
                <a:cubicBezTo>
                  <a:pt x="95243" y="28314"/>
                  <a:pt x="95235" y="28314"/>
                  <a:pt x="95227" y="28314"/>
                </a:cubicBezTo>
                <a:cubicBezTo>
                  <a:pt x="93649" y="28314"/>
                  <a:pt x="90669" y="21245"/>
                  <a:pt x="91143" y="17383"/>
                </a:cubicBezTo>
                <a:cubicBezTo>
                  <a:pt x="91250" y="16574"/>
                  <a:pt x="93798" y="15740"/>
                  <a:pt x="94215" y="15455"/>
                </a:cubicBezTo>
                <a:cubicBezTo>
                  <a:pt x="94437" y="15305"/>
                  <a:pt x="94646" y="15261"/>
                  <a:pt x="94834" y="15261"/>
                </a:cubicBezTo>
                <a:close/>
                <a:moveTo>
                  <a:pt x="240200" y="14913"/>
                </a:moveTo>
                <a:cubicBezTo>
                  <a:pt x="242046" y="14913"/>
                  <a:pt x="242736" y="16455"/>
                  <a:pt x="246258" y="17491"/>
                </a:cubicBezTo>
                <a:cubicBezTo>
                  <a:pt x="247991" y="18007"/>
                  <a:pt x="249495" y="18131"/>
                  <a:pt x="250775" y="18131"/>
                </a:cubicBezTo>
                <a:cubicBezTo>
                  <a:pt x="251950" y="18131"/>
                  <a:pt x="252935" y="18027"/>
                  <a:pt x="253732" y="18027"/>
                </a:cubicBezTo>
                <a:cubicBezTo>
                  <a:pt x="254726" y="18027"/>
                  <a:pt x="255428" y="18189"/>
                  <a:pt x="255842" y="18919"/>
                </a:cubicBezTo>
                <a:cubicBezTo>
                  <a:pt x="256616" y="20288"/>
                  <a:pt x="255747" y="22598"/>
                  <a:pt x="254723" y="23860"/>
                </a:cubicBezTo>
                <a:cubicBezTo>
                  <a:pt x="253485" y="25396"/>
                  <a:pt x="252270" y="25110"/>
                  <a:pt x="247877" y="26289"/>
                </a:cubicBezTo>
                <a:cubicBezTo>
                  <a:pt x="243555" y="27444"/>
                  <a:pt x="243126" y="28135"/>
                  <a:pt x="239971" y="28504"/>
                </a:cubicBezTo>
                <a:cubicBezTo>
                  <a:pt x="239159" y="28601"/>
                  <a:pt x="238458" y="28641"/>
                  <a:pt x="237851" y="28641"/>
                </a:cubicBezTo>
                <a:cubicBezTo>
                  <a:pt x="235934" y="28641"/>
                  <a:pt x="234963" y="28239"/>
                  <a:pt x="234411" y="27968"/>
                </a:cubicBezTo>
                <a:cubicBezTo>
                  <a:pt x="233816" y="27670"/>
                  <a:pt x="231280" y="26408"/>
                  <a:pt x="231089" y="24229"/>
                </a:cubicBezTo>
                <a:cubicBezTo>
                  <a:pt x="231053" y="23872"/>
                  <a:pt x="231030" y="22777"/>
                  <a:pt x="233530" y="19884"/>
                </a:cubicBezTo>
                <a:cubicBezTo>
                  <a:pt x="236114" y="16883"/>
                  <a:pt x="237471" y="15335"/>
                  <a:pt x="239507" y="14978"/>
                </a:cubicBezTo>
                <a:cubicBezTo>
                  <a:pt x="239758" y="14934"/>
                  <a:pt x="239986" y="14913"/>
                  <a:pt x="240200" y="14913"/>
                </a:cubicBezTo>
                <a:close/>
                <a:moveTo>
                  <a:pt x="37690" y="15986"/>
                </a:moveTo>
                <a:cubicBezTo>
                  <a:pt x="40706" y="15986"/>
                  <a:pt x="44355" y="17080"/>
                  <a:pt x="44363" y="17776"/>
                </a:cubicBezTo>
                <a:cubicBezTo>
                  <a:pt x="44375" y="18538"/>
                  <a:pt x="38887" y="18145"/>
                  <a:pt x="36493" y="20360"/>
                </a:cubicBezTo>
                <a:cubicBezTo>
                  <a:pt x="34827" y="21932"/>
                  <a:pt x="31338" y="28325"/>
                  <a:pt x="29588" y="29278"/>
                </a:cubicBezTo>
                <a:cubicBezTo>
                  <a:pt x="29483" y="29335"/>
                  <a:pt x="29384" y="29361"/>
                  <a:pt x="29292" y="29361"/>
                </a:cubicBezTo>
                <a:cubicBezTo>
                  <a:pt x="28325" y="29361"/>
                  <a:pt x="28008" y="26483"/>
                  <a:pt x="27671" y="25896"/>
                </a:cubicBezTo>
                <a:cubicBezTo>
                  <a:pt x="27373" y="25361"/>
                  <a:pt x="29850" y="23515"/>
                  <a:pt x="30409" y="21181"/>
                </a:cubicBezTo>
                <a:cubicBezTo>
                  <a:pt x="30528" y="20669"/>
                  <a:pt x="32279" y="17669"/>
                  <a:pt x="34934" y="16455"/>
                </a:cubicBezTo>
                <a:cubicBezTo>
                  <a:pt x="35651" y="16121"/>
                  <a:pt x="36632" y="15986"/>
                  <a:pt x="37690" y="15986"/>
                </a:cubicBezTo>
                <a:close/>
                <a:moveTo>
                  <a:pt x="189446" y="6485"/>
                </a:moveTo>
                <a:cubicBezTo>
                  <a:pt x="190124" y="6485"/>
                  <a:pt x="190765" y="6694"/>
                  <a:pt x="192549" y="6823"/>
                </a:cubicBezTo>
                <a:cubicBezTo>
                  <a:pt x="193122" y="6860"/>
                  <a:pt x="193580" y="6874"/>
                  <a:pt x="193970" y="6874"/>
                </a:cubicBezTo>
                <a:cubicBezTo>
                  <a:pt x="195037" y="6874"/>
                  <a:pt x="195605" y="6771"/>
                  <a:pt x="196688" y="6771"/>
                </a:cubicBezTo>
                <a:cubicBezTo>
                  <a:pt x="197084" y="6771"/>
                  <a:pt x="197549" y="6785"/>
                  <a:pt x="198133" y="6823"/>
                </a:cubicBezTo>
                <a:cubicBezTo>
                  <a:pt x="200264" y="6953"/>
                  <a:pt x="201335" y="7025"/>
                  <a:pt x="202717" y="7596"/>
                </a:cubicBezTo>
                <a:cubicBezTo>
                  <a:pt x="204598" y="8358"/>
                  <a:pt x="205824" y="9501"/>
                  <a:pt x="206705" y="10347"/>
                </a:cubicBezTo>
                <a:cubicBezTo>
                  <a:pt x="208027" y="11609"/>
                  <a:pt x="208825" y="12764"/>
                  <a:pt x="209694" y="14085"/>
                </a:cubicBezTo>
                <a:cubicBezTo>
                  <a:pt x="210872" y="15836"/>
                  <a:pt x="210908" y="16252"/>
                  <a:pt x="212885" y="20027"/>
                </a:cubicBezTo>
                <a:cubicBezTo>
                  <a:pt x="215040" y="24134"/>
                  <a:pt x="215754" y="25099"/>
                  <a:pt x="215373" y="26396"/>
                </a:cubicBezTo>
                <a:cubicBezTo>
                  <a:pt x="214956" y="27801"/>
                  <a:pt x="213587" y="28492"/>
                  <a:pt x="213373" y="28599"/>
                </a:cubicBezTo>
                <a:cubicBezTo>
                  <a:pt x="212889" y="28833"/>
                  <a:pt x="212444" y="28909"/>
                  <a:pt x="212017" y="28909"/>
                </a:cubicBezTo>
                <a:cubicBezTo>
                  <a:pt x="211242" y="28909"/>
                  <a:pt x="210525" y="28659"/>
                  <a:pt x="209733" y="28659"/>
                </a:cubicBezTo>
                <a:cubicBezTo>
                  <a:pt x="209256" y="28659"/>
                  <a:pt x="208753" y="28750"/>
                  <a:pt x="208193" y="29040"/>
                </a:cubicBezTo>
                <a:cubicBezTo>
                  <a:pt x="207193" y="29563"/>
                  <a:pt x="207455" y="29980"/>
                  <a:pt x="206408" y="30468"/>
                </a:cubicBezTo>
                <a:cubicBezTo>
                  <a:pt x="205794" y="30756"/>
                  <a:pt x="205167" y="30862"/>
                  <a:pt x="204574" y="30862"/>
                </a:cubicBezTo>
                <a:cubicBezTo>
                  <a:pt x="203301" y="30862"/>
                  <a:pt x="202187" y="30374"/>
                  <a:pt x="201716" y="30147"/>
                </a:cubicBezTo>
                <a:cubicBezTo>
                  <a:pt x="200943" y="29742"/>
                  <a:pt x="200443" y="29254"/>
                  <a:pt x="199430" y="28266"/>
                </a:cubicBezTo>
                <a:cubicBezTo>
                  <a:pt x="196930" y="25825"/>
                  <a:pt x="197156" y="25039"/>
                  <a:pt x="195549" y="23979"/>
                </a:cubicBezTo>
                <a:cubicBezTo>
                  <a:pt x="194180" y="23086"/>
                  <a:pt x="193930" y="23598"/>
                  <a:pt x="191858" y="22324"/>
                </a:cubicBezTo>
                <a:cubicBezTo>
                  <a:pt x="191001" y="21824"/>
                  <a:pt x="190965" y="21670"/>
                  <a:pt x="189465" y="20681"/>
                </a:cubicBezTo>
                <a:cubicBezTo>
                  <a:pt x="187072" y="19086"/>
                  <a:pt x="187060" y="19348"/>
                  <a:pt x="186572" y="18800"/>
                </a:cubicBezTo>
                <a:cubicBezTo>
                  <a:pt x="185726" y="17860"/>
                  <a:pt x="185476" y="16371"/>
                  <a:pt x="184976" y="13419"/>
                </a:cubicBezTo>
                <a:cubicBezTo>
                  <a:pt x="184607" y="11180"/>
                  <a:pt x="184429" y="10049"/>
                  <a:pt x="184786" y="9228"/>
                </a:cubicBezTo>
                <a:cubicBezTo>
                  <a:pt x="185619" y="7251"/>
                  <a:pt x="187953" y="6727"/>
                  <a:pt x="188572" y="6596"/>
                </a:cubicBezTo>
                <a:cubicBezTo>
                  <a:pt x="188915" y="6516"/>
                  <a:pt x="189183" y="6485"/>
                  <a:pt x="189446" y="6485"/>
                </a:cubicBezTo>
                <a:close/>
                <a:moveTo>
                  <a:pt x="135468" y="24997"/>
                </a:moveTo>
                <a:cubicBezTo>
                  <a:pt x="135577" y="24997"/>
                  <a:pt x="135691" y="25010"/>
                  <a:pt x="135815" y="25039"/>
                </a:cubicBezTo>
                <a:cubicBezTo>
                  <a:pt x="136589" y="25218"/>
                  <a:pt x="137447" y="25896"/>
                  <a:pt x="137601" y="26754"/>
                </a:cubicBezTo>
                <a:cubicBezTo>
                  <a:pt x="137959" y="28575"/>
                  <a:pt x="135018" y="30456"/>
                  <a:pt x="134494" y="30802"/>
                </a:cubicBezTo>
                <a:cubicBezTo>
                  <a:pt x="132659" y="31964"/>
                  <a:pt x="130837" y="32192"/>
                  <a:pt x="129686" y="32192"/>
                </a:cubicBezTo>
                <a:cubicBezTo>
                  <a:pt x="129328" y="32192"/>
                  <a:pt x="129035" y="32170"/>
                  <a:pt x="128826" y="32147"/>
                </a:cubicBezTo>
                <a:cubicBezTo>
                  <a:pt x="127112" y="31992"/>
                  <a:pt x="123659" y="31159"/>
                  <a:pt x="123481" y="29456"/>
                </a:cubicBezTo>
                <a:cubicBezTo>
                  <a:pt x="123338" y="27944"/>
                  <a:pt x="125743" y="25992"/>
                  <a:pt x="127814" y="25765"/>
                </a:cubicBezTo>
                <a:cubicBezTo>
                  <a:pt x="127930" y="25755"/>
                  <a:pt x="128159" y="25752"/>
                  <a:pt x="128522" y="25752"/>
                </a:cubicBezTo>
                <a:cubicBezTo>
                  <a:pt x="129019" y="25752"/>
                  <a:pt x="129768" y="25758"/>
                  <a:pt x="130827" y="25765"/>
                </a:cubicBezTo>
                <a:cubicBezTo>
                  <a:pt x="131776" y="25773"/>
                  <a:pt x="132138" y="25789"/>
                  <a:pt x="132360" y="25789"/>
                </a:cubicBezTo>
                <a:cubicBezTo>
                  <a:pt x="132495" y="25789"/>
                  <a:pt x="132578" y="25783"/>
                  <a:pt x="132708" y="25765"/>
                </a:cubicBezTo>
                <a:cubicBezTo>
                  <a:pt x="134253" y="25589"/>
                  <a:pt x="134733" y="24997"/>
                  <a:pt x="135468" y="24997"/>
                </a:cubicBezTo>
                <a:close/>
                <a:moveTo>
                  <a:pt x="89585" y="25930"/>
                </a:moveTo>
                <a:cubicBezTo>
                  <a:pt x="90227" y="25930"/>
                  <a:pt x="90745" y="26241"/>
                  <a:pt x="90822" y="26289"/>
                </a:cubicBezTo>
                <a:cubicBezTo>
                  <a:pt x="91238" y="26551"/>
                  <a:pt x="91179" y="26706"/>
                  <a:pt x="91655" y="27123"/>
                </a:cubicBezTo>
                <a:cubicBezTo>
                  <a:pt x="92572" y="27944"/>
                  <a:pt x="93691" y="28623"/>
                  <a:pt x="93870" y="29111"/>
                </a:cubicBezTo>
                <a:cubicBezTo>
                  <a:pt x="94108" y="29790"/>
                  <a:pt x="92667" y="29909"/>
                  <a:pt x="92524" y="30028"/>
                </a:cubicBezTo>
                <a:cubicBezTo>
                  <a:pt x="91881" y="30635"/>
                  <a:pt x="91334" y="30754"/>
                  <a:pt x="90131" y="31218"/>
                </a:cubicBezTo>
                <a:cubicBezTo>
                  <a:pt x="88643" y="31778"/>
                  <a:pt x="87893" y="32088"/>
                  <a:pt x="87643" y="32302"/>
                </a:cubicBezTo>
                <a:cubicBezTo>
                  <a:pt x="86607" y="33101"/>
                  <a:pt x="86306" y="34038"/>
                  <a:pt x="85874" y="34038"/>
                </a:cubicBezTo>
                <a:cubicBezTo>
                  <a:pt x="85849" y="34038"/>
                  <a:pt x="85823" y="34035"/>
                  <a:pt x="85797" y="34028"/>
                </a:cubicBezTo>
                <a:cubicBezTo>
                  <a:pt x="85500" y="33957"/>
                  <a:pt x="85571" y="33552"/>
                  <a:pt x="85059" y="32707"/>
                </a:cubicBezTo>
                <a:cubicBezTo>
                  <a:pt x="84499" y="31778"/>
                  <a:pt x="84083" y="31671"/>
                  <a:pt x="83630" y="30683"/>
                </a:cubicBezTo>
                <a:cubicBezTo>
                  <a:pt x="83297" y="30004"/>
                  <a:pt x="83356" y="29766"/>
                  <a:pt x="83416" y="29647"/>
                </a:cubicBezTo>
                <a:cubicBezTo>
                  <a:pt x="83535" y="29444"/>
                  <a:pt x="83761" y="29432"/>
                  <a:pt x="84249" y="29254"/>
                </a:cubicBezTo>
                <a:cubicBezTo>
                  <a:pt x="84595" y="29135"/>
                  <a:pt x="84928" y="28956"/>
                  <a:pt x="85261" y="28801"/>
                </a:cubicBezTo>
                <a:cubicBezTo>
                  <a:pt x="85523" y="28694"/>
                  <a:pt x="85928" y="28492"/>
                  <a:pt x="87893" y="26825"/>
                </a:cubicBezTo>
                <a:cubicBezTo>
                  <a:pt x="88631" y="26218"/>
                  <a:pt x="88762" y="26075"/>
                  <a:pt x="89107" y="25992"/>
                </a:cubicBezTo>
                <a:cubicBezTo>
                  <a:pt x="89271" y="25948"/>
                  <a:pt x="89432" y="25930"/>
                  <a:pt x="89585" y="25930"/>
                </a:cubicBezTo>
                <a:close/>
                <a:moveTo>
                  <a:pt x="23365" y="23386"/>
                </a:moveTo>
                <a:cubicBezTo>
                  <a:pt x="24175" y="23386"/>
                  <a:pt x="25653" y="25507"/>
                  <a:pt x="26623" y="26063"/>
                </a:cubicBezTo>
                <a:cubicBezTo>
                  <a:pt x="26945" y="26242"/>
                  <a:pt x="26814" y="28004"/>
                  <a:pt x="27433" y="28861"/>
                </a:cubicBezTo>
                <a:cubicBezTo>
                  <a:pt x="28147" y="29861"/>
                  <a:pt x="28231" y="30397"/>
                  <a:pt x="28100" y="30623"/>
                </a:cubicBezTo>
                <a:cubicBezTo>
                  <a:pt x="27521" y="31533"/>
                  <a:pt x="25710" y="34636"/>
                  <a:pt x="25194" y="34636"/>
                </a:cubicBezTo>
                <a:cubicBezTo>
                  <a:pt x="25190" y="34636"/>
                  <a:pt x="25186" y="34636"/>
                  <a:pt x="25183" y="34635"/>
                </a:cubicBezTo>
                <a:cubicBezTo>
                  <a:pt x="24849" y="34612"/>
                  <a:pt x="25802" y="31992"/>
                  <a:pt x="24932" y="30468"/>
                </a:cubicBezTo>
                <a:cubicBezTo>
                  <a:pt x="24456" y="29635"/>
                  <a:pt x="24218" y="29218"/>
                  <a:pt x="23932" y="28909"/>
                </a:cubicBezTo>
                <a:cubicBezTo>
                  <a:pt x="23051" y="27944"/>
                  <a:pt x="21373" y="27587"/>
                  <a:pt x="21146" y="26885"/>
                </a:cubicBezTo>
                <a:cubicBezTo>
                  <a:pt x="20968" y="26337"/>
                  <a:pt x="22742" y="23682"/>
                  <a:pt x="23158" y="23444"/>
                </a:cubicBezTo>
                <a:cubicBezTo>
                  <a:pt x="23221" y="23404"/>
                  <a:pt x="23290" y="23386"/>
                  <a:pt x="23365" y="23386"/>
                </a:cubicBezTo>
                <a:close/>
                <a:moveTo>
                  <a:pt x="194665" y="25071"/>
                </a:moveTo>
                <a:cubicBezTo>
                  <a:pt x="195068" y="25071"/>
                  <a:pt x="195652" y="25767"/>
                  <a:pt x="198014" y="28373"/>
                </a:cubicBezTo>
                <a:cubicBezTo>
                  <a:pt x="199704" y="30218"/>
                  <a:pt x="199919" y="30421"/>
                  <a:pt x="199895" y="30861"/>
                </a:cubicBezTo>
                <a:cubicBezTo>
                  <a:pt x="199823" y="32004"/>
                  <a:pt x="198180" y="32076"/>
                  <a:pt x="194644" y="34635"/>
                </a:cubicBezTo>
                <a:cubicBezTo>
                  <a:pt x="193804" y="35239"/>
                  <a:pt x="193382" y="35612"/>
                  <a:pt x="193093" y="35612"/>
                </a:cubicBezTo>
                <a:cubicBezTo>
                  <a:pt x="193034" y="35612"/>
                  <a:pt x="192980" y="35596"/>
                  <a:pt x="192930" y="35564"/>
                </a:cubicBezTo>
                <a:cubicBezTo>
                  <a:pt x="192346" y="35171"/>
                  <a:pt x="193239" y="33135"/>
                  <a:pt x="193775" y="28968"/>
                </a:cubicBezTo>
                <a:cubicBezTo>
                  <a:pt x="194108" y="26349"/>
                  <a:pt x="193989" y="25301"/>
                  <a:pt x="194525" y="25099"/>
                </a:cubicBezTo>
                <a:cubicBezTo>
                  <a:pt x="194571" y="25081"/>
                  <a:pt x="194616" y="25071"/>
                  <a:pt x="194665" y="25071"/>
                </a:cubicBezTo>
                <a:close/>
                <a:moveTo>
                  <a:pt x="52763" y="19017"/>
                </a:moveTo>
                <a:cubicBezTo>
                  <a:pt x="52944" y="19017"/>
                  <a:pt x="53007" y="19022"/>
                  <a:pt x="53126" y="19038"/>
                </a:cubicBezTo>
                <a:cubicBezTo>
                  <a:pt x="54258" y="19157"/>
                  <a:pt x="58258" y="19610"/>
                  <a:pt x="59377" y="22360"/>
                </a:cubicBezTo>
                <a:cubicBezTo>
                  <a:pt x="59889" y="23575"/>
                  <a:pt x="59639" y="24801"/>
                  <a:pt x="59377" y="25944"/>
                </a:cubicBezTo>
                <a:cubicBezTo>
                  <a:pt x="58520" y="30028"/>
                  <a:pt x="57722" y="30564"/>
                  <a:pt x="57568" y="30742"/>
                </a:cubicBezTo>
                <a:cubicBezTo>
                  <a:pt x="57258" y="31111"/>
                  <a:pt x="55020" y="32969"/>
                  <a:pt x="54448" y="33004"/>
                </a:cubicBezTo>
                <a:cubicBezTo>
                  <a:pt x="54091" y="33016"/>
                  <a:pt x="54293" y="33314"/>
                  <a:pt x="49876" y="34254"/>
                </a:cubicBezTo>
                <a:cubicBezTo>
                  <a:pt x="49077" y="34417"/>
                  <a:pt x="48464" y="34474"/>
                  <a:pt x="47911" y="34474"/>
                </a:cubicBezTo>
                <a:cubicBezTo>
                  <a:pt x="46655" y="34474"/>
                  <a:pt x="45706" y="34182"/>
                  <a:pt x="43579" y="34182"/>
                </a:cubicBezTo>
                <a:cubicBezTo>
                  <a:pt x="43016" y="34182"/>
                  <a:pt x="42370" y="34203"/>
                  <a:pt x="41613" y="34254"/>
                </a:cubicBezTo>
                <a:cubicBezTo>
                  <a:pt x="39256" y="34409"/>
                  <a:pt x="39113" y="34647"/>
                  <a:pt x="34100" y="35350"/>
                </a:cubicBezTo>
                <a:cubicBezTo>
                  <a:pt x="30764" y="35817"/>
                  <a:pt x="28934" y="35971"/>
                  <a:pt x="27914" y="35971"/>
                </a:cubicBezTo>
                <a:cubicBezTo>
                  <a:pt x="26827" y="35971"/>
                  <a:pt x="26662" y="35795"/>
                  <a:pt x="26576" y="35636"/>
                </a:cubicBezTo>
                <a:cubicBezTo>
                  <a:pt x="26064" y="34552"/>
                  <a:pt x="28504" y="32897"/>
                  <a:pt x="33338" y="26527"/>
                </a:cubicBezTo>
                <a:cubicBezTo>
                  <a:pt x="36267" y="22670"/>
                  <a:pt x="36553" y="21717"/>
                  <a:pt x="38339" y="20717"/>
                </a:cubicBezTo>
                <a:cubicBezTo>
                  <a:pt x="41065" y="19217"/>
                  <a:pt x="44602" y="19098"/>
                  <a:pt x="45602" y="19074"/>
                </a:cubicBezTo>
                <a:cubicBezTo>
                  <a:pt x="45887" y="19042"/>
                  <a:pt x="45919" y="19037"/>
                  <a:pt x="46794" y="19037"/>
                </a:cubicBezTo>
                <a:cubicBezTo>
                  <a:pt x="47232" y="19037"/>
                  <a:pt x="47880" y="19038"/>
                  <a:pt x="48876" y="19038"/>
                </a:cubicBezTo>
                <a:cubicBezTo>
                  <a:pt x="51567" y="19038"/>
                  <a:pt x="52400" y="19017"/>
                  <a:pt x="52763" y="19017"/>
                </a:cubicBezTo>
                <a:close/>
                <a:moveTo>
                  <a:pt x="340411" y="14689"/>
                </a:moveTo>
                <a:cubicBezTo>
                  <a:pt x="341473" y="14689"/>
                  <a:pt x="341801" y="17354"/>
                  <a:pt x="344341" y="20396"/>
                </a:cubicBezTo>
                <a:cubicBezTo>
                  <a:pt x="347080" y="23682"/>
                  <a:pt x="349556" y="23991"/>
                  <a:pt x="349437" y="25456"/>
                </a:cubicBezTo>
                <a:cubicBezTo>
                  <a:pt x="349318" y="27051"/>
                  <a:pt x="346425" y="26551"/>
                  <a:pt x="343841" y="29790"/>
                </a:cubicBezTo>
                <a:cubicBezTo>
                  <a:pt x="342436" y="31528"/>
                  <a:pt x="342460" y="32683"/>
                  <a:pt x="340579" y="34290"/>
                </a:cubicBezTo>
                <a:cubicBezTo>
                  <a:pt x="339508" y="35219"/>
                  <a:pt x="338507" y="35683"/>
                  <a:pt x="337733" y="36052"/>
                </a:cubicBezTo>
                <a:cubicBezTo>
                  <a:pt x="336316" y="36714"/>
                  <a:pt x="335257" y="37208"/>
                  <a:pt x="334461" y="37208"/>
                </a:cubicBezTo>
                <a:cubicBezTo>
                  <a:pt x="334153" y="37208"/>
                  <a:pt x="333885" y="37135"/>
                  <a:pt x="333650" y="36969"/>
                </a:cubicBezTo>
                <a:cubicBezTo>
                  <a:pt x="332840" y="36398"/>
                  <a:pt x="333376" y="35421"/>
                  <a:pt x="332483" y="32552"/>
                </a:cubicBezTo>
                <a:cubicBezTo>
                  <a:pt x="331876" y="30587"/>
                  <a:pt x="331340" y="30147"/>
                  <a:pt x="331411" y="28873"/>
                </a:cubicBezTo>
                <a:cubicBezTo>
                  <a:pt x="331471" y="27837"/>
                  <a:pt x="331899" y="27027"/>
                  <a:pt x="332495" y="26111"/>
                </a:cubicBezTo>
                <a:cubicBezTo>
                  <a:pt x="334757" y="22622"/>
                  <a:pt x="336162" y="22384"/>
                  <a:pt x="337757" y="19943"/>
                </a:cubicBezTo>
                <a:cubicBezTo>
                  <a:pt x="339662" y="17026"/>
                  <a:pt x="339329" y="14812"/>
                  <a:pt x="340341" y="14693"/>
                </a:cubicBezTo>
                <a:cubicBezTo>
                  <a:pt x="340365" y="14690"/>
                  <a:pt x="340388" y="14689"/>
                  <a:pt x="340411" y="14689"/>
                </a:cubicBezTo>
                <a:close/>
                <a:moveTo>
                  <a:pt x="368117" y="14697"/>
                </a:moveTo>
                <a:cubicBezTo>
                  <a:pt x="368586" y="14697"/>
                  <a:pt x="369415" y="14895"/>
                  <a:pt x="371440" y="16467"/>
                </a:cubicBezTo>
                <a:cubicBezTo>
                  <a:pt x="373524" y="18074"/>
                  <a:pt x="374048" y="18919"/>
                  <a:pt x="376786" y="21717"/>
                </a:cubicBezTo>
                <a:cubicBezTo>
                  <a:pt x="379441" y="24408"/>
                  <a:pt x="380239" y="24920"/>
                  <a:pt x="380215" y="26051"/>
                </a:cubicBezTo>
                <a:cubicBezTo>
                  <a:pt x="380167" y="27789"/>
                  <a:pt x="378167" y="29075"/>
                  <a:pt x="377715" y="29373"/>
                </a:cubicBezTo>
                <a:cubicBezTo>
                  <a:pt x="377191" y="29694"/>
                  <a:pt x="376869" y="29802"/>
                  <a:pt x="372881" y="30754"/>
                </a:cubicBezTo>
                <a:cubicBezTo>
                  <a:pt x="370988" y="31195"/>
                  <a:pt x="370499" y="31314"/>
                  <a:pt x="369797" y="31766"/>
                </a:cubicBezTo>
                <a:cubicBezTo>
                  <a:pt x="368809" y="32409"/>
                  <a:pt x="368428" y="33064"/>
                  <a:pt x="367547" y="34159"/>
                </a:cubicBezTo>
                <a:cubicBezTo>
                  <a:pt x="365734" y="36426"/>
                  <a:pt x="364290" y="38240"/>
                  <a:pt x="363207" y="38240"/>
                </a:cubicBezTo>
                <a:cubicBezTo>
                  <a:pt x="363123" y="38240"/>
                  <a:pt x="363042" y="38229"/>
                  <a:pt x="362963" y="38207"/>
                </a:cubicBezTo>
                <a:cubicBezTo>
                  <a:pt x="362487" y="38076"/>
                  <a:pt x="362415" y="37612"/>
                  <a:pt x="360796" y="32409"/>
                </a:cubicBezTo>
                <a:cubicBezTo>
                  <a:pt x="359689" y="28861"/>
                  <a:pt x="359546" y="28480"/>
                  <a:pt x="359379" y="28075"/>
                </a:cubicBezTo>
                <a:cubicBezTo>
                  <a:pt x="358736" y="26575"/>
                  <a:pt x="358438" y="26218"/>
                  <a:pt x="358296" y="25218"/>
                </a:cubicBezTo>
                <a:cubicBezTo>
                  <a:pt x="357998" y="23182"/>
                  <a:pt x="358808" y="21515"/>
                  <a:pt x="358950" y="21241"/>
                </a:cubicBezTo>
                <a:cubicBezTo>
                  <a:pt x="359605" y="19943"/>
                  <a:pt x="360582" y="19253"/>
                  <a:pt x="362534" y="17836"/>
                </a:cubicBezTo>
                <a:cubicBezTo>
                  <a:pt x="362951" y="17538"/>
                  <a:pt x="363427" y="17240"/>
                  <a:pt x="364368" y="16645"/>
                </a:cubicBezTo>
                <a:cubicBezTo>
                  <a:pt x="366332" y="15395"/>
                  <a:pt x="367344" y="14764"/>
                  <a:pt x="367952" y="14704"/>
                </a:cubicBezTo>
                <a:cubicBezTo>
                  <a:pt x="368002" y="14700"/>
                  <a:pt x="368056" y="14697"/>
                  <a:pt x="368117" y="14697"/>
                </a:cubicBezTo>
                <a:close/>
                <a:moveTo>
                  <a:pt x="123450" y="30812"/>
                </a:moveTo>
                <a:cubicBezTo>
                  <a:pt x="123467" y="30812"/>
                  <a:pt x="123486" y="30812"/>
                  <a:pt x="123504" y="30814"/>
                </a:cubicBezTo>
                <a:cubicBezTo>
                  <a:pt x="124159" y="30861"/>
                  <a:pt x="124826" y="31552"/>
                  <a:pt x="124838" y="32230"/>
                </a:cubicBezTo>
                <a:cubicBezTo>
                  <a:pt x="124838" y="33076"/>
                  <a:pt x="123742" y="33647"/>
                  <a:pt x="123230" y="33909"/>
                </a:cubicBezTo>
                <a:cubicBezTo>
                  <a:pt x="122290" y="34385"/>
                  <a:pt x="122028" y="34135"/>
                  <a:pt x="120790" y="34552"/>
                </a:cubicBezTo>
                <a:cubicBezTo>
                  <a:pt x="119754" y="34909"/>
                  <a:pt x="119028" y="35159"/>
                  <a:pt x="118456" y="35874"/>
                </a:cubicBezTo>
                <a:cubicBezTo>
                  <a:pt x="117670" y="36850"/>
                  <a:pt x="117801" y="37910"/>
                  <a:pt x="117015" y="38207"/>
                </a:cubicBezTo>
                <a:cubicBezTo>
                  <a:pt x="116945" y="38235"/>
                  <a:pt x="116785" y="38288"/>
                  <a:pt x="116597" y="38288"/>
                </a:cubicBezTo>
                <a:cubicBezTo>
                  <a:pt x="116465" y="38288"/>
                  <a:pt x="116319" y="38262"/>
                  <a:pt x="116182" y="38184"/>
                </a:cubicBezTo>
                <a:cubicBezTo>
                  <a:pt x="115408" y="37767"/>
                  <a:pt x="115920" y="36433"/>
                  <a:pt x="115063" y="34993"/>
                </a:cubicBezTo>
                <a:cubicBezTo>
                  <a:pt x="114575" y="34195"/>
                  <a:pt x="114063" y="33969"/>
                  <a:pt x="114146" y="33492"/>
                </a:cubicBezTo>
                <a:cubicBezTo>
                  <a:pt x="114229" y="33100"/>
                  <a:pt x="114658" y="32790"/>
                  <a:pt x="115039" y="32766"/>
                </a:cubicBezTo>
                <a:cubicBezTo>
                  <a:pt x="115070" y="32763"/>
                  <a:pt x="115100" y="32762"/>
                  <a:pt x="115130" y="32762"/>
                </a:cubicBezTo>
                <a:cubicBezTo>
                  <a:pt x="115432" y="32762"/>
                  <a:pt x="115669" y="32914"/>
                  <a:pt x="115777" y="32969"/>
                </a:cubicBezTo>
                <a:cubicBezTo>
                  <a:pt x="116420" y="33373"/>
                  <a:pt x="117087" y="33373"/>
                  <a:pt x="118218" y="33373"/>
                </a:cubicBezTo>
                <a:cubicBezTo>
                  <a:pt x="118682" y="33373"/>
                  <a:pt x="119956" y="33361"/>
                  <a:pt x="121218" y="32564"/>
                </a:cubicBezTo>
                <a:cubicBezTo>
                  <a:pt x="122521" y="31773"/>
                  <a:pt x="122699" y="30812"/>
                  <a:pt x="123450" y="30812"/>
                </a:cubicBezTo>
                <a:close/>
                <a:moveTo>
                  <a:pt x="24374" y="37096"/>
                </a:moveTo>
                <a:cubicBezTo>
                  <a:pt x="25371" y="37096"/>
                  <a:pt x="27386" y="37383"/>
                  <a:pt x="27980" y="38088"/>
                </a:cubicBezTo>
                <a:cubicBezTo>
                  <a:pt x="28540" y="38791"/>
                  <a:pt x="26790" y="39684"/>
                  <a:pt x="26730" y="40112"/>
                </a:cubicBezTo>
                <a:cubicBezTo>
                  <a:pt x="26564" y="41279"/>
                  <a:pt x="23920" y="41541"/>
                  <a:pt x="23516" y="41589"/>
                </a:cubicBezTo>
                <a:cubicBezTo>
                  <a:pt x="23395" y="41599"/>
                  <a:pt x="23002" y="41641"/>
                  <a:pt x="22578" y="41641"/>
                </a:cubicBezTo>
                <a:cubicBezTo>
                  <a:pt x="22000" y="41641"/>
                  <a:pt x="21361" y="41563"/>
                  <a:pt x="21265" y="41220"/>
                </a:cubicBezTo>
                <a:cubicBezTo>
                  <a:pt x="21194" y="40946"/>
                  <a:pt x="21503" y="40696"/>
                  <a:pt x="21980" y="40112"/>
                </a:cubicBezTo>
                <a:cubicBezTo>
                  <a:pt x="23385" y="38374"/>
                  <a:pt x="23218" y="37255"/>
                  <a:pt x="23944" y="37124"/>
                </a:cubicBezTo>
                <a:cubicBezTo>
                  <a:pt x="24044" y="37105"/>
                  <a:pt x="24192" y="37096"/>
                  <a:pt x="24374" y="37096"/>
                </a:cubicBezTo>
                <a:close/>
                <a:moveTo>
                  <a:pt x="292132" y="17225"/>
                </a:moveTo>
                <a:cubicBezTo>
                  <a:pt x="292707" y="17225"/>
                  <a:pt x="293318" y="17352"/>
                  <a:pt x="293835" y="17741"/>
                </a:cubicBezTo>
                <a:cubicBezTo>
                  <a:pt x="294859" y="18538"/>
                  <a:pt x="295014" y="20003"/>
                  <a:pt x="295169" y="21908"/>
                </a:cubicBezTo>
                <a:cubicBezTo>
                  <a:pt x="295359" y="24170"/>
                  <a:pt x="295061" y="25384"/>
                  <a:pt x="294942" y="27063"/>
                </a:cubicBezTo>
                <a:cubicBezTo>
                  <a:pt x="294716" y="30456"/>
                  <a:pt x="295359" y="33159"/>
                  <a:pt x="295943" y="35588"/>
                </a:cubicBezTo>
                <a:cubicBezTo>
                  <a:pt x="297050" y="40124"/>
                  <a:pt x="298479" y="41815"/>
                  <a:pt x="297669" y="42839"/>
                </a:cubicBezTo>
                <a:cubicBezTo>
                  <a:pt x="297420" y="43158"/>
                  <a:pt x="296907" y="43272"/>
                  <a:pt x="296057" y="43272"/>
                </a:cubicBezTo>
                <a:cubicBezTo>
                  <a:pt x="295324" y="43272"/>
                  <a:pt x="294341" y="43187"/>
                  <a:pt x="293061" y="43077"/>
                </a:cubicBezTo>
                <a:cubicBezTo>
                  <a:pt x="291752" y="42970"/>
                  <a:pt x="291311" y="42827"/>
                  <a:pt x="290882" y="42529"/>
                </a:cubicBezTo>
                <a:cubicBezTo>
                  <a:pt x="289680" y="41672"/>
                  <a:pt x="289382" y="40029"/>
                  <a:pt x="289275" y="39457"/>
                </a:cubicBezTo>
                <a:cubicBezTo>
                  <a:pt x="289025" y="38136"/>
                  <a:pt x="289382" y="37886"/>
                  <a:pt x="289275" y="36695"/>
                </a:cubicBezTo>
                <a:cubicBezTo>
                  <a:pt x="289144" y="35005"/>
                  <a:pt x="288299" y="33862"/>
                  <a:pt x="286608" y="31599"/>
                </a:cubicBezTo>
                <a:cubicBezTo>
                  <a:pt x="285239" y="29754"/>
                  <a:pt x="284727" y="29516"/>
                  <a:pt x="283893" y="27920"/>
                </a:cubicBezTo>
                <a:cubicBezTo>
                  <a:pt x="283167" y="26599"/>
                  <a:pt x="282810" y="25920"/>
                  <a:pt x="282941" y="25063"/>
                </a:cubicBezTo>
                <a:cubicBezTo>
                  <a:pt x="283167" y="23610"/>
                  <a:pt x="284501" y="23825"/>
                  <a:pt x="286441" y="21312"/>
                </a:cubicBezTo>
                <a:cubicBezTo>
                  <a:pt x="287251" y="20277"/>
                  <a:pt x="287632" y="19443"/>
                  <a:pt x="288835" y="18491"/>
                </a:cubicBezTo>
                <a:cubicBezTo>
                  <a:pt x="289204" y="18193"/>
                  <a:pt x="289620" y="17860"/>
                  <a:pt x="290216" y="17621"/>
                </a:cubicBezTo>
                <a:cubicBezTo>
                  <a:pt x="290474" y="17514"/>
                  <a:pt x="291262" y="17225"/>
                  <a:pt x="292132" y="17225"/>
                </a:cubicBezTo>
                <a:close/>
                <a:moveTo>
                  <a:pt x="214480" y="29167"/>
                </a:moveTo>
                <a:cubicBezTo>
                  <a:pt x="214656" y="29167"/>
                  <a:pt x="214820" y="29194"/>
                  <a:pt x="215016" y="29254"/>
                </a:cubicBezTo>
                <a:cubicBezTo>
                  <a:pt x="215944" y="29552"/>
                  <a:pt x="216456" y="30325"/>
                  <a:pt x="217433" y="31826"/>
                </a:cubicBezTo>
                <a:cubicBezTo>
                  <a:pt x="218528" y="33516"/>
                  <a:pt x="218385" y="33909"/>
                  <a:pt x="219933" y="37255"/>
                </a:cubicBezTo>
                <a:cubicBezTo>
                  <a:pt x="220826" y="39172"/>
                  <a:pt x="221243" y="39850"/>
                  <a:pt x="221278" y="41124"/>
                </a:cubicBezTo>
                <a:cubicBezTo>
                  <a:pt x="221278" y="41351"/>
                  <a:pt x="221314" y="43387"/>
                  <a:pt x="220433" y="43791"/>
                </a:cubicBezTo>
                <a:cubicBezTo>
                  <a:pt x="220326" y="43842"/>
                  <a:pt x="220212" y="43865"/>
                  <a:pt x="220095" y="43865"/>
                </a:cubicBezTo>
                <a:cubicBezTo>
                  <a:pt x="219130" y="43865"/>
                  <a:pt x="217895" y="42328"/>
                  <a:pt x="217588" y="41946"/>
                </a:cubicBezTo>
                <a:cubicBezTo>
                  <a:pt x="216492" y="40577"/>
                  <a:pt x="216564" y="39850"/>
                  <a:pt x="215575" y="37803"/>
                </a:cubicBezTo>
                <a:cubicBezTo>
                  <a:pt x="215063" y="36731"/>
                  <a:pt x="213968" y="34457"/>
                  <a:pt x="211992" y="32659"/>
                </a:cubicBezTo>
                <a:cubicBezTo>
                  <a:pt x="210277" y="31099"/>
                  <a:pt x="208789" y="30683"/>
                  <a:pt x="208908" y="30171"/>
                </a:cubicBezTo>
                <a:cubicBezTo>
                  <a:pt x="208979" y="29849"/>
                  <a:pt x="209670" y="29933"/>
                  <a:pt x="211753" y="29623"/>
                </a:cubicBezTo>
                <a:cubicBezTo>
                  <a:pt x="213406" y="29369"/>
                  <a:pt x="213992" y="29167"/>
                  <a:pt x="214480" y="29167"/>
                </a:cubicBezTo>
                <a:close/>
                <a:moveTo>
                  <a:pt x="16558" y="21098"/>
                </a:moveTo>
                <a:cubicBezTo>
                  <a:pt x="16560" y="21098"/>
                  <a:pt x="16561" y="21098"/>
                  <a:pt x="16562" y="21098"/>
                </a:cubicBezTo>
                <a:cubicBezTo>
                  <a:pt x="18539" y="21312"/>
                  <a:pt x="20063" y="27063"/>
                  <a:pt x="20539" y="27789"/>
                </a:cubicBezTo>
                <a:cubicBezTo>
                  <a:pt x="20765" y="28147"/>
                  <a:pt x="21087" y="28718"/>
                  <a:pt x="21373" y="29444"/>
                </a:cubicBezTo>
                <a:cubicBezTo>
                  <a:pt x="21611" y="30052"/>
                  <a:pt x="24432" y="30742"/>
                  <a:pt x="23801" y="33612"/>
                </a:cubicBezTo>
                <a:cubicBezTo>
                  <a:pt x="23123" y="36612"/>
                  <a:pt x="19122" y="41041"/>
                  <a:pt x="17908" y="42077"/>
                </a:cubicBezTo>
                <a:cubicBezTo>
                  <a:pt x="16003" y="43696"/>
                  <a:pt x="14574" y="44911"/>
                  <a:pt x="14062" y="45030"/>
                </a:cubicBezTo>
                <a:cubicBezTo>
                  <a:pt x="13970" y="45051"/>
                  <a:pt x="13842" y="45062"/>
                  <a:pt x="13684" y="45062"/>
                </a:cubicBezTo>
                <a:cubicBezTo>
                  <a:pt x="11857" y="45062"/>
                  <a:pt x="6025" y="43704"/>
                  <a:pt x="5609" y="43244"/>
                </a:cubicBezTo>
                <a:cubicBezTo>
                  <a:pt x="4573" y="42089"/>
                  <a:pt x="7383" y="37314"/>
                  <a:pt x="7383" y="35207"/>
                </a:cubicBezTo>
                <a:cubicBezTo>
                  <a:pt x="7371" y="32254"/>
                  <a:pt x="7728" y="27301"/>
                  <a:pt x="9050" y="25575"/>
                </a:cubicBezTo>
                <a:cubicBezTo>
                  <a:pt x="9694" y="24731"/>
                  <a:pt x="10206" y="24452"/>
                  <a:pt x="10666" y="24452"/>
                </a:cubicBezTo>
                <a:cubicBezTo>
                  <a:pt x="11562" y="24452"/>
                  <a:pt x="12265" y="25506"/>
                  <a:pt x="13382" y="25506"/>
                </a:cubicBezTo>
                <a:cubicBezTo>
                  <a:pt x="13579" y="25506"/>
                  <a:pt x="13789" y="25473"/>
                  <a:pt x="14014" y="25396"/>
                </a:cubicBezTo>
                <a:cubicBezTo>
                  <a:pt x="16230" y="24650"/>
                  <a:pt x="16300" y="21098"/>
                  <a:pt x="16558" y="21098"/>
                </a:cubicBezTo>
                <a:close/>
                <a:moveTo>
                  <a:pt x="312745" y="13944"/>
                </a:moveTo>
                <a:cubicBezTo>
                  <a:pt x="313427" y="13944"/>
                  <a:pt x="313937" y="14072"/>
                  <a:pt x="314362" y="14395"/>
                </a:cubicBezTo>
                <a:cubicBezTo>
                  <a:pt x="316278" y="15859"/>
                  <a:pt x="314719" y="19134"/>
                  <a:pt x="316874" y="21646"/>
                </a:cubicBezTo>
                <a:cubicBezTo>
                  <a:pt x="317636" y="22527"/>
                  <a:pt x="318183" y="22551"/>
                  <a:pt x="321303" y="23777"/>
                </a:cubicBezTo>
                <a:cubicBezTo>
                  <a:pt x="325268" y="25325"/>
                  <a:pt x="327256" y="26099"/>
                  <a:pt x="328066" y="26754"/>
                </a:cubicBezTo>
                <a:cubicBezTo>
                  <a:pt x="331661" y="29682"/>
                  <a:pt x="332816" y="38005"/>
                  <a:pt x="329613" y="43577"/>
                </a:cubicBezTo>
                <a:cubicBezTo>
                  <a:pt x="327185" y="47804"/>
                  <a:pt x="323029" y="49054"/>
                  <a:pt x="320731" y="49756"/>
                </a:cubicBezTo>
                <a:cubicBezTo>
                  <a:pt x="318994" y="50282"/>
                  <a:pt x="317379" y="50468"/>
                  <a:pt x="315925" y="50468"/>
                </a:cubicBezTo>
                <a:cubicBezTo>
                  <a:pt x="313790" y="50468"/>
                  <a:pt x="312004" y="50068"/>
                  <a:pt x="310694" y="49756"/>
                </a:cubicBezTo>
                <a:cubicBezTo>
                  <a:pt x="308777" y="49316"/>
                  <a:pt x="304979" y="48375"/>
                  <a:pt x="301419" y="45065"/>
                </a:cubicBezTo>
                <a:cubicBezTo>
                  <a:pt x="300312" y="44041"/>
                  <a:pt x="298967" y="42767"/>
                  <a:pt x="297955" y="40589"/>
                </a:cubicBezTo>
                <a:cubicBezTo>
                  <a:pt x="297419" y="39457"/>
                  <a:pt x="297228" y="38612"/>
                  <a:pt x="296407" y="32921"/>
                </a:cubicBezTo>
                <a:cubicBezTo>
                  <a:pt x="295573" y="27087"/>
                  <a:pt x="295573" y="26575"/>
                  <a:pt x="295633" y="25896"/>
                </a:cubicBezTo>
                <a:cubicBezTo>
                  <a:pt x="295764" y="24396"/>
                  <a:pt x="296085" y="21003"/>
                  <a:pt x="298348" y="18657"/>
                </a:cubicBezTo>
                <a:cubicBezTo>
                  <a:pt x="299264" y="17705"/>
                  <a:pt x="301146" y="17026"/>
                  <a:pt x="304908" y="15681"/>
                </a:cubicBezTo>
                <a:cubicBezTo>
                  <a:pt x="307349" y="14800"/>
                  <a:pt x="308516" y="14550"/>
                  <a:pt x="309337" y="14395"/>
                </a:cubicBezTo>
                <a:cubicBezTo>
                  <a:pt x="310833" y="14134"/>
                  <a:pt x="311916" y="13944"/>
                  <a:pt x="312745" y="13944"/>
                </a:cubicBezTo>
                <a:close/>
                <a:moveTo>
                  <a:pt x="337262" y="37890"/>
                </a:moveTo>
                <a:cubicBezTo>
                  <a:pt x="337507" y="37890"/>
                  <a:pt x="337731" y="37933"/>
                  <a:pt x="337948" y="38017"/>
                </a:cubicBezTo>
                <a:cubicBezTo>
                  <a:pt x="339257" y="38517"/>
                  <a:pt x="339769" y="40267"/>
                  <a:pt x="340055" y="41196"/>
                </a:cubicBezTo>
                <a:cubicBezTo>
                  <a:pt x="340686" y="43196"/>
                  <a:pt x="340115" y="43672"/>
                  <a:pt x="340412" y="47339"/>
                </a:cubicBezTo>
                <a:cubicBezTo>
                  <a:pt x="340591" y="49483"/>
                  <a:pt x="340829" y="50018"/>
                  <a:pt x="340412" y="50530"/>
                </a:cubicBezTo>
                <a:cubicBezTo>
                  <a:pt x="340019" y="51018"/>
                  <a:pt x="339579" y="50792"/>
                  <a:pt x="336186" y="51018"/>
                </a:cubicBezTo>
                <a:cubicBezTo>
                  <a:pt x="335102" y="51102"/>
                  <a:pt x="334781" y="51137"/>
                  <a:pt x="333959" y="51137"/>
                </a:cubicBezTo>
                <a:cubicBezTo>
                  <a:pt x="333300" y="51137"/>
                  <a:pt x="332959" y="51111"/>
                  <a:pt x="332582" y="51111"/>
                </a:cubicBezTo>
                <a:cubicBezTo>
                  <a:pt x="332394" y="51111"/>
                  <a:pt x="332197" y="51118"/>
                  <a:pt x="331947" y="51137"/>
                </a:cubicBezTo>
                <a:cubicBezTo>
                  <a:pt x="330673" y="51245"/>
                  <a:pt x="330625" y="51518"/>
                  <a:pt x="329935" y="51518"/>
                </a:cubicBezTo>
                <a:cubicBezTo>
                  <a:pt x="328292" y="51495"/>
                  <a:pt x="326518" y="49864"/>
                  <a:pt x="326601" y="48566"/>
                </a:cubicBezTo>
                <a:cubicBezTo>
                  <a:pt x="326637" y="47994"/>
                  <a:pt x="327018" y="47613"/>
                  <a:pt x="327161" y="47470"/>
                </a:cubicBezTo>
                <a:cubicBezTo>
                  <a:pt x="330518" y="43910"/>
                  <a:pt x="331233" y="40350"/>
                  <a:pt x="335507" y="38386"/>
                </a:cubicBezTo>
                <a:cubicBezTo>
                  <a:pt x="336225" y="38054"/>
                  <a:pt x="336782" y="37890"/>
                  <a:pt x="337262" y="37890"/>
                </a:cubicBezTo>
                <a:close/>
                <a:moveTo>
                  <a:pt x="354766" y="26086"/>
                </a:moveTo>
                <a:cubicBezTo>
                  <a:pt x="355611" y="26086"/>
                  <a:pt x="356389" y="26252"/>
                  <a:pt x="357081" y="26896"/>
                </a:cubicBezTo>
                <a:cubicBezTo>
                  <a:pt x="358153" y="27897"/>
                  <a:pt x="358331" y="29373"/>
                  <a:pt x="358808" y="32242"/>
                </a:cubicBezTo>
                <a:cubicBezTo>
                  <a:pt x="360272" y="40779"/>
                  <a:pt x="361082" y="41410"/>
                  <a:pt x="360403" y="43279"/>
                </a:cubicBezTo>
                <a:cubicBezTo>
                  <a:pt x="360165" y="43922"/>
                  <a:pt x="360153" y="43660"/>
                  <a:pt x="356498" y="47887"/>
                </a:cubicBezTo>
                <a:cubicBezTo>
                  <a:pt x="354021" y="50804"/>
                  <a:pt x="353902" y="51078"/>
                  <a:pt x="353188" y="51399"/>
                </a:cubicBezTo>
                <a:cubicBezTo>
                  <a:pt x="352746" y="51599"/>
                  <a:pt x="352398" y="51667"/>
                  <a:pt x="352052" y="51667"/>
                </a:cubicBezTo>
                <a:cubicBezTo>
                  <a:pt x="351303" y="51667"/>
                  <a:pt x="350567" y="51347"/>
                  <a:pt x="348917" y="51347"/>
                </a:cubicBezTo>
                <a:cubicBezTo>
                  <a:pt x="348558" y="51347"/>
                  <a:pt x="348155" y="51362"/>
                  <a:pt x="347699" y="51399"/>
                </a:cubicBezTo>
                <a:cubicBezTo>
                  <a:pt x="346693" y="51479"/>
                  <a:pt x="346127" y="51607"/>
                  <a:pt x="345630" y="51607"/>
                </a:cubicBezTo>
                <a:cubicBezTo>
                  <a:pt x="345308" y="51607"/>
                  <a:pt x="345015" y="51554"/>
                  <a:pt x="344651" y="51399"/>
                </a:cubicBezTo>
                <a:cubicBezTo>
                  <a:pt x="343103" y="50709"/>
                  <a:pt x="342294" y="48982"/>
                  <a:pt x="342055" y="48447"/>
                </a:cubicBezTo>
                <a:cubicBezTo>
                  <a:pt x="341377" y="46911"/>
                  <a:pt x="341603" y="46042"/>
                  <a:pt x="341472" y="41636"/>
                </a:cubicBezTo>
                <a:cubicBezTo>
                  <a:pt x="341317" y="37005"/>
                  <a:pt x="341043" y="36957"/>
                  <a:pt x="341317" y="35743"/>
                </a:cubicBezTo>
                <a:cubicBezTo>
                  <a:pt x="341877" y="33385"/>
                  <a:pt x="343270" y="32111"/>
                  <a:pt x="345365" y="30218"/>
                </a:cubicBezTo>
                <a:cubicBezTo>
                  <a:pt x="349271" y="26670"/>
                  <a:pt x="352628" y="26242"/>
                  <a:pt x="353462" y="26170"/>
                </a:cubicBezTo>
                <a:cubicBezTo>
                  <a:pt x="353912" y="26127"/>
                  <a:pt x="354347" y="26086"/>
                  <a:pt x="354766" y="26086"/>
                </a:cubicBezTo>
                <a:close/>
                <a:moveTo>
                  <a:pt x="103432" y="25609"/>
                </a:moveTo>
                <a:cubicBezTo>
                  <a:pt x="103858" y="25609"/>
                  <a:pt x="104294" y="25673"/>
                  <a:pt x="104752" y="25813"/>
                </a:cubicBezTo>
                <a:cubicBezTo>
                  <a:pt x="105407" y="26003"/>
                  <a:pt x="106193" y="26646"/>
                  <a:pt x="107752" y="27897"/>
                </a:cubicBezTo>
                <a:cubicBezTo>
                  <a:pt x="110622" y="30206"/>
                  <a:pt x="114051" y="32957"/>
                  <a:pt x="115432" y="37600"/>
                </a:cubicBezTo>
                <a:cubicBezTo>
                  <a:pt x="115861" y="39053"/>
                  <a:pt x="116789" y="42172"/>
                  <a:pt x="115539" y="45208"/>
                </a:cubicBezTo>
                <a:cubicBezTo>
                  <a:pt x="114075" y="48744"/>
                  <a:pt x="110610" y="49947"/>
                  <a:pt x="107633" y="50983"/>
                </a:cubicBezTo>
                <a:cubicBezTo>
                  <a:pt x="105939" y="51560"/>
                  <a:pt x="103831" y="52288"/>
                  <a:pt x="101663" y="52288"/>
                </a:cubicBezTo>
                <a:cubicBezTo>
                  <a:pt x="100387" y="52288"/>
                  <a:pt x="99090" y="52036"/>
                  <a:pt x="97846" y="51352"/>
                </a:cubicBezTo>
                <a:cubicBezTo>
                  <a:pt x="95882" y="50268"/>
                  <a:pt x="94239" y="48197"/>
                  <a:pt x="92274" y="45708"/>
                </a:cubicBezTo>
                <a:cubicBezTo>
                  <a:pt x="90845" y="43910"/>
                  <a:pt x="89631" y="42005"/>
                  <a:pt x="87607" y="41779"/>
                </a:cubicBezTo>
                <a:cubicBezTo>
                  <a:pt x="87473" y="41764"/>
                  <a:pt x="87350" y="41758"/>
                  <a:pt x="87236" y="41758"/>
                </a:cubicBezTo>
                <a:cubicBezTo>
                  <a:pt x="86834" y="41758"/>
                  <a:pt x="86550" y="41832"/>
                  <a:pt x="86308" y="41832"/>
                </a:cubicBezTo>
                <a:cubicBezTo>
                  <a:pt x="86133" y="41832"/>
                  <a:pt x="85980" y="41793"/>
                  <a:pt x="85821" y="41660"/>
                </a:cubicBezTo>
                <a:cubicBezTo>
                  <a:pt x="84583" y="40600"/>
                  <a:pt x="85440" y="35921"/>
                  <a:pt x="88048" y="33564"/>
                </a:cubicBezTo>
                <a:cubicBezTo>
                  <a:pt x="88952" y="32742"/>
                  <a:pt x="89833" y="32421"/>
                  <a:pt x="90381" y="32207"/>
                </a:cubicBezTo>
                <a:cubicBezTo>
                  <a:pt x="97430" y="29516"/>
                  <a:pt x="100111" y="25609"/>
                  <a:pt x="103432" y="25609"/>
                </a:cubicBezTo>
                <a:close/>
                <a:moveTo>
                  <a:pt x="225058" y="10042"/>
                </a:moveTo>
                <a:cubicBezTo>
                  <a:pt x="225381" y="10042"/>
                  <a:pt x="225762" y="10078"/>
                  <a:pt x="226255" y="10168"/>
                </a:cubicBezTo>
                <a:cubicBezTo>
                  <a:pt x="230101" y="10871"/>
                  <a:pt x="230220" y="12966"/>
                  <a:pt x="233697" y="13038"/>
                </a:cubicBezTo>
                <a:cubicBezTo>
                  <a:pt x="234554" y="13061"/>
                  <a:pt x="235733" y="12954"/>
                  <a:pt x="236209" y="13966"/>
                </a:cubicBezTo>
                <a:cubicBezTo>
                  <a:pt x="236649" y="14907"/>
                  <a:pt x="236352" y="16574"/>
                  <a:pt x="235923" y="16717"/>
                </a:cubicBezTo>
                <a:cubicBezTo>
                  <a:pt x="235903" y="16724"/>
                  <a:pt x="235883" y="16727"/>
                  <a:pt x="235863" y="16727"/>
                </a:cubicBezTo>
                <a:cubicBezTo>
                  <a:pt x="235457" y="16727"/>
                  <a:pt x="235184" y="15270"/>
                  <a:pt x="234435" y="15157"/>
                </a:cubicBezTo>
                <a:cubicBezTo>
                  <a:pt x="234406" y="15153"/>
                  <a:pt x="234376" y="15151"/>
                  <a:pt x="234347" y="15151"/>
                </a:cubicBezTo>
                <a:cubicBezTo>
                  <a:pt x="233456" y="15151"/>
                  <a:pt x="232517" y="17036"/>
                  <a:pt x="232113" y="18431"/>
                </a:cubicBezTo>
                <a:cubicBezTo>
                  <a:pt x="231708" y="19800"/>
                  <a:pt x="231946" y="20169"/>
                  <a:pt x="231458" y="21705"/>
                </a:cubicBezTo>
                <a:cubicBezTo>
                  <a:pt x="231268" y="22301"/>
                  <a:pt x="230934" y="23325"/>
                  <a:pt x="230256" y="24194"/>
                </a:cubicBezTo>
                <a:cubicBezTo>
                  <a:pt x="229529" y="25110"/>
                  <a:pt x="229029" y="25039"/>
                  <a:pt x="227458" y="26015"/>
                </a:cubicBezTo>
                <a:cubicBezTo>
                  <a:pt x="226410" y="26670"/>
                  <a:pt x="226112" y="27015"/>
                  <a:pt x="225839" y="27289"/>
                </a:cubicBezTo>
                <a:cubicBezTo>
                  <a:pt x="226104" y="27272"/>
                  <a:pt x="226358" y="27265"/>
                  <a:pt x="226604" y="27265"/>
                </a:cubicBezTo>
                <a:cubicBezTo>
                  <a:pt x="227196" y="27265"/>
                  <a:pt x="227731" y="27307"/>
                  <a:pt x="228220" y="27349"/>
                </a:cubicBezTo>
                <a:cubicBezTo>
                  <a:pt x="229363" y="27432"/>
                  <a:pt x="230315" y="27623"/>
                  <a:pt x="231768" y="28004"/>
                </a:cubicBezTo>
                <a:cubicBezTo>
                  <a:pt x="235816" y="29028"/>
                  <a:pt x="237840" y="29552"/>
                  <a:pt x="238281" y="30242"/>
                </a:cubicBezTo>
                <a:cubicBezTo>
                  <a:pt x="239090" y="31587"/>
                  <a:pt x="237590" y="32599"/>
                  <a:pt x="237388" y="36790"/>
                </a:cubicBezTo>
                <a:cubicBezTo>
                  <a:pt x="237352" y="37469"/>
                  <a:pt x="237388" y="38124"/>
                  <a:pt x="237447" y="39398"/>
                </a:cubicBezTo>
                <a:cubicBezTo>
                  <a:pt x="237650" y="43851"/>
                  <a:pt x="237757" y="46077"/>
                  <a:pt x="238662" y="47768"/>
                </a:cubicBezTo>
                <a:cubicBezTo>
                  <a:pt x="240197" y="50602"/>
                  <a:pt x="242900" y="51471"/>
                  <a:pt x="242507" y="52138"/>
                </a:cubicBezTo>
                <a:cubicBezTo>
                  <a:pt x="242417" y="52292"/>
                  <a:pt x="242217" y="52348"/>
                  <a:pt x="241896" y="52348"/>
                </a:cubicBezTo>
                <a:cubicBezTo>
                  <a:pt x="241027" y="52348"/>
                  <a:pt x="239276" y="51935"/>
                  <a:pt x="236459" y="51935"/>
                </a:cubicBezTo>
                <a:cubicBezTo>
                  <a:pt x="233901" y="51935"/>
                  <a:pt x="233662" y="52270"/>
                  <a:pt x="231114" y="52270"/>
                </a:cubicBezTo>
                <a:cubicBezTo>
                  <a:pt x="231029" y="52270"/>
                  <a:pt x="230941" y="52269"/>
                  <a:pt x="230851" y="52269"/>
                </a:cubicBezTo>
                <a:cubicBezTo>
                  <a:pt x="227803" y="52245"/>
                  <a:pt x="226267" y="52245"/>
                  <a:pt x="224791" y="51316"/>
                </a:cubicBezTo>
                <a:cubicBezTo>
                  <a:pt x="223195" y="50328"/>
                  <a:pt x="222255" y="48685"/>
                  <a:pt x="221993" y="47292"/>
                </a:cubicBezTo>
                <a:cubicBezTo>
                  <a:pt x="221826" y="46399"/>
                  <a:pt x="221933" y="45565"/>
                  <a:pt x="221945" y="45423"/>
                </a:cubicBezTo>
                <a:cubicBezTo>
                  <a:pt x="222088" y="44458"/>
                  <a:pt x="222410" y="43815"/>
                  <a:pt x="222529" y="43553"/>
                </a:cubicBezTo>
                <a:cubicBezTo>
                  <a:pt x="223672" y="40922"/>
                  <a:pt x="220719" y="36112"/>
                  <a:pt x="219838" y="34671"/>
                </a:cubicBezTo>
                <a:cubicBezTo>
                  <a:pt x="219481" y="34076"/>
                  <a:pt x="218850" y="33135"/>
                  <a:pt x="218945" y="31897"/>
                </a:cubicBezTo>
                <a:cubicBezTo>
                  <a:pt x="219016" y="30825"/>
                  <a:pt x="219564" y="30052"/>
                  <a:pt x="219731" y="29825"/>
                </a:cubicBezTo>
                <a:cubicBezTo>
                  <a:pt x="220493" y="28790"/>
                  <a:pt x="221624" y="28218"/>
                  <a:pt x="222671" y="27897"/>
                </a:cubicBezTo>
                <a:cubicBezTo>
                  <a:pt x="222243" y="27861"/>
                  <a:pt x="221743" y="27825"/>
                  <a:pt x="221112" y="27742"/>
                </a:cubicBezTo>
                <a:cubicBezTo>
                  <a:pt x="219385" y="27563"/>
                  <a:pt x="218504" y="27480"/>
                  <a:pt x="218314" y="27361"/>
                </a:cubicBezTo>
                <a:cubicBezTo>
                  <a:pt x="216802" y="26432"/>
                  <a:pt x="217147" y="24872"/>
                  <a:pt x="215063" y="21872"/>
                </a:cubicBezTo>
                <a:cubicBezTo>
                  <a:pt x="214468" y="21015"/>
                  <a:pt x="214016" y="20527"/>
                  <a:pt x="212361" y="18205"/>
                </a:cubicBezTo>
                <a:cubicBezTo>
                  <a:pt x="211837" y="17467"/>
                  <a:pt x="211301" y="16705"/>
                  <a:pt x="211051" y="15455"/>
                </a:cubicBezTo>
                <a:cubicBezTo>
                  <a:pt x="210991" y="14978"/>
                  <a:pt x="210801" y="13966"/>
                  <a:pt x="211087" y="13038"/>
                </a:cubicBezTo>
                <a:cubicBezTo>
                  <a:pt x="211408" y="11954"/>
                  <a:pt x="212301" y="11299"/>
                  <a:pt x="214254" y="10823"/>
                </a:cubicBezTo>
                <a:cubicBezTo>
                  <a:pt x="215442" y="10526"/>
                  <a:pt x="216448" y="10442"/>
                  <a:pt x="217363" y="10442"/>
                </a:cubicBezTo>
                <a:cubicBezTo>
                  <a:pt x="218245" y="10442"/>
                  <a:pt x="219043" y="10520"/>
                  <a:pt x="219838" y="10561"/>
                </a:cubicBezTo>
                <a:cubicBezTo>
                  <a:pt x="220232" y="10581"/>
                  <a:pt x="220586" y="10589"/>
                  <a:pt x="220905" y="10589"/>
                </a:cubicBezTo>
                <a:cubicBezTo>
                  <a:pt x="223443" y="10589"/>
                  <a:pt x="223801" y="10042"/>
                  <a:pt x="225058" y="10042"/>
                </a:cubicBezTo>
                <a:close/>
                <a:moveTo>
                  <a:pt x="123323" y="34544"/>
                </a:moveTo>
                <a:cubicBezTo>
                  <a:pt x="123520" y="34544"/>
                  <a:pt x="123655" y="34593"/>
                  <a:pt x="123766" y="34671"/>
                </a:cubicBezTo>
                <a:cubicBezTo>
                  <a:pt x="124243" y="34993"/>
                  <a:pt x="124433" y="35874"/>
                  <a:pt x="123814" y="40470"/>
                </a:cubicBezTo>
                <a:cubicBezTo>
                  <a:pt x="123171" y="45149"/>
                  <a:pt x="122623" y="46839"/>
                  <a:pt x="122349" y="47601"/>
                </a:cubicBezTo>
                <a:cubicBezTo>
                  <a:pt x="121611" y="49733"/>
                  <a:pt x="121242" y="50780"/>
                  <a:pt x="120492" y="51245"/>
                </a:cubicBezTo>
                <a:cubicBezTo>
                  <a:pt x="120081" y="51504"/>
                  <a:pt x="119686" y="51593"/>
                  <a:pt x="119283" y="51593"/>
                </a:cubicBezTo>
                <a:cubicBezTo>
                  <a:pt x="118387" y="51593"/>
                  <a:pt x="117450" y="51150"/>
                  <a:pt x="116198" y="51150"/>
                </a:cubicBezTo>
                <a:cubicBezTo>
                  <a:pt x="115684" y="51150"/>
                  <a:pt x="115118" y="51225"/>
                  <a:pt x="114479" y="51435"/>
                </a:cubicBezTo>
                <a:cubicBezTo>
                  <a:pt x="113221" y="51854"/>
                  <a:pt x="111084" y="53941"/>
                  <a:pt x="110294" y="53941"/>
                </a:cubicBezTo>
                <a:cubicBezTo>
                  <a:pt x="110232" y="53941"/>
                  <a:pt x="110178" y="53928"/>
                  <a:pt x="110134" y="53900"/>
                </a:cubicBezTo>
                <a:cubicBezTo>
                  <a:pt x="109288" y="53340"/>
                  <a:pt x="107800" y="53328"/>
                  <a:pt x="108431" y="52912"/>
                </a:cubicBezTo>
                <a:cubicBezTo>
                  <a:pt x="108776" y="52685"/>
                  <a:pt x="112289" y="49292"/>
                  <a:pt x="112824" y="49268"/>
                </a:cubicBezTo>
                <a:cubicBezTo>
                  <a:pt x="113896" y="49197"/>
                  <a:pt x="115599" y="47613"/>
                  <a:pt x="116563" y="44696"/>
                </a:cubicBezTo>
                <a:cubicBezTo>
                  <a:pt x="118123" y="39922"/>
                  <a:pt x="116837" y="39648"/>
                  <a:pt x="117504" y="38565"/>
                </a:cubicBezTo>
                <a:cubicBezTo>
                  <a:pt x="119123" y="35945"/>
                  <a:pt x="121302" y="35159"/>
                  <a:pt x="122349" y="34766"/>
                </a:cubicBezTo>
                <a:cubicBezTo>
                  <a:pt x="122793" y="34608"/>
                  <a:pt x="123099" y="34544"/>
                  <a:pt x="123323" y="34544"/>
                </a:cubicBezTo>
                <a:close/>
                <a:moveTo>
                  <a:pt x="7503" y="45171"/>
                </a:moveTo>
                <a:cubicBezTo>
                  <a:pt x="7934" y="45171"/>
                  <a:pt x="8475" y="45273"/>
                  <a:pt x="9228" y="45411"/>
                </a:cubicBezTo>
                <a:cubicBezTo>
                  <a:pt x="9943" y="45542"/>
                  <a:pt x="10359" y="45720"/>
                  <a:pt x="11121" y="46018"/>
                </a:cubicBezTo>
                <a:cubicBezTo>
                  <a:pt x="11967" y="46363"/>
                  <a:pt x="12157" y="46542"/>
                  <a:pt x="12276" y="46756"/>
                </a:cubicBezTo>
                <a:cubicBezTo>
                  <a:pt x="12550" y="47197"/>
                  <a:pt x="12502" y="47732"/>
                  <a:pt x="12443" y="48280"/>
                </a:cubicBezTo>
                <a:cubicBezTo>
                  <a:pt x="12383" y="48828"/>
                  <a:pt x="12276" y="49006"/>
                  <a:pt x="12050" y="49875"/>
                </a:cubicBezTo>
                <a:cubicBezTo>
                  <a:pt x="11717" y="51137"/>
                  <a:pt x="11550" y="51769"/>
                  <a:pt x="11669" y="52150"/>
                </a:cubicBezTo>
                <a:cubicBezTo>
                  <a:pt x="11836" y="52685"/>
                  <a:pt x="12205" y="52852"/>
                  <a:pt x="12395" y="53685"/>
                </a:cubicBezTo>
                <a:cubicBezTo>
                  <a:pt x="12467" y="54019"/>
                  <a:pt x="12455" y="54174"/>
                  <a:pt x="12395" y="54293"/>
                </a:cubicBezTo>
                <a:cubicBezTo>
                  <a:pt x="12229" y="54650"/>
                  <a:pt x="11752" y="54733"/>
                  <a:pt x="11395" y="54793"/>
                </a:cubicBezTo>
                <a:cubicBezTo>
                  <a:pt x="11218" y="54819"/>
                  <a:pt x="11056" y="54827"/>
                  <a:pt x="10916" y="54827"/>
                </a:cubicBezTo>
                <a:cubicBezTo>
                  <a:pt x="10670" y="54827"/>
                  <a:pt x="10496" y="54800"/>
                  <a:pt x="10443" y="54793"/>
                </a:cubicBezTo>
                <a:cubicBezTo>
                  <a:pt x="9478" y="54614"/>
                  <a:pt x="8800" y="54281"/>
                  <a:pt x="8335" y="54114"/>
                </a:cubicBezTo>
                <a:cubicBezTo>
                  <a:pt x="7502" y="53804"/>
                  <a:pt x="6835" y="53804"/>
                  <a:pt x="5490" y="53804"/>
                </a:cubicBezTo>
                <a:cubicBezTo>
                  <a:pt x="4447" y="53804"/>
                  <a:pt x="3854" y="53933"/>
                  <a:pt x="3438" y="53933"/>
                </a:cubicBezTo>
                <a:cubicBezTo>
                  <a:pt x="3161" y="53933"/>
                  <a:pt x="2963" y="53876"/>
                  <a:pt x="2763" y="53685"/>
                </a:cubicBezTo>
                <a:cubicBezTo>
                  <a:pt x="2323" y="53257"/>
                  <a:pt x="2203" y="52471"/>
                  <a:pt x="2096" y="51840"/>
                </a:cubicBezTo>
                <a:cubicBezTo>
                  <a:pt x="2025" y="51376"/>
                  <a:pt x="1977" y="51102"/>
                  <a:pt x="2096" y="50804"/>
                </a:cubicBezTo>
                <a:cubicBezTo>
                  <a:pt x="2311" y="50233"/>
                  <a:pt x="2811" y="50125"/>
                  <a:pt x="3442" y="49756"/>
                </a:cubicBezTo>
                <a:cubicBezTo>
                  <a:pt x="4358" y="49197"/>
                  <a:pt x="4882" y="48375"/>
                  <a:pt x="5382" y="47613"/>
                </a:cubicBezTo>
                <a:cubicBezTo>
                  <a:pt x="6252" y="46280"/>
                  <a:pt x="5978" y="45815"/>
                  <a:pt x="6609" y="45411"/>
                </a:cubicBezTo>
                <a:cubicBezTo>
                  <a:pt x="6871" y="45239"/>
                  <a:pt x="7150" y="45171"/>
                  <a:pt x="7503" y="45171"/>
                </a:cubicBezTo>
                <a:close/>
                <a:moveTo>
                  <a:pt x="39363" y="36496"/>
                </a:moveTo>
                <a:cubicBezTo>
                  <a:pt x="39762" y="36496"/>
                  <a:pt x="40179" y="36510"/>
                  <a:pt x="40613" y="36540"/>
                </a:cubicBezTo>
                <a:cubicBezTo>
                  <a:pt x="43101" y="36719"/>
                  <a:pt x="47471" y="37017"/>
                  <a:pt x="50626" y="40684"/>
                </a:cubicBezTo>
                <a:cubicBezTo>
                  <a:pt x="52257" y="42565"/>
                  <a:pt x="52888" y="44577"/>
                  <a:pt x="53126" y="45363"/>
                </a:cubicBezTo>
                <a:cubicBezTo>
                  <a:pt x="54162" y="48685"/>
                  <a:pt x="53686" y="51590"/>
                  <a:pt x="53388" y="53376"/>
                </a:cubicBezTo>
                <a:cubicBezTo>
                  <a:pt x="53055" y="55293"/>
                  <a:pt x="52769" y="56912"/>
                  <a:pt x="51876" y="58341"/>
                </a:cubicBezTo>
                <a:cubicBezTo>
                  <a:pt x="50246" y="60956"/>
                  <a:pt x="47281" y="61822"/>
                  <a:pt x="43767" y="61822"/>
                </a:cubicBezTo>
                <a:cubicBezTo>
                  <a:pt x="40097" y="61822"/>
                  <a:pt x="35828" y="60878"/>
                  <a:pt x="31850" y="59996"/>
                </a:cubicBezTo>
                <a:cubicBezTo>
                  <a:pt x="30790" y="59758"/>
                  <a:pt x="28933" y="59281"/>
                  <a:pt x="28350" y="57793"/>
                </a:cubicBezTo>
                <a:cubicBezTo>
                  <a:pt x="27850" y="56519"/>
                  <a:pt x="28742" y="55698"/>
                  <a:pt x="28350" y="54471"/>
                </a:cubicBezTo>
                <a:cubicBezTo>
                  <a:pt x="27763" y="52594"/>
                  <a:pt x="24748" y="51672"/>
                  <a:pt x="22020" y="51672"/>
                </a:cubicBezTo>
                <a:cubicBezTo>
                  <a:pt x="21704" y="51672"/>
                  <a:pt x="21391" y="51684"/>
                  <a:pt x="21087" y="51709"/>
                </a:cubicBezTo>
                <a:cubicBezTo>
                  <a:pt x="17837" y="51976"/>
                  <a:pt x="16193" y="53595"/>
                  <a:pt x="15014" y="53595"/>
                </a:cubicBezTo>
                <a:cubicBezTo>
                  <a:pt x="14772" y="53595"/>
                  <a:pt x="14549" y="53526"/>
                  <a:pt x="14336" y="53364"/>
                </a:cubicBezTo>
                <a:cubicBezTo>
                  <a:pt x="13086" y="52447"/>
                  <a:pt x="12967" y="48971"/>
                  <a:pt x="14336" y="46482"/>
                </a:cubicBezTo>
                <a:cubicBezTo>
                  <a:pt x="16658" y="42303"/>
                  <a:pt x="21099" y="44946"/>
                  <a:pt x="28838" y="40124"/>
                </a:cubicBezTo>
                <a:cubicBezTo>
                  <a:pt x="30493" y="39100"/>
                  <a:pt x="32088" y="37862"/>
                  <a:pt x="34850" y="37088"/>
                </a:cubicBezTo>
                <a:cubicBezTo>
                  <a:pt x="35487" y="36916"/>
                  <a:pt x="37134" y="36496"/>
                  <a:pt x="39363" y="36496"/>
                </a:cubicBezTo>
                <a:close/>
                <a:moveTo>
                  <a:pt x="64628" y="25972"/>
                </a:moveTo>
                <a:cubicBezTo>
                  <a:pt x="69040" y="25972"/>
                  <a:pt x="75127" y="28230"/>
                  <a:pt x="76022" y="28516"/>
                </a:cubicBezTo>
                <a:cubicBezTo>
                  <a:pt x="80666" y="29992"/>
                  <a:pt x="81963" y="30444"/>
                  <a:pt x="83273" y="33254"/>
                </a:cubicBezTo>
                <a:cubicBezTo>
                  <a:pt x="84833" y="36648"/>
                  <a:pt x="83130" y="38922"/>
                  <a:pt x="85095" y="41958"/>
                </a:cubicBezTo>
                <a:cubicBezTo>
                  <a:pt x="86750" y="44530"/>
                  <a:pt x="89917" y="46077"/>
                  <a:pt x="91131" y="48506"/>
                </a:cubicBezTo>
                <a:cubicBezTo>
                  <a:pt x="92441" y="51126"/>
                  <a:pt x="90905" y="55186"/>
                  <a:pt x="88869" y="57555"/>
                </a:cubicBezTo>
                <a:cubicBezTo>
                  <a:pt x="87143" y="59555"/>
                  <a:pt x="83976" y="60222"/>
                  <a:pt x="77701" y="61472"/>
                </a:cubicBezTo>
                <a:cubicBezTo>
                  <a:pt x="74037" y="62204"/>
                  <a:pt x="71541" y="62486"/>
                  <a:pt x="69752" y="62486"/>
                </a:cubicBezTo>
                <a:cubicBezTo>
                  <a:pt x="67495" y="62486"/>
                  <a:pt x="66362" y="62037"/>
                  <a:pt x="65426" y="61472"/>
                </a:cubicBezTo>
                <a:cubicBezTo>
                  <a:pt x="64973" y="61198"/>
                  <a:pt x="64045" y="60305"/>
                  <a:pt x="62163" y="58496"/>
                </a:cubicBezTo>
                <a:cubicBezTo>
                  <a:pt x="58663" y="55150"/>
                  <a:pt x="56901" y="53423"/>
                  <a:pt x="56151" y="51340"/>
                </a:cubicBezTo>
                <a:cubicBezTo>
                  <a:pt x="55246" y="48840"/>
                  <a:pt x="56401" y="48744"/>
                  <a:pt x="55651" y="45268"/>
                </a:cubicBezTo>
                <a:cubicBezTo>
                  <a:pt x="54603" y="40458"/>
                  <a:pt x="52091" y="39196"/>
                  <a:pt x="52757" y="36493"/>
                </a:cubicBezTo>
                <a:cubicBezTo>
                  <a:pt x="53091" y="35171"/>
                  <a:pt x="54960" y="34635"/>
                  <a:pt x="56389" y="33373"/>
                </a:cubicBezTo>
                <a:cubicBezTo>
                  <a:pt x="57829" y="32088"/>
                  <a:pt x="59365" y="30718"/>
                  <a:pt x="60115" y="28218"/>
                </a:cubicBezTo>
                <a:cubicBezTo>
                  <a:pt x="60617" y="26542"/>
                  <a:pt x="62411" y="25972"/>
                  <a:pt x="64628" y="25972"/>
                </a:cubicBezTo>
                <a:close/>
                <a:moveTo>
                  <a:pt x="22646" y="53414"/>
                </a:moveTo>
                <a:cubicBezTo>
                  <a:pt x="22755" y="53414"/>
                  <a:pt x="22854" y="53425"/>
                  <a:pt x="22944" y="53447"/>
                </a:cubicBezTo>
                <a:cubicBezTo>
                  <a:pt x="24992" y="53947"/>
                  <a:pt x="25909" y="55829"/>
                  <a:pt x="26421" y="56400"/>
                </a:cubicBezTo>
                <a:cubicBezTo>
                  <a:pt x="27207" y="57257"/>
                  <a:pt x="27504" y="58043"/>
                  <a:pt x="27754" y="58674"/>
                </a:cubicBezTo>
                <a:cubicBezTo>
                  <a:pt x="28207" y="59793"/>
                  <a:pt x="28457" y="60460"/>
                  <a:pt x="28076" y="61186"/>
                </a:cubicBezTo>
                <a:cubicBezTo>
                  <a:pt x="27742" y="61782"/>
                  <a:pt x="25468" y="64699"/>
                  <a:pt x="24611" y="64913"/>
                </a:cubicBezTo>
                <a:cubicBezTo>
                  <a:pt x="24564" y="64924"/>
                  <a:pt x="24520" y="64930"/>
                  <a:pt x="24480" y="64930"/>
                </a:cubicBezTo>
                <a:cubicBezTo>
                  <a:pt x="23605" y="64930"/>
                  <a:pt x="24386" y="62308"/>
                  <a:pt x="22337" y="61841"/>
                </a:cubicBezTo>
                <a:cubicBezTo>
                  <a:pt x="19360" y="61139"/>
                  <a:pt x="19110" y="61651"/>
                  <a:pt x="18098" y="61043"/>
                </a:cubicBezTo>
                <a:cubicBezTo>
                  <a:pt x="16681" y="60186"/>
                  <a:pt x="17396" y="59341"/>
                  <a:pt x="15586" y="57912"/>
                </a:cubicBezTo>
                <a:cubicBezTo>
                  <a:pt x="14705" y="57222"/>
                  <a:pt x="14026" y="57007"/>
                  <a:pt x="13931" y="56376"/>
                </a:cubicBezTo>
                <a:cubicBezTo>
                  <a:pt x="13824" y="55602"/>
                  <a:pt x="14800" y="54947"/>
                  <a:pt x="14955" y="54840"/>
                </a:cubicBezTo>
                <a:cubicBezTo>
                  <a:pt x="15538" y="54459"/>
                  <a:pt x="16229" y="54269"/>
                  <a:pt x="18408" y="54114"/>
                </a:cubicBezTo>
                <a:cubicBezTo>
                  <a:pt x="20494" y="53967"/>
                  <a:pt x="21842" y="53414"/>
                  <a:pt x="22646" y="53414"/>
                </a:cubicBezTo>
                <a:close/>
                <a:moveTo>
                  <a:pt x="240146" y="53245"/>
                </a:moveTo>
                <a:cubicBezTo>
                  <a:pt x="240748" y="53245"/>
                  <a:pt x="241344" y="53395"/>
                  <a:pt x="241995" y="53793"/>
                </a:cubicBezTo>
                <a:cubicBezTo>
                  <a:pt x="243186" y="54531"/>
                  <a:pt x="242722" y="54971"/>
                  <a:pt x="244662" y="57233"/>
                </a:cubicBezTo>
                <a:cubicBezTo>
                  <a:pt x="248306" y="61472"/>
                  <a:pt x="251913" y="62151"/>
                  <a:pt x="251663" y="63615"/>
                </a:cubicBezTo>
                <a:cubicBezTo>
                  <a:pt x="251532" y="64401"/>
                  <a:pt x="250354" y="64913"/>
                  <a:pt x="249556" y="64973"/>
                </a:cubicBezTo>
                <a:cubicBezTo>
                  <a:pt x="249509" y="64975"/>
                  <a:pt x="249463" y="64977"/>
                  <a:pt x="249417" y="64977"/>
                </a:cubicBezTo>
                <a:cubicBezTo>
                  <a:pt x="248487" y="64977"/>
                  <a:pt x="247790" y="64416"/>
                  <a:pt x="247222" y="63984"/>
                </a:cubicBezTo>
                <a:cubicBezTo>
                  <a:pt x="245758" y="62901"/>
                  <a:pt x="244067" y="62270"/>
                  <a:pt x="242543" y="61294"/>
                </a:cubicBezTo>
                <a:cubicBezTo>
                  <a:pt x="240769" y="60151"/>
                  <a:pt x="239805" y="60329"/>
                  <a:pt x="231982" y="59329"/>
                </a:cubicBezTo>
                <a:cubicBezTo>
                  <a:pt x="224541" y="58376"/>
                  <a:pt x="223291" y="57924"/>
                  <a:pt x="223183" y="57245"/>
                </a:cubicBezTo>
                <a:cubicBezTo>
                  <a:pt x="223076" y="56364"/>
                  <a:pt x="224827" y="55340"/>
                  <a:pt x="225862" y="54888"/>
                </a:cubicBezTo>
                <a:cubicBezTo>
                  <a:pt x="226787" y="54502"/>
                  <a:pt x="227594" y="54384"/>
                  <a:pt x="228389" y="54384"/>
                </a:cubicBezTo>
                <a:cubicBezTo>
                  <a:pt x="229386" y="54384"/>
                  <a:pt x="230364" y="54570"/>
                  <a:pt x="231530" y="54650"/>
                </a:cubicBezTo>
                <a:cubicBezTo>
                  <a:pt x="231896" y="54675"/>
                  <a:pt x="232245" y="54686"/>
                  <a:pt x="232581" y="54686"/>
                </a:cubicBezTo>
                <a:cubicBezTo>
                  <a:pt x="236361" y="54686"/>
                  <a:pt x="238282" y="53245"/>
                  <a:pt x="240146" y="53245"/>
                </a:cubicBezTo>
                <a:close/>
                <a:moveTo>
                  <a:pt x="204407" y="31945"/>
                </a:moveTo>
                <a:cubicBezTo>
                  <a:pt x="206265" y="31945"/>
                  <a:pt x="207979" y="32480"/>
                  <a:pt x="207979" y="32480"/>
                </a:cubicBezTo>
                <a:cubicBezTo>
                  <a:pt x="208301" y="32588"/>
                  <a:pt x="209777" y="33064"/>
                  <a:pt x="211099" y="33993"/>
                </a:cubicBezTo>
                <a:cubicBezTo>
                  <a:pt x="212361" y="34885"/>
                  <a:pt x="213468" y="36874"/>
                  <a:pt x="215611" y="40767"/>
                </a:cubicBezTo>
                <a:cubicBezTo>
                  <a:pt x="216826" y="43006"/>
                  <a:pt x="217826" y="45411"/>
                  <a:pt x="219207" y="47518"/>
                </a:cubicBezTo>
                <a:cubicBezTo>
                  <a:pt x="220516" y="49506"/>
                  <a:pt x="221624" y="50768"/>
                  <a:pt x="221398" y="52495"/>
                </a:cubicBezTo>
                <a:cubicBezTo>
                  <a:pt x="221290" y="53352"/>
                  <a:pt x="220897" y="53947"/>
                  <a:pt x="220302" y="54840"/>
                </a:cubicBezTo>
                <a:cubicBezTo>
                  <a:pt x="218909" y="56924"/>
                  <a:pt x="217207" y="57972"/>
                  <a:pt x="216683" y="58269"/>
                </a:cubicBezTo>
                <a:cubicBezTo>
                  <a:pt x="214051" y="59781"/>
                  <a:pt x="213242" y="58734"/>
                  <a:pt x="210932" y="59984"/>
                </a:cubicBezTo>
                <a:cubicBezTo>
                  <a:pt x="208491" y="61305"/>
                  <a:pt x="208777" y="62829"/>
                  <a:pt x="206789" y="64091"/>
                </a:cubicBezTo>
                <a:cubicBezTo>
                  <a:pt x="205689" y="64783"/>
                  <a:pt x="204362" y="65101"/>
                  <a:pt x="202997" y="65101"/>
                </a:cubicBezTo>
                <a:cubicBezTo>
                  <a:pt x="200979" y="65101"/>
                  <a:pt x="198876" y="64406"/>
                  <a:pt x="197299" y="63198"/>
                </a:cubicBezTo>
                <a:cubicBezTo>
                  <a:pt x="195990" y="62186"/>
                  <a:pt x="194597" y="58674"/>
                  <a:pt x="191858" y="51673"/>
                </a:cubicBezTo>
                <a:cubicBezTo>
                  <a:pt x="190489" y="48197"/>
                  <a:pt x="190358" y="47637"/>
                  <a:pt x="190298" y="46827"/>
                </a:cubicBezTo>
                <a:cubicBezTo>
                  <a:pt x="189905" y="41601"/>
                  <a:pt x="193656" y="37564"/>
                  <a:pt x="194597" y="36576"/>
                </a:cubicBezTo>
                <a:cubicBezTo>
                  <a:pt x="197704" y="33219"/>
                  <a:pt x="201645" y="31945"/>
                  <a:pt x="204407" y="31945"/>
                </a:cubicBezTo>
                <a:close/>
                <a:moveTo>
                  <a:pt x="115571" y="51890"/>
                </a:moveTo>
                <a:cubicBezTo>
                  <a:pt x="116293" y="51890"/>
                  <a:pt x="117078" y="52240"/>
                  <a:pt x="117623" y="52828"/>
                </a:cubicBezTo>
                <a:cubicBezTo>
                  <a:pt x="119182" y="54495"/>
                  <a:pt x="117611" y="56781"/>
                  <a:pt x="119039" y="60365"/>
                </a:cubicBezTo>
                <a:cubicBezTo>
                  <a:pt x="119599" y="61782"/>
                  <a:pt x="120182" y="62270"/>
                  <a:pt x="119956" y="63139"/>
                </a:cubicBezTo>
                <a:cubicBezTo>
                  <a:pt x="119575" y="64627"/>
                  <a:pt x="117289" y="65092"/>
                  <a:pt x="116873" y="65163"/>
                </a:cubicBezTo>
                <a:cubicBezTo>
                  <a:pt x="116595" y="65212"/>
                  <a:pt x="116348" y="65236"/>
                  <a:pt x="116099" y="65236"/>
                </a:cubicBezTo>
                <a:cubicBezTo>
                  <a:pt x="115387" y="65236"/>
                  <a:pt x="114656" y="65043"/>
                  <a:pt x="113122" y="64699"/>
                </a:cubicBezTo>
                <a:cubicBezTo>
                  <a:pt x="109625" y="63923"/>
                  <a:pt x="107722" y="63498"/>
                  <a:pt x="106568" y="63498"/>
                </a:cubicBezTo>
                <a:cubicBezTo>
                  <a:pt x="106465" y="63498"/>
                  <a:pt x="106368" y="63501"/>
                  <a:pt x="106276" y="63508"/>
                </a:cubicBezTo>
                <a:cubicBezTo>
                  <a:pt x="105629" y="63553"/>
                  <a:pt x="105066" y="63658"/>
                  <a:pt x="104414" y="63658"/>
                </a:cubicBezTo>
                <a:cubicBezTo>
                  <a:pt x="104023" y="63658"/>
                  <a:pt x="103600" y="63620"/>
                  <a:pt x="103109" y="63508"/>
                </a:cubicBezTo>
                <a:cubicBezTo>
                  <a:pt x="102704" y="63425"/>
                  <a:pt x="101752" y="63187"/>
                  <a:pt x="100680" y="62496"/>
                </a:cubicBezTo>
                <a:cubicBezTo>
                  <a:pt x="100406" y="62317"/>
                  <a:pt x="97144" y="60222"/>
                  <a:pt x="97430" y="58627"/>
                </a:cubicBezTo>
                <a:cubicBezTo>
                  <a:pt x="97727" y="57007"/>
                  <a:pt x="101728" y="56352"/>
                  <a:pt x="107609" y="55412"/>
                </a:cubicBezTo>
                <a:cubicBezTo>
                  <a:pt x="110134" y="54995"/>
                  <a:pt x="111431" y="54936"/>
                  <a:pt x="112789" y="53745"/>
                </a:cubicBezTo>
                <a:cubicBezTo>
                  <a:pt x="113658" y="52971"/>
                  <a:pt x="114241" y="52007"/>
                  <a:pt x="115372" y="51899"/>
                </a:cubicBezTo>
                <a:cubicBezTo>
                  <a:pt x="115438" y="51893"/>
                  <a:pt x="115504" y="51890"/>
                  <a:pt x="115571" y="51890"/>
                </a:cubicBezTo>
                <a:close/>
                <a:moveTo>
                  <a:pt x="147271" y="30154"/>
                </a:moveTo>
                <a:cubicBezTo>
                  <a:pt x="148438" y="30154"/>
                  <a:pt x="149629" y="30278"/>
                  <a:pt x="150865" y="30575"/>
                </a:cubicBezTo>
                <a:cubicBezTo>
                  <a:pt x="153127" y="31111"/>
                  <a:pt x="152639" y="31540"/>
                  <a:pt x="164117" y="39636"/>
                </a:cubicBezTo>
                <a:cubicBezTo>
                  <a:pt x="166510" y="41339"/>
                  <a:pt x="168760" y="42886"/>
                  <a:pt x="171296" y="45684"/>
                </a:cubicBezTo>
                <a:cubicBezTo>
                  <a:pt x="173439" y="48030"/>
                  <a:pt x="174832" y="49590"/>
                  <a:pt x="175463" y="52126"/>
                </a:cubicBezTo>
                <a:cubicBezTo>
                  <a:pt x="176213" y="55114"/>
                  <a:pt x="175856" y="59222"/>
                  <a:pt x="173582" y="61782"/>
                </a:cubicBezTo>
                <a:cubicBezTo>
                  <a:pt x="172368" y="63139"/>
                  <a:pt x="170820" y="63865"/>
                  <a:pt x="162033" y="64401"/>
                </a:cubicBezTo>
                <a:cubicBezTo>
                  <a:pt x="157663" y="64675"/>
                  <a:pt x="153163" y="64794"/>
                  <a:pt x="145936" y="64806"/>
                </a:cubicBezTo>
                <a:cubicBezTo>
                  <a:pt x="145522" y="64807"/>
                  <a:pt x="145130" y="64807"/>
                  <a:pt x="144758" y="64807"/>
                </a:cubicBezTo>
                <a:cubicBezTo>
                  <a:pt x="142543" y="64807"/>
                  <a:pt x="141025" y="64797"/>
                  <a:pt x="139872" y="64797"/>
                </a:cubicBezTo>
                <a:cubicBezTo>
                  <a:pt x="137829" y="64797"/>
                  <a:pt x="136932" y="64829"/>
                  <a:pt x="135339" y="65008"/>
                </a:cubicBezTo>
                <a:cubicBezTo>
                  <a:pt x="130524" y="65534"/>
                  <a:pt x="128841" y="66328"/>
                  <a:pt x="127619" y="66328"/>
                </a:cubicBezTo>
                <a:cubicBezTo>
                  <a:pt x="127209" y="66328"/>
                  <a:pt x="126852" y="66238"/>
                  <a:pt x="126445" y="66020"/>
                </a:cubicBezTo>
                <a:cubicBezTo>
                  <a:pt x="120802" y="63008"/>
                  <a:pt x="120516" y="42886"/>
                  <a:pt x="129660" y="35624"/>
                </a:cubicBezTo>
                <a:cubicBezTo>
                  <a:pt x="132232" y="33564"/>
                  <a:pt x="135375" y="32683"/>
                  <a:pt x="138566" y="31778"/>
                </a:cubicBezTo>
                <a:cubicBezTo>
                  <a:pt x="141526" y="30951"/>
                  <a:pt x="144321" y="30154"/>
                  <a:pt x="147271" y="30154"/>
                </a:cubicBezTo>
                <a:close/>
                <a:moveTo>
                  <a:pt x="55118" y="54083"/>
                </a:moveTo>
                <a:cubicBezTo>
                  <a:pt x="55815" y="54083"/>
                  <a:pt x="57028" y="55723"/>
                  <a:pt x="57163" y="55757"/>
                </a:cubicBezTo>
                <a:cubicBezTo>
                  <a:pt x="57520" y="55840"/>
                  <a:pt x="57770" y="55995"/>
                  <a:pt x="58282" y="56305"/>
                </a:cubicBezTo>
                <a:cubicBezTo>
                  <a:pt x="58282" y="56305"/>
                  <a:pt x="58901" y="56698"/>
                  <a:pt x="59401" y="57103"/>
                </a:cubicBezTo>
                <a:cubicBezTo>
                  <a:pt x="59556" y="57257"/>
                  <a:pt x="63985" y="60996"/>
                  <a:pt x="62890" y="63984"/>
                </a:cubicBezTo>
                <a:cubicBezTo>
                  <a:pt x="62320" y="65573"/>
                  <a:pt x="60408" y="66396"/>
                  <a:pt x="58798" y="66396"/>
                </a:cubicBezTo>
                <a:cubicBezTo>
                  <a:pt x="58659" y="66396"/>
                  <a:pt x="58522" y="66390"/>
                  <a:pt x="58389" y="66377"/>
                </a:cubicBezTo>
                <a:cubicBezTo>
                  <a:pt x="57175" y="66282"/>
                  <a:pt x="56341" y="65687"/>
                  <a:pt x="55543" y="65092"/>
                </a:cubicBezTo>
                <a:cubicBezTo>
                  <a:pt x="53829" y="63853"/>
                  <a:pt x="51864" y="61520"/>
                  <a:pt x="52376" y="60234"/>
                </a:cubicBezTo>
                <a:cubicBezTo>
                  <a:pt x="52579" y="59710"/>
                  <a:pt x="53007" y="59829"/>
                  <a:pt x="54103" y="58579"/>
                </a:cubicBezTo>
                <a:cubicBezTo>
                  <a:pt x="54591" y="58019"/>
                  <a:pt x="54817" y="57626"/>
                  <a:pt x="54829" y="57162"/>
                </a:cubicBezTo>
                <a:cubicBezTo>
                  <a:pt x="54829" y="56888"/>
                  <a:pt x="54734" y="56757"/>
                  <a:pt x="54829" y="56495"/>
                </a:cubicBezTo>
                <a:cubicBezTo>
                  <a:pt x="54972" y="56079"/>
                  <a:pt x="54662" y="54221"/>
                  <a:pt x="54996" y="54102"/>
                </a:cubicBezTo>
                <a:cubicBezTo>
                  <a:pt x="55034" y="54089"/>
                  <a:pt x="55075" y="54083"/>
                  <a:pt x="55118" y="54083"/>
                </a:cubicBezTo>
                <a:close/>
                <a:moveTo>
                  <a:pt x="276804" y="23624"/>
                </a:moveTo>
                <a:cubicBezTo>
                  <a:pt x="277920" y="23624"/>
                  <a:pt x="278799" y="23888"/>
                  <a:pt x="279536" y="24634"/>
                </a:cubicBezTo>
                <a:cubicBezTo>
                  <a:pt x="281417" y="26551"/>
                  <a:pt x="280679" y="30004"/>
                  <a:pt x="283322" y="31754"/>
                </a:cubicBezTo>
                <a:cubicBezTo>
                  <a:pt x="284477" y="32492"/>
                  <a:pt x="284834" y="31992"/>
                  <a:pt x="285798" y="32588"/>
                </a:cubicBezTo>
                <a:cubicBezTo>
                  <a:pt x="287775" y="33802"/>
                  <a:pt x="288287" y="37195"/>
                  <a:pt x="288227" y="41422"/>
                </a:cubicBezTo>
                <a:lnTo>
                  <a:pt x="288239" y="41434"/>
                </a:lnTo>
                <a:cubicBezTo>
                  <a:pt x="288763" y="41970"/>
                  <a:pt x="289930" y="43184"/>
                  <a:pt x="290061" y="44934"/>
                </a:cubicBezTo>
                <a:cubicBezTo>
                  <a:pt x="290168" y="46304"/>
                  <a:pt x="289620" y="47435"/>
                  <a:pt x="289394" y="47887"/>
                </a:cubicBezTo>
                <a:cubicBezTo>
                  <a:pt x="288906" y="48899"/>
                  <a:pt x="288596" y="48840"/>
                  <a:pt x="287977" y="49911"/>
                </a:cubicBezTo>
                <a:cubicBezTo>
                  <a:pt x="287822" y="50209"/>
                  <a:pt x="287703" y="50459"/>
                  <a:pt x="287608" y="50685"/>
                </a:cubicBezTo>
                <a:cubicBezTo>
                  <a:pt x="287108" y="56126"/>
                  <a:pt x="286406" y="58019"/>
                  <a:pt x="285775" y="59341"/>
                </a:cubicBezTo>
                <a:cubicBezTo>
                  <a:pt x="285144" y="60710"/>
                  <a:pt x="283667" y="63853"/>
                  <a:pt x="280655" y="65604"/>
                </a:cubicBezTo>
                <a:cubicBezTo>
                  <a:pt x="279237" y="66440"/>
                  <a:pt x="277845" y="66753"/>
                  <a:pt x="276151" y="66753"/>
                </a:cubicBezTo>
                <a:cubicBezTo>
                  <a:pt x="274758" y="66753"/>
                  <a:pt x="273160" y="66541"/>
                  <a:pt x="271178" y="66235"/>
                </a:cubicBezTo>
                <a:cubicBezTo>
                  <a:pt x="261664" y="64758"/>
                  <a:pt x="256926" y="64032"/>
                  <a:pt x="254497" y="62675"/>
                </a:cubicBezTo>
                <a:cubicBezTo>
                  <a:pt x="247353" y="58686"/>
                  <a:pt x="243841" y="52531"/>
                  <a:pt x="241995" y="49292"/>
                </a:cubicBezTo>
                <a:cubicBezTo>
                  <a:pt x="240055" y="45923"/>
                  <a:pt x="238233" y="42613"/>
                  <a:pt x="238590" y="38207"/>
                </a:cubicBezTo>
                <a:cubicBezTo>
                  <a:pt x="238662" y="37195"/>
                  <a:pt x="239007" y="34266"/>
                  <a:pt x="240864" y="31516"/>
                </a:cubicBezTo>
                <a:cubicBezTo>
                  <a:pt x="244043" y="26789"/>
                  <a:pt x="249484" y="25932"/>
                  <a:pt x="255830" y="25027"/>
                </a:cubicBezTo>
                <a:cubicBezTo>
                  <a:pt x="257590" y="24784"/>
                  <a:pt x="258885" y="24703"/>
                  <a:pt x="259945" y="24703"/>
                </a:cubicBezTo>
                <a:cubicBezTo>
                  <a:pt x="262083" y="24703"/>
                  <a:pt x="263270" y="25033"/>
                  <a:pt x="265409" y="25033"/>
                </a:cubicBezTo>
                <a:cubicBezTo>
                  <a:pt x="266572" y="25033"/>
                  <a:pt x="268016" y="24936"/>
                  <a:pt x="270046" y="24634"/>
                </a:cubicBezTo>
                <a:cubicBezTo>
                  <a:pt x="273010" y="24195"/>
                  <a:pt x="275163" y="23624"/>
                  <a:pt x="276804" y="23624"/>
                </a:cubicBezTo>
                <a:close/>
                <a:moveTo>
                  <a:pt x="93921" y="50520"/>
                </a:moveTo>
                <a:cubicBezTo>
                  <a:pt x="94929" y="50520"/>
                  <a:pt x="96388" y="52485"/>
                  <a:pt x="96965" y="53126"/>
                </a:cubicBezTo>
                <a:cubicBezTo>
                  <a:pt x="97584" y="53816"/>
                  <a:pt x="98001" y="54269"/>
                  <a:pt x="98061" y="54983"/>
                </a:cubicBezTo>
                <a:cubicBezTo>
                  <a:pt x="98215" y="56602"/>
                  <a:pt x="96322" y="57257"/>
                  <a:pt x="96275" y="59162"/>
                </a:cubicBezTo>
                <a:cubicBezTo>
                  <a:pt x="96263" y="60008"/>
                  <a:pt x="96620" y="60639"/>
                  <a:pt x="96953" y="61198"/>
                </a:cubicBezTo>
                <a:cubicBezTo>
                  <a:pt x="98168" y="63365"/>
                  <a:pt x="100085" y="63329"/>
                  <a:pt x="100144" y="64199"/>
                </a:cubicBezTo>
                <a:cubicBezTo>
                  <a:pt x="100214" y="65218"/>
                  <a:pt x="97632" y="66926"/>
                  <a:pt x="94786" y="66926"/>
                </a:cubicBezTo>
                <a:cubicBezTo>
                  <a:pt x="94242" y="66926"/>
                  <a:pt x="93689" y="66864"/>
                  <a:pt x="93143" y="66723"/>
                </a:cubicBezTo>
                <a:cubicBezTo>
                  <a:pt x="92727" y="66616"/>
                  <a:pt x="90214" y="65937"/>
                  <a:pt x="88940" y="63496"/>
                </a:cubicBezTo>
                <a:cubicBezTo>
                  <a:pt x="88702" y="63032"/>
                  <a:pt x="88417" y="62508"/>
                  <a:pt x="88345" y="61758"/>
                </a:cubicBezTo>
                <a:cubicBezTo>
                  <a:pt x="88155" y="59793"/>
                  <a:pt x="89476" y="58091"/>
                  <a:pt x="90643" y="56602"/>
                </a:cubicBezTo>
                <a:cubicBezTo>
                  <a:pt x="91715" y="55233"/>
                  <a:pt x="91988" y="55328"/>
                  <a:pt x="92524" y="54281"/>
                </a:cubicBezTo>
                <a:cubicBezTo>
                  <a:pt x="93322" y="52745"/>
                  <a:pt x="92941" y="50959"/>
                  <a:pt x="93596" y="50602"/>
                </a:cubicBezTo>
                <a:cubicBezTo>
                  <a:pt x="93697" y="50546"/>
                  <a:pt x="93806" y="50520"/>
                  <a:pt x="93921" y="50520"/>
                </a:cubicBezTo>
                <a:close/>
                <a:moveTo>
                  <a:pt x="81121" y="61775"/>
                </a:moveTo>
                <a:cubicBezTo>
                  <a:pt x="81169" y="61775"/>
                  <a:pt x="81220" y="61781"/>
                  <a:pt x="81273" y="61794"/>
                </a:cubicBezTo>
                <a:cubicBezTo>
                  <a:pt x="81666" y="61901"/>
                  <a:pt x="81856" y="62294"/>
                  <a:pt x="81868" y="62317"/>
                </a:cubicBezTo>
                <a:cubicBezTo>
                  <a:pt x="82035" y="62663"/>
                  <a:pt x="81940" y="62972"/>
                  <a:pt x="81868" y="63484"/>
                </a:cubicBezTo>
                <a:cubicBezTo>
                  <a:pt x="81856" y="63579"/>
                  <a:pt x="81880" y="63389"/>
                  <a:pt x="81821" y="65270"/>
                </a:cubicBezTo>
                <a:cubicBezTo>
                  <a:pt x="81785" y="66711"/>
                  <a:pt x="81749" y="66830"/>
                  <a:pt x="81856" y="67092"/>
                </a:cubicBezTo>
                <a:cubicBezTo>
                  <a:pt x="82059" y="67651"/>
                  <a:pt x="82404" y="67854"/>
                  <a:pt x="82297" y="68151"/>
                </a:cubicBezTo>
                <a:cubicBezTo>
                  <a:pt x="82213" y="68402"/>
                  <a:pt x="81892" y="68485"/>
                  <a:pt x="81630" y="68544"/>
                </a:cubicBezTo>
                <a:cubicBezTo>
                  <a:pt x="81573" y="68556"/>
                  <a:pt x="81446" y="68583"/>
                  <a:pt x="81263" y="68583"/>
                </a:cubicBezTo>
                <a:cubicBezTo>
                  <a:pt x="81062" y="68583"/>
                  <a:pt x="80793" y="68550"/>
                  <a:pt x="80475" y="68425"/>
                </a:cubicBezTo>
                <a:cubicBezTo>
                  <a:pt x="80130" y="68306"/>
                  <a:pt x="79916" y="68140"/>
                  <a:pt x="79594" y="67901"/>
                </a:cubicBezTo>
                <a:cubicBezTo>
                  <a:pt x="78701" y="67247"/>
                  <a:pt x="78463" y="67068"/>
                  <a:pt x="78177" y="66842"/>
                </a:cubicBezTo>
                <a:cubicBezTo>
                  <a:pt x="78151" y="66824"/>
                  <a:pt x="78141" y="66817"/>
                  <a:pt x="78142" y="66817"/>
                </a:cubicBezTo>
                <a:cubicBezTo>
                  <a:pt x="78144" y="66817"/>
                  <a:pt x="78246" y="66880"/>
                  <a:pt x="78272" y="66889"/>
                </a:cubicBezTo>
                <a:cubicBezTo>
                  <a:pt x="78225" y="66854"/>
                  <a:pt x="77999" y="66711"/>
                  <a:pt x="77237" y="66235"/>
                </a:cubicBezTo>
                <a:cubicBezTo>
                  <a:pt x="77237" y="66235"/>
                  <a:pt x="76141" y="65830"/>
                  <a:pt x="75260" y="65270"/>
                </a:cubicBezTo>
                <a:cubicBezTo>
                  <a:pt x="74070" y="64496"/>
                  <a:pt x="74141" y="64163"/>
                  <a:pt x="74165" y="63937"/>
                </a:cubicBezTo>
                <a:cubicBezTo>
                  <a:pt x="74177" y="63687"/>
                  <a:pt x="74224" y="63377"/>
                  <a:pt x="74653" y="63198"/>
                </a:cubicBezTo>
                <a:cubicBezTo>
                  <a:pt x="75189" y="62972"/>
                  <a:pt x="75677" y="62948"/>
                  <a:pt x="76272" y="62901"/>
                </a:cubicBezTo>
                <a:cubicBezTo>
                  <a:pt x="76629" y="62889"/>
                  <a:pt x="76582" y="62901"/>
                  <a:pt x="77046" y="62865"/>
                </a:cubicBezTo>
                <a:cubicBezTo>
                  <a:pt x="77403" y="62853"/>
                  <a:pt x="77713" y="62829"/>
                  <a:pt x="78308" y="62746"/>
                </a:cubicBezTo>
                <a:cubicBezTo>
                  <a:pt x="79023" y="62675"/>
                  <a:pt x="79380" y="62627"/>
                  <a:pt x="79380" y="62627"/>
                </a:cubicBezTo>
                <a:cubicBezTo>
                  <a:pt x="80334" y="62388"/>
                  <a:pt x="80626" y="61775"/>
                  <a:pt x="81121" y="61775"/>
                </a:cubicBezTo>
                <a:close/>
                <a:moveTo>
                  <a:pt x="291359" y="44342"/>
                </a:moveTo>
                <a:cubicBezTo>
                  <a:pt x="291794" y="44342"/>
                  <a:pt x="292506" y="44553"/>
                  <a:pt x="294323" y="44553"/>
                </a:cubicBezTo>
                <a:cubicBezTo>
                  <a:pt x="295365" y="44553"/>
                  <a:pt x="296123" y="44480"/>
                  <a:pt x="296759" y="44480"/>
                </a:cubicBezTo>
                <a:cubicBezTo>
                  <a:pt x="297475" y="44480"/>
                  <a:pt x="298038" y="44573"/>
                  <a:pt x="298681" y="44970"/>
                </a:cubicBezTo>
                <a:cubicBezTo>
                  <a:pt x="299395" y="45399"/>
                  <a:pt x="299788" y="45934"/>
                  <a:pt x="299884" y="46077"/>
                </a:cubicBezTo>
                <a:cubicBezTo>
                  <a:pt x="300467" y="46899"/>
                  <a:pt x="300562" y="47661"/>
                  <a:pt x="300741" y="48316"/>
                </a:cubicBezTo>
                <a:cubicBezTo>
                  <a:pt x="301277" y="50304"/>
                  <a:pt x="302372" y="50423"/>
                  <a:pt x="303158" y="52078"/>
                </a:cubicBezTo>
                <a:cubicBezTo>
                  <a:pt x="303944" y="53697"/>
                  <a:pt x="303729" y="55352"/>
                  <a:pt x="303396" y="57793"/>
                </a:cubicBezTo>
                <a:cubicBezTo>
                  <a:pt x="302896" y="61663"/>
                  <a:pt x="301658" y="62567"/>
                  <a:pt x="302193" y="64758"/>
                </a:cubicBezTo>
                <a:cubicBezTo>
                  <a:pt x="302646" y="66604"/>
                  <a:pt x="301991" y="67842"/>
                  <a:pt x="301717" y="68580"/>
                </a:cubicBezTo>
                <a:cubicBezTo>
                  <a:pt x="301558" y="69015"/>
                  <a:pt x="301175" y="69175"/>
                  <a:pt x="300693" y="69175"/>
                </a:cubicBezTo>
                <a:cubicBezTo>
                  <a:pt x="299409" y="69175"/>
                  <a:pt x="297424" y="68039"/>
                  <a:pt x="297121" y="67961"/>
                </a:cubicBezTo>
                <a:cubicBezTo>
                  <a:pt x="295514" y="67556"/>
                  <a:pt x="294252" y="67211"/>
                  <a:pt x="293014" y="66008"/>
                </a:cubicBezTo>
                <a:cubicBezTo>
                  <a:pt x="292680" y="65687"/>
                  <a:pt x="292061" y="64639"/>
                  <a:pt x="290847" y="62532"/>
                </a:cubicBezTo>
                <a:cubicBezTo>
                  <a:pt x="289287" y="59877"/>
                  <a:pt x="288799" y="58853"/>
                  <a:pt x="288668" y="57376"/>
                </a:cubicBezTo>
                <a:cubicBezTo>
                  <a:pt x="288608" y="56781"/>
                  <a:pt x="288644" y="56352"/>
                  <a:pt x="288668" y="55840"/>
                </a:cubicBezTo>
                <a:cubicBezTo>
                  <a:pt x="288799" y="53435"/>
                  <a:pt x="289513" y="52423"/>
                  <a:pt x="289989" y="50542"/>
                </a:cubicBezTo>
                <a:cubicBezTo>
                  <a:pt x="290882" y="47030"/>
                  <a:pt x="289751" y="45482"/>
                  <a:pt x="290811" y="44553"/>
                </a:cubicBezTo>
                <a:cubicBezTo>
                  <a:pt x="290994" y="44395"/>
                  <a:pt x="291142" y="44342"/>
                  <a:pt x="291359" y="44342"/>
                </a:cubicBezTo>
                <a:close/>
                <a:moveTo>
                  <a:pt x="30628" y="61032"/>
                </a:moveTo>
                <a:cubicBezTo>
                  <a:pt x="32000" y="61032"/>
                  <a:pt x="33837" y="61961"/>
                  <a:pt x="34841" y="61961"/>
                </a:cubicBezTo>
                <a:cubicBezTo>
                  <a:pt x="34860" y="61961"/>
                  <a:pt x="34879" y="61961"/>
                  <a:pt x="34898" y="61960"/>
                </a:cubicBezTo>
                <a:cubicBezTo>
                  <a:pt x="34973" y="61958"/>
                  <a:pt x="35047" y="61957"/>
                  <a:pt x="35119" y="61957"/>
                </a:cubicBezTo>
                <a:cubicBezTo>
                  <a:pt x="36898" y="61957"/>
                  <a:pt x="37657" y="62647"/>
                  <a:pt x="39637" y="63151"/>
                </a:cubicBezTo>
                <a:cubicBezTo>
                  <a:pt x="40500" y="63373"/>
                  <a:pt x="41150" y="63444"/>
                  <a:pt x="41701" y="63444"/>
                </a:cubicBezTo>
                <a:cubicBezTo>
                  <a:pt x="42683" y="63444"/>
                  <a:pt x="43350" y="63218"/>
                  <a:pt x="44349" y="63218"/>
                </a:cubicBezTo>
                <a:cubicBezTo>
                  <a:pt x="44777" y="63218"/>
                  <a:pt x="45265" y="63259"/>
                  <a:pt x="45864" y="63377"/>
                </a:cubicBezTo>
                <a:cubicBezTo>
                  <a:pt x="46304" y="63460"/>
                  <a:pt x="52019" y="64639"/>
                  <a:pt x="52591" y="68199"/>
                </a:cubicBezTo>
                <a:cubicBezTo>
                  <a:pt x="52996" y="70628"/>
                  <a:pt x="50793" y="72866"/>
                  <a:pt x="50305" y="73366"/>
                </a:cubicBezTo>
                <a:cubicBezTo>
                  <a:pt x="48424" y="75248"/>
                  <a:pt x="46280" y="75569"/>
                  <a:pt x="43328" y="75998"/>
                </a:cubicBezTo>
                <a:cubicBezTo>
                  <a:pt x="42224" y="76155"/>
                  <a:pt x="40950" y="76328"/>
                  <a:pt x="39514" y="76328"/>
                </a:cubicBezTo>
                <a:cubicBezTo>
                  <a:pt x="38008" y="76328"/>
                  <a:pt x="36323" y="76137"/>
                  <a:pt x="34469" y="75533"/>
                </a:cubicBezTo>
                <a:cubicBezTo>
                  <a:pt x="32814" y="74998"/>
                  <a:pt x="30362" y="74152"/>
                  <a:pt x="28290" y="71688"/>
                </a:cubicBezTo>
                <a:cubicBezTo>
                  <a:pt x="27409" y="70640"/>
                  <a:pt x="25540" y="68402"/>
                  <a:pt x="26087" y="66413"/>
                </a:cubicBezTo>
                <a:cubicBezTo>
                  <a:pt x="26540" y="64818"/>
                  <a:pt x="27111" y="62960"/>
                  <a:pt x="29612" y="61294"/>
                </a:cubicBezTo>
                <a:cubicBezTo>
                  <a:pt x="29895" y="61106"/>
                  <a:pt x="30243" y="61032"/>
                  <a:pt x="30628" y="61032"/>
                </a:cubicBezTo>
                <a:close/>
                <a:moveTo>
                  <a:pt x="84926" y="60655"/>
                </a:moveTo>
                <a:cubicBezTo>
                  <a:pt x="85360" y="60655"/>
                  <a:pt x="85788" y="60759"/>
                  <a:pt x="86143" y="60984"/>
                </a:cubicBezTo>
                <a:cubicBezTo>
                  <a:pt x="87238" y="61675"/>
                  <a:pt x="86643" y="62960"/>
                  <a:pt x="88012" y="64472"/>
                </a:cubicBezTo>
                <a:cubicBezTo>
                  <a:pt x="88607" y="65127"/>
                  <a:pt x="88833" y="65032"/>
                  <a:pt x="90393" y="66461"/>
                </a:cubicBezTo>
                <a:cubicBezTo>
                  <a:pt x="91441" y="67413"/>
                  <a:pt x="91691" y="67782"/>
                  <a:pt x="91643" y="68151"/>
                </a:cubicBezTo>
                <a:cubicBezTo>
                  <a:pt x="91607" y="68604"/>
                  <a:pt x="91203" y="68818"/>
                  <a:pt x="90191" y="69533"/>
                </a:cubicBezTo>
                <a:cubicBezTo>
                  <a:pt x="89298" y="70164"/>
                  <a:pt x="88417" y="70830"/>
                  <a:pt x="87976" y="71188"/>
                </a:cubicBezTo>
                <a:cubicBezTo>
                  <a:pt x="87297" y="71735"/>
                  <a:pt x="86762" y="72438"/>
                  <a:pt x="85678" y="73855"/>
                </a:cubicBezTo>
                <a:cubicBezTo>
                  <a:pt x="84440" y="75462"/>
                  <a:pt x="84190" y="75998"/>
                  <a:pt x="83249" y="76760"/>
                </a:cubicBezTo>
                <a:cubicBezTo>
                  <a:pt x="82707" y="77203"/>
                  <a:pt x="82140" y="77655"/>
                  <a:pt x="81589" y="77655"/>
                </a:cubicBezTo>
                <a:cubicBezTo>
                  <a:pt x="81475" y="77655"/>
                  <a:pt x="81361" y="77636"/>
                  <a:pt x="81249" y="77593"/>
                </a:cubicBezTo>
                <a:cubicBezTo>
                  <a:pt x="80570" y="77331"/>
                  <a:pt x="80308" y="76367"/>
                  <a:pt x="80249" y="76117"/>
                </a:cubicBezTo>
                <a:cubicBezTo>
                  <a:pt x="80058" y="75390"/>
                  <a:pt x="80297" y="75236"/>
                  <a:pt x="80297" y="73807"/>
                </a:cubicBezTo>
                <a:cubicBezTo>
                  <a:pt x="80297" y="72843"/>
                  <a:pt x="80297" y="72188"/>
                  <a:pt x="80082" y="71366"/>
                </a:cubicBezTo>
                <a:cubicBezTo>
                  <a:pt x="79892" y="70640"/>
                  <a:pt x="79677" y="70330"/>
                  <a:pt x="79832" y="70116"/>
                </a:cubicBezTo>
                <a:cubicBezTo>
                  <a:pt x="79885" y="70041"/>
                  <a:pt x="79963" y="70013"/>
                  <a:pt x="80061" y="70013"/>
                </a:cubicBezTo>
                <a:cubicBezTo>
                  <a:pt x="80330" y="70013"/>
                  <a:pt x="80753" y="70219"/>
                  <a:pt x="81240" y="70219"/>
                </a:cubicBezTo>
                <a:cubicBezTo>
                  <a:pt x="81419" y="70219"/>
                  <a:pt x="81606" y="70191"/>
                  <a:pt x="81797" y="70116"/>
                </a:cubicBezTo>
                <a:cubicBezTo>
                  <a:pt x="82356" y="69890"/>
                  <a:pt x="82833" y="69294"/>
                  <a:pt x="82952" y="68687"/>
                </a:cubicBezTo>
                <a:cubicBezTo>
                  <a:pt x="83011" y="68437"/>
                  <a:pt x="82952" y="68425"/>
                  <a:pt x="82630" y="66770"/>
                </a:cubicBezTo>
                <a:cubicBezTo>
                  <a:pt x="82463" y="65961"/>
                  <a:pt x="82404" y="65556"/>
                  <a:pt x="82380" y="65068"/>
                </a:cubicBezTo>
                <a:cubicBezTo>
                  <a:pt x="82380" y="64937"/>
                  <a:pt x="82356" y="64592"/>
                  <a:pt x="82380" y="64151"/>
                </a:cubicBezTo>
                <a:cubicBezTo>
                  <a:pt x="82440" y="63103"/>
                  <a:pt x="82475" y="62210"/>
                  <a:pt x="82880" y="61615"/>
                </a:cubicBezTo>
                <a:cubicBezTo>
                  <a:pt x="83298" y="61012"/>
                  <a:pt x="84122" y="60655"/>
                  <a:pt x="84926" y="60655"/>
                </a:cubicBezTo>
                <a:close/>
                <a:moveTo>
                  <a:pt x="351829" y="58205"/>
                </a:moveTo>
                <a:cubicBezTo>
                  <a:pt x="351842" y="58205"/>
                  <a:pt x="351854" y="58207"/>
                  <a:pt x="351866" y="58210"/>
                </a:cubicBezTo>
                <a:cubicBezTo>
                  <a:pt x="352057" y="58269"/>
                  <a:pt x="352081" y="58757"/>
                  <a:pt x="352223" y="62210"/>
                </a:cubicBezTo>
                <a:cubicBezTo>
                  <a:pt x="352307" y="64663"/>
                  <a:pt x="352319" y="64949"/>
                  <a:pt x="352581" y="65342"/>
                </a:cubicBezTo>
                <a:cubicBezTo>
                  <a:pt x="353093" y="66127"/>
                  <a:pt x="353795" y="65985"/>
                  <a:pt x="356367" y="66794"/>
                </a:cubicBezTo>
                <a:cubicBezTo>
                  <a:pt x="358200" y="67378"/>
                  <a:pt x="359105" y="67675"/>
                  <a:pt x="359284" y="68259"/>
                </a:cubicBezTo>
                <a:cubicBezTo>
                  <a:pt x="359617" y="69294"/>
                  <a:pt x="357915" y="69937"/>
                  <a:pt x="356903" y="72354"/>
                </a:cubicBezTo>
                <a:cubicBezTo>
                  <a:pt x="355688" y="75271"/>
                  <a:pt x="356653" y="77843"/>
                  <a:pt x="355498" y="78391"/>
                </a:cubicBezTo>
                <a:cubicBezTo>
                  <a:pt x="355397" y="78439"/>
                  <a:pt x="355292" y="78461"/>
                  <a:pt x="355173" y="78461"/>
                </a:cubicBezTo>
                <a:cubicBezTo>
                  <a:pt x="354911" y="78461"/>
                  <a:pt x="354580" y="78356"/>
                  <a:pt x="354081" y="78200"/>
                </a:cubicBezTo>
                <a:cubicBezTo>
                  <a:pt x="353533" y="78034"/>
                  <a:pt x="351950" y="77545"/>
                  <a:pt x="351426" y="76248"/>
                </a:cubicBezTo>
                <a:cubicBezTo>
                  <a:pt x="351128" y="75510"/>
                  <a:pt x="351307" y="74855"/>
                  <a:pt x="351426" y="74105"/>
                </a:cubicBezTo>
                <a:cubicBezTo>
                  <a:pt x="351592" y="73093"/>
                  <a:pt x="351354" y="71414"/>
                  <a:pt x="350890" y="68068"/>
                </a:cubicBezTo>
                <a:cubicBezTo>
                  <a:pt x="350295" y="63675"/>
                  <a:pt x="349914" y="63329"/>
                  <a:pt x="350176" y="61722"/>
                </a:cubicBezTo>
                <a:cubicBezTo>
                  <a:pt x="350510" y="59840"/>
                  <a:pt x="351416" y="58205"/>
                  <a:pt x="351829" y="58205"/>
                </a:cubicBezTo>
                <a:close/>
                <a:moveTo>
                  <a:pt x="67320" y="63885"/>
                </a:moveTo>
                <a:cubicBezTo>
                  <a:pt x="68141" y="63885"/>
                  <a:pt x="68915" y="64044"/>
                  <a:pt x="69629" y="64187"/>
                </a:cubicBezTo>
                <a:cubicBezTo>
                  <a:pt x="72855" y="64865"/>
                  <a:pt x="74963" y="66842"/>
                  <a:pt x="76189" y="68009"/>
                </a:cubicBezTo>
                <a:cubicBezTo>
                  <a:pt x="77118" y="68913"/>
                  <a:pt x="78272" y="70033"/>
                  <a:pt x="79070" y="71938"/>
                </a:cubicBezTo>
                <a:cubicBezTo>
                  <a:pt x="79594" y="73164"/>
                  <a:pt x="80189" y="74569"/>
                  <a:pt x="79737" y="75974"/>
                </a:cubicBezTo>
                <a:cubicBezTo>
                  <a:pt x="79058" y="78165"/>
                  <a:pt x="76403" y="78819"/>
                  <a:pt x="75510" y="79046"/>
                </a:cubicBezTo>
                <a:cubicBezTo>
                  <a:pt x="74935" y="79191"/>
                  <a:pt x="74416" y="79246"/>
                  <a:pt x="73896" y="79246"/>
                </a:cubicBezTo>
                <a:cubicBezTo>
                  <a:pt x="73221" y="79246"/>
                  <a:pt x="72543" y="79153"/>
                  <a:pt x="71736" y="79046"/>
                </a:cubicBezTo>
                <a:cubicBezTo>
                  <a:pt x="70307" y="78855"/>
                  <a:pt x="68962" y="78391"/>
                  <a:pt x="66283" y="77450"/>
                </a:cubicBezTo>
                <a:cubicBezTo>
                  <a:pt x="64140" y="76712"/>
                  <a:pt x="63580" y="76414"/>
                  <a:pt x="63056" y="76105"/>
                </a:cubicBezTo>
                <a:cubicBezTo>
                  <a:pt x="61675" y="75248"/>
                  <a:pt x="60711" y="74664"/>
                  <a:pt x="60270" y="73521"/>
                </a:cubicBezTo>
                <a:cubicBezTo>
                  <a:pt x="59544" y="71557"/>
                  <a:pt x="60913" y="69271"/>
                  <a:pt x="61842" y="67747"/>
                </a:cubicBezTo>
                <a:cubicBezTo>
                  <a:pt x="62556" y="66580"/>
                  <a:pt x="63378" y="65223"/>
                  <a:pt x="64949" y="64425"/>
                </a:cubicBezTo>
                <a:cubicBezTo>
                  <a:pt x="65771" y="64020"/>
                  <a:pt x="66565" y="63885"/>
                  <a:pt x="67320" y="63885"/>
                </a:cubicBezTo>
                <a:close/>
                <a:moveTo>
                  <a:pt x="143029" y="65632"/>
                </a:moveTo>
                <a:cubicBezTo>
                  <a:pt x="143173" y="65632"/>
                  <a:pt x="143260" y="65666"/>
                  <a:pt x="143293" y="65746"/>
                </a:cubicBezTo>
                <a:cubicBezTo>
                  <a:pt x="143483" y="66199"/>
                  <a:pt x="141495" y="67723"/>
                  <a:pt x="137982" y="70390"/>
                </a:cubicBezTo>
                <a:cubicBezTo>
                  <a:pt x="135077" y="72593"/>
                  <a:pt x="134637" y="72747"/>
                  <a:pt x="134244" y="73724"/>
                </a:cubicBezTo>
                <a:cubicBezTo>
                  <a:pt x="133684" y="75081"/>
                  <a:pt x="133946" y="76272"/>
                  <a:pt x="132922" y="78712"/>
                </a:cubicBezTo>
                <a:cubicBezTo>
                  <a:pt x="132339" y="80117"/>
                  <a:pt x="132041" y="80224"/>
                  <a:pt x="131898" y="80224"/>
                </a:cubicBezTo>
                <a:cubicBezTo>
                  <a:pt x="131896" y="80224"/>
                  <a:pt x="131894" y="80224"/>
                  <a:pt x="131892" y="80224"/>
                </a:cubicBezTo>
                <a:cubicBezTo>
                  <a:pt x="131206" y="80224"/>
                  <a:pt x="130907" y="78206"/>
                  <a:pt x="130029" y="75950"/>
                </a:cubicBezTo>
                <a:cubicBezTo>
                  <a:pt x="128219" y="71295"/>
                  <a:pt x="125802" y="70354"/>
                  <a:pt x="126302" y="68842"/>
                </a:cubicBezTo>
                <a:cubicBezTo>
                  <a:pt x="126731" y="67497"/>
                  <a:pt x="128934" y="67235"/>
                  <a:pt x="132374" y="66794"/>
                </a:cubicBezTo>
                <a:cubicBezTo>
                  <a:pt x="133544" y="66651"/>
                  <a:pt x="134377" y="66626"/>
                  <a:pt x="135118" y="66626"/>
                </a:cubicBezTo>
                <a:cubicBezTo>
                  <a:pt x="135510" y="66626"/>
                  <a:pt x="135876" y="66633"/>
                  <a:pt x="136254" y="66633"/>
                </a:cubicBezTo>
                <a:cubicBezTo>
                  <a:pt x="137123" y="66633"/>
                  <a:pt x="138051" y="66597"/>
                  <a:pt x="139483" y="66354"/>
                </a:cubicBezTo>
                <a:cubicBezTo>
                  <a:pt x="141358" y="66040"/>
                  <a:pt x="142530" y="65632"/>
                  <a:pt x="143029" y="65632"/>
                </a:cubicBezTo>
                <a:close/>
                <a:moveTo>
                  <a:pt x="300068" y="70276"/>
                </a:moveTo>
                <a:cubicBezTo>
                  <a:pt x="300961" y="70276"/>
                  <a:pt x="302045" y="70941"/>
                  <a:pt x="303848" y="72057"/>
                </a:cubicBezTo>
                <a:cubicBezTo>
                  <a:pt x="305218" y="72902"/>
                  <a:pt x="305908" y="73319"/>
                  <a:pt x="306599" y="74081"/>
                </a:cubicBezTo>
                <a:cubicBezTo>
                  <a:pt x="308135" y="75724"/>
                  <a:pt x="309718" y="78748"/>
                  <a:pt x="308849" y="81165"/>
                </a:cubicBezTo>
                <a:cubicBezTo>
                  <a:pt x="308587" y="81915"/>
                  <a:pt x="308146" y="82415"/>
                  <a:pt x="308015" y="82546"/>
                </a:cubicBezTo>
                <a:cubicBezTo>
                  <a:pt x="307301" y="83308"/>
                  <a:pt x="306682" y="83284"/>
                  <a:pt x="304265" y="83844"/>
                </a:cubicBezTo>
                <a:cubicBezTo>
                  <a:pt x="302701" y="84194"/>
                  <a:pt x="301915" y="84432"/>
                  <a:pt x="301338" y="84432"/>
                </a:cubicBezTo>
                <a:cubicBezTo>
                  <a:pt x="301033" y="84432"/>
                  <a:pt x="300787" y="84366"/>
                  <a:pt x="300515" y="84213"/>
                </a:cubicBezTo>
                <a:cubicBezTo>
                  <a:pt x="299812" y="83808"/>
                  <a:pt x="299455" y="83141"/>
                  <a:pt x="299360" y="82915"/>
                </a:cubicBezTo>
                <a:cubicBezTo>
                  <a:pt x="298669" y="81582"/>
                  <a:pt x="299300" y="80665"/>
                  <a:pt x="299086" y="78950"/>
                </a:cubicBezTo>
                <a:cubicBezTo>
                  <a:pt x="298824" y="76748"/>
                  <a:pt x="297586" y="76736"/>
                  <a:pt x="297419" y="74819"/>
                </a:cubicBezTo>
                <a:cubicBezTo>
                  <a:pt x="297276" y="73128"/>
                  <a:pt x="298062" y="70961"/>
                  <a:pt x="299431" y="70402"/>
                </a:cubicBezTo>
                <a:cubicBezTo>
                  <a:pt x="299637" y="70317"/>
                  <a:pt x="299847" y="70276"/>
                  <a:pt x="300068" y="70276"/>
                </a:cubicBezTo>
                <a:close/>
                <a:moveTo>
                  <a:pt x="30519" y="74955"/>
                </a:moveTo>
                <a:cubicBezTo>
                  <a:pt x="31031" y="74955"/>
                  <a:pt x="31474" y="75275"/>
                  <a:pt x="32029" y="75641"/>
                </a:cubicBezTo>
                <a:cubicBezTo>
                  <a:pt x="32969" y="76295"/>
                  <a:pt x="32898" y="76664"/>
                  <a:pt x="33755" y="77236"/>
                </a:cubicBezTo>
                <a:cubicBezTo>
                  <a:pt x="34410" y="77665"/>
                  <a:pt x="34624" y="77534"/>
                  <a:pt x="35541" y="78034"/>
                </a:cubicBezTo>
                <a:cubicBezTo>
                  <a:pt x="36470" y="78522"/>
                  <a:pt x="36922" y="78736"/>
                  <a:pt x="36982" y="79010"/>
                </a:cubicBezTo>
                <a:cubicBezTo>
                  <a:pt x="37113" y="79689"/>
                  <a:pt x="35791" y="80201"/>
                  <a:pt x="33695" y="82022"/>
                </a:cubicBezTo>
                <a:cubicBezTo>
                  <a:pt x="31862" y="83606"/>
                  <a:pt x="31671" y="84237"/>
                  <a:pt x="30624" y="84415"/>
                </a:cubicBezTo>
                <a:cubicBezTo>
                  <a:pt x="30454" y="84445"/>
                  <a:pt x="30274" y="84460"/>
                  <a:pt x="30091" y="84460"/>
                </a:cubicBezTo>
                <a:cubicBezTo>
                  <a:pt x="29172" y="84460"/>
                  <a:pt x="28167" y="84085"/>
                  <a:pt x="27850" y="83320"/>
                </a:cubicBezTo>
                <a:cubicBezTo>
                  <a:pt x="27445" y="82368"/>
                  <a:pt x="28516" y="81760"/>
                  <a:pt x="28623" y="79570"/>
                </a:cubicBezTo>
                <a:cubicBezTo>
                  <a:pt x="28695" y="78188"/>
                  <a:pt x="28290" y="77843"/>
                  <a:pt x="28635" y="76819"/>
                </a:cubicBezTo>
                <a:cubicBezTo>
                  <a:pt x="28683" y="76676"/>
                  <a:pt x="29195" y="75164"/>
                  <a:pt x="30302" y="74974"/>
                </a:cubicBezTo>
                <a:cubicBezTo>
                  <a:pt x="30376" y="74961"/>
                  <a:pt x="30448" y="74955"/>
                  <a:pt x="30519" y="74955"/>
                </a:cubicBezTo>
                <a:close/>
                <a:moveTo>
                  <a:pt x="312717" y="51391"/>
                </a:moveTo>
                <a:cubicBezTo>
                  <a:pt x="314315" y="51391"/>
                  <a:pt x="315853" y="51934"/>
                  <a:pt x="319255" y="52304"/>
                </a:cubicBezTo>
                <a:cubicBezTo>
                  <a:pt x="321044" y="52498"/>
                  <a:pt x="322665" y="52572"/>
                  <a:pt x="324325" y="52572"/>
                </a:cubicBezTo>
                <a:cubicBezTo>
                  <a:pt x="326444" y="52572"/>
                  <a:pt x="328627" y="52451"/>
                  <a:pt x="331304" y="52304"/>
                </a:cubicBezTo>
                <a:cubicBezTo>
                  <a:pt x="335964" y="52040"/>
                  <a:pt x="335945" y="51714"/>
                  <a:pt x="338020" y="51714"/>
                </a:cubicBezTo>
                <a:cubicBezTo>
                  <a:pt x="338187" y="51714"/>
                  <a:pt x="338369" y="51716"/>
                  <a:pt x="338567" y="51721"/>
                </a:cubicBezTo>
                <a:cubicBezTo>
                  <a:pt x="343377" y="51816"/>
                  <a:pt x="350485" y="53078"/>
                  <a:pt x="350985" y="56019"/>
                </a:cubicBezTo>
                <a:cubicBezTo>
                  <a:pt x="351211" y="57376"/>
                  <a:pt x="349842" y="57853"/>
                  <a:pt x="349211" y="60913"/>
                </a:cubicBezTo>
                <a:cubicBezTo>
                  <a:pt x="348913" y="62246"/>
                  <a:pt x="349009" y="63508"/>
                  <a:pt x="349199" y="66008"/>
                </a:cubicBezTo>
                <a:cubicBezTo>
                  <a:pt x="349580" y="71188"/>
                  <a:pt x="350318" y="72450"/>
                  <a:pt x="349735" y="75212"/>
                </a:cubicBezTo>
                <a:cubicBezTo>
                  <a:pt x="349628" y="75664"/>
                  <a:pt x="349318" y="77034"/>
                  <a:pt x="348497" y="78522"/>
                </a:cubicBezTo>
                <a:cubicBezTo>
                  <a:pt x="346877" y="81486"/>
                  <a:pt x="344496" y="82749"/>
                  <a:pt x="341401" y="84392"/>
                </a:cubicBezTo>
                <a:cubicBezTo>
                  <a:pt x="339627" y="85320"/>
                  <a:pt x="337126" y="86642"/>
                  <a:pt x="333602" y="87130"/>
                </a:cubicBezTo>
                <a:cubicBezTo>
                  <a:pt x="332748" y="87249"/>
                  <a:pt x="332017" y="87297"/>
                  <a:pt x="331239" y="87297"/>
                </a:cubicBezTo>
                <a:cubicBezTo>
                  <a:pt x="330303" y="87297"/>
                  <a:pt x="329300" y="87228"/>
                  <a:pt x="327935" y="87130"/>
                </a:cubicBezTo>
                <a:cubicBezTo>
                  <a:pt x="322589" y="86749"/>
                  <a:pt x="319922" y="86570"/>
                  <a:pt x="317112" y="84963"/>
                </a:cubicBezTo>
                <a:cubicBezTo>
                  <a:pt x="314754" y="83630"/>
                  <a:pt x="313207" y="81891"/>
                  <a:pt x="311087" y="79498"/>
                </a:cubicBezTo>
                <a:cubicBezTo>
                  <a:pt x="310171" y="78462"/>
                  <a:pt x="308897" y="77010"/>
                  <a:pt x="307539" y="74807"/>
                </a:cubicBezTo>
                <a:cubicBezTo>
                  <a:pt x="306218" y="72628"/>
                  <a:pt x="304789" y="70295"/>
                  <a:pt x="304348" y="66973"/>
                </a:cubicBezTo>
                <a:cubicBezTo>
                  <a:pt x="304253" y="66151"/>
                  <a:pt x="304277" y="64925"/>
                  <a:pt x="304348" y="62484"/>
                </a:cubicBezTo>
                <a:cubicBezTo>
                  <a:pt x="304467" y="58662"/>
                  <a:pt x="304515" y="56733"/>
                  <a:pt x="305063" y="55638"/>
                </a:cubicBezTo>
                <a:cubicBezTo>
                  <a:pt x="306396" y="52923"/>
                  <a:pt x="309337" y="52078"/>
                  <a:pt x="310563" y="51721"/>
                </a:cubicBezTo>
                <a:cubicBezTo>
                  <a:pt x="311383" y="51484"/>
                  <a:pt x="312055" y="51391"/>
                  <a:pt x="312717" y="51391"/>
                </a:cubicBezTo>
                <a:close/>
                <a:moveTo>
                  <a:pt x="180119" y="75450"/>
                </a:moveTo>
                <a:lnTo>
                  <a:pt x="180119" y="75450"/>
                </a:lnTo>
                <a:cubicBezTo>
                  <a:pt x="181762" y="75962"/>
                  <a:pt x="183643" y="76795"/>
                  <a:pt x="186119" y="77915"/>
                </a:cubicBezTo>
                <a:cubicBezTo>
                  <a:pt x="194180" y="81546"/>
                  <a:pt x="198240" y="83380"/>
                  <a:pt x="201407" y="87797"/>
                </a:cubicBezTo>
                <a:cubicBezTo>
                  <a:pt x="199764" y="87273"/>
                  <a:pt x="197883" y="86439"/>
                  <a:pt x="195394" y="85332"/>
                </a:cubicBezTo>
                <a:cubicBezTo>
                  <a:pt x="187346" y="81701"/>
                  <a:pt x="183286" y="79867"/>
                  <a:pt x="180119" y="75450"/>
                </a:cubicBezTo>
                <a:close/>
                <a:moveTo>
                  <a:pt x="351445" y="78787"/>
                </a:moveTo>
                <a:cubicBezTo>
                  <a:pt x="352364" y="78787"/>
                  <a:pt x="353370" y="79164"/>
                  <a:pt x="353688" y="79939"/>
                </a:cubicBezTo>
                <a:cubicBezTo>
                  <a:pt x="354093" y="80891"/>
                  <a:pt x="353021" y="81498"/>
                  <a:pt x="352914" y="83689"/>
                </a:cubicBezTo>
                <a:cubicBezTo>
                  <a:pt x="352843" y="85070"/>
                  <a:pt x="353247" y="85416"/>
                  <a:pt x="352902" y="86439"/>
                </a:cubicBezTo>
                <a:cubicBezTo>
                  <a:pt x="352854" y="86582"/>
                  <a:pt x="352342" y="88094"/>
                  <a:pt x="351235" y="88285"/>
                </a:cubicBezTo>
                <a:cubicBezTo>
                  <a:pt x="351161" y="88298"/>
                  <a:pt x="351089" y="88304"/>
                  <a:pt x="351018" y="88304"/>
                </a:cubicBezTo>
                <a:cubicBezTo>
                  <a:pt x="350507" y="88304"/>
                  <a:pt x="350063" y="87984"/>
                  <a:pt x="349509" y="87618"/>
                </a:cubicBezTo>
                <a:cubicBezTo>
                  <a:pt x="348568" y="86963"/>
                  <a:pt x="348652" y="86594"/>
                  <a:pt x="347782" y="86023"/>
                </a:cubicBezTo>
                <a:cubicBezTo>
                  <a:pt x="347128" y="85594"/>
                  <a:pt x="346925" y="85725"/>
                  <a:pt x="345996" y="85225"/>
                </a:cubicBezTo>
                <a:cubicBezTo>
                  <a:pt x="345080" y="84737"/>
                  <a:pt x="344615" y="84523"/>
                  <a:pt x="344556" y="84237"/>
                </a:cubicBezTo>
                <a:cubicBezTo>
                  <a:pt x="344425" y="83570"/>
                  <a:pt x="345746" y="83046"/>
                  <a:pt x="347842" y="81236"/>
                </a:cubicBezTo>
                <a:cubicBezTo>
                  <a:pt x="349675" y="79653"/>
                  <a:pt x="349866" y="79010"/>
                  <a:pt x="350914" y="78831"/>
                </a:cubicBezTo>
                <a:cubicBezTo>
                  <a:pt x="351083" y="78802"/>
                  <a:pt x="351263" y="78787"/>
                  <a:pt x="351445" y="78787"/>
                </a:cubicBezTo>
                <a:close/>
                <a:moveTo>
                  <a:pt x="80199" y="78826"/>
                </a:moveTo>
                <a:cubicBezTo>
                  <a:pt x="80504" y="78826"/>
                  <a:pt x="80751" y="78893"/>
                  <a:pt x="81023" y="79046"/>
                </a:cubicBezTo>
                <a:cubicBezTo>
                  <a:pt x="81725" y="79450"/>
                  <a:pt x="82082" y="80117"/>
                  <a:pt x="82190" y="80343"/>
                </a:cubicBezTo>
                <a:cubicBezTo>
                  <a:pt x="82868" y="81665"/>
                  <a:pt x="82225" y="82594"/>
                  <a:pt x="82440" y="84296"/>
                </a:cubicBezTo>
                <a:cubicBezTo>
                  <a:pt x="82702" y="86499"/>
                  <a:pt x="83940" y="86523"/>
                  <a:pt x="84107" y="88440"/>
                </a:cubicBezTo>
                <a:cubicBezTo>
                  <a:pt x="84249" y="90130"/>
                  <a:pt x="83464" y="92297"/>
                  <a:pt x="82094" y="92857"/>
                </a:cubicBezTo>
                <a:cubicBezTo>
                  <a:pt x="81888" y="92942"/>
                  <a:pt x="81679" y="92983"/>
                  <a:pt x="81457" y="92983"/>
                </a:cubicBezTo>
                <a:cubicBezTo>
                  <a:pt x="80564" y="92983"/>
                  <a:pt x="79480" y="92318"/>
                  <a:pt x="77677" y="91202"/>
                </a:cubicBezTo>
                <a:cubicBezTo>
                  <a:pt x="76320" y="90369"/>
                  <a:pt x="75629" y="89940"/>
                  <a:pt x="74939" y="89178"/>
                </a:cubicBezTo>
                <a:cubicBezTo>
                  <a:pt x="73403" y="87535"/>
                  <a:pt x="71831" y="84511"/>
                  <a:pt x="72688" y="82094"/>
                </a:cubicBezTo>
                <a:cubicBezTo>
                  <a:pt x="72950" y="81332"/>
                  <a:pt x="73391" y="80844"/>
                  <a:pt x="73522" y="80713"/>
                </a:cubicBezTo>
                <a:cubicBezTo>
                  <a:pt x="74236" y="79951"/>
                  <a:pt x="74855" y="79974"/>
                  <a:pt x="77272" y="79415"/>
                </a:cubicBezTo>
                <a:cubicBezTo>
                  <a:pt x="78837" y="79065"/>
                  <a:pt x="79623" y="78826"/>
                  <a:pt x="80199" y="78826"/>
                </a:cubicBezTo>
                <a:close/>
                <a:moveTo>
                  <a:pt x="249657" y="83034"/>
                </a:moveTo>
                <a:cubicBezTo>
                  <a:pt x="250331" y="83034"/>
                  <a:pt x="250630" y="85053"/>
                  <a:pt x="251508" y="87309"/>
                </a:cubicBezTo>
                <a:cubicBezTo>
                  <a:pt x="253318" y="91964"/>
                  <a:pt x="255723" y="92905"/>
                  <a:pt x="255223" y="94417"/>
                </a:cubicBezTo>
                <a:cubicBezTo>
                  <a:pt x="254795" y="95762"/>
                  <a:pt x="252592" y="96024"/>
                  <a:pt x="249151" y="96464"/>
                </a:cubicBezTo>
                <a:cubicBezTo>
                  <a:pt x="247981" y="96607"/>
                  <a:pt x="247149" y="96632"/>
                  <a:pt x="246408" y="96632"/>
                </a:cubicBezTo>
                <a:cubicBezTo>
                  <a:pt x="246016" y="96632"/>
                  <a:pt x="245649" y="96625"/>
                  <a:pt x="245272" y="96625"/>
                </a:cubicBezTo>
                <a:cubicBezTo>
                  <a:pt x="244402" y="96625"/>
                  <a:pt x="243474" y="96662"/>
                  <a:pt x="242043" y="96905"/>
                </a:cubicBezTo>
                <a:cubicBezTo>
                  <a:pt x="240168" y="97219"/>
                  <a:pt x="238995" y="97626"/>
                  <a:pt x="238497" y="97626"/>
                </a:cubicBezTo>
                <a:cubicBezTo>
                  <a:pt x="238353" y="97626"/>
                  <a:pt x="238265" y="97592"/>
                  <a:pt x="238233" y="97512"/>
                </a:cubicBezTo>
                <a:cubicBezTo>
                  <a:pt x="238054" y="97072"/>
                  <a:pt x="240043" y="95548"/>
                  <a:pt x="243555" y="92869"/>
                </a:cubicBezTo>
                <a:cubicBezTo>
                  <a:pt x="246460" y="90666"/>
                  <a:pt x="246913" y="90511"/>
                  <a:pt x="247294" y="89535"/>
                </a:cubicBezTo>
                <a:cubicBezTo>
                  <a:pt x="247853" y="88166"/>
                  <a:pt x="247591" y="86975"/>
                  <a:pt x="248615" y="84534"/>
                </a:cubicBezTo>
                <a:cubicBezTo>
                  <a:pt x="249199" y="83141"/>
                  <a:pt x="249496" y="83034"/>
                  <a:pt x="249651" y="83034"/>
                </a:cubicBezTo>
                <a:cubicBezTo>
                  <a:pt x="249653" y="83034"/>
                  <a:pt x="249655" y="83034"/>
                  <a:pt x="249657" y="83034"/>
                </a:cubicBezTo>
                <a:close/>
                <a:moveTo>
                  <a:pt x="220509" y="59986"/>
                </a:moveTo>
                <a:cubicBezTo>
                  <a:pt x="224243" y="59986"/>
                  <a:pt x="228629" y="60774"/>
                  <a:pt x="234149" y="61770"/>
                </a:cubicBezTo>
                <a:cubicBezTo>
                  <a:pt x="234411" y="61817"/>
                  <a:pt x="236078" y="62115"/>
                  <a:pt x="238257" y="62687"/>
                </a:cubicBezTo>
                <a:cubicBezTo>
                  <a:pt x="243674" y="64103"/>
                  <a:pt x="247329" y="65056"/>
                  <a:pt x="248115" y="67294"/>
                </a:cubicBezTo>
                <a:cubicBezTo>
                  <a:pt x="248472" y="68318"/>
                  <a:pt x="247853" y="68580"/>
                  <a:pt x="247079" y="71890"/>
                </a:cubicBezTo>
                <a:cubicBezTo>
                  <a:pt x="247079" y="71890"/>
                  <a:pt x="246424" y="74688"/>
                  <a:pt x="246270" y="77784"/>
                </a:cubicBezTo>
                <a:cubicBezTo>
                  <a:pt x="245972" y="83332"/>
                  <a:pt x="247841" y="84153"/>
                  <a:pt x="246877" y="87178"/>
                </a:cubicBezTo>
                <a:cubicBezTo>
                  <a:pt x="246103" y="89618"/>
                  <a:pt x="244246" y="91071"/>
                  <a:pt x="242162" y="92690"/>
                </a:cubicBezTo>
                <a:cubicBezTo>
                  <a:pt x="237959" y="95964"/>
                  <a:pt x="233470" y="96905"/>
                  <a:pt x="231482" y="97298"/>
                </a:cubicBezTo>
                <a:cubicBezTo>
                  <a:pt x="229747" y="97639"/>
                  <a:pt x="227448" y="98089"/>
                  <a:pt x="224916" y="98089"/>
                </a:cubicBezTo>
                <a:cubicBezTo>
                  <a:pt x="222498" y="98089"/>
                  <a:pt x="219867" y="97678"/>
                  <a:pt x="217314" y="96369"/>
                </a:cubicBezTo>
                <a:cubicBezTo>
                  <a:pt x="214242" y="94786"/>
                  <a:pt x="212551" y="92547"/>
                  <a:pt x="211980" y="91773"/>
                </a:cubicBezTo>
                <a:cubicBezTo>
                  <a:pt x="210408" y="89642"/>
                  <a:pt x="209920" y="87773"/>
                  <a:pt x="209098" y="84403"/>
                </a:cubicBezTo>
                <a:cubicBezTo>
                  <a:pt x="208503" y="81975"/>
                  <a:pt x="208289" y="79939"/>
                  <a:pt x="207872" y="75938"/>
                </a:cubicBezTo>
                <a:cubicBezTo>
                  <a:pt x="207074" y="68330"/>
                  <a:pt x="207396" y="67020"/>
                  <a:pt x="208074" y="65818"/>
                </a:cubicBezTo>
                <a:cubicBezTo>
                  <a:pt x="209360" y="63544"/>
                  <a:pt x="211480" y="62365"/>
                  <a:pt x="212599" y="61770"/>
                </a:cubicBezTo>
                <a:cubicBezTo>
                  <a:pt x="214987" y="60484"/>
                  <a:pt x="217542" y="59986"/>
                  <a:pt x="220509" y="59986"/>
                </a:cubicBezTo>
                <a:close/>
                <a:moveTo>
                  <a:pt x="107731" y="64403"/>
                </a:moveTo>
                <a:cubicBezTo>
                  <a:pt x="110024" y="64403"/>
                  <a:pt x="111956" y="64746"/>
                  <a:pt x="113432" y="65008"/>
                </a:cubicBezTo>
                <a:cubicBezTo>
                  <a:pt x="116670" y="65592"/>
                  <a:pt x="119349" y="66068"/>
                  <a:pt x="122468" y="68140"/>
                </a:cubicBezTo>
                <a:cubicBezTo>
                  <a:pt x="123873" y="69056"/>
                  <a:pt x="127826" y="71771"/>
                  <a:pt x="130422" y="77498"/>
                </a:cubicBezTo>
                <a:cubicBezTo>
                  <a:pt x="131648" y="80236"/>
                  <a:pt x="130612" y="79320"/>
                  <a:pt x="132946" y="89761"/>
                </a:cubicBezTo>
                <a:cubicBezTo>
                  <a:pt x="133184" y="90809"/>
                  <a:pt x="133577" y="92500"/>
                  <a:pt x="132946" y="94226"/>
                </a:cubicBezTo>
                <a:cubicBezTo>
                  <a:pt x="132803" y="94619"/>
                  <a:pt x="132244" y="96024"/>
                  <a:pt x="130422" y="97131"/>
                </a:cubicBezTo>
                <a:cubicBezTo>
                  <a:pt x="128838" y="98074"/>
                  <a:pt x="126971" y="98383"/>
                  <a:pt x="125136" y="98383"/>
                </a:cubicBezTo>
                <a:cubicBezTo>
                  <a:pt x="122847" y="98383"/>
                  <a:pt x="120607" y="97902"/>
                  <a:pt x="119028" y="97572"/>
                </a:cubicBezTo>
                <a:cubicBezTo>
                  <a:pt x="112066" y="96120"/>
                  <a:pt x="107655" y="95220"/>
                  <a:pt x="104837" y="95220"/>
                </a:cubicBezTo>
                <a:cubicBezTo>
                  <a:pt x="103842" y="95220"/>
                  <a:pt x="103046" y="95332"/>
                  <a:pt x="102406" y="95572"/>
                </a:cubicBezTo>
                <a:cubicBezTo>
                  <a:pt x="99148" y="96778"/>
                  <a:pt x="98001" y="98695"/>
                  <a:pt x="94732" y="98695"/>
                </a:cubicBezTo>
                <a:cubicBezTo>
                  <a:pt x="94644" y="98695"/>
                  <a:pt x="94555" y="98694"/>
                  <a:pt x="94465" y="98691"/>
                </a:cubicBezTo>
                <a:cubicBezTo>
                  <a:pt x="93691" y="98643"/>
                  <a:pt x="90000" y="98548"/>
                  <a:pt x="87595" y="95321"/>
                </a:cubicBezTo>
                <a:cubicBezTo>
                  <a:pt x="86869" y="94357"/>
                  <a:pt x="86321" y="92440"/>
                  <a:pt x="85250" y="88642"/>
                </a:cubicBezTo>
                <a:cubicBezTo>
                  <a:pt x="83964" y="84118"/>
                  <a:pt x="83333" y="81844"/>
                  <a:pt x="83452" y="80629"/>
                </a:cubicBezTo>
                <a:cubicBezTo>
                  <a:pt x="83892" y="75771"/>
                  <a:pt x="85678" y="74414"/>
                  <a:pt x="86202" y="73628"/>
                </a:cubicBezTo>
                <a:cubicBezTo>
                  <a:pt x="86797" y="72735"/>
                  <a:pt x="88429" y="71545"/>
                  <a:pt x="88429" y="71545"/>
                </a:cubicBezTo>
                <a:cubicBezTo>
                  <a:pt x="89405" y="71319"/>
                  <a:pt x="90429" y="70283"/>
                  <a:pt x="92846" y="69259"/>
                </a:cubicBezTo>
                <a:cubicBezTo>
                  <a:pt x="100918" y="65818"/>
                  <a:pt x="100323" y="65568"/>
                  <a:pt x="102597" y="65008"/>
                </a:cubicBezTo>
                <a:cubicBezTo>
                  <a:pt x="104454" y="64561"/>
                  <a:pt x="106176" y="64403"/>
                  <a:pt x="107731" y="64403"/>
                </a:cubicBezTo>
                <a:close/>
                <a:moveTo>
                  <a:pt x="286794" y="64575"/>
                </a:moveTo>
                <a:cubicBezTo>
                  <a:pt x="286881" y="64575"/>
                  <a:pt x="286970" y="64577"/>
                  <a:pt x="287060" y="64580"/>
                </a:cubicBezTo>
                <a:cubicBezTo>
                  <a:pt x="287846" y="64615"/>
                  <a:pt x="291525" y="64711"/>
                  <a:pt x="293918" y="67925"/>
                </a:cubicBezTo>
                <a:cubicBezTo>
                  <a:pt x="294657" y="68902"/>
                  <a:pt x="295204" y="70818"/>
                  <a:pt x="296276" y="74617"/>
                </a:cubicBezTo>
                <a:cubicBezTo>
                  <a:pt x="297550" y="79141"/>
                  <a:pt x="298193" y="81415"/>
                  <a:pt x="298074" y="82629"/>
                </a:cubicBezTo>
                <a:cubicBezTo>
                  <a:pt x="297633" y="87487"/>
                  <a:pt x="295847" y="88845"/>
                  <a:pt x="295323" y="89630"/>
                </a:cubicBezTo>
                <a:cubicBezTo>
                  <a:pt x="294728" y="90523"/>
                  <a:pt x="293085" y="91714"/>
                  <a:pt x="293085" y="91714"/>
                </a:cubicBezTo>
                <a:cubicBezTo>
                  <a:pt x="292121" y="91940"/>
                  <a:pt x="291097" y="92976"/>
                  <a:pt x="288680" y="94000"/>
                </a:cubicBezTo>
                <a:cubicBezTo>
                  <a:pt x="280607" y="97441"/>
                  <a:pt x="281203" y="97691"/>
                  <a:pt x="278917" y="98250"/>
                </a:cubicBezTo>
                <a:cubicBezTo>
                  <a:pt x="277064" y="98698"/>
                  <a:pt x="275345" y="98856"/>
                  <a:pt x="273791" y="98856"/>
                </a:cubicBezTo>
                <a:cubicBezTo>
                  <a:pt x="271500" y="98856"/>
                  <a:pt x="269565" y="98513"/>
                  <a:pt x="268082" y="98250"/>
                </a:cubicBezTo>
                <a:cubicBezTo>
                  <a:pt x="264855" y="97667"/>
                  <a:pt x="262176" y="97191"/>
                  <a:pt x="259057" y="95119"/>
                </a:cubicBezTo>
                <a:cubicBezTo>
                  <a:pt x="257664" y="94214"/>
                  <a:pt x="253711" y="91500"/>
                  <a:pt x="251104" y="85773"/>
                </a:cubicBezTo>
                <a:cubicBezTo>
                  <a:pt x="249865" y="83034"/>
                  <a:pt x="250913" y="83963"/>
                  <a:pt x="248579" y="73509"/>
                </a:cubicBezTo>
                <a:cubicBezTo>
                  <a:pt x="248341" y="72473"/>
                  <a:pt x="247948" y="70771"/>
                  <a:pt x="248579" y="69044"/>
                </a:cubicBezTo>
                <a:cubicBezTo>
                  <a:pt x="248722" y="68663"/>
                  <a:pt x="249270" y="67247"/>
                  <a:pt x="251104" y="66139"/>
                </a:cubicBezTo>
                <a:cubicBezTo>
                  <a:pt x="252687" y="65196"/>
                  <a:pt x="254554" y="64887"/>
                  <a:pt x="256388" y="64887"/>
                </a:cubicBezTo>
                <a:cubicBezTo>
                  <a:pt x="258676" y="64887"/>
                  <a:pt x="260913" y="65368"/>
                  <a:pt x="262486" y="65699"/>
                </a:cubicBezTo>
                <a:cubicBezTo>
                  <a:pt x="269475" y="67155"/>
                  <a:pt x="273887" y="68055"/>
                  <a:pt x="276706" y="68055"/>
                </a:cubicBezTo>
                <a:cubicBezTo>
                  <a:pt x="277691" y="68055"/>
                  <a:pt x="278481" y="67945"/>
                  <a:pt x="279119" y="67711"/>
                </a:cubicBezTo>
                <a:cubicBezTo>
                  <a:pt x="282378" y="66493"/>
                  <a:pt x="283524" y="64575"/>
                  <a:pt x="286794" y="64575"/>
                </a:cubicBezTo>
                <a:close/>
                <a:moveTo>
                  <a:pt x="186996" y="50806"/>
                </a:moveTo>
                <a:cubicBezTo>
                  <a:pt x="187665" y="50806"/>
                  <a:pt x="188100" y="50944"/>
                  <a:pt x="188572" y="51245"/>
                </a:cubicBezTo>
                <a:cubicBezTo>
                  <a:pt x="189679" y="51947"/>
                  <a:pt x="189596" y="52650"/>
                  <a:pt x="191822" y="57317"/>
                </a:cubicBezTo>
                <a:cubicBezTo>
                  <a:pt x="194096" y="62115"/>
                  <a:pt x="195251" y="64508"/>
                  <a:pt x="196585" y="65330"/>
                </a:cubicBezTo>
                <a:cubicBezTo>
                  <a:pt x="197563" y="65926"/>
                  <a:pt x="198501" y="66081"/>
                  <a:pt x="199398" y="66081"/>
                </a:cubicBezTo>
                <a:cubicBezTo>
                  <a:pt x="200365" y="66081"/>
                  <a:pt x="201285" y="65901"/>
                  <a:pt x="202153" y="65901"/>
                </a:cubicBezTo>
                <a:cubicBezTo>
                  <a:pt x="203019" y="65901"/>
                  <a:pt x="203835" y="66080"/>
                  <a:pt x="204598" y="66794"/>
                </a:cubicBezTo>
                <a:cubicBezTo>
                  <a:pt x="205634" y="67782"/>
                  <a:pt x="205860" y="69092"/>
                  <a:pt x="206265" y="72497"/>
                </a:cubicBezTo>
                <a:cubicBezTo>
                  <a:pt x="207658" y="84475"/>
                  <a:pt x="206872" y="84975"/>
                  <a:pt x="208015" y="87868"/>
                </a:cubicBezTo>
                <a:cubicBezTo>
                  <a:pt x="210039" y="93024"/>
                  <a:pt x="213730" y="94452"/>
                  <a:pt x="212944" y="96798"/>
                </a:cubicBezTo>
                <a:cubicBezTo>
                  <a:pt x="212512" y="98073"/>
                  <a:pt x="210987" y="99019"/>
                  <a:pt x="209599" y="99019"/>
                </a:cubicBezTo>
                <a:cubicBezTo>
                  <a:pt x="209341" y="99019"/>
                  <a:pt x="209089" y="98986"/>
                  <a:pt x="208848" y="98917"/>
                </a:cubicBezTo>
                <a:cubicBezTo>
                  <a:pt x="207622" y="98560"/>
                  <a:pt x="206943" y="97274"/>
                  <a:pt x="206515" y="96429"/>
                </a:cubicBezTo>
                <a:cubicBezTo>
                  <a:pt x="205086" y="93619"/>
                  <a:pt x="204181" y="91309"/>
                  <a:pt x="203526" y="89523"/>
                </a:cubicBezTo>
                <a:cubicBezTo>
                  <a:pt x="203776" y="89523"/>
                  <a:pt x="204026" y="89511"/>
                  <a:pt x="204276" y="89499"/>
                </a:cubicBezTo>
                <a:lnTo>
                  <a:pt x="204276" y="88368"/>
                </a:lnTo>
                <a:cubicBezTo>
                  <a:pt x="203860" y="88333"/>
                  <a:pt x="203443" y="88273"/>
                  <a:pt x="203026" y="88178"/>
                </a:cubicBezTo>
                <a:cubicBezTo>
                  <a:pt x="202812" y="87582"/>
                  <a:pt x="202609" y="87070"/>
                  <a:pt x="202419" y="86654"/>
                </a:cubicBezTo>
                <a:cubicBezTo>
                  <a:pt x="201038" y="83522"/>
                  <a:pt x="198323" y="81998"/>
                  <a:pt x="192906" y="78915"/>
                </a:cubicBezTo>
                <a:cubicBezTo>
                  <a:pt x="188084" y="76176"/>
                  <a:pt x="184000" y="73866"/>
                  <a:pt x="178999" y="73688"/>
                </a:cubicBezTo>
                <a:cubicBezTo>
                  <a:pt x="177106" y="70521"/>
                  <a:pt x="173939" y="63865"/>
                  <a:pt x="176094" y="57257"/>
                </a:cubicBezTo>
                <a:cubicBezTo>
                  <a:pt x="176761" y="55233"/>
                  <a:pt x="177833" y="53519"/>
                  <a:pt x="179130" y="52078"/>
                </a:cubicBezTo>
                <a:cubicBezTo>
                  <a:pt x="179321" y="52054"/>
                  <a:pt x="179523" y="52007"/>
                  <a:pt x="179726" y="51971"/>
                </a:cubicBezTo>
                <a:cubicBezTo>
                  <a:pt x="183890" y="51240"/>
                  <a:pt x="185810" y="50806"/>
                  <a:pt x="186996" y="50806"/>
                </a:cubicBezTo>
                <a:close/>
                <a:moveTo>
                  <a:pt x="307664" y="84009"/>
                </a:moveTo>
                <a:cubicBezTo>
                  <a:pt x="308332" y="84009"/>
                  <a:pt x="309003" y="84100"/>
                  <a:pt x="309801" y="84213"/>
                </a:cubicBezTo>
                <a:cubicBezTo>
                  <a:pt x="311230" y="84403"/>
                  <a:pt x="312576" y="84868"/>
                  <a:pt x="315254" y="85797"/>
                </a:cubicBezTo>
                <a:cubicBezTo>
                  <a:pt x="317398" y="86547"/>
                  <a:pt x="317957" y="86844"/>
                  <a:pt x="318481" y="87154"/>
                </a:cubicBezTo>
                <a:cubicBezTo>
                  <a:pt x="319862" y="88011"/>
                  <a:pt x="320827" y="88583"/>
                  <a:pt x="321267" y="89726"/>
                </a:cubicBezTo>
                <a:cubicBezTo>
                  <a:pt x="321993" y="91702"/>
                  <a:pt x="320624" y="93988"/>
                  <a:pt x="319696" y="95500"/>
                </a:cubicBezTo>
                <a:cubicBezTo>
                  <a:pt x="318981" y="96679"/>
                  <a:pt x="318172" y="98036"/>
                  <a:pt x="316588" y="98822"/>
                </a:cubicBezTo>
                <a:cubicBezTo>
                  <a:pt x="315762" y="99229"/>
                  <a:pt x="314966" y="99366"/>
                  <a:pt x="314210" y="99366"/>
                </a:cubicBezTo>
                <a:cubicBezTo>
                  <a:pt x="313397" y="99366"/>
                  <a:pt x="312630" y="99208"/>
                  <a:pt x="311921" y="99060"/>
                </a:cubicBezTo>
                <a:cubicBezTo>
                  <a:pt x="308682" y="98393"/>
                  <a:pt x="306575" y="96417"/>
                  <a:pt x="305348" y="95250"/>
                </a:cubicBezTo>
                <a:cubicBezTo>
                  <a:pt x="304420" y="94345"/>
                  <a:pt x="303265" y="93226"/>
                  <a:pt x="302467" y="91321"/>
                </a:cubicBezTo>
                <a:cubicBezTo>
                  <a:pt x="301943" y="90095"/>
                  <a:pt x="301348" y="88690"/>
                  <a:pt x="301800" y="87273"/>
                </a:cubicBezTo>
                <a:cubicBezTo>
                  <a:pt x="302479" y="85082"/>
                  <a:pt x="305134" y="84427"/>
                  <a:pt x="306027" y="84213"/>
                </a:cubicBezTo>
                <a:cubicBezTo>
                  <a:pt x="306611" y="84066"/>
                  <a:pt x="307136" y="84009"/>
                  <a:pt x="307664" y="84009"/>
                </a:cubicBezTo>
                <a:close/>
                <a:moveTo>
                  <a:pt x="300274" y="94675"/>
                </a:moveTo>
                <a:cubicBezTo>
                  <a:pt x="300475" y="94675"/>
                  <a:pt x="300744" y="94709"/>
                  <a:pt x="301062" y="94833"/>
                </a:cubicBezTo>
                <a:cubicBezTo>
                  <a:pt x="301408" y="94952"/>
                  <a:pt x="301622" y="95119"/>
                  <a:pt x="301943" y="95357"/>
                </a:cubicBezTo>
                <a:cubicBezTo>
                  <a:pt x="302836" y="96012"/>
                  <a:pt x="303074" y="96191"/>
                  <a:pt x="303360" y="96417"/>
                </a:cubicBezTo>
                <a:cubicBezTo>
                  <a:pt x="303387" y="96434"/>
                  <a:pt x="303396" y="96441"/>
                  <a:pt x="303396" y="96441"/>
                </a:cubicBezTo>
                <a:cubicBezTo>
                  <a:pt x="303393" y="96441"/>
                  <a:pt x="303292" y="96378"/>
                  <a:pt x="303265" y="96369"/>
                </a:cubicBezTo>
                <a:lnTo>
                  <a:pt x="303265" y="96369"/>
                </a:lnTo>
                <a:cubicBezTo>
                  <a:pt x="303313" y="96405"/>
                  <a:pt x="303539" y="96548"/>
                  <a:pt x="304301" y="97024"/>
                </a:cubicBezTo>
                <a:cubicBezTo>
                  <a:pt x="304301" y="97024"/>
                  <a:pt x="305396" y="97429"/>
                  <a:pt x="306277" y="97988"/>
                </a:cubicBezTo>
                <a:cubicBezTo>
                  <a:pt x="307468" y="98762"/>
                  <a:pt x="307396" y="99096"/>
                  <a:pt x="307373" y="99310"/>
                </a:cubicBezTo>
                <a:cubicBezTo>
                  <a:pt x="307361" y="99572"/>
                  <a:pt x="307313" y="99882"/>
                  <a:pt x="306884" y="100060"/>
                </a:cubicBezTo>
                <a:cubicBezTo>
                  <a:pt x="306349" y="100286"/>
                  <a:pt x="305860" y="100310"/>
                  <a:pt x="305265" y="100358"/>
                </a:cubicBezTo>
                <a:cubicBezTo>
                  <a:pt x="304908" y="100370"/>
                  <a:pt x="304956" y="100358"/>
                  <a:pt x="304491" y="100394"/>
                </a:cubicBezTo>
                <a:cubicBezTo>
                  <a:pt x="304134" y="100405"/>
                  <a:pt x="303824" y="100429"/>
                  <a:pt x="303229" y="100501"/>
                </a:cubicBezTo>
                <a:cubicBezTo>
                  <a:pt x="302515" y="100584"/>
                  <a:pt x="302158" y="100620"/>
                  <a:pt x="302158" y="100620"/>
                </a:cubicBezTo>
                <a:cubicBezTo>
                  <a:pt x="301210" y="100867"/>
                  <a:pt x="300915" y="101475"/>
                  <a:pt x="300427" y="101475"/>
                </a:cubicBezTo>
                <a:cubicBezTo>
                  <a:pt x="300376" y="101475"/>
                  <a:pt x="300322" y="101468"/>
                  <a:pt x="300265" y="101453"/>
                </a:cubicBezTo>
                <a:cubicBezTo>
                  <a:pt x="299872" y="101358"/>
                  <a:pt x="299681" y="100965"/>
                  <a:pt x="299669" y="100941"/>
                </a:cubicBezTo>
                <a:cubicBezTo>
                  <a:pt x="299503" y="100596"/>
                  <a:pt x="299598" y="100286"/>
                  <a:pt x="299669" y="99774"/>
                </a:cubicBezTo>
                <a:cubicBezTo>
                  <a:pt x="299681" y="99667"/>
                  <a:pt x="299657" y="99870"/>
                  <a:pt x="299717" y="97988"/>
                </a:cubicBezTo>
                <a:cubicBezTo>
                  <a:pt x="299753" y="96548"/>
                  <a:pt x="299776" y="96429"/>
                  <a:pt x="299681" y="96167"/>
                </a:cubicBezTo>
                <a:cubicBezTo>
                  <a:pt x="299479" y="95607"/>
                  <a:pt x="299133" y="95405"/>
                  <a:pt x="299241" y="95107"/>
                </a:cubicBezTo>
                <a:cubicBezTo>
                  <a:pt x="299324" y="94845"/>
                  <a:pt x="299657" y="94774"/>
                  <a:pt x="299907" y="94714"/>
                </a:cubicBezTo>
                <a:cubicBezTo>
                  <a:pt x="299964" y="94703"/>
                  <a:pt x="300091" y="94675"/>
                  <a:pt x="300274" y="94675"/>
                </a:cubicBezTo>
                <a:close/>
                <a:moveTo>
                  <a:pt x="341994" y="86926"/>
                </a:moveTo>
                <a:cubicBezTo>
                  <a:pt x="343505" y="86926"/>
                  <a:pt x="345196" y="87119"/>
                  <a:pt x="347056" y="87725"/>
                </a:cubicBezTo>
                <a:cubicBezTo>
                  <a:pt x="348711" y="88261"/>
                  <a:pt x="351164" y="89106"/>
                  <a:pt x="353235" y="91559"/>
                </a:cubicBezTo>
                <a:cubicBezTo>
                  <a:pt x="354128" y="92619"/>
                  <a:pt x="355998" y="94857"/>
                  <a:pt x="355438" y="96845"/>
                </a:cubicBezTo>
                <a:cubicBezTo>
                  <a:pt x="354986" y="98441"/>
                  <a:pt x="354402" y="100298"/>
                  <a:pt x="351902" y="101965"/>
                </a:cubicBezTo>
                <a:cubicBezTo>
                  <a:pt x="351619" y="102153"/>
                  <a:pt x="351271" y="102226"/>
                  <a:pt x="350887" y="102226"/>
                </a:cubicBezTo>
                <a:cubicBezTo>
                  <a:pt x="349518" y="102226"/>
                  <a:pt x="347688" y="101297"/>
                  <a:pt x="346685" y="101297"/>
                </a:cubicBezTo>
                <a:cubicBezTo>
                  <a:pt x="346665" y="101297"/>
                  <a:pt x="346646" y="101298"/>
                  <a:pt x="346627" y="101298"/>
                </a:cubicBezTo>
                <a:cubicBezTo>
                  <a:pt x="346552" y="101301"/>
                  <a:pt x="346479" y="101302"/>
                  <a:pt x="346407" y="101302"/>
                </a:cubicBezTo>
                <a:cubicBezTo>
                  <a:pt x="344627" y="101302"/>
                  <a:pt x="343869" y="100611"/>
                  <a:pt x="341889" y="100108"/>
                </a:cubicBezTo>
                <a:cubicBezTo>
                  <a:pt x="341025" y="99886"/>
                  <a:pt x="340375" y="99815"/>
                  <a:pt x="339824" y="99815"/>
                </a:cubicBezTo>
                <a:cubicBezTo>
                  <a:pt x="338842" y="99815"/>
                  <a:pt x="338173" y="100041"/>
                  <a:pt x="337170" y="100041"/>
                </a:cubicBezTo>
                <a:cubicBezTo>
                  <a:pt x="336741" y="100041"/>
                  <a:pt x="336252" y="99999"/>
                  <a:pt x="335650" y="99882"/>
                </a:cubicBezTo>
                <a:cubicBezTo>
                  <a:pt x="335221" y="99798"/>
                  <a:pt x="329506" y="98620"/>
                  <a:pt x="328923" y="95060"/>
                </a:cubicBezTo>
                <a:cubicBezTo>
                  <a:pt x="328530" y="92631"/>
                  <a:pt x="330733" y="90392"/>
                  <a:pt x="331221" y="89892"/>
                </a:cubicBezTo>
                <a:cubicBezTo>
                  <a:pt x="333090" y="87999"/>
                  <a:pt x="335233" y="87690"/>
                  <a:pt x="338198" y="87261"/>
                </a:cubicBezTo>
                <a:cubicBezTo>
                  <a:pt x="339297" y="87099"/>
                  <a:pt x="340565" y="86926"/>
                  <a:pt x="341994" y="86926"/>
                </a:cubicBezTo>
                <a:close/>
                <a:moveTo>
                  <a:pt x="299948" y="85603"/>
                </a:moveTo>
                <a:cubicBezTo>
                  <a:pt x="300062" y="85603"/>
                  <a:pt x="300176" y="85623"/>
                  <a:pt x="300288" y="85666"/>
                </a:cubicBezTo>
                <a:cubicBezTo>
                  <a:pt x="300967" y="85927"/>
                  <a:pt x="301229" y="86892"/>
                  <a:pt x="301288" y="87142"/>
                </a:cubicBezTo>
                <a:cubicBezTo>
                  <a:pt x="301479" y="87868"/>
                  <a:pt x="301241" y="88023"/>
                  <a:pt x="301241" y="89452"/>
                </a:cubicBezTo>
                <a:cubicBezTo>
                  <a:pt x="301241" y="90416"/>
                  <a:pt x="301241" y="91071"/>
                  <a:pt x="301455" y="91892"/>
                </a:cubicBezTo>
                <a:cubicBezTo>
                  <a:pt x="301646" y="92619"/>
                  <a:pt x="301860" y="92928"/>
                  <a:pt x="301705" y="93143"/>
                </a:cubicBezTo>
                <a:cubicBezTo>
                  <a:pt x="301652" y="93218"/>
                  <a:pt x="301575" y="93246"/>
                  <a:pt x="301476" y="93246"/>
                </a:cubicBezTo>
                <a:cubicBezTo>
                  <a:pt x="301207" y="93246"/>
                  <a:pt x="300784" y="93040"/>
                  <a:pt x="300297" y="93040"/>
                </a:cubicBezTo>
                <a:cubicBezTo>
                  <a:pt x="300119" y="93040"/>
                  <a:pt x="299932" y="93067"/>
                  <a:pt x="299741" y="93143"/>
                </a:cubicBezTo>
                <a:cubicBezTo>
                  <a:pt x="299181" y="93369"/>
                  <a:pt x="298705" y="93964"/>
                  <a:pt x="298586" y="94571"/>
                </a:cubicBezTo>
                <a:cubicBezTo>
                  <a:pt x="298526" y="94821"/>
                  <a:pt x="298586" y="94857"/>
                  <a:pt x="298907" y="96488"/>
                </a:cubicBezTo>
                <a:cubicBezTo>
                  <a:pt x="299074" y="97298"/>
                  <a:pt x="299133" y="97691"/>
                  <a:pt x="299157" y="98191"/>
                </a:cubicBezTo>
                <a:cubicBezTo>
                  <a:pt x="299157" y="98322"/>
                  <a:pt x="299181" y="98667"/>
                  <a:pt x="299157" y="99108"/>
                </a:cubicBezTo>
                <a:cubicBezTo>
                  <a:pt x="299098" y="100155"/>
                  <a:pt x="299062" y="101048"/>
                  <a:pt x="298657" y="101644"/>
                </a:cubicBezTo>
                <a:cubicBezTo>
                  <a:pt x="298240" y="102247"/>
                  <a:pt x="297415" y="102604"/>
                  <a:pt x="296611" y="102604"/>
                </a:cubicBezTo>
                <a:cubicBezTo>
                  <a:pt x="296177" y="102604"/>
                  <a:pt x="295750" y="102500"/>
                  <a:pt x="295395" y="102275"/>
                </a:cubicBezTo>
                <a:cubicBezTo>
                  <a:pt x="294288" y="101584"/>
                  <a:pt x="294883" y="100298"/>
                  <a:pt x="293526" y="98786"/>
                </a:cubicBezTo>
                <a:cubicBezTo>
                  <a:pt x="292930" y="98131"/>
                  <a:pt x="292704" y="98227"/>
                  <a:pt x="291144" y="96798"/>
                </a:cubicBezTo>
                <a:cubicBezTo>
                  <a:pt x="290097" y="95845"/>
                  <a:pt x="289847" y="95476"/>
                  <a:pt x="289882" y="95107"/>
                </a:cubicBezTo>
                <a:cubicBezTo>
                  <a:pt x="289930" y="94655"/>
                  <a:pt x="290335" y="94440"/>
                  <a:pt x="291347" y="93726"/>
                </a:cubicBezTo>
                <a:cubicBezTo>
                  <a:pt x="292240" y="93095"/>
                  <a:pt x="293121" y="92428"/>
                  <a:pt x="293561" y="92071"/>
                </a:cubicBezTo>
                <a:cubicBezTo>
                  <a:pt x="294228" y="91523"/>
                  <a:pt x="294764" y="90821"/>
                  <a:pt x="295859" y="89404"/>
                </a:cubicBezTo>
                <a:cubicBezTo>
                  <a:pt x="297097" y="87797"/>
                  <a:pt x="297347" y="87261"/>
                  <a:pt x="298288" y="86499"/>
                </a:cubicBezTo>
                <a:cubicBezTo>
                  <a:pt x="298831" y="86055"/>
                  <a:pt x="299397" y="85603"/>
                  <a:pt x="299948" y="85603"/>
                </a:cubicBezTo>
                <a:close/>
                <a:moveTo>
                  <a:pt x="156614" y="65170"/>
                </a:moveTo>
                <a:cubicBezTo>
                  <a:pt x="159033" y="65170"/>
                  <a:pt x="161664" y="65581"/>
                  <a:pt x="164212" y="66889"/>
                </a:cubicBezTo>
                <a:cubicBezTo>
                  <a:pt x="167296" y="68461"/>
                  <a:pt x="168974" y="70711"/>
                  <a:pt x="169558" y="71485"/>
                </a:cubicBezTo>
                <a:cubicBezTo>
                  <a:pt x="171117" y="73616"/>
                  <a:pt x="171617" y="75486"/>
                  <a:pt x="172427" y="78855"/>
                </a:cubicBezTo>
                <a:cubicBezTo>
                  <a:pt x="173022" y="81272"/>
                  <a:pt x="173249" y="83320"/>
                  <a:pt x="173665" y="87321"/>
                </a:cubicBezTo>
                <a:cubicBezTo>
                  <a:pt x="174451" y="94929"/>
                  <a:pt x="174142" y="96238"/>
                  <a:pt x="173463" y="97441"/>
                </a:cubicBezTo>
                <a:cubicBezTo>
                  <a:pt x="172177" y="99715"/>
                  <a:pt x="170046" y="100894"/>
                  <a:pt x="168939" y="101489"/>
                </a:cubicBezTo>
                <a:cubicBezTo>
                  <a:pt x="166551" y="102775"/>
                  <a:pt x="163995" y="103272"/>
                  <a:pt x="161029" y="103272"/>
                </a:cubicBezTo>
                <a:cubicBezTo>
                  <a:pt x="157294" y="103272"/>
                  <a:pt x="152909" y="102484"/>
                  <a:pt x="147388" y="101489"/>
                </a:cubicBezTo>
                <a:cubicBezTo>
                  <a:pt x="147138" y="101441"/>
                  <a:pt x="145471" y="101144"/>
                  <a:pt x="143281" y="100572"/>
                </a:cubicBezTo>
                <a:cubicBezTo>
                  <a:pt x="137863" y="99155"/>
                  <a:pt x="134220" y="98203"/>
                  <a:pt x="133422" y="95964"/>
                </a:cubicBezTo>
                <a:cubicBezTo>
                  <a:pt x="133065" y="94940"/>
                  <a:pt x="133672" y="94679"/>
                  <a:pt x="134446" y="91369"/>
                </a:cubicBezTo>
                <a:cubicBezTo>
                  <a:pt x="134446" y="91369"/>
                  <a:pt x="135101" y="88571"/>
                  <a:pt x="135268" y="85475"/>
                </a:cubicBezTo>
                <a:cubicBezTo>
                  <a:pt x="135565" y="79927"/>
                  <a:pt x="133696" y="79105"/>
                  <a:pt x="134660" y="76081"/>
                </a:cubicBezTo>
                <a:cubicBezTo>
                  <a:pt x="135434" y="73640"/>
                  <a:pt x="137292" y="72188"/>
                  <a:pt x="139375" y="70568"/>
                </a:cubicBezTo>
                <a:cubicBezTo>
                  <a:pt x="143578" y="67294"/>
                  <a:pt x="148067" y="66354"/>
                  <a:pt x="150043" y="65961"/>
                </a:cubicBezTo>
                <a:cubicBezTo>
                  <a:pt x="151779" y="65620"/>
                  <a:pt x="154081" y="65170"/>
                  <a:pt x="156614" y="65170"/>
                </a:cubicBezTo>
                <a:close/>
                <a:moveTo>
                  <a:pt x="26364" y="84798"/>
                </a:moveTo>
                <a:cubicBezTo>
                  <a:pt x="26627" y="84798"/>
                  <a:pt x="26957" y="84903"/>
                  <a:pt x="27457" y="85058"/>
                </a:cubicBezTo>
                <a:cubicBezTo>
                  <a:pt x="28004" y="85225"/>
                  <a:pt x="29588" y="85713"/>
                  <a:pt x="30112" y="87011"/>
                </a:cubicBezTo>
                <a:cubicBezTo>
                  <a:pt x="30409" y="87749"/>
                  <a:pt x="30231" y="88404"/>
                  <a:pt x="30112" y="89154"/>
                </a:cubicBezTo>
                <a:cubicBezTo>
                  <a:pt x="29945" y="90166"/>
                  <a:pt x="30183" y="91845"/>
                  <a:pt x="30647" y="95191"/>
                </a:cubicBezTo>
                <a:cubicBezTo>
                  <a:pt x="31243" y="99584"/>
                  <a:pt x="31624" y="99929"/>
                  <a:pt x="31362" y="101537"/>
                </a:cubicBezTo>
                <a:cubicBezTo>
                  <a:pt x="31027" y="103407"/>
                  <a:pt x="30121" y="105054"/>
                  <a:pt x="29708" y="105054"/>
                </a:cubicBezTo>
                <a:cubicBezTo>
                  <a:pt x="29695" y="105054"/>
                  <a:pt x="29683" y="105052"/>
                  <a:pt x="29671" y="105049"/>
                </a:cubicBezTo>
                <a:cubicBezTo>
                  <a:pt x="29481" y="104989"/>
                  <a:pt x="29457" y="104501"/>
                  <a:pt x="29326" y="101048"/>
                </a:cubicBezTo>
                <a:cubicBezTo>
                  <a:pt x="29231" y="98584"/>
                  <a:pt x="29219" y="98310"/>
                  <a:pt x="28969" y="97917"/>
                </a:cubicBezTo>
                <a:cubicBezTo>
                  <a:pt x="28421" y="97143"/>
                  <a:pt x="27730" y="97274"/>
                  <a:pt x="25171" y="96464"/>
                </a:cubicBezTo>
                <a:cubicBezTo>
                  <a:pt x="23337" y="95881"/>
                  <a:pt x="22432" y="95583"/>
                  <a:pt x="22254" y="95000"/>
                </a:cubicBezTo>
                <a:cubicBezTo>
                  <a:pt x="21920" y="93964"/>
                  <a:pt x="23623" y="93321"/>
                  <a:pt x="24635" y="90904"/>
                </a:cubicBezTo>
                <a:cubicBezTo>
                  <a:pt x="25849" y="87987"/>
                  <a:pt x="24885" y="85416"/>
                  <a:pt x="26040" y="84868"/>
                </a:cubicBezTo>
                <a:cubicBezTo>
                  <a:pt x="26140" y="84819"/>
                  <a:pt x="26245" y="84798"/>
                  <a:pt x="26364" y="84798"/>
                </a:cubicBezTo>
                <a:close/>
                <a:moveTo>
                  <a:pt x="322767" y="96853"/>
                </a:moveTo>
                <a:cubicBezTo>
                  <a:pt x="322896" y="96853"/>
                  <a:pt x="323024" y="96859"/>
                  <a:pt x="323148" y="96869"/>
                </a:cubicBezTo>
                <a:cubicBezTo>
                  <a:pt x="324363" y="96976"/>
                  <a:pt x="325196" y="97572"/>
                  <a:pt x="325994" y="98167"/>
                </a:cubicBezTo>
                <a:cubicBezTo>
                  <a:pt x="327708" y="99405"/>
                  <a:pt x="329673" y="101739"/>
                  <a:pt x="329161" y="103025"/>
                </a:cubicBezTo>
                <a:cubicBezTo>
                  <a:pt x="328959" y="103549"/>
                  <a:pt x="328530" y="103430"/>
                  <a:pt x="327435" y="104680"/>
                </a:cubicBezTo>
                <a:cubicBezTo>
                  <a:pt x="326946" y="105239"/>
                  <a:pt x="326720" y="105632"/>
                  <a:pt x="326708" y="106085"/>
                </a:cubicBezTo>
                <a:cubicBezTo>
                  <a:pt x="326708" y="106370"/>
                  <a:pt x="326804" y="106525"/>
                  <a:pt x="326708" y="106763"/>
                </a:cubicBezTo>
                <a:cubicBezTo>
                  <a:pt x="326565" y="107180"/>
                  <a:pt x="326875" y="109037"/>
                  <a:pt x="326542" y="109157"/>
                </a:cubicBezTo>
                <a:cubicBezTo>
                  <a:pt x="326503" y="109170"/>
                  <a:pt x="326462" y="109176"/>
                  <a:pt x="326420" y="109176"/>
                </a:cubicBezTo>
                <a:cubicBezTo>
                  <a:pt x="325722" y="109176"/>
                  <a:pt x="324509" y="107535"/>
                  <a:pt x="324375" y="107502"/>
                </a:cubicBezTo>
                <a:cubicBezTo>
                  <a:pt x="324017" y="107418"/>
                  <a:pt x="323767" y="107263"/>
                  <a:pt x="323255" y="106954"/>
                </a:cubicBezTo>
                <a:cubicBezTo>
                  <a:pt x="323255" y="106954"/>
                  <a:pt x="322636" y="106561"/>
                  <a:pt x="322136" y="106144"/>
                </a:cubicBezTo>
                <a:cubicBezTo>
                  <a:pt x="321982" y="106001"/>
                  <a:pt x="317552" y="102263"/>
                  <a:pt x="318648" y="99274"/>
                </a:cubicBezTo>
                <a:cubicBezTo>
                  <a:pt x="319221" y="97676"/>
                  <a:pt x="321151" y="96853"/>
                  <a:pt x="322767" y="96853"/>
                </a:cubicBezTo>
                <a:close/>
                <a:moveTo>
                  <a:pt x="357035" y="98329"/>
                </a:moveTo>
                <a:cubicBezTo>
                  <a:pt x="357920" y="98329"/>
                  <a:pt x="357139" y="100951"/>
                  <a:pt x="359189" y="101417"/>
                </a:cubicBezTo>
                <a:cubicBezTo>
                  <a:pt x="362165" y="102120"/>
                  <a:pt x="362415" y="101608"/>
                  <a:pt x="363427" y="102215"/>
                </a:cubicBezTo>
                <a:cubicBezTo>
                  <a:pt x="364844" y="103072"/>
                  <a:pt x="364130" y="103918"/>
                  <a:pt x="365939" y="105347"/>
                </a:cubicBezTo>
                <a:cubicBezTo>
                  <a:pt x="366820" y="106025"/>
                  <a:pt x="367499" y="106251"/>
                  <a:pt x="367594" y="106882"/>
                </a:cubicBezTo>
                <a:cubicBezTo>
                  <a:pt x="367702" y="107656"/>
                  <a:pt x="366725" y="108311"/>
                  <a:pt x="366559" y="108406"/>
                </a:cubicBezTo>
                <a:cubicBezTo>
                  <a:pt x="365987" y="108799"/>
                  <a:pt x="365296" y="108990"/>
                  <a:pt x="363106" y="109133"/>
                </a:cubicBezTo>
                <a:cubicBezTo>
                  <a:pt x="361026" y="109280"/>
                  <a:pt x="359678" y="109844"/>
                  <a:pt x="358866" y="109844"/>
                </a:cubicBezTo>
                <a:cubicBezTo>
                  <a:pt x="358758" y="109844"/>
                  <a:pt x="358659" y="109834"/>
                  <a:pt x="358569" y="109811"/>
                </a:cubicBezTo>
                <a:cubicBezTo>
                  <a:pt x="356533" y="109299"/>
                  <a:pt x="355605" y="107430"/>
                  <a:pt x="355105" y="106859"/>
                </a:cubicBezTo>
                <a:cubicBezTo>
                  <a:pt x="354319" y="106001"/>
                  <a:pt x="354021" y="105216"/>
                  <a:pt x="353759" y="104585"/>
                </a:cubicBezTo>
                <a:cubicBezTo>
                  <a:pt x="353319" y="103465"/>
                  <a:pt x="353069" y="102799"/>
                  <a:pt x="353450" y="102072"/>
                </a:cubicBezTo>
                <a:cubicBezTo>
                  <a:pt x="353783" y="101477"/>
                  <a:pt x="356069" y="98560"/>
                  <a:pt x="356903" y="98346"/>
                </a:cubicBezTo>
                <a:cubicBezTo>
                  <a:pt x="356951" y="98334"/>
                  <a:pt x="356995" y="98329"/>
                  <a:pt x="357035" y="98329"/>
                </a:cubicBezTo>
                <a:close/>
                <a:moveTo>
                  <a:pt x="132120" y="98282"/>
                </a:moveTo>
                <a:cubicBezTo>
                  <a:pt x="133050" y="98282"/>
                  <a:pt x="133748" y="98843"/>
                  <a:pt x="134315" y="99274"/>
                </a:cubicBezTo>
                <a:cubicBezTo>
                  <a:pt x="135780" y="100358"/>
                  <a:pt x="137470" y="100989"/>
                  <a:pt x="138994" y="101965"/>
                </a:cubicBezTo>
                <a:cubicBezTo>
                  <a:pt x="140756" y="103108"/>
                  <a:pt x="141733" y="102930"/>
                  <a:pt x="149555" y="103930"/>
                </a:cubicBezTo>
                <a:cubicBezTo>
                  <a:pt x="156997" y="104882"/>
                  <a:pt x="158247" y="105335"/>
                  <a:pt x="158354" y="106013"/>
                </a:cubicBezTo>
                <a:cubicBezTo>
                  <a:pt x="158473" y="106882"/>
                  <a:pt x="156735" y="107906"/>
                  <a:pt x="155687" y="108347"/>
                </a:cubicBezTo>
                <a:cubicBezTo>
                  <a:pt x="154760" y="108739"/>
                  <a:pt x="153952" y="108860"/>
                  <a:pt x="153155" y="108860"/>
                </a:cubicBezTo>
                <a:cubicBezTo>
                  <a:pt x="152160" y="108860"/>
                  <a:pt x="151183" y="108671"/>
                  <a:pt x="150020" y="108585"/>
                </a:cubicBezTo>
                <a:cubicBezTo>
                  <a:pt x="149664" y="108562"/>
                  <a:pt x="149324" y="108551"/>
                  <a:pt x="148998" y="108551"/>
                </a:cubicBezTo>
                <a:cubicBezTo>
                  <a:pt x="145197" y="108551"/>
                  <a:pt x="143272" y="110002"/>
                  <a:pt x="141402" y="110002"/>
                </a:cubicBezTo>
                <a:cubicBezTo>
                  <a:pt x="140800" y="110002"/>
                  <a:pt x="140205" y="109852"/>
                  <a:pt x="139554" y="109454"/>
                </a:cubicBezTo>
                <a:cubicBezTo>
                  <a:pt x="138363" y="108704"/>
                  <a:pt x="138828" y="108275"/>
                  <a:pt x="136899" y="106013"/>
                </a:cubicBezTo>
                <a:cubicBezTo>
                  <a:pt x="133232" y="101787"/>
                  <a:pt x="129636" y="101108"/>
                  <a:pt x="129874" y="99643"/>
                </a:cubicBezTo>
                <a:cubicBezTo>
                  <a:pt x="130005" y="98858"/>
                  <a:pt x="131184" y="98346"/>
                  <a:pt x="131982" y="98286"/>
                </a:cubicBezTo>
                <a:cubicBezTo>
                  <a:pt x="132028" y="98283"/>
                  <a:pt x="132075" y="98282"/>
                  <a:pt x="132120" y="98282"/>
                </a:cubicBezTo>
                <a:close/>
                <a:moveTo>
                  <a:pt x="265427" y="98022"/>
                </a:moveTo>
                <a:cubicBezTo>
                  <a:pt x="266138" y="98022"/>
                  <a:pt x="266869" y="98216"/>
                  <a:pt x="268403" y="98560"/>
                </a:cubicBezTo>
                <a:cubicBezTo>
                  <a:pt x="271901" y="99336"/>
                  <a:pt x="273803" y="99761"/>
                  <a:pt x="274957" y="99761"/>
                </a:cubicBezTo>
                <a:cubicBezTo>
                  <a:pt x="275061" y="99761"/>
                  <a:pt x="275158" y="99757"/>
                  <a:pt x="275249" y="99751"/>
                </a:cubicBezTo>
                <a:cubicBezTo>
                  <a:pt x="275889" y="99699"/>
                  <a:pt x="276447" y="99598"/>
                  <a:pt x="277088" y="99598"/>
                </a:cubicBezTo>
                <a:cubicBezTo>
                  <a:pt x="277486" y="99598"/>
                  <a:pt x="277915" y="99637"/>
                  <a:pt x="278417" y="99751"/>
                </a:cubicBezTo>
                <a:cubicBezTo>
                  <a:pt x="278821" y="99834"/>
                  <a:pt x="279774" y="100072"/>
                  <a:pt x="280845" y="100763"/>
                </a:cubicBezTo>
                <a:cubicBezTo>
                  <a:pt x="281119" y="100941"/>
                  <a:pt x="284382" y="103037"/>
                  <a:pt x="284096" y="104632"/>
                </a:cubicBezTo>
                <a:cubicBezTo>
                  <a:pt x="283798" y="106251"/>
                  <a:pt x="279798" y="106906"/>
                  <a:pt x="273916" y="107847"/>
                </a:cubicBezTo>
                <a:cubicBezTo>
                  <a:pt x="271404" y="108264"/>
                  <a:pt x="270094" y="108323"/>
                  <a:pt x="268737" y="109514"/>
                </a:cubicBezTo>
                <a:cubicBezTo>
                  <a:pt x="267868" y="110288"/>
                  <a:pt x="267284" y="111252"/>
                  <a:pt x="266153" y="111359"/>
                </a:cubicBezTo>
                <a:cubicBezTo>
                  <a:pt x="266088" y="111365"/>
                  <a:pt x="266022" y="111368"/>
                  <a:pt x="265955" y="111368"/>
                </a:cubicBezTo>
                <a:cubicBezTo>
                  <a:pt x="265232" y="111368"/>
                  <a:pt x="264448" y="111019"/>
                  <a:pt x="263903" y="110430"/>
                </a:cubicBezTo>
                <a:cubicBezTo>
                  <a:pt x="262343" y="108764"/>
                  <a:pt x="263915" y="106478"/>
                  <a:pt x="262486" y="102882"/>
                </a:cubicBezTo>
                <a:cubicBezTo>
                  <a:pt x="261926" y="101477"/>
                  <a:pt x="261343" y="100989"/>
                  <a:pt x="261569" y="100120"/>
                </a:cubicBezTo>
                <a:cubicBezTo>
                  <a:pt x="261950" y="98631"/>
                  <a:pt x="264236" y="98167"/>
                  <a:pt x="264653" y="98096"/>
                </a:cubicBezTo>
                <a:cubicBezTo>
                  <a:pt x="264931" y="98046"/>
                  <a:pt x="265178" y="98022"/>
                  <a:pt x="265427" y="98022"/>
                </a:cubicBezTo>
                <a:close/>
                <a:moveTo>
                  <a:pt x="50290" y="75945"/>
                </a:moveTo>
                <a:cubicBezTo>
                  <a:pt x="51236" y="75945"/>
                  <a:pt x="52249" y="76018"/>
                  <a:pt x="53627" y="76117"/>
                </a:cubicBezTo>
                <a:cubicBezTo>
                  <a:pt x="58961" y="76486"/>
                  <a:pt x="61628" y="76664"/>
                  <a:pt x="64437" y="78272"/>
                </a:cubicBezTo>
                <a:cubicBezTo>
                  <a:pt x="66795" y="79617"/>
                  <a:pt x="68343" y="81355"/>
                  <a:pt x="70474" y="83749"/>
                </a:cubicBezTo>
                <a:cubicBezTo>
                  <a:pt x="71379" y="84773"/>
                  <a:pt x="72653" y="86237"/>
                  <a:pt x="74010" y="88440"/>
                </a:cubicBezTo>
                <a:cubicBezTo>
                  <a:pt x="75332" y="90607"/>
                  <a:pt x="76760" y="92952"/>
                  <a:pt x="77201" y="96262"/>
                </a:cubicBezTo>
                <a:cubicBezTo>
                  <a:pt x="77296" y="97084"/>
                  <a:pt x="77272" y="98322"/>
                  <a:pt x="77201" y="100763"/>
                </a:cubicBezTo>
                <a:cubicBezTo>
                  <a:pt x="77082" y="104585"/>
                  <a:pt x="77034" y="106501"/>
                  <a:pt x="76487" y="107609"/>
                </a:cubicBezTo>
                <a:cubicBezTo>
                  <a:pt x="75153" y="110311"/>
                  <a:pt x="72212" y="111169"/>
                  <a:pt x="70986" y="111526"/>
                </a:cubicBezTo>
                <a:cubicBezTo>
                  <a:pt x="70168" y="111759"/>
                  <a:pt x="69496" y="111851"/>
                  <a:pt x="68836" y="111851"/>
                </a:cubicBezTo>
                <a:cubicBezTo>
                  <a:pt x="67236" y="111851"/>
                  <a:pt x="65698" y="111313"/>
                  <a:pt x="62294" y="110942"/>
                </a:cubicBezTo>
                <a:cubicBezTo>
                  <a:pt x="60503" y="110743"/>
                  <a:pt x="58877" y="110666"/>
                  <a:pt x="57210" y="110666"/>
                </a:cubicBezTo>
                <a:cubicBezTo>
                  <a:pt x="55097" y="110666"/>
                  <a:pt x="52919" y="110789"/>
                  <a:pt x="50257" y="110942"/>
                </a:cubicBezTo>
                <a:cubicBezTo>
                  <a:pt x="45608" y="111207"/>
                  <a:pt x="45628" y="111532"/>
                  <a:pt x="43544" y="111532"/>
                </a:cubicBezTo>
                <a:cubicBezTo>
                  <a:pt x="43375" y="111532"/>
                  <a:pt x="43193" y="111530"/>
                  <a:pt x="42994" y="111526"/>
                </a:cubicBezTo>
                <a:cubicBezTo>
                  <a:pt x="38184" y="111431"/>
                  <a:pt x="31076" y="110169"/>
                  <a:pt x="30588" y="107216"/>
                </a:cubicBezTo>
                <a:cubicBezTo>
                  <a:pt x="30362" y="105870"/>
                  <a:pt x="31731" y="105394"/>
                  <a:pt x="32350" y="102322"/>
                </a:cubicBezTo>
                <a:cubicBezTo>
                  <a:pt x="32624" y="101001"/>
                  <a:pt x="32529" y="99739"/>
                  <a:pt x="32350" y="97238"/>
                </a:cubicBezTo>
                <a:cubicBezTo>
                  <a:pt x="31969" y="92059"/>
                  <a:pt x="31243" y="90785"/>
                  <a:pt x="31814" y="88035"/>
                </a:cubicBezTo>
                <a:cubicBezTo>
                  <a:pt x="31921" y="87571"/>
                  <a:pt x="32231" y="86201"/>
                  <a:pt x="33053" y="84713"/>
                </a:cubicBezTo>
                <a:cubicBezTo>
                  <a:pt x="34672" y="81760"/>
                  <a:pt x="37053" y="80486"/>
                  <a:pt x="40149" y="78855"/>
                </a:cubicBezTo>
                <a:cubicBezTo>
                  <a:pt x="41923" y="77915"/>
                  <a:pt x="44423" y="76605"/>
                  <a:pt x="47947" y="76117"/>
                </a:cubicBezTo>
                <a:cubicBezTo>
                  <a:pt x="48792" y="75994"/>
                  <a:pt x="49519" y="75945"/>
                  <a:pt x="50290" y="75945"/>
                </a:cubicBezTo>
                <a:close/>
                <a:moveTo>
                  <a:pt x="171939" y="64240"/>
                </a:moveTo>
                <a:cubicBezTo>
                  <a:pt x="172196" y="64240"/>
                  <a:pt x="172449" y="64273"/>
                  <a:pt x="172689" y="64341"/>
                </a:cubicBezTo>
                <a:cubicBezTo>
                  <a:pt x="173927" y="64699"/>
                  <a:pt x="174594" y="65985"/>
                  <a:pt x="175023" y="66830"/>
                </a:cubicBezTo>
                <a:cubicBezTo>
                  <a:pt x="176451" y="69640"/>
                  <a:pt x="177356" y="71950"/>
                  <a:pt x="178011" y="73736"/>
                </a:cubicBezTo>
                <a:cubicBezTo>
                  <a:pt x="177761" y="73736"/>
                  <a:pt x="177511" y="73747"/>
                  <a:pt x="177261" y="73759"/>
                </a:cubicBezTo>
                <a:lnTo>
                  <a:pt x="177261" y="74890"/>
                </a:lnTo>
                <a:cubicBezTo>
                  <a:pt x="177678" y="74926"/>
                  <a:pt x="178094" y="74986"/>
                  <a:pt x="178511" y="75069"/>
                </a:cubicBezTo>
                <a:cubicBezTo>
                  <a:pt x="178726" y="75664"/>
                  <a:pt x="178928" y="76188"/>
                  <a:pt x="179118" y="76605"/>
                </a:cubicBezTo>
                <a:cubicBezTo>
                  <a:pt x="180500" y="79736"/>
                  <a:pt x="183214" y="81260"/>
                  <a:pt x="188632" y="84344"/>
                </a:cubicBezTo>
                <a:cubicBezTo>
                  <a:pt x="193454" y="87082"/>
                  <a:pt x="197537" y="89392"/>
                  <a:pt x="202538" y="89571"/>
                </a:cubicBezTo>
                <a:cubicBezTo>
                  <a:pt x="204431" y="92738"/>
                  <a:pt x="207598" y="99393"/>
                  <a:pt x="205443" y="106001"/>
                </a:cubicBezTo>
                <a:cubicBezTo>
                  <a:pt x="204776" y="108025"/>
                  <a:pt x="203705" y="109740"/>
                  <a:pt x="202407" y="111181"/>
                </a:cubicBezTo>
                <a:cubicBezTo>
                  <a:pt x="202217" y="111204"/>
                  <a:pt x="202026" y="111252"/>
                  <a:pt x="201812" y="111288"/>
                </a:cubicBezTo>
                <a:cubicBezTo>
                  <a:pt x="197647" y="112019"/>
                  <a:pt x="195732" y="112453"/>
                  <a:pt x="194550" y="112453"/>
                </a:cubicBezTo>
                <a:cubicBezTo>
                  <a:pt x="193883" y="112453"/>
                  <a:pt x="193450" y="112315"/>
                  <a:pt x="192977" y="112014"/>
                </a:cubicBezTo>
                <a:cubicBezTo>
                  <a:pt x="191858" y="111312"/>
                  <a:pt x="191941" y="110609"/>
                  <a:pt x="189715" y="105942"/>
                </a:cubicBezTo>
                <a:cubicBezTo>
                  <a:pt x="187441" y="101144"/>
                  <a:pt x="186286" y="98750"/>
                  <a:pt x="184952" y="97929"/>
                </a:cubicBezTo>
                <a:cubicBezTo>
                  <a:pt x="183975" y="97332"/>
                  <a:pt x="183036" y="97178"/>
                  <a:pt x="182139" y="97178"/>
                </a:cubicBezTo>
                <a:cubicBezTo>
                  <a:pt x="181172" y="97178"/>
                  <a:pt x="180253" y="97358"/>
                  <a:pt x="179384" y="97358"/>
                </a:cubicBezTo>
                <a:cubicBezTo>
                  <a:pt x="178518" y="97358"/>
                  <a:pt x="177703" y="97179"/>
                  <a:pt x="176940" y="96464"/>
                </a:cubicBezTo>
                <a:cubicBezTo>
                  <a:pt x="175904" y="95476"/>
                  <a:pt x="175678" y="94167"/>
                  <a:pt x="175273" y="90761"/>
                </a:cubicBezTo>
                <a:cubicBezTo>
                  <a:pt x="173880" y="78784"/>
                  <a:pt x="174665" y="78284"/>
                  <a:pt x="173522" y="75390"/>
                </a:cubicBezTo>
                <a:cubicBezTo>
                  <a:pt x="171498" y="70235"/>
                  <a:pt x="167807" y="68806"/>
                  <a:pt x="168593" y="66461"/>
                </a:cubicBezTo>
                <a:cubicBezTo>
                  <a:pt x="169025" y="65185"/>
                  <a:pt x="170550" y="64240"/>
                  <a:pt x="171939" y="64240"/>
                </a:cubicBezTo>
                <a:close/>
                <a:moveTo>
                  <a:pt x="286740" y="96332"/>
                </a:moveTo>
                <a:cubicBezTo>
                  <a:pt x="287283" y="96332"/>
                  <a:pt x="287836" y="96395"/>
                  <a:pt x="288382" y="96536"/>
                </a:cubicBezTo>
                <a:cubicBezTo>
                  <a:pt x="288799" y="96643"/>
                  <a:pt x="291299" y="97322"/>
                  <a:pt x="292585" y="99763"/>
                </a:cubicBezTo>
                <a:cubicBezTo>
                  <a:pt x="292823" y="100227"/>
                  <a:pt x="293109" y="100751"/>
                  <a:pt x="293180" y="101501"/>
                </a:cubicBezTo>
                <a:cubicBezTo>
                  <a:pt x="293371" y="103465"/>
                  <a:pt x="292049" y="105168"/>
                  <a:pt x="290882" y="106656"/>
                </a:cubicBezTo>
                <a:cubicBezTo>
                  <a:pt x="289811" y="108025"/>
                  <a:pt x="289537" y="107930"/>
                  <a:pt x="288989" y="108978"/>
                </a:cubicBezTo>
                <a:cubicBezTo>
                  <a:pt x="288203" y="110514"/>
                  <a:pt x="288573" y="112300"/>
                  <a:pt x="287918" y="112657"/>
                </a:cubicBezTo>
                <a:cubicBezTo>
                  <a:pt x="287818" y="112713"/>
                  <a:pt x="287710" y="112739"/>
                  <a:pt x="287596" y="112739"/>
                </a:cubicBezTo>
                <a:cubicBezTo>
                  <a:pt x="286597" y="112739"/>
                  <a:pt x="285137" y="110774"/>
                  <a:pt x="284560" y="110133"/>
                </a:cubicBezTo>
                <a:cubicBezTo>
                  <a:pt x="283929" y="109442"/>
                  <a:pt x="283512" y="108990"/>
                  <a:pt x="283453" y="108275"/>
                </a:cubicBezTo>
                <a:cubicBezTo>
                  <a:pt x="283322" y="106656"/>
                  <a:pt x="285215" y="106013"/>
                  <a:pt x="285251" y="104096"/>
                </a:cubicBezTo>
                <a:cubicBezTo>
                  <a:pt x="285263" y="103251"/>
                  <a:pt x="284905" y="102620"/>
                  <a:pt x="284572" y="102060"/>
                </a:cubicBezTo>
                <a:cubicBezTo>
                  <a:pt x="283358" y="99893"/>
                  <a:pt x="281441" y="99929"/>
                  <a:pt x="281381" y="99060"/>
                </a:cubicBezTo>
                <a:cubicBezTo>
                  <a:pt x="281311" y="98040"/>
                  <a:pt x="283894" y="96332"/>
                  <a:pt x="286740" y="96332"/>
                </a:cubicBezTo>
                <a:close/>
                <a:moveTo>
                  <a:pt x="370618" y="108431"/>
                </a:moveTo>
                <a:cubicBezTo>
                  <a:pt x="370867" y="108431"/>
                  <a:pt x="371042" y="108458"/>
                  <a:pt x="371095" y="108466"/>
                </a:cubicBezTo>
                <a:cubicBezTo>
                  <a:pt x="372059" y="108645"/>
                  <a:pt x="372738" y="108978"/>
                  <a:pt x="373202" y="109145"/>
                </a:cubicBezTo>
                <a:cubicBezTo>
                  <a:pt x="374036" y="109454"/>
                  <a:pt x="374702" y="109454"/>
                  <a:pt x="376048" y="109454"/>
                </a:cubicBezTo>
                <a:cubicBezTo>
                  <a:pt x="377091" y="109454"/>
                  <a:pt x="377684" y="109326"/>
                  <a:pt x="378097" y="109326"/>
                </a:cubicBezTo>
                <a:cubicBezTo>
                  <a:pt x="378372" y="109326"/>
                  <a:pt x="378567" y="109383"/>
                  <a:pt x="378762" y="109573"/>
                </a:cubicBezTo>
                <a:cubicBezTo>
                  <a:pt x="379215" y="110002"/>
                  <a:pt x="379334" y="110788"/>
                  <a:pt x="379441" y="111419"/>
                </a:cubicBezTo>
                <a:cubicBezTo>
                  <a:pt x="379513" y="111883"/>
                  <a:pt x="379560" y="112157"/>
                  <a:pt x="379441" y="112455"/>
                </a:cubicBezTo>
                <a:cubicBezTo>
                  <a:pt x="379227" y="113026"/>
                  <a:pt x="378727" y="113133"/>
                  <a:pt x="378096" y="113502"/>
                </a:cubicBezTo>
                <a:cubicBezTo>
                  <a:pt x="377179" y="114062"/>
                  <a:pt x="376655" y="114883"/>
                  <a:pt x="376155" y="115645"/>
                </a:cubicBezTo>
                <a:cubicBezTo>
                  <a:pt x="375286" y="116979"/>
                  <a:pt x="375560" y="117443"/>
                  <a:pt x="374929" y="117848"/>
                </a:cubicBezTo>
                <a:cubicBezTo>
                  <a:pt x="374666" y="118019"/>
                  <a:pt x="374387" y="118087"/>
                  <a:pt x="374035" y="118087"/>
                </a:cubicBezTo>
                <a:cubicBezTo>
                  <a:pt x="373603" y="118087"/>
                  <a:pt x="373063" y="117986"/>
                  <a:pt x="372309" y="117848"/>
                </a:cubicBezTo>
                <a:cubicBezTo>
                  <a:pt x="371595" y="117717"/>
                  <a:pt x="371178" y="117527"/>
                  <a:pt x="370416" y="117229"/>
                </a:cubicBezTo>
                <a:cubicBezTo>
                  <a:pt x="369571" y="116896"/>
                  <a:pt x="369380" y="116717"/>
                  <a:pt x="369261" y="116503"/>
                </a:cubicBezTo>
                <a:cubicBezTo>
                  <a:pt x="368987" y="116062"/>
                  <a:pt x="369035" y="115526"/>
                  <a:pt x="369095" y="114979"/>
                </a:cubicBezTo>
                <a:cubicBezTo>
                  <a:pt x="369154" y="114419"/>
                  <a:pt x="369261" y="114240"/>
                  <a:pt x="369487" y="113383"/>
                </a:cubicBezTo>
                <a:cubicBezTo>
                  <a:pt x="369821" y="112109"/>
                  <a:pt x="369988" y="111490"/>
                  <a:pt x="369868" y="111109"/>
                </a:cubicBezTo>
                <a:cubicBezTo>
                  <a:pt x="369702" y="110573"/>
                  <a:pt x="369333" y="110407"/>
                  <a:pt x="369142" y="109573"/>
                </a:cubicBezTo>
                <a:cubicBezTo>
                  <a:pt x="369059" y="109240"/>
                  <a:pt x="369083" y="109085"/>
                  <a:pt x="369142" y="108966"/>
                </a:cubicBezTo>
                <a:cubicBezTo>
                  <a:pt x="369297" y="108609"/>
                  <a:pt x="369773" y="108525"/>
                  <a:pt x="370130" y="108466"/>
                </a:cubicBezTo>
                <a:cubicBezTo>
                  <a:pt x="370311" y="108440"/>
                  <a:pt x="370477" y="108431"/>
                  <a:pt x="370618" y="108431"/>
                </a:cubicBezTo>
                <a:close/>
                <a:moveTo>
                  <a:pt x="80844" y="94084"/>
                </a:moveTo>
                <a:cubicBezTo>
                  <a:pt x="82128" y="94084"/>
                  <a:pt x="84113" y="95220"/>
                  <a:pt x="84416" y="95298"/>
                </a:cubicBezTo>
                <a:cubicBezTo>
                  <a:pt x="86023" y="95702"/>
                  <a:pt x="87286" y="96048"/>
                  <a:pt x="88524" y="97250"/>
                </a:cubicBezTo>
                <a:cubicBezTo>
                  <a:pt x="88845" y="97572"/>
                  <a:pt x="89476" y="98620"/>
                  <a:pt x="90691" y="100727"/>
                </a:cubicBezTo>
                <a:cubicBezTo>
                  <a:pt x="92250" y="103382"/>
                  <a:pt x="92739" y="104406"/>
                  <a:pt x="92870" y="105882"/>
                </a:cubicBezTo>
                <a:cubicBezTo>
                  <a:pt x="92929" y="106478"/>
                  <a:pt x="92893" y="106906"/>
                  <a:pt x="92870" y="107418"/>
                </a:cubicBezTo>
                <a:cubicBezTo>
                  <a:pt x="92739" y="109823"/>
                  <a:pt x="92024" y="110835"/>
                  <a:pt x="91548" y="112716"/>
                </a:cubicBezTo>
                <a:cubicBezTo>
                  <a:pt x="90655" y="116229"/>
                  <a:pt x="91786" y="117777"/>
                  <a:pt x="90726" y="118705"/>
                </a:cubicBezTo>
                <a:cubicBezTo>
                  <a:pt x="90544" y="118864"/>
                  <a:pt x="90396" y="118917"/>
                  <a:pt x="90178" y="118917"/>
                </a:cubicBezTo>
                <a:cubicBezTo>
                  <a:pt x="89743" y="118917"/>
                  <a:pt x="89032" y="118705"/>
                  <a:pt x="87214" y="118705"/>
                </a:cubicBezTo>
                <a:cubicBezTo>
                  <a:pt x="86172" y="118705"/>
                  <a:pt x="85415" y="118779"/>
                  <a:pt x="84778" y="118779"/>
                </a:cubicBezTo>
                <a:cubicBezTo>
                  <a:pt x="84062" y="118779"/>
                  <a:pt x="83499" y="118686"/>
                  <a:pt x="82856" y="118289"/>
                </a:cubicBezTo>
                <a:cubicBezTo>
                  <a:pt x="82142" y="117860"/>
                  <a:pt x="81749" y="117324"/>
                  <a:pt x="81642" y="117181"/>
                </a:cubicBezTo>
                <a:cubicBezTo>
                  <a:pt x="81070" y="116360"/>
                  <a:pt x="80975" y="115598"/>
                  <a:pt x="80797" y="114943"/>
                </a:cubicBezTo>
                <a:cubicBezTo>
                  <a:pt x="80261" y="112955"/>
                  <a:pt x="79165" y="112836"/>
                  <a:pt x="78368" y="111181"/>
                </a:cubicBezTo>
                <a:cubicBezTo>
                  <a:pt x="77594" y="109561"/>
                  <a:pt x="77808" y="107906"/>
                  <a:pt x="78130" y="105466"/>
                </a:cubicBezTo>
                <a:cubicBezTo>
                  <a:pt x="78642" y="101596"/>
                  <a:pt x="79880" y="100691"/>
                  <a:pt x="79344" y="98500"/>
                </a:cubicBezTo>
                <a:cubicBezTo>
                  <a:pt x="78892" y="96655"/>
                  <a:pt x="79546" y="95417"/>
                  <a:pt x="79820" y="94679"/>
                </a:cubicBezTo>
                <a:cubicBezTo>
                  <a:pt x="79979" y="94243"/>
                  <a:pt x="80362" y="94084"/>
                  <a:pt x="80844" y="94084"/>
                </a:cubicBezTo>
                <a:close/>
                <a:moveTo>
                  <a:pt x="51602" y="111740"/>
                </a:moveTo>
                <a:cubicBezTo>
                  <a:pt x="53246" y="111764"/>
                  <a:pt x="55020" y="113395"/>
                  <a:pt x="54936" y="114693"/>
                </a:cubicBezTo>
                <a:cubicBezTo>
                  <a:pt x="54901" y="115253"/>
                  <a:pt x="54520" y="115645"/>
                  <a:pt x="54377" y="115788"/>
                </a:cubicBezTo>
                <a:cubicBezTo>
                  <a:pt x="51019" y="119348"/>
                  <a:pt x="50305" y="122908"/>
                  <a:pt x="46030" y="124873"/>
                </a:cubicBezTo>
                <a:cubicBezTo>
                  <a:pt x="45312" y="125204"/>
                  <a:pt x="44756" y="125368"/>
                  <a:pt x="44275" y="125368"/>
                </a:cubicBezTo>
                <a:cubicBezTo>
                  <a:pt x="44031" y="125368"/>
                  <a:pt x="43806" y="125326"/>
                  <a:pt x="43590" y="125242"/>
                </a:cubicBezTo>
                <a:cubicBezTo>
                  <a:pt x="42280" y="124742"/>
                  <a:pt x="41756" y="122992"/>
                  <a:pt x="41482" y="122063"/>
                </a:cubicBezTo>
                <a:cubicBezTo>
                  <a:pt x="40851" y="120063"/>
                  <a:pt x="41423" y="119598"/>
                  <a:pt x="41125" y="115907"/>
                </a:cubicBezTo>
                <a:cubicBezTo>
                  <a:pt x="40946" y="113764"/>
                  <a:pt x="40708" y="113228"/>
                  <a:pt x="41125" y="112728"/>
                </a:cubicBezTo>
                <a:cubicBezTo>
                  <a:pt x="41518" y="112240"/>
                  <a:pt x="41958" y="112455"/>
                  <a:pt x="45352" y="112240"/>
                </a:cubicBezTo>
                <a:cubicBezTo>
                  <a:pt x="46435" y="112157"/>
                  <a:pt x="46757" y="112121"/>
                  <a:pt x="47578" y="112121"/>
                </a:cubicBezTo>
                <a:cubicBezTo>
                  <a:pt x="48237" y="112121"/>
                  <a:pt x="48578" y="112148"/>
                  <a:pt x="48955" y="112148"/>
                </a:cubicBezTo>
                <a:cubicBezTo>
                  <a:pt x="49143" y="112148"/>
                  <a:pt x="49340" y="112141"/>
                  <a:pt x="49590" y="112121"/>
                </a:cubicBezTo>
                <a:cubicBezTo>
                  <a:pt x="50864" y="112014"/>
                  <a:pt x="50912" y="111740"/>
                  <a:pt x="51602" y="111740"/>
                </a:cubicBezTo>
                <a:close/>
                <a:moveTo>
                  <a:pt x="358959" y="121618"/>
                </a:moveTo>
                <a:cubicBezTo>
                  <a:pt x="359538" y="121618"/>
                  <a:pt x="360176" y="121696"/>
                  <a:pt x="360272" y="122039"/>
                </a:cubicBezTo>
                <a:cubicBezTo>
                  <a:pt x="360343" y="122313"/>
                  <a:pt x="360034" y="122563"/>
                  <a:pt x="359558" y="123146"/>
                </a:cubicBezTo>
                <a:cubicBezTo>
                  <a:pt x="358153" y="124885"/>
                  <a:pt x="358319" y="126004"/>
                  <a:pt x="357593" y="126135"/>
                </a:cubicBezTo>
                <a:cubicBezTo>
                  <a:pt x="357494" y="126153"/>
                  <a:pt x="357346" y="126163"/>
                  <a:pt x="357164" y="126163"/>
                </a:cubicBezTo>
                <a:cubicBezTo>
                  <a:pt x="356167" y="126163"/>
                  <a:pt x="354151" y="125875"/>
                  <a:pt x="353557" y="125170"/>
                </a:cubicBezTo>
                <a:cubicBezTo>
                  <a:pt x="352997" y="124468"/>
                  <a:pt x="354748" y="123575"/>
                  <a:pt x="354807" y="123146"/>
                </a:cubicBezTo>
                <a:cubicBezTo>
                  <a:pt x="354974" y="121980"/>
                  <a:pt x="357617" y="121718"/>
                  <a:pt x="358022" y="121670"/>
                </a:cubicBezTo>
                <a:cubicBezTo>
                  <a:pt x="358143" y="121660"/>
                  <a:pt x="358535" y="121618"/>
                  <a:pt x="358959" y="121618"/>
                </a:cubicBezTo>
                <a:close/>
                <a:moveTo>
                  <a:pt x="337769" y="101437"/>
                </a:moveTo>
                <a:cubicBezTo>
                  <a:pt x="341440" y="101437"/>
                  <a:pt x="345710" y="102381"/>
                  <a:pt x="349687" y="103263"/>
                </a:cubicBezTo>
                <a:cubicBezTo>
                  <a:pt x="350747" y="103501"/>
                  <a:pt x="352604" y="103977"/>
                  <a:pt x="353188" y="105466"/>
                </a:cubicBezTo>
                <a:cubicBezTo>
                  <a:pt x="353688" y="106740"/>
                  <a:pt x="352795" y="107561"/>
                  <a:pt x="353188" y="108787"/>
                </a:cubicBezTo>
                <a:cubicBezTo>
                  <a:pt x="353775" y="110665"/>
                  <a:pt x="356780" y="111587"/>
                  <a:pt x="359514" y="111587"/>
                </a:cubicBezTo>
                <a:cubicBezTo>
                  <a:pt x="359831" y="111587"/>
                  <a:pt x="360145" y="111574"/>
                  <a:pt x="360451" y="111550"/>
                </a:cubicBezTo>
                <a:cubicBezTo>
                  <a:pt x="363690" y="111283"/>
                  <a:pt x="365341" y="109664"/>
                  <a:pt x="366523" y="109664"/>
                </a:cubicBezTo>
                <a:cubicBezTo>
                  <a:pt x="366765" y="109664"/>
                  <a:pt x="366988" y="109732"/>
                  <a:pt x="367201" y="109895"/>
                </a:cubicBezTo>
                <a:cubicBezTo>
                  <a:pt x="368440" y="110811"/>
                  <a:pt x="368571" y="114300"/>
                  <a:pt x="367201" y="116777"/>
                </a:cubicBezTo>
                <a:cubicBezTo>
                  <a:pt x="364880" y="120956"/>
                  <a:pt x="360439" y="118312"/>
                  <a:pt x="352700" y="123134"/>
                </a:cubicBezTo>
                <a:cubicBezTo>
                  <a:pt x="351045" y="124158"/>
                  <a:pt x="349449" y="125397"/>
                  <a:pt x="346687" y="126171"/>
                </a:cubicBezTo>
                <a:cubicBezTo>
                  <a:pt x="346051" y="126342"/>
                  <a:pt x="344403" y="126762"/>
                  <a:pt x="342174" y="126762"/>
                </a:cubicBezTo>
                <a:cubicBezTo>
                  <a:pt x="341775" y="126762"/>
                  <a:pt x="341358" y="126749"/>
                  <a:pt x="340924" y="126718"/>
                </a:cubicBezTo>
                <a:cubicBezTo>
                  <a:pt x="338436" y="126540"/>
                  <a:pt x="334066" y="126242"/>
                  <a:pt x="330911" y="122575"/>
                </a:cubicBezTo>
                <a:cubicBezTo>
                  <a:pt x="329280" y="120694"/>
                  <a:pt x="328649" y="118682"/>
                  <a:pt x="328411" y="117896"/>
                </a:cubicBezTo>
                <a:cubicBezTo>
                  <a:pt x="327375" y="114574"/>
                  <a:pt x="327851" y="111669"/>
                  <a:pt x="328149" y="109883"/>
                </a:cubicBezTo>
                <a:cubicBezTo>
                  <a:pt x="328482" y="107966"/>
                  <a:pt x="328756" y="106347"/>
                  <a:pt x="329649" y="104918"/>
                </a:cubicBezTo>
                <a:cubicBezTo>
                  <a:pt x="331286" y="102303"/>
                  <a:pt x="334253" y="101437"/>
                  <a:pt x="337769" y="101437"/>
                </a:cubicBezTo>
                <a:close/>
                <a:moveTo>
                  <a:pt x="271243" y="109318"/>
                </a:moveTo>
                <a:cubicBezTo>
                  <a:pt x="271305" y="109318"/>
                  <a:pt x="271359" y="109331"/>
                  <a:pt x="271404" y="109359"/>
                </a:cubicBezTo>
                <a:cubicBezTo>
                  <a:pt x="272249" y="109919"/>
                  <a:pt x="273737" y="109930"/>
                  <a:pt x="273106" y="110347"/>
                </a:cubicBezTo>
                <a:cubicBezTo>
                  <a:pt x="272761" y="110573"/>
                  <a:pt x="269249" y="113967"/>
                  <a:pt x="268713" y="113990"/>
                </a:cubicBezTo>
                <a:cubicBezTo>
                  <a:pt x="267641" y="114062"/>
                  <a:pt x="265939" y="115645"/>
                  <a:pt x="264974" y="118562"/>
                </a:cubicBezTo>
                <a:cubicBezTo>
                  <a:pt x="263415" y="123337"/>
                  <a:pt x="264712" y="123611"/>
                  <a:pt x="264034" y="124694"/>
                </a:cubicBezTo>
                <a:cubicBezTo>
                  <a:pt x="262415" y="127314"/>
                  <a:pt x="260248" y="128099"/>
                  <a:pt x="259188" y="128492"/>
                </a:cubicBezTo>
                <a:cubicBezTo>
                  <a:pt x="258744" y="128651"/>
                  <a:pt x="258439" y="128715"/>
                  <a:pt x="258214" y="128715"/>
                </a:cubicBezTo>
                <a:cubicBezTo>
                  <a:pt x="258017" y="128715"/>
                  <a:pt x="257882" y="128665"/>
                  <a:pt x="257771" y="128587"/>
                </a:cubicBezTo>
                <a:cubicBezTo>
                  <a:pt x="257295" y="128266"/>
                  <a:pt x="257104" y="127385"/>
                  <a:pt x="257723" y="122789"/>
                </a:cubicBezTo>
                <a:cubicBezTo>
                  <a:pt x="258366" y="118110"/>
                  <a:pt x="258914" y="116419"/>
                  <a:pt x="259188" y="115657"/>
                </a:cubicBezTo>
                <a:cubicBezTo>
                  <a:pt x="259926" y="113526"/>
                  <a:pt x="260307" y="112478"/>
                  <a:pt x="261045" y="112014"/>
                </a:cubicBezTo>
                <a:cubicBezTo>
                  <a:pt x="261457" y="111755"/>
                  <a:pt x="261852" y="111666"/>
                  <a:pt x="262256" y="111666"/>
                </a:cubicBezTo>
                <a:cubicBezTo>
                  <a:pt x="263154" y="111666"/>
                  <a:pt x="264094" y="112108"/>
                  <a:pt x="265344" y="112108"/>
                </a:cubicBezTo>
                <a:cubicBezTo>
                  <a:pt x="265857" y="112108"/>
                  <a:pt x="266422" y="112034"/>
                  <a:pt x="267058" y="111824"/>
                </a:cubicBezTo>
                <a:cubicBezTo>
                  <a:pt x="268316" y="111404"/>
                  <a:pt x="270453" y="109318"/>
                  <a:pt x="271243" y="109318"/>
                </a:cubicBezTo>
                <a:close/>
                <a:moveTo>
                  <a:pt x="178546" y="98158"/>
                </a:moveTo>
                <a:cubicBezTo>
                  <a:pt x="180565" y="98158"/>
                  <a:pt x="182668" y="98853"/>
                  <a:pt x="184238" y="100060"/>
                </a:cubicBezTo>
                <a:cubicBezTo>
                  <a:pt x="185548" y="101072"/>
                  <a:pt x="186941" y="104585"/>
                  <a:pt x="189679" y="111585"/>
                </a:cubicBezTo>
                <a:cubicBezTo>
                  <a:pt x="191048" y="115062"/>
                  <a:pt x="191191" y="115610"/>
                  <a:pt x="191251" y="116431"/>
                </a:cubicBezTo>
                <a:cubicBezTo>
                  <a:pt x="191632" y="121658"/>
                  <a:pt x="187870" y="125694"/>
                  <a:pt x="186941" y="126682"/>
                </a:cubicBezTo>
                <a:cubicBezTo>
                  <a:pt x="183833" y="130040"/>
                  <a:pt x="179892" y="131314"/>
                  <a:pt x="177142" y="131314"/>
                </a:cubicBezTo>
                <a:cubicBezTo>
                  <a:pt x="175273" y="131314"/>
                  <a:pt x="173570" y="130778"/>
                  <a:pt x="173570" y="130778"/>
                </a:cubicBezTo>
                <a:cubicBezTo>
                  <a:pt x="173237" y="130671"/>
                  <a:pt x="171760" y="130195"/>
                  <a:pt x="170439" y="129266"/>
                </a:cubicBezTo>
                <a:cubicBezTo>
                  <a:pt x="169177" y="128373"/>
                  <a:pt x="168069" y="126385"/>
                  <a:pt x="165926" y="122492"/>
                </a:cubicBezTo>
                <a:cubicBezTo>
                  <a:pt x="164712" y="120253"/>
                  <a:pt x="163712" y="117848"/>
                  <a:pt x="162331" y="115729"/>
                </a:cubicBezTo>
                <a:cubicBezTo>
                  <a:pt x="161021" y="113752"/>
                  <a:pt x="159914" y="112490"/>
                  <a:pt x="160140" y="110764"/>
                </a:cubicBezTo>
                <a:cubicBezTo>
                  <a:pt x="160247" y="109895"/>
                  <a:pt x="160652" y="109299"/>
                  <a:pt x="161247" y="108406"/>
                </a:cubicBezTo>
                <a:cubicBezTo>
                  <a:pt x="162628" y="106323"/>
                  <a:pt x="164343" y="105287"/>
                  <a:pt x="164855" y="104989"/>
                </a:cubicBezTo>
                <a:cubicBezTo>
                  <a:pt x="167498" y="103465"/>
                  <a:pt x="168296" y="104525"/>
                  <a:pt x="170605" y="103275"/>
                </a:cubicBezTo>
                <a:cubicBezTo>
                  <a:pt x="173046" y="101953"/>
                  <a:pt x="172760" y="100429"/>
                  <a:pt x="174761" y="99167"/>
                </a:cubicBezTo>
                <a:cubicBezTo>
                  <a:pt x="175856" y="98476"/>
                  <a:pt x="177182" y="98158"/>
                  <a:pt x="178546" y="98158"/>
                </a:cubicBezTo>
                <a:close/>
                <a:moveTo>
                  <a:pt x="264940" y="124971"/>
                </a:moveTo>
                <a:cubicBezTo>
                  <a:pt x="265072" y="124971"/>
                  <a:pt x="265218" y="124997"/>
                  <a:pt x="265355" y="125075"/>
                </a:cubicBezTo>
                <a:cubicBezTo>
                  <a:pt x="266129" y="125492"/>
                  <a:pt x="265617" y="126825"/>
                  <a:pt x="266475" y="128266"/>
                </a:cubicBezTo>
                <a:cubicBezTo>
                  <a:pt x="266975" y="129064"/>
                  <a:pt x="267475" y="129290"/>
                  <a:pt x="267391" y="129766"/>
                </a:cubicBezTo>
                <a:cubicBezTo>
                  <a:pt x="267308" y="130159"/>
                  <a:pt x="266879" y="130469"/>
                  <a:pt x="266498" y="130492"/>
                </a:cubicBezTo>
                <a:cubicBezTo>
                  <a:pt x="266467" y="130496"/>
                  <a:pt x="266437" y="130497"/>
                  <a:pt x="266407" y="130497"/>
                </a:cubicBezTo>
                <a:cubicBezTo>
                  <a:pt x="266105" y="130497"/>
                  <a:pt x="265869" y="130344"/>
                  <a:pt x="265760" y="130290"/>
                </a:cubicBezTo>
                <a:cubicBezTo>
                  <a:pt x="265117" y="129885"/>
                  <a:pt x="264451" y="129885"/>
                  <a:pt x="263319" y="129885"/>
                </a:cubicBezTo>
                <a:cubicBezTo>
                  <a:pt x="262855" y="129885"/>
                  <a:pt x="261581" y="129897"/>
                  <a:pt x="260319" y="130695"/>
                </a:cubicBezTo>
                <a:cubicBezTo>
                  <a:pt x="259017" y="131486"/>
                  <a:pt x="258839" y="132447"/>
                  <a:pt x="258088" y="132447"/>
                </a:cubicBezTo>
                <a:cubicBezTo>
                  <a:pt x="258070" y="132447"/>
                  <a:pt x="258052" y="132446"/>
                  <a:pt x="258033" y="132445"/>
                </a:cubicBezTo>
                <a:cubicBezTo>
                  <a:pt x="257378" y="132397"/>
                  <a:pt x="256711" y="131707"/>
                  <a:pt x="256700" y="131028"/>
                </a:cubicBezTo>
                <a:cubicBezTo>
                  <a:pt x="256700" y="130183"/>
                  <a:pt x="257795" y="129600"/>
                  <a:pt x="258307" y="129349"/>
                </a:cubicBezTo>
                <a:cubicBezTo>
                  <a:pt x="259247" y="128873"/>
                  <a:pt x="259509" y="129123"/>
                  <a:pt x="260748" y="128707"/>
                </a:cubicBezTo>
                <a:cubicBezTo>
                  <a:pt x="261784" y="128349"/>
                  <a:pt x="262498" y="128099"/>
                  <a:pt x="263081" y="127385"/>
                </a:cubicBezTo>
                <a:cubicBezTo>
                  <a:pt x="263867" y="126409"/>
                  <a:pt x="263736" y="125349"/>
                  <a:pt x="264522" y="125051"/>
                </a:cubicBezTo>
                <a:cubicBezTo>
                  <a:pt x="264592" y="125023"/>
                  <a:pt x="264752" y="124971"/>
                  <a:pt x="264940" y="124971"/>
                </a:cubicBezTo>
                <a:close/>
                <a:moveTo>
                  <a:pt x="253918" y="96931"/>
                </a:moveTo>
                <a:cubicBezTo>
                  <a:pt x="254328" y="96931"/>
                  <a:pt x="254686" y="97020"/>
                  <a:pt x="255092" y="97238"/>
                </a:cubicBezTo>
                <a:cubicBezTo>
                  <a:pt x="260736" y="100251"/>
                  <a:pt x="261022" y="120372"/>
                  <a:pt x="251878" y="127635"/>
                </a:cubicBezTo>
                <a:cubicBezTo>
                  <a:pt x="249306" y="129695"/>
                  <a:pt x="246163" y="130588"/>
                  <a:pt x="242984" y="131481"/>
                </a:cubicBezTo>
                <a:cubicBezTo>
                  <a:pt x="240015" y="132308"/>
                  <a:pt x="237217" y="133105"/>
                  <a:pt x="234267" y="133105"/>
                </a:cubicBezTo>
                <a:cubicBezTo>
                  <a:pt x="233099" y="133105"/>
                  <a:pt x="231908" y="132980"/>
                  <a:pt x="230672" y="132683"/>
                </a:cubicBezTo>
                <a:cubicBezTo>
                  <a:pt x="228410" y="132147"/>
                  <a:pt x="228898" y="131719"/>
                  <a:pt x="217421" y="123623"/>
                </a:cubicBezTo>
                <a:cubicBezTo>
                  <a:pt x="215028" y="121920"/>
                  <a:pt x="212777" y="120372"/>
                  <a:pt x="210241" y="117574"/>
                </a:cubicBezTo>
                <a:cubicBezTo>
                  <a:pt x="208098" y="115229"/>
                  <a:pt x="206705" y="113669"/>
                  <a:pt x="206074" y="111133"/>
                </a:cubicBezTo>
                <a:cubicBezTo>
                  <a:pt x="205324" y="108145"/>
                  <a:pt x="205681" y="104037"/>
                  <a:pt x="207955" y="101477"/>
                </a:cubicBezTo>
                <a:cubicBezTo>
                  <a:pt x="209170" y="100120"/>
                  <a:pt x="210718" y="99393"/>
                  <a:pt x="219504" y="98858"/>
                </a:cubicBezTo>
                <a:cubicBezTo>
                  <a:pt x="223874" y="98584"/>
                  <a:pt x="228375" y="98465"/>
                  <a:pt x="235602" y="98453"/>
                </a:cubicBezTo>
                <a:cubicBezTo>
                  <a:pt x="236015" y="98452"/>
                  <a:pt x="236407" y="98452"/>
                  <a:pt x="236780" y="98452"/>
                </a:cubicBezTo>
                <a:cubicBezTo>
                  <a:pt x="238994" y="98452"/>
                  <a:pt x="240513" y="98462"/>
                  <a:pt x="241666" y="98462"/>
                </a:cubicBezTo>
                <a:cubicBezTo>
                  <a:pt x="243709" y="98462"/>
                  <a:pt x="244605" y="98430"/>
                  <a:pt x="246198" y="98250"/>
                </a:cubicBezTo>
                <a:cubicBezTo>
                  <a:pt x="251013" y="97724"/>
                  <a:pt x="252697" y="96931"/>
                  <a:pt x="253918" y="96931"/>
                </a:cubicBezTo>
                <a:close/>
                <a:moveTo>
                  <a:pt x="161430" y="119394"/>
                </a:moveTo>
                <a:cubicBezTo>
                  <a:pt x="162395" y="119394"/>
                  <a:pt x="163630" y="120931"/>
                  <a:pt x="163938" y="121313"/>
                </a:cubicBezTo>
                <a:cubicBezTo>
                  <a:pt x="165033" y="122682"/>
                  <a:pt x="164962" y="123408"/>
                  <a:pt x="165950" y="125456"/>
                </a:cubicBezTo>
                <a:cubicBezTo>
                  <a:pt x="166462" y="126528"/>
                  <a:pt x="167557" y="128802"/>
                  <a:pt x="169534" y="130600"/>
                </a:cubicBezTo>
                <a:cubicBezTo>
                  <a:pt x="171248" y="132159"/>
                  <a:pt x="172737" y="132576"/>
                  <a:pt x="172618" y="133088"/>
                </a:cubicBezTo>
                <a:cubicBezTo>
                  <a:pt x="172534" y="133410"/>
                  <a:pt x="171856" y="133326"/>
                  <a:pt x="169772" y="133636"/>
                </a:cubicBezTo>
                <a:cubicBezTo>
                  <a:pt x="168120" y="133889"/>
                  <a:pt x="167527" y="134091"/>
                  <a:pt x="167041" y="134091"/>
                </a:cubicBezTo>
                <a:cubicBezTo>
                  <a:pt x="166865" y="134091"/>
                  <a:pt x="166703" y="134065"/>
                  <a:pt x="166510" y="134005"/>
                </a:cubicBezTo>
                <a:cubicBezTo>
                  <a:pt x="165569" y="133707"/>
                  <a:pt x="165069" y="132933"/>
                  <a:pt x="164081" y="131433"/>
                </a:cubicBezTo>
                <a:cubicBezTo>
                  <a:pt x="162997" y="129742"/>
                  <a:pt x="163128" y="129349"/>
                  <a:pt x="161581" y="126004"/>
                </a:cubicBezTo>
                <a:cubicBezTo>
                  <a:pt x="160688" y="124087"/>
                  <a:pt x="160271" y="123408"/>
                  <a:pt x="160247" y="122134"/>
                </a:cubicBezTo>
                <a:cubicBezTo>
                  <a:pt x="160259" y="121908"/>
                  <a:pt x="160211" y="119872"/>
                  <a:pt x="161092" y="119467"/>
                </a:cubicBezTo>
                <a:cubicBezTo>
                  <a:pt x="161200" y="119417"/>
                  <a:pt x="161313" y="119394"/>
                  <a:pt x="161430" y="119394"/>
                </a:cubicBezTo>
                <a:close/>
                <a:moveTo>
                  <a:pt x="29485" y="111608"/>
                </a:moveTo>
                <a:cubicBezTo>
                  <a:pt x="30236" y="111608"/>
                  <a:pt x="30979" y="111931"/>
                  <a:pt x="32649" y="111931"/>
                </a:cubicBezTo>
                <a:cubicBezTo>
                  <a:pt x="32998" y="111931"/>
                  <a:pt x="33388" y="111917"/>
                  <a:pt x="33826" y="111883"/>
                </a:cubicBezTo>
                <a:cubicBezTo>
                  <a:pt x="34826" y="111797"/>
                  <a:pt x="35391" y="111667"/>
                  <a:pt x="35884" y="111667"/>
                </a:cubicBezTo>
                <a:cubicBezTo>
                  <a:pt x="36207" y="111667"/>
                  <a:pt x="36500" y="111723"/>
                  <a:pt x="36863" y="111883"/>
                </a:cubicBezTo>
                <a:cubicBezTo>
                  <a:pt x="38410" y="112562"/>
                  <a:pt x="39232" y="114288"/>
                  <a:pt x="39470" y="114824"/>
                </a:cubicBezTo>
                <a:cubicBezTo>
                  <a:pt x="40137" y="116360"/>
                  <a:pt x="39911" y="117241"/>
                  <a:pt x="40053" y="121634"/>
                </a:cubicBezTo>
                <a:cubicBezTo>
                  <a:pt x="40196" y="126266"/>
                  <a:pt x="40482" y="126313"/>
                  <a:pt x="40196" y="127540"/>
                </a:cubicBezTo>
                <a:cubicBezTo>
                  <a:pt x="39649" y="129885"/>
                  <a:pt x="38244" y="131159"/>
                  <a:pt x="36148" y="133052"/>
                </a:cubicBezTo>
                <a:cubicBezTo>
                  <a:pt x="32231" y="136565"/>
                  <a:pt x="28885" y="137005"/>
                  <a:pt x="28052" y="137089"/>
                </a:cubicBezTo>
                <a:cubicBezTo>
                  <a:pt x="27602" y="137132"/>
                  <a:pt x="27168" y="137173"/>
                  <a:pt x="26750" y="137173"/>
                </a:cubicBezTo>
                <a:cubicBezTo>
                  <a:pt x="25908" y="137173"/>
                  <a:pt x="25133" y="137007"/>
                  <a:pt x="24432" y="136362"/>
                </a:cubicBezTo>
                <a:cubicBezTo>
                  <a:pt x="23361" y="135362"/>
                  <a:pt x="23182" y="133886"/>
                  <a:pt x="22706" y="131016"/>
                </a:cubicBezTo>
                <a:cubicBezTo>
                  <a:pt x="21253" y="122480"/>
                  <a:pt x="20432" y="121849"/>
                  <a:pt x="21122" y="119979"/>
                </a:cubicBezTo>
                <a:cubicBezTo>
                  <a:pt x="21361" y="119336"/>
                  <a:pt x="21373" y="119598"/>
                  <a:pt x="25016" y="115372"/>
                </a:cubicBezTo>
                <a:cubicBezTo>
                  <a:pt x="27516" y="112478"/>
                  <a:pt x="27635" y="112193"/>
                  <a:pt x="28338" y="111883"/>
                </a:cubicBezTo>
                <a:cubicBezTo>
                  <a:pt x="28784" y="111678"/>
                  <a:pt x="29135" y="111608"/>
                  <a:pt x="29485" y="111608"/>
                </a:cubicBezTo>
                <a:close/>
                <a:moveTo>
                  <a:pt x="311785" y="100772"/>
                </a:moveTo>
                <a:cubicBezTo>
                  <a:pt x="314042" y="100772"/>
                  <a:pt x="315175" y="101222"/>
                  <a:pt x="316112" y="101787"/>
                </a:cubicBezTo>
                <a:cubicBezTo>
                  <a:pt x="316564" y="102060"/>
                  <a:pt x="317493" y="102953"/>
                  <a:pt x="319374" y="104763"/>
                </a:cubicBezTo>
                <a:cubicBezTo>
                  <a:pt x="322874" y="108109"/>
                  <a:pt x="324637" y="109835"/>
                  <a:pt x="325387" y="111919"/>
                </a:cubicBezTo>
                <a:cubicBezTo>
                  <a:pt x="326292" y="114419"/>
                  <a:pt x="325137" y="114514"/>
                  <a:pt x="325887" y="117991"/>
                </a:cubicBezTo>
                <a:cubicBezTo>
                  <a:pt x="326935" y="122801"/>
                  <a:pt x="329447" y="124063"/>
                  <a:pt x="328780" y="126766"/>
                </a:cubicBezTo>
                <a:cubicBezTo>
                  <a:pt x="328447" y="128087"/>
                  <a:pt x="326577" y="128623"/>
                  <a:pt x="325149" y="129885"/>
                </a:cubicBezTo>
                <a:cubicBezTo>
                  <a:pt x="323708" y="131171"/>
                  <a:pt x="322172" y="132540"/>
                  <a:pt x="321422" y="135041"/>
                </a:cubicBezTo>
                <a:cubicBezTo>
                  <a:pt x="320920" y="136717"/>
                  <a:pt x="319126" y="137287"/>
                  <a:pt x="316910" y="137287"/>
                </a:cubicBezTo>
                <a:cubicBezTo>
                  <a:pt x="312497" y="137287"/>
                  <a:pt x="306411" y="135028"/>
                  <a:pt x="305515" y="134743"/>
                </a:cubicBezTo>
                <a:cubicBezTo>
                  <a:pt x="300872" y="133267"/>
                  <a:pt x="299574" y="132814"/>
                  <a:pt x="298264" y="130004"/>
                </a:cubicBezTo>
                <a:cubicBezTo>
                  <a:pt x="296705" y="126611"/>
                  <a:pt x="298407" y="124337"/>
                  <a:pt x="296443" y="121301"/>
                </a:cubicBezTo>
                <a:cubicBezTo>
                  <a:pt x="294788" y="118729"/>
                  <a:pt x="291621" y="117181"/>
                  <a:pt x="290406" y="114752"/>
                </a:cubicBezTo>
                <a:cubicBezTo>
                  <a:pt x="289096" y="112133"/>
                  <a:pt x="290632" y="108073"/>
                  <a:pt x="292668" y="105704"/>
                </a:cubicBezTo>
                <a:cubicBezTo>
                  <a:pt x="294395" y="103703"/>
                  <a:pt x="297574" y="103037"/>
                  <a:pt x="303836" y="101787"/>
                </a:cubicBezTo>
                <a:cubicBezTo>
                  <a:pt x="307500" y="101055"/>
                  <a:pt x="309996" y="100772"/>
                  <a:pt x="311785" y="100772"/>
                </a:cubicBezTo>
                <a:close/>
                <a:moveTo>
                  <a:pt x="295651" y="129221"/>
                </a:moveTo>
                <a:cubicBezTo>
                  <a:pt x="295677" y="129221"/>
                  <a:pt x="295702" y="129224"/>
                  <a:pt x="295728" y="129230"/>
                </a:cubicBezTo>
                <a:cubicBezTo>
                  <a:pt x="296026" y="129302"/>
                  <a:pt x="295943" y="129707"/>
                  <a:pt x="296466" y="130552"/>
                </a:cubicBezTo>
                <a:cubicBezTo>
                  <a:pt x="297014" y="131481"/>
                  <a:pt x="297431" y="131588"/>
                  <a:pt x="297895" y="132576"/>
                </a:cubicBezTo>
                <a:cubicBezTo>
                  <a:pt x="298240" y="133255"/>
                  <a:pt x="298181" y="133493"/>
                  <a:pt x="298109" y="133612"/>
                </a:cubicBezTo>
                <a:cubicBezTo>
                  <a:pt x="297990" y="133814"/>
                  <a:pt x="297764" y="133826"/>
                  <a:pt x="297276" y="134005"/>
                </a:cubicBezTo>
                <a:cubicBezTo>
                  <a:pt x="296931" y="134124"/>
                  <a:pt x="296597" y="134302"/>
                  <a:pt x="296264" y="134457"/>
                </a:cubicBezTo>
                <a:cubicBezTo>
                  <a:pt x="296002" y="134564"/>
                  <a:pt x="295585" y="134767"/>
                  <a:pt x="293621" y="136434"/>
                </a:cubicBezTo>
                <a:cubicBezTo>
                  <a:pt x="292895" y="137041"/>
                  <a:pt x="292764" y="137184"/>
                  <a:pt x="292418" y="137267"/>
                </a:cubicBezTo>
                <a:cubicBezTo>
                  <a:pt x="292255" y="137311"/>
                  <a:pt x="292094" y="137329"/>
                  <a:pt x="291940" y="137329"/>
                </a:cubicBezTo>
                <a:cubicBezTo>
                  <a:pt x="291299" y="137329"/>
                  <a:pt x="290781" y="137017"/>
                  <a:pt x="290704" y="136969"/>
                </a:cubicBezTo>
                <a:cubicBezTo>
                  <a:pt x="290287" y="136708"/>
                  <a:pt x="290347" y="136553"/>
                  <a:pt x="289870" y="136136"/>
                </a:cubicBezTo>
                <a:cubicBezTo>
                  <a:pt x="288954" y="135315"/>
                  <a:pt x="287834" y="134636"/>
                  <a:pt x="287656" y="134148"/>
                </a:cubicBezTo>
                <a:cubicBezTo>
                  <a:pt x="287418" y="133469"/>
                  <a:pt x="288858" y="133350"/>
                  <a:pt x="289001" y="133231"/>
                </a:cubicBezTo>
                <a:cubicBezTo>
                  <a:pt x="289632" y="132624"/>
                  <a:pt x="290192" y="132505"/>
                  <a:pt x="291394" y="132040"/>
                </a:cubicBezTo>
                <a:cubicBezTo>
                  <a:pt x="292883" y="131481"/>
                  <a:pt x="293621" y="131171"/>
                  <a:pt x="293883" y="130957"/>
                </a:cubicBezTo>
                <a:cubicBezTo>
                  <a:pt x="294918" y="130158"/>
                  <a:pt x="295219" y="129221"/>
                  <a:pt x="295651" y="129221"/>
                </a:cubicBezTo>
                <a:close/>
                <a:moveTo>
                  <a:pt x="279875" y="110971"/>
                </a:moveTo>
                <a:cubicBezTo>
                  <a:pt x="281151" y="110971"/>
                  <a:pt x="282447" y="111223"/>
                  <a:pt x="283691" y="111907"/>
                </a:cubicBezTo>
                <a:cubicBezTo>
                  <a:pt x="285656" y="112990"/>
                  <a:pt x="287299" y="115062"/>
                  <a:pt x="289263" y="117550"/>
                </a:cubicBezTo>
                <a:cubicBezTo>
                  <a:pt x="290692" y="119348"/>
                  <a:pt x="291918" y="121253"/>
                  <a:pt x="293942" y="121479"/>
                </a:cubicBezTo>
                <a:cubicBezTo>
                  <a:pt x="294076" y="121495"/>
                  <a:pt x="294199" y="121500"/>
                  <a:pt x="294312" y="121500"/>
                </a:cubicBezTo>
                <a:cubicBezTo>
                  <a:pt x="294713" y="121500"/>
                  <a:pt x="294995" y="121427"/>
                  <a:pt x="295236" y="121427"/>
                </a:cubicBezTo>
                <a:cubicBezTo>
                  <a:pt x="295411" y="121427"/>
                  <a:pt x="295565" y="121465"/>
                  <a:pt x="295728" y="121599"/>
                </a:cubicBezTo>
                <a:cubicBezTo>
                  <a:pt x="296955" y="122658"/>
                  <a:pt x="296097" y="127337"/>
                  <a:pt x="293490" y="129695"/>
                </a:cubicBezTo>
                <a:cubicBezTo>
                  <a:pt x="292585" y="130516"/>
                  <a:pt x="291704" y="130838"/>
                  <a:pt x="291156" y="131052"/>
                </a:cubicBezTo>
                <a:cubicBezTo>
                  <a:pt x="284132" y="133725"/>
                  <a:pt x="281437" y="137634"/>
                  <a:pt x="278116" y="137634"/>
                </a:cubicBezTo>
                <a:cubicBezTo>
                  <a:pt x="277694" y="137634"/>
                  <a:pt x="277262" y="137571"/>
                  <a:pt x="276809" y="137434"/>
                </a:cubicBezTo>
                <a:cubicBezTo>
                  <a:pt x="276154" y="137243"/>
                  <a:pt x="275357" y="136600"/>
                  <a:pt x="273797" y="135350"/>
                </a:cubicBezTo>
                <a:cubicBezTo>
                  <a:pt x="270916" y="133052"/>
                  <a:pt x="267487" y="130302"/>
                  <a:pt x="266105" y="125659"/>
                </a:cubicBezTo>
                <a:cubicBezTo>
                  <a:pt x="265677" y="124206"/>
                  <a:pt x="264748" y="121087"/>
                  <a:pt x="265998" y="118050"/>
                </a:cubicBezTo>
                <a:cubicBezTo>
                  <a:pt x="267463" y="114514"/>
                  <a:pt x="270928" y="113312"/>
                  <a:pt x="273904" y="112276"/>
                </a:cubicBezTo>
                <a:cubicBezTo>
                  <a:pt x="275598" y="111699"/>
                  <a:pt x="277707" y="110971"/>
                  <a:pt x="279875" y="110971"/>
                </a:cubicBezTo>
                <a:close/>
                <a:moveTo>
                  <a:pt x="188445" y="127647"/>
                </a:moveTo>
                <a:cubicBezTo>
                  <a:pt x="188504" y="127647"/>
                  <a:pt x="188557" y="127662"/>
                  <a:pt x="188608" y="127695"/>
                </a:cubicBezTo>
                <a:cubicBezTo>
                  <a:pt x="189191" y="128087"/>
                  <a:pt x="188286" y="130123"/>
                  <a:pt x="187762" y="134291"/>
                </a:cubicBezTo>
                <a:cubicBezTo>
                  <a:pt x="187429" y="136910"/>
                  <a:pt x="187560" y="137958"/>
                  <a:pt x="187012" y="138160"/>
                </a:cubicBezTo>
                <a:cubicBezTo>
                  <a:pt x="186967" y="138178"/>
                  <a:pt x="186921" y="138188"/>
                  <a:pt x="186873" y="138188"/>
                </a:cubicBezTo>
                <a:cubicBezTo>
                  <a:pt x="186469" y="138188"/>
                  <a:pt x="185885" y="137492"/>
                  <a:pt x="183524" y="134886"/>
                </a:cubicBezTo>
                <a:cubicBezTo>
                  <a:pt x="181845" y="133040"/>
                  <a:pt x="181619" y="132838"/>
                  <a:pt x="181643" y="132397"/>
                </a:cubicBezTo>
                <a:cubicBezTo>
                  <a:pt x="181714" y="131254"/>
                  <a:pt x="183357" y="131183"/>
                  <a:pt x="186893" y="128623"/>
                </a:cubicBezTo>
                <a:cubicBezTo>
                  <a:pt x="187734" y="128020"/>
                  <a:pt x="188155" y="127647"/>
                  <a:pt x="188445" y="127647"/>
                </a:cubicBezTo>
                <a:close/>
                <a:moveTo>
                  <a:pt x="251843" y="131079"/>
                </a:moveTo>
                <a:cubicBezTo>
                  <a:pt x="252199" y="131079"/>
                  <a:pt x="252491" y="131101"/>
                  <a:pt x="252699" y="131124"/>
                </a:cubicBezTo>
                <a:cubicBezTo>
                  <a:pt x="254402" y="131290"/>
                  <a:pt x="257866" y="132124"/>
                  <a:pt x="258045" y="133814"/>
                </a:cubicBezTo>
                <a:cubicBezTo>
                  <a:pt x="258200" y="135315"/>
                  <a:pt x="255795" y="137267"/>
                  <a:pt x="253711" y="137505"/>
                </a:cubicBezTo>
                <a:cubicBezTo>
                  <a:pt x="253604" y="137519"/>
                  <a:pt x="253399" y="137524"/>
                  <a:pt x="253079" y="137524"/>
                </a:cubicBezTo>
                <a:cubicBezTo>
                  <a:pt x="252584" y="137524"/>
                  <a:pt x="251813" y="137512"/>
                  <a:pt x="250699" y="137505"/>
                </a:cubicBezTo>
                <a:cubicBezTo>
                  <a:pt x="249750" y="137498"/>
                  <a:pt x="249382" y="137481"/>
                  <a:pt x="249160" y="137481"/>
                </a:cubicBezTo>
                <a:cubicBezTo>
                  <a:pt x="249025" y="137481"/>
                  <a:pt x="248943" y="137487"/>
                  <a:pt x="248818" y="137505"/>
                </a:cubicBezTo>
                <a:cubicBezTo>
                  <a:pt x="247275" y="137692"/>
                  <a:pt x="246786" y="138274"/>
                  <a:pt x="246050" y="138274"/>
                </a:cubicBezTo>
                <a:cubicBezTo>
                  <a:pt x="245940" y="138274"/>
                  <a:pt x="245824" y="138261"/>
                  <a:pt x="245698" y="138232"/>
                </a:cubicBezTo>
                <a:cubicBezTo>
                  <a:pt x="244924" y="138053"/>
                  <a:pt x="244079" y="137374"/>
                  <a:pt x="243912" y="136529"/>
                </a:cubicBezTo>
                <a:cubicBezTo>
                  <a:pt x="243555" y="134695"/>
                  <a:pt x="246508" y="132814"/>
                  <a:pt x="247032" y="132481"/>
                </a:cubicBezTo>
                <a:cubicBezTo>
                  <a:pt x="248869" y="131308"/>
                  <a:pt x="250692" y="131079"/>
                  <a:pt x="251843" y="131079"/>
                </a:cubicBezTo>
                <a:close/>
                <a:moveTo>
                  <a:pt x="105398" y="96500"/>
                </a:moveTo>
                <a:cubicBezTo>
                  <a:pt x="106791" y="96500"/>
                  <a:pt x="108389" y="96712"/>
                  <a:pt x="110372" y="97024"/>
                </a:cubicBezTo>
                <a:cubicBezTo>
                  <a:pt x="119885" y="98500"/>
                  <a:pt x="124635" y="99227"/>
                  <a:pt x="127052" y="100584"/>
                </a:cubicBezTo>
                <a:cubicBezTo>
                  <a:pt x="134196" y="104573"/>
                  <a:pt x="137708" y="110728"/>
                  <a:pt x="139554" y="113955"/>
                </a:cubicBezTo>
                <a:cubicBezTo>
                  <a:pt x="141495" y="117336"/>
                  <a:pt x="143328" y="120646"/>
                  <a:pt x="142959" y="125051"/>
                </a:cubicBezTo>
                <a:cubicBezTo>
                  <a:pt x="142888" y="126063"/>
                  <a:pt x="142542" y="128992"/>
                  <a:pt x="140685" y="131743"/>
                </a:cubicBezTo>
                <a:cubicBezTo>
                  <a:pt x="137506" y="136458"/>
                  <a:pt x="132065" y="137327"/>
                  <a:pt x="125719" y="138232"/>
                </a:cubicBezTo>
                <a:cubicBezTo>
                  <a:pt x="123956" y="138475"/>
                  <a:pt x="122660" y="138556"/>
                  <a:pt x="121598" y="138556"/>
                </a:cubicBezTo>
                <a:cubicBezTo>
                  <a:pt x="119456" y="138556"/>
                  <a:pt x="118268" y="138225"/>
                  <a:pt x="116128" y="138225"/>
                </a:cubicBezTo>
                <a:cubicBezTo>
                  <a:pt x="114965" y="138225"/>
                  <a:pt x="113522" y="138323"/>
                  <a:pt x="111491" y="138624"/>
                </a:cubicBezTo>
                <a:cubicBezTo>
                  <a:pt x="108528" y="139064"/>
                  <a:pt x="106375" y="139634"/>
                  <a:pt x="104736" y="139634"/>
                </a:cubicBezTo>
                <a:cubicBezTo>
                  <a:pt x="103622" y="139634"/>
                  <a:pt x="102746" y="139371"/>
                  <a:pt x="102014" y="138624"/>
                </a:cubicBezTo>
                <a:cubicBezTo>
                  <a:pt x="100132" y="136708"/>
                  <a:pt x="100882" y="133255"/>
                  <a:pt x="98227" y="131505"/>
                </a:cubicBezTo>
                <a:cubicBezTo>
                  <a:pt x="97084" y="130766"/>
                  <a:pt x="96727" y="131266"/>
                  <a:pt x="95763" y="130671"/>
                </a:cubicBezTo>
                <a:cubicBezTo>
                  <a:pt x="93774" y="129457"/>
                  <a:pt x="93274" y="126063"/>
                  <a:pt x="93334" y="121837"/>
                </a:cubicBezTo>
                <a:lnTo>
                  <a:pt x="93322" y="121825"/>
                </a:lnTo>
                <a:cubicBezTo>
                  <a:pt x="92798" y="121289"/>
                  <a:pt x="91619" y="120075"/>
                  <a:pt x="91488" y="118324"/>
                </a:cubicBezTo>
                <a:cubicBezTo>
                  <a:pt x="91381" y="116955"/>
                  <a:pt x="91929" y="115824"/>
                  <a:pt x="92155" y="115372"/>
                </a:cubicBezTo>
                <a:cubicBezTo>
                  <a:pt x="92643" y="114360"/>
                  <a:pt x="92965" y="114419"/>
                  <a:pt x="93572" y="113348"/>
                </a:cubicBezTo>
                <a:cubicBezTo>
                  <a:pt x="93739" y="113050"/>
                  <a:pt x="93846" y="112800"/>
                  <a:pt x="93941" y="112574"/>
                </a:cubicBezTo>
                <a:cubicBezTo>
                  <a:pt x="94441" y="107132"/>
                  <a:pt x="95144" y="105239"/>
                  <a:pt x="95775" y="103918"/>
                </a:cubicBezTo>
                <a:cubicBezTo>
                  <a:pt x="96418" y="102549"/>
                  <a:pt x="97882" y="99405"/>
                  <a:pt x="100894" y="97643"/>
                </a:cubicBezTo>
                <a:cubicBezTo>
                  <a:pt x="102312" y="96814"/>
                  <a:pt x="103704" y="96500"/>
                  <a:pt x="105398" y="96500"/>
                </a:cubicBezTo>
                <a:close/>
                <a:moveTo>
                  <a:pt x="356343" y="128623"/>
                </a:moveTo>
                <a:cubicBezTo>
                  <a:pt x="356347" y="128623"/>
                  <a:pt x="356351" y="128623"/>
                  <a:pt x="356355" y="128623"/>
                </a:cubicBezTo>
                <a:cubicBezTo>
                  <a:pt x="356688" y="128647"/>
                  <a:pt x="355736" y="131266"/>
                  <a:pt x="356605" y="132790"/>
                </a:cubicBezTo>
                <a:cubicBezTo>
                  <a:pt x="357081" y="133624"/>
                  <a:pt x="357319" y="134041"/>
                  <a:pt x="357605" y="134350"/>
                </a:cubicBezTo>
                <a:cubicBezTo>
                  <a:pt x="358486" y="135315"/>
                  <a:pt x="360165" y="135672"/>
                  <a:pt x="360391" y="136374"/>
                </a:cubicBezTo>
                <a:cubicBezTo>
                  <a:pt x="360570" y="136922"/>
                  <a:pt x="358796" y="139577"/>
                  <a:pt x="358379" y="139815"/>
                </a:cubicBezTo>
                <a:cubicBezTo>
                  <a:pt x="358314" y="139854"/>
                  <a:pt x="358243" y="139873"/>
                  <a:pt x="358167" y="139873"/>
                </a:cubicBezTo>
                <a:cubicBezTo>
                  <a:pt x="357342" y="139873"/>
                  <a:pt x="355884" y="137751"/>
                  <a:pt x="354914" y="137196"/>
                </a:cubicBezTo>
                <a:cubicBezTo>
                  <a:pt x="354605" y="137017"/>
                  <a:pt x="354724" y="135255"/>
                  <a:pt x="354105" y="134398"/>
                </a:cubicBezTo>
                <a:cubicBezTo>
                  <a:pt x="353390" y="133398"/>
                  <a:pt x="353307" y="132862"/>
                  <a:pt x="353438" y="132636"/>
                </a:cubicBezTo>
                <a:cubicBezTo>
                  <a:pt x="354017" y="131726"/>
                  <a:pt x="355827" y="128623"/>
                  <a:pt x="356343" y="128623"/>
                </a:cubicBezTo>
                <a:close/>
                <a:moveTo>
                  <a:pt x="367854" y="118197"/>
                </a:moveTo>
                <a:cubicBezTo>
                  <a:pt x="369681" y="118197"/>
                  <a:pt x="375512" y="119555"/>
                  <a:pt x="375929" y="120015"/>
                </a:cubicBezTo>
                <a:cubicBezTo>
                  <a:pt x="376953" y="121170"/>
                  <a:pt x="374155" y="125944"/>
                  <a:pt x="374155" y="128052"/>
                </a:cubicBezTo>
                <a:cubicBezTo>
                  <a:pt x="374167" y="131004"/>
                  <a:pt x="373809" y="135957"/>
                  <a:pt x="372488" y="137684"/>
                </a:cubicBezTo>
                <a:cubicBezTo>
                  <a:pt x="371847" y="138528"/>
                  <a:pt x="371337" y="138806"/>
                  <a:pt x="370876" y="138806"/>
                </a:cubicBezTo>
                <a:cubicBezTo>
                  <a:pt x="369981" y="138806"/>
                  <a:pt x="369274" y="137753"/>
                  <a:pt x="368156" y="137753"/>
                </a:cubicBezTo>
                <a:cubicBezTo>
                  <a:pt x="367959" y="137753"/>
                  <a:pt x="367749" y="137786"/>
                  <a:pt x="367523" y="137862"/>
                </a:cubicBezTo>
                <a:cubicBezTo>
                  <a:pt x="365307" y="138609"/>
                  <a:pt x="365238" y="142161"/>
                  <a:pt x="364979" y="142161"/>
                </a:cubicBezTo>
                <a:cubicBezTo>
                  <a:pt x="364978" y="142161"/>
                  <a:pt x="364976" y="142161"/>
                  <a:pt x="364975" y="142161"/>
                </a:cubicBezTo>
                <a:cubicBezTo>
                  <a:pt x="362999" y="141946"/>
                  <a:pt x="361475" y="136196"/>
                  <a:pt x="360998" y="135469"/>
                </a:cubicBezTo>
                <a:cubicBezTo>
                  <a:pt x="360772" y="135112"/>
                  <a:pt x="360451" y="134541"/>
                  <a:pt x="360165" y="133814"/>
                </a:cubicBezTo>
                <a:cubicBezTo>
                  <a:pt x="359927" y="133207"/>
                  <a:pt x="357105" y="132517"/>
                  <a:pt x="357736" y="129647"/>
                </a:cubicBezTo>
                <a:cubicBezTo>
                  <a:pt x="358415" y="126647"/>
                  <a:pt x="362415" y="122218"/>
                  <a:pt x="363630" y="121182"/>
                </a:cubicBezTo>
                <a:cubicBezTo>
                  <a:pt x="365535" y="119563"/>
                  <a:pt x="366963" y="118348"/>
                  <a:pt x="367475" y="118229"/>
                </a:cubicBezTo>
                <a:cubicBezTo>
                  <a:pt x="367567" y="118207"/>
                  <a:pt x="367695" y="118197"/>
                  <a:pt x="367854" y="118197"/>
                </a:cubicBezTo>
                <a:close/>
                <a:moveTo>
                  <a:pt x="317074" y="138583"/>
                </a:moveTo>
                <a:cubicBezTo>
                  <a:pt x="317316" y="138583"/>
                  <a:pt x="317587" y="138624"/>
                  <a:pt x="317814" y="138696"/>
                </a:cubicBezTo>
                <a:cubicBezTo>
                  <a:pt x="318267" y="138827"/>
                  <a:pt x="318672" y="139267"/>
                  <a:pt x="319493" y="140125"/>
                </a:cubicBezTo>
                <a:cubicBezTo>
                  <a:pt x="319600" y="140244"/>
                  <a:pt x="319731" y="140375"/>
                  <a:pt x="319779" y="140601"/>
                </a:cubicBezTo>
                <a:cubicBezTo>
                  <a:pt x="319815" y="140875"/>
                  <a:pt x="319696" y="141053"/>
                  <a:pt x="319565" y="141506"/>
                </a:cubicBezTo>
                <a:cubicBezTo>
                  <a:pt x="319398" y="142042"/>
                  <a:pt x="319481" y="142208"/>
                  <a:pt x="319386" y="142256"/>
                </a:cubicBezTo>
                <a:cubicBezTo>
                  <a:pt x="319377" y="142259"/>
                  <a:pt x="319368" y="142260"/>
                  <a:pt x="319358" y="142260"/>
                </a:cubicBezTo>
                <a:cubicBezTo>
                  <a:pt x="319118" y="142260"/>
                  <a:pt x="318734" y="141396"/>
                  <a:pt x="317886" y="140422"/>
                </a:cubicBezTo>
                <a:cubicBezTo>
                  <a:pt x="316993" y="139398"/>
                  <a:pt x="316350" y="139101"/>
                  <a:pt x="316445" y="138815"/>
                </a:cubicBezTo>
                <a:cubicBezTo>
                  <a:pt x="316492" y="138653"/>
                  <a:pt x="316758" y="138583"/>
                  <a:pt x="317074" y="138583"/>
                </a:cubicBezTo>
                <a:close/>
                <a:moveTo>
                  <a:pt x="353623" y="127288"/>
                </a:moveTo>
                <a:cubicBezTo>
                  <a:pt x="354711" y="127288"/>
                  <a:pt x="354876" y="127463"/>
                  <a:pt x="354962" y="127623"/>
                </a:cubicBezTo>
                <a:cubicBezTo>
                  <a:pt x="355474" y="128707"/>
                  <a:pt x="353033" y="130362"/>
                  <a:pt x="348199" y="136731"/>
                </a:cubicBezTo>
                <a:cubicBezTo>
                  <a:pt x="345270" y="140589"/>
                  <a:pt x="344984" y="141541"/>
                  <a:pt x="343198" y="142542"/>
                </a:cubicBezTo>
                <a:cubicBezTo>
                  <a:pt x="340472" y="144042"/>
                  <a:pt x="336936" y="144161"/>
                  <a:pt x="335936" y="144185"/>
                </a:cubicBezTo>
                <a:cubicBezTo>
                  <a:pt x="335650" y="144216"/>
                  <a:pt x="335613" y="144222"/>
                  <a:pt x="334738" y="144222"/>
                </a:cubicBezTo>
                <a:cubicBezTo>
                  <a:pt x="334301" y="144222"/>
                  <a:pt x="333654" y="144220"/>
                  <a:pt x="332661" y="144220"/>
                </a:cubicBezTo>
                <a:cubicBezTo>
                  <a:pt x="329971" y="144220"/>
                  <a:pt x="329137" y="144236"/>
                  <a:pt x="328775" y="144236"/>
                </a:cubicBezTo>
                <a:cubicBezTo>
                  <a:pt x="328593" y="144236"/>
                  <a:pt x="328530" y="144232"/>
                  <a:pt x="328411" y="144220"/>
                </a:cubicBezTo>
                <a:cubicBezTo>
                  <a:pt x="327280" y="144101"/>
                  <a:pt x="323291" y="143649"/>
                  <a:pt x="322160" y="140899"/>
                </a:cubicBezTo>
                <a:cubicBezTo>
                  <a:pt x="321648" y="139684"/>
                  <a:pt x="321898" y="138458"/>
                  <a:pt x="322160" y="137315"/>
                </a:cubicBezTo>
                <a:cubicBezTo>
                  <a:pt x="323017" y="133231"/>
                  <a:pt x="323827" y="132695"/>
                  <a:pt x="323970" y="132517"/>
                </a:cubicBezTo>
                <a:cubicBezTo>
                  <a:pt x="324279" y="132147"/>
                  <a:pt x="326518" y="130290"/>
                  <a:pt x="327101" y="130254"/>
                </a:cubicBezTo>
                <a:cubicBezTo>
                  <a:pt x="327458" y="130242"/>
                  <a:pt x="327244" y="129945"/>
                  <a:pt x="331661" y="129004"/>
                </a:cubicBezTo>
                <a:cubicBezTo>
                  <a:pt x="332461" y="128841"/>
                  <a:pt x="333073" y="128785"/>
                  <a:pt x="333627" y="128785"/>
                </a:cubicBezTo>
                <a:cubicBezTo>
                  <a:pt x="334883" y="128785"/>
                  <a:pt x="335831" y="129076"/>
                  <a:pt x="337958" y="129076"/>
                </a:cubicBezTo>
                <a:cubicBezTo>
                  <a:pt x="338522" y="129076"/>
                  <a:pt x="339168" y="129056"/>
                  <a:pt x="339924" y="129004"/>
                </a:cubicBezTo>
                <a:cubicBezTo>
                  <a:pt x="342282" y="128838"/>
                  <a:pt x="342425" y="128599"/>
                  <a:pt x="347437" y="127909"/>
                </a:cubicBezTo>
                <a:cubicBezTo>
                  <a:pt x="350773" y="127442"/>
                  <a:pt x="352604" y="127288"/>
                  <a:pt x="353623" y="127288"/>
                </a:cubicBezTo>
                <a:close/>
                <a:moveTo>
                  <a:pt x="273693" y="136908"/>
                </a:moveTo>
                <a:cubicBezTo>
                  <a:pt x="274094" y="136908"/>
                  <a:pt x="276545" y="137990"/>
                  <a:pt x="276928" y="138315"/>
                </a:cubicBezTo>
                <a:cubicBezTo>
                  <a:pt x="277488" y="138791"/>
                  <a:pt x="276869" y="139886"/>
                  <a:pt x="279012" y="142375"/>
                </a:cubicBezTo>
                <a:cubicBezTo>
                  <a:pt x="279869" y="143387"/>
                  <a:pt x="276452" y="144006"/>
                  <a:pt x="276202" y="144220"/>
                </a:cubicBezTo>
                <a:cubicBezTo>
                  <a:pt x="275611" y="144726"/>
                  <a:pt x="273751" y="145625"/>
                  <a:pt x="272528" y="145625"/>
                </a:cubicBezTo>
                <a:cubicBezTo>
                  <a:pt x="272050" y="145625"/>
                  <a:pt x="271669" y="145488"/>
                  <a:pt x="271499" y="145137"/>
                </a:cubicBezTo>
                <a:cubicBezTo>
                  <a:pt x="270999" y="144125"/>
                  <a:pt x="273261" y="141744"/>
                  <a:pt x="273440" y="140637"/>
                </a:cubicBezTo>
                <a:cubicBezTo>
                  <a:pt x="273595" y="139684"/>
                  <a:pt x="272356" y="137184"/>
                  <a:pt x="273666" y="136910"/>
                </a:cubicBezTo>
                <a:cubicBezTo>
                  <a:pt x="273674" y="136908"/>
                  <a:pt x="273683" y="136908"/>
                  <a:pt x="273693" y="136908"/>
                </a:cubicBezTo>
                <a:close/>
                <a:moveTo>
                  <a:pt x="85476" y="119987"/>
                </a:moveTo>
                <a:cubicBezTo>
                  <a:pt x="86210" y="119987"/>
                  <a:pt x="87196" y="120071"/>
                  <a:pt x="88476" y="120182"/>
                </a:cubicBezTo>
                <a:cubicBezTo>
                  <a:pt x="89786" y="120289"/>
                  <a:pt x="90214" y="120432"/>
                  <a:pt x="90655" y="120729"/>
                </a:cubicBezTo>
                <a:cubicBezTo>
                  <a:pt x="91858" y="121587"/>
                  <a:pt x="92155" y="123230"/>
                  <a:pt x="92262" y="123801"/>
                </a:cubicBezTo>
                <a:cubicBezTo>
                  <a:pt x="92512" y="125123"/>
                  <a:pt x="92155" y="125373"/>
                  <a:pt x="92262" y="126563"/>
                </a:cubicBezTo>
                <a:cubicBezTo>
                  <a:pt x="92393" y="128254"/>
                  <a:pt x="93239" y="129397"/>
                  <a:pt x="94917" y="131659"/>
                </a:cubicBezTo>
                <a:cubicBezTo>
                  <a:pt x="96287" y="133505"/>
                  <a:pt x="96811" y="133743"/>
                  <a:pt x="97644" y="135338"/>
                </a:cubicBezTo>
                <a:cubicBezTo>
                  <a:pt x="98382" y="136660"/>
                  <a:pt x="98739" y="137339"/>
                  <a:pt x="98596" y="138196"/>
                </a:cubicBezTo>
                <a:cubicBezTo>
                  <a:pt x="98382" y="139648"/>
                  <a:pt x="97037" y="139422"/>
                  <a:pt x="95108" y="141946"/>
                </a:cubicBezTo>
                <a:cubicBezTo>
                  <a:pt x="94286" y="142982"/>
                  <a:pt x="93917" y="143816"/>
                  <a:pt x="92703" y="144768"/>
                </a:cubicBezTo>
                <a:cubicBezTo>
                  <a:pt x="92334" y="145066"/>
                  <a:pt x="91917" y="145399"/>
                  <a:pt x="91322" y="145637"/>
                </a:cubicBezTo>
                <a:cubicBezTo>
                  <a:pt x="91064" y="145745"/>
                  <a:pt x="90275" y="146033"/>
                  <a:pt x="89406" y="146033"/>
                </a:cubicBezTo>
                <a:cubicBezTo>
                  <a:pt x="88830" y="146033"/>
                  <a:pt x="88219" y="145907"/>
                  <a:pt x="87702" y="145518"/>
                </a:cubicBezTo>
                <a:cubicBezTo>
                  <a:pt x="86678" y="144720"/>
                  <a:pt x="86524" y="143256"/>
                  <a:pt x="86369" y="141351"/>
                </a:cubicBezTo>
                <a:cubicBezTo>
                  <a:pt x="86166" y="139089"/>
                  <a:pt x="86464" y="137874"/>
                  <a:pt x="86583" y="136196"/>
                </a:cubicBezTo>
                <a:cubicBezTo>
                  <a:pt x="86821" y="132802"/>
                  <a:pt x="86166" y="130100"/>
                  <a:pt x="85595" y="127671"/>
                </a:cubicBezTo>
                <a:cubicBezTo>
                  <a:pt x="84488" y="123134"/>
                  <a:pt x="83059" y="121444"/>
                  <a:pt x="83868" y="120420"/>
                </a:cubicBezTo>
                <a:cubicBezTo>
                  <a:pt x="84111" y="120100"/>
                  <a:pt x="84625" y="119987"/>
                  <a:pt x="85476" y="119987"/>
                </a:cubicBezTo>
                <a:close/>
                <a:moveTo>
                  <a:pt x="352245" y="133898"/>
                </a:moveTo>
                <a:cubicBezTo>
                  <a:pt x="353213" y="133898"/>
                  <a:pt x="353530" y="136776"/>
                  <a:pt x="353866" y="137362"/>
                </a:cubicBezTo>
                <a:cubicBezTo>
                  <a:pt x="354164" y="137898"/>
                  <a:pt x="351688" y="139744"/>
                  <a:pt x="351128" y="142077"/>
                </a:cubicBezTo>
                <a:cubicBezTo>
                  <a:pt x="351009" y="142577"/>
                  <a:pt x="349259" y="145590"/>
                  <a:pt x="346604" y="146804"/>
                </a:cubicBezTo>
                <a:cubicBezTo>
                  <a:pt x="345886" y="147138"/>
                  <a:pt x="344906" y="147273"/>
                  <a:pt x="343847" y="147273"/>
                </a:cubicBezTo>
                <a:cubicBezTo>
                  <a:pt x="340832" y="147273"/>
                  <a:pt x="337183" y="146179"/>
                  <a:pt x="337174" y="145482"/>
                </a:cubicBezTo>
                <a:cubicBezTo>
                  <a:pt x="337162" y="144720"/>
                  <a:pt x="342651" y="145113"/>
                  <a:pt x="345044" y="142899"/>
                </a:cubicBezTo>
                <a:cubicBezTo>
                  <a:pt x="346711" y="141327"/>
                  <a:pt x="350187" y="134934"/>
                  <a:pt x="351950" y="133981"/>
                </a:cubicBezTo>
                <a:cubicBezTo>
                  <a:pt x="352055" y="133924"/>
                  <a:pt x="352153" y="133898"/>
                  <a:pt x="352245" y="133898"/>
                </a:cubicBezTo>
                <a:close/>
                <a:moveTo>
                  <a:pt x="286314" y="134957"/>
                </a:moveTo>
                <a:cubicBezTo>
                  <a:pt x="287905" y="134957"/>
                  <a:pt x="290868" y="142005"/>
                  <a:pt x="290394" y="145887"/>
                </a:cubicBezTo>
                <a:cubicBezTo>
                  <a:pt x="290287" y="146709"/>
                  <a:pt x="287751" y="147542"/>
                  <a:pt x="287334" y="147816"/>
                </a:cubicBezTo>
                <a:cubicBezTo>
                  <a:pt x="287109" y="147970"/>
                  <a:pt x="286900" y="148015"/>
                  <a:pt x="286713" y="148015"/>
                </a:cubicBezTo>
                <a:cubicBezTo>
                  <a:pt x="286446" y="148015"/>
                  <a:pt x="286223" y="147923"/>
                  <a:pt x="286055" y="147923"/>
                </a:cubicBezTo>
                <a:cubicBezTo>
                  <a:pt x="286048" y="147923"/>
                  <a:pt x="286042" y="147923"/>
                  <a:pt x="286037" y="147923"/>
                </a:cubicBezTo>
                <a:cubicBezTo>
                  <a:pt x="286025" y="147923"/>
                  <a:pt x="286013" y="147924"/>
                  <a:pt x="286001" y="147924"/>
                </a:cubicBezTo>
                <a:cubicBezTo>
                  <a:pt x="285441" y="147924"/>
                  <a:pt x="284861" y="147636"/>
                  <a:pt x="283346" y="145887"/>
                </a:cubicBezTo>
                <a:cubicBezTo>
                  <a:pt x="281262" y="143470"/>
                  <a:pt x="281441" y="142958"/>
                  <a:pt x="280167" y="142077"/>
                </a:cubicBezTo>
                <a:cubicBezTo>
                  <a:pt x="279786" y="141803"/>
                  <a:pt x="278417" y="140196"/>
                  <a:pt x="278238" y="139779"/>
                </a:cubicBezTo>
                <a:cubicBezTo>
                  <a:pt x="277821" y="138874"/>
                  <a:pt x="279321" y="138755"/>
                  <a:pt x="280226" y="137981"/>
                </a:cubicBezTo>
                <a:cubicBezTo>
                  <a:pt x="280654" y="137627"/>
                  <a:pt x="281094" y="137524"/>
                  <a:pt x="281550" y="137524"/>
                </a:cubicBezTo>
                <a:cubicBezTo>
                  <a:pt x="282186" y="137524"/>
                  <a:pt x="282856" y="137725"/>
                  <a:pt x="283575" y="137725"/>
                </a:cubicBezTo>
                <a:cubicBezTo>
                  <a:pt x="284091" y="137725"/>
                  <a:pt x="284631" y="137621"/>
                  <a:pt x="285203" y="137267"/>
                </a:cubicBezTo>
                <a:cubicBezTo>
                  <a:pt x="286418" y="136505"/>
                  <a:pt x="285572" y="134993"/>
                  <a:pt x="286287" y="134957"/>
                </a:cubicBezTo>
                <a:cubicBezTo>
                  <a:pt x="286296" y="134957"/>
                  <a:pt x="286305" y="134957"/>
                  <a:pt x="286314" y="134957"/>
                </a:cubicBezTo>
                <a:close/>
                <a:moveTo>
                  <a:pt x="143686" y="134617"/>
                </a:moveTo>
                <a:cubicBezTo>
                  <a:pt x="145604" y="134617"/>
                  <a:pt x="146575" y="135019"/>
                  <a:pt x="147126" y="135291"/>
                </a:cubicBezTo>
                <a:cubicBezTo>
                  <a:pt x="147722" y="135588"/>
                  <a:pt x="150258" y="136850"/>
                  <a:pt x="150448" y="139029"/>
                </a:cubicBezTo>
                <a:cubicBezTo>
                  <a:pt x="150484" y="139386"/>
                  <a:pt x="150508" y="140482"/>
                  <a:pt x="148007" y="143375"/>
                </a:cubicBezTo>
                <a:cubicBezTo>
                  <a:pt x="145412" y="146375"/>
                  <a:pt x="144066" y="147923"/>
                  <a:pt x="142030" y="148280"/>
                </a:cubicBezTo>
                <a:cubicBezTo>
                  <a:pt x="141780" y="148325"/>
                  <a:pt x="141551" y="148345"/>
                  <a:pt x="141338" y="148345"/>
                </a:cubicBezTo>
                <a:cubicBezTo>
                  <a:pt x="139494" y="148345"/>
                  <a:pt x="138813" y="146803"/>
                  <a:pt x="135292" y="145768"/>
                </a:cubicBezTo>
                <a:cubicBezTo>
                  <a:pt x="133555" y="145251"/>
                  <a:pt x="132047" y="145128"/>
                  <a:pt x="130767" y="145128"/>
                </a:cubicBezTo>
                <a:cubicBezTo>
                  <a:pt x="129591" y="145128"/>
                  <a:pt x="128605" y="145232"/>
                  <a:pt x="127809" y="145232"/>
                </a:cubicBezTo>
                <a:cubicBezTo>
                  <a:pt x="126816" y="145232"/>
                  <a:pt x="126117" y="145070"/>
                  <a:pt x="125707" y="144339"/>
                </a:cubicBezTo>
                <a:cubicBezTo>
                  <a:pt x="124933" y="142970"/>
                  <a:pt x="125790" y="140660"/>
                  <a:pt x="126814" y="139398"/>
                </a:cubicBezTo>
                <a:cubicBezTo>
                  <a:pt x="128053" y="137862"/>
                  <a:pt x="129267" y="138148"/>
                  <a:pt x="133660" y="136969"/>
                </a:cubicBezTo>
                <a:cubicBezTo>
                  <a:pt x="137982" y="135815"/>
                  <a:pt x="138411" y="135124"/>
                  <a:pt x="141566" y="134755"/>
                </a:cubicBezTo>
                <a:cubicBezTo>
                  <a:pt x="142379" y="134658"/>
                  <a:pt x="143080" y="134617"/>
                  <a:pt x="143686" y="134617"/>
                </a:cubicBezTo>
                <a:close/>
                <a:moveTo>
                  <a:pt x="47081" y="126050"/>
                </a:moveTo>
                <a:cubicBezTo>
                  <a:pt x="47390" y="126050"/>
                  <a:pt x="47661" y="126124"/>
                  <a:pt x="47900" y="126290"/>
                </a:cubicBezTo>
                <a:cubicBezTo>
                  <a:pt x="48697" y="126861"/>
                  <a:pt x="48162" y="127837"/>
                  <a:pt x="49055" y="130707"/>
                </a:cubicBezTo>
                <a:cubicBezTo>
                  <a:pt x="49662" y="132671"/>
                  <a:pt x="50198" y="133112"/>
                  <a:pt x="50126" y="134386"/>
                </a:cubicBezTo>
                <a:cubicBezTo>
                  <a:pt x="50067" y="135422"/>
                  <a:pt x="49638" y="136231"/>
                  <a:pt x="49043" y="137148"/>
                </a:cubicBezTo>
                <a:cubicBezTo>
                  <a:pt x="46780" y="140637"/>
                  <a:pt x="45376" y="140875"/>
                  <a:pt x="43780" y="143315"/>
                </a:cubicBezTo>
                <a:cubicBezTo>
                  <a:pt x="41875" y="146233"/>
                  <a:pt x="42208" y="148447"/>
                  <a:pt x="41196" y="148566"/>
                </a:cubicBezTo>
                <a:cubicBezTo>
                  <a:pt x="41173" y="148569"/>
                  <a:pt x="41149" y="148570"/>
                  <a:pt x="41126" y="148570"/>
                </a:cubicBezTo>
                <a:cubicBezTo>
                  <a:pt x="40064" y="148570"/>
                  <a:pt x="39736" y="145905"/>
                  <a:pt x="37196" y="142863"/>
                </a:cubicBezTo>
                <a:cubicBezTo>
                  <a:pt x="34457" y="139577"/>
                  <a:pt x="31981" y="139267"/>
                  <a:pt x="32100" y="137803"/>
                </a:cubicBezTo>
                <a:cubicBezTo>
                  <a:pt x="32219" y="136207"/>
                  <a:pt x="35112" y="136708"/>
                  <a:pt x="37696" y="133469"/>
                </a:cubicBezTo>
                <a:cubicBezTo>
                  <a:pt x="39101" y="131731"/>
                  <a:pt x="39089" y="130576"/>
                  <a:pt x="40958" y="128968"/>
                </a:cubicBezTo>
                <a:cubicBezTo>
                  <a:pt x="42030" y="128040"/>
                  <a:pt x="43030" y="127575"/>
                  <a:pt x="43804" y="127206"/>
                </a:cubicBezTo>
                <a:cubicBezTo>
                  <a:pt x="45222" y="126545"/>
                  <a:pt x="46280" y="126050"/>
                  <a:pt x="47081" y="126050"/>
                </a:cubicBezTo>
                <a:close/>
                <a:moveTo>
                  <a:pt x="18331" y="125030"/>
                </a:moveTo>
                <a:cubicBezTo>
                  <a:pt x="18414" y="125030"/>
                  <a:pt x="18495" y="125041"/>
                  <a:pt x="18575" y="125063"/>
                </a:cubicBezTo>
                <a:cubicBezTo>
                  <a:pt x="19051" y="125194"/>
                  <a:pt x="19122" y="125659"/>
                  <a:pt x="20753" y="130873"/>
                </a:cubicBezTo>
                <a:cubicBezTo>
                  <a:pt x="21849" y="134410"/>
                  <a:pt x="22004" y="134803"/>
                  <a:pt x="22158" y="135195"/>
                </a:cubicBezTo>
                <a:cubicBezTo>
                  <a:pt x="22801" y="136708"/>
                  <a:pt x="23099" y="137065"/>
                  <a:pt x="23254" y="138053"/>
                </a:cubicBezTo>
                <a:cubicBezTo>
                  <a:pt x="23539" y="140077"/>
                  <a:pt x="22730" y="141744"/>
                  <a:pt x="22587" y="142030"/>
                </a:cubicBezTo>
                <a:cubicBezTo>
                  <a:pt x="21932" y="143327"/>
                  <a:pt x="20956" y="144030"/>
                  <a:pt x="19003" y="145435"/>
                </a:cubicBezTo>
                <a:cubicBezTo>
                  <a:pt x="18586" y="145732"/>
                  <a:pt x="18110" y="146030"/>
                  <a:pt x="17170" y="146625"/>
                </a:cubicBezTo>
                <a:cubicBezTo>
                  <a:pt x="15205" y="147876"/>
                  <a:pt x="14193" y="148507"/>
                  <a:pt x="13586" y="148566"/>
                </a:cubicBezTo>
                <a:cubicBezTo>
                  <a:pt x="13530" y="148572"/>
                  <a:pt x="13469" y="148577"/>
                  <a:pt x="13401" y="148577"/>
                </a:cubicBezTo>
                <a:cubicBezTo>
                  <a:pt x="12928" y="148577"/>
                  <a:pt x="12092" y="148353"/>
                  <a:pt x="10085" y="146804"/>
                </a:cubicBezTo>
                <a:cubicBezTo>
                  <a:pt x="8002" y="145197"/>
                  <a:pt x="7490" y="144351"/>
                  <a:pt x="4751" y="141553"/>
                </a:cubicBezTo>
                <a:cubicBezTo>
                  <a:pt x="2096" y="138863"/>
                  <a:pt x="1299" y="138351"/>
                  <a:pt x="1322" y="137220"/>
                </a:cubicBezTo>
                <a:cubicBezTo>
                  <a:pt x="1370" y="135481"/>
                  <a:pt x="3370" y="134207"/>
                  <a:pt x="3823" y="133910"/>
                </a:cubicBezTo>
                <a:cubicBezTo>
                  <a:pt x="4347" y="133576"/>
                  <a:pt x="4668" y="133469"/>
                  <a:pt x="8657" y="132517"/>
                </a:cubicBezTo>
                <a:cubicBezTo>
                  <a:pt x="10550" y="132076"/>
                  <a:pt x="11038" y="131957"/>
                  <a:pt x="11740" y="131505"/>
                </a:cubicBezTo>
                <a:cubicBezTo>
                  <a:pt x="12729" y="130873"/>
                  <a:pt x="13110" y="130219"/>
                  <a:pt x="13991" y="129111"/>
                </a:cubicBezTo>
                <a:cubicBezTo>
                  <a:pt x="15804" y="126845"/>
                  <a:pt x="17247" y="125030"/>
                  <a:pt x="18331" y="125030"/>
                </a:cubicBezTo>
                <a:close/>
                <a:moveTo>
                  <a:pt x="65613" y="112791"/>
                </a:moveTo>
                <a:cubicBezTo>
                  <a:pt x="67747" y="112791"/>
                  <a:pt x="69533" y="113191"/>
                  <a:pt x="70843" y="113502"/>
                </a:cubicBezTo>
                <a:cubicBezTo>
                  <a:pt x="72760" y="113943"/>
                  <a:pt x="76558" y="114883"/>
                  <a:pt x="80118" y="118193"/>
                </a:cubicBezTo>
                <a:cubicBezTo>
                  <a:pt x="81225" y="119217"/>
                  <a:pt x="82571" y="120491"/>
                  <a:pt x="83583" y="122670"/>
                </a:cubicBezTo>
                <a:cubicBezTo>
                  <a:pt x="84118" y="123801"/>
                  <a:pt x="84309" y="124647"/>
                  <a:pt x="85130" y="130338"/>
                </a:cubicBezTo>
                <a:cubicBezTo>
                  <a:pt x="85964" y="136172"/>
                  <a:pt x="85964" y="136684"/>
                  <a:pt x="85904" y="137362"/>
                </a:cubicBezTo>
                <a:cubicBezTo>
                  <a:pt x="85773" y="138863"/>
                  <a:pt x="85452" y="142256"/>
                  <a:pt x="83190" y="144601"/>
                </a:cubicBezTo>
                <a:cubicBezTo>
                  <a:pt x="82273" y="145554"/>
                  <a:pt x="80404" y="146233"/>
                  <a:pt x="76629" y="147578"/>
                </a:cubicBezTo>
                <a:cubicBezTo>
                  <a:pt x="74189" y="148459"/>
                  <a:pt x="73010" y="148709"/>
                  <a:pt x="72200" y="148864"/>
                </a:cubicBezTo>
                <a:cubicBezTo>
                  <a:pt x="70705" y="149125"/>
                  <a:pt x="69621" y="149315"/>
                  <a:pt x="68792" y="149315"/>
                </a:cubicBezTo>
                <a:cubicBezTo>
                  <a:pt x="68110" y="149315"/>
                  <a:pt x="67600" y="149186"/>
                  <a:pt x="67176" y="148864"/>
                </a:cubicBezTo>
                <a:cubicBezTo>
                  <a:pt x="65259" y="147399"/>
                  <a:pt x="66819" y="144125"/>
                  <a:pt x="64664" y="141613"/>
                </a:cubicBezTo>
                <a:cubicBezTo>
                  <a:pt x="63902" y="140732"/>
                  <a:pt x="63354" y="140708"/>
                  <a:pt x="60235" y="139482"/>
                </a:cubicBezTo>
                <a:cubicBezTo>
                  <a:pt x="56270" y="137934"/>
                  <a:pt x="54281" y="137160"/>
                  <a:pt x="53472" y="136505"/>
                </a:cubicBezTo>
                <a:cubicBezTo>
                  <a:pt x="49876" y="133576"/>
                  <a:pt x="48721" y="125254"/>
                  <a:pt x="51924" y="119682"/>
                </a:cubicBezTo>
                <a:cubicBezTo>
                  <a:pt x="54353" y="115455"/>
                  <a:pt x="58508" y="114205"/>
                  <a:pt x="60806" y="113502"/>
                </a:cubicBezTo>
                <a:cubicBezTo>
                  <a:pt x="62543" y="112976"/>
                  <a:pt x="64159" y="112791"/>
                  <a:pt x="65613" y="112791"/>
                </a:cubicBezTo>
                <a:close/>
                <a:moveTo>
                  <a:pt x="361172" y="138790"/>
                </a:moveTo>
                <a:cubicBezTo>
                  <a:pt x="361178" y="138790"/>
                  <a:pt x="361183" y="138790"/>
                  <a:pt x="361189" y="138791"/>
                </a:cubicBezTo>
                <a:cubicBezTo>
                  <a:pt x="361332" y="138803"/>
                  <a:pt x="361344" y="139005"/>
                  <a:pt x="361867" y="140137"/>
                </a:cubicBezTo>
                <a:cubicBezTo>
                  <a:pt x="361987" y="140398"/>
                  <a:pt x="362070" y="140589"/>
                  <a:pt x="362189" y="140815"/>
                </a:cubicBezTo>
                <a:cubicBezTo>
                  <a:pt x="362308" y="141029"/>
                  <a:pt x="362439" y="141268"/>
                  <a:pt x="362641" y="141541"/>
                </a:cubicBezTo>
                <a:cubicBezTo>
                  <a:pt x="362796" y="141780"/>
                  <a:pt x="362879" y="141839"/>
                  <a:pt x="363141" y="142149"/>
                </a:cubicBezTo>
                <a:cubicBezTo>
                  <a:pt x="363618" y="142732"/>
                  <a:pt x="363570" y="142756"/>
                  <a:pt x="363749" y="142958"/>
                </a:cubicBezTo>
                <a:cubicBezTo>
                  <a:pt x="364130" y="143327"/>
                  <a:pt x="364344" y="143220"/>
                  <a:pt x="365094" y="143566"/>
                </a:cubicBezTo>
                <a:cubicBezTo>
                  <a:pt x="365737" y="143863"/>
                  <a:pt x="366106" y="144042"/>
                  <a:pt x="366308" y="144423"/>
                </a:cubicBezTo>
                <a:cubicBezTo>
                  <a:pt x="366511" y="144768"/>
                  <a:pt x="366428" y="145018"/>
                  <a:pt x="366308" y="146387"/>
                </a:cubicBezTo>
                <a:cubicBezTo>
                  <a:pt x="366213" y="147626"/>
                  <a:pt x="366166" y="148268"/>
                  <a:pt x="366249" y="148673"/>
                </a:cubicBezTo>
                <a:cubicBezTo>
                  <a:pt x="366511" y="149721"/>
                  <a:pt x="367118" y="149959"/>
                  <a:pt x="366987" y="150376"/>
                </a:cubicBezTo>
                <a:cubicBezTo>
                  <a:pt x="366857" y="150743"/>
                  <a:pt x="366285" y="150923"/>
                  <a:pt x="365636" y="150923"/>
                </a:cubicBezTo>
                <a:cubicBezTo>
                  <a:pt x="365276" y="150923"/>
                  <a:pt x="364891" y="150868"/>
                  <a:pt x="364546" y="150757"/>
                </a:cubicBezTo>
                <a:cubicBezTo>
                  <a:pt x="364249" y="150662"/>
                  <a:pt x="363832" y="150483"/>
                  <a:pt x="363153" y="149935"/>
                </a:cubicBezTo>
                <a:cubicBezTo>
                  <a:pt x="362701" y="149542"/>
                  <a:pt x="362058" y="148947"/>
                  <a:pt x="361034" y="147447"/>
                </a:cubicBezTo>
                <a:cubicBezTo>
                  <a:pt x="359986" y="145935"/>
                  <a:pt x="359522" y="144947"/>
                  <a:pt x="358903" y="143577"/>
                </a:cubicBezTo>
                <a:cubicBezTo>
                  <a:pt x="358391" y="142482"/>
                  <a:pt x="358296" y="142077"/>
                  <a:pt x="358438" y="141684"/>
                </a:cubicBezTo>
                <a:cubicBezTo>
                  <a:pt x="358712" y="141006"/>
                  <a:pt x="359510" y="141208"/>
                  <a:pt x="360272" y="140303"/>
                </a:cubicBezTo>
                <a:cubicBezTo>
                  <a:pt x="360866" y="139581"/>
                  <a:pt x="360925" y="138790"/>
                  <a:pt x="361172" y="138790"/>
                </a:cubicBezTo>
                <a:close/>
                <a:moveTo>
                  <a:pt x="321480" y="142781"/>
                </a:moveTo>
                <a:cubicBezTo>
                  <a:pt x="322277" y="142781"/>
                  <a:pt x="323664" y="145206"/>
                  <a:pt x="325696" y="146173"/>
                </a:cubicBezTo>
                <a:cubicBezTo>
                  <a:pt x="327196" y="146887"/>
                  <a:pt x="328006" y="146792"/>
                  <a:pt x="328197" y="147459"/>
                </a:cubicBezTo>
                <a:cubicBezTo>
                  <a:pt x="328411" y="148149"/>
                  <a:pt x="327792" y="149185"/>
                  <a:pt x="327018" y="149566"/>
                </a:cubicBezTo>
                <a:cubicBezTo>
                  <a:pt x="326818" y="149665"/>
                  <a:pt x="326646" y="149699"/>
                  <a:pt x="326482" y="149699"/>
                </a:cubicBezTo>
                <a:cubicBezTo>
                  <a:pt x="326109" y="149699"/>
                  <a:pt x="325776" y="149522"/>
                  <a:pt x="325247" y="149522"/>
                </a:cubicBezTo>
                <a:cubicBezTo>
                  <a:pt x="325106" y="149522"/>
                  <a:pt x="324952" y="149535"/>
                  <a:pt x="324779" y="149566"/>
                </a:cubicBezTo>
                <a:cubicBezTo>
                  <a:pt x="323898" y="149709"/>
                  <a:pt x="323791" y="150126"/>
                  <a:pt x="322279" y="150947"/>
                </a:cubicBezTo>
                <a:cubicBezTo>
                  <a:pt x="321201" y="151527"/>
                  <a:pt x="319709" y="152024"/>
                  <a:pt x="319142" y="152024"/>
                </a:cubicBezTo>
                <a:cubicBezTo>
                  <a:pt x="318963" y="152024"/>
                  <a:pt x="318876" y="151975"/>
                  <a:pt x="318922" y="151864"/>
                </a:cubicBezTo>
                <a:cubicBezTo>
                  <a:pt x="319505" y="150483"/>
                  <a:pt x="320672" y="149209"/>
                  <a:pt x="320291" y="146256"/>
                </a:cubicBezTo>
                <a:cubicBezTo>
                  <a:pt x="319993" y="144006"/>
                  <a:pt x="319267" y="144292"/>
                  <a:pt x="321267" y="142851"/>
                </a:cubicBezTo>
                <a:cubicBezTo>
                  <a:pt x="321333" y="142803"/>
                  <a:pt x="321404" y="142781"/>
                  <a:pt x="321480" y="142781"/>
                </a:cubicBezTo>
                <a:close/>
                <a:moveTo>
                  <a:pt x="132697" y="145694"/>
                </a:moveTo>
                <a:cubicBezTo>
                  <a:pt x="132739" y="145694"/>
                  <a:pt x="132778" y="145695"/>
                  <a:pt x="132815" y="145697"/>
                </a:cubicBezTo>
                <a:cubicBezTo>
                  <a:pt x="134018" y="145709"/>
                  <a:pt x="134887" y="146435"/>
                  <a:pt x="135661" y="147078"/>
                </a:cubicBezTo>
                <a:cubicBezTo>
                  <a:pt x="136625" y="147899"/>
                  <a:pt x="137220" y="148388"/>
                  <a:pt x="137244" y="149102"/>
                </a:cubicBezTo>
                <a:cubicBezTo>
                  <a:pt x="137244" y="149662"/>
                  <a:pt x="136387" y="150304"/>
                  <a:pt x="134732" y="151567"/>
                </a:cubicBezTo>
                <a:cubicBezTo>
                  <a:pt x="133846" y="152252"/>
                  <a:pt x="133532" y="152428"/>
                  <a:pt x="133350" y="152428"/>
                </a:cubicBezTo>
                <a:cubicBezTo>
                  <a:pt x="133305" y="152428"/>
                  <a:pt x="133267" y="152417"/>
                  <a:pt x="133232" y="152400"/>
                </a:cubicBezTo>
                <a:cubicBezTo>
                  <a:pt x="132589" y="152102"/>
                  <a:pt x="133232" y="150519"/>
                  <a:pt x="132398" y="148733"/>
                </a:cubicBezTo>
                <a:cubicBezTo>
                  <a:pt x="131767" y="147364"/>
                  <a:pt x="130803" y="147018"/>
                  <a:pt x="130981" y="146423"/>
                </a:cubicBezTo>
                <a:cubicBezTo>
                  <a:pt x="131137" y="145857"/>
                  <a:pt x="132121" y="145694"/>
                  <a:pt x="132697" y="145694"/>
                </a:cubicBezTo>
                <a:close/>
                <a:moveTo>
                  <a:pt x="139646" y="110911"/>
                </a:moveTo>
                <a:cubicBezTo>
                  <a:pt x="140511" y="110911"/>
                  <a:pt x="142261" y="111323"/>
                  <a:pt x="145078" y="111323"/>
                </a:cubicBezTo>
                <a:cubicBezTo>
                  <a:pt x="147648" y="111323"/>
                  <a:pt x="147876" y="110989"/>
                  <a:pt x="150424" y="110989"/>
                </a:cubicBezTo>
                <a:cubicBezTo>
                  <a:pt x="150509" y="110989"/>
                  <a:pt x="150596" y="110989"/>
                  <a:pt x="150686" y="110990"/>
                </a:cubicBezTo>
                <a:cubicBezTo>
                  <a:pt x="153746" y="111014"/>
                  <a:pt x="155270" y="111014"/>
                  <a:pt x="156747" y="111943"/>
                </a:cubicBezTo>
                <a:cubicBezTo>
                  <a:pt x="158342" y="112931"/>
                  <a:pt x="159283" y="114574"/>
                  <a:pt x="159545" y="115967"/>
                </a:cubicBezTo>
                <a:cubicBezTo>
                  <a:pt x="159711" y="116860"/>
                  <a:pt x="159604" y="117693"/>
                  <a:pt x="159592" y="117836"/>
                </a:cubicBezTo>
                <a:cubicBezTo>
                  <a:pt x="159461" y="118801"/>
                  <a:pt x="159128" y="119444"/>
                  <a:pt x="159009" y="119705"/>
                </a:cubicBezTo>
                <a:cubicBezTo>
                  <a:pt x="157866" y="122337"/>
                  <a:pt x="160830" y="127147"/>
                  <a:pt x="161700" y="128587"/>
                </a:cubicBezTo>
                <a:cubicBezTo>
                  <a:pt x="162057" y="129183"/>
                  <a:pt x="162688" y="130123"/>
                  <a:pt x="162593" y="131362"/>
                </a:cubicBezTo>
                <a:cubicBezTo>
                  <a:pt x="162521" y="132433"/>
                  <a:pt x="161973" y="133207"/>
                  <a:pt x="161807" y="133433"/>
                </a:cubicBezTo>
                <a:cubicBezTo>
                  <a:pt x="161045" y="134469"/>
                  <a:pt x="159914" y="135041"/>
                  <a:pt x="158866" y="135362"/>
                </a:cubicBezTo>
                <a:cubicBezTo>
                  <a:pt x="159295" y="135398"/>
                  <a:pt x="159795" y="135434"/>
                  <a:pt x="160426" y="135517"/>
                </a:cubicBezTo>
                <a:cubicBezTo>
                  <a:pt x="162152" y="135696"/>
                  <a:pt x="163033" y="135779"/>
                  <a:pt x="163224" y="135898"/>
                </a:cubicBezTo>
                <a:cubicBezTo>
                  <a:pt x="164736" y="136827"/>
                  <a:pt x="164402" y="138386"/>
                  <a:pt x="166486" y="141387"/>
                </a:cubicBezTo>
                <a:cubicBezTo>
                  <a:pt x="167081" y="142244"/>
                  <a:pt x="167522" y="142732"/>
                  <a:pt x="169177" y="145054"/>
                </a:cubicBezTo>
                <a:cubicBezTo>
                  <a:pt x="169701" y="145792"/>
                  <a:pt x="170236" y="146554"/>
                  <a:pt x="170486" y="147804"/>
                </a:cubicBezTo>
                <a:cubicBezTo>
                  <a:pt x="170546" y="148280"/>
                  <a:pt x="170736" y="149292"/>
                  <a:pt x="170451" y="150221"/>
                </a:cubicBezTo>
                <a:cubicBezTo>
                  <a:pt x="170129" y="151305"/>
                  <a:pt x="169236" y="151959"/>
                  <a:pt x="167284" y="152436"/>
                </a:cubicBezTo>
                <a:cubicBezTo>
                  <a:pt x="166096" y="152733"/>
                  <a:pt x="165093" y="152817"/>
                  <a:pt x="164179" y="152817"/>
                </a:cubicBezTo>
                <a:cubicBezTo>
                  <a:pt x="163298" y="152817"/>
                  <a:pt x="162500" y="152739"/>
                  <a:pt x="161700" y="152698"/>
                </a:cubicBezTo>
                <a:cubicBezTo>
                  <a:pt x="161306" y="152678"/>
                  <a:pt x="160954" y="152669"/>
                  <a:pt x="160635" y="152669"/>
                </a:cubicBezTo>
                <a:cubicBezTo>
                  <a:pt x="158103" y="152669"/>
                  <a:pt x="157740" y="153217"/>
                  <a:pt x="156486" y="153217"/>
                </a:cubicBezTo>
                <a:cubicBezTo>
                  <a:pt x="156165" y="153217"/>
                  <a:pt x="155785" y="153181"/>
                  <a:pt x="155294" y="153090"/>
                </a:cubicBezTo>
                <a:cubicBezTo>
                  <a:pt x="151436" y="152388"/>
                  <a:pt x="151317" y="150293"/>
                  <a:pt x="147853" y="150221"/>
                </a:cubicBezTo>
                <a:cubicBezTo>
                  <a:pt x="146983" y="150197"/>
                  <a:pt x="145805" y="150304"/>
                  <a:pt x="145328" y="149292"/>
                </a:cubicBezTo>
                <a:cubicBezTo>
                  <a:pt x="144888" y="148352"/>
                  <a:pt x="145186" y="146685"/>
                  <a:pt x="145614" y="146542"/>
                </a:cubicBezTo>
                <a:cubicBezTo>
                  <a:pt x="145635" y="146535"/>
                  <a:pt x="145656" y="146532"/>
                  <a:pt x="145676" y="146532"/>
                </a:cubicBezTo>
                <a:cubicBezTo>
                  <a:pt x="146091" y="146532"/>
                  <a:pt x="146353" y="147988"/>
                  <a:pt x="147103" y="148102"/>
                </a:cubicBezTo>
                <a:cubicBezTo>
                  <a:pt x="147132" y="148106"/>
                  <a:pt x="147162" y="148108"/>
                  <a:pt x="147191" y="148108"/>
                </a:cubicBezTo>
                <a:cubicBezTo>
                  <a:pt x="148093" y="148108"/>
                  <a:pt x="149021" y="146222"/>
                  <a:pt x="149424" y="144828"/>
                </a:cubicBezTo>
                <a:cubicBezTo>
                  <a:pt x="149829" y="143458"/>
                  <a:pt x="149591" y="143089"/>
                  <a:pt x="150079" y="141553"/>
                </a:cubicBezTo>
                <a:cubicBezTo>
                  <a:pt x="150270" y="140958"/>
                  <a:pt x="150603" y="139934"/>
                  <a:pt x="151282" y="139065"/>
                </a:cubicBezTo>
                <a:cubicBezTo>
                  <a:pt x="152020" y="138148"/>
                  <a:pt x="152508" y="138220"/>
                  <a:pt x="154080" y="137243"/>
                </a:cubicBezTo>
                <a:cubicBezTo>
                  <a:pt x="155127" y="136588"/>
                  <a:pt x="155425" y="136243"/>
                  <a:pt x="155711" y="135969"/>
                </a:cubicBezTo>
                <a:lnTo>
                  <a:pt x="155711" y="135969"/>
                </a:lnTo>
                <a:cubicBezTo>
                  <a:pt x="155442" y="135987"/>
                  <a:pt x="155185" y="135994"/>
                  <a:pt x="154938" y="135994"/>
                </a:cubicBezTo>
                <a:cubicBezTo>
                  <a:pt x="154343" y="135994"/>
                  <a:pt x="153809" y="135952"/>
                  <a:pt x="153329" y="135910"/>
                </a:cubicBezTo>
                <a:cubicBezTo>
                  <a:pt x="152175" y="135826"/>
                  <a:pt x="151222" y="135636"/>
                  <a:pt x="149770" y="135255"/>
                </a:cubicBezTo>
                <a:cubicBezTo>
                  <a:pt x="145721" y="134231"/>
                  <a:pt x="143697" y="133707"/>
                  <a:pt x="143269" y="133017"/>
                </a:cubicBezTo>
                <a:cubicBezTo>
                  <a:pt x="142447" y="131671"/>
                  <a:pt x="143947" y="130659"/>
                  <a:pt x="144162" y="126468"/>
                </a:cubicBezTo>
                <a:cubicBezTo>
                  <a:pt x="144185" y="125790"/>
                  <a:pt x="144162" y="125135"/>
                  <a:pt x="144102" y="123861"/>
                </a:cubicBezTo>
                <a:cubicBezTo>
                  <a:pt x="143888" y="119408"/>
                  <a:pt x="143781" y="117181"/>
                  <a:pt x="142876" y="115491"/>
                </a:cubicBezTo>
                <a:cubicBezTo>
                  <a:pt x="141340" y="112657"/>
                  <a:pt x="138637" y="111788"/>
                  <a:pt x="139042" y="111121"/>
                </a:cubicBezTo>
                <a:cubicBezTo>
                  <a:pt x="139129" y="110967"/>
                  <a:pt x="139327" y="110911"/>
                  <a:pt x="139646" y="110911"/>
                </a:cubicBezTo>
                <a:close/>
                <a:moveTo>
                  <a:pt x="363867" y="151931"/>
                </a:moveTo>
                <a:cubicBezTo>
                  <a:pt x="364299" y="151931"/>
                  <a:pt x="365426" y="152603"/>
                  <a:pt x="365787" y="152603"/>
                </a:cubicBezTo>
                <a:cubicBezTo>
                  <a:pt x="365840" y="152603"/>
                  <a:pt x="365876" y="152588"/>
                  <a:pt x="365892" y="152555"/>
                </a:cubicBezTo>
                <a:cubicBezTo>
                  <a:pt x="365987" y="152364"/>
                  <a:pt x="366058" y="152198"/>
                  <a:pt x="366154" y="152126"/>
                </a:cubicBezTo>
                <a:cubicBezTo>
                  <a:pt x="366170" y="152108"/>
                  <a:pt x="366187" y="152100"/>
                  <a:pt x="366207" y="152100"/>
                </a:cubicBezTo>
                <a:cubicBezTo>
                  <a:pt x="366308" y="152100"/>
                  <a:pt x="366463" y="152308"/>
                  <a:pt x="366701" y="152567"/>
                </a:cubicBezTo>
                <a:cubicBezTo>
                  <a:pt x="367059" y="152983"/>
                  <a:pt x="366987" y="153174"/>
                  <a:pt x="367285" y="153400"/>
                </a:cubicBezTo>
                <a:cubicBezTo>
                  <a:pt x="367547" y="153650"/>
                  <a:pt x="367761" y="153555"/>
                  <a:pt x="367940" y="153805"/>
                </a:cubicBezTo>
                <a:cubicBezTo>
                  <a:pt x="368011" y="153924"/>
                  <a:pt x="368035" y="154091"/>
                  <a:pt x="368083" y="154424"/>
                </a:cubicBezTo>
                <a:cubicBezTo>
                  <a:pt x="368130" y="154817"/>
                  <a:pt x="368154" y="155007"/>
                  <a:pt x="368083" y="155115"/>
                </a:cubicBezTo>
                <a:cubicBezTo>
                  <a:pt x="368023" y="155198"/>
                  <a:pt x="367797" y="155246"/>
                  <a:pt x="367356" y="155341"/>
                </a:cubicBezTo>
                <a:cubicBezTo>
                  <a:pt x="366940" y="155424"/>
                  <a:pt x="366904" y="155424"/>
                  <a:pt x="366832" y="155460"/>
                </a:cubicBezTo>
                <a:cubicBezTo>
                  <a:pt x="366594" y="155519"/>
                  <a:pt x="366428" y="155591"/>
                  <a:pt x="366189" y="155674"/>
                </a:cubicBezTo>
                <a:cubicBezTo>
                  <a:pt x="365689" y="155888"/>
                  <a:pt x="365773" y="155888"/>
                  <a:pt x="365654" y="155900"/>
                </a:cubicBezTo>
                <a:cubicBezTo>
                  <a:pt x="365228" y="155975"/>
                  <a:pt x="364726" y="156259"/>
                  <a:pt x="364514" y="156259"/>
                </a:cubicBezTo>
                <a:cubicBezTo>
                  <a:pt x="364489" y="156259"/>
                  <a:pt x="364468" y="156255"/>
                  <a:pt x="364451" y="156246"/>
                </a:cubicBezTo>
                <a:cubicBezTo>
                  <a:pt x="364344" y="156186"/>
                  <a:pt x="363808" y="156210"/>
                  <a:pt x="363772" y="156150"/>
                </a:cubicBezTo>
                <a:cubicBezTo>
                  <a:pt x="363570" y="155900"/>
                  <a:pt x="363951" y="154805"/>
                  <a:pt x="364070" y="154400"/>
                </a:cubicBezTo>
                <a:cubicBezTo>
                  <a:pt x="364261" y="153698"/>
                  <a:pt x="363368" y="152209"/>
                  <a:pt x="363749" y="151959"/>
                </a:cubicBezTo>
                <a:cubicBezTo>
                  <a:pt x="363778" y="151940"/>
                  <a:pt x="363818" y="151931"/>
                  <a:pt x="363867" y="151931"/>
                </a:cubicBezTo>
                <a:close/>
                <a:moveTo>
                  <a:pt x="176964" y="132397"/>
                </a:moveTo>
                <a:cubicBezTo>
                  <a:pt x="178236" y="132397"/>
                  <a:pt x="179350" y="132884"/>
                  <a:pt x="179821" y="133112"/>
                </a:cubicBezTo>
                <a:cubicBezTo>
                  <a:pt x="180595" y="133517"/>
                  <a:pt x="181095" y="134005"/>
                  <a:pt x="182107" y="134993"/>
                </a:cubicBezTo>
                <a:cubicBezTo>
                  <a:pt x="184607" y="137434"/>
                  <a:pt x="184381" y="138220"/>
                  <a:pt x="185988" y="139279"/>
                </a:cubicBezTo>
                <a:cubicBezTo>
                  <a:pt x="187358" y="140172"/>
                  <a:pt x="187608" y="139684"/>
                  <a:pt x="189679" y="140934"/>
                </a:cubicBezTo>
                <a:cubicBezTo>
                  <a:pt x="190537" y="141434"/>
                  <a:pt x="190572" y="141589"/>
                  <a:pt x="192084" y="142577"/>
                </a:cubicBezTo>
                <a:cubicBezTo>
                  <a:pt x="194466" y="144173"/>
                  <a:pt x="194477" y="143911"/>
                  <a:pt x="194966" y="144458"/>
                </a:cubicBezTo>
                <a:cubicBezTo>
                  <a:pt x="195811" y="145399"/>
                  <a:pt x="196073" y="146887"/>
                  <a:pt x="196561" y="149840"/>
                </a:cubicBezTo>
                <a:cubicBezTo>
                  <a:pt x="196930" y="152078"/>
                  <a:pt x="197109" y="153210"/>
                  <a:pt x="196752" y="154031"/>
                </a:cubicBezTo>
                <a:cubicBezTo>
                  <a:pt x="195918" y="156008"/>
                  <a:pt x="193585" y="156531"/>
                  <a:pt x="192977" y="156662"/>
                </a:cubicBezTo>
                <a:cubicBezTo>
                  <a:pt x="192631" y="156742"/>
                  <a:pt x="192360" y="156774"/>
                  <a:pt x="192095" y="156774"/>
                </a:cubicBezTo>
                <a:cubicBezTo>
                  <a:pt x="191414" y="156774"/>
                  <a:pt x="190773" y="156565"/>
                  <a:pt x="188989" y="156436"/>
                </a:cubicBezTo>
                <a:cubicBezTo>
                  <a:pt x="188415" y="156398"/>
                  <a:pt x="187958" y="156385"/>
                  <a:pt x="187567" y="156385"/>
                </a:cubicBezTo>
                <a:cubicBezTo>
                  <a:pt x="186501" y="156385"/>
                  <a:pt x="185932" y="156488"/>
                  <a:pt x="184850" y="156488"/>
                </a:cubicBezTo>
                <a:cubicBezTo>
                  <a:pt x="184454" y="156488"/>
                  <a:pt x="183988" y="156474"/>
                  <a:pt x="183405" y="156436"/>
                </a:cubicBezTo>
                <a:cubicBezTo>
                  <a:pt x="181273" y="156305"/>
                  <a:pt x="180202" y="156234"/>
                  <a:pt x="178821" y="155662"/>
                </a:cubicBezTo>
                <a:cubicBezTo>
                  <a:pt x="176940" y="154900"/>
                  <a:pt x="175713" y="153757"/>
                  <a:pt x="174832" y="152912"/>
                </a:cubicBezTo>
                <a:cubicBezTo>
                  <a:pt x="173511" y="151650"/>
                  <a:pt x="172713" y="150495"/>
                  <a:pt x="171844" y="149173"/>
                </a:cubicBezTo>
                <a:cubicBezTo>
                  <a:pt x="170665" y="147423"/>
                  <a:pt x="170629" y="147006"/>
                  <a:pt x="168653" y="143232"/>
                </a:cubicBezTo>
                <a:cubicBezTo>
                  <a:pt x="166498" y="139124"/>
                  <a:pt x="165783" y="138160"/>
                  <a:pt x="166164" y="136862"/>
                </a:cubicBezTo>
                <a:cubicBezTo>
                  <a:pt x="166581" y="135457"/>
                  <a:pt x="167950" y="134767"/>
                  <a:pt x="168165" y="134660"/>
                </a:cubicBezTo>
                <a:cubicBezTo>
                  <a:pt x="168649" y="134425"/>
                  <a:pt x="169093" y="134350"/>
                  <a:pt x="169520" y="134350"/>
                </a:cubicBezTo>
                <a:cubicBezTo>
                  <a:pt x="170295" y="134350"/>
                  <a:pt x="171013" y="134599"/>
                  <a:pt x="171804" y="134599"/>
                </a:cubicBezTo>
                <a:cubicBezTo>
                  <a:pt x="172281" y="134599"/>
                  <a:pt x="172785" y="134509"/>
                  <a:pt x="173344" y="134219"/>
                </a:cubicBezTo>
                <a:cubicBezTo>
                  <a:pt x="174344" y="133695"/>
                  <a:pt x="174082" y="133279"/>
                  <a:pt x="175130" y="132790"/>
                </a:cubicBezTo>
                <a:cubicBezTo>
                  <a:pt x="175743" y="132503"/>
                  <a:pt x="176371" y="132397"/>
                  <a:pt x="176964" y="132397"/>
                </a:cubicBezTo>
                <a:close/>
                <a:moveTo>
                  <a:pt x="99394" y="0"/>
                </a:moveTo>
                <a:cubicBezTo>
                  <a:pt x="99335" y="238"/>
                  <a:pt x="99275" y="536"/>
                  <a:pt x="99156" y="881"/>
                </a:cubicBezTo>
                <a:cubicBezTo>
                  <a:pt x="98692" y="2370"/>
                  <a:pt x="98358" y="2370"/>
                  <a:pt x="96977" y="5060"/>
                </a:cubicBezTo>
                <a:cubicBezTo>
                  <a:pt x="95858" y="7239"/>
                  <a:pt x="95310" y="8323"/>
                  <a:pt x="95358" y="9061"/>
                </a:cubicBezTo>
                <a:cubicBezTo>
                  <a:pt x="95346" y="10156"/>
                  <a:pt x="95822" y="11121"/>
                  <a:pt x="95370" y="12466"/>
                </a:cubicBezTo>
                <a:cubicBezTo>
                  <a:pt x="95239" y="12859"/>
                  <a:pt x="95084" y="13145"/>
                  <a:pt x="95048" y="13192"/>
                </a:cubicBezTo>
                <a:cubicBezTo>
                  <a:pt x="94013" y="14038"/>
                  <a:pt x="92989" y="15038"/>
                  <a:pt x="91536" y="15538"/>
                </a:cubicBezTo>
                <a:cubicBezTo>
                  <a:pt x="91476" y="15560"/>
                  <a:pt x="91416" y="15570"/>
                  <a:pt x="91358" y="15570"/>
                </a:cubicBezTo>
                <a:cubicBezTo>
                  <a:pt x="90398" y="15570"/>
                  <a:pt x="89764" y="12748"/>
                  <a:pt x="89607" y="12097"/>
                </a:cubicBezTo>
                <a:cubicBezTo>
                  <a:pt x="89583" y="11954"/>
                  <a:pt x="89488" y="11371"/>
                  <a:pt x="89310" y="10216"/>
                </a:cubicBezTo>
                <a:cubicBezTo>
                  <a:pt x="89143" y="9156"/>
                  <a:pt x="89071" y="8620"/>
                  <a:pt x="89060" y="8454"/>
                </a:cubicBezTo>
                <a:cubicBezTo>
                  <a:pt x="88940" y="7311"/>
                  <a:pt x="89036" y="7013"/>
                  <a:pt x="88940" y="5513"/>
                </a:cubicBezTo>
                <a:cubicBezTo>
                  <a:pt x="88869" y="4417"/>
                  <a:pt x="88821" y="4441"/>
                  <a:pt x="88821" y="4036"/>
                </a:cubicBezTo>
                <a:cubicBezTo>
                  <a:pt x="88810" y="2596"/>
                  <a:pt x="89464" y="1655"/>
                  <a:pt x="90119" y="405"/>
                </a:cubicBezTo>
                <a:cubicBezTo>
                  <a:pt x="90191" y="274"/>
                  <a:pt x="90250" y="155"/>
                  <a:pt x="90310" y="36"/>
                </a:cubicBezTo>
                <a:lnTo>
                  <a:pt x="88071" y="36"/>
                </a:lnTo>
                <a:cubicBezTo>
                  <a:pt x="88583" y="1524"/>
                  <a:pt x="87774" y="3334"/>
                  <a:pt x="87678" y="6644"/>
                </a:cubicBezTo>
                <a:cubicBezTo>
                  <a:pt x="87452" y="14014"/>
                  <a:pt x="91119" y="15502"/>
                  <a:pt x="90012" y="20396"/>
                </a:cubicBezTo>
                <a:cubicBezTo>
                  <a:pt x="89202" y="23979"/>
                  <a:pt x="86321" y="27313"/>
                  <a:pt x="83225" y="28004"/>
                </a:cubicBezTo>
                <a:cubicBezTo>
                  <a:pt x="82892" y="28076"/>
                  <a:pt x="82597" y="28109"/>
                  <a:pt x="82325" y="28109"/>
                </a:cubicBezTo>
                <a:cubicBezTo>
                  <a:pt x="80550" y="28109"/>
                  <a:pt x="79711" y="26721"/>
                  <a:pt x="74879" y="26039"/>
                </a:cubicBezTo>
                <a:cubicBezTo>
                  <a:pt x="71545" y="25563"/>
                  <a:pt x="70271" y="25992"/>
                  <a:pt x="67866" y="24813"/>
                </a:cubicBezTo>
                <a:cubicBezTo>
                  <a:pt x="66842" y="24313"/>
                  <a:pt x="65247" y="23503"/>
                  <a:pt x="63961" y="21634"/>
                </a:cubicBezTo>
                <a:cubicBezTo>
                  <a:pt x="63806" y="21372"/>
                  <a:pt x="61699" y="18205"/>
                  <a:pt x="62401" y="14383"/>
                </a:cubicBezTo>
                <a:cubicBezTo>
                  <a:pt x="62794" y="12252"/>
                  <a:pt x="63664" y="11990"/>
                  <a:pt x="65068" y="9228"/>
                </a:cubicBezTo>
                <a:cubicBezTo>
                  <a:pt x="67450" y="4525"/>
                  <a:pt x="66033" y="3072"/>
                  <a:pt x="67735" y="762"/>
                </a:cubicBezTo>
                <a:cubicBezTo>
                  <a:pt x="67926" y="500"/>
                  <a:pt x="68128" y="274"/>
                  <a:pt x="68378" y="48"/>
                </a:cubicBezTo>
                <a:lnTo>
                  <a:pt x="67438" y="48"/>
                </a:lnTo>
                <a:cubicBezTo>
                  <a:pt x="67188" y="346"/>
                  <a:pt x="66914" y="631"/>
                  <a:pt x="66723" y="810"/>
                </a:cubicBezTo>
                <a:cubicBezTo>
                  <a:pt x="65922" y="1524"/>
                  <a:pt x="65444" y="3716"/>
                  <a:pt x="65132" y="3716"/>
                </a:cubicBezTo>
                <a:cubicBezTo>
                  <a:pt x="65106" y="3716"/>
                  <a:pt x="65081" y="3701"/>
                  <a:pt x="65057" y="3667"/>
                </a:cubicBezTo>
                <a:cubicBezTo>
                  <a:pt x="64890" y="3453"/>
                  <a:pt x="65104" y="1227"/>
                  <a:pt x="65104" y="60"/>
                </a:cubicBezTo>
                <a:lnTo>
                  <a:pt x="64140" y="60"/>
                </a:lnTo>
                <a:cubicBezTo>
                  <a:pt x="64247" y="1846"/>
                  <a:pt x="64009" y="3263"/>
                  <a:pt x="63914" y="3870"/>
                </a:cubicBezTo>
                <a:cubicBezTo>
                  <a:pt x="63818" y="4370"/>
                  <a:pt x="63437" y="6537"/>
                  <a:pt x="62401" y="8299"/>
                </a:cubicBezTo>
                <a:cubicBezTo>
                  <a:pt x="60889" y="10883"/>
                  <a:pt x="58020" y="12442"/>
                  <a:pt x="46388" y="13990"/>
                </a:cubicBezTo>
                <a:cubicBezTo>
                  <a:pt x="36446" y="15324"/>
                  <a:pt x="34029" y="14800"/>
                  <a:pt x="31374" y="17491"/>
                </a:cubicBezTo>
                <a:cubicBezTo>
                  <a:pt x="28332" y="20591"/>
                  <a:pt x="28232" y="24671"/>
                  <a:pt x="26590" y="24671"/>
                </a:cubicBezTo>
                <a:cubicBezTo>
                  <a:pt x="26573" y="24671"/>
                  <a:pt x="26557" y="24671"/>
                  <a:pt x="26540" y="24670"/>
                </a:cubicBezTo>
                <a:cubicBezTo>
                  <a:pt x="25111" y="24610"/>
                  <a:pt x="24885" y="21658"/>
                  <a:pt x="21694" y="15645"/>
                </a:cubicBezTo>
                <a:cubicBezTo>
                  <a:pt x="19122" y="10799"/>
                  <a:pt x="18146" y="10573"/>
                  <a:pt x="18205" y="8835"/>
                </a:cubicBezTo>
                <a:cubicBezTo>
                  <a:pt x="18289" y="5810"/>
                  <a:pt x="21325" y="4394"/>
                  <a:pt x="27385" y="48"/>
                </a:cubicBezTo>
                <a:lnTo>
                  <a:pt x="23944" y="48"/>
                </a:lnTo>
                <a:cubicBezTo>
                  <a:pt x="23325" y="536"/>
                  <a:pt x="22587" y="1155"/>
                  <a:pt x="21968" y="1750"/>
                </a:cubicBezTo>
                <a:cubicBezTo>
                  <a:pt x="20134" y="3489"/>
                  <a:pt x="18360" y="5775"/>
                  <a:pt x="16717" y="6251"/>
                </a:cubicBezTo>
                <a:cubicBezTo>
                  <a:pt x="16695" y="6257"/>
                  <a:pt x="16674" y="6260"/>
                  <a:pt x="16653" y="6260"/>
                </a:cubicBezTo>
                <a:cubicBezTo>
                  <a:pt x="16074" y="6260"/>
                  <a:pt x="15750" y="3982"/>
                  <a:pt x="15360" y="3798"/>
                </a:cubicBezTo>
                <a:cubicBezTo>
                  <a:pt x="14348" y="3322"/>
                  <a:pt x="14062" y="1822"/>
                  <a:pt x="14014" y="1596"/>
                </a:cubicBezTo>
                <a:cubicBezTo>
                  <a:pt x="13943" y="1179"/>
                  <a:pt x="13979" y="1048"/>
                  <a:pt x="14003" y="48"/>
                </a:cubicBezTo>
                <a:lnTo>
                  <a:pt x="12502" y="48"/>
                </a:lnTo>
                <a:cubicBezTo>
                  <a:pt x="12193" y="2643"/>
                  <a:pt x="12050" y="5513"/>
                  <a:pt x="12443" y="8608"/>
                </a:cubicBezTo>
                <a:cubicBezTo>
                  <a:pt x="13121" y="14038"/>
                  <a:pt x="14455" y="15026"/>
                  <a:pt x="13598" y="18002"/>
                </a:cubicBezTo>
                <a:cubicBezTo>
                  <a:pt x="12229" y="22824"/>
                  <a:pt x="8109" y="22443"/>
                  <a:pt x="6263" y="27563"/>
                </a:cubicBezTo>
                <a:cubicBezTo>
                  <a:pt x="4716" y="31849"/>
                  <a:pt x="7073" y="33564"/>
                  <a:pt x="5430" y="38255"/>
                </a:cubicBezTo>
                <a:cubicBezTo>
                  <a:pt x="5251" y="38779"/>
                  <a:pt x="3513" y="43518"/>
                  <a:pt x="25" y="45125"/>
                </a:cubicBezTo>
                <a:lnTo>
                  <a:pt x="25" y="46423"/>
                </a:lnTo>
                <a:cubicBezTo>
                  <a:pt x="1215" y="46018"/>
                  <a:pt x="1620" y="46196"/>
                  <a:pt x="2311" y="45542"/>
                </a:cubicBezTo>
                <a:cubicBezTo>
                  <a:pt x="3168" y="44708"/>
                  <a:pt x="3120" y="43851"/>
                  <a:pt x="3751" y="43756"/>
                </a:cubicBezTo>
                <a:cubicBezTo>
                  <a:pt x="3782" y="43752"/>
                  <a:pt x="3813" y="43750"/>
                  <a:pt x="3844" y="43750"/>
                </a:cubicBezTo>
                <a:cubicBezTo>
                  <a:pt x="4374" y="43750"/>
                  <a:pt x="4997" y="44304"/>
                  <a:pt x="5132" y="44922"/>
                </a:cubicBezTo>
                <a:cubicBezTo>
                  <a:pt x="5251" y="45423"/>
                  <a:pt x="5073" y="45946"/>
                  <a:pt x="3406" y="48185"/>
                </a:cubicBezTo>
                <a:cubicBezTo>
                  <a:pt x="2192" y="49804"/>
                  <a:pt x="1572" y="50614"/>
                  <a:pt x="1072" y="51007"/>
                </a:cubicBezTo>
                <a:cubicBezTo>
                  <a:pt x="715" y="51280"/>
                  <a:pt x="358" y="51495"/>
                  <a:pt x="13" y="51673"/>
                </a:cubicBezTo>
                <a:lnTo>
                  <a:pt x="13" y="52685"/>
                </a:lnTo>
                <a:cubicBezTo>
                  <a:pt x="346" y="52590"/>
                  <a:pt x="608" y="52507"/>
                  <a:pt x="822" y="52435"/>
                </a:cubicBezTo>
                <a:cubicBezTo>
                  <a:pt x="837" y="52430"/>
                  <a:pt x="853" y="52428"/>
                  <a:pt x="869" y="52428"/>
                </a:cubicBezTo>
                <a:cubicBezTo>
                  <a:pt x="1391" y="52428"/>
                  <a:pt x="2307" y="55014"/>
                  <a:pt x="2203" y="55626"/>
                </a:cubicBezTo>
                <a:cubicBezTo>
                  <a:pt x="2108" y="56257"/>
                  <a:pt x="846" y="56460"/>
                  <a:pt x="596" y="56662"/>
                </a:cubicBezTo>
                <a:cubicBezTo>
                  <a:pt x="429" y="56793"/>
                  <a:pt x="239" y="57055"/>
                  <a:pt x="13" y="57388"/>
                </a:cubicBezTo>
                <a:lnTo>
                  <a:pt x="13" y="58817"/>
                </a:lnTo>
                <a:cubicBezTo>
                  <a:pt x="668" y="57829"/>
                  <a:pt x="1358" y="57091"/>
                  <a:pt x="2370" y="56602"/>
                </a:cubicBezTo>
                <a:cubicBezTo>
                  <a:pt x="3466" y="56067"/>
                  <a:pt x="4454" y="56055"/>
                  <a:pt x="5537" y="56055"/>
                </a:cubicBezTo>
                <a:cubicBezTo>
                  <a:pt x="6263" y="56055"/>
                  <a:pt x="8573" y="56114"/>
                  <a:pt x="12383" y="57900"/>
                </a:cubicBezTo>
                <a:cubicBezTo>
                  <a:pt x="13086" y="58222"/>
                  <a:pt x="15598" y="59448"/>
                  <a:pt x="18717" y="61948"/>
                </a:cubicBezTo>
                <a:cubicBezTo>
                  <a:pt x="21789" y="64401"/>
                  <a:pt x="23575" y="65830"/>
                  <a:pt x="24897" y="68568"/>
                </a:cubicBezTo>
                <a:cubicBezTo>
                  <a:pt x="26040" y="70938"/>
                  <a:pt x="26242" y="73045"/>
                  <a:pt x="26397" y="74640"/>
                </a:cubicBezTo>
                <a:cubicBezTo>
                  <a:pt x="26790" y="78569"/>
                  <a:pt x="26028" y="81534"/>
                  <a:pt x="25063" y="85332"/>
                </a:cubicBezTo>
                <a:cubicBezTo>
                  <a:pt x="24421" y="87868"/>
                  <a:pt x="24063" y="89214"/>
                  <a:pt x="23051" y="90845"/>
                </a:cubicBezTo>
                <a:cubicBezTo>
                  <a:pt x="22444" y="91845"/>
                  <a:pt x="21206" y="93797"/>
                  <a:pt x="18884" y="95095"/>
                </a:cubicBezTo>
                <a:cubicBezTo>
                  <a:pt x="17347" y="95935"/>
                  <a:pt x="15751" y="96258"/>
                  <a:pt x="14299" y="96258"/>
                </a:cubicBezTo>
                <a:cubicBezTo>
                  <a:pt x="12827" y="96258"/>
                  <a:pt x="11503" y="95926"/>
                  <a:pt x="10538" y="95464"/>
                </a:cubicBezTo>
                <a:cubicBezTo>
                  <a:pt x="9276" y="94857"/>
                  <a:pt x="8038" y="93809"/>
                  <a:pt x="8038" y="93809"/>
                </a:cubicBezTo>
                <a:cubicBezTo>
                  <a:pt x="7014" y="92952"/>
                  <a:pt x="6990" y="92654"/>
                  <a:pt x="6537" y="92333"/>
                </a:cubicBezTo>
                <a:cubicBezTo>
                  <a:pt x="6186" y="92090"/>
                  <a:pt x="5807" y="91991"/>
                  <a:pt x="5409" y="91991"/>
                </a:cubicBezTo>
                <a:cubicBezTo>
                  <a:pt x="3718" y="91991"/>
                  <a:pt x="1688" y="93786"/>
                  <a:pt x="1" y="93988"/>
                </a:cubicBezTo>
                <a:lnTo>
                  <a:pt x="1" y="96845"/>
                </a:lnTo>
                <a:cubicBezTo>
                  <a:pt x="120" y="96881"/>
                  <a:pt x="239" y="96893"/>
                  <a:pt x="322" y="96917"/>
                </a:cubicBezTo>
                <a:cubicBezTo>
                  <a:pt x="2608" y="97393"/>
                  <a:pt x="2918" y="98620"/>
                  <a:pt x="5001" y="98941"/>
                </a:cubicBezTo>
                <a:cubicBezTo>
                  <a:pt x="5296" y="98988"/>
                  <a:pt x="5576" y="99009"/>
                  <a:pt x="5858" y="99009"/>
                </a:cubicBezTo>
                <a:cubicBezTo>
                  <a:pt x="6659" y="99009"/>
                  <a:pt x="7474" y="98836"/>
                  <a:pt x="8680" y="98572"/>
                </a:cubicBezTo>
                <a:cubicBezTo>
                  <a:pt x="10109" y="98262"/>
                  <a:pt x="10883" y="97917"/>
                  <a:pt x="11681" y="97655"/>
                </a:cubicBezTo>
                <a:cubicBezTo>
                  <a:pt x="12619" y="97342"/>
                  <a:pt x="13257" y="97262"/>
                  <a:pt x="13938" y="97262"/>
                </a:cubicBezTo>
                <a:cubicBezTo>
                  <a:pt x="14657" y="97262"/>
                  <a:pt x="15424" y="97352"/>
                  <a:pt x="16642" y="97352"/>
                </a:cubicBezTo>
                <a:cubicBezTo>
                  <a:pt x="17213" y="97352"/>
                  <a:pt x="17883" y="97332"/>
                  <a:pt x="18694" y="97274"/>
                </a:cubicBezTo>
                <a:cubicBezTo>
                  <a:pt x="20304" y="97164"/>
                  <a:pt x="21604" y="96960"/>
                  <a:pt x="22931" y="96960"/>
                </a:cubicBezTo>
                <a:cubicBezTo>
                  <a:pt x="23762" y="96960"/>
                  <a:pt x="24604" y="97040"/>
                  <a:pt x="25540" y="97274"/>
                </a:cubicBezTo>
                <a:cubicBezTo>
                  <a:pt x="26028" y="97393"/>
                  <a:pt x="26837" y="97631"/>
                  <a:pt x="27373" y="98381"/>
                </a:cubicBezTo>
                <a:cubicBezTo>
                  <a:pt x="28100" y="99382"/>
                  <a:pt x="27980" y="100703"/>
                  <a:pt x="27873" y="101703"/>
                </a:cubicBezTo>
                <a:cubicBezTo>
                  <a:pt x="27349" y="106585"/>
                  <a:pt x="27099" y="109037"/>
                  <a:pt x="26873" y="109621"/>
                </a:cubicBezTo>
                <a:cubicBezTo>
                  <a:pt x="25647" y="112836"/>
                  <a:pt x="24373" y="112216"/>
                  <a:pt x="21694" y="116241"/>
                </a:cubicBezTo>
                <a:cubicBezTo>
                  <a:pt x="18979" y="120348"/>
                  <a:pt x="19753" y="121789"/>
                  <a:pt x="17193" y="124885"/>
                </a:cubicBezTo>
                <a:cubicBezTo>
                  <a:pt x="16693" y="125480"/>
                  <a:pt x="14669" y="127837"/>
                  <a:pt x="11359" y="129302"/>
                </a:cubicBezTo>
                <a:cubicBezTo>
                  <a:pt x="10662" y="129608"/>
                  <a:pt x="7823" y="130863"/>
                  <a:pt x="4741" y="130863"/>
                </a:cubicBezTo>
                <a:cubicBezTo>
                  <a:pt x="3142" y="130863"/>
                  <a:pt x="1477" y="130525"/>
                  <a:pt x="13" y="129540"/>
                </a:cubicBezTo>
                <a:lnTo>
                  <a:pt x="13" y="131707"/>
                </a:lnTo>
                <a:cubicBezTo>
                  <a:pt x="703" y="132016"/>
                  <a:pt x="1299" y="131766"/>
                  <a:pt x="1620" y="132278"/>
                </a:cubicBezTo>
                <a:cubicBezTo>
                  <a:pt x="1811" y="132576"/>
                  <a:pt x="1858" y="133017"/>
                  <a:pt x="1537" y="134302"/>
                </a:cubicBezTo>
                <a:cubicBezTo>
                  <a:pt x="1025" y="136362"/>
                  <a:pt x="548" y="136660"/>
                  <a:pt x="441" y="137434"/>
                </a:cubicBezTo>
                <a:cubicBezTo>
                  <a:pt x="239" y="138886"/>
                  <a:pt x="1620" y="139636"/>
                  <a:pt x="5787" y="144244"/>
                </a:cubicBezTo>
                <a:cubicBezTo>
                  <a:pt x="7918" y="146602"/>
                  <a:pt x="8157" y="147078"/>
                  <a:pt x="9216" y="147566"/>
                </a:cubicBezTo>
                <a:cubicBezTo>
                  <a:pt x="10645" y="148221"/>
                  <a:pt x="11693" y="148018"/>
                  <a:pt x="12633" y="149126"/>
                </a:cubicBezTo>
                <a:cubicBezTo>
                  <a:pt x="13348" y="149959"/>
                  <a:pt x="13514" y="150995"/>
                  <a:pt x="13633" y="151709"/>
                </a:cubicBezTo>
                <a:cubicBezTo>
                  <a:pt x="13860" y="153031"/>
                  <a:pt x="13467" y="153079"/>
                  <a:pt x="13300" y="156210"/>
                </a:cubicBezTo>
                <a:cubicBezTo>
                  <a:pt x="13241" y="157186"/>
                  <a:pt x="13264" y="157639"/>
                  <a:pt x="12979" y="158234"/>
                </a:cubicBezTo>
                <a:cubicBezTo>
                  <a:pt x="12621" y="158984"/>
                  <a:pt x="12109" y="159282"/>
                  <a:pt x="11478" y="159806"/>
                </a:cubicBezTo>
                <a:cubicBezTo>
                  <a:pt x="11133" y="160079"/>
                  <a:pt x="10835" y="160377"/>
                  <a:pt x="10478" y="160782"/>
                </a:cubicBezTo>
                <a:lnTo>
                  <a:pt x="11657" y="160782"/>
                </a:lnTo>
                <a:cubicBezTo>
                  <a:pt x="12039" y="160280"/>
                  <a:pt x="12400" y="159989"/>
                  <a:pt x="12778" y="159989"/>
                </a:cubicBezTo>
                <a:cubicBezTo>
                  <a:pt x="12813" y="159989"/>
                  <a:pt x="12848" y="159991"/>
                  <a:pt x="12883" y="159996"/>
                </a:cubicBezTo>
                <a:cubicBezTo>
                  <a:pt x="13229" y="160032"/>
                  <a:pt x="13455" y="160329"/>
                  <a:pt x="13693" y="160782"/>
                </a:cubicBezTo>
                <a:lnTo>
                  <a:pt x="15479" y="160782"/>
                </a:lnTo>
                <a:cubicBezTo>
                  <a:pt x="15443" y="160710"/>
                  <a:pt x="15407" y="160627"/>
                  <a:pt x="15360" y="160544"/>
                </a:cubicBezTo>
                <a:cubicBezTo>
                  <a:pt x="13979" y="157436"/>
                  <a:pt x="14550" y="154245"/>
                  <a:pt x="14693" y="153555"/>
                </a:cubicBezTo>
                <a:cubicBezTo>
                  <a:pt x="15265" y="150697"/>
                  <a:pt x="16753" y="148876"/>
                  <a:pt x="17467" y="148030"/>
                </a:cubicBezTo>
                <a:cubicBezTo>
                  <a:pt x="19765" y="145304"/>
                  <a:pt x="21182" y="145887"/>
                  <a:pt x="22920" y="143232"/>
                </a:cubicBezTo>
                <a:cubicBezTo>
                  <a:pt x="24349" y="141077"/>
                  <a:pt x="23920" y="139898"/>
                  <a:pt x="25147" y="139184"/>
                </a:cubicBezTo>
                <a:cubicBezTo>
                  <a:pt x="25568" y="138942"/>
                  <a:pt x="26032" y="138842"/>
                  <a:pt x="26510" y="138842"/>
                </a:cubicBezTo>
                <a:cubicBezTo>
                  <a:pt x="28194" y="138842"/>
                  <a:pt x="30064" y="140076"/>
                  <a:pt x="30945" y="140660"/>
                </a:cubicBezTo>
                <a:cubicBezTo>
                  <a:pt x="31481" y="141018"/>
                  <a:pt x="32743" y="142292"/>
                  <a:pt x="35291" y="144828"/>
                </a:cubicBezTo>
                <a:cubicBezTo>
                  <a:pt x="37946" y="147506"/>
                  <a:pt x="36208" y="145863"/>
                  <a:pt x="37851" y="147518"/>
                </a:cubicBezTo>
                <a:cubicBezTo>
                  <a:pt x="39661" y="149364"/>
                  <a:pt x="40494" y="150031"/>
                  <a:pt x="40411" y="150959"/>
                </a:cubicBezTo>
                <a:cubicBezTo>
                  <a:pt x="40351" y="151507"/>
                  <a:pt x="40030" y="151567"/>
                  <a:pt x="39291" y="152674"/>
                </a:cubicBezTo>
                <a:cubicBezTo>
                  <a:pt x="38684" y="153579"/>
                  <a:pt x="37934" y="154710"/>
                  <a:pt x="37851" y="155853"/>
                </a:cubicBezTo>
                <a:cubicBezTo>
                  <a:pt x="37732" y="157401"/>
                  <a:pt x="38922" y="157817"/>
                  <a:pt x="39732" y="160020"/>
                </a:cubicBezTo>
                <a:cubicBezTo>
                  <a:pt x="39827" y="160282"/>
                  <a:pt x="39899" y="160520"/>
                  <a:pt x="39970" y="160758"/>
                </a:cubicBezTo>
                <a:lnTo>
                  <a:pt x="41732" y="160758"/>
                </a:lnTo>
                <a:cubicBezTo>
                  <a:pt x="41661" y="159937"/>
                  <a:pt x="41482" y="159246"/>
                  <a:pt x="41137" y="158520"/>
                </a:cubicBezTo>
                <a:cubicBezTo>
                  <a:pt x="40530" y="157246"/>
                  <a:pt x="39839" y="156781"/>
                  <a:pt x="39815" y="155603"/>
                </a:cubicBezTo>
                <a:cubicBezTo>
                  <a:pt x="39780" y="154293"/>
                  <a:pt x="40625" y="153341"/>
                  <a:pt x="41137" y="152686"/>
                </a:cubicBezTo>
                <a:cubicBezTo>
                  <a:pt x="43268" y="149923"/>
                  <a:pt x="42149" y="148709"/>
                  <a:pt x="44256" y="144458"/>
                </a:cubicBezTo>
                <a:cubicBezTo>
                  <a:pt x="44947" y="143089"/>
                  <a:pt x="47150" y="138648"/>
                  <a:pt x="50769" y="137684"/>
                </a:cubicBezTo>
                <a:cubicBezTo>
                  <a:pt x="51126" y="137586"/>
                  <a:pt x="51570" y="137471"/>
                  <a:pt x="52067" y="137471"/>
                </a:cubicBezTo>
                <a:cubicBezTo>
                  <a:pt x="52414" y="137471"/>
                  <a:pt x="52787" y="137527"/>
                  <a:pt x="53174" y="137684"/>
                </a:cubicBezTo>
                <a:cubicBezTo>
                  <a:pt x="54460" y="138220"/>
                  <a:pt x="54424" y="139303"/>
                  <a:pt x="56067" y="140601"/>
                </a:cubicBezTo>
                <a:cubicBezTo>
                  <a:pt x="57091" y="141422"/>
                  <a:pt x="57270" y="141125"/>
                  <a:pt x="58711" y="142196"/>
                </a:cubicBezTo>
                <a:cubicBezTo>
                  <a:pt x="59592" y="142851"/>
                  <a:pt x="60175" y="143280"/>
                  <a:pt x="60746" y="144054"/>
                </a:cubicBezTo>
                <a:cubicBezTo>
                  <a:pt x="61747" y="145363"/>
                  <a:pt x="61699" y="146244"/>
                  <a:pt x="62794" y="147102"/>
                </a:cubicBezTo>
                <a:cubicBezTo>
                  <a:pt x="63211" y="147435"/>
                  <a:pt x="63402" y="147459"/>
                  <a:pt x="63997" y="147780"/>
                </a:cubicBezTo>
                <a:cubicBezTo>
                  <a:pt x="65545" y="148590"/>
                  <a:pt x="66545" y="149685"/>
                  <a:pt x="67235" y="150424"/>
                </a:cubicBezTo>
                <a:cubicBezTo>
                  <a:pt x="68414" y="151686"/>
                  <a:pt x="69676" y="153079"/>
                  <a:pt x="70248" y="155341"/>
                </a:cubicBezTo>
                <a:cubicBezTo>
                  <a:pt x="70807" y="157567"/>
                  <a:pt x="70391" y="159544"/>
                  <a:pt x="70057" y="160758"/>
                </a:cubicBezTo>
                <a:lnTo>
                  <a:pt x="71665" y="160758"/>
                </a:lnTo>
                <a:cubicBezTo>
                  <a:pt x="71379" y="159770"/>
                  <a:pt x="71164" y="159651"/>
                  <a:pt x="71212" y="158996"/>
                </a:cubicBezTo>
                <a:cubicBezTo>
                  <a:pt x="71319" y="157198"/>
                  <a:pt x="72867" y="156424"/>
                  <a:pt x="75058" y="154222"/>
                </a:cubicBezTo>
                <a:cubicBezTo>
                  <a:pt x="78594" y="150650"/>
                  <a:pt x="77975" y="149173"/>
                  <a:pt x="79677" y="148685"/>
                </a:cubicBezTo>
                <a:cubicBezTo>
                  <a:pt x="79909" y="148619"/>
                  <a:pt x="80126" y="148586"/>
                  <a:pt x="80336" y="148586"/>
                </a:cubicBezTo>
                <a:cubicBezTo>
                  <a:pt x="81931" y="148586"/>
                  <a:pt x="83201" y="150449"/>
                  <a:pt x="88512" y="153436"/>
                </a:cubicBezTo>
                <a:cubicBezTo>
                  <a:pt x="92286" y="155555"/>
                  <a:pt x="92929" y="155341"/>
                  <a:pt x="93643" y="156627"/>
                </a:cubicBezTo>
                <a:cubicBezTo>
                  <a:pt x="94417" y="158032"/>
                  <a:pt x="94179" y="159151"/>
                  <a:pt x="94001" y="160770"/>
                </a:cubicBezTo>
                <a:lnTo>
                  <a:pt x="96049" y="160770"/>
                </a:lnTo>
                <a:cubicBezTo>
                  <a:pt x="96275" y="159937"/>
                  <a:pt x="96560" y="159127"/>
                  <a:pt x="96941" y="158353"/>
                </a:cubicBezTo>
                <a:cubicBezTo>
                  <a:pt x="98942" y="154341"/>
                  <a:pt x="102466" y="152995"/>
                  <a:pt x="105693" y="151781"/>
                </a:cubicBezTo>
                <a:cubicBezTo>
                  <a:pt x="106860" y="151342"/>
                  <a:pt x="109694" y="150314"/>
                  <a:pt x="113323" y="150314"/>
                </a:cubicBezTo>
                <a:cubicBezTo>
                  <a:pt x="115505" y="150314"/>
                  <a:pt x="117973" y="150685"/>
                  <a:pt x="120540" y="151781"/>
                </a:cubicBezTo>
                <a:cubicBezTo>
                  <a:pt x="122540" y="152638"/>
                  <a:pt x="124195" y="153757"/>
                  <a:pt x="125564" y="154948"/>
                </a:cubicBezTo>
                <a:cubicBezTo>
                  <a:pt x="124588" y="153805"/>
                  <a:pt x="123647" y="152269"/>
                  <a:pt x="122183" y="151055"/>
                </a:cubicBezTo>
                <a:cubicBezTo>
                  <a:pt x="119937" y="149158"/>
                  <a:pt x="116894" y="148349"/>
                  <a:pt x="113819" y="148349"/>
                </a:cubicBezTo>
                <a:cubicBezTo>
                  <a:pt x="110811" y="148349"/>
                  <a:pt x="107773" y="149123"/>
                  <a:pt x="105419" y="150412"/>
                </a:cubicBezTo>
                <a:cubicBezTo>
                  <a:pt x="101978" y="152281"/>
                  <a:pt x="101204" y="154603"/>
                  <a:pt x="97573" y="155103"/>
                </a:cubicBezTo>
                <a:cubicBezTo>
                  <a:pt x="97392" y="155127"/>
                  <a:pt x="96805" y="155206"/>
                  <a:pt x="96048" y="155206"/>
                </a:cubicBezTo>
                <a:cubicBezTo>
                  <a:pt x="94559" y="155206"/>
                  <a:pt x="92411" y="154899"/>
                  <a:pt x="91393" y="153257"/>
                </a:cubicBezTo>
                <a:cubicBezTo>
                  <a:pt x="89738" y="150578"/>
                  <a:pt x="92060" y="145852"/>
                  <a:pt x="94405" y="143494"/>
                </a:cubicBezTo>
                <a:cubicBezTo>
                  <a:pt x="94620" y="143268"/>
                  <a:pt x="97394" y="140541"/>
                  <a:pt x="101252" y="140458"/>
                </a:cubicBezTo>
                <a:cubicBezTo>
                  <a:pt x="101322" y="140456"/>
                  <a:pt x="101391" y="140455"/>
                  <a:pt x="101457" y="140455"/>
                </a:cubicBezTo>
                <a:cubicBezTo>
                  <a:pt x="102958" y="140455"/>
                  <a:pt x="103313" y="140919"/>
                  <a:pt x="105014" y="140919"/>
                </a:cubicBezTo>
                <a:cubicBezTo>
                  <a:pt x="105141" y="140919"/>
                  <a:pt x="105275" y="140916"/>
                  <a:pt x="105419" y="140910"/>
                </a:cubicBezTo>
                <a:cubicBezTo>
                  <a:pt x="107931" y="140827"/>
                  <a:pt x="108241" y="140006"/>
                  <a:pt x="111086" y="139529"/>
                </a:cubicBezTo>
                <a:cubicBezTo>
                  <a:pt x="111719" y="139425"/>
                  <a:pt x="112174" y="139389"/>
                  <a:pt x="112569" y="139389"/>
                </a:cubicBezTo>
                <a:cubicBezTo>
                  <a:pt x="113467" y="139389"/>
                  <a:pt x="114059" y="139576"/>
                  <a:pt x="115742" y="139576"/>
                </a:cubicBezTo>
                <a:cubicBezTo>
                  <a:pt x="116188" y="139576"/>
                  <a:pt x="116711" y="139563"/>
                  <a:pt x="117337" y="139529"/>
                </a:cubicBezTo>
                <a:cubicBezTo>
                  <a:pt x="119140" y="139439"/>
                  <a:pt x="120316" y="139258"/>
                  <a:pt x="121131" y="139258"/>
                </a:cubicBezTo>
                <a:cubicBezTo>
                  <a:pt x="121823" y="139258"/>
                  <a:pt x="122254" y="139389"/>
                  <a:pt x="122588" y="139815"/>
                </a:cubicBezTo>
                <a:cubicBezTo>
                  <a:pt x="123409" y="140839"/>
                  <a:pt x="122445" y="142065"/>
                  <a:pt x="123338" y="143768"/>
                </a:cubicBezTo>
                <a:cubicBezTo>
                  <a:pt x="123647" y="144351"/>
                  <a:pt x="123909" y="144518"/>
                  <a:pt x="126409" y="146256"/>
                </a:cubicBezTo>
                <a:cubicBezTo>
                  <a:pt x="129243" y="148221"/>
                  <a:pt x="129707" y="148578"/>
                  <a:pt x="130160" y="149388"/>
                </a:cubicBezTo>
                <a:cubicBezTo>
                  <a:pt x="130720" y="150340"/>
                  <a:pt x="130910" y="151269"/>
                  <a:pt x="131089" y="152150"/>
                </a:cubicBezTo>
                <a:cubicBezTo>
                  <a:pt x="131351" y="153495"/>
                  <a:pt x="131529" y="154341"/>
                  <a:pt x="131172" y="155103"/>
                </a:cubicBezTo>
                <a:cubicBezTo>
                  <a:pt x="130660" y="156198"/>
                  <a:pt x="129255" y="156555"/>
                  <a:pt x="128422" y="156567"/>
                </a:cubicBezTo>
                <a:cubicBezTo>
                  <a:pt x="128387" y="156568"/>
                  <a:pt x="128353" y="156569"/>
                  <a:pt x="128320" y="156569"/>
                </a:cubicBezTo>
                <a:cubicBezTo>
                  <a:pt x="127722" y="156569"/>
                  <a:pt x="127217" y="156372"/>
                  <a:pt x="126755" y="156079"/>
                </a:cubicBezTo>
                <a:lnTo>
                  <a:pt x="126755" y="156079"/>
                </a:lnTo>
                <a:cubicBezTo>
                  <a:pt x="128076" y="157389"/>
                  <a:pt x="129076" y="158698"/>
                  <a:pt x="129862" y="159710"/>
                </a:cubicBezTo>
                <a:cubicBezTo>
                  <a:pt x="130148" y="160079"/>
                  <a:pt x="130434" y="160437"/>
                  <a:pt x="130684" y="160782"/>
                </a:cubicBezTo>
                <a:lnTo>
                  <a:pt x="133041" y="160782"/>
                </a:lnTo>
                <a:cubicBezTo>
                  <a:pt x="132601" y="159484"/>
                  <a:pt x="132398" y="158627"/>
                  <a:pt x="132422" y="157805"/>
                </a:cubicBezTo>
                <a:cubicBezTo>
                  <a:pt x="132577" y="154484"/>
                  <a:pt x="136054" y="150912"/>
                  <a:pt x="139328" y="150674"/>
                </a:cubicBezTo>
                <a:cubicBezTo>
                  <a:pt x="139440" y="150666"/>
                  <a:pt x="139549" y="150662"/>
                  <a:pt x="139656" y="150662"/>
                </a:cubicBezTo>
                <a:cubicBezTo>
                  <a:pt x="141263" y="150662"/>
                  <a:pt x="142190" y="151494"/>
                  <a:pt x="143800" y="151494"/>
                </a:cubicBezTo>
                <a:cubicBezTo>
                  <a:pt x="144210" y="151494"/>
                  <a:pt x="144664" y="151440"/>
                  <a:pt x="145186" y="151305"/>
                </a:cubicBezTo>
                <a:cubicBezTo>
                  <a:pt x="146513" y="150960"/>
                  <a:pt x="147004" y="150417"/>
                  <a:pt x="147759" y="150417"/>
                </a:cubicBezTo>
                <a:cubicBezTo>
                  <a:pt x="147891" y="150417"/>
                  <a:pt x="148032" y="150434"/>
                  <a:pt x="148186" y="150471"/>
                </a:cubicBezTo>
                <a:cubicBezTo>
                  <a:pt x="150043" y="150912"/>
                  <a:pt x="149805" y="153341"/>
                  <a:pt x="151734" y="154460"/>
                </a:cubicBezTo>
                <a:cubicBezTo>
                  <a:pt x="152202" y="154730"/>
                  <a:pt x="152633" y="154826"/>
                  <a:pt x="153068" y="154826"/>
                </a:cubicBezTo>
                <a:cubicBezTo>
                  <a:pt x="154143" y="154826"/>
                  <a:pt x="155237" y="154236"/>
                  <a:pt x="156949" y="154236"/>
                </a:cubicBezTo>
                <a:cubicBezTo>
                  <a:pt x="157501" y="154236"/>
                  <a:pt x="158118" y="154297"/>
                  <a:pt x="158818" y="154460"/>
                </a:cubicBezTo>
                <a:cubicBezTo>
                  <a:pt x="159842" y="154698"/>
                  <a:pt x="160557" y="155043"/>
                  <a:pt x="161116" y="155293"/>
                </a:cubicBezTo>
                <a:cubicBezTo>
                  <a:pt x="163283" y="156317"/>
                  <a:pt x="165843" y="158436"/>
                  <a:pt x="167665" y="160782"/>
                </a:cubicBezTo>
                <a:lnTo>
                  <a:pt x="170427" y="160782"/>
                </a:lnTo>
                <a:cubicBezTo>
                  <a:pt x="169451" y="155293"/>
                  <a:pt x="169308" y="154210"/>
                  <a:pt x="169665" y="153341"/>
                </a:cubicBezTo>
                <a:cubicBezTo>
                  <a:pt x="169898" y="152793"/>
                  <a:pt x="170243" y="152562"/>
                  <a:pt x="170725" y="152562"/>
                </a:cubicBezTo>
                <a:cubicBezTo>
                  <a:pt x="172484" y="152562"/>
                  <a:pt x="176059" y="155643"/>
                  <a:pt x="182583" y="157615"/>
                </a:cubicBezTo>
                <a:cubicBezTo>
                  <a:pt x="184672" y="158247"/>
                  <a:pt x="185905" y="158410"/>
                  <a:pt x="186870" y="158410"/>
                </a:cubicBezTo>
                <a:cubicBezTo>
                  <a:pt x="187088" y="158410"/>
                  <a:pt x="187292" y="158402"/>
                  <a:pt x="187489" y="158389"/>
                </a:cubicBezTo>
                <a:cubicBezTo>
                  <a:pt x="189417" y="158258"/>
                  <a:pt x="190108" y="157686"/>
                  <a:pt x="192894" y="157424"/>
                </a:cubicBezTo>
                <a:cubicBezTo>
                  <a:pt x="193885" y="157326"/>
                  <a:pt x="194608" y="157253"/>
                  <a:pt x="195223" y="157253"/>
                </a:cubicBezTo>
                <a:cubicBezTo>
                  <a:pt x="195724" y="157253"/>
                  <a:pt x="196153" y="157301"/>
                  <a:pt x="196597" y="157424"/>
                </a:cubicBezTo>
                <a:cubicBezTo>
                  <a:pt x="197418" y="157639"/>
                  <a:pt x="199419" y="158222"/>
                  <a:pt x="201455" y="160782"/>
                </a:cubicBezTo>
                <a:lnTo>
                  <a:pt x="204145" y="160782"/>
                </a:lnTo>
                <a:cubicBezTo>
                  <a:pt x="203967" y="160187"/>
                  <a:pt x="203776" y="159460"/>
                  <a:pt x="203562" y="158615"/>
                </a:cubicBezTo>
                <a:cubicBezTo>
                  <a:pt x="202598" y="154424"/>
                  <a:pt x="202764" y="152424"/>
                  <a:pt x="201466" y="151983"/>
                </a:cubicBezTo>
                <a:cubicBezTo>
                  <a:pt x="201314" y="151933"/>
                  <a:pt x="201169" y="151913"/>
                  <a:pt x="201028" y="151913"/>
                </a:cubicBezTo>
                <a:cubicBezTo>
                  <a:pt x="200485" y="151913"/>
                  <a:pt x="200012" y="152209"/>
                  <a:pt x="199501" y="152209"/>
                </a:cubicBezTo>
                <a:cubicBezTo>
                  <a:pt x="199325" y="152209"/>
                  <a:pt x="199144" y="152173"/>
                  <a:pt x="198954" y="152078"/>
                </a:cubicBezTo>
                <a:cubicBezTo>
                  <a:pt x="197835" y="151531"/>
                  <a:pt x="197537" y="149471"/>
                  <a:pt x="198430" y="148757"/>
                </a:cubicBezTo>
                <a:cubicBezTo>
                  <a:pt x="198674" y="148568"/>
                  <a:pt x="198946" y="148519"/>
                  <a:pt x="199281" y="148519"/>
                </a:cubicBezTo>
                <a:cubicBezTo>
                  <a:pt x="199648" y="148519"/>
                  <a:pt x="200091" y="148578"/>
                  <a:pt x="200656" y="148578"/>
                </a:cubicBezTo>
                <a:cubicBezTo>
                  <a:pt x="200684" y="148578"/>
                  <a:pt x="200712" y="148578"/>
                  <a:pt x="200740" y="148578"/>
                </a:cubicBezTo>
                <a:cubicBezTo>
                  <a:pt x="202062" y="148554"/>
                  <a:pt x="203074" y="148173"/>
                  <a:pt x="204217" y="147602"/>
                </a:cubicBezTo>
                <a:lnTo>
                  <a:pt x="204217" y="144994"/>
                </a:lnTo>
                <a:cubicBezTo>
                  <a:pt x="203824" y="144959"/>
                  <a:pt x="203348" y="144923"/>
                  <a:pt x="202788" y="144828"/>
                </a:cubicBezTo>
                <a:cubicBezTo>
                  <a:pt x="200288" y="144447"/>
                  <a:pt x="199740" y="143887"/>
                  <a:pt x="193668" y="141387"/>
                </a:cubicBezTo>
                <a:cubicBezTo>
                  <a:pt x="192120" y="140756"/>
                  <a:pt x="191168" y="140375"/>
                  <a:pt x="190334" y="139303"/>
                </a:cubicBezTo>
                <a:cubicBezTo>
                  <a:pt x="189358" y="138041"/>
                  <a:pt x="189013" y="136446"/>
                  <a:pt x="188893" y="135874"/>
                </a:cubicBezTo>
                <a:cubicBezTo>
                  <a:pt x="188703" y="134957"/>
                  <a:pt x="188679" y="134279"/>
                  <a:pt x="188667" y="133171"/>
                </a:cubicBezTo>
                <a:cubicBezTo>
                  <a:pt x="188643" y="130719"/>
                  <a:pt x="188608" y="129480"/>
                  <a:pt x="189001" y="128754"/>
                </a:cubicBezTo>
                <a:cubicBezTo>
                  <a:pt x="190144" y="126599"/>
                  <a:pt x="193132" y="128195"/>
                  <a:pt x="194561" y="126182"/>
                </a:cubicBezTo>
                <a:cubicBezTo>
                  <a:pt x="195204" y="125278"/>
                  <a:pt x="194989" y="122789"/>
                  <a:pt x="194561" y="117836"/>
                </a:cubicBezTo>
                <a:cubicBezTo>
                  <a:pt x="194323" y="115050"/>
                  <a:pt x="194180" y="114348"/>
                  <a:pt x="194668" y="113788"/>
                </a:cubicBezTo>
                <a:cubicBezTo>
                  <a:pt x="195005" y="113404"/>
                  <a:pt x="195409" y="113320"/>
                  <a:pt x="196132" y="113320"/>
                </a:cubicBezTo>
                <a:cubicBezTo>
                  <a:pt x="196696" y="113320"/>
                  <a:pt x="197455" y="113371"/>
                  <a:pt x="198528" y="113371"/>
                </a:cubicBezTo>
                <a:cubicBezTo>
                  <a:pt x="199191" y="113371"/>
                  <a:pt x="199975" y="113351"/>
                  <a:pt x="200907" y="113288"/>
                </a:cubicBezTo>
                <a:cubicBezTo>
                  <a:pt x="202419" y="113193"/>
                  <a:pt x="203014" y="113050"/>
                  <a:pt x="203467" y="112919"/>
                </a:cubicBezTo>
                <a:cubicBezTo>
                  <a:pt x="203645" y="112871"/>
                  <a:pt x="203788" y="112812"/>
                  <a:pt x="203943" y="112776"/>
                </a:cubicBezTo>
                <a:cubicBezTo>
                  <a:pt x="205015" y="113169"/>
                  <a:pt x="205991" y="113907"/>
                  <a:pt x="206753" y="114455"/>
                </a:cubicBezTo>
                <a:cubicBezTo>
                  <a:pt x="208193" y="115514"/>
                  <a:pt x="208670" y="116288"/>
                  <a:pt x="210968" y="119241"/>
                </a:cubicBezTo>
                <a:cubicBezTo>
                  <a:pt x="214373" y="123634"/>
                  <a:pt x="215456" y="124694"/>
                  <a:pt x="215135" y="125051"/>
                </a:cubicBezTo>
                <a:cubicBezTo>
                  <a:pt x="215066" y="125129"/>
                  <a:pt x="214946" y="125163"/>
                  <a:pt x="214787" y="125163"/>
                </a:cubicBezTo>
                <a:cubicBezTo>
                  <a:pt x="213602" y="125163"/>
                  <a:pt x="210253" y="123250"/>
                  <a:pt x="209717" y="122956"/>
                </a:cubicBezTo>
                <a:cubicBezTo>
                  <a:pt x="206467" y="121075"/>
                  <a:pt x="206384" y="120194"/>
                  <a:pt x="204503" y="119741"/>
                </a:cubicBezTo>
                <a:cubicBezTo>
                  <a:pt x="203974" y="119605"/>
                  <a:pt x="203489" y="119555"/>
                  <a:pt x="203043" y="119555"/>
                </a:cubicBezTo>
                <a:cubicBezTo>
                  <a:pt x="202825" y="119555"/>
                  <a:pt x="202618" y="119567"/>
                  <a:pt x="202419" y="119586"/>
                </a:cubicBezTo>
                <a:cubicBezTo>
                  <a:pt x="203717" y="120063"/>
                  <a:pt x="205026" y="120765"/>
                  <a:pt x="206241" y="121765"/>
                </a:cubicBezTo>
                <a:cubicBezTo>
                  <a:pt x="208384" y="123527"/>
                  <a:pt x="209265" y="125468"/>
                  <a:pt x="212480" y="126944"/>
                </a:cubicBezTo>
                <a:cubicBezTo>
                  <a:pt x="214135" y="127683"/>
                  <a:pt x="214742" y="127564"/>
                  <a:pt x="216945" y="128576"/>
                </a:cubicBezTo>
                <a:cubicBezTo>
                  <a:pt x="219743" y="129861"/>
                  <a:pt x="220028" y="130635"/>
                  <a:pt x="222195" y="131802"/>
                </a:cubicBezTo>
                <a:cubicBezTo>
                  <a:pt x="227160" y="134457"/>
                  <a:pt x="229279" y="132338"/>
                  <a:pt x="231292" y="134874"/>
                </a:cubicBezTo>
                <a:cubicBezTo>
                  <a:pt x="232435" y="136315"/>
                  <a:pt x="232994" y="138553"/>
                  <a:pt x="233566" y="140946"/>
                </a:cubicBezTo>
                <a:cubicBezTo>
                  <a:pt x="233661" y="141303"/>
                  <a:pt x="234030" y="142815"/>
                  <a:pt x="234101" y="143673"/>
                </a:cubicBezTo>
                <a:cubicBezTo>
                  <a:pt x="234542" y="148626"/>
                  <a:pt x="226541" y="151495"/>
                  <a:pt x="218600" y="160556"/>
                </a:cubicBezTo>
                <a:cubicBezTo>
                  <a:pt x="217707" y="161592"/>
                  <a:pt x="217004" y="162461"/>
                  <a:pt x="216409" y="163223"/>
                </a:cubicBezTo>
                <a:lnTo>
                  <a:pt x="217540" y="163223"/>
                </a:lnTo>
                <a:cubicBezTo>
                  <a:pt x="218326" y="162806"/>
                  <a:pt x="218564" y="162913"/>
                  <a:pt x="219433" y="162246"/>
                </a:cubicBezTo>
                <a:cubicBezTo>
                  <a:pt x="220921" y="161068"/>
                  <a:pt x="221005" y="160068"/>
                  <a:pt x="222600" y="159056"/>
                </a:cubicBezTo>
                <a:cubicBezTo>
                  <a:pt x="223173" y="158696"/>
                  <a:pt x="223755" y="158329"/>
                  <a:pt x="224396" y="158329"/>
                </a:cubicBezTo>
                <a:cubicBezTo>
                  <a:pt x="224540" y="158329"/>
                  <a:pt x="224687" y="158347"/>
                  <a:pt x="224838" y="158389"/>
                </a:cubicBezTo>
                <a:cubicBezTo>
                  <a:pt x="225803" y="158651"/>
                  <a:pt x="226303" y="159710"/>
                  <a:pt x="226505" y="160103"/>
                </a:cubicBezTo>
                <a:cubicBezTo>
                  <a:pt x="227017" y="161199"/>
                  <a:pt x="226982" y="162139"/>
                  <a:pt x="226993" y="163235"/>
                </a:cubicBezTo>
                <a:lnTo>
                  <a:pt x="228434" y="163235"/>
                </a:lnTo>
                <a:cubicBezTo>
                  <a:pt x="228470" y="160830"/>
                  <a:pt x="228946" y="158615"/>
                  <a:pt x="229387" y="156603"/>
                </a:cubicBezTo>
                <a:cubicBezTo>
                  <a:pt x="229851" y="154507"/>
                  <a:pt x="230077" y="153460"/>
                  <a:pt x="230732" y="152186"/>
                </a:cubicBezTo>
                <a:cubicBezTo>
                  <a:pt x="233125" y="147483"/>
                  <a:pt x="237828" y="146173"/>
                  <a:pt x="238066" y="146113"/>
                </a:cubicBezTo>
                <a:cubicBezTo>
                  <a:pt x="238867" y="145904"/>
                  <a:pt x="239630" y="145812"/>
                  <a:pt x="240376" y="145812"/>
                </a:cubicBezTo>
                <a:cubicBezTo>
                  <a:pt x="242592" y="145812"/>
                  <a:pt x="244653" y="146625"/>
                  <a:pt x="247067" y="147578"/>
                </a:cubicBezTo>
                <a:cubicBezTo>
                  <a:pt x="250151" y="148804"/>
                  <a:pt x="249877" y="149388"/>
                  <a:pt x="252901" y="150709"/>
                </a:cubicBezTo>
                <a:cubicBezTo>
                  <a:pt x="259033" y="153400"/>
                  <a:pt x="261391" y="151555"/>
                  <a:pt x="263748" y="154210"/>
                </a:cubicBezTo>
                <a:cubicBezTo>
                  <a:pt x="266427" y="157210"/>
                  <a:pt x="265701" y="162163"/>
                  <a:pt x="265582" y="162854"/>
                </a:cubicBezTo>
                <a:cubicBezTo>
                  <a:pt x="265570" y="162961"/>
                  <a:pt x="265534" y="163080"/>
                  <a:pt x="265510" y="163223"/>
                </a:cubicBezTo>
                <a:lnTo>
                  <a:pt x="268118" y="163223"/>
                </a:lnTo>
                <a:cubicBezTo>
                  <a:pt x="267951" y="162258"/>
                  <a:pt x="267677" y="161056"/>
                  <a:pt x="267118" y="159460"/>
                </a:cubicBezTo>
                <a:cubicBezTo>
                  <a:pt x="265975" y="156258"/>
                  <a:pt x="264986" y="153555"/>
                  <a:pt x="262665" y="152209"/>
                </a:cubicBezTo>
                <a:cubicBezTo>
                  <a:pt x="262045" y="151852"/>
                  <a:pt x="261403" y="151650"/>
                  <a:pt x="261331" y="151114"/>
                </a:cubicBezTo>
                <a:cubicBezTo>
                  <a:pt x="261307" y="150971"/>
                  <a:pt x="261331" y="150840"/>
                  <a:pt x="261367" y="150709"/>
                </a:cubicBezTo>
                <a:lnTo>
                  <a:pt x="261367" y="150709"/>
                </a:lnTo>
                <a:cubicBezTo>
                  <a:pt x="261105" y="151078"/>
                  <a:pt x="260771" y="151436"/>
                  <a:pt x="260355" y="151733"/>
                </a:cubicBezTo>
                <a:cubicBezTo>
                  <a:pt x="260115" y="151903"/>
                  <a:pt x="259772" y="151978"/>
                  <a:pt x="259353" y="151978"/>
                </a:cubicBezTo>
                <a:cubicBezTo>
                  <a:pt x="256425" y="151978"/>
                  <a:pt x="249803" y="148318"/>
                  <a:pt x="249032" y="147911"/>
                </a:cubicBezTo>
                <a:cubicBezTo>
                  <a:pt x="248294" y="147506"/>
                  <a:pt x="248234" y="146209"/>
                  <a:pt x="248437" y="144744"/>
                </a:cubicBezTo>
                <a:lnTo>
                  <a:pt x="248437" y="144744"/>
                </a:lnTo>
                <a:cubicBezTo>
                  <a:pt x="248175" y="145113"/>
                  <a:pt x="247841" y="145423"/>
                  <a:pt x="247472" y="145601"/>
                </a:cubicBezTo>
                <a:cubicBezTo>
                  <a:pt x="247190" y="145751"/>
                  <a:pt x="246919" y="145814"/>
                  <a:pt x="246483" y="145814"/>
                </a:cubicBezTo>
                <a:cubicBezTo>
                  <a:pt x="246293" y="145814"/>
                  <a:pt x="246072" y="145802"/>
                  <a:pt x="245805" y="145780"/>
                </a:cubicBezTo>
                <a:cubicBezTo>
                  <a:pt x="242603" y="145518"/>
                  <a:pt x="241721" y="144304"/>
                  <a:pt x="239519" y="144066"/>
                </a:cubicBezTo>
                <a:cubicBezTo>
                  <a:pt x="239287" y="144041"/>
                  <a:pt x="239069" y="144029"/>
                  <a:pt x="238863" y="144029"/>
                </a:cubicBezTo>
                <a:cubicBezTo>
                  <a:pt x="237125" y="144029"/>
                  <a:pt x="236232" y="144819"/>
                  <a:pt x="235465" y="144819"/>
                </a:cubicBezTo>
                <a:cubicBezTo>
                  <a:pt x="235236" y="144819"/>
                  <a:pt x="235018" y="144749"/>
                  <a:pt x="234792" y="144566"/>
                </a:cubicBezTo>
                <a:cubicBezTo>
                  <a:pt x="233661" y="143625"/>
                  <a:pt x="234685" y="141768"/>
                  <a:pt x="233732" y="137874"/>
                </a:cubicBezTo>
                <a:cubicBezTo>
                  <a:pt x="233078" y="135195"/>
                  <a:pt x="232137" y="134326"/>
                  <a:pt x="232613" y="133576"/>
                </a:cubicBezTo>
                <a:cubicBezTo>
                  <a:pt x="232782" y="133322"/>
                  <a:pt x="233023" y="133234"/>
                  <a:pt x="233343" y="133234"/>
                </a:cubicBezTo>
                <a:cubicBezTo>
                  <a:pt x="234054" y="133234"/>
                  <a:pt x="235149" y="133668"/>
                  <a:pt x="236677" y="133668"/>
                </a:cubicBezTo>
                <a:cubicBezTo>
                  <a:pt x="237230" y="133668"/>
                  <a:pt x="237839" y="133612"/>
                  <a:pt x="238507" y="133457"/>
                </a:cubicBezTo>
                <a:cubicBezTo>
                  <a:pt x="239783" y="133164"/>
                  <a:pt x="240728" y="132640"/>
                  <a:pt x="241469" y="132640"/>
                </a:cubicBezTo>
                <a:cubicBezTo>
                  <a:pt x="241751" y="132640"/>
                  <a:pt x="242004" y="132716"/>
                  <a:pt x="242233" y="132909"/>
                </a:cubicBezTo>
                <a:cubicBezTo>
                  <a:pt x="242817" y="133398"/>
                  <a:pt x="242936" y="134362"/>
                  <a:pt x="242960" y="134564"/>
                </a:cubicBezTo>
                <a:cubicBezTo>
                  <a:pt x="243115" y="135826"/>
                  <a:pt x="242412" y="136207"/>
                  <a:pt x="242579" y="137077"/>
                </a:cubicBezTo>
                <a:cubicBezTo>
                  <a:pt x="242853" y="138624"/>
                  <a:pt x="245496" y="139279"/>
                  <a:pt x="245805" y="139351"/>
                </a:cubicBezTo>
                <a:cubicBezTo>
                  <a:pt x="246278" y="139461"/>
                  <a:pt x="246673" y="139495"/>
                  <a:pt x="247009" y="139495"/>
                </a:cubicBezTo>
                <a:cubicBezTo>
                  <a:pt x="247554" y="139495"/>
                  <a:pt x="247943" y="139405"/>
                  <a:pt x="248259" y="139405"/>
                </a:cubicBezTo>
                <a:cubicBezTo>
                  <a:pt x="248509" y="139405"/>
                  <a:pt x="248714" y="139461"/>
                  <a:pt x="248913" y="139660"/>
                </a:cubicBezTo>
                <a:cubicBezTo>
                  <a:pt x="249187" y="139922"/>
                  <a:pt x="249330" y="140339"/>
                  <a:pt x="249401" y="140827"/>
                </a:cubicBezTo>
                <a:cubicBezTo>
                  <a:pt x="249580" y="140291"/>
                  <a:pt x="249734" y="139827"/>
                  <a:pt x="249853" y="139529"/>
                </a:cubicBezTo>
                <a:cubicBezTo>
                  <a:pt x="250627" y="137386"/>
                  <a:pt x="254461" y="139005"/>
                  <a:pt x="257259" y="135874"/>
                </a:cubicBezTo>
                <a:cubicBezTo>
                  <a:pt x="258807" y="134148"/>
                  <a:pt x="258319" y="132898"/>
                  <a:pt x="259938" y="131683"/>
                </a:cubicBezTo>
                <a:cubicBezTo>
                  <a:pt x="260956" y="130936"/>
                  <a:pt x="262106" y="130712"/>
                  <a:pt x="263121" y="130712"/>
                </a:cubicBezTo>
                <a:cubicBezTo>
                  <a:pt x="264386" y="130712"/>
                  <a:pt x="265442" y="131059"/>
                  <a:pt x="265772" y="131171"/>
                </a:cubicBezTo>
                <a:cubicBezTo>
                  <a:pt x="268380" y="132005"/>
                  <a:pt x="271904" y="134648"/>
                  <a:pt x="272082" y="138827"/>
                </a:cubicBezTo>
                <a:cubicBezTo>
                  <a:pt x="272190" y="141184"/>
                  <a:pt x="271237" y="144149"/>
                  <a:pt x="269249" y="145280"/>
                </a:cubicBezTo>
                <a:cubicBezTo>
                  <a:pt x="267737" y="146137"/>
                  <a:pt x="267665" y="146018"/>
                  <a:pt x="263212" y="148221"/>
                </a:cubicBezTo>
                <a:cubicBezTo>
                  <a:pt x="262581" y="148554"/>
                  <a:pt x="262224" y="149304"/>
                  <a:pt x="261748" y="150114"/>
                </a:cubicBezTo>
                <a:cubicBezTo>
                  <a:pt x="262819" y="148947"/>
                  <a:pt x="265379" y="147876"/>
                  <a:pt x="265522" y="147816"/>
                </a:cubicBezTo>
                <a:cubicBezTo>
                  <a:pt x="269106" y="146328"/>
                  <a:pt x="270154" y="147447"/>
                  <a:pt x="274095" y="146113"/>
                </a:cubicBezTo>
                <a:cubicBezTo>
                  <a:pt x="276633" y="145245"/>
                  <a:pt x="277047" y="144496"/>
                  <a:pt x="278271" y="144496"/>
                </a:cubicBezTo>
                <a:cubicBezTo>
                  <a:pt x="278390" y="144496"/>
                  <a:pt x="278517" y="144503"/>
                  <a:pt x="278655" y="144518"/>
                </a:cubicBezTo>
                <a:cubicBezTo>
                  <a:pt x="280893" y="144756"/>
                  <a:pt x="283024" y="146709"/>
                  <a:pt x="283870" y="149054"/>
                </a:cubicBezTo>
                <a:cubicBezTo>
                  <a:pt x="284489" y="150721"/>
                  <a:pt x="284286" y="152138"/>
                  <a:pt x="283977" y="154579"/>
                </a:cubicBezTo>
                <a:cubicBezTo>
                  <a:pt x="283620" y="157401"/>
                  <a:pt x="282762" y="159484"/>
                  <a:pt x="282310" y="160472"/>
                </a:cubicBezTo>
                <a:cubicBezTo>
                  <a:pt x="281881" y="161413"/>
                  <a:pt x="281453" y="162342"/>
                  <a:pt x="280834" y="163258"/>
                </a:cubicBezTo>
                <a:lnTo>
                  <a:pt x="282060" y="163258"/>
                </a:lnTo>
                <a:cubicBezTo>
                  <a:pt x="282119" y="163020"/>
                  <a:pt x="282179" y="162723"/>
                  <a:pt x="282298" y="162377"/>
                </a:cubicBezTo>
                <a:cubicBezTo>
                  <a:pt x="282762" y="160889"/>
                  <a:pt x="283084" y="160889"/>
                  <a:pt x="284465" y="158198"/>
                </a:cubicBezTo>
                <a:cubicBezTo>
                  <a:pt x="285584" y="156019"/>
                  <a:pt x="286132" y="154936"/>
                  <a:pt x="286096" y="154186"/>
                </a:cubicBezTo>
                <a:cubicBezTo>
                  <a:pt x="286037" y="153138"/>
                  <a:pt x="285560" y="152186"/>
                  <a:pt x="286001" y="150828"/>
                </a:cubicBezTo>
                <a:cubicBezTo>
                  <a:pt x="286132" y="150424"/>
                  <a:pt x="286287" y="150138"/>
                  <a:pt x="286334" y="150102"/>
                </a:cubicBezTo>
                <a:cubicBezTo>
                  <a:pt x="287346" y="149245"/>
                  <a:pt x="288370" y="148257"/>
                  <a:pt x="289823" y="147745"/>
                </a:cubicBezTo>
                <a:cubicBezTo>
                  <a:pt x="289881" y="147724"/>
                  <a:pt x="289938" y="147715"/>
                  <a:pt x="289995" y="147715"/>
                </a:cubicBezTo>
                <a:cubicBezTo>
                  <a:pt x="290958" y="147715"/>
                  <a:pt x="291594" y="150556"/>
                  <a:pt x="291752" y="151197"/>
                </a:cubicBezTo>
                <a:cubicBezTo>
                  <a:pt x="291775" y="151352"/>
                  <a:pt x="291871" y="151924"/>
                  <a:pt x="292049" y="153090"/>
                </a:cubicBezTo>
                <a:cubicBezTo>
                  <a:pt x="292204" y="154150"/>
                  <a:pt x="292287" y="154686"/>
                  <a:pt x="292299" y="154841"/>
                </a:cubicBezTo>
                <a:cubicBezTo>
                  <a:pt x="292418" y="155996"/>
                  <a:pt x="292323" y="156293"/>
                  <a:pt x="292418" y="157793"/>
                </a:cubicBezTo>
                <a:cubicBezTo>
                  <a:pt x="292490" y="158877"/>
                  <a:pt x="292537" y="158865"/>
                  <a:pt x="292537" y="159270"/>
                </a:cubicBezTo>
                <a:cubicBezTo>
                  <a:pt x="292549" y="160710"/>
                  <a:pt x="291894" y="161663"/>
                  <a:pt x="291240" y="162901"/>
                </a:cubicBezTo>
                <a:cubicBezTo>
                  <a:pt x="291168" y="163032"/>
                  <a:pt x="291109" y="163151"/>
                  <a:pt x="291049" y="163270"/>
                </a:cubicBezTo>
                <a:lnTo>
                  <a:pt x="293276" y="163270"/>
                </a:lnTo>
                <a:cubicBezTo>
                  <a:pt x="292775" y="161782"/>
                  <a:pt x="293573" y="159960"/>
                  <a:pt x="293680" y="156662"/>
                </a:cubicBezTo>
                <a:cubicBezTo>
                  <a:pt x="293907" y="149292"/>
                  <a:pt x="290239" y="147804"/>
                  <a:pt x="291347" y="142911"/>
                </a:cubicBezTo>
                <a:cubicBezTo>
                  <a:pt x="292144" y="139327"/>
                  <a:pt x="295038" y="135993"/>
                  <a:pt x="298133" y="135303"/>
                </a:cubicBezTo>
                <a:cubicBezTo>
                  <a:pt x="298467" y="135230"/>
                  <a:pt x="298761" y="135197"/>
                  <a:pt x="299033" y="135197"/>
                </a:cubicBezTo>
                <a:cubicBezTo>
                  <a:pt x="300806" y="135197"/>
                  <a:pt x="301638" y="136586"/>
                  <a:pt x="306480" y="137267"/>
                </a:cubicBezTo>
                <a:cubicBezTo>
                  <a:pt x="309813" y="137743"/>
                  <a:pt x="311075" y="137315"/>
                  <a:pt x="313492" y="138493"/>
                </a:cubicBezTo>
                <a:cubicBezTo>
                  <a:pt x="314516" y="138994"/>
                  <a:pt x="316112" y="139803"/>
                  <a:pt x="317386" y="141672"/>
                </a:cubicBezTo>
                <a:cubicBezTo>
                  <a:pt x="317552" y="141922"/>
                  <a:pt x="319648" y="145101"/>
                  <a:pt x="318957" y="148923"/>
                </a:cubicBezTo>
                <a:cubicBezTo>
                  <a:pt x="318564" y="151055"/>
                  <a:pt x="317683" y="151316"/>
                  <a:pt x="316290" y="154067"/>
                </a:cubicBezTo>
                <a:cubicBezTo>
                  <a:pt x="313909" y="158770"/>
                  <a:pt x="315326" y="160234"/>
                  <a:pt x="313623" y="162544"/>
                </a:cubicBezTo>
                <a:cubicBezTo>
                  <a:pt x="313433" y="162806"/>
                  <a:pt x="313219" y="163032"/>
                  <a:pt x="312980" y="163258"/>
                </a:cubicBezTo>
                <a:lnTo>
                  <a:pt x="313921" y="163258"/>
                </a:lnTo>
                <a:cubicBezTo>
                  <a:pt x="314171" y="162961"/>
                  <a:pt x="314445" y="162675"/>
                  <a:pt x="314635" y="162496"/>
                </a:cubicBezTo>
                <a:cubicBezTo>
                  <a:pt x="315437" y="161783"/>
                  <a:pt x="315915" y="159590"/>
                  <a:pt x="316227" y="159590"/>
                </a:cubicBezTo>
                <a:cubicBezTo>
                  <a:pt x="316253" y="159590"/>
                  <a:pt x="316278" y="159606"/>
                  <a:pt x="316302" y="159639"/>
                </a:cubicBezTo>
                <a:cubicBezTo>
                  <a:pt x="316469" y="159841"/>
                  <a:pt x="316255" y="162080"/>
                  <a:pt x="316255" y="163235"/>
                </a:cubicBezTo>
                <a:lnTo>
                  <a:pt x="317207" y="163235"/>
                </a:lnTo>
                <a:cubicBezTo>
                  <a:pt x="317112" y="161449"/>
                  <a:pt x="317350" y="160044"/>
                  <a:pt x="317445" y="159425"/>
                </a:cubicBezTo>
                <a:cubicBezTo>
                  <a:pt x="317540" y="158936"/>
                  <a:pt x="317921" y="156770"/>
                  <a:pt x="318957" y="155007"/>
                </a:cubicBezTo>
                <a:cubicBezTo>
                  <a:pt x="320469" y="152424"/>
                  <a:pt x="323339" y="150852"/>
                  <a:pt x="334971" y="149304"/>
                </a:cubicBezTo>
                <a:cubicBezTo>
                  <a:pt x="344913" y="147983"/>
                  <a:pt x="347330" y="148507"/>
                  <a:pt x="349985" y="145816"/>
                </a:cubicBezTo>
                <a:cubicBezTo>
                  <a:pt x="353014" y="142716"/>
                  <a:pt x="353126" y="138635"/>
                  <a:pt x="354769" y="138635"/>
                </a:cubicBezTo>
                <a:cubicBezTo>
                  <a:pt x="354785" y="138635"/>
                  <a:pt x="354802" y="138636"/>
                  <a:pt x="354819" y="138636"/>
                </a:cubicBezTo>
                <a:cubicBezTo>
                  <a:pt x="356248" y="138696"/>
                  <a:pt x="356474" y="141649"/>
                  <a:pt x="359653" y="147661"/>
                </a:cubicBezTo>
                <a:cubicBezTo>
                  <a:pt x="362237" y="152507"/>
                  <a:pt x="363213" y="152733"/>
                  <a:pt x="363153" y="154472"/>
                </a:cubicBezTo>
                <a:cubicBezTo>
                  <a:pt x="363070" y="157496"/>
                  <a:pt x="360034" y="158913"/>
                  <a:pt x="353974" y="163258"/>
                </a:cubicBezTo>
                <a:lnTo>
                  <a:pt x="357415" y="163258"/>
                </a:lnTo>
                <a:cubicBezTo>
                  <a:pt x="358034" y="162758"/>
                  <a:pt x="358760" y="162151"/>
                  <a:pt x="359391" y="161556"/>
                </a:cubicBezTo>
                <a:cubicBezTo>
                  <a:pt x="361225" y="159818"/>
                  <a:pt x="362987" y="157520"/>
                  <a:pt x="364642" y="157043"/>
                </a:cubicBezTo>
                <a:cubicBezTo>
                  <a:pt x="364663" y="157037"/>
                  <a:pt x="364684" y="157034"/>
                  <a:pt x="364705" y="157034"/>
                </a:cubicBezTo>
                <a:cubicBezTo>
                  <a:pt x="365273" y="157034"/>
                  <a:pt x="365608" y="159313"/>
                  <a:pt x="365999" y="159508"/>
                </a:cubicBezTo>
                <a:cubicBezTo>
                  <a:pt x="367011" y="159984"/>
                  <a:pt x="367297" y="161484"/>
                  <a:pt x="367332" y="161711"/>
                </a:cubicBezTo>
                <a:cubicBezTo>
                  <a:pt x="367416" y="162127"/>
                  <a:pt x="367380" y="162258"/>
                  <a:pt x="367356" y="163258"/>
                </a:cubicBezTo>
                <a:lnTo>
                  <a:pt x="368856" y="163258"/>
                </a:lnTo>
                <a:cubicBezTo>
                  <a:pt x="369166" y="160663"/>
                  <a:pt x="369297" y="157793"/>
                  <a:pt x="368916" y="154698"/>
                </a:cubicBezTo>
                <a:cubicBezTo>
                  <a:pt x="368225" y="149269"/>
                  <a:pt x="366904" y="148280"/>
                  <a:pt x="367749" y="145304"/>
                </a:cubicBezTo>
                <a:cubicBezTo>
                  <a:pt x="369118" y="140482"/>
                  <a:pt x="373250" y="140851"/>
                  <a:pt x="375095" y="135731"/>
                </a:cubicBezTo>
                <a:cubicBezTo>
                  <a:pt x="376643" y="131445"/>
                  <a:pt x="374286" y="129742"/>
                  <a:pt x="375929" y="125051"/>
                </a:cubicBezTo>
                <a:cubicBezTo>
                  <a:pt x="376107" y="124527"/>
                  <a:pt x="377846" y="119777"/>
                  <a:pt x="381322" y="118170"/>
                </a:cubicBezTo>
                <a:lnTo>
                  <a:pt x="381322" y="116884"/>
                </a:lnTo>
                <a:cubicBezTo>
                  <a:pt x="380132" y="117277"/>
                  <a:pt x="379739" y="117098"/>
                  <a:pt x="379048" y="117753"/>
                </a:cubicBezTo>
                <a:cubicBezTo>
                  <a:pt x="378191" y="118586"/>
                  <a:pt x="378227" y="119455"/>
                  <a:pt x="377608" y="119539"/>
                </a:cubicBezTo>
                <a:cubicBezTo>
                  <a:pt x="377572" y="119544"/>
                  <a:pt x="377536" y="119547"/>
                  <a:pt x="377500" y="119547"/>
                </a:cubicBezTo>
                <a:cubicBezTo>
                  <a:pt x="376973" y="119547"/>
                  <a:pt x="376360" y="118997"/>
                  <a:pt x="376226" y="118384"/>
                </a:cubicBezTo>
                <a:cubicBezTo>
                  <a:pt x="376107" y="117872"/>
                  <a:pt x="376286" y="117360"/>
                  <a:pt x="377953" y="115122"/>
                </a:cubicBezTo>
                <a:cubicBezTo>
                  <a:pt x="379167" y="113502"/>
                  <a:pt x="379774" y="112681"/>
                  <a:pt x="380286" y="112300"/>
                </a:cubicBezTo>
                <a:cubicBezTo>
                  <a:pt x="380644" y="112026"/>
                  <a:pt x="381001" y="111800"/>
                  <a:pt x="381346" y="111621"/>
                </a:cubicBezTo>
                <a:lnTo>
                  <a:pt x="381346" y="110609"/>
                </a:lnTo>
                <a:cubicBezTo>
                  <a:pt x="381013" y="110716"/>
                  <a:pt x="380751" y="110788"/>
                  <a:pt x="380536" y="110871"/>
                </a:cubicBezTo>
                <a:cubicBezTo>
                  <a:pt x="380522" y="110875"/>
                  <a:pt x="380507" y="110877"/>
                  <a:pt x="380492" y="110877"/>
                </a:cubicBezTo>
                <a:cubicBezTo>
                  <a:pt x="379960" y="110877"/>
                  <a:pt x="379051" y="108294"/>
                  <a:pt x="379155" y="107680"/>
                </a:cubicBezTo>
                <a:cubicBezTo>
                  <a:pt x="379239" y="107037"/>
                  <a:pt x="380513" y="106847"/>
                  <a:pt x="380763" y="106644"/>
                </a:cubicBezTo>
                <a:cubicBezTo>
                  <a:pt x="380929" y="106501"/>
                  <a:pt x="381120" y="106251"/>
                  <a:pt x="381346" y="105906"/>
                </a:cubicBezTo>
                <a:lnTo>
                  <a:pt x="381346" y="104442"/>
                </a:lnTo>
                <a:cubicBezTo>
                  <a:pt x="380691" y="105430"/>
                  <a:pt x="380001" y="106168"/>
                  <a:pt x="378989" y="106656"/>
                </a:cubicBezTo>
                <a:cubicBezTo>
                  <a:pt x="377893" y="107192"/>
                  <a:pt x="376905" y="107204"/>
                  <a:pt x="375822" y="107204"/>
                </a:cubicBezTo>
                <a:cubicBezTo>
                  <a:pt x="375095" y="107204"/>
                  <a:pt x="372785" y="107144"/>
                  <a:pt x="368975" y="105358"/>
                </a:cubicBezTo>
                <a:cubicBezTo>
                  <a:pt x="368273" y="105037"/>
                  <a:pt x="365761" y="103811"/>
                  <a:pt x="362629" y="101310"/>
                </a:cubicBezTo>
                <a:cubicBezTo>
                  <a:pt x="359570" y="98858"/>
                  <a:pt x="357784" y="97429"/>
                  <a:pt x="356462" y="94690"/>
                </a:cubicBezTo>
                <a:cubicBezTo>
                  <a:pt x="355307" y="92321"/>
                  <a:pt x="355117" y="90214"/>
                  <a:pt x="354950" y="88618"/>
                </a:cubicBezTo>
                <a:cubicBezTo>
                  <a:pt x="354569" y="84689"/>
                  <a:pt x="355331" y="81725"/>
                  <a:pt x="356295" y="77926"/>
                </a:cubicBezTo>
                <a:cubicBezTo>
                  <a:pt x="356938" y="75390"/>
                  <a:pt x="357295" y="74045"/>
                  <a:pt x="358307" y="72414"/>
                </a:cubicBezTo>
                <a:cubicBezTo>
                  <a:pt x="358915" y="71414"/>
                  <a:pt x="360153" y="69461"/>
                  <a:pt x="362475" y="68163"/>
                </a:cubicBezTo>
                <a:cubicBezTo>
                  <a:pt x="364012" y="67324"/>
                  <a:pt x="365608" y="67001"/>
                  <a:pt x="367060" y="67001"/>
                </a:cubicBezTo>
                <a:cubicBezTo>
                  <a:pt x="368532" y="67001"/>
                  <a:pt x="369856" y="67333"/>
                  <a:pt x="370821" y="67794"/>
                </a:cubicBezTo>
                <a:cubicBezTo>
                  <a:pt x="372083" y="68402"/>
                  <a:pt x="373321" y="69449"/>
                  <a:pt x="373321" y="69449"/>
                </a:cubicBezTo>
                <a:cubicBezTo>
                  <a:pt x="374345" y="70307"/>
                  <a:pt x="374357" y="70604"/>
                  <a:pt x="374821" y="70926"/>
                </a:cubicBezTo>
                <a:cubicBezTo>
                  <a:pt x="375173" y="71168"/>
                  <a:pt x="375552" y="71267"/>
                  <a:pt x="375950" y="71267"/>
                </a:cubicBezTo>
                <a:cubicBezTo>
                  <a:pt x="377641" y="71267"/>
                  <a:pt x="379671" y="69473"/>
                  <a:pt x="381358" y="69271"/>
                </a:cubicBezTo>
                <a:lnTo>
                  <a:pt x="381358" y="66413"/>
                </a:lnTo>
                <a:cubicBezTo>
                  <a:pt x="381239" y="66377"/>
                  <a:pt x="381120" y="66366"/>
                  <a:pt x="381025" y="66342"/>
                </a:cubicBezTo>
                <a:cubicBezTo>
                  <a:pt x="378751" y="65865"/>
                  <a:pt x="378441" y="64639"/>
                  <a:pt x="376357" y="64318"/>
                </a:cubicBezTo>
                <a:cubicBezTo>
                  <a:pt x="376063" y="64271"/>
                  <a:pt x="375782" y="64250"/>
                  <a:pt x="375499" y="64250"/>
                </a:cubicBezTo>
                <a:cubicBezTo>
                  <a:pt x="374695" y="64250"/>
                  <a:pt x="373876" y="64423"/>
                  <a:pt x="372678" y="64687"/>
                </a:cubicBezTo>
                <a:cubicBezTo>
                  <a:pt x="371250" y="64996"/>
                  <a:pt x="370476" y="65342"/>
                  <a:pt x="369678" y="65604"/>
                </a:cubicBezTo>
                <a:cubicBezTo>
                  <a:pt x="368735" y="65916"/>
                  <a:pt x="368096" y="65997"/>
                  <a:pt x="367415" y="65997"/>
                </a:cubicBezTo>
                <a:cubicBezTo>
                  <a:pt x="366697" y="65997"/>
                  <a:pt x="365932" y="65907"/>
                  <a:pt x="364716" y="65907"/>
                </a:cubicBezTo>
                <a:cubicBezTo>
                  <a:pt x="364145" y="65907"/>
                  <a:pt x="363476" y="65927"/>
                  <a:pt x="362665" y="65985"/>
                </a:cubicBezTo>
                <a:cubicBezTo>
                  <a:pt x="361045" y="66088"/>
                  <a:pt x="359740" y="66295"/>
                  <a:pt x="358405" y="66295"/>
                </a:cubicBezTo>
                <a:cubicBezTo>
                  <a:pt x="357581" y="66295"/>
                  <a:pt x="356746" y="66216"/>
                  <a:pt x="355819" y="65985"/>
                </a:cubicBezTo>
                <a:cubicBezTo>
                  <a:pt x="355331" y="65854"/>
                  <a:pt x="354521" y="65627"/>
                  <a:pt x="353986" y="64877"/>
                </a:cubicBezTo>
                <a:cubicBezTo>
                  <a:pt x="353259" y="63877"/>
                  <a:pt x="353378" y="62556"/>
                  <a:pt x="353485" y="61555"/>
                </a:cubicBezTo>
                <a:cubicBezTo>
                  <a:pt x="354152" y="56698"/>
                  <a:pt x="354402" y="54257"/>
                  <a:pt x="354628" y="53674"/>
                </a:cubicBezTo>
                <a:cubicBezTo>
                  <a:pt x="355867" y="50459"/>
                  <a:pt x="357129" y="51066"/>
                  <a:pt x="359808" y="47042"/>
                </a:cubicBezTo>
                <a:cubicBezTo>
                  <a:pt x="362534" y="42934"/>
                  <a:pt x="361760" y="41493"/>
                  <a:pt x="364320" y="38398"/>
                </a:cubicBezTo>
                <a:cubicBezTo>
                  <a:pt x="364808" y="37803"/>
                  <a:pt x="366832" y="35457"/>
                  <a:pt x="370154" y="33981"/>
                </a:cubicBezTo>
                <a:cubicBezTo>
                  <a:pt x="370852" y="33675"/>
                  <a:pt x="373685" y="32425"/>
                  <a:pt x="376763" y="32425"/>
                </a:cubicBezTo>
                <a:cubicBezTo>
                  <a:pt x="378361" y="32425"/>
                  <a:pt x="380024" y="32762"/>
                  <a:pt x="381489" y="33742"/>
                </a:cubicBezTo>
                <a:lnTo>
                  <a:pt x="381489" y="31587"/>
                </a:lnTo>
                <a:cubicBezTo>
                  <a:pt x="380810" y="31278"/>
                  <a:pt x="380215" y="31528"/>
                  <a:pt x="379882" y="31004"/>
                </a:cubicBezTo>
                <a:cubicBezTo>
                  <a:pt x="379691" y="30706"/>
                  <a:pt x="379643" y="30278"/>
                  <a:pt x="379977" y="28980"/>
                </a:cubicBezTo>
                <a:cubicBezTo>
                  <a:pt x="380477" y="26932"/>
                  <a:pt x="380953" y="26634"/>
                  <a:pt x="381060" y="25861"/>
                </a:cubicBezTo>
                <a:cubicBezTo>
                  <a:pt x="381275" y="24396"/>
                  <a:pt x="379882" y="23646"/>
                  <a:pt x="375714" y="19038"/>
                </a:cubicBezTo>
                <a:cubicBezTo>
                  <a:pt x="373595" y="16693"/>
                  <a:pt x="373345" y="16217"/>
                  <a:pt x="372297" y="15716"/>
                </a:cubicBezTo>
                <a:cubicBezTo>
                  <a:pt x="370869" y="15062"/>
                  <a:pt x="369809" y="15276"/>
                  <a:pt x="368868" y="14157"/>
                </a:cubicBezTo>
                <a:cubicBezTo>
                  <a:pt x="368154" y="13323"/>
                  <a:pt x="367987" y="12299"/>
                  <a:pt x="367868" y="11585"/>
                </a:cubicBezTo>
                <a:cubicBezTo>
                  <a:pt x="367654" y="10263"/>
                  <a:pt x="368035" y="10216"/>
                  <a:pt x="368202" y="7073"/>
                </a:cubicBezTo>
                <a:cubicBezTo>
                  <a:pt x="368261" y="6108"/>
                  <a:pt x="368249" y="5644"/>
                  <a:pt x="368535" y="5048"/>
                </a:cubicBezTo>
                <a:cubicBezTo>
                  <a:pt x="368892" y="4310"/>
                  <a:pt x="369392" y="4013"/>
                  <a:pt x="370035" y="3489"/>
                </a:cubicBezTo>
                <a:cubicBezTo>
                  <a:pt x="370369" y="3203"/>
                  <a:pt x="370666" y="2905"/>
                  <a:pt x="371023" y="2501"/>
                </a:cubicBezTo>
                <a:lnTo>
                  <a:pt x="369857" y="2501"/>
                </a:lnTo>
                <a:cubicBezTo>
                  <a:pt x="369475" y="3013"/>
                  <a:pt x="369103" y="3306"/>
                  <a:pt x="368723" y="3306"/>
                </a:cubicBezTo>
                <a:cubicBezTo>
                  <a:pt x="368688" y="3306"/>
                  <a:pt x="368653" y="3303"/>
                  <a:pt x="368618" y="3298"/>
                </a:cubicBezTo>
                <a:cubicBezTo>
                  <a:pt x="368273" y="3251"/>
                  <a:pt x="368047" y="2953"/>
                  <a:pt x="367809" y="2501"/>
                </a:cubicBezTo>
                <a:lnTo>
                  <a:pt x="366023" y="2501"/>
                </a:lnTo>
                <a:cubicBezTo>
                  <a:pt x="366058" y="2584"/>
                  <a:pt x="366106" y="2655"/>
                  <a:pt x="366142" y="2739"/>
                </a:cubicBezTo>
                <a:cubicBezTo>
                  <a:pt x="367535" y="5858"/>
                  <a:pt x="366951" y="9037"/>
                  <a:pt x="366820" y="9740"/>
                </a:cubicBezTo>
                <a:cubicBezTo>
                  <a:pt x="366237" y="12597"/>
                  <a:pt x="364749" y="14407"/>
                  <a:pt x="364034" y="15264"/>
                </a:cubicBezTo>
                <a:cubicBezTo>
                  <a:pt x="361736" y="17979"/>
                  <a:pt x="360332" y="17407"/>
                  <a:pt x="358581" y="20050"/>
                </a:cubicBezTo>
                <a:cubicBezTo>
                  <a:pt x="357153" y="22205"/>
                  <a:pt x="357593" y="23384"/>
                  <a:pt x="356355" y="24098"/>
                </a:cubicBezTo>
                <a:cubicBezTo>
                  <a:pt x="355932" y="24344"/>
                  <a:pt x="355467" y="24445"/>
                  <a:pt x="354988" y="24445"/>
                </a:cubicBezTo>
                <a:cubicBezTo>
                  <a:pt x="353309" y="24445"/>
                  <a:pt x="351448" y="23206"/>
                  <a:pt x="350568" y="22622"/>
                </a:cubicBezTo>
                <a:cubicBezTo>
                  <a:pt x="350033" y="22265"/>
                  <a:pt x="348759" y="20991"/>
                  <a:pt x="346223" y="18455"/>
                </a:cubicBezTo>
                <a:cubicBezTo>
                  <a:pt x="343556" y="15776"/>
                  <a:pt x="345294" y="17419"/>
                  <a:pt x="343663" y="15764"/>
                </a:cubicBezTo>
                <a:cubicBezTo>
                  <a:pt x="341841" y="13919"/>
                  <a:pt x="341008" y="13252"/>
                  <a:pt x="341103" y="12323"/>
                </a:cubicBezTo>
                <a:cubicBezTo>
                  <a:pt x="341162" y="11776"/>
                  <a:pt x="341472" y="11716"/>
                  <a:pt x="342210" y="10621"/>
                </a:cubicBezTo>
                <a:cubicBezTo>
                  <a:pt x="342829" y="9704"/>
                  <a:pt x="343568" y="8573"/>
                  <a:pt x="343663" y="7430"/>
                </a:cubicBezTo>
                <a:cubicBezTo>
                  <a:pt x="343782" y="5882"/>
                  <a:pt x="342591" y="5465"/>
                  <a:pt x="341770" y="3263"/>
                </a:cubicBezTo>
                <a:cubicBezTo>
                  <a:pt x="341674" y="3013"/>
                  <a:pt x="341603" y="2774"/>
                  <a:pt x="341532" y="2536"/>
                </a:cubicBezTo>
                <a:lnTo>
                  <a:pt x="339769" y="2536"/>
                </a:lnTo>
                <a:cubicBezTo>
                  <a:pt x="339853" y="3358"/>
                  <a:pt x="340031" y="4036"/>
                  <a:pt x="340365" y="4763"/>
                </a:cubicBezTo>
                <a:cubicBezTo>
                  <a:pt x="340984" y="6049"/>
                  <a:pt x="341663" y="6513"/>
                  <a:pt x="341698" y="7680"/>
                </a:cubicBezTo>
                <a:cubicBezTo>
                  <a:pt x="341722" y="8989"/>
                  <a:pt x="340877" y="9942"/>
                  <a:pt x="340365" y="10597"/>
                </a:cubicBezTo>
                <a:cubicBezTo>
                  <a:pt x="338245" y="13371"/>
                  <a:pt x="339353" y="14573"/>
                  <a:pt x="337245" y="18836"/>
                </a:cubicBezTo>
                <a:cubicBezTo>
                  <a:pt x="336555" y="20205"/>
                  <a:pt x="334352" y="24634"/>
                  <a:pt x="330745" y="25599"/>
                </a:cubicBezTo>
                <a:cubicBezTo>
                  <a:pt x="330379" y="25697"/>
                  <a:pt x="329930" y="25816"/>
                  <a:pt x="329429" y="25816"/>
                </a:cubicBezTo>
                <a:cubicBezTo>
                  <a:pt x="329083" y="25816"/>
                  <a:pt x="328712" y="25759"/>
                  <a:pt x="328328" y="25599"/>
                </a:cubicBezTo>
                <a:cubicBezTo>
                  <a:pt x="327054" y="25063"/>
                  <a:pt x="327077" y="23979"/>
                  <a:pt x="325446" y="22682"/>
                </a:cubicBezTo>
                <a:cubicBezTo>
                  <a:pt x="324410" y="21872"/>
                  <a:pt x="324232" y="22170"/>
                  <a:pt x="322791" y="21098"/>
                </a:cubicBezTo>
                <a:cubicBezTo>
                  <a:pt x="321910" y="20443"/>
                  <a:pt x="321339" y="20003"/>
                  <a:pt x="320755" y="19229"/>
                </a:cubicBezTo>
                <a:cubicBezTo>
                  <a:pt x="319755" y="17919"/>
                  <a:pt x="319803" y="17050"/>
                  <a:pt x="318719" y="16181"/>
                </a:cubicBezTo>
                <a:cubicBezTo>
                  <a:pt x="318302" y="15859"/>
                  <a:pt x="318100" y="15824"/>
                  <a:pt x="317505" y="15514"/>
                </a:cubicBezTo>
                <a:cubicBezTo>
                  <a:pt x="315957" y="14693"/>
                  <a:pt x="314969" y="13609"/>
                  <a:pt x="314266" y="12859"/>
                </a:cubicBezTo>
                <a:cubicBezTo>
                  <a:pt x="313088" y="11597"/>
                  <a:pt x="311825" y="10216"/>
                  <a:pt x="311254" y="7954"/>
                </a:cubicBezTo>
                <a:cubicBezTo>
                  <a:pt x="310694" y="5715"/>
                  <a:pt x="311111" y="3739"/>
                  <a:pt x="311456" y="2536"/>
                </a:cubicBezTo>
                <a:lnTo>
                  <a:pt x="309849" y="2536"/>
                </a:lnTo>
                <a:cubicBezTo>
                  <a:pt x="310123" y="3513"/>
                  <a:pt x="310337" y="3632"/>
                  <a:pt x="310290" y="4286"/>
                </a:cubicBezTo>
                <a:cubicBezTo>
                  <a:pt x="310182" y="6096"/>
                  <a:pt x="308635" y="6870"/>
                  <a:pt x="306456" y="9073"/>
                </a:cubicBezTo>
                <a:cubicBezTo>
                  <a:pt x="302908" y="12645"/>
                  <a:pt x="303539" y="14109"/>
                  <a:pt x="301824" y="14609"/>
                </a:cubicBezTo>
                <a:cubicBezTo>
                  <a:pt x="301597" y="14674"/>
                  <a:pt x="301384" y="14705"/>
                  <a:pt x="301177" y="14705"/>
                </a:cubicBezTo>
                <a:cubicBezTo>
                  <a:pt x="299587" y="14705"/>
                  <a:pt x="298322" y="12850"/>
                  <a:pt x="293002" y="9859"/>
                </a:cubicBezTo>
                <a:cubicBezTo>
                  <a:pt x="289216" y="7727"/>
                  <a:pt x="288573" y="7954"/>
                  <a:pt x="287858" y="6656"/>
                </a:cubicBezTo>
                <a:cubicBezTo>
                  <a:pt x="287084" y="5263"/>
                  <a:pt x="287322" y="4144"/>
                  <a:pt x="287501" y="2524"/>
                </a:cubicBezTo>
                <a:lnTo>
                  <a:pt x="285453" y="2524"/>
                </a:lnTo>
                <a:cubicBezTo>
                  <a:pt x="285227" y="3358"/>
                  <a:pt x="284941" y="4156"/>
                  <a:pt x="284560" y="4929"/>
                </a:cubicBezTo>
                <a:cubicBezTo>
                  <a:pt x="282560" y="8954"/>
                  <a:pt x="279036" y="10287"/>
                  <a:pt x="275809" y="11514"/>
                </a:cubicBezTo>
                <a:cubicBezTo>
                  <a:pt x="274648" y="11945"/>
                  <a:pt x="271806" y="12978"/>
                  <a:pt x="268172" y="12978"/>
                </a:cubicBezTo>
                <a:cubicBezTo>
                  <a:pt x="265994" y="12978"/>
                  <a:pt x="263531" y="12607"/>
                  <a:pt x="260974" y="11514"/>
                </a:cubicBezTo>
                <a:cubicBezTo>
                  <a:pt x="258962" y="10644"/>
                  <a:pt x="257307" y="9525"/>
                  <a:pt x="255938" y="8335"/>
                </a:cubicBezTo>
                <a:lnTo>
                  <a:pt x="255938" y="8335"/>
                </a:lnTo>
                <a:cubicBezTo>
                  <a:pt x="256926" y="9490"/>
                  <a:pt x="257854" y="11014"/>
                  <a:pt x="259319" y="12240"/>
                </a:cubicBezTo>
                <a:cubicBezTo>
                  <a:pt x="261568" y="14134"/>
                  <a:pt x="264611" y="14941"/>
                  <a:pt x="267685" y="14941"/>
                </a:cubicBezTo>
                <a:cubicBezTo>
                  <a:pt x="270696" y="14941"/>
                  <a:pt x="273738" y="14167"/>
                  <a:pt x="276095" y="12883"/>
                </a:cubicBezTo>
                <a:cubicBezTo>
                  <a:pt x="279524" y="11002"/>
                  <a:pt x="280298" y="8680"/>
                  <a:pt x="283929" y="8192"/>
                </a:cubicBezTo>
                <a:cubicBezTo>
                  <a:pt x="284111" y="8167"/>
                  <a:pt x="284706" y="8085"/>
                  <a:pt x="285473" y="8085"/>
                </a:cubicBezTo>
                <a:cubicBezTo>
                  <a:pt x="286961" y="8085"/>
                  <a:pt x="289095" y="8395"/>
                  <a:pt x="290108" y="10037"/>
                </a:cubicBezTo>
                <a:cubicBezTo>
                  <a:pt x="291763" y="12716"/>
                  <a:pt x="289442" y="17431"/>
                  <a:pt x="287108" y="19800"/>
                </a:cubicBezTo>
                <a:cubicBezTo>
                  <a:pt x="286882" y="20027"/>
                  <a:pt x="284108" y="22741"/>
                  <a:pt x="280262" y="22836"/>
                </a:cubicBezTo>
                <a:cubicBezTo>
                  <a:pt x="280191" y="22838"/>
                  <a:pt x="280122" y="22839"/>
                  <a:pt x="280056" y="22839"/>
                </a:cubicBezTo>
                <a:cubicBezTo>
                  <a:pt x="278530" y="22839"/>
                  <a:pt x="278192" y="22366"/>
                  <a:pt x="276448" y="22366"/>
                </a:cubicBezTo>
                <a:cubicBezTo>
                  <a:pt x="276336" y="22366"/>
                  <a:pt x="276219" y="22368"/>
                  <a:pt x="276095" y="22372"/>
                </a:cubicBezTo>
                <a:cubicBezTo>
                  <a:pt x="273571" y="22467"/>
                  <a:pt x="273261" y="23277"/>
                  <a:pt x="270416" y="23753"/>
                </a:cubicBezTo>
                <a:cubicBezTo>
                  <a:pt x="269774" y="23859"/>
                  <a:pt x="269316" y="23896"/>
                  <a:pt x="268917" y="23896"/>
                </a:cubicBezTo>
                <a:cubicBezTo>
                  <a:pt x="268020" y="23896"/>
                  <a:pt x="267423" y="23711"/>
                  <a:pt x="265716" y="23711"/>
                </a:cubicBezTo>
                <a:cubicBezTo>
                  <a:pt x="265280" y="23711"/>
                  <a:pt x="264770" y="23723"/>
                  <a:pt x="264165" y="23753"/>
                </a:cubicBezTo>
                <a:cubicBezTo>
                  <a:pt x="262352" y="23844"/>
                  <a:pt x="261173" y="24026"/>
                  <a:pt x="260358" y="24026"/>
                </a:cubicBezTo>
                <a:cubicBezTo>
                  <a:pt x="259674" y="24026"/>
                  <a:pt x="259246" y="23898"/>
                  <a:pt x="258914" y="23479"/>
                </a:cubicBezTo>
                <a:cubicBezTo>
                  <a:pt x="258093" y="22443"/>
                  <a:pt x="259069" y="21229"/>
                  <a:pt x="258176" y="19515"/>
                </a:cubicBezTo>
                <a:cubicBezTo>
                  <a:pt x="257866" y="18931"/>
                  <a:pt x="257593" y="18776"/>
                  <a:pt x="255092" y="17026"/>
                </a:cubicBezTo>
                <a:cubicBezTo>
                  <a:pt x="252259" y="15062"/>
                  <a:pt x="251806" y="14704"/>
                  <a:pt x="251342" y="13907"/>
                </a:cubicBezTo>
                <a:cubicBezTo>
                  <a:pt x="250794" y="12954"/>
                  <a:pt x="250592" y="12014"/>
                  <a:pt x="250413" y="11133"/>
                </a:cubicBezTo>
                <a:cubicBezTo>
                  <a:pt x="250151" y="9799"/>
                  <a:pt x="249973" y="8954"/>
                  <a:pt x="250330" y="8192"/>
                </a:cubicBezTo>
                <a:cubicBezTo>
                  <a:pt x="250854" y="7084"/>
                  <a:pt x="252247" y="6727"/>
                  <a:pt x="253080" y="6715"/>
                </a:cubicBezTo>
                <a:cubicBezTo>
                  <a:pt x="253099" y="6715"/>
                  <a:pt x="253118" y="6715"/>
                  <a:pt x="253137" y="6715"/>
                </a:cubicBezTo>
                <a:cubicBezTo>
                  <a:pt x="253755" y="6715"/>
                  <a:pt x="254273" y="6903"/>
                  <a:pt x="254747" y="7204"/>
                </a:cubicBezTo>
                <a:cubicBezTo>
                  <a:pt x="253425" y="5894"/>
                  <a:pt x="252425" y="4584"/>
                  <a:pt x="251639" y="3572"/>
                </a:cubicBezTo>
                <a:cubicBezTo>
                  <a:pt x="251354" y="3203"/>
                  <a:pt x="251068" y="2846"/>
                  <a:pt x="250818" y="2501"/>
                </a:cubicBezTo>
                <a:lnTo>
                  <a:pt x="248472" y="2501"/>
                </a:lnTo>
                <a:cubicBezTo>
                  <a:pt x="248901" y="3798"/>
                  <a:pt x="249103" y="4667"/>
                  <a:pt x="249080" y="5477"/>
                </a:cubicBezTo>
                <a:cubicBezTo>
                  <a:pt x="248925" y="8799"/>
                  <a:pt x="245448" y="12371"/>
                  <a:pt x="242174" y="12609"/>
                </a:cubicBezTo>
                <a:cubicBezTo>
                  <a:pt x="242053" y="12618"/>
                  <a:pt x="241936" y="12622"/>
                  <a:pt x="241822" y="12622"/>
                </a:cubicBezTo>
                <a:cubicBezTo>
                  <a:pt x="240229" y="12622"/>
                  <a:pt x="239304" y="11800"/>
                  <a:pt x="237709" y="11800"/>
                </a:cubicBezTo>
                <a:cubicBezTo>
                  <a:pt x="237300" y="11800"/>
                  <a:pt x="236847" y="11854"/>
                  <a:pt x="236328" y="11990"/>
                </a:cubicBezTo>
                <a:cubicBezTo>
                  <a:pt x="234988" y="12325"/>
                  <a:pt x="234505" y="12876"/>
                  <a:pt x="233742" y="12876"/>
                </a:cubicBezTo>
                <a:cubicBezTo>
                  <a:pt x="233610" y="12876"/>
                  <a:pt x="233470" y="12860"/>
                  <a:pt x="233316" y="12823"/>
                </a:cubicBezTo>
                <a:cubicBezTo>
                  <a:pt x="231458" y="12371"/>
                  <a:pt x="231696" y="9942"/>
                  <a:pt x="229780" y="8835"/>
                </a:cubicBezTo>
                <a:cubicBezTo>
                  <a:pt x="229305" y="8560"/>
                  <a:pt x="228869" y="8462"/>
                  <a:pt x="228431" y="8462"/>
                </a:cubicBezTo>
                <a:cubicBezTo>
                  <a:pt x="227353" y="8462"/>
                  <a:pt x="226260" y="9053"/>
                  <a:pt x="224545" y="9053"/>
                </a:cubicBezTo>
                <a:cubicBezTo>
                  <a:pt x="223998" y="9053"/>
                  <a:pt x="223388" y="8993"/>
                  <a:pt x="222695" y="8835"/>
                </a:cubicBezTo>
                <a:cubicBezTo>
                  <a:pt x="221659" y="8597"/>
                  <a:pt x="220945" y="8251"/>
                  <a:pt x="220385" y="8001"/>
                </a:cubicBezTo>
                <a:cubicBezTo>
                  <a:pt x="218230" y="6965"/>
                  <a:pt x="215671" y="4858"/>
                  <a:pt x="213837" y="2501"/>
                </a:cubicBezTo>
                <a:lnTo>
                  <a:pt x="211087" y="2501"/>
                </a:lnTo>
                <a:cubicBezTo>
                  <a:pt x="212051" y="8001"/>
                  <a:pt x="212194" y="9085"/>
                  <a:pt x="211837" y="9942"/>
                </a:cubicBezTo>
                <a:cubicBezTo>
                  <a:pt x="211604" y="10491"/>
                  <a:pt x="211257" y="10722"/>
                  <a:pt x="210774" y="10722"/>
                </a:cubicBezTo>
                <a:cubicBezTo>
                  <a:pt x="209014" y="10722"/>
                  <a:pt x="205440" y="7651"/>
                  <a:pt x="198919" y="5680"/>
                </a:cubicBezTo>
                <a:cubicBezTo>
                  <a:pt x="196850" y="5054"/>
                  <a:pt x="195621" y="4880"/>
                  <a:pt x="194661" y="4880"/>
                </a:cubicBezTo>
                <a:cubicBezTo>
                  <a:pt x="194432" y="4880"/>
                  <a:pt x="194219" y="4890"/>
                  <a:pt x="194013" y="4906"/>
                </a:cubicBezTo>
                <a:cubicBezTo>
                  <a:pt x="192096" y="5037"/>
                  <a:pt x="191394" y="5596"/>
                  <a:pt x="188608" y="5870"/>
                </a:cubicBezTo>
                <a:cubicBezTo>
                  <a:pt x="187626" y="5968"/>
                  <a:pt x="186910" y="6037"/>
                  <a:pt x="186300" y="6037"/>
                </a:cubicBezTo>
                <a:cubicBezTo>
                  <a:pt x="185793" y="6037"/>
                  <a:pt x="185359" y="5989"/>
                  <a:pt x="184905" y="5870"/>
                </a:cubicBezTo>
                <a:cubicBezTo>
                  <a:pt x="184083" y="5644"/>
                  <a:pt x="182095" y="5060"/>
                  <a:pt x="180047" y="2501"/>
                </a:cubicBezTo>
                <a:lnTo>
                  <a:pt x="177356" y="2501"/>
                </a:lnTo>
                <a:cubicBezTo>
                  <a:pt x="177535" y="3096"/>
                  <a:pt x="177725" y="3834"/>
                  <a:pt x="177940" y="4679"/>
                </a:cubicBezTo>
                <a:cubicBezTo>
                  <a:pt x="178904" y="8858"/>
                  <a:pt x="178737" y="10871"/>
                  <a:pt x="180035" y="11299"/>
                </a:cubicBezTo>
                <a:cubicBezTo>
                  <a:pt x="180187" y="11349"/>
                  <a:pt x="180333" y="11369"/>
                  <a:pt x="180475" y="11369"/>
                </a:cubicBezTo>
                <a:cubicBezTo>
                  <a:pt x="181015" y="11369"/>
                  <a:pt x="181489" y="11080"/>
                  <a:pt x="181993" y="11080"/>
                </a:cubicBezTo>
                <a:cubicBezTo>
                  <a:pt x="182173" y="11080"/>
                  <a:pt x="182356" y="11116"/>
                  <a:pt x="182547" y="11216"/>
                </a:cubicBezTo>
                <a:cubicBezTo>
                  <a:pt x="183667" y="11764"/>
                  <a:pt x="183964" y="13811"/>
                  <a:pt x="183071" y="14526"/>
                </a:cubicBezTo>
                <a:cubicBezTo>
                  <a:pt x="182828" y="14714"/>
                  <a:pt x="182556" y="14763"/>
                  <a:pt x="182221" y="14763"/>
                </a:cubicBezTo>
                <a:cubicBezTo>
                  <a:pt x="181854" y="14763"/>
                  <a:pt x="181410" y="14704"/>
                  <a:pt x="180845" y="14704"/>
                </a:cubicBezTo>
                <a:cubicBezTo>
                  <a:pt x="180818" y="14704"/>
                  <a:pt x="180790" y="14704"/>
                  <a:pt x="180761" y="14704"/>
                </a:cubicBezTo>
                <a:cubicBezTo>
                  <a:pt x="179440" y="14740"/>
                  <a:pt x="178428" y="15109"/>
                  <a:pt x="177285" y="15693"/>
                </a:cubicBezTo>
                <a:lnTo>
                  <a:pt x="177285" y="18300"/>
                </a:lnTo>
                <a:cubicBezTo>
                  <a:pt x="177690" y="18324"/>
                  <a:pt x="178166" y="18372"/>
                  <a:pt x="178714" y="18455"/>
                </a:cubicBezTo>
                <a:cubicBezTo>
                  <a:pt x="181214" y="18848"/>
                  <a:pt x="181762" y="19395"/>
                  <a:pt x="187834" y="21896"/>
                </a:cubicBezTo>
                <a:cubicBezTo>
                  <a:pt x="189382" y="22539"/>
                  <a:pt x="190334" y="22908"/>
                  <a:pt x="191168" y="23979"/>
                </a:cubicBezTo>
                <a:cubicBezTo>
                  <a:pt x="192156" y="25241"/>
                  <a:pt x="192489" y="26837"/>
                  <a:pt x="192608" y="27420"/>
                </a:cubicBezTo>
                <a:cubicBezTo>
                  <a:pt x="192811" y="28325"/>
                  <a:pt x="192823" y="29016"/>
                  <a:pt x="192834" y="30111"/>
                </a:cubicBezTo>
                <a:cubicBezTo>
                  <a:pt x="192870" y="32564"/>
                  <a:pt x="192894" y="33802"/>
                  <a:pt x="192513" y="34528"/>
                </a:cubicBezTo>
                <a:cubicBezTo>
                  <a:pt x="191358" y="36695"/>
                  <a:pt x="188370" y="35100"/>
                  <a:pt x="186941" y="37112"/>
                </a:cubicBezTo>
                <a:cubicBezTo>
                  <a:pt x="186298" y="38017"/>
                  <a:pt x="186512" y="40493"/>
                  <a:pt x="186941" y="45458"/>
                </a:cubicBezTo>
                <a:cubicBezTo>
                  <a:pt x="187179" y="48232"/>
                  <a:pt x="187334" y="48935"/>
                  <a:pt x="186834" y="49506"/>
                </a:cubicBezTo>
                <a:cubicBezTo>
                  <a:pt x="186505" y="49881"/>
                  <a:pt x="186107" y="49965"/>
                  <a:pt x="185397" y="49965"/>
                </a:cubicBezTo>
                <a:cubicBezTo>
                  <a:pt x="184829" y="49965"/>
                  <a:pt x="184063" y="49912"/>
                  <a:pt x="182975" y="49912"/>
                </a:cubicBezTo>
                <a:cubicBezTo>
                  <a:pt x="182314" y="49912"/>
                  <a:pt x="181533" y="49931"/>
                  <a:pt x="180607" y="49994"/>
                </a:cubicBezTo>
                <a:cubicBezTo>
                  <a:pt x="179083" y="50102"/>
                  <a:pt x="178487" y="50233"/>
                  <a:pt x="178047" y="50364"/>
                </a:cubicBezTo>
                <a:cubicBezTo>
                  <a:pt x="177868" y="50411"/>
                  <a:pt x="177713" y="50471"/>
                  <a:pt x="177571" y="50518"/>
                </a:cubicBezTo>
                <a:cubicBezTo>
                  <a:pt x="176499" y="50114"/>
                  <a:pt x="175511" y="49387"/>
                  <a:pt x="174749" y="48828"/>
                </a:cubicBezTo>
                <a:cubicBezTo>
                  <a:pt x="173308" y="47780"/>
                  <a:pt x="172832" y="47006"/>
                  <a:pt x="170546" y="44041"/>
                </a:cubicBezTo>
                <a:cubicBezTo>
                  <a:pt x="167129" y="39648"/>
                  <a:pt x="166045" y="38600"/>
                  <a:pt x="166379" y="38243"/>
                </a:cubicBezTo>
                <a:cubicBezTo>
                  <a:pt x="166447" y="38165"/>
                  <a:pt x="166566" y="38131"/>
                  <a:pt x="166725" y="38131"/>
                </a:cubicBezTo>
                <a:cubicBezTo>
                  <a:pt x="167904" y="38131"/>
                  <a:pt x="171251" y="40034"/>
                  <a:pt x="171796" y="40339"/>
                </a:cubicBezTo>
                <a:cubicBezTo>
                  <a:pt x="175035" y="42208"/>
                  <a:pt x="175130" y="43089"/>
                  <a:pt x="176999" y="43553"/>
                </a:cubicBezTo>
                <a:cubicBezTo>
                  <a:pt x="177523" y="43680"/>
                  <a:pt x="178005" y="43728"/>
                  <a:pt x="178447" y="43728"/>
                </a:cubicBezTo>
                <a:cubicBezTo>
                  <a:pt x="178669" y="43728"/>
                  <a:pt x="178880" y="43716"/>
                  <a:pt x="179083" y="43696"/>
                </a:cubicBezTo>
                <a:cubicBezTo>
                  <a:pt x="177785" y="43220"/>
                  <a:pt x="176475" y="42529"/>
                  <a:pt x="175261" y="41529"/>
                </a:cubicBezTo>
                <a:cubicBezTo>
                  <a:pt x="173118" y="39755"/>
                  <a:pt x="172237" y="37826"/>
                  <a:pt x="169022" y="36350"/>
                </a:cubicBezTo>
                <a:cubicBezTo>
                  <a:pt x="167367" y="35600"/>
                  <a:pt x="166760" y="35719"/>
                  <a:pt x="164557" y="34707"/>
                </a:cubicBezTo>
                <a:cubicBezTo>
                  <a:pt x="161759" y="33433"/>
                  <a:pt x="161473" y="32659"/>
                  <a:pt x="159306" y="31480"/>
                </a:cubicBezTo>
                <a:cubicBezTo>
                  <a:pt x="154353" y="28837"/>
                  <a:pt x="152222" y="30945"/>
                  <a:pt x="150210" y="28420"/>
                </a:cubicBezTo>
                <a:cubicBezTo>
                  <a:pt x="149067" y="26968"/>
                  <a:pt x="148519" y="24741"/>
                  <a:pt x="147936" y="22348"/>
                </a:cubicBezTo>
                <a:cubicBezTo>
                  <a:pt x="147841" y="21991"/>
                  <a:pt x="147472" y="20467"/>
                  <a:pt x="147400" y="19622"/>
                </a:cubicBezTo>
                <a:cubicBezTo>
                  <a:pt x="146912" y="14633"/>
                  <a:pt x="154901" y="11764"/>
                  <a:pt x="162854" y="2703"/>
                </a:cubicBezTo>
                <a:cubicBezTo>
                  <a:pt x="163747" y="1667"/>
                  <a:pt x="164438" y="786"/>
                  <a:pt x="165033" y="36"/>
                </a:cubicBezTo>
                <a:lnTo>
                  <a:pt x="163902" y="36"/>
                </a:lnTo>
                <a:cubicBezTo>
                  <a:pt x="163116" y="453"/>
                  <a:pt x="162878" y="346"/>
                  <a:pt x="162009" y="1012"/>
                </a:cubicBezTo>
                <a:cubicBezTo>
                  <a:pt x="160521" y="2191"/>
                  <a:pt x="160438" y="3191"/>
                  <a:pt x="158842" y="4203"/>
                </a:cubicBezTo>
                <a:cubicBezTo>
                  <a:pt x="158269" y="4563"/>
                  <a:pt x="157688" y="4930"/>
                  <a:pt x="157053" y="4930"/>
                </a:cubicBezTo>
                <a:cubicBezTo>
                  <a:pt x="156910" y="4930"/>
                  <a:pt x="156764" y="4911"/>
                  <a:pt x="156616" y="4870"/>
                </a:cubicBezTo>
                <a:cubicBezTo>
                  <a:pt x="155639" y="4608"/>
                  <a:pt x="155139" y="3548"/>
                  <a:pt x="154949" y="3155"/>
                </a:cubicBezTo>
                <a:cubicBezTo>
                  <a:pt x="154425" y="2060"/>
                  <a:pt x="154472" y="1119"/>
                  <a:pt x="154449" y="12"/>
                </a:cubicBezTo>
                <a:lnTo>
                  <a:pt x="153008" y="12"/>
                </a:lnTo>
                <a:cubicBezTo>
                  <a:pt x="152984" y="2429"/>
                  <a:pt x="152508" y="4644"/>
                  <a:pt x="152056" y="6656"/>
                </a:cubicBezTo>
                <a:cubicBezTo>
                  <a:pt x="151591" y="8751"/>
                  <a:pt x="151377" y="9799"/>
                  <a:pt x="150722" y="11073"/>
                </a:cubicBezTo>
                <a:cubicBezTo>
                  <a:pt x="148317" y="15776"/>
                  <a:pt x="143626" y="17086"/>
                  <a:pt x="143388" y="17145"/>
                </a:cubicBezTo>
                <a:cubicBezTo>
                  <a:pt x="142584" y="17355"/>
                  <a:pt x="141819" y="17447"/>
                  <a:pt x="141071" y="17447"/>
                </a:cubicBezTo>
                <a:cubicBezTo>
                  <a:pt x="138850" y="17447"/>
                  <a:pt x="136789" y="16634"/>
                  <a:pt x="134375" y="15681"/>
                </a:cubicBezTo>
                <a:cubicBezTo>
                  <a:pt x="131291" y="14454"/>
                  <a:pt x="131565" y="13871"/>
                  <a:pt x="128541" y="12549"/>
                </a:cubicBezTo>
                <a:cubicBezTo>
                  <a:pt x="122409" y="9859"/>
                  <a:pt x="120063" y="11704"/>
                  <a:pt x="117694" y="9049"/>
                </a:cubicBezTo>
                <a:cubicBezTo>
                  <a:pt x="115015" y="6049"/>
                  <a:pt x="115741" y="1084"/>
                  <a:pt x="115861" y="405"/>
                </a:cubicBezTo>
                <a:cubicBezTo>
                  <a:pt x="115872" y="298"/>
                  <a:pt x="115908" y="179"/>
                  <a:pt x="115932" y="36"/>
                </a:cubicBezTo>
                <a:lnTo>
                  <a:pt x="113336" y="36"/>
                </a:lnTo>
                <a:cubicBezTo>
                  <a:pt x="113491" y="1000"/>
                  <a:pt x="113765" y="2203"/>
                  <a:pt x="114325" y="3798"/>
                </a:cubicBezTo>
                <a:cubicBezTo>
                  <a:pt x="115480" y="7001"/>
                  <a:pt x="116456" y="9704"/>
                  <a:pt x="118778" y="11049"/>
                </a:cubicBezTo>
                <a:cubicBezTo>
                  <a:pt x="119409" y="11406"/>
                  <a:pt x="120040" y="11609"/>
                  <a:pt x="120123" y="12145"/>
                </a:cubicBezTo>
                <a:cubicBezTo>
                  <a:pt x="120135" y="12287"/>
                  <a:pt x="120123" y="12418"/>
                  <a:pt x="120075" y="12549"/>
                </a:cubicBezTo>
                <a:cubicBezTo>
                  <a:pt x="120337" y="12180"/>
                  <a:pt x="120671" y="11823"/>
                  <a:pt x="121087" y="11525"/>
                </a:cubicBezTo>
                <a:cubicBezTo>
                  <a:pt x="121327" y="11356"/>
                  <a:pt x="121670" y="11281"/>
                  <a:pt x="122089" y="11281"/>
                </a:cubicBezTo>
                <a:cubicBezTo>
                  <a:pt x="125017" y="11281"/>
                  <a:pt x="131639" y="14941"/>
                  <a:pt x="132410" y="15347"/>
                </a:cubicBezTo>
                <a:cubicBezTo>
                  <a:pt x="133160" y="15752"/>
                  <a:pt x="133220" y="17050"/>
                  <a:pt x="133006" y="18514"/>
                </a:cubicBezTo>
                <a:cubicBezTo>
                  <a:pt x="133279" y="18145"/>
                  <a:pt x="133601" y="17836"/>
                  <a:pt x="133970" y="17657"/>
                </a:cubicBezTo>
                <a:cubicBezTo>
                  <a:pt x="134252" y="17508"/>
                  <a:pt x="134529" y="17445"/>
                  <a:pt x="134965" y="17445"/>
                </a:cubicBezTo>
                <a:cubicBezTo>
                  <a:pt x="135154" y="17445"/>
                  <a:pt x="135374" y="17457"/>
                  <a:pt x="135637" y="17479"/>
                </a:cubicBezTo>
                <a:cubicBezTo>
                  <a:pt x="138840" y="17741"/>
                  <a:pt x="139721" y="18955"/>
                  <a:pt x="141923" y="19193"/>
                </a:cubicBezTo>
                <a:cubicBezTo>
                  <a:pt x="142156" y="19218"/>
                  <a:pt x="142375" y="19229"/>
                  <a:pt x="142582" y="19229"/>
                </a:cubicBezTo>
                <a:cubicBezTo>
                  <a:pt x="144327" y="19229"/>
                  <a:pt x="145222" y="18439"/>
                  <a:pt x="145989" y="18439"/>
                </a:cubicBezTo>
                <a:cubicBezTo>
                  <a:pt x="146218" y="18439"/>
                  <a:pt x="146436" y="18510"/>
                  <a:pt x="146662" y="18693"/>
                </a:cubicBezTo>
                <a:cubicBezTo>
                  <a:pt x="147793" y="19634"/>
                  <a:pt x="146757" y="21491"/>
                  <a:pt x="147710" y="25384"/>
                </a:cubicBezTo>
                <a:cubicBezTo>
                  <a:pt x="148365" y="28063"/>
                  <a:pt x="149305" y="28932"/>
                  <a:pt x="148829" y="29682"/>
                </a:cubicBezTo>
                <a:cubicBezTo>
                  <a:pt x="148663" y="29937"/>
                  <a:pt x="148423" y="30024"/>
                  <a:pt x="148104" y="30024"/>
                </a:cubicBezTo>
                <a:cubicBezTo>
                  <a:pt x="147395" y="30024"/>
                  <a:pt x="146296" y="29590"/>
                  <a:pt x="144766" y="29590"/>
                </a:cubicBezTo>
                <a:cubicBezTo>
                  <a:pt x="144213" y="29590"/>
                  <a:pt x="143603" y="29647"/>
                  <a:pt x="142935" y="29802"/>
                </a:cubicBezTo>
                <a:cubicBezTo>
                  <a:pt x="141659" y="30095"/>
                  <a:pt x="140720" y="30619"/>
                  <a:pt x="139978" y="30619"/>
                </a:cubicBezTo>
                <a:cubicBezTo>
                  <a:pt x="139696" y="30619"/>
                  <a:pt x="139442" y="30543"/>
                  <a:pt x="139209" y="30349"/>
                </a:cubicBezTo>
                <a:cubicBezTo>
                  <a:pt x="138637" y="29861"/>
                  <a:pt x="138518" y="28897"/>
                  <a:pt x="138482" y="28694"/>
                </a:cubicBezTo>
                <a:cubicBezTo>
                  <a:pt x="138340" y="27432"/>
                  <a:pt x="139030" y="27051"/>
                  <a:pt x="138875" y="26182"/>
                </a:cubicBezTo>
                <a:cubicBezTo>
                  <a:pt x="138590" y="24634"/>
                  <a:pt x="135958" y="23979"/>
                  <a:pt x="135649" y="23908"/>
                </a:cubicBezTo>
                <a:cubicBezTo>
                  <a:pt x="135176" y="23798"/>
                  <a:pt x="134781" y="23764"/>
                  <a:pt x="134445" y="23764"/>
                </a:cubicBezTo>
                <a:cubicBezTo>
                  <a:pt x="133900" y="23764"/>
                  <a:pt x="133510" y="23853"/>
                  <a:pt x="133191" y="23853"/>
                </a:cubicBezTo>
                <a:cubicBezTo>
                  <a:pt x="132939" y="23853"/>
                  <a:pt x="132732" y="23798"/>
                  <a:pt x="132529" y="23598"/>
                </a:cubicBezTo>
                <a:cubicBezTo>
                  <a:pt x="132267" y="23336"/>
                  <a:pt x="132113" y="22920"/>
                  <a:pt x="132041" y="22432"/>
                </a:cubicBezTo>
                <a:cubicBezTo>
                  <a:pt x="131863" y="22967"/>
                  <a:pt x="131720" y="23432"/>
                  <a:pt x="131601" y="23729"/>
                </a:cubicBezTo>
                <a:cubicBezTo>
                  <a:pt x="130827" y="25872"/>
                  <a:pt x="126981" y="24241"/>
                  <a:pt x="124183" y="27385"/>
                </a:cubicBezTo>
                <a:cubicBezTo>
                  <a:pt x="122635" y="29111"/>
                  <a:pt x="123123" y="30361"/>
                  <a:pt x="121504" y="31564"/>
                </a:cubicBezTo>
                <a:cubicBezTo>
                  <a:pt x="120488" y="32319"/>
                  <a:pt x="119334" y="32545"/>
                  <a:pt x="118314" y="32545"/>
                </a:cubicBezTo>
                <a:cubicBezTo>
                  <a:pt x="117053" y="32545"/>
                  <a:pt x="115999" y="32199"/>
                  <a:pt x="115670" y="32088"/>
                </a:cubicBezTo>
                <a:cubicBezTo>
                  <a:pt x="113063" y="31254"/>
                  <a:pt x="109538" y="28611"/>
                  <a:pt x="109360" y="24420"/>
                </a:cubicBezTo>
                <a:cubicBezTo>
                  <a:pt x="109253" y="22074"/>
                  <a:pt x="110205" y="19110"/>
                  <a:pt x="112205" y="17979"/>
                </a:cubicBezTo>
                <a:cubicBezTo>
                  <a:pt x="113705" y="17121"/>
                  <a:pt x="113777" y="17240"/>
                  <a:pt x="118230" y="15038"/>
                </a:cubicBezTo>
                <a:cubicBezTo>
                  <a:pt x="118873" y="14704"/>
                  <a:pt x="119230" y="13942"/>
                  <a:pt x="119706" y="13145"/>
                </a:cubicBezTo>
                <a:lnTo>
                  <a:pt x="119706" y="13145"/>
                </a:lnTo>
                <a:cubicBezTo>
                  <a:pt x="118635" y="14300"/>
                  <a:pt x="116075" y="15371"/>
                  <a:pt x="115920" y="15431"/>
                </a:cubicBezTo>
                <a:cubicBezTo>
                  <a:pt x="112336" y="16919"/>
                  <a:pt x="111300" y="15812"/>
                  <a:pt x="107348" y="17145"/>
                </a:cubicBezTo>
                <a:cubicBezTo>
                  <a:pt x="104820" y="18013"/>
                  <a:pt x="104407" y="18763"/>
                  <a:pt x="103183" y="18763"/>
                </a:cubicBezTo>
                <a:cubicBezTo>
                  <a:pt x="103064" y="18763"/>
                  <a:pt x="102937" y="18755"/>
                  <a:pt x="102799" y="18741"/>
                </a:cubicBezTo>
                <a:cubicBezTo>
                  <a:pt x="100549" y="18503"/>
                  <a:pt x="98418" y="16550"/>
                  <a:pt x="97573" y="14204"/>
                </a:cubicBezTo>
                <a:cubicBezTo>
                  <a:pt x="96965" y="12538"/>
                  <a:pt x="97156" y="11121"/>
                  <a:pt x="97465" y="8680"/>
                </a:cubicBezTo>
                <a:cubicBezTo>
                  <a:pt x="97823" y="5846"/>
                  <a:pt x="98692" y="3763"/>
                  <a:pt x="99132" y="2786"/>
                </a:cubicBezTo>
                <a:cubicBezTo>
                  <a:pt x="99573" y="1846"/>
                  <a:pt x="100001" y="905"/>
                  <a:pt x="1006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575" name="Google Shape;6575;p21"/>
          <p:cNvGrpSpPr/>
          <p:nvPr/>
        </p:nvGrpSpPr>
        <p:grpSpPr>
          <a:xfrm>
            <a:off x="-4310915" y="1601542"/>
            <a:ext cx="20014908" cy="7496825"/>
            <a:chOff x="-3233187" y="1201156"/>
            <a:chExt cx="15011181" cy="5622619"/>
          </a:xfrm>
        </p:grpSpPr>
        <p:sp>
          <p:nvSpPr>
            <p:cNvPr id="6576" name="Google Shape;6576;p21"/>
            <p:cNvSpPr/>
            <p:nvPr/>
          </p:nvSpPr>
          <p:spPr>
            <a:xfrm>
              <a:off x="-832500" y="2509000"/>
              <a:ext cx="12610494" cy="4314775"/>
            </a:xfrm>
            <a:custGeom>
              <a:avLst/>
              <a:gdLst/>
              <a:ahLst/>
              <a:cxnLst/>
              <a:rect l="l" t="t" r="r" b="b"/>
              <a:pathLst>
                <a:path w="469315" h="172591" extrusionOk="0">
                  <a:moveTo>
                    <a:pt x="13970" y="0"/>
                  </a:moveTo>
                  <a:lnTo>
                    <a:pt x="36502" y="38852"/>
                  </a:lnTo>
                  <a:lnTo>
                    <a:pt x="55634" y="50920"/>
                  </a:lnTo>
                  <a:lnTo>
                    <a:pt x="58577" y="82414"/>
                  </a:lnTo>
                  <a:lnTo>
                    <a:pt x="75682" y="87417"/>
                  </a:lnTo>
                  <a:lnTo>
                    <a:pt x="149320" y="85803"/>
                  </a:lnTo>
                  <a:lnTo>
                    <a:pt x="175462" y="84387"/>
                  </a:lnTo>
                  <a:lnTo>
                    <a:pt x="188467" y="87569"/>
                  </a:lnTo>
                  <a:lnTo>
                    <a:pt x="194942" y="91689"/>
                  </a:lnTo>
                  <a:lnTo>
                    <a:pt x="209953" y="86391"/>
                  </a:lnTo>
                  <a:lnTo>
                    <a:pt x="226141" y="86980"/>
                  </a:lnTo>
                  <a:lnTo>
                    <a:pt x="241152" y="93455"/>
                  </a:lnTo>
                  <a:lnTo>
                    <a:pt x="264405" y="85508"/>
                  </a:lnTo>
                  <a:lnTo>
                    <a:pt x="282305" y="93806"/>
                  </a:lnTo>
                  <a:lnTo>
                    <a:pt x="297370" y="91101"/>
                  </a:lnTo>
                  <a:lnTo>
                    <a:pt x="306495" y="89335"/>
                  </a:lnTo>
                  <a:lnTo>
                    <a:pt x="320329" y="86686"/>
                  </a:lnTo>
                  <a:lnTo>
                    <a:pt x="335928" y="88452"/>
                  </a:lnTo>
                  <a:lnTo>
                    <a:pt x="349173" y="89335"/>
                  </a:lnTo>
                  <a:lnTo>
                    <a:pt x="360652" y="90218"/>
                  </a:lnTo>
                  <a:lnTo>
                    <a:pt x="368643" y="85357"/>
                  </a:lnTo>
                  <a:lnTo>
                    <a:pt x="377179" y="57395"/>
                  </a:lnTo>
                  <a:lnTo>
                    <a:pt x="382934" y="20898"/>
                  </a:lnTo>
                  <a:lnTo>
                    <a:pt x="406775" y="28256"/>
                  </a:lnTo>
                  <a:lnTo>
                    <a:pt x="443083" y="93804"/>
                  </a:lnTo>
                  <a:lnTo>
                    <a:pt x="461098" y="102337"/>
                  </a:lnTo>
                  <a:lnTo>
                    <a:pt x="469315" y="147847"/>
                  </a:lnTo>
                  <a:lnTo>
                    <a:pt x="442451" y="167535"/>
                  </a:lnTo>
                  <a:lnTo>
                    <a:pt x="381772" y="171011"/>
                  </a:lnTo>
                  <a:lnTo>
                    <a:pt x="279060" y="166587"/>
                  </a:lnTo>
                  <a:lnTo>
                    <a:pt x="231655" y="171959"/>
                  </a:lnTo>
                  <a:lnTo>
                    <a:pt x="180457" y="172591"/>
                  </a:lnTo>
                  <a:lnTo>
                    <a:pt x="127363" y="170695"/>
                  </a:lnTo>
                  <a:lnTo>
                    <a:pt x="109349" y="166903"/>
                  </a:lnTo>
                  <a:lnTo>
                    <a:pt x="80589" y="163426"/>
                  </a:lnTo>
                  <a:lnTo>
                    <a:pt x="46457" y="167535"/>
                  </a:lnTo>
                  <a:lnTo>
                    <a:pt x="28759" y="167535"/>
                  </a:lnTo>
                  <a:lnTo>
                    <a:pt x="9797" y="160582"/>
                  </a:lnTo>
                  <a:lnTo>
                    <a:pt x="0" y="1507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grpSp>
          <p:nvGrpSpPr>
            <p:cNvPr id="6577" name="Google Shape;6577;p21"/>
            <p:cNvGrpSpPr/>
            <p:nvPr/>
          </p:nvGrpSpPr>
          <p:grpSpPr>
            <a:xfrm>
              <a:off x="-3233187" y="1201156"/>
              <a:ext cx="13868739" cy="5145030"/>
              <a:chOff x="-3233187" y="1201156"/>
              <a:chExt cx="13868739" cy="5145030"/>
            </a:xfrm>
          </p:grpSpPr>
          <p:grpSp>
            <p:nvGrpSpPr>
              <p:cNvPr id="6578" name="Google Shape;6578;p21"/>
              <p:cNvGrpSpPr/>
              <p:nvPr/>
            </p:nvGrpSpPr>
            <p:grpSpPr>
              <a:xfrm>
                <a:off x="576580" y="4669998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579" name="Google Shape;6579;p2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580" name="Google Shape;6580;p2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81" name="Google Shape;6581;p2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82" name="Google Shape;6582;p2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83" name="Google Shape;6583;p2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84" name="Google Shape;6584;p2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85" name="Google Shape;6585;p2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86" name="Google Shape;6586;p2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87" name="Google Shape;6587;p2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588" name="Google Shape;6588;p2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589" name="Google Shape;6589;p2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0" name="Google Shape;6590;p2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1" name="Google Shape;6591;p2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2" name="Google Shape;6592;p2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3" name="Google Shape;6593;p2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4" name="Google Shape;6594;p2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5" name="Google Shape;6595;p2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6" name="Google Shape;6596;p2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7" name="Google Shape;6597;p2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8" name="Google Shape;6598;p2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599" name="Google Shape;6599;p2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00" name="Google Shape;6600;p2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01" name="Google Shape;6601;p2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602" name="Google Shape;6602;p2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03" name="Google Shape;6603;p2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04" name="Google Shape;6604;p2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05" name="Google Shape;6605;p2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06" name="Google Shape;6606;p2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07" name="Google Shape;6607;p2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08" name="Google Shape;6608;p2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09" name="Google Shape;6609;p2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0" name="Google Shape;6610;p2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1" name="Google Shape;6611;p2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2" name="Google Shape;6612;p2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3" name="Google Shape;6613;p2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4" name="Google Shape;6614;p2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5" name="Google Shape;6615;p2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6" name="Google Shape;6616;p2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7" name="Google Shape;6617;p2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8" name="Google Shape;6618;p2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19" name="Google Shape;6619;p2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0" name="Google Shape;6620;p2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1" name="Google Shape;6621;p2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2" name="Google Shape;6622;p2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3" name="Google Shape;6623;p2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4" name="Google Shape;6624;p2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5" name="Google Shape;6625;p2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626" name="Google Shape;6626;p2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627" name="Google Shape;6627;p21"/>
              <p:cNvGrpSpPr/>
              <p:nvPr/>
            </p:nvGrpSpPr>
            <p:grpSpPr>
              <a:xfrm rot="2968658">
                <a:off x="-3100968" y="2530148"/>
                <a:ext cx="4642602" cy="2487046"/>
                <a:chOff x="-1951296" y="3403209"/>
                <a:chExt cx="4642922" cy="2487218"/>
              </a:xfrm>
            </p:grpSpPr>
            <p:grpSp>
              <p:nvGrpSpPr>
                <p:cNvPr id="6628" name="Google Shape;6628;p21"/>
                <p:cNvGrpSpPr/>
                <p:nvPr/>
              </p:nvGrpSpPr>
              <p:grpSpPr>
                <a:xfrm flipH="1">
                  <a:off x="-1138105" y="3443947"/>
                  <a:ext cx="3102041" cy="1858991"/>
                  <a:chOff x="1998987" y="1205534"/>
                  <a:chExt cx="2649280" cy="1587660"/>
                </a:xfrm>
              </p:grpSpPr>
              <p:sp>
                <p:nvSpPr>
                  <p:cNvPr id="6629" name="Google Shape;6629;p21"/>
                  <p:cNvSpPr/>
                  <p:nvPr/>
                </p:nvSpPr>
                <p:spPr>
                  <a:xfrm>
                    <a:off x="3855856" y="1879022"/>
                    <a:ext cx="792411" cy="87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0" h="1009" extrusionOk="0">
                        <a:moveTo>
                          <a:pt x="63" y="1"/>
                        </a:moveTo>
                        <a:cubicBezTo>
                          <a:pt x="46" y="36"/>
                          <a:pt x="28" y="81"/>
                          <a:pt x="10" y="125"/>
                        </a:cubicBezTo>
                        <a:cubicBezTo>
                          <a:pt x="10" y="125"/>
                          <a:pt x="10" y="125"/>
                          <a:pt x="1" y="134"/>
                        </a:cubicBezTo>
                        <a:cubicBezTo>
                          <a:pt x="367" y="259"/>
                          <a:pt x="724" y="411"/>
                          <a:pt x="1071" y="571"/>
                        </a:cubicBezTo>
                        <a:cubicBezTo>
                          <a:pt x="2050" y="885"/>
                          <a:pt x="3142" y="1008"/>
                          <a:pt x="4186" y="1008"/>
                        </a:cubicBezTo>
                        <a:cubicBezTo>
                          <a:pt x="4417" y="1008"/>
                          <a:pt x="4647" y="1002"/>
                          <a:pt x="4872" y="991"/>
                        </a:cubicBezTo>
                        <a:cubicBezTo>
                          <a:pt x="5844" y="946"/>
                          <a:pt x="6763" y="839"/>
                          <a:pt x="7709" y="661"/>
                        </a:cubicBezTo>
                        <a:cubicBezTo>
                          <a:pt x="8182" y="571"/>
                          <a:pt x="8636" y="420"/>
                          <a:pt x="9109" y="340"/>
                        </a:cubicBezTo>
                        <a:lnTo>
                          <a:pt x="9109" y="340"/>
                        </a:lnTo>
                        <a:cubicBezTo>
                          <a:pt x="8467" y="402"/>
                          <a:pt x="7843" y="545"/>
                          <a:pt x="7200" y="589"/>
                        </a:cubicBezTo>
                        <a:cubicBezTo>
                          <a:pt x="6940" y="611"/>
                          <a:pt x="6673" y="622"/>
                          <a:pt x="6403" y="622"/>
                        </a:cubicBezTo>
                        <a:cubicBezTo>
                          <a:pt x="5767" y="622"/>
                          <a:pt x="5117" y="560"/>
                          <a:pt x="4515" y="429"/>
                        </a:cubicBezTo>
                        <a:cubicBezTo>
                          <a:pt x="3543" y="206"/>
                          <a:pt x="2561" y="18"/>
                          <a:pt x="1553" y="9"/>
                        </a:cubicBezTo>
                        <a:cubicBezTo>
                          <a:pt x="1243" y="9"/>
                          <a:pt x="926" y="31"/>
                          <a:pt x="611" y="31"/>
                        </a:cubicBezTo>
                        <a:cubicBezTo>
                          <a:pt x="427" y="31"/>
                          <a:pt x="244" y="24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0" name="Google Shape;6630;p21"/>
                  <p:cNvSpPr/>
                  <p:nvPr/>
                </p:nvSpPr>
                <p:spPr>
                  <a:xfrm>
                    <a:off x="3308833" y="1920773"/>
                    <a:ext cx="1134600" cy="28434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44" h="3269" extrusionOk="0">
                        <a:moveTo>
                          <a:pt x="22" y="712"/>
                        </a:moveTo>
                        <a:cubicBezTo>
                          <a:pt x="15" y="713"/>
                          <a:pt x="8" y="715"/>
                          <a:pt x="1" y="716"/>
                        </a:cubicBezTo>
                        <a:cubicBezTo>
                          <a:pt x="8" y="715"/>
                          <a:pt x="15" y="713"/>
                          <a:pt x="22" y="712"/>
                        </a:cubicBezTo>
                        <a:close/>
                        <a:moveTo>
                          <a:pt x="2375" y="0"/>
                        </a:moveTo>
                        <a:cubicBezTo>
                          <a:pt x="2292" y="0"/>
                          <a:pt x="2208" y="4"/>
                          <a:pt x="2124" y="11"/>
                        </a:cubicBezTo>
                        <a:cubicBezTo>
                          <a:pt x="1490" y="74"/>
                          <a:pt x="911" y="413"/>
                          <a:pt x="331" y="627"/>
                        </a:cubicBezTo>
                        <a:cubicBezTo>
                          <a:pt x="231" y="660"/>
                          <a:pt x="123" y="693"/>
                          <a:pt x="22" y="712"/>
                        </a:cubicBezTo>
                        <a:lnTo>
                          <a:pt x="22" y="712"/>
                        </a:lnTo>
                        <a:cubicBezTo>
                          <a:pt x="481" y="632"/>
                          <a:pt x="940" y="576"/>
                          <a:pt x="1409" y="576"/>
                        </a:cubicBezTo>
                        <a:cubicBezTo>
                          <a:pt x="1498" y="576"/>
                          <a:pt x="1588" y="578"/>
                          <a:pt x="1678" y="582"/>
                        </a:cubicBezTo>
                        <a:cubicBezTo>
                          <a:pt x="2927" y="645"/>
                          <a:pt x="4060" y="966"/>
                          <a:pt x="5193" y="1483"/>
                        </a:cubicBezTo>
                        <a:cubicBezTo>
                          <a:pt x="6504" y="2090"/>
                          <a:pt x="7878" y="2607"/>
                          <a:pt x="9278" y="2964"/>
                        </a:cubicBezTo>
                        <a:cubicBezTo>
                          <a:pt x="9883" y="3121"/>
                          <a:pt x="10549" y="3269"/>
                          <a:pt x="11192" y="3269"/>
                        </a:cubicBezTo>
                        <a:cubicBezTo>
                          <a:pt x="11868" y="3269"/>
                          <a:pt x="12517" y="3105"/>
                          <a:pt x="13043" y="2616"/>
                        </a:cubicBezTo>
                        <a:lnTo>
                          <a:pt x="13043" y="2616"/>
                        </a:lnTo>
                        <a:cubicBezTo>
                          <a:pt x="12758" y="2732"/>
                          <a:pt x="12392" y="2759"/>
                          <a:pt x="12151" y="2795"/>
                        </a:cubicBezTo>
                        <a:cubicBezTo>
                          <a:pt x="11875" y="2831"/>
                          <a:pt x="11596" y="2849"/>
                          <a:pt x="11318" y="2849"/>
                        </a:cubicBezTo>
                        <a:cubicBezTo>
                          <a:pt x="11119" y="2849"/>
                          <a:pt x="10921" y="2840"/>
                          <a:pt x="10724" y="2821"/>
                        </a:cubicBezTo>
                        <a:cubicBezTo>
                          <a:pt x="9047" y="2643"/>
                          <a:pt x="7530" y="1929"/>
                          <a:pt x="5969" y="1331"/>
                        </a:cubicBezTo>
                        <a:cubicBezTo>
                          <a:pt x="4803" y="879"/>
                          <a:pt x="3677" y="0"/>
                          <a:pt x="237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1" name="Google Shape;6631;p21"/>
                  <p:cNvSpPr/>
                  <p:nvPr/>
                </p:nvSpPr>
                <p:spPr>
                  <a:xfrm>
                    <a:off x="3138872" y="1543018"/>
                    <a:ext cx="260078" cy="303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0" h="3489" extrusionOk="0">
                        <a:moveTo>
                          <a:pt x="2258" y="1"/>
                        </a:moveTo>
                        <a:cubicBezTo>
                          <a:pt x="2188" y="29"/>
                          <a:pt x="2111" y="42"/>
                          <a:pt x="2031" y="42"/>
                        </a:cubicBezTo>
                        <a:cubicBezTo>
                          <a:pt x="1959" y="42"/>
                          <a:pt x="1884" y="31"/>
                          <a:pt x="1812" y="10"/>
                        </a:cubicBezTo>
                        <a:lnTo>
                          <a:pt x="1812" y="10"/>
                        </a:lnTo>
                        <a:cubicBezTo>
                          <a:pt x="2374" y="634"/>
                          <a:pt x="2356" y="1473"/>
                          <a:pt x="1928" y="2213"/>
                        </a:cubicBezTo>
                        <a:cubicBezTo>
                          <a:pt x="1596" y="2774"/>
                          <a:pt x="828" y="3359"/>
                          <a:pt x="107" y="3359"/>
                        </a:cubicBezTo>
                        <a:cubicBezTo>
                          <a:pt x="72" y="3359"/>
                          <a:pt x="36" y="3358"/>
                          <a:pt x="1" y="3355"/>
                        </a:cubicBezTo>
                        <a:lnTo>
                          <a:pt x="1" y="3355"/>
                        </a:lnTo>
                        <a:cubicBezTo>
                          <a:pt x="90" y="3400"/>
                          <a:pt x="179" y="3444"/>
                          <a:pt x="269" y="3489"/>
                        </a:cubicBezTo>
                        <a:cubicBezTo>
                          <a:pt x="938" y="3489"/>
                          <a:pt x="1740" y="3016"/>
                          <a:pt x="2169" y="2525"/>
                        </a:cubicBezTo>
                        <a:cubicBezTo>
                          <a:pt x="2740" y="1874"/>
                          <a:pt x="2989" y="875"/>
                          <a:pt x="2704" y="45"/>
                        </a:cubicBezTo>
                        <a:lnTo>
                          <a:pt x="2704" y="45"/>
                        </a:lnTo>
                        <a:cubicBezTo>
                          <a:pt x="2659" y="54"/>
                          <a:pt x="2624" y="54"/>
                          <a:pt x="2588" y="54"/>
                        </a:cubicBezTo>
                        <a:cubicBezTo>
                          <a:pt x="2481" y="54"/>
                          <a:pt x="2374" y="36"/>
                          <a:pt x="22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2" name="Google Shape;6632;p21"/>
                  <p:cNvSpPr/>
                  <p:nvPr/>
                </p:nvSpPr>
                <p:spPr>
                  <a:xfrm>
                    <a:off x="3013968" y="1376972"/>
                    <a:ext cx="102552" cy="1336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" h="1536" extrusionOk="0">
                        <a:moveTo>
                          <a:pt x="518" y="1"/>
                        </a:moveTo>
                        <a:lnTo>
                          <a:pt x="518" y="1"/>
                        </a:lnTo>
                        <a:cubicBezTo>
                          <a:pt x="456" y="27"/>
                          <a:pt x="384" y="45"/>
                          <a:pt x="331" y="90"/>
                        </a:cubicBezTo>
                        <a:cubicBezTo>
                          <a:pt x="54" y="259"/>
                          <a:pt x="1" y="616"/>
                          <a:pt x="161" y="893"/>
                        </a:cubicBezTo>
                        <a:cubicBezTo>
                          <a:pt x="375" y="1250"/>
                          <a:pt x="759" y="1517"/>
                          <a:pt x="1178" y="1535"/>
                        </a:cubicBezTo>
                        <a:cubicBezTo>
                          <a:pt x="723" y="1339"/>
                          <a:pt x="366" y="955"/>
                          <a:pt x="384" y="438"/>
                        </a:cubicBezTo>
                        <a:cubicBezTo>
                          <a:pt x="393" y="268"/>
                          <a:pt x="447" y="126"/>
                          <a:pt x="51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3" name="Google Shape;6633;p21"/>
                  <p:cNvSpPr/>
                  <p:nvPr/>
                </p:nvSpPr>
                <p:spPr>
                  <a:xfrm>
                    <a:off x="2727105" y="1205534"/>
                    <a:ext cx="198494" cy="316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2" h="3639" extrusionOk="0">
                        <a:moveTo>
                          <a:pt x="2282" y="0"/>
                        </a:moveTo>
                        <a:lnTo>
                          <a:pt x="2282" y="0"/>
                        </a:lnTo>
                        <a:cubicBezTo>
                          <a:pt x="1470" y="187"/>
                          <a:pt x="497" y="785"/>
                          <a:pt x="283" y="1588"/>
                        </a:cubicBezTo>
                        <a:cubicBezTo>
                          <a:pt x="1" y="2644"/>
                          <a:pt x="787" y="3638"/>
                          <a:pt x="1784" y="3638"/>
                        </a:cubicBezTo>
                        <a:cubicBezTo>
                          <a:pt x="1857" y="3638"/>
                          <a:pt x="1931" y="3633"/>
                          <a:pt x="2005" y="3622"/>
                        </a:cubicBezTo>
                        <a:cubicBezTo>
                          <a:pt x="1648" y="3613"/>
                          <a:pt x="1282" y="3488"/>
                          <a:pt x="1122" y="3354"/>
                        </a:cubicBezTo>
                        <a:cubicBezTo>
                          <a:pt x="399" y="2757"/>
                          <a:pt x="399" y="1722"/>
                          <a:pt x="935" y="1008"/>
                        </a:cubicBezTo>
                        <a:cubicBezTo>
                          <a:pt x="1256" y="571"/>
                          <a:pt x="1755" y="232"/>
                          <a:pt x="228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4" name="Google Shape;6634;p21"/>
                  <p:cNvSpPr/>
                  <p:nvPr/>
                </p:nvSpPr>
                <p:spPr>
                  <a:xfrm>
                    <a:off x="2690399" y="2051939"/>
                    <a:ext cx="1462002" cy="3792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08" h="4360" extrusionOk="0">
                        <a:moveTo>
                          <a:pt x="1315" y="1"/>
                        </a:moveTo>
                        <a:cubicBezTo>
                          <a:pt x="870" y="1"/>
                          <a:pt x="429" y="37"/>
                          <a:pt x="1" y="118"/>
                        </a:cubicBezTo>
                        <a:cubicBezTo>
                          <a:pt x="36" y="323"/>
                          <a:pt x="45" y="519"/>
                          <a:pt x="27" y="716"/>
                        </a:cubicBezTo>
                        <a:cubicBezTo>
                          <a:pt x="27" y="733"/>
                          <a:pt x="27" y="742"/>
                          <a:pt x="18" y="760"/>
                        </a:cubicBezTo>
                        <a:cubicBezTo>
                          <a:pt x="301" y="702"/>
                          <a:pt x="579" y="675"/>
                          <a:pt x="852" y="675"/>
                        </a:cubicBezTo>
                        <a:cubicBezTo>
                          <a:pt x="2661" y="675"/>
                          <a:pt x="4261" y="1844"/>
                          <a:pt x="5835" y="2643"/>
                        </a:cubicBezTo>
                        <a:cubicBezTo>
                          <a:pt x="6914" y="3196"/>
                          <a:pt x="8021" y="3695"/>
                          <a:pt x="9198" y="4043"/>
                        </a:cubicBezTo>
                        <a:cubicBezTo>
                          <a:pt x="9774" y="4216"/>
                          <a:pt x="10444" y="4360"/>
                          <a:pt x="11095" y="4360"/>
                        </a:cubicBezTo>
                        <a:cubicBezTo>
                          <a:pt x="11382" y="4360"/>
                          <a:pt x="11666" y="4332"/>
                          <a:pt x="11937" y="4266"/>
                        </a:cubicBezTo>
                        <a:cubicBezTo>
                          <a:pt x="12428" y="3963"/>
                          <a:pt x="12909" y="3660"/>
                          <a:pt x="13427" y="3401"/>
                        </a:cubicBezTo>
                        <a:cubicBezTo>
                          <a:pt x="14310" y="2973"/>
                          <a:pt x="15202" y="2705"/>
                          <a:pt x="16165" y="2553"/>
                        </a:cubicBezTo>
                        <a:cubicBezTo>
                          <a:pt x="16380" y="2527"/>
                          <a:pt x="16594" y="2491"/>
                          <a:pt x="16808" y="2455"/>
                        </a:cubicBezTo>
                        <a:cubicBezTo>
                          <a:pt x="16290" y="2437"/>
                          <a:pt x="15764" y="2348"/>
                          <a:pt x="15264" y="2232"/>
                        </a:cubicBezTo>
                        <a:cubicBezTo>
                          <a:pt x="14479" y="2910"/>
                          <a:pt x="13355" y="3062"/>
                          <a:pt x="12356" y="3071"/>
                        </a:cubicBezTo>
                        <a:cubicBezTo>
                          <a:pt x="12282" y="3072"/>
                          <a:pt x="12208" y="3073"/>
                          <a:pt x="12133" y="3073"/>
                        </a:cubicBezTo>
                        <a:cubicBezTo>
                          <a:pt x="11365" y="3073"/>
                          <a:pt x="10582" y="2987"/>
                          <a:pt x="9858" y="2767"/>
                        </a:cubicBezTo>
                        <a:cubicBezTo>
                          <a:pt x="9020" y="2500"/>
                          <a:pt x="8208" y="2161"/>
                          <a:pt x="7423" y="1759"/>
                        </a:cubicBezTo>
                        <a:cubicBezTo>
                          <a:pt x="6549" y="1322"/>
                          <a:pt x="5710" y="849"/>
                          <a:pt x="4764" y="564"/>
                        </a:cubicBezTo>
                        <a:cubicBezTo>
                          <a:pt x="3685" y="247"/>
                          <a:pt x="2485" y="1"/>
                          <a:pt x="131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5" name="Google Shape;6635;p21"/>
                  <p:cNvSpPr/>
                  <p:nvPr/>
                </p:nvSpPr>
                <p:spPr>
                  <a:xfrm>
                    <a:off x="1998987" y="2139702"/>
                    <a:ext cx="270168" cy="3935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524" extrusionOk="0">
                        <a:moveTo>
                          <a:pt x="590" y="1"/>
                        </a:moveTo>
                        <a:cubicBezTo>
                          <a:pt x="527" y="19"/>
                          <a:pt x="474" y="28"/>
                          <a:pt x="411" y="28"/>
                        </a:cubicBezTo>
                        <a:cubicBezTo>
                          <a:pt x="81" y="331"/>
                          <a:pt x="1" y="929"/>
                          <a:pt x="54" y="1339"/>
                        </a:cubicBezTo>
                        <a:cubicBezTo>
                          <a:pt x="117" y="1874"/>
                          <a:pt x="304" y="2392"/>
                          <a:pt x="590" y="2856"/>
                        </a:cubicBezTo>
                        <a:cubicBezTo>
                          <a:pt x="1071" y="3641"/>
                          <a:pt x="2026" y="4203"/>
                          <a:pt x="2882" y="4524"/>
                        </a:cubicBezTo>
                        <a:cubicBezTo>
                          <a:pt x="2954" y="4444"/>
                          <a:pt x="3034" y="4354"/>
                          <a:pt x="3105" y="4274"/>
                        </a:cubicBezTo>
                        <a:cubicBezTo>
                          <a:pt x="2302" y="4087"/>
                          <a:pt x="1491" y="3462"/>
                          <a:pt x="1062" y="2766"/>
                        </a:cubicBezTo>
                        <a:cubicBezTo>
                          <a:pt x="813" y="2356"/>
                          <a:pt x="563" y="1848"/>
                          <a:pt x="545" y="1366"/>
                        </a:cubicBezTo>
                        <a:cubicBezTo>
                          <a:pt x="518" y="857"/>
                          <a:pt x="616" y="492"/>
                          <a:pt x="768" y="28"/>
                        </a:cubicBezTo>
                        <a:cubicBezTo>
                          <a:pt x="706" y="28"/>
                          <a:pt x="643" y="19"/>
                          <a:pt x="5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6" name="Google Shape;6636;p21"/>
                  <p:cNvSpPr/>
                  <p:nvPr/>
                </p:nvSpPr>
                <p:spPr>
                  <a:xfrm>
                    <a:off x="2013774" y="1976005"/>
                    <a:ext cx="113338" cy="1531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03" h="1761" extrusionOk="0">
                        <a:moveTo>
                          <a:pt x="455" y="1"/>
                        </a:moveTo>
                        <a:lnTo>
                          <a:pt x="455" y="1"/>
                        </a:lnTo>
                        <a:cubicBezTo>
                          <a:pt x="643" y="286"/>
                          <a:pt x="705" y="652"/>
                          <a:pt x="652" y="1000"/>
                        </a:cubicBezTo>
                        <a:cubicBezTo>
                          <a:pt x="589" y="1383"/>
                          <a:pt x="330" y="1642"/>
                          <a:pt x="0" y="1758"/>
                        </a:cubicBezTo>
                        <a:cubicBezTo>
                          <a:pt x="25" y="1759"/>
                          <a:pt x="49" y="1760"/>
                          <a:pt x="74" y="1760"/>
                        </a:cubicBezTo>
                        <a:cubicBezTo>
                          <a:pt x="374" y="1760"/>
                          <a:pt x="686" y="1659"/>
                          <a:pt x="884" y="1428"/>
                        </a:cubicBezTo>
                        <a:cubicBezTo>
                          <a:pt x="1303" y="946"/>
                          <a:pt x="1071" y="179"/>
                          <a:pt x="45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7" name="Google Shape;6637;p21"/>
                  <p:cNvSpPr/>
                  <p:nvPr/>
                </p:nvSpPr>
                <p:spPr>
                  <a:xfrm>
                    <a:off x="2445982" y="1809177"/>
                    <a:ext cx="211889" cy="3925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36" h="4513" extrusionOk="0">
                        <a:moveTo>
                          <a:pt x="0" y="1"/>
                        </a:moveTo>
                        <a:cubicBezTo>
                          <a:pt x="571" y="366"/>
                          <a:pt x="1080" y="839"/>
                          <a:pt x="1463" y="1366"/>
                        </a:cubicBezTo>
                        <a:cubicBezTo>
                          <a:pt x="1972" y="2044"/>
                          <a:pt x="2213" y="3141"/>
                          <a:pt x="1669" y="3881"/>
                        </a:cubicBezTo>
                        <a:cubicBezTo>
                          <a:pt x="1407" y="4230"/>
                          <a:pt x="991" y="4419"/>
                          <a:pt x="580" y="4419"/>
                        </a:cubicBezTo>
                        <a:cubicBezTo>
                          <a:pt x="487" y="4419"/>
                          <a:pt x="394" y="4410"/>
                          <a:pt x="304" y="4390"/>
                        </a:cubicBezTo>
                        <a:lnTo>
                          <a:pt x="304" y="4390"/>
                        </a:lnTo>
                        <a:cubicBezTo>
                          <a:pt x="482" y="4461"/>
                          <a:pt x="672" y="4513"/>
                          <a:pt x="864" y="4513"/>
                        </a:cubicBezTo>
                        <a:cubicBezTo>
                          <a:pt x="960" y="4513"/>
                          <a:pt x="1056" y="4500"/>
                          <a:pt x="1151" y="4470"/>
                        </a:cubicBezTo>
                        <a:cubicBezTo>
                          <a:pt x="1490" y="4363"/>
                          <a:pt x="1918" y="4194"/>
                          <a:pt x="2079" y="3846"/>
                        </a:cubicBezTo>
                        <a:cubicBezTo>
                          <a:pt x="2347" y="3284"/>
                          <a:pt x="2436" y="2552"/>
                          <a:pt x="2159" y="1981"/>
                        </a:cubicBezTo>
                        <a:cubicBezTo>
                          <a:pt x="1749" y="1125"/>
                          <a:pt x="910" y="349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8" name="Google Shape;6638;p21"/>
                  <p:cNvSpPr/>
                  <p:nvPr/>
                </p:nvSpPr>
                <p:spPr>
                  <a:xfrm>
                    <a:off x="2233401" y="1990792"/>
                    <a:ext cx="119514" cy="1482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4" h="1704" extrusionOk="0">
                        <a:moveTo>
                          <a:pt x="785" y="0"/>
                        </a:moveTo>
                        <a:lnTo>
                          <a:pt x="785" y="0"/>
                        </a:lnTo>
                        <a:cubicBezTo>
                          <a:pt x="856" y="134"/>
                          <a:pt x="901" y="286"/>
                          <a:pt x="919" y="446"/>
                        </a:cubicBezTo>
                        <a:cubicBezTo>
                          <a:pt x="963" y="981"/>
                          <a:pt x="642" y="1588"/>
                          <a:pt x="62" y="1677"/>
                        </a:cubicBezTo>
                        <a:cubicBezTo>
                          <a:pt x="36" y="1686"/>
                          <a:pt x="18" y="1686"/>
                          <a:pt x="0" y="1686"/>
                        </a:cubicBezTo>
                        <a:cubicBezTo>
                          <a:pt x="67" y="1698"/>
                          <a:pt x="135" y="1704"/>
                          <a:pt x="204" y="1704"/>
                        </a:cubicBezTo>
                        <a:cubicBezTo>
                          <a:pt x="655" y="1704"/>
                          <a:pt x="1132" y="1456"/>
                          <a:pt x="1240" y="999"/>
                        </a:cubicBezTo>
                        <a:cubicBezTo>
                          <a:pt x="1374" y="491"/>
                          <a:pt x="1133" y="241"/>
                          <a:pt x="78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39" name="Google Shape;6639;p21"/>
                  <p:cNvSpPr/>
                  <p:nvPr/>
                </p:nvSpPr>
                <p:spPr>
                  <a:xfrm>
                    <a:off x="3436869" y="1439859"/>
                    <a:ext cx="298089" cy="4819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27" h="5541" extrusionOk="0">
                        <a:moveTo>
                          <a:pt x="991" y="0"/>
                        </a:moveTo>
                        <a:cubicBezTo>
                          <a:pt x="1508" y="330"/>
                          <a:pt x="1892" y="1035"/>
                          <a:pt x="2124" y="1526"/>
                        </a:cubicBezTo>
                        <a:cubicBezTo>
                          <a:pt x="2365" y="2052"/>
                          <a:pt x="2293" y="2828"/>
                          <a:pt x="2115" y="3363"/>
                        </a:cubicBezTo>
                        <a:cubicBezTo>
                          <a:pt x="1812" y="4247"/>
                          <a:pt x="955" y="5192"/>
                          <a:pt x="1" y="5540"/>
                        </a:cubicBezTo>
                        <a:cubicBezTo>
                          <a:pt x="45" y="5540"/>
                          <a:pt x="99" y="5540"/>
                          <a:pt x="152" y="5531"/>
                        </a:cubicBezTo>
                        <a:cubicBezTo>
                          <a:pt x="286" y="5496"/>
                          <a:pt x="420" y="5460"/>
                          <a:pt x="563" y="5451"/>
                        </a:cubicBezTo>
                        <a:cubicBezTo>
                          <a:pt x="687" y="5433"/>
                          <a:pt x="812" y="5433"/>
                          <a:pt x="928" y="5433"/>
                        </a:cubicBezTo>
                        <a:cubicBezTo>
                          <a:pt x="1713" y="5299"/>
                          <a:pt x="2534" y="5032"/>
                          <a:pt x="2962" y="4505"/>
                        </a:cubicBezTo>
                        <a:cubicBezTo>
                          <a:pt x="3373" y="4006"/>
                          <a:pt x="3426" y="3292"/>
                          <a:pt x="3310" y="2677"/>
                        </a:cubicBezTo>
                        <a:cubicBezTo>
                          <a:pt x="3132" y="1749"/>
                          <a:pt x="2632" y="1044"/>
                          <a:pt x="1963" y="420"/>
                        </a:cubicBezTo>
                        <a:cubicBezTo>
                          <a:pt x="1713" y="268"/>
                          <a:pt x="1455" y="143"/>
                          <a:pt x="1196" y="63"/>
                        </a:cubicBezTo>
                        <a:cubicBezTo>
                          <a:pt x="1125" y="36"/>
                          <a:pt x="1062" y="18"/>
                          <a:pt x="9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40" name="Google Shape;6640;p21"/>
                  <p:cNvSpPr/>
                  <p:nvPr/>
                </p:nvSpPr>
                <p:spPr>
                  <a:xfrm>
                    <a:off x="2641515" y="2528504"/>
                    <a:ext cx="205714" cy="2646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65" h="3043" extrusionOk="0">
                        <a:moveTo>
                          <a:pt x="259" y="0"/>
                        </a:moveTo>
                        <a:lnTo>
                          <a:pt x="259" y="0"/>
                        </a:lnTo>
                        <a:cubicBezTo>
                          <a:pt x="0" y="794"/>
                          <a:pt x="313" y="2124"/>
                          <a:pt x="955" y="2632"/>
                        </a:cubicBezTo>
                        <a:cubicBezTo>
                          <a:pt x="1365" y="2953"/>
                          <a:pt x="1856" y="3034"/>
                          <a:pt x="2365" y="3042"/>
                        </a:cubicBezTo>
                        <a:cubicBezTo>
                          <a:pt x="2008" y="2900"/>
                          <a:pt x="1731" y="2516"/>
                          <a:pt x="1562" y="2195"/>
                        </a:cubicBezTo>
                        <a:cubicBezTo>
                          <a:pt x="1312" y="1704"/>
                          <a:pt x="1214" y="678"/>
                          <a:pt x="1624" y="197"/>
                        </a:cubicBezTo>
                        <a:lnTo>
                          <a:pt x="1624" y="197"/>
                        </a:lnTo>
                        <a:cubicBezTo>
                          <a:pt x="1580" y="205"/>
                          <a:pt x="1534" y="209"/>
                          <a:pt x="1486" y="209"/>
                        </a:cubicBezTo>
                        <a:cubicBezTo>
                          <a:pt x="1428" y="209"/>
                          <a:pt x="1367" y="202"/>
                          <a:pt x="1303" y="188"/>
                        </a:cubicBezTo>
                        <a:lnTo>
                          <a:pt x="1294" y="188"/>
                        </a:lnTo>
                        <a:cubicBezTo>
                          <a:pt x="1185" y="237"/>
                          <a:pt x="1057" y="262"/>
                          <a:pt x="926" y="262"/>
                        </a:cubicBezTo>
                        <a:cubicBezTo>
                          <a:pt x="680" y="262"/>
                          <a:pt x="422" y="175"/>
                          <a:pt x="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41" name="Google Shape;6641;p21"/>
                  <p:cNvSpPr/>
                  <p:nvPr/>
                </p:nvSpPr>
                <p:spPr>
                  <a:xfrm>
                    <a:off x="2532093" y="2425519"/>
                    <a:ext cx="163788" cy="3528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3" h="4057" extrusionOk="0">
                        <a:moveTo>
                          <a:pt x="1328" y="1"/>
                        </a:moveTo>
                        <a:cubicBezTo>
                          <a:pt x="1270" y="1"/>
                          <a:pt x="1210" y="3"/>
                          <a:pt x="1151" y="7"/>
                        </a:cubicBezTo>
                        <a:cubicBezTo>
                          <a:pt x="723" y="167"/>
                          <a:pt x="420" y="721"/>
                          <a:pt x="250" y="1113"/>
                        </a:cubicBezTo>
                        <a:cubicBezTo>
                          <a:pt x="63" y="1550"/>
                          <a:pt x="1" y="1987"/>
                          <a:pt x="54" y="2460"/>
                        </a:cubicBezTo>
                        <a:cubicBezTo>
                          <a:pt x="99" y="2835"/>
                          <a:pt x="250" y="3156"/>
                          <a:pt x="473" y="3459"/>
                        </a:cubicBezTo>
                        <a:cubicBezTo>
                          <a:pt x="607" y="3638"/>
                          <a:pt x="723" y="3887"/>
                          <a:pt x="928" y="3995"/>
                        </a:cubicBezTo>
                        <a:cubicBezTo>
                          <a:pt x="928" y="3995"/>
                          <a:pt x="928" y="4003"/>
                          <a:pt x="928" y="4003"/>
                        </a:cubicBezTo>
                        <a:cubicBezTo>
                          <a:pt x="1250" y="4003"/>
                          <a:pt x="1571" y="4021"/>
                          <a:pt x="1883" y="4057"/>
                        </a:cubicBezTo>
                        <a:cubicBezTo>
                          <a:pt x="1401" y="3807"/>
                          <a:pt x="1098" y="3218"/>
                          <a:pt x="1000" y="2683"/>
                        </a:cubicBezTo>
                        <a:cubicBezTo>
                          <a:pt x="866" y="2014"/>
                          <a:pt x="911" y="1381"/>
                          <a:pt x="1143" y="747"/>
                        </a:cubicBezTo>
                        <a:cubicBezTo>
                          <a:pt x="1241" y="497"/>
                          <a:pt x="1428" y="230"/>
                          <a:pt x="1687" y="150"/>
                        </a:cubicBezTo>
                        <a:cubicBezTo>
                          <a:pt x="1740" y="123"/>
                          <a:pt x="1812" y="105"/>
                          <a:pt x="1883" y="105"/>
                        </a:cubicBezTo>
                        <a:cubicBezTo>
                          <a:pt x="1737" y="28"/>
                          <a:pt x="1536" y="1"/>
                          <a:pt x="132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42" name="Google Shape;6642;p21"/>
                  <p:cNvSpPr/>
                  <p:nvPr/>
                </p:nvSpPr>
                <p:spPr>
                  <a:xfrm>
                    <a:off x="2810693" y="2431521"/>
                    <a:ext cx="48971" cy="1016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" h="1169" extrusionOk="0">
                        <a:moveTo>
                          <a:pt x="89" y="0"/>
                        </a:moveTo>
                        <a:lnTo>
                          <a:pt x="89" y="0"/>
                        </a:lnTo>
                        <a:cubicBezTo>
                          <a:pt x="250" y="152"/>
                          <a:pt x="366" y="339"/>
                          <a:pt x="348" y="544"/>
                        </a:cubicBezTo>
                        <a:cubicBezTo>
                          <a:pt x="321" y="794"/>
                          <a:pt x="188" y="1026"/>
                          <a:pt x="0" y="1169"/>
                        </a:cubicBezTo>
                        <a:cubicBezTo>
                          <a:pt x="89" y="1151"/>
                          <a:pt x="170" y="1133"/>
                          <a:pt x="250" y="1071"/>
                        </a:cubicBezTo>
                        <a:cubicBezTo>
                          <a:pt x="437" y="946"/>
                          <a:pt x="562" y="634"/>
                          <a:pt x="482" y="411"/>
                        </a:cubicBezTo>
                        <a:cubicBezTo>
                          <a:pt x="420" y="223"/>
                          <a:pt x="268" y="81"/>
                          <a:pt x="8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43" name="Google Shape;6643;p21"/>
                  <p:cNvSpPr/>
                  <p:nvPr/>
                </p:nvSpPr>
                <p:spPr>
                  <a:xfrm>
                    <a:off x="2772683" y="2415169"/>
                    <a:ext cx="71413" cy="1188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21" h="1366" extrusionOk="0">
                        <a:moveTo>
                          <a:pt x="223" y="1"/>
                        </a:moveTo>
                        <a:cubicBezTo>
                          <a:pt x="303" y="99"/>
                          <a:pt x="357" y="224"/>
                          <a:pt x="384" y="358"/>
                        </a:cubicBezTo>
                        <a:cubicBezTo>
                          <a:pt x="455" y="741"/>
                          <a:pt x="303" y="1125"/>
                          <a:pt x="0" y="1366"/>
                        </a:cubicBezTo>
                        <a:cubicBezTo>
                          <a:pt x="384" y="1241"/>
                          <a:pt x="821" y="947"/>
                          <a:pt x="642" y="501"/>
                        </a:cubicBezTo>
                        <a:cubicBezTo>
                          <a:pt x="562" y="295"/>
                          <a:pt x="402" y="135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44" name="Google Shape;6644;p21"/>
                  <p:cNvSpPr/>
                  <p:nvPr/>
                </p:nvSpPr>
                <p:spPr>
                  <a:xfrm>
                    <a:off x="2359088" y="2441611"/>
                    <a:ext cx="180054" cy="3515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70" h="4042" extrusionOk="0">
                        <a:moveTo>
                          <a:pt x="2070" y="0"/>
                        </a:moveTo>
                        <a:lnTo>
                          <a:pt x="2070" y="0"/>
                        </a:lnTo>
                        <a:cubicBezTo>
                          <a:pt x="1847" y="63"/>
                          <a:pt x="1624" y="125"/>
                          <a:pt x="1401" y="205"/>
                        </a:cubicBezTo>
                        <a:cubicBezTo>
                          <a:pt x="1347" y="232"/>
                          <a:pt x="1294" y="259"/>
                          <a:pt x="1231" y="286"/>
                        </a:cubicBezTo>
                        <a:cubicBezTo>
                          <a:pt x="696" y="651"/>
                          <a:pt x="304" y="1240"/>
                          <a:pt x="170" y="1883"/>
                        </a:cubicBezTo>
                        <a:cubicBezTo>
                          <a:pt x="0" y="2757"/>
                          <a:pt x="321" y="3506"/>
                          <a:pt x="1053" y="4015"/>
                        </a:cubicBezTo>
                        <a:cubicBezTo>
                          <a:pt x="1061" y="4023"/>
                          <a:pt x="1062" y="4037"/>
                          <a:pt x="1056" y="4041"/>
                        </a:cubicBezTo>
                        <a:lnTo>
                          <a:pt x="1056" y="4041"/>
                        </a:lnTo>
                        <a:cubicBezTo>
                          <a:pt x="1331" y="3970"/>
                          <a:pt x="1616" y="3916"/>
                          <a:pt x="1909" y="3881"/>
                        </a:cubicBezTo>
                        <a:cubicBezTo>
                          <a:pt x="1053" y="3435"/>
                          <a:pt x="535" y="2685"/>
                          <a:pt x="776" y="1677"/>
                        </a:cubicBezTo>
                        <a:cubicBezTo>
                          <a:pt x="937" y="973"/>
                          <a:pt x="1428" y="339"/>
                          <a:pt x="2070" y="0"/>
                        </a:cubicBezTo>
                        <a:close/>
                        <a:moveTo>
                          <a:pt x="1056" y="4041"/>
                        </a:moveTo>
                        <a:lnTo>
                          <a:pt x="1056" y="4041"/>
                        </a:lnTo>
                        <a:cubicBezTo>
                          <a:pt x="1055" y="4041"/>
                          <a:pt x="1054" y="4041"/>
                          <a:pt x="1053" y="4041"/>
                        </a:cubicBezTo>
                        <a:cubicBezTo>
                          <a:pt x="1054" y="4041"/>
                          <a:pt x="1055" y="4041"/>
                          <a:pt x="1056" y="404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45" name="Google Shape;6645;p21"/>
                  <p:cNvSpPr/>
                  <p:nvPr/>
                </p:nvSpPr>
                <p:spPr>
                  <a:xfrm>
                    <a:off x="2799038" y="2530070"/>
                    <a:ext cx="176227" cy="2574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6" h="2960" extrusionOk="0">
                        <a:moveTo>
                          <a:pt x="554" y="0"/>
                        </a:moveTo>
                        <a:cubicBezTo>
                          <a:pt x="473" y="81"/>
                          <a:pt x="384" y="143"/>
                          <a:pt x="268" y="161"/>
                        </a:cubicBezTo>
                        <a:cubicBezTo>
                          <a:pt x="0" y="705"/>
                          <a:pt x="215" y="1624"/>
                          <a:pt x="509" y="2106"/>
                        </a:cubicBezTo>
                        <a:cubicBezTo>
                          <a:pt x="797" y="2593"/>
                          <a:pt x="1257" y="2959"/>
                          <a:pt x="1811" y="2959"/>
                        </a:cubicBezTo>
                        <a:cubicBezTo>
                          <a:pt x="1876" y="2959"/>
                          <a:pt x="1941" y="2954"/>
                          <a:pt x="2008" y="2944"/>
                        </a:cubicBezTo>
                        <a:lnTo>
                          <a:pt x="2026" y="2944"/>
                        </a:lnTo>
                        <a:cubicBezTo>
                          <a:pt x="759" y="2855"/>
                          <a:pt x="134" y="1151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46" name="Google Shape;6646;p21"/>
                  <p:cNvSpPr/>
                  <p:nvPr/>
                </p:nvSpPr>
                <p:spPr>
                  <a:xfrm>
                    <a:off x="3173056" y="1426638"/>
                    <a:ext cx="396640" cy="4724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0" h="5431" extrusionOk="0">
                        <a:moveTo>
                          <a:pt x="2605" y="1"/>
                        </a:moveTo>
                        <a:cubicBezTo>
                          <a:pt x="2472" y="10"/>
                          <a:pt x="2097" y="45"/>
                          <a:pt x="2043" y="259"/>
                        </a:cubicBezTo>
                        <a:cubicBezTo>
                          <a:pt x="2116" y="208"/>
                          <a:pt x="2201" y="186"/>
                          <a:pt x="2288" y="186"/>
                        </a:cubicBezTo>
                        <a:cubicBezTo>
                          <a:pt x="2551" y="186"/>
                          <a:pt x="2839" y="390"/>
                          <a:pt x="2927" y="625"/>
                        </a:cubicBezTo>
                        <a:cubicBezTo>
                          <a:pt x="3007" y="866"/>
                          <a:pt x="2918" y="1071"/>
                          <a:pt x="2748" y="1205"/>
                        </a:cubicBezTo>
                        <a:cubicBezTo>
                          <a:pt x="3176" y="1919"/>
                          <a:pt x="3105" y="3016"/>
                          <a:pt x="2766" y="3738"/>
                        </a:cubicBezTo>
                        <a:cubicBezTo>
                          <a:pt x="2364" y="4622"/>
                          <a:pt x="1419" y="4836"/>
                          <a:pt x="527" y="4836"/>
                        </a:cubicBezTo>
                        <a:cubicBezTo>
                          <a:pt x="378" y="4873"/>
                          <a:pt x="236" y="4892"/>
                          <a:pt x="89" y="4892"/>
                        </a:cubicBezTo>
                        <a:cubicBezTo>
                          <a:pt x="60" y="4892"/>
                          <a:pt x="30" y="4891"/>
                          <a:pt x="0" y="4889"/>
                        </a:cubicBezTo>
                        <a:lnTo>
                          <a:pt x="0" y="4889"/>
                        </a:lnTo>
                        <a:cubicBezTo>
                          <a:pt x="116" y="4952"/>
                          <a:pt x="241" y="5014"/>
                          <a:pt x="366" y="5068"/>
                        </a:cubicBezTo>
                        <a:cubicBezTo>
                          <a:pt x="714" y="5210"/>
                          <a:pt x="1107" y="5371"/>
                          <a:pt x="1499" y="5425"/>
                        </a:cubicBezTo>
                        <a:cubicBezTo>
                          <a:pt x="1550" y="5429"/>
                          <a:pt x="1601" y="5431"/>
                          <a:pt x="1653" y="5431"/>
                        </a:cubicBezTo>
                        <a:cubicBezTo>
                          <a:pt x="2684" y="5431"/>
                          <a:pt x="3896" y="4600"/>
                          <a:pt x="4184" y="3640"/>
                        </a:cubicBezTo>
                        <a:cubicBezTo>
                          <a:pt x="4559" y="2409"/>
                          <a:pt x="4033" y="420"/>
                          <a:pt x="265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47" name="Google Shape;6647;p21"/>
                  <p:cNvSpPr/>
                  <p:nvPr/>
                </p:nvSpPr>
                <p:spPr>
                  <a:xfrm>
                    <a:off x="3227332" y="1400283"/>
                    <a:ext cx="83938" cy="131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5" h="1517" extrusionOk="0">
                        <a:moveTo>
                          <a:pt x="634" y="0"/>
                        </a:moveTo>
                        <a:lnTo>
                          <a:pt x="634" y="0"/>
                        </a:lnTo>
                        <a:cubicBezTo>
                          <a:pt x="340" y="36"/>
                          <a:pt x="1" y="330"/>
                          <a:pt x="37" y="652"/>
                        </a:cubicBezTo>
                        <a:cubicBezTo>
                          <a:pt x="72" y="883"/>
                          <a:pt x="188" y="1098"/>
                          <a:pt x="376" y="1240"/>
                        </a:cubicBezTo>
                        <a:cubicBezTo>
                          <a:pt x="554" y="1383"/>
                          <a:pt x="750" y="1481"/>
                          <a:pt x="964" y="1517"/>
                        </a:cubicBezTo>
                        <a:cubicBezTo>
                          <a:pt x="715" y="1374"/>
                          <a:pt x="500" y="1160"/>
                          <a:pt x="465" y="892"/>
                        </a:cubicBezTo>
                        <a:cubicBezTo>
                          <a:pt x="420" y="571"/>
                          <a:pt x="456" y="241"/>
                          <a:pt x="6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48" name="Google Shape;6648;p21"/>
                  <p:cNvSpPr/>
                  <p:nvPr/>
                </p:nvSpPr>
                <p:spPr>
                  <a:xfrm>
                    <a:off x="3122607" y="2398121"/>
                    <a:ext cx="140564" cy="2425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6" h="2789" extrusionOk="0">
                        <a:moveTo>
                          <a:pt x="991" y="1"/>
                        </a:moveTo>
                        <a:lnTo>
                          <a:pt x="991" y="1"/>
                        </a:lnTo>
                        <a:cubicBezTo>
                          <a:pt x="1348" y="625"/>
                          <a:pt x="1473" y="1437"/>
                          <a:pt x="1160" y="2097"/>
                        </a:cubicBezTo>
                        <a:cubicBezTo>
                          <a:pt x="990" y="2464"/>
                          <a:pt x="660" y="2681"/>
                          <a:pt x="320" y="2681"/>
                        </a:cubicBezTo>
                        <a:cubicBezTo>
                          <a:pt x="213" y="2681"/>
                          <a:pt x="105" y="2659"/>
                          <a:pt x="1" y="2615"/>
                        </a:cubicBezTo>
                        <a:lnTo>
                          <a:pt x="1" y="2615"/>
                        </a:lnTo>
                        <a:cubicBezTo>
                          <a:pt x="156" y="2730"/>
                          <a:pt x="368" y="2789"/>
                          <a:pt x="581" y="2789"/>
                        </a:cubicBezTo>
                        <a:cubicBezTo>
                          <a:pt x="892" y="2789"/>
                          <a:pt x="1205" y="2664"/>
                          <a:pt x="1348" y="2409"/>
                        </a:cubicBezTo>
                        <a:cubicBezTo>
                          <a:pt x="1562" y="2026"/>
                          <a:pt x="1615" y="1526"/>
                          <a:pt x="1517" y="1098"/>
                        </a:cubicBezTo>
                        <a:cubicBezTo>
                          <a:pt x="1437" y="741"/>
                          <a:pt x="1241" y="331"/>
                          <a:pt x="99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649" name="Google Shape;6649;p21"/>
                <p:cNvGrpSpPr/>
                <p:nvPr/>
              </p:nvGrpSpPr>
              <p:grpSpPr>
                <a:xfrm flipH="1">
                  <a:off x="-186745" y="3456677"/>
                  <a:ext cx="1627295" cy="608831"/>
                  <a:chOff x="2445982" y="1216407"/>
                  <a:chExt cx="1389782" cy="519968"/>
                </a:xfrm>
              </p:grpSpPr>
              <p:sp>
                <p:nvSpPr>
                  <p:cNvPr id="6650" name="Google Shape;6650;p21"/>
                  <p:cNvSpPr/>
                  <p:nvPr/>
                </p:nvSpPr>
                <p:spPr>
                  <a:xfrm>
                    <a:off x="3728603" y="1339745"/>
                    <a:ext cx="32705" cy="3270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76" extrusionOk="0">
                        <a:moveTo>
                          <a:pt x="188" y="0"/>
                        </a:moveTo>
                        <a:cubicBezTo>
                          <a:pt x="81" y="0"/>
                          <a:pt x="1" y="81"/>
                          <a:pt x="1" y="188"/>
                        </a:cubicBezTo>
                        <a:cubicBezTo>
                          <a:pt x="1" y="286"/>
                          <a:pt x="81" y="375"/>
                          <a:pt x="188" y="375"/>
                        </a:cubicBezTo>
                        <a:cubicBezTo>
                          <a:pt x="286" y="375"/>
                          <a:pt x="376" y="286"/>
                          <a:pt x="376" y="188"/>
                        </a:cubicBezTo>
                        <a:cubicBezTo>
                          <a:pt x="376" y="81"/>
                          <a:pt x="286" y="0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51" name="Google Shape;6651;p21"/>
                  <p:cNvSpPr/>
                  <p:nvPr/>
                </p:nvSpPr>
                <p:spPr>
                  <a:xfrm>
                    <a:off x="2606636" y="1329655"/>
                    <a:ext cx="21746" cy="22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0" h="260" extrusionOk="0">
                        <a:moveTo>
                          <a:pt x="125" y="0"/>
                        </a:moveTo>
                        <a:cubicBezTo>
                          <a:pt x="54" y="0"/>
                          <a:pt x="0" y="63"/>
                          <a:pt x="0" y="134"/>
                        </a:cubicBezTo>
                        <a:cubicBezTo>
                          <a:pt x="0" y="206"/>
                          <a:pt x="54" y="259"/>
                          <a:pt x="125" y="259"/>
                        </a:cubicBezTo>
                        <a:cubicBezTo>
                          <a:pt x="196" y="259"/>
                          <a:pt x="250" y="206"/>
                          <a:pt x="250" y="134"/>
                        </a:cubicBezTo>
                        <a:cubicBezTo>
                          <a:pt x="250" y="63"/>
                          <a:pt x="196" y="0"/>
                          <a:pt x="12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52" name="Google Shape;6652;p21"/>
                  <p:cNvSpPr/>
                  <p:nvPr/>
                </p:nvSpPr>
                <p:spPr>
                  <a:xfrm>
                    <a:off x="2671785" y="1236499"/>
                    <a:ext cx="39664" cy="388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6" h="447" extrusionOk="0">
                        <a:moveTo>
                          <a:pt x="223" y="1"/>
                        </a:moveTo>
                        <a:cubicBezTo>
                          <a:pt x="107" y="1"/>
                          <a:pt x="0" y="99"/>
                          <a:pt x="0" y="224"/>
                        </a:cubicBezTo>
                        <a:cubicBezTo>
                          <a:pt x="0" y="349"/>
                          <a:pt x="107" y="447"/>
                          <a:pt x="223" y="447"/>
                        </a:cubicBezTo>
                        <a:cubicBezTo>
                          <a:pt x="348" y="447"/>
                          <a:pt x="455" y="349"/>
                          <a:pt x="455" y="224"/>
                        </a:cubicBezTo>
                        <a:cubicBezTo>
                          <a:pt x="455" y="99"/>
                          <a:pt x="348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53" name="Google Shape;6653;p21"/>
                  <p:cNvSpPr/>
                  <p:nvPr/>
                </p:nvSpPr>
                <p:spPr>
                  <a:xfrm>
                    <a:off x="2681874" y="1543800"/>
                    <a:ext cx="19484" cy="194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" h="224" extrusionOk="0">
                        <a:moveTo>
                          <a:pt x="107" y="1"/>
                        </a:moveTo>
                        <a:cubicBezTo>
                          <a:pt x="45" y="1"/>
                          <a:pt x="0" y="54"/>
                          <a:pt x="0" y="108"/>
                        </a:cubicBezTo>
                        <a:cubicBezTo>
                          <a:pt x="0" y="170"/>
                          <a:pt x="45" y="224"/>
                          <a:pt x="107" y="224"/>
                        </a:cubicBezTo>
                        <a:cubicBezTo>
                          <a:pt x="170" y="224"/>
                          <a:pt x="223" y="170"/>
                          <a:pt x="223" y="108"/>
                        </a:cubicBezTo>
                        <a:cubicBezTo>
                          <a:pt x="223" y="54"/>
                          <a:pt x="170" y="1"/>
                          <a:pt x="10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54" name="Google Shape;6654;p21"/>
                  <p:cNvSpPr/>
                  <p:nvPr/>
                </p:nvSpPr>
                <p:spPr>
                  <a:xfrm>
                    <a:off x="2615943" y="1216407"/>
                    <a:ext cx="14004" cy="1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61" extrusionOk="0">
                        <a:moveTo>
                          <a:pt x="80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61"/>
                          <a:pt x="80" y="161"/>
                        </a:cubicBezTo>
                        <a:cubicBezTo>
                          <a:pt x="125" y="161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55" name="Google Shape;6655;p21"/>
                  <p:cNvSpPr/>
                  <p:nvPr/>
                </p:nvSpPr>
                <p:spPr>
                  <a:xfrm>
                    <a:off x="2923160" y="1644698"/>
                    <a:ext cx="23398" cy="23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9" h="269" extrusionOk="0">
                        <a:moveTo>
                          <a:pt x="135" y="0"/>
                        </a:moveTo>
                        <a:cubicBezTo>
                          <a:pt x="54" y="0"/>
                          <a:pt x="1" y="63"/>
                          <a:pt x="1" y="134"/>
                        </a:cubicBezTo>
                        <a:cubicBezTo>
                          <a:pt x="1" y="206"/>
                          <a:pt x="54" y="268"/>
                          <a:pt x="135" y="268"/>
                        </a:cubicBezTo>
                        <a:cubicBezTo>
                          <a:pt x="206" y="268"/>
                          <a:pt x="268" y="206"/>
                          <a:pt x="268" y="134"/>
                        </a:cubicBezTo>
                        <a:cubicBezTo>
                          <a:pt x="268" y="63"/>
                          <a:pt x="206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56" name="Google Shape;6656;p21"/>
                  <p:cNvSpPr/>
                  <p:nvPr/>
                </p:nvSpPr>
                <p:spPr>
                  <a:xfrm>
                    <a:off x="2445982" y="1465431"/>
                    <a:ext cx="14787" cy="148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0" h="171" extrusionOk="0">
                        <a:moveTo>
                          <a:pt x="90" y="1"/>
                        </a:moveTo>
                        <a:cubicBezTo>
                          <a:pt x="45" y="1"/>
                          <a:pt x="0" y="45"/>
                          <a:pt x="0" y="90"/>
                        </a:cubicBezTo>
                        <a:cubicBezTo>
                          <a:pt x="0" y="134"/>
                          <a:pt x="45" y="170"/>
                          <a:pt x="90" y="170"/>
                        </a:cubicBezTo>
                        <a:cubicBezTo>
                          <a:pt x="134" y="170"/>
                          <a:pt x="170" y="134"/>
                          <a:pt x="170" y="90"/>
                        </a:cubicBezTo>
                        <a:cubicBezTo>
                          <a:pt x="170" y="45"/>
                          <a:pt x="134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57" name="Google Shape;6657;p21"/>
                  <p:cNvSpPr/>
                  <p:nvPr/>
                </p:nvSpPr>
                <p:spPr>
                  <a:xfrm>
                    <a:off x="3821760" y="1312607"/>
                    <a:ext cx="14004" cy="132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2" extrusionOk="0">
                        <a:moveTo>
                          <a:pt x="81" y="0"/>
                        </a:moveTo>
                        <a:cubicBezTo>
                          <a:pt x="36" y="0"/>
                          <a:pt x="0" y="36"/>
                          <a:pt x="0" y="80"/>
                        </a:cubicBezTo>
                        <a:cubicBezTo>
                          <a:pt x="0" y="125"/>
                          <a:pt x="36" y="152"/>
                          <a:pt x="81" y="152"/>
                        </a:cubicBezTo>
                        <a:cubicBezTo>
                          <a:pt x="125" y="152"/>
                          <a:pt x="161" y="125"/>
                          <a:pt x="161" y="80"/>
                        </a:cubicBezTo>
                        <a:cubicBezTo>
                          <a:pt x="161" y="36"/>
                          <a:pt x="125" y="0"/>
                          <a:pt x="8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58" name="Google Shape;6658;p21"/>
                  <p:cNvSpPr/>
                  <p:nvPr/>
                </p:nvSpPr>
                <p:spPr>
                  <a:xfrm>
                    <a:off x="3625444" y="1263724"/>
                    <a:ext cx="10960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6" h="126" extrusionOk="0">
                        <a:moveTo>
                          <a:pt x="63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8"/>
                          <a:pt x="27" y="125"/>
                          <a:pt x="63" y="125"/>
                        </a:cubicBezTo>
                        <a:cubicBezTo>
                          <a:pt x="98" y="125"/>
                          <a:pt x="125" y="98"/>
                          <a:pt x="125" y="63"/>
                        </a:cubicBezTo>
                        <a:cubicBezTo>
                          <a:pt x="125" y="27"/>
                          <a:pt x="98" y="0"/>
                          <a:pt x="6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59" name="Google Shape;6659;p21"/>
                  <p:cNvSpPr/>
                  <p:nvPr/>
                </p:nvSpPr>
                <p:spPr>
                  <a:xfrm>
                    <a:off x="3165314" y="1723067"/>
                    <a:ext cx="14004" cy="133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1" h="153" extrusionOk="0">
                        <a:moveTo>
                          <a:pt x="80" y="0"/>
                        </a:moveTo>
                        <a:cubicBezTo>
                          <a:pt x="36" y="0"/>
                          <a:pt x="0" y="27"/>
                          <a:pt x="0" y="72"/>
                        </a:cubicBezTo>
                        <a:cubicBezTo>
                          <a:pt x="0" y="116"/>
                          <a:pt x="36" y="152"/>
                          <a:pt x="80" y="152"/>
                        </a:cubicBezTo>
                        <a:cubicBezTo>
                          <a:pt x="125" y="152"/>
                          <a:pt x="161" y="116"/>
                          <a:pt x="161" y="72"/>
                        </a:cubicBezTo>
                        <a:cubicBezTo>
                          <a:pt x="161" y="27"/>
                          <a:pt x="125" y="0"/>
                          <a:pt x="8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60" name="Google Shape;6660;p21"/>
                  <p:cNvSpPr/>
                  <p:nvPr/>
                </p:nvSpPr>
                <p:spPr>
                  <a:xfrm>
                    <a:off x="3059024" y="1644698"/>
                    <a:ext cx="10873" cy="109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5" h="126" extrusionOk="0">
                        <a:moveTo>
                          <a:pt x="62" y="0"/>
                        </a:moveTo>
                        <a:cubicBezTo>
                          <a:pt x="27" y="0"/>
                          <a:pt x="0" y="27"/>
                          <a:pt x="0" y="63"/>
                        </a:cubicBezTo>
                        <a:cubicBezTo>
                          <a:pt x="0" y="99"/>
                          <a:pt x="27" y="125"/>
                          <a:pt x="62" y="125"/>
                        </a:cubicBezTo>
                        <a:cubicBezTo>
                          <a:pt x="98" y="125"/>
                          <a:pt x="125" y="99"/>
                          <a:pt x="125" y="63"/>
                        </a:cubicBezTo>
                        <a:cubicBezTo>
                          <a:pt x="125" y="27"/>
                          <a:pt x="98" y="0"/>
                          <a:pt x="6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61" name="Google Shape;6661;p21"/>
                  <p:cNvSpPr/>
                  <p:nvPr/>
                </p:nvSpPr>
                <p:spPr>
                  <a:xfrm>
                    <a:off x="3091555" y="1573287"/>
                    <a:ext cx="15657" cy="156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" h="180" extrusionOk="0">
                        <a:moveTo>
                          <a:pt x="90" y="1"/>
                        </a:moveTo>
                        <a:cubicBezTo>
                          <a:pt x="36" y="1"/>
                          <a:pt x="1" y="45"/>
                          <a:pt x="1" y="90"/>
                        </a:cubicBezTo>
                        <a:cubicBezTo>
                          <a:pt x="1" y="143"/>
                          <a:pt x="36" y="179"/>
                          <a:pt x="90" y="179"/>
                        </a:cubicBezTo>
                        <a:cubicBezTo>
                          <a:pt x="135" y="179"/>
                          <a:pt x="179" y="143"/>
                          <a:pt x="179" y="90"/>
                        </a:cubicBezTo>
                        <a:cubicBezTo>
                          <a:pt x="179" y="45"/>
                          <a:pt x="135" y="1"/>
                          <a:pt x="9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62" name="Google Shape;6662;p21"/>
                  <p:cNvSpPr/>
                  <p:nvPr/>
                </p:nvSpPr>
                <p:spPr>
                  <a:xfrm>
                    <a:off x="3128782" y="1630694"/>
                    <a:ext cx="35054" cy="35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3" h="403" extrusionOk="0">
                        <a:moveTo>
                          <a:pt x="206" y="1"/>
                        </a:moveTo>
                        <a:cubicBezTo>
                          <a:pt x="90" y="1"/>
                          <a:pt x="1" y="90"/>
                          <a:pt x="1" y="206"/>
                        </a:cubicBezTo>
                        <a:cubicBezTo>
                          <a:pt x="1" y="313"/>
                          <a:pt x="90" y="402"/>
                          <a:pt x="206" y="402"/>
                        </a:cubicBezTo>
                        <a:cubicBezTo>
                          <a:pt x="313" y="402"/>
                          <a:pt x="402" y="313"/>
                          <a:pt x="402" y="206"/>
                        </a:cubicBezTo>
                        <a:cubicBezTo>
                          <a:pt x="402" y="90"/>
                          <a:pt x="313" y="1"/>
                          <a:pt x="20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663" name="Google Shape;6663;p21"/>
                <p:cNvSpPr/>
                <p:nvPr/>
              </p:nvSpPr>
              <p:spPr>
                <a:xfrm flipH="1">
                  <a:off x="-1951296" y="3403209"/>
                  <a:ext cx="4642922" cy="248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87" h="24421" extrusionOk="0">
                      <a:moveTo>
                        <a:pt x="18939" y="2532"/>
                      </a:moveTo>
                      <a:lnTo>
                        <a:pt x="18939" y="2532"/>
                      </a:lnTo>
                      <a:cubicBezTo>
                        <a:pt x="18761" y="2711"/>
                        <a:pt x="18761" y="3014"/>
                        <a:pt x="18832" y="3237"/>
                      </a:cubicBezTo>
                      <a:cubicBezTo>
                        <a:pt x="18904" y="3469"/>
                        <a:pt x="19064" y="3674"/>
                        <a:pt x="19278" y="3817"/>
                      </a:cubicBezTo>
                      <a:cubicBezTo>
                        <a:pt x="19100" y="3790"/>
                        <a:pt x="18931" y="3745"/>
                        <a:pt x="18788" y="3612"/>
                      </a:cubicBezTo>
                      <a:cubicBezTo>
                        <a:pt x="18600" y="3433"/>
                        <a:pt x="18485" y="3130"/>
                        <a:pt x="18538" y="2880"/>
                      </a:cubicBezTo>
                      <a:cubicBezTo>
                        <a:pt x="18574" y="2702"/>
                        <a:pt x="18770" y="2577"/>
                        <a:pt x="18939" y="2532"/>
                      </a:cubicBezTo>
                      <a:close/>
                      <a:moveTo>
                        <a:pt x="19332" y="2372"/>
                      </a:moveTo>
                      <a:cubicBezTo>
                        <a:pt x="19261" y="2497"/>
                        <a:pt x="19207" y="2639"/>
                        <a:pt x="19198" y="2809"/>
                      </a:cubicBezTo>
                      <a:cubicBezTo>
                        <a:pt x="19180" y="3326"/>
                        <a:pt x="19537" y="3710"/>
                        <a:pt x="19992" y="3906"/>
                      </a:cubicBezTo>
                      <a:cubicBezTo>
                        <a:pt x="19573" y="3888"/>
                        <a:pt x="19189" y="3621"/>
                        <a:pt x="18975" y="3264"/>
                      </a:cubicBezTo>
                      <a:cubicBezTo>
                        <a:pt x="18815" y="2987"/>
                        <a:pt x="18868" y="2630"/>
                        <a:pt x="19145" y="2461"/>
                      </a:cubicBezTo>
                      <a:cubicBezTo>
                        <a:pt x="19198" y="2416"/>
                        <a:pt x="19270" y="2398"/>
                        <a:pt x="19332" y="2372"/>
                      </a:cubicBezTo>
                      <a:close/>
                      <a:moveTo>
                        <a:pt x="17798" y="400"/>
                      </a:moveTo>
                      <a:lnTo>
                        <a:pt x="17798" y="400"/>
                      </a:lnTo>
                      <a:cubicBezTo>
                        <a:pt x="17271" y="632"/>
                        <a:pt x="16772" y="971"/>
                        <a:pt x="16451" y="1408"/>
                      </a:cubicBezTo>
                      <a:cubicBezTo>
                        <a:pt x="15915" y="2122"/>
                        <a:pt x="15915" y="3157"/>
                        <a:pt x="16638" y="3754"/>
                      </a:cubicBezTo>
                      <a:cubicBezTo>
                        <a:pt x="16798" y="3888"/>
                        <a:pt x="17164" y="4013"/>
                        <a:pt x="17521" y="4022"/>
                      </a:cubicBezTo>
                      <a:cubicBezTo>
                        <a:pt x="17447" y="4033"/>
                        <a:pt x="17373" y="4038"/>
                        <a:pt x="17300" y="4038"/>
                      </a:cubicBezTo>
                      <a:cubicBezTo>
                        <a:pt x="16303" y="4038"/>
                        <a:pt x="15517" y="3044"/>
                        <a:pt x="15799" y="1988"/>
                      </a:cubicBezTo>
                      <a:cubicBezTo>
                        <a:pt x="16013" y="1185"/>
                        <a:pt x="16986" y="587"/>
                        <a:pt x="17798" y="400"/>
                      </a:cubicBezTo>
                      <a:close/>
                      <a:moveTo>
                        <a:pt x="21330" y="2943"/>
                      </a:moveTo>
                      <a:lnTo>
                        <a:pt x="21330" y="2943"/>
                      </a:lnTo>
                      <a:cubicBezTo>
                        <a:pt x="21205" y="3166"/>
                        <a:pt x="21205" y="3460"/>
                        <a:pt x="21330" y="3719"/>
                      </a:cubicBezTo>
                      <a:cubicBezTo>
                        <a:pt x="21393" y="3844"/>
                        <a:pt x="21509" y="3969"/>
                        <a:pt x="21643" y="4076"/>
                      </a:cubicBezTo>
                      <a:cubicBezTo>
                        <a:pt x="21527" y="4040"/>
                        <a:pt x="21411" y="4004"/>
                        <a:pt x="21312" y="3942"/>
                      </a:cubicBezTo>
                      <a:cubicBezTo>
                        <a:pt x="21081" y="3799"/>
                        <a:pt x="21027" y="3522"/>
                        <a:pt x="21089" y="3282"/>
                      </a:cubicBezTo>
                      <a:cubicBezTo>
                        <a:pt x="21116" y="3130"/>
                        <a:pt x="21223" y="3032"/>
                        <a:pt x="21330" y="2943"/>
                      </a:cubicBezTo>
                      <a:close/>
                      <a:moveTo>
                        <a:pt x="21901" y="2639"/>
                      </a:moveTo>
                      <a:lnTo>
                        <a:pt x="21901" y="2639"/>
                      </a:lnTo>
                      <a:cubicBezTo>
                        <a:pt x="21723" y="2880"/>
                        <a:pt x="21687" y="3210"/>
                        <a:pt x="21732" y="3531"/>
                      </a:cubicBezTo>
                      <a:cubicBezTo>
                        <a:pt x="21767" y="3799"/>
                        <a:pt x="21982" y="4013"/>
                        <a:pt x="22231" y="4156"/>
                      </a:cubicBezTo>
                      <a:cubicBezTo>
                        <a:pt x="22017" y="4120"/>
                        <a:pt x="21821" y="4022"/>
                        <a:pt x="21643" y="3879"/>
                      </a:cubicBezTo>
                      <a:cubicBezTo>
                        <a:pt x="21455" y="3737"/>
                        <a:pt x="21339" y="3522"/>
                        <a:pt x="21304" y="3291"/>
                      </a:cubicBezTo>
                      <a:cubicBezTo>
                        <a:pt x="21268" y="2969"/>
                        <a:pt x="21616" y="2675"/>
                        <a:pt x="21901" y="2639"/>
                      </a:cubicBezTo>
                      <a:close/>
                      <a:moveTo>
                        <a:pt x="16531" y="909"/>
                      </a:moveTo>
                      <a:cubicBezTo>
                        <a:pt x="16067" y="1230"/>
                        <a:pt x="15710" y="1667"/>
                        <a:pt x="15657" y="2166"/>
                      </a:cubicBezTo>
                      <a:cubicBezTo>
                        <a:pt x="15603" y="2791"/>
                        <a:pt x="15755" y="3415"/>
                        <a:pt x="16254" y="3817"/>
                      </a:cubicBezTo>
                      <a:cubicBezTo>
                        <a:pt x="16537" y="4050"/>
                        <a:pt x="16844" y="4167"/>
                        <a:pt x="17159" y="4167"/>
                      </a:cubicBezTo>
                      <a:cubicBezTo>
                        <a:pt x="17181" y="4167"/>
                        <a:pt x="17204" y="4166"/>
                        <a:pt x="17227" y="4165"/>
                      </a:cubicBezTo>
                      <a:lnTo>
                        <a:pt x="17227" y="4165"/>
                      </a:lnTo>
                      <a:cubicBezTo>
                        <a:pt x="17092" y="4211"/>
                        <a:pt x="16956" y="4232"/>
                        <a:pt x="16819" y="4232"/>
                      </a:cubicBezTo>
                      <a:cubicBezTo>
                        <a:pt x="16530" y="4232"/>
                        <a:pt x="16241" y="4138"/>
                        <a:pt x="15969" y="3986"/>
                      </a:cubicBezTo>
                      <a:cubicBezTo>
                        <a:pt x="15585" y="3781"/>
                        <a:pt x="15380" y="3175"/>
                        <a:pt x="15362" y="2764"/>
                      </a:cubicBezTo>
                      <a:cubicBezTo>
                        <a:pt x="15335" y="2068"/>
                        <a:pt x="15906" y="1319"/>
                        <a:pt x="16531" y="909"/>
                      </a:cubicBezTo>
                      <a:close/>
                      <a:moveTo>
                        <a:pt x="21910" y="4236"/>
                      </a:moveTo>
                      <a:cubicBezTo>
                        <a:pt x="21946" y="4254"/>
                        <a:pt x="21990" y="4263"/>
                        <a:pt x="22026" y="4281"/>
                      </a:cubicBezTo>
                      <a:cubicBezTo>
                        <a:pt x="22535" y="4887"/>
                        <a:pt x="22437" y="5762"/>
                        <a:pt x="22053" y="6422"/>
                      </a:cubicBezTo>
                      <a:cubicBezTo>
                        <a:pt x="21848" y="6779"/>
                        <a:pt x="21580" y="7011"/>
                        <a:pt x="21214" y="7198"/>
                      </a:cubicBezTo>
                      <a:cubicBezTo>
                        <a:pt x="20934" y="7342"/>
                        <a:pt x="20530" y="7519"/>
                        <a:pt x="20185" y="7519"/>
                      </a:cubicBezTo>
                      <a:cubicBezTo>
                        <a:pt x="20125" y="7519"/>
                        <a:pt x="20066" y="7513"/>
                        <a:pt x="20010" y="7501"/>
                      </a:cubicBezTo>
                      <a:cubicBezTo>
                        <a:pt x="19885" y="7430"/>
                        <a:pt x="19769" y="7358"/>
                        <a:pt x="19653" y="7296"/>
                      </a:cubicBezTo>
                      <a:cubicBezTo>
                        <a:pt x="20367" y="7287"/>
                        <a:pt x="21009" y="7118"/>
                        <a:pt x="21473" y="6511"/>
                      </a:cubicBezTo>
                      <a:cubicBezTo>
                        <a:pt x="22035" y="5797"/>
                        <a:pt x="22080" y="5057"/>
                        <a:pt x="21776" y="4245"/>
                      </a:cubicBezTo>
                      <a:cubicBezTo>
                        <a:pt x="21821" y="4245"/>
                        <a:pt x="21875" y="4245"/>
                        <a:pt x="21910" y="4236"/>
                      </a:cubicBezTo>
                      <a:close/>
                      <a:moveTo>
                        <a:pt x="23373" y="4156"/>
                      </a:moveTo>
                      <a:lnTo>
                        <a:pt x="23373" y="4156"/>
                      </a:lnTo>
                      <a:cubicBezTo>
                        <a:pt x="23677" y="4807"/>
                        <a:pt x="23614" y="5788"/>
                        <a:pt x="23364" y="6422"/>
                      </a:cubicBezTo>
                      <a:cubicBezTo>
                        <a:pt x="23043" y="7234"/>
                        <a:pt x="22312" y="7519"/>
                        <a:pt x="21518" y="7662"/>
                      </a:cubicBezTo>
                      <a:cubicBezTo>
                        <a:pt x="21955" y="7466"/>
                        <a:pt x="22347" y="7144"/>
                        <a:pt x="22633" y="6805"/>
                      </a:cubicBezTo>
                      <a:cubicBezTo>
                        <a:pt x="23177" y="6145"/>
                        <a:pt x="23320" y="5110"/>
                        <a:pt x="22972" y="4325"/>
                      </a:cubicBezTo>
                      <a:cubicBezTo>
                        <a:pt x="23115" y="4299"/>
                        <a:pt x="23257" y="4245"/>
                        <a:pt x="23373" y="4156"/>
                      </a:cubicBezTo>
                      <a:close/>
                      <a:moveTo>
                        <a:pt x="22508" y="4281"/>
                      </a:moveTo>
                      <a:cubicBezTo>
                        <a:pt x="22624" y="4316"/>
                        <a:pt x="22731" y="4334"/>
                        <a:pt x="22838" y="4334"/>
                      </a:cubicBezTo>
                      <a:cubicBezTo>
                        <a:pt x="22874" y="4334"/>
                        <a:pt x="22909" y="4334"/>
                        <a:pt x="22954" y="4325"/>
                      </a:cubicBezTo>
                      <a:lnTo>
                        <a:pt x="22954" y="4325"/>
                      </a:lnTo>
                      <a:cubicBezTo>
                        <a:pt x="23239" y="5155"/>
                        <a:pt x="22990" y="6154"/>
                        <a:pt x="22419" y="6805"/>
                      </a:cubicBezTo>
                      <a:cubicBezTo>
                        <a:pt x="21990" y="7296"/>
                        <a:pt x="21188" y="7769"/>
                        <a:pt x="20519" y="7769"/>
                      </a:cubicBezTo>
                      <a:cubicBezTo>
                        <a:pt x="20429" y="7724"/>
                        <a:pt x="20340" y="7680"/>
                        <a:pt x="20251" y="7635"/>
                      </a:cubicBezTo>
                      <a:lnTo>
                        <a:pt x="20251" y="7635"/>
                      </a:lnTo>
                      <a:cubicBezTo>
                        <a:pt x="20286" y="7638"/>
                        <a:pt x="20322" y="7639"/>
                        <a:pt x="20357" y="7639"/>
                      </a:cubicBezTo>
                      <a:cubicBezTo>
                        <a:pt x="21078" y="7639"/>
                        <a:pt x="21846" y="7054"/>
                        <a:pt x="22178" y="6493"/>
                      </a:cubicBezTo>
                      <a:cubicBezTo>
                        <a:pt x="22606" y="5753"/>
                        <a:pt x="22624" y="4914"/>
                        <a:pt x="22071" y="4290"/>
                      </a:cubicBezTo>
                      <a:lnTo>
                        <a:pt x="22071" y="4290"/>
                      </a:lnTo>
                      <a:cubicBezTo>
                        <a:pt x="22139" y="4311"/>
                        <a:pt x="22211" y="4322"/>
                        <a:pt x="22282" y="4322"/>
                      </a:cubicBezTo>
                      <a:cubicBezTo>
                        <a:pt x="22361" y="4322"/>
                        <a:pt x="22438" y="4309"/>
                        <a:pt x="22508" y="4281"/>
                      </a:cubicBezTo>
                      <a:close/>
                      <a:moveTo>
                        <a:pt x="19786" y="166"/>
                      </a:moveTo>
                      <a:cubicBezTo>
                        <a:pt x="20032" y="166"/>
                        <a:pt x="20275" y="176"/>
                        <a:pt x="20510" y="186"/>
                      </a:cubicBezTo>
                      <a:cubicBezTo>
                        <a:pt x="21455" y="231"/>
                        <a:pt x="22356" y="445"/>
                        <a:pt x="23231" y="784"/>
                      </a:cubicBezTo>
                      <a:cubicBezTo>
                        <a:pt x="24827" y="1399"/>
                        <a:pt x="26299" y="2488"/>
                        <a:pt x="27290" y="3879"/>
                      </a:cubicBezTo>
                      <a:cubicBezTo>
                        <a:pt x="28048" y="4932"/>
                        <a:pt x="28895" y="6466"/>
                        <a:pt x="28530" y="7822"/>
                      </a:cubicBezTo>
                      <a:cubicBezTo>
                        <a:pt x="28530" y="7144"/>
                        <a:pt x="28414" y="6422"/>
                        <a:pt x="28084" y="5833"/>
                      </a:cubicBezTo>
                      <a:cubicBezTo>
                        <a:pt x="27584" y="4941"/>
                        <a:pt x="26951" y="4263"/>
                        <a:pt x="26103" y="3710"/>
                      </a:cubicBezTo>
                      <a:cubicBezTo>
                        <a:pt x="25318" y="3192"/>
                        <a:pt x="24658" y="2916"/>
                        <a:pt x="23721" y="2871"/>
                      </a:cubicBezTo>
                      <a:cubicBezTo>
                        <a:pt x="23664" y="2869"/>
                        <a:pt x="23586" y="2866"/>
                        <a:pt x="23497" y="2866"/>
                      </a:cubicBezTo>
                      <a:cubicBezTo>
                        <a:pt x="23209" y="2866"/>
                        <a:pt x="22811" y="2899"/>
                        <a:pt x="22695" y="3103"/>
                      </a:cubicBezTo>
                      <a:cubicBezTo>
                        <a:pt x="22606" y="3282"/>
                        <a:pt x="22695" y="3531"/>
                        <a:pt x="22874" y="3612"/>
                      </a:cubicBezTo>
                      <a:cubicBezTo>
                        <a:pt x="22876" y="3614"/>
                        <a:pt x="22878" y="3615"/>
                        <a:pt x="22879" y="3615"/>
                      </a:cubicBezTo>
                      <a:cubicBezTo>
                        <a:pt x="22883" y="3615"/>
                        <a:pt x="22883" y="3609"/>
                        <a:pt x="22883" y="3603"/>
                      </a:cubicBezTo>
                      <a:cubicBezTo>
                        <a:pt x="22793" y="3567"/>
                        <a:pt x="22740" y="3487"/>
                        <a:pt x="22713" y="3380"/>
                      </a:cubicBezTo>
                      <a:cubicBezTo>
                        <a:pt x="22686" y="3326"/>
                        <a:pt x="22677" y="3273"/>
                        <a:pt x="22686" y="3228"/>
                      </a:cubicBezTo>
                      <a:cubicBezTo>
                        <a:pt x="22740" y="3205"/>
                        <a:pt x="22795" y="3194"/>
                        <a:pt x="22850" y="3194"/>
                      </a:cubicBezTo>
                      <a:cubicBezTo>
                        <a:pt x="23200" y="3194"/>
                        <a:pt x="23546" y="3617"/>
                        <a:pt x="23400" y="3933"/>
                      </a:cubicBezTo>
                      <a:cubicBezTo>
                        <a:pt x="23305" y="4126"/>
                        <a:pt x="23141" y="4188"/>
                        <a:pt x="22961" y="4188"/>
                      </a:cubicBezTo>
                      <a:cubicBezTo>
                        <a:pt x="22785" y="4188"/>
                        <a:pt x="22596" y="4129"/>
                        <a:pt x="22445" y="4076"/>
                      </a:cubicBezTo>
                      <a:cubicBezTo>
                        <a:pt x="22044" y="3942"/>
                        <a:pt x="21857" y="3647"/>
                        <a:pt x="21857" y="3228"/>
                      </a:cubicBezTo>
                      <a:cubicBezTo>
                        <a:pt x="21866" y="2934"/>
                        <a:pt x="22008" y="2595"/>
                        <a:pt x="22258" y="2434"/>
                      </a:cubicBezTo>
                      <a:cubicBezTo>
                        <a:pt x="22288" y="2412"/>
                        <a:pt x="22274" y="2376"/>
                        <a:pt x="22247" y="2376"/>
                      </a:cubicBezTo>
                      <a:cubicBezTo>
                        <a:pt x="22242" y="2376"/>
                        <a:pt x="22237" y="2378"/>
                        <a:pt x="22231" y="2381"/>
                      </a:cubicBezTo>
                      <a:cubicBezTo>
                        <a:pt x="22106" y="2434"/>
                        <a:pt x="22008" y="2514"/>
                        <a:pt x="21937" y="2604"/>
                      </a:cubicBezTo>
                      <a:cubicBezTo>
                        <a:pt x="21928" y="2604"/>
                        <a:pt x="21928" y="2595"/>
                        <a:pt x="21928" y="2595"/>
                      </a:cubicBezTo>
                      <a:cubicBezTo>
                        <a:pt x="21803" y="2604"/>
                        <a:pt x="21705" y="2630"/>
                        <a:pt x="21607" y="2675"/>
                      </a:cubicBezTo>
                      <a:cubicBezTo>
                        <a:pt x="21431" y="2600"/>
                        <a:pt x="21248" y="2554"/>
                        <a:pt x="21063" y="2554"/>
                      </a:cubicBezTo>
                      <a:cubicBezTo>
                        <a:pt x="20939" y="2554"/>
                        <a:pt x="20813" y="2575"/>
                        <a:pt x="20688" y="2621"/>
                      </a:cubicBezTo>
                      <a:cubicBezTo>
                        <a:pt x="20483" y="2702"/>
                        <a:pt x="20287" y="2960"/>
                        <a:pt x="20358" y="3192"/>
                      </a:cubicBezTo>
                      <a:cubicBezTo>
                        <a:pt x="20362" y="3208"/>
                        <a:pt x="20373" y="3215"/>
                        <a:pt x="20383" y="3215"/>
                      </a:cubicBezTo>
                      <a:cubicBezTo>
                        <a:pt x="20397" y="3215"/>
                        <a:pt x="20411" y="3203"/>
                        <a:pt x="20411" y="3183"/>
                      </a:cubicBezTo>
                      <a:cubicBezTo>
                        <a:pt x="20420" y="3112"/>
                        <a:pt x="20429" y="3041"/>
                        <a:pt x="20456" y="2978"/>
                      </a:cubicBezTo>
                      <a:cubicBezTo>
                        <a:pt x="20786" y="3059"/>
                        <a:pt x="20884" y="3291"/>
                        <a:pt x="20742" y="3683"/>
                      </a:cubicBezTo>
                      <a:cubicBezTo>
                        <a:pt x="20634" y="3826"/>
                        <a:pt x="20403" y="3853"/>
                        <a:pt x="20251" y="3853"/>
                      </a:cubicBezTo>
                      <a:cubicBezTo>
                        <a:pt x="20242" y="3853"/>
                        <a:pt x="20233" y="3853"/>
                        <a:pt x="20224" y="3853"/>
                      </a:cubicBezTo>
                      <a:cubicBezTo>
                        <a:pt x="19869" y="3853"/>
                        <a:pt x="19551" y="3515"/>
                        <a:pt x="19394" y="3237"/>
                      </a:cubicBezTo>
                      <a:cubicBezTo>
                        <a:pt x="19020" y="2613"/>
                        <a:pt x="19725" y="2068"/>
                        <a:pt x="20188" y="1801"/>
                      </a:cubicBezTo>
                      <a:cubicBezTo>
                        <a:pt x="20218" y="1786"/>
                        <a:pt x="20198" y="1752"/>
                        <a:pt x="20175" y="1752"/>
                      </a:cubicBezTo>
                      <a:cubicBezTo>
                        <a:pt x="20171" y="1752"/>
                        <a:pt x="20166" y="1753"/>
                        <a:pt x="20162" y="1756"/>
                      </a:cubicBezTo>
                      <a:cubicBezTo>
                        <a:pt x="19867" y="1890"/>
                        <a:pt x="19564" y="2050"/>
                        <a:pt x="19377" y="2300"/>
                      </a:cubicBezTo>
                      <a:cubicBezTo>
                        <a:pt x="19234" y="2354"/>
                        <a:pt x="19100" y="2398"/>
                        <a:pt x="18975" y="2497"/>
                      </a:cubicBezTo>
                      <a:cubicBezTo>
                        <a:pt x="18859" y="2514"/>
                        <a:pt x="18761" y="2550"/>
                        <a:pt x="18690" y="2595"/>
                      </a:cubicBezTo>
                      <a:cubicBezTo>
                        <a:pt x="18690" y="2595"/>
                        <a:pt x="18681" y="2586"/>
                        <a:pt x="18681" y="2586"/>
                      </a:cubicBezTo>
                      <a:cubicBezTo>
                        <a:pt x="18544" y="2510"/>
                        <a:pt x="18371" y="2465"/>
                        <a:pt x="18200" y="2465"/>
                      </a:cubicBezTo>
                      <a:cubicBezTo>
                        <a:pt x="18048" y="2465"/>
                        <a:pt x="17898" y="2501"/>
                        <a:pt x="17780" y="2586"/>
                      </a:cubicBezTo>
                      <a:cubicBezTo>
                        <a:pt x="17548" y="2746"/>
                        <a:pt x="17476" y="3094"/>
                        <a:pt x="17744" y="3264"/>
                      </a:cubicBezTo>
                      <a:cubicBezTo>
                        <a:pt x="17748" y="3265"/>
                        <a:pt x="17751" y="3266"/>
                        <a:pt x="17754" y="3266"/>
                      </a:cubicBezTo>
                      <a:cubicBezTo>
                        <a:pt x="17775" y="3266"/>
                        <a:pt x="17786" y="3243"/>
                        <a:pt x="17771" y="3228"/>
                      </a:cubicBezTo>
                      <a:cubicBezTo>
                        <a:pt x="17682" y="3112"/>
                        <a:pt x="17664" y="3014"/>
                        <a:pt x="17691" y="2916"/>
                      </a:cubicBezTo>
                      <a:lnTo>
                        <a:pt x="17691" y="2916"/>
                      </a:lnTo>
                      <a:cubicBezTo>
                        <a:pt x="17878" y="2934"/>
                        <a:pt x="18030" y="3014"/>
                        <a:pt x="18146" y="3175"/>
                      </a:cubicBezTo>
                      <a:cubicBezTo>
                        <a:pt x="18511" y="3683"/>
                        <a:pt x="17789" y="3933"/>
                        <a:pt x="17441" y="3933"/>
                      </a:cubicBezTo>
                      <a:cubicBezTo>
                        <a:pt x="16798" y="3924"/>
                        <a:pt x="16379" y="3415"/>
                        <a:pt x="16219" y="2853"/>
                      </a:cubicBezTo>
                      <a:cubicBezTo>
                        <a:pt x="15897" y="1703"/>
                        <a:pt x="17120" y="882"/>
                        <a:pt x="17994" y="480"/>
                      </a:cubicBezTo>
                      <a:cubicBezTo>
                        <a:pt x="18542" y="226"/>
                        <a:pt x="19172" y="166"/>
                        <a:pt x="19786" y="166"/>
                      </a:cubicBezTo>
                      <a:close/>
                      <a:moveTo>
                        <a:pt x="29284" y="5852"/>
                      </a:moveTo>
                      <a:cubicBezTo>
                        <a:pt x="29768" y="5852"/>
                        <a:pt x="30239" y="5991"/>
                        <a:pt x="30715" y="6181"/>
                      </a:cubicBezTo>
                      <a:cubicBezTo>
                        <a:pt x="31500" y="6493"/>
                        <a:pt x="32259" y="6868"/>
                        <a:pt x="33053" y="7180"/>
                      </a:cubicBezTo>
                      <a:cubicBezTo>
                        <a:pt x="33989" y="7555"/>
                        <a:pt x="34935" y="7894"/>
                        <a:pt x="35889" y="8135"/>
                      </a:cubicBezTo>
                      <a:cubicBezTo>
                        <a:pt x="34801" y="7921"/>
                        <a:pt x="33731" y="7626"/>
                        <a:pt x="32615" y="7501"/>
                      </a:cubicBezTo>
                      <a:cubicBezTo>
                        <a:pt x="32221" y="7460"/>
                        <a:pt x="31820" y="7436"/>
                        <a:pt x="31421" y="7436"/>
                      </a:cubicBezTo>
                      <a:cubicBezTo>
                        <a:pt x="31134" y="7436"/>
                        <a:pt x="30847" y="7448"/>
                        <a:pt x="30564" y="7474"/>
                      </a:cubicBezTo>
                      <a:cubicBezTo>
                        <a:pt x="30171" y="7510"/>
                        <a:pt x="29787" y="7608"/>
                        <a:pt x="29413" y="7733"/>
                      </a:cubicBezTo>
                      <a:cubicBezTo>
                        <a:pt x="29154" y="7813"/>
                        <a:pt x="28895" y="7938"/>
                        <a:pt x="28619" y="7965"/>
                      </a:cubicBezTo>
                      <a:cubicBezTo>
                        <a:pt x="28824" y="7314"/>
                        <a:pt x="28762" y="6627"/>
                        <a:pt x="28547" y="5967"/>
                      </a:cubicBezTo>
                      <a:cubicBezTo>
                        <a:pt x="28797" y="5887"/>
                        <a:pt x="29042" y="5852"/>
                        <a:pt x="29284" y="5852"/>
                      </a:cubicBezTo>
                      <a:close/>
                      <a:moveTo>
                        <a:pt x="25755" y="3585"/>
                      </a:moveTo>
                      <a:cubicBezTo>
                        <a:pt x="26112" y="3808"/>
                        <a:pt x="26460" y="4076"/>
                        <a:pt x="26754" y="4316"/>
                      </a:cubicBezTo>
                      <a:cubicBezTo>
                        <a:pt x="27852" y="5200"/>
                        <a:pt x="28414" y="6591"/>
                        <a:pt x="28396" y="7965"/>
                      </a:cubicBezTo>
                      <a:cubicBezTo>
                        <a:pt x="28396" y="8054"/>
                        <a:pt x="28387" y="8144"/>
                        <a:pt x="28387" y="8233"/>
                      </a:cubicBezTo>
                      <a:cubicBezTo>
                        <a:pt x="28191" y="8170"/>
                        <a:pt x="27994" y="8108"/>
                        <a:pt x="27798" y="8054"/>
                      </a:cubicBezTo>
                      <a:cubicBezTo>
                        <a:pt x="27603" y="8008"/>
                        <a:pt x="27408" y="7990"/>
                        <a:pt x="27212" y="7990"/>
                      </a:cubicBezTo>
                      <a:cubicBezTo>
                        <a:pt x="26960" y="7990"/>
                        <a:pt x="26707" y="8019"/>
                        <a:pt x="26451" y="8054"/>
                      </a:cubicBezTo>
                      <a:cubicBezTo>
                        <a:pt x="26389" y="8063"/>
                        <a:pt x="26326" y="8072"/>
                        <a:pt x="26273" y="8081"/>
                      </a:cubicBezTo>
                      <a:cubicBezTo>
                        <a:pt x="26505" y="7929"/>
                        <a:pt x="26710" y="7742"/>
                        <a:pt x="26870" y="7510"/>
                      </a:cubicBezTo>
                      <a:cubicBezTo>
                        <a:pt x="27183" y="7073"/>
                        <a:pt x="27209" y="6395"/>
                        <a:pt x="27138" y="5895"/>
                      </a:cubicBezTo>
                      <a:cubicBezTo>
                        <a:pt x="26986" y="4905"/>
                        <a:pt x="26487" y="4200"/>
                        <a:pt x="25755" y="3585"/>
                      </a:cubicBezTo>
                      <a:close/>
                      <a:moveTo>
                        <a:pt x="23293" y="2943"/>
                      </a:moveTo>
                      <a:cubicBezTo>
                        <a:pt x="24676" y="3362"/>
                        <a:pt x="25202" y="5351"/>
                        <a:pt x="24827" y="6582"/>
                      </a:cubicBezTo>
                      <a:cubicBezTo>
                        <a:pt x="24539" y="7542"/>
                        <a:pt x="23327" y="8373"/>
                        <a:pt x="22296" y="8373"/>
                      </a:cubicBezTo>
                      <a:cubicBezTo>
                        <a:pt x="22244" y="8373"/>
                        <a:pt x="22193" y="8371"/>
                        <a:pt x="22142" y="8367"/>
                      </a:cubicBezTo>
                      <a:cubicBezTo>
                        <a:pt x="21750" y="8313"/>
                        <a:pt x="21357" y="8152"/>
                        <a:pt x="21009" y="8010"/>
                      </a:cubicBezTo>
                      <a:cubicBezTo>
                        <a:pt x="20884" y="7956"/>
                        <a:pt x="20759" y="7894"/>
                        <a:pt x="20643" y="7831"/>
                      </a:cubicBezTo>
                      <a:lnTo>
                        <a:pt x="20643" y="7831"/>
                      </a:lnTo>
                      <a:cubicBezTo>
                        <a:pt x="20673" y="7833"/>
                        <a:pt x="20703" y="7834"/>
                        <a:pt x="20732" y="7834"/>
                      </a:cubicBezTo>
                      <a:cubicBezTo>
                        <a:pt x="20879" y="7834"/>
                        <a:pt x="21021" y="7815"/>
                        <a:pt x="21170" y="7778"/>
                      </a:cubicBezTo>
                      <a:cubicBezTo>
                        <a:pt x="22062" y="7778"/>
                        <a:pt x="23007" y="7564"/>
                        <a:pt x="23409" y="6680"/>
                      </a:cubicBezTo>
                      <a:cubicBezTo>
                        <a:pt x="23748" y="5958"/>
                        <a:pt x="23819" y="4861"/>
                        <a:pt x="23391" y="4147"/>
                      </a:cubicBezTo>
                      <a:cubicBezTo>
                        <a:pt x="23561" y="4013"/>
                        <a:pt x="23650" y="3808"/>
                        <a:pt x="23570" y="3567"/>
                      </a:cubicBezTo>
                      <a:cubicBezTo>
                        <a:pt x="23482" y="3332"/>
                        <a:pt x="23194" y="3128"/>
                        <a:pt x="22931" y="3128"/>
                      </a:cubicBezTo>
                      <a:cubicBezTo>
                        <a:pt x="22844" y="3128"/>
                        <a:pt x="22759" y="3150"/>
                        <a:pt x="22686" y="3201"/>
                      </a:cubicBezTo>
                      <a:cubicBezTo>
                        <a:pt x="22740" y="2987"/>
                        <a:pt x="23115" y="2952"/>
                        <a:pt x="23248" y="2943"/>
                      </a:cubicBezTo>
                      <a:close/>
                      <a:moveTo>
                        <a:pt x="24667" y="3094"/>
                      </a:moveTo>
                      <a:lnTo>
                        <a:pt x="24667" y="3094"/>
                      </a:lnTo>
                      <a:cubicBezTo>
                        <a:pt x="24738" y="3112"/>
                        <a:pt x="24801" y="3130"/>
                        <a:pt x="24872" y="3157"/>
                      </a:cubicBezTo>
                      <a:cubicBezTo>
                        <a:pt x="25131" y="3237"/>
                        <a:pt x="25389" y="3362"/>
                        <a:pt x="25639" y="3514"/>
                      </a:cubicBezTo>
                      <a:cubicBezTo>
                        <a:pt x="26308" y="4138"/>
                        <a:pt x="26808" y="4843"/>
                        <a:pt x="26986" y="5771"/>
                      </a:cubicBezTo>
                      <a:cubicBezTo>
                        <a:pt x="27102" y="6386"/>
                        <a:pt x="27049" y="7100"/>
                        <a:pt x="26638" y="7599"/>
                      </a:cubicBezTo>
                      <a:cubicBezTo>
                        <a:pt x="26210" y="8126"/>
                        <a:pt x="25389" y="8393"/>
                        <a:pt x="24604" y="8527"/>
                      </a:cubicBezTo>
                      <a:cubicBezTo>
                        <a:pt x="24488" y="8527"/>
                        <a:pt x="24363" y="8527"/>
                        <a:pt x="24239" y="8545"/>
                      </a:cubicBezTo>
                      <a:cubicBezTo>
                        <a:pt x="24096" y="8554"/>
                        <a:pt x="23962" y="8590"/>
                        <a:pt x="23828" y="8625"/>
                      </a:cubicBezTo>
                      <a:cubicBezTo>
                        <a:pt x="23775" y="8634"/>
                        <a:pt x="23721" y="8634"/>
                        <a:pt x="23677" y="8634"/>
                      </a:cubicBezTo>
                      <a:cubicBezTo>
                        <a:pt x="24631" y="8286"/>
                        <a:pt x="25488" y="7341"/>
                        <a:pt x="25791" y="6457"/>
                      </a:cubicBezTo>
                      <a:cubicBezTo>
                        <a:pt x="25969" y="5922"/>
                        <a:pt x="26041" y="5146"/>
                        <a:pt x="25800" y="4620"/>
                      </a:cubicBezTo>
                      <a:cubicBezTo>
                        <a:pt x="25568" y="4129"/>
                        <a:pt x="25184" y="3424"/>
                        <a:pt x="24667" y="3094"/>
                      </a:cubicBezTo>
                      <a:close/>
                      <a:moveTo>
                        <a:pt x="31077" y="7555"/>
                      </a:moveTo>
                      <a:cubicBezTo>
                        <a:pt x="31545" y="7555"/>
                        <a:pt x="32016" y="7603"/>
                        <a:pt x="32473" y="7653"/>
                      </a:cubicBezTo>
                      <a:cubicBezTo>
                        <a:pt x="33204" y="7733"/>
                        <a:pt x="33936" y="7858"/>
                        <a:pt x="34658" y="8028"/>
                      </a:cubicBezTo>
                      <a:cubicBezTo>
                        <a:pt x="35463" y="8216"/>
                        <a:pt x="36199" y="8398"/>
                        <a:pt x="37013" y="8398"/>
                      </a:cubicBezTo>
                      <a:cubicBezTo>
                        <a:pt x="37084" y="8398"/>
                        <a:pt x="37156" y="8396"/>
                        <a:pt x="37228" y="8393"/>
                      </a:cubicBezTo>
                      <a:cubicBezTo>
                        <a:pt x="37308" y="8411"/>
                        <a:pt x="37379" y="8411"/>
                        <a:pt x="37451" y="8420"/>
                      </a:cubicBezTo>
                      <a:cubicBezTo>
                        <a:pt x="36951" y="8447"/>
                        <a:pt x="36460" y="8509"/>
                        <a:pt x="35952" y="8590"/>
                      </a:cubicBezTo>
                      <a:cubicBezTo>
                        <a:pt x="35625" y="8641"/>
                        <a:pt x="35282" y="8663"/>
                        <a:pt x="34933" y="8663"/>
                      </a:cubicBezTo>
                      <a:cubicBezTo>
                        <a:pt x="34244" y="8663"/>
                        <a:pt x="33535" y="8574"/>
                        <a:pt x="32901" y="8438"/>
                      </a:cubicBezTo>
                      <a:cubicBezTo>
                        <a:pt x="32062" y="8260"/>
                        <a:pt x="31215" y="8108"/>
                        <a:pt x="30358" y="8081"/>
                      </a:cubicBezTo>
                      <a:cubicBezTo>
                        <a:pt x="30290" y="8078"/>
                        <a:pt x="30222" y="8077"/>
                        <a:pt x="30154" y="8077"/>
                      </a:cubicBezTo>
                      <a:cubicBezTo>
                        <a:pt x="29730" y="8077"/>
                        <a:pt x="29306" y="8128"/>
                        <a:pt x="28881" y="8128"/>
                      </a:cubicBezTo>
                      <a:cubicBezTo>
                        <a:pt x="28776" y="8128"/>
                        <a:pt x="28671" y="8125"/>
                        <a:pt x="28565" y="8117"/>
                      </a:cubicBezTo>
                      <a:cubicBezTo>
                        <a:pt x="28583" y="8081"/>
                        <a:pt x="28592" y="8036"/>
                        <a:pt x="28610" y="7992"/>
                      </a:cubicBezTo>
                      <a:cubicBezTo>
                        <a:pt x="28618" y="7992"/>
                        <a:pt x="28626" y="7992"/>
                        <a:pt x="28634" y="7992"/>
                      </a:cubicBezTo>
                      <a:cubicBezTo>
                        <a:pt x="29083" y="7992"/>
                        <a:pt x="29581" y="7749"/>
                        <a:pt x="30002" y="7662"/>
                      </a:cubicBezTo>
                      <a:cubicBezTo>
                        <a:pt x="30352" y="7584"/>
                        <a:pt x="30714" y="7555"/>
                        <a:pt x="31077" y="7555"/>
                      </a:cubicBezTo>
                      <a:close/>
                      <a:moveTo>
                        <a:pt x="23462" y="2934"/>
                      </a:moveTo>
                      <a:cubicBezTo>
                        <a:pt x="23587" y="2934"/>
                        <a:pt x="23721" y="2943"/>
                        <a:pt x="23846" y="2952"/>
                      </a:cubicBezTo>
                      <a:cubicBezTo>
                        <a:pt x="24042" y="2969"/>
                        <a:pt x="24239" y="2996"/>
                        <a:pt x="24426" y="3041"/>
                      </a:cubicBezTo>
                      <a:cubicBezTo>
                        <a:pt x="24979" y="3317"/>
                        <a:pt x="25496" y="4227"/>
                        <a:pt x="25684" y="4754"/>
                      </a:cubicBezTo>
                      <a:cubicBezTo>
                        <a:pt x="25880" y="5324"/>
                        <a:pt x="25773" y="6002"/>
                        <a:pt x="25586" y="6556"/>
                      </a:cubicBezTo>
                      <a:cubicBezTo>
                        <a:pt x="25398" y="7118"/>
                        <a:pt x="24961" y="7546"/>
                        <a:pt x="24506" y="7921"/>
                      </a:cubicBezTo>
                      <a:cubicBezTo>
                        <a:pt x="24247" y="8135"/>
                        <a:pt x="23944" y="8375"/>
                        <a:pt x="23623" y="8545"/>
                      </a:cubicBezTo>
                      <a:cubicBezTo>
                        <a:pt x="23525" y="8590"/>
                        <a:pt x="23427" y="8625"/>
                        <a:pt x="23320" y="8670"/>
                      </a:cubicBezTo>
                      <a:cubicBezTo>
                        <a:pt x="23266" y="8679"/>
                        <a:pt x="23222" y="8697"/>
                        <a:pt x="23168" y="8706"/>
                      </a:cubicBezTo>
                      <a:cubicBezTo>
                        <a:pt x="23150" y="8706"/>
                        <a:pt x="23150" y="8714"/>
                        <a:pt x="23150" y="8723"/>
                      </a:cubicBezTo>
                      <a:cubicBezTo>
                        <a:pt x="22746" y="8847"/>
                        <a:pt x="22329" y="8900"/>
                        <a:pt x="21905" y="8900"/>
                      </a:cubicBezTo>
                      <a:cubicBezTo>
                        <a:pt x="19932" y="8900"/>
                        <a:pt x="17811" y="7741"/>
                        <a:pt x="16174" y="7028"/>
                      </a:cubicBezTo>
                      <a:cubicBezTo>
                        <a:pt x="14747" y="6404"/>
                        <a:pt x="13382" y="5583"/>
                        <a:pt x="11794" y="5449"/>
                      </a:cubicBezTo>
                      <a:cubicBezTo>
                        <a:pt x="11639" y="5436"/>
                        <a:pt x="11486" y="5429"/>
                        <a:pt x="11333" y="5429"/>
                      </a:cubicBezTo>
                      <a:cubicBezTo>
                        <a:pt x="10212" y="5429"/>
                        <a:pt x="9155" y="5794"/>
                        <a:pt x="8181" y="6359"/>
                      </a:cubicBezTo>
                      <a:cubicBezTo>
                        <a:pt x="8065" y="6368"/>
                        <a:pt x="7940" y="6368"/>
                        <a:pt x="7815" y="6377"/>
                      </a:cubicBezTo>
                      <a:cubicBezTo>
                        <a:pt x="8903" y="5449"/>
                        <a:pt x="10313" y="5021"/>
                        <a:pt x="11722" y="4923"/>
                      </a:cubicBezTo>
                      <a:cubicBezTo>
                        <a:pt x="11906" y="4909"/>
                        <a:pt x="12089" y="4903"/>
                        <a:pt x="12270" y="4903"/>
                      </a:cubicBezTo>
                      <a:cubicBezTo>
                        <a:pt x="13511" y="4903"/>
                        <a:pt x="14686" y="5210"/>
                        <a:pt x="15862" y="5646"/>
                      </a:cubicBezTo>
                      <a:cubicBezTo>
                        <a:pt x="17262" y="6172"/>
                        <a:pt x="18583" y="6823"/>
                        <a:pt x="19894" y="7537"/>
                      </a:cubicBezTo>
                      <a:cubicBezTo>
                        <a:pt x="20510" y="7876"/>
                        <a:pt x="21366" y="8375"/>
                        <a:pt x="22160" y="8429"/>
                      </a:cubicBezTo>
                      <a:cubicBezTo>
                        <a:pt x="22256" y="8443"/>
                        <a:pt x="22353" y="8449"/>
                        <a:pt x="22449" y="8449"/>
                      </a:cubicBezTo>
                      <a:cubicBezTo>
                        <a:pt x="23546" y="8449"/>
                        <a:pt x="24604" y="7595"/>
                        <a:pt x="25006" y="6627"/>
                      </a:cubicBezTo>
                      <a:cubicBezTo>
                        <a:pt x="25488" y="5458"/>
                        <a:pt x="24827" y="3255"/>
                        <a:pt x="23462" y="2934"/>
                      </a:cubicBezTo>
                      <a:close/>
                      <a:moveTo>
                        <a:pt x="28556" y="8144"/>
                      </a:moveTo>
                      <a:cubicBezTo>
                        <a:pt x="28737" y="8167"/>
                        <a:pt x="28920" y="8174"/>
                        <a:pt x="29104" y="8174"/>
                      </a:cubicBezTo>
                      <a:cubicBezTo>
                        <a:pt x="29419" y="8174"/>
                        <a:pt x="29736" y="8152"/>
                        <a:pt x="30046" y="8152"/>
                      </a:cubicBezTo>
                      <a:cubicBezTo>
                        <a:pt x="31054" y="8161"/>
                        <a:pt x="32036" y="8349"/>
                        <a:pt x="33008" y="8572"/>
                      </a:cubicBezTo>
                      <a:cubicBezTo>
                        <a:pt x="33610" y="8703"/>
                        <a:pt x="34260" y="8765"/>
                        <a:pt x="34896" y="8765"/>
                      </a:cubicBezTo>
                      <a:cubicBezTo>
                        <a:pt x="35166" y="8765"/>
                        <a:pt x="35433" y="8754"/>
                        <a:pt x="35693" y="8732"/>
                      </a:cubicBezTo>
                      <a:cubicBezTo>
                        <a:pt x="36336" y="8688"/>
                        <a:pt x="36960" y="8545"/>
                        <a:pt x="37602" y="8483"/>
                      </a:cubicBezTo>
                      <a:lnTo>
                        <a:pt x="37602" y="8483"/>
                      </a:lnTo>
                      <a:cubicBezTo>
                        <a:pt x="37129" y="8563"/>
                        <a:pt x="36675" y="8714"/>
                        <a:pt x="36202" y="8804"/>
                      </a:cubicBezTo>
                      <a:cubicBezTo>
                        <a:pt x="35256" y="8982"/>
                        <a:pt x="34337" y="9089"/>
                        <a:pt x="33365" y="9134"/>
                      </a:cubicBezTo>
                      <a:cubicBezTo>
                        <a:pt x="33140" y="9145"/>
                        <a:pt x="32910" y="9151"/>
                        <a:pt x="32679" y="9151"/>
                      </a:cubicBezTo>
                      <a:cubicBezTo>
                        <a:pt x="31635" y="9151"/>
                        <a:pt x="30543" y="9028"/>
                        <a:pt x="29564" y="8714"/>
                      </a:cubicBezTo>
                      <a:cubicBezTo>
                        <a:pt x="29217" y="8554"/>
                        <a:pt x="28860" y="8402"/>
                        <a:pt x="28494" y="8277"/>
                      </a:cubicBezTo>
                      <a:cubicBezTo>
                        <a:pt x="28503" y="8268"/>
                        <a:pt x="28503" y="8268"/>
                        <a:pt x="28503" y="8268"/>
                      </a:cubicBezTo>
                      <a:cubicBezTo>
                        <a:pt x="28521" y="8224"/>
                        <a:pt x="28539" y="8179"/>
                        <a:pt x="28556" y="8144"/>
                      </a:cubicBezTo>
                      <a:close/>
                      <a:moveTo>
                        <a:pt x="11369" y="5558"/>
                      </a:moveTo>
                      <a:cubicBezTo>
                        <a:pt x="11718" y="5558"/>
                        <a:pt x="12073" y="5589"/>
                        <a:pt x="12436" y="5655"/>
                      </a:cubicBezTo>
                      <a:cubicBezTo>
                        <a:pt x="13301" y="5806"/>
                        <a:pt x="14104" y="6199"/>
                        <a:pt x="14889" y="6573"/>
                      </a:cubicBezTo>
                      <a:cubicBezTo>
                        <a:pt x="15674" y="6948"/>
                        <a:pt x="16477" y="7296"/>
                        <a:pt x="17280" y="7635"/>
                      </a:cubicBezTo>
                      <a:cubicBezTo>
                        <a:pt x="18458" y="8144"/>
                        <a:pt x="19600" y="8714"/>
                        <a:pt x="20884" y="8884"/>
                      </a:cubicBezTo>
                      <a:cubicBezTo>
                        <a:pt x="21181" y="8926"/>
                        <a:pt x="21485" y="8950"/>
                        <a:pt x="21791" y="8950"/>
                      </a:cubicBezTo>
                      <a:cubicBezTo>
                        <a:pt x="22259" y="8950"/>
                        <a:pt x="22729" y="8894"/>
                        <a:pt x="23177" y="8759"/>
                      </a:cubicBezTo>
                      <a:cubicBezTo>
                        <a:pt x="23293" y="8750"/>
                        <a:pt x="23409" y="8723"/>
                        <a:pt x="23516" y="8688"/>
                      </a:cubicBezTo>
                      <a:cubicBezTo>
                        <a:pt x="23525" y="8688"/>
                        <a:pt x="23525" y="8697"/>
                        <a:pt x="23525" y="8697"/>
                      </a:cubicBezTo>
                      <a:cubicBezTo>
                        <a:pt x="23561" y="8688"/>
                        <a:pt x="23605" y="8688"/>
                        <a:pt x="23641" y="8688"/>
                      </a:cubicBezTo>
                      <a:cubicBezTo>
                        <a:pt x="23320" y="8804"/>
                        <a:pt x="23007" y="8955"/>
                        <a:pt x="22713" y="9080"/>
                      </a:cubicBezTo>
                      <a:cubicBezTo>
                        <a:pt x="22294" y="9250"/>
                        <a:pt x="21892" y="9321"/>
                        <a:pt x="21464" y="9348"/>
                      </a:cubicBezTo>
                      <a:cubicBezTo>
                        <a:pt x="20742" y="9339"/>
                        <a:pt x="20019" y="9259"/>
                        <a:pt x="19314" y="9098"/>
                      </a:cubicBezTo>
                      <a:cubicBezTo>
                        <a:pt x="18199" y="8830"/>
                        <a:pt x="17164" y="8322"/>
                        <a:pt x="16138" y="7822"/>
                      </a:cubicBezTo>
                      <a:cubicBezTo>
                        <a:pt x="14707" y="7132"/>
                        <a:pt x="13167" y="6104"/>
                        <a:pt x="11528" y="6104"/>
                      </a:cubicBezTo>
                      <a:cubicBezTo>
                        <a:pt x="11175" y="6104"/>
                        <a:pt x="10818" y="6152"/>
                        <a:pt x="10456" y="6261"/>
                      </a:cubicBezTo>
                      <a:cubicBezTo>
                        <a:pt x="10448" y="6261"/>
                        <a:pt x="10447" y="6273"/>
                        <a:pt x="10451" y="6273"/>
                      </a:cubicBezTo>
                      <a:cubicBezTo>
                        <a:pt x="10452" y="6273"/>
                        <a:pt x="10454" y="6272"/>
                        <a:pt x="10456" y="6270"/>
                      </a:cubicBezTo>
                      <a:cubicBezTo>
                        <a:pt x="10730" y="6205"/>
                        <a:pt x="11012" y="6176"/>
                        <a:pt x="11297" y="6176"/>
                      </a:cubicBezTo>
                      <a:cubicBezTo>
                        <a:pt x="12218" y="6176"/>
                        <a:pt x="13169" y="6478"/>
                        <a:pt x="13979" y="6832"/>
                      </a:cubicBezTo>
                      <a:cubicBezTo>
                        <a:pt x="14943" y="7260"/>
                        <a:pt x="15871" y="7805"/>
                        <a:pt x="16798" y="8304"/>
                      </a:cubicBezTo>
                      <a:cubicBezTo>
                        <a:pt x="18151" y="9013"/>
                        <a:pt x="19675" y="9476"/>
                        <a:pt x="21207" y="9476"/>
                      </a:cubicBezTo>
                      <a:cubicBezTo>
                        <a:pt x="21352" y="9476"/>
                        <a:pt x="21498" y="9472"/>
                        <a:pt x="21643" y="9464"/>
                      </a:cubicBezTo>
                      <a:lnTo>
                        <a:pt x="21643" y="9464"/>
                      </a:lnTo>
                      <a:cubicBezTo>
                        <a:pt x="21197" y="9571"/>
                        <a:pt x="20759" y="9705"/>
                        <a:pt x="20322" y="9847"/>
                      </a:cubicBezTo>
                      <a:cubicBezTo>
                        <a:pt x="19662" y="9607"/>
                        <a:pt x="18966" y="9446"/>
                        <a:pt x="18270" y="9330"/>
                      </a:cubicBezTo>
                      <a:cubicBezTo>
                        <a:pt x="17823" y="9250"/>
                        <a:pt x="17348" y="9198"/>
                        <a:pt x="16873" y="9198"/>
                      </a:cubicBezTo>
                      <a:cubicBezTo>
                        <a:pt x="16184" y="9198"/>
                        <a:pt x="15493" y="9307"/>
                        <a:pt x="14880" y="9598"/>
                      </a:cubicBezTo>
                      <a:cubicBezTo>
                        <a:pt x="14541" y="8848"/>
                        <a:pt x="13899" y="8161"/>
                        <a:pt x="13275" y="7822"/>
                      </a:cubicBezTo>
                      <a:cubicBezTo>
                        <a:pt x="12900" y="7564"/>
                        <a:pt x="12498" y="7358"/>
                        <a:pt x="12142" y="7243"/>
                      </a:cubicBezTo>
                      <a:cubicBezTo>
                        <a:pt x="11883" y="7100"/>
                        <a:pt x="11624" y="6966"/>
                        <a:pt x="11357" y="6868"/>
                      </a:cubicBezTo>
                      <a:cubicBezTo>
                        <a:pt x="10442" y="6537"/>
                        <a:pt x="9409" y="6359"/>
                        <a:pt x="8373" y="6359"/>
                      </a:cubicBezTo>
                      <a:cubicBezTo>
                        <a:pt x="8347" y="6359"/>
                        <a:pt x="8322" y="6359"/>
                        <a:pt x="8297" y="6359"/>
                      </a:cubicBezTo>
                      <a:cubicBezTo>
                        <a:pt x="9287" y="5854"/>
                        <a:pt x="10297" y="5558"/>
                        <a:pt x="11369" y="5558"/>
                      </a:cubicBezTo>
                      <a:close/>
                      <a:moveTo>
                        <a:pt x="8422" y="9740"/>
                      </a:moveTo>
                      <a:lnTo>
                        <a:pt x="8422" y="9740"/>
                      </a:lnTo>
                      <a:cubicBezTo>
                        <a:pt x="8529" y="9874"/>
                        <a:pt x="8636" y="9999"/>
                        <a:pt x="8680" y="10169"/>
                      </a:cubicBezTo>
                      <a:cubicBezTo>
                        <a:pt x="8734" y="10409"/>
                        <a:pt x="8716" y="10650"/>
                        <a:pt x="8546" y="10847"/>
                      </a:cubicBezTo>
                      <a:cubicBezTo>
                        <a:pt x="8395" y="11007"/>
                        <a:pt x="8216" y="11007"/>
                        <a:pt x="8029" y="11016"/>
                      </a:cubicBezTo>
                      <a:cubicBezTo>
                        <a:pt x="8163" y="10936"/>
                        <a:pt x="8279" y="10829"/>
                        <a:pt x="8359" y="10704"/>
                      </a:cubicBezTo>
                      <a:cubicBezTo>
                        <a:pt x="8546" y="10401"/>
                        <a:pt x="8555" y="10044"/>
                        <a:pt x="8422" y="9740"/>
                      </a:cubicBezTo>
                      <a:close/>
                      <a:moveTo>
                        <a:pt x="7770" y="9259"/>
                      </a:moveTo>
                      <a:cubicBezTo>
                        <a:pt x="8386" y="9437"/>
                        <a:pt x="8618" y="10204"/>
                        <a:pt x="8199" y="10686"/>
                      </a:cubicBezTo>
                      <a:cubicBezTo>
                        <a:pt x="8001" y="10917"/>
                        <a:pt x="7689" y="11018"/>
                        <a:pt x="7389" y="11018"/>
                      </a:cubicBezTo>
                      <a:cubicBezTo>
                        <a:pt x="7364" y="11018"/>
                        <a:pt x="7340" y="11017"/>
                        <a:pt x="7315" y="11016"/>
                      </a:cubicBezTo>
                      <a:cubicBezTo>
                        <a:pt x="7645" y="10900"/>
                        <a:pt x="7904" y="10641"/>
                        <a:pt x="7967" y="10258"/>
                      </a:cubicBezTo>
                      <a:cubicBezTo>
                        <a:pt x="8020" y="9910"/>
                        <a:pt x="7958" y="9544"/>
                        <a:pt x="7770" y="9259"/>
                      </a:cubicBezTo>
                      <a:close/>
                      <a:moveTo>
                        <a:pt x="10625" y="9428"/>
                      </a:moveTo>
                      <a:lnTo>
                        <a:pt x="10625" y="9428"/>
                      </a:lnTo>
                      <a:cubicBezTo>
                        <a:pt x="10973" y="9669"/>
                        <a:pt x="11214" y="9919"/>
                        <a:pt x="11089" y="10427"/>
                      </a:cubicBezTo>
                      <a:cubicBezTo>
                        <a:pt x="10973" y="10884"/>
                        <a:pt x="10495" y="11132"/>
                        <a:pt x="10044" y="11132"/>
                      </a:cubicBezTo>
                      <a:cubicBezTo>
                        <a:pt x="9975" y="11132"/>
                        <a:pt x="9907" y="11126"/>
                        <a:pt x="9840" y="11114"/>
                      </a:cubicBezTo>
                      <a:cubicBezTo>
                        <a:pt x="9858" y="11114"/>
                        <a:pt x="9876" y="11114"/>
                        <a:pt x="9902" y="11105"/>
                      </a:cubicBezTo>
                      <a:cubicBezTo>
                        <a:pt x="10482" y="11016"/>
                        <a:pt x="10803" y="10409"/>
                        <a:pt x="10759" y="9874"/>
                      </a:cubicBezTo>
                      <a:cubicBezTo>
                        <a:pt x="10741" y="9714"/>
                        <a:pt x="10696" y="9562"/>
                        <a:pt x="10625" y="9428"/>
                      </a:cubicBezTo>
                      <a:close/>
                      <a:moveTo>
                        <a:pt x="11062" y="9678"/>
                      </a:moveTo>
                      <a:cubicBezTo>
                        <a:pt x="11508" y="9883"/>
                        <a:pt x="11624" y="10374"/>
                        <a:pt x="11383" y="10811"/>
                      </a:cubicBezTo>
                      <a:cubicBezTo>
                        <a:pt x="11220" y="11106"/>
                        <a:pt x="10958" y="11160"/>
                        <a:pt x="10675" y="11160"/>
                      </a:cubicBezTo>
                      <a:cubicBezTo>
                        <a:pt x="10649" y="11160"/>
                        <a:pt x="10624" y="11160"/>
                        <a:pt x="10598" y="11159"/>
                      </a:cubicBezTo>
                      <a:cubicBezTo>
                        <a:pt x="10839" y="11043"/>
                        <a:pt x="11044" y="10829"/>
                        <a:pt x="11160" y="10561"/>
                      </a:cubicBezTo>
                      <a:cubicBezTo>
                        <a:pt x="11285" y="10285"/>
                        <a:pt x="11241" y="9937"/>
                        <a:pt x="11071" y="9687"/>
                      </a:cubicBezTo>
                      <a:cubicBezTo>
                        <a:pt x="11062" y="9687"/>
                        <a:pt x="11062" y="9678"/>
                        <a:pt x="11062" y="9678"/>
                      </a:cubicBezTo>
                      <a:close/>
                      <a:moveTo>
                        <a:pt x="25749" y="8412"/>
                      </a:moveTo>
                      <a:cubicBezTo>
                        <a:pt x="26173" y="8412"/>
                        <a:pt x="26626" y="8545"/>
                        <a:pt x="27004" y="8679"/>
                      </a:cubicBezTo>
                      <a:cubicBezTo>
                        <a:pt x="27620" y="8884"/>
                        <a:pt x="28208" y="9161"/>
                        <a:pt x="28797" y="9419"/>
                      </a:cubicBezTo>
                      <a:cubicBezTo>
                        <a:pt x="29743" y="9839"/>
                        <a:pt x="30662" y="10320"/>
                        <a:pt x="31643" y="10650"/>
                      </a:cubicBezTo>
                      <a:cubicBezTo>
                        <a:pt x="32303" y="10873"/>
                        <a:pt x="33008" y="11096"/>
                        <a:pt x="33704" y="11168"/>
                      </a:cubicBezTo>
                      <a:cubicBezTo>
                        <a:pt x="33934" y="11191"/>
                        <a:pt x="34191" y="11208"/>
                        <a:pt x="34452" y="11208"/>
                      </a:cubicBezTo>
                      <a:cubicBezTo>
                        <a:pt x="34788" y="11208"/>
                        <a:pt x="35133" y="11180"/>
                        <a:pt x="35443" y="11105"/>
                      </a:cubicBezTo>
                      <a:lnTo>
                        <a:pt x="35443" y="11105"/>
                      </a:lnTo>
                      <a:cubicBezTo>
                        <a:pt x="35078" y="11346"/>
                        <a:pt x="34409" y="11328"/>
                        <a:pt x="34025" y="11364"/>
                      </a:cubicBezTo>
                      <a:cubicBezTo>
                        <a:pt x="33886" y="11374"/>
                        <a:pt x="33748" y="11379"/>
                        <a:pt x="33610" y="11379"/>
                      </a:cubicBezTo>
                      <a:cubicBezTo>
                        <a:pt x="33130" y="11379"/>
                        <a:pt x="32657" y="11322"/>
                        <a:pt x="32178" y="11239"/>
                      </a:cubicBezTo>
                      <a:cubicBezTo>
                        <a:pt x="31304" y="11087"/>
                        <a:pt x="30394" y="10748"/>
                        <a:pt x="29582" y="10392"/>
                      </a:cubicBezTo>
                      <a:cubicBezTo>
                        <a:pt x="28993" y="10133"/>
                        <a:pt x="28378" y="9928"/>
                        <a:pt x="27798" y="9624"/>
                      </a:cubicBezTo>
                      <a:cubicBezTo>
                        <a:pt x="26942" y="9187"/>
                        <a:pt x="25951" y="8670"/>
                        <a:pt x="24952" y="8554"/>
                      </a:cubicBezTo>
                      <a:cubicBezTo>
                        <a:pt x="25140" y="8518"/>
                        <a:pt x="25318" y="8474"/>
                        <a:pt x="25496" y="8429"/>
                      </a:cubicBezTo>
                      <a:cubicBezTo>
                        <a:pt x="25579" y="8417"/>
                        <a:pt x="25663" y="8412"/>
                        <a:pt x="25749" y="8412"/>
                      </a:cubicBezTo>
                      <a:close/>
                      <a:moveTo>
                        <a:pt x="12284" y="7341"/>
                      </a:moveTo>
                      <a:lnTo>
                        <a:pt x="12284" y="7341"/>
                      </a:lnTo>
                      <a:cubicBezTo>
                        <a:pt x="13194" y="7689"/>
                        <a:pt x="14033" y="8465"/>
                        <a:pt x="14443" y="9321"/>
                      </a:cubicBezTo>
                      <a:cubicBezTo>
                        <a:pt x="14720" y="9892"/>
                        <a:pt x="14631" y="10624"/>
                        <a:pt x="14363" y="11186"/>
                      </a:cubicBezTo>
                      <a:cubicBezTo>
                        <a:pt x="14202" y="11534"/>
                        <a:pt x="13774" y="11703"/>
                        <a:pt x="13435" y="11810"/>
                      </a:cubicBezTo>
                      <a:cubicBezTo>
                        <a:pt x="13340" y="11840"/>
                        <a:pt x="13244" y="11853"/>
                        <a:pt x="13148" y="11853"/>
                      </a:cubicBezTo>
                      <a:cubicBezTo>
                        <a:pt x="12956" y="11853"/>
                        <a:pt x="12766" y="11801"/>
                        <a:pt x="12588" y="11730"/>
                      </a:cubicBezTo>
                      <a:lnTo>
                        <a:pt x="12588" y="11730"/>
                      </a:lnTo>
                      <a:cubicBezTo>
                        <a:pt x="12678" y="11750"/>
                        <a:pt x="12771" y="11759"/>
                        <a:pt x="12864" y="11759"/>
                      </a:cubicBezTo>
                      <a:cubicBezTo>
                        <a:pt x="13275" y="11759"/>
                        <a:pt x="13691" y="11570"/>
                        <a:pt x="13953" y="11221"/>
                      </a:cubicBezTo>
                      <a:cubicBezTo>
                        <a:pt x="14497" y="10481"/>
                        <a:pt x="14256" y="9384"/>
                        <a:pt x="13747" y="8706"/>
                      </a:cubicBezTo>
                      <a:cubicBezTo>
                        <a:pt x="13364" y="8179"/>
                        <a:pt x="12855" y="7706"/>
                        <a:pt x="12284" y="7341"/>
                      </a:cubicBezTo>
                      <a:close/>
                      <a:moveTo>
                        <a:pt x="24579" y="8623"/>
                      </a:moveTo>
                      <a:cubicBezTo>
                        <a:pt x="25881" y="8623"/>
                        <a:pt x="27007" y="9502"/>
                        <a:pt x="28173" y="9954"/>
                      </a:cubicBezTo>
                      <a:cubicBezTo>
                        <a:pt x="29734" y="10552"/>
                        <a:pt x="31251" y="11266"/>
                        <a:pt x="32928" y="11444"/>
                      </a:cubicBezTo>
                      <a:cubicBezTo>
                        <a:pt x="33125" y="11463"/>
                        <a:pt x="33323" y="11472"/>
                        <a:pt x="33522" y="11472"/>
                      </a:cubicBezTo>
                      <a:cubicBezTo>
                        <a:pt x="33800" y="11472"/>
                        <a:pt x="34079" y="11454"/>
                        <a:pt x="34355" y="11418"/>
                      </a:cubicBezTo>
                      <a:cubicBezTo>
                        <a:pt x="34596" y="11382"/>
                        <a:pt x="34962" y="11355"/>
                        <a:pt x="35247" y="11239"/>
                      </a:cubicBezTo>
                      <a:lnTo>
                        <a:pt x="35247" y="11239"/>
                      </a:lnTo>
                      <a:cubicBezTo>
                        <a:pt x="34721" y="11728"/>
                        <a:pt x="34072" y="11892"/>
                        <a:pt x="33396" y="11892"/>
                      </a:cubicBezTo>
                      <a:cubicBezTo>
                        <a:pt x="32753" y="11892"/>
                        <a:pt x="32087" y="11744"/>
                        <a:pt x="31482" y="11587"/>
                      </a:cubicBezTo>
                      <a:cubicBezTo>
                        <a:pt x="30082" y="11230"/>
                        <a:pt x="28708" y="10713"/>
                        <a:pt x="27397" y="10106"/>
                      </a:cubicBezTo>
                      <a:cubicBezTo>
                        <a:pt x="26264" y="9589"/>
                        <a:pt x="25131" y="9268"/>
                        <a:pt x="23882" y="9205"/>
                      </a:cubicBezTo>
                      <a:cubicBezTo>
                        <a:pt x="23792" y="9201"/>
                        <a:pt x="23702" y="9199"/>
                        <a:pt x="23613" y="9199"/>
                      </a:cubicBezTo>
                      <a:cubicBezTo>
                        <a:pt x="23144" y="9199"/>
                        <a:pt x="22685" y="9255"/>
                        <a:pt x="22226" y="9335"/>
                      </a:cubicBezTo>
                      <a:lnTo>
                        <a:pt x="22226" y="9335"/>
                      </a:lnTo>
                      <a:cubicBezTo>
                        <a:pt x="22327" y="9316"/>
                        <a:pt x="22435" y="9283"/>
                        <a:pt x="22535" y="9250"/>
                      </a:cubicBezTo>
                      <a:cubicBezTo>
                        <a:pt x="23115" y="9036"/>
                        <a:pt x="23694" y="8697"/>
                        <a:pt x="24328" y="8634"/>
                      </a:cubicBezTo>
                      <a:cubicBezTo>
                        <a:pt x="24412" y="8627"/>
                        <a:pt x="24496" y="8623"/>
                        <a:pt x="24579" y="8623"/>
                      </a:cubicBezTo>
                      <a:close/>
                      <a:moveTo>
                        <a:pt x="13783" y="8233"/>
                      </a:moveTo>
                      <a:lnTo>
                        <a:pt x="13783" y="8233"/>
                      </a:lnTo>
                      <a:cubicBezTo>
                        <a:pt x="14345" y="8741"/>
                        <a:pt x="14773" y="9464"/>
                        <a:pt x="14970" y="10160"/>
                      </a:cubicBezTo>
                      <a:cubicBezTo>
                        <a:pt x="15112" y="10677"/>
                        <a:pt x="14979" y="11168"/>
                        <a:pt x="14729" y="11623"/>
                      </a:cubicBezTo>
                      <a:cubicBezTo>
                        <a:pt x="14523" y="11993"/>
                        <a:pt x="14149" y="12144"/>
                        <a:pt x="13757" y="12144"/>
                      </a:cubicBezTo>
                      <a:cubicBezTo>
                        <a:pt x="13469" y="12144"/>
                        <a:pt x="13172" y="12062"/>
                        <a:pt x="12927" y="11926"/>
                      </a:cubicBezTo>
                      <a:lnTo>
                        <a:pt x="12927" y="11926"/>
                      </a:lnTo>
                      <a:cubicBezTo>
                        <a:pt x="13022" y="11947"/>
                        <a:pt x="13116" y="11958"/>
                        <a:pt x="13211" y="11958"/>
                      </a:cubicBezTo>
                      <a:cubicBezTo>
                        <a:pt x="13516" y="11958"/>
                        <a:pt x="13820" y="11847"/>
                        <a:pt x="14140" y="11623"/>
                      </a:cubicBezTo>
                      <a:cubicBezTo>
                        <a:pt x="14648" y="11275"/>
                        <a:pt x="14729" y="10508"/>
                        <a:pt x="14711" y="9946"/>
                      </a:cubicBezTo>
                      <a:cubicBezTo>
                        <a:pt x="14684" y="9321"/>
                        <a:pt x="14301" y="8723"/>
                        <a:pt x="13783" y="8233"/>
                      </a:cubicBezTo>
                      <a:close/>
                      <a:moveTo>
                        <a:pt x="23752" y="9336"/>
                      </a:moveTo>
                      <a:cubicBezTo>
                        <a:pt x="23904" y="9336"/>
                        <a:pt x="24057" y="9340"/>
                        <a:pt x="24212" y="9348"/>
                      </a:cubicBezTo>
                      <a:cubicBezTo>
                        <a:pt x="25702" y="9437"/>
                        <a:pt x="26986" y="10106"/>
                        <a:pt x="28333" y="10650"/>
                      </a:cubicBezTo>
                      <a:cubicBezTo>
                        <a:pt x="29636" y="11186"/>
                        <a:pt x="30992" y="11694"/>
                        <a:pt x="32392" y="11881"/>
                      </a:cubicBezTo>
                      <a:cubicBezTo>
                        <a:pt x="32728" y="11928"/>
                        <a:pt x="33060" y="11962"/>
                        <a:pt x="33384" y="11962"/>
                      </a:cubicBezTo>
                      <a:cubicBezTo>
                        <a:pt x="33861" y="11962"/>
                        <a:pt x="34319" y="11889"/>
                        <a:pt x="34739" y="11676"/>
                      </a:cubicBezTo>
                      <a:lnTo>
                        <a:pt x="34739" y="11676"/>
                      </a:lnTo>
                      <a:cubicBezTo>
                        <a:pt x="34373" y="11997"/>
                        <a:pt x="33971" y="12220"/>
                        <a:pt x="33543" y="12354"/>
                      </a:cubicBezTo>
                      <a:cubicBezTo>
                        <a:pt x="33106" y="12399"/>
                        <a:pt x="32678" y="12461"/>
                        <a:pt x="32241" y="12533"/>
                      </a:cubicBezTo>
                      <a:cubicBezTo>
                        <a:pt x="30876" y="12524"/>
                        <a:pt x="29413" y="11988"/>
                        <a:pt x="28226" y="11569"/>
                      </a:cubicBezTo>
                      <a:cubicBezTo>
                        <a:pt x="27075" y="11168"/>
                        <a:pt x="25969" y="10624"/>
                        <a:pt x="24774" y="10356"/>
                      </a:cubicBezTo>
                      <a:cubicBezTo>
                        <a:pt x="24206" y="10231"/>
                        <a:pt x="23644" y="10162"/>
                        <a:pt x="23082" y="10162"/>
                      </a:cubicBezTo>
                      <a:cubicBezTo>
                        <a:pt x="22558" y="10162"/>
                        <a:pt x="22034" y="10222"/>
                        <a:pt x="21509" y="10356"/>
                      </a:cubicBezTo>
                      <a:cubicBezTo>
                        <a:pt x="21500" y="10365"/>
                        <a:pt x="21500" y="10374"/>
                        <a:pt x="21509" y="10383"/>
                      </a:cubicBezTo>
                      <a:lnTo>
                        <a:pt x="21518" y="10383"/>
                      </a:lnTo>
                      <a:cubicBezTo>
                        <a:pt x="21961" y="10292"/>
                        <a:pt x="22396" y="10251"/>
                        <a:pt x="22823" y="10251"/>
                      </a:cubicBezTo>
                      <a:cubicBezTo>
                        <a:pt x="25034" y="10251"/>
                        <a:pt x="27053" y="11329"/>
                        <a:pt x="29154" y="12024"/>
                      </a:cubicBezTo>
                      <a:cubicBezTo>
                        <a:pt x="29448" y="12113"/>
                        <a:pt x="29743" y="12203"/>
                        <a:pt x="30055" y="12292"/>
                      </a:cubicBezTo>
                      <a:cubicBezTo>
                        <a:pt x="29401" y="12550"/>
                        <a:pt x="28652" y="12658"/>
                        <a:pt x="27902" y="12658"/>
                      </a:cubicBezTo>
                      <a:cubicBezTo>
                        <a:pt x="27199" y="12658"/>
                        <a:pt x="26497" y="12563"/>
                        <a:pt x="25871" y="12408"/>
                      </a:cubicBezTo>
                      <a:cubicBezTo>
                        <a:pt x="24613" y="12096"/>
                        <a:pt x="23561" y="11516"/>
                        <a:pt x="22445" y="10891"/>
                      </a:cubicBezTo>
                      <a:cubicBezTo>
                        <a:pt x="22133" y="10722"/>
                        <a:pt x="21821" y="10543"/>
                        <a:pt x="21509" y="10383"/>
                      </a:cubicBezTo>
                      <a:cubicBezTo>
                        <a:pt x="21197" y="10213"/>
                        <a:pt x="20884" y="10062"/>
                        <a:pt x="20554" y="9928"/>
                      </a:cubicBezTo>
                      <a:cubicBezTo>
                        <a:pt x="20492" y="9910"/>
                        <a:pt x="20420" y="9883"/>
                        <a:pt x="20358" y="9856"/>
                      </a:cubicBezTo>
                      <a:cubicBezTo>
                        <a:pt x="21485" y="9565"/>
                        <a:pt x="22592" y="9336"/>
                        <a:pt x="23752" y="9336"/>
                      </a:cubicBezTo>
                      <a:close/>
                      <a:moveTo>
                        <a:pt x="16781" y="9333"/>
                      </a:moveTo>
                      <a:cubicBezTo>
                        <a:pt x="17525" y="9333"/>
                        <a:pt x="18272" y="9451"/>
                        <a:pt x="18993" y="9624"/>
                      </a:cubicBezTo>
                      <a:cubicBezTo>
                        <a:pt x="20581" y="9999"/>
                        <a:pt x="21955" y="10784"/>
                        <a:pt x="23346" y="11596"/>
                      </a:cubicBezTo>
                      <a:cubicBezTo>
                        <a:pt x="24301" y="12158"/>
                        <a:pt x="25398" y="12515"/>
                        <a:pt x="26478" y="12702"/>
                      </a:cubicBezTo>
                      <a:cubicBezTo>
                        <a:pt x="26872" y="12774"/>
                        <a:pt x="27311" y="12815"/>
                        <a:pt x="27759" y="12815"/>
                      </a:cubicBezTo>
                      <a:cubicBezTo>
                        <a:pt x="28599" y="12815"/>
                        <a:pt x="29473" y="12670"/>
                        <a:pt x="30153" y="12310"/>
                      </a:cubicBezTo>
                      <a:cubicBezTo>
                        <a:pt x="30207" y="12327"/>
                        <a:pt x="30269" y="12336"/>
                        <a:pt x="30332" y="12354"/>
                      </a:cubicBezTo>
                      <a:cubicBezTo>
                        <a:pt x="29558" y="12984"/>
                        <a:pt x="28508" y="13104"/>
                        <a:pt x="27520" y="13104"/>
                      </a:cubicBezTo>
                      <a:cubicBezTo>
                        <a:pt x="27345" y="13104"/>
                        <a:pt x="27173" y="13100"/>
                        <a:pt x="27004" y="13095"/>
                      </a:cubicBezTo>
                      <a:cubicBezTo>
                        <a:pt x="25942" y="13059"/>
                        <a:pt x="24988" y="12836"/>
                        <a:pt x="23998" y="12452"/>
                      </a:cubicBezTo>
                      <a:cubicBezTo>
                        <a:pt x="22365" y="11810"/>
                        <a:pt x="20938" y="10847"/>
                        <a:pt x="19225" y="10418"/>
                      </a:cubicBezTo>
                      <a:cubicBezTo>
                        <a:pt x="18440" y="10213"/>
                        <a:pt x="17628" y="10106"/>
                        <a:pt x="16825" y="10070"/>
                      </a:cubicBezTo>
                      <a:cubicBezTo>
                        <a:pt x="16656" y="10065"/>
                        <a:pt x="16489" y="10060"/>
                        <a:pt x="16324" y="10060"/>
                      </a:cubicBezTo>
                      <a:cubicBezTo>
                        <a:pt x="15905" y="10060"/>
                        <a:pt x="15498" y="10093"/>
                        <a:pt x="15095" y="10240"/>
                      </a:cubicBezTo>
                      <a:cubicBezTo>
                        <a:pt x="15050" y="10035"/>
                        <a:pt x="14987" y="9830"/>
                        <a:pt x="14898" y="9633"/>
                      </a:cubicBezTo>
                      <a:cubicBezTo>
                        <a:pt x="15511" y="9419"/>
                        <a:pt x="16145" y="9333"/>
                        <a:pt x="16781" y="9333"/>
                      </a:cubicBezTo>
                      <a:close/>
                      <a:moveTo>
                        <a:pt x="8484" y="6518"/>
                      </a:moveTo>
                      <a:cubicBezTo>
                        <a:pt x="9895" y="6518"/>
                        <a:pt x="11350" y="6856"/>
                        <a:pt x="12445" y="7635"/>
                      </a:cubicBezTo>
                      <a:cubicBezTo>
                        <a:pt x="13391" y="8313"/>
                        <a:pt x="14408" y="9437"/>
                        <a:pt x="14060" y="10695"/>
                      </a:cubicBezTo>
                      <a:cubicBezTo>
                        <a:pt x="13893" y="11291"/>
                        <a:pt x="13429" y="11639"/>
                        <a:pt x="12838" y="11639"/>
                      </a:cubicBezTo>
                      <a:cubicBezTo>
                        <a:pt x="12766" y="11639"/>
                        <a:pt x="12691" y="11633"/>
                        <a:pt x="12614" y="11623"/>
                      </a:cubicBezTo>
                      <a:cubicBezTo>
                        <a:pt x="12275" y="11569"/>
                        <a:pt x="11972" y="11337"/>
                        <a:pt x="11874" y="11007"/>
                      </a:cubicBezTo>
                      <a:cubicBezTo>
                        <a:pt x="11743" y="10613"/>
                        <a:pt x="12102" y="10365"/>
                        <a:pt x="12436" y="10365"/>
                      </a:cubicBezTo>
                      <a:cubicBezTo>
                        <a:pt x="12442" y="10365"/>
                        <a:pt x="12448" y="10365"/>
                        <a:pt x="12454" y="10365"/>
                      </a:cubicBezTo>
                      <a:cubicBezTo>
                        <a:pt x="12490" y="10490"/>
                        <a:pt x="12472" y="10624"/>
                        <a:pt x="12356" y="10731"/>
                      </a:cubicBezTo>
                      <a:cubicBezTo>
                        <a:pt x="12341" y="10745"/>
                        <a:pt x="12356" y="10771"/>
                        <a:pt x="12372" y="10771"/>
                      </a:cubicBezTo>
                      <a:cubicBezTo>
                        <a:pt x="12375" y="10771"/>
                        <a:pt x="12379" y="10770"/>
                        <a:pt x="12383" y="10766"/>
                      </a:cubicBezTo>
                      <a:cubicBezTo>
                        <a:pt x="12704" y="10597"/>
                        <a:pt x="12570" y="10213"/>
                        <a:pt x="12374" y="9999"/>
                      </a:cubicBezTo>
                      <a:cubicBezTo>
                        <a:pt x="12226" y="9822"/>
                        <a:pt x="11965" y="9739"/>
                        <a:pt x="11715" y="9739"/>
                      </a:cubicBezTo>
                      <a:cubicBezTo>
                        <a:pt x="11587" y="9739"/>
                        <a:pt x="11462" y="9761"/>
                        <a:pt x="11357" y="9803"/>
                      </a:cubicBezTo>
                      <a:cubicBezTo>
                        <a:pt x="11348" y="9803"/>
                        <a:pt x="11348" y="9812"/>
                        <a:pt x="11339" y="9821"/>
                      </a:cubicBezTo>
                      <a:cubicBezTo>
                        <a:pt x="11258" y="9740"/>
                        <a:pt x="11160" y="9678"/>
                        <a:pt x="11027" y="9633"/>
                      </a:cubicBezTo>
                      <a:cubicBezTo>
                        <a:pt x="10911" y="9500"/>
                        <a:pt x="10741" y="9419"/>
                        <a:pt x="10572" y="9330"/>
                      </a:cubicBezTo>
                      <a:cubicBezTo>
                        <a:pt x="10375" y="9000"/>
                        <a:pt x="10045" y="8750"/>
                        <a:pt x="9715" y="8536"/>
                      </a:cubicBezTo>
                      <a:cubicBezTo>
                        <a:pt x="9711" y="8533"/>
                        <a:pt x="9706" y="8532"/>
                        <a:pt x="9702" y="8532"/>
                      </a:cubicBezTo>
                      <a:cubicBezTo>
                        <a:pt x="9678" y="8532"/>
                        <a:pt x="9657" y="8566"/>
                        <a:pt x="9679" y="8581"/>
                      </a:cubicBezTo>
                      <a:cubicBezTo>
                        <a:pt x="10081" y="8902"/>
                        <a:pt x="10473" y="9250"/>
                        <a:pt x="10616" y="9758"/>
                      </a:cubicBezTo>
                      <a:cubicBezTo>
                        <a:pt x="10750" y="10249"/>
                        <a:pt x="10518" y="10650"/>
                        <a:pt x="10108" y="10909"/>
                      </a:cubicBezTo>
                      <a:cubicBezTo>
                        <a:pt x="9990" y="10989"/>
                        <a:pt x="9861" y="11021"/>
                        <a:pt x="9731" y="11021"/>
                      </a:cubicBezTo>
                      <a:cubicBezTo>
                        <a:pt x="9583" y="11021"/>
                        <a:pt x="9433" y="10980"/>
                        <a:pt x="9296" y="10918"/>
                      </a:cubicBezTo>
                      <a:cubicBezTo>
                        <a:pt x="9242" y="10882"/>
                        <a:pt x="9180" y="10838"/>
                        <a:pt x="9126" y="10802"/>
                      </a:cubicBezTo>
                      <a:cubicBezTo>
                        <a:pt x="8859" y="10543"/>
                        <a:pt x="8948" y="10267"/>
                        <a:pt x="9394" y="9963"/>
                      </a:cubicBezTo>
                      <a:cubicBezTo>
                        <a:pt x="9412" y="10035"/>
                        <a:pt x="9430" y="10106"/>
                        <a:pt x="9430" y="10195"/>
                      </a:cubicBezTo>
                      <a:cubicBezTo>
                        <a:pt x="9430" y="10214"/>
                        <a:pt x="9442" y="10223"/>
                        <a:pt x="9456" y="10223"/>
                      </a:cubicBezTo>
                      <a:cubicBezTo>
                        <a:pt x="9467" y="10223"/>
                        <a:pt x="9479" y="10217"/>
                        <a:pt x="9483" y="10204"/>
                      </a:cubicBezTo>
                      <a:cubicBezTo>
                        <a:pt x="9563" y="9919"/>
                        <a:pt x="9349" y="9624"/>
                        <a:pt x="9126" y="9473"/>
                      </a:cubicBezTo>
                      <a:cubicBezTo>
                        <a:pt x="8952" y="9351"/>
                        <a:pt x="8744" y="9302"/>
                        <a:pt x="8533" y="9302"/>
                      </a:cubicBezTo>
                      <a:cubicBezTo>
                        <a:pt x="8387" y="9302"/>
                        <a:pt x="8239" y="9326"/>
                        <a:pt x="8100" y="9366"/>
                      </a:cubicBezTo>
                      <a:cubicBezTo>
                        <a:pt x="8002" y="9294"/>
                        <a:pt x="7886" y="9241"/>
                        <a:pt x="7752" y="9214"/>
                      </a:cubicBezTo>
                      <a:lnTo>
                        <a:pt x="7744" y="9214"/>
                      </a:lnTo>
                      <a:cubicBezTo>
                        <a:pt x="7654" y="9089"/>
                        <a:pt x="7538" y="8982"/>
                        <a:pt x="7405" y="8893"/>
                      </a:cubicBezTo>
                      <a:cubicBezTo>
                        <a:pt x="7400" y="8890"/>
                        <a:pt x="7396" y="8889"/>
                        <a:pt x="7392" y="8889"/>
                      </a:cubicBezTo>
                      <a:cubicBezTo>
                        <a:pt x="7370" y="8889"/>
                        <a:pt x="7354" y="8923"/>
                        <a:pt x="7369" y="8937"/>
                      </a:cubicBezTo>
                      <a:cubicBezTo>
                        <a:pt x="7842" y="9339"/>
                        <a:pt x="8083" y="10365"/>
                        <a:pt x="7503" y="10766"/>
                      </a:cubicBezTo>
                      <a:cubicBezTo>
                        <a:pt x="7337" y="10884"/>
                        <a:pt x="7096" y="10940"/>
                        <a:pt x="6867" y="10940"/>
                      </a:cubicBezTo>
                      <a:cubicBezTo>
                        <a:pt x="6713" y="10940"/>
                        <a:pt x="6565" y="10915"/>
                        <a:pt x="6450" y="10864"/>
                      </a:cubicBezTo>
                      <a:cubicBezTo>
                        <a:pt x="6200" y="10757"/>
                        <a:pt x="6066" y="10508"/>
                        <a:pt x="6040" y="10249"/>
                      </a:cubicBezTo>
                      <a:cubicBezTo>
                        <a:pt x="6022" y="10035"/>
                        <a:pt x="6218" y="9812"/>
                        <a:pt x="6450" y="9740"/>
                      </a:cubicBezTo>
                      <a:cubicBezTo>
                        <a:pt x="6493" y="9726"/>
                        <a:pt x="6540" y="9720"/>
                        <a:pt x="6584" y="9720"/>
                      </a:cubicBezTo>
                      <a:cubicBezTo>
                        <a:pt x="6651" y="9720"/>
                        <a:pt x="6712" y="9733"/>
                        <a:pt x="6744" y="9749"/>
                      </a:cubicBezTo>
                      <a:cubicBezTo>
                        <a:pt x="6789" y="9776"/>
                        <a:pt x="6843" y="9821"/>
                        <a:pt x="6843" y="9874"/>
                      </a:cubicBezTo>
                      <a:cubicBezTo>
                        <a:pt x="6851" y="9928"/>
                        <a:pt x="6843" y="10017"/>
                        <a:pt x="6816" y="10070"/>
                      </a:cubicBezTo>
                      <a:cubicBezTo>
                        <a:pt x="6789" y="10124"/>
                        <a:pt x="6709" y="10186"/>
                        <a:pt x="6691" y="10195"/>
                      </a:cubicBezTo>
                      <a:cubicBezTo>
                        <a:pt x="6682" y="10204"/>
                        <a:pt x="6664" y="10222"/>
                        <a:pt x="6673" y="10231"/>
                      </a:cubicBezTo>
                      <a:cubicBezTo>
                        <a:pt x="6673" y="10238"/>
                        <a:pt x="6678" y="10241"/>
                        <a:pt x="6686" y="10241"/>
                      </a:cubicBezTo>
                      <a:cubicBezTo>
                        <a:pt x="6699" y="10241"/>
                        <a:pt x="6719" y="10233"/>
                        <a:pt x="6735" y="10222"/>
                      </a:cubicBezTo>
                      <a:cubicBezTo>
                        <a:pt x="6780" y="10186"/>
                        <a:pt x="6860" y="10097"/>
                        <a:pt x="6896" y="9999"/>
                      </a:cubicBezTo>
                      <a:cubicBezTo>
                        <a:pt x="6923" y="9892"/>
                        <a:pt x="6896" y="9740"/>
                        <a:pt x="6851" y="9678"/>
                      </a:cubicBezTo>
                      <a:cubicBezTo>
                        <a:pt x="6798" y="9607"/>
                        <a:pt x="6700" y="9508"/>
                        <a:pt x="6521" y="9401"/>
                      </a:cubicBezTo>
                      <a:cubicBezTo>
                        <a:pt x="6361" y="9312"/>
                        <a:pt x="5861" y="9143"/>
                        <a:pt x="5424" y="9134"/>
                      </a:cubicBezTo>
                      <a:cubicBezTo>
                        <a:pt x="5388" y="9133"/>
                        <a:pt x="5353" y="9132"/>
                        <a:pt x="5318" y="9132"/>
                      </a:cubicBezTo>
                      <a:cubicBezTo>
                        <a:pt x="4403" y="9132"/>
                        <a:pt x="3654" y="9463"/>
                        <a:pt x="2855" y="9901"/>
                      </a:cubicBezTo>
                      <a:cubicBezTo>
                        <a:pt x="1954" y="10401"/>
                        <a:pt x="1285" y="11203"/>
                        <a:pt x="812" y="12104"/>
                      </a:cubicBezTo>
                      <a:cubicBezTo>
                        <a:pt x="491" y="12720"/>
                        <a:pt x="402" y="13505"/>
                        <a:pt x="410" y="14219"/>
                      </a:cubicBezTo>
                      <a:cubicBezTo>
                        <a:pt x="36" y="12684"/>
                        <a:pt x="812" y="11061"/>
                        <a:pt x="1695" y="9839"/>
                      </a:cubicBezTo>
                      <a:cubicBezTo>
                        <a:pt x="2864" y="8197"/>
                        <a:pt x="4719" y="7135"/>
                        <a:pt x="6673" y="6707"/>
                      </a:cubicBezTo>
                      <a:cubicBezTo>
                        <a:pt x="7245" y="6584"/>
                        <a:pt x="7860" y="6518"/>
                        <a:pt x="8484" y="6518"/>
                      </a:cubicBezTo>
                      <a:close/>
                      <a:moveTo>
                        <a:pt x="16409" y="10132"/>
                      </a:moveTo>
                      <a:cubicBezTo>
                        <a:pt x="17579" y="10132"/>
                        <a:pt x="18779" y="10378"/>
                        <a:pt x="19858" y="10695"/>
                      </a:cubicBezTo>
                      <a:cubicBezTo>
                        <a:pt x="20804" y="10980"/>
                        <a:pt x="21643" y="11453"/>
                        <a:pt x="22517" y="11890"/>
                      </a:cubicBezTo>
                      <a:cubicBezTo>
                        <a:pt x="23302" y="12292"/>
                        <a:pt x="24114" y="12631"/>
                        <a:pt x="24952" y="12898"/>
                      </a:cubicBezTo>
                      <a:cubicBezTo>
                        <a:pt x="25676" y="13118"/>
                        <a:pt x="26459" y="13204"/>
                        <a:pt x="27227" y="13204"/>
                      </a:cubicBezTo>
                      <a:cubicBezTo>
                        <a:pt x="27302" y="13204"/>
                        <a:pt x="27376" y="13203"/>
                        <a:pt x="27450" y="13202"/>
                      </a:cubicBezTo>
                      <a:cubicBezTo>
                        <a:pt x="28449" y="13193"/>
                        <a:pt x="29573" y="13041"/>
                        <a:pt x="30358" y="12363"/>
                      </a:cubicBezTo>
                      <a:cubicBezTo>
                        <a:pt x="30858" y="12479"/>
                        <a:pt x="31384" y="12568"/>
                        <a:pt x="31902" y="12586"/>
                      </a:cubicBezTo>
                      <a:cubicBezTo>
                        <a:pt x="31688" y="12622"/>
                        <a:pt x="31474" y="12658"/>
                        <a:pt x="31259" y="12684"/>
                      </a:cubicBezTo>
                      <a:cubicBezTo>
                        <a:pt x="30296" y="12836"/>
                        <a:pt x="29404" y="13104"/>
                        <a:pt x="28521" y="13532"/>
                      </a:cubicBezTo>
                      <a:cubicBezTo>
                        <a:pt x="28003" y="13791"/>
                        <a:pt x="27522" y="14094"/>
                        <a:pt x="27031" y="14397"/>
                      </a:cubicBezTo>
                      <a:cubicBezTo>
                        <a:pt x="26760" y="14463"/>
                        <a:pt x="26476" y="14491"/>
                        <a:pt x="26189" y="14491"/>
                      </a:cubicBezTo>
                      <a:cubicBezTo>
                        <a:pt x="25538" y="14491"/>
                        <a:pt x="24868" y="14347"/>
                        <a:pt x="24292" y="14174"/>
                      </a:cubicBezTo>
                      <a:cubicBezTo>
                        <a:pt x="23115" y="13826"/>
                        <a:pt x="22008" y="13327"/>
                        <a:pt x="20929" y="12774"/>
                      </a:cubicBezTo>
                      <a:cubicBezTo>
                        <a:pt x="19355" y="11975"/>
                        <a:pt x="17755" y="10806"/>
                        <a:pt x="15946" y="10806"/>
                      </a:cubicBezTo>
                      <a:cubicBezTo>
                        <a:pt x="15673" y="10806"/>
                        <a:pt x="15395" y="10833"/>
                        <a:pt x="15112" y="10891"/>
                      </a:cubicBezTo>
                      <a:cubicBezTo>
                        <a:pt x="15121" y="10873"/>
                        <a:pt x="15121" y="10864"/>
                        <a:pt x="15121" y="10847"/>
                      </a:cubicBezTo>
                      <a:cubicBezTo>
                        <a:pt x="15139" y="10650"/>
                        <a:pt x="15130" y="10454"/>
                        <a:pt x="15095" y="10249"/>
                      </a:cubicBezTo>
                      <a:cubicBezTo>
                        <a:pt x="15523" y="10168"/>
                        <a:pt x="15964" y="10132"/>
                        <a:pt x="16409" y="10132"/>
                      </a:cubicBezTo>
                      <a:close/>
                      <a:moveTo>
                        <a:pt x="16867" y="14500"/>
                      </a:moveTo>
                      <a:cubicBezTo>
                        <a:pt x="17034" y="14500"/>
                        <a:pt x="17217" y="14567"/>
                        <a:pt x="17334" y="14638"/>
                      </a:cubicBezTo>
                      <a:cubicBezTo>
                        <a:pt x="17387" y="14665"/>
                        <a:pt x="17432" y="14700"/>
                        <a:pt x="17485" y="14745"/>
                      </a:cubicBezTo>
                      <a:cubicBezTo>
                        <a:pt x="17244" y="14808"/>
                        <a:pt x="17111" y="14986"/>
                        <a:pt x="17111" y="15209"/>
                      </a:cubicBezTo>
                      <a:cubicBezTo>
                        <a:pt x="17093" y="15227"/>
                        <a:pt x="17084" y="15254"/>
                        <a:pt x="17066" y="15271"/>
                      </a:cubicBezTo>
                      <a:cubicBezTo>
                        <a:pt x="17084" y="15218"/>
                        <a:pt x="17084" y="15155"/>
                        <a:pt x="17093" y="15093"/>
                      </a:cubicBezTo>
                      <a:cubicBezTo>
                        <a:pt x="17093" y="14843"/>
                        <a:pt x="16914" y="14638"/>
                        <a:pt x="16691" y="14531"/>
                      </a:cubicBezTo>
                      <a:cubicBezTo>
                        <a:pt x="16745" y="14509"/>
                        <a:pt x="16805" y="14500"/>
                        <a:pt x="16867" y="14500"/>
                      </a:cubicBezTo>
                      <a:close/>
                      <a:moveTo>
                        <a:pt x="8333" y="9361"/>
                      </a:moveTo>
                      <a:cubicBezTo>
                        <a:pt x="8754" y="9361"/>
                        <a:pt x="9200" y="9519"/>
                        <a:pt x="9367" y="9892"/>
                      </a:cubicBezTo>
                      <a:cubicBezTo>
                        <a:pt x="9332" y="9880"/>
                        <a:pt x="9298" y="9874"/>
                        <a:pt x="9265" y="9874"/>
                      </a:cubicBezTo>
                      <a:cubicBezTo>
                        <a:pt x="9007" y="9874"/>
                        <a:pt x="8834" y="10217"/>
                        <a:pt x="8850" y="10454"/>
                      </a:cubicBezTo>
                      <a:cubicBezTo>
                        <a:pt x="8877" y="10847"/>
                        <a:pt x="9242" y="11061"/>
                        <a:pt x="9599" y="11105"/>
                      </a:cubicBezTo>
                      <a:cubicBezTo>
                        <a:pt x="9770" y="11225"/>
                        <a:pt x="9956" y="11279"/>
                        <a:pt x="10141" y="11279"/>
                      </a:cubicBezTo>
                      <a:cubicBezTo>
                        <a:pt x="10244" y="11279"/>
                        <a:pt x="10347" y="11262"/>
                        <a:pt x="10447" y="11230"/>
                      </a:cubicBezTo>
                      <a:cubicBezTo>
                        <a:pt x="10563" y="11282"/>
                        <a:pt x="10674" y="11305"/>
                        <a:pt x="10778" y="11305"/>
                      </a:cubicBezTo>
                      <a:cubicBezTo>
                        <a:pt x="11452" y="11305"/>
                        <a:pt x="11838" y="10343"/>
                        <a:pt x="11374" y="9856"/>
                      </a:cubicBezTo>
                      <a:cubicBezTo>
                        <a:pt x="11447" y="9836"/>
                        <a:pt x="11522" y="9826"/>
                        <a:pt x="11599" y="9826"/>
                      </a:cubicBezTo>
                      <a:cubicBezTo>
                        <a:pt x="11788" y="9826"/>
                        <a:pt x="11980" y="9884"/>
                        <a:pt x="12133" y="9972"/>
                      </a:cubicBezTo>
                      <a:cubicBezTo>
                        <a:pt x="12267" y="10044"/>
                        <a:pt x="12383" y="10169"/>
                        <a:pt x="12436" y="10311"/>
                      </a:cubicBezTo>
                      <a:cubicBezTo>
                        <a:pt x="12421" y="10310"/>
                        <a:pt x="12406" y="10310"/>
                        <a:pt x="12392" y="10310"/>
                      </a:cubicBezTo>
                      <a:cubicBezTo>
                        <a:pt x="11873" y="10310"/>
                        <a:pt x="11546" y="10912"/>
                        <a:pt x="11928" y="11346"/>
                      </a:cubicBezTo>
                      <a:cubicBezTo>
                        <a:pt x="12026" y="11444"/>
                        <a:pt x="12124" y="11534"/>
                        <a:pt x="12240" y="11596"/>
                      </a:cubicBezTo>
                      <a:cubicBezTo>
                        <a:pt x="12240" y="11596"/>
                        <a:pt x="12240" y="11605"/>
                        <a:pt x="12249" y="11614"/>
                      </a:cubicBezTo>
                      <a:cubicBezTo>
                        <a:pt x="12418" y="11730"/>
                        <a:pt x="12579" y="11810"/>
                        <a:pt x="12730" y="11873"/>
                      </a:cubicBezTo>
                      <a:cubicBezTo>
                        <a:pt x="13016" y="12134"/>
                        <a:pt x="13369" y="12285"/>
                        <a:pt x="13736" y="12285"/>
                      </a:cubicBezTo>
                      <a:cubicBezTo>
                        <a:pt x="13920" y="12285"/>
                        <a:pt x="14107" y="12247"/>
                        <a:pt x="14292" y="12167"/>
                      </a:cubicBezTo>
                      <a:cubicBezTo>
                        <a:pt x="14684" y="11988"/>
                        <a:pt x="14934" y="11614"/>
                        <a:pt x="15050" y="11203"/>
                      </a:cubicBezTo>
                      <a:cubicBezTo>
                        <a:pt x="16183" y="11373"/>
                        <a:pt x="17218" y="11881"/>
                        <a:pt x="18244" y="12363"/>
                      </a:cubicBezTo>
                      <a:cubicBezTo>
                        <a:pt x="17777" y="12272"/>
                        <a:pt x="17295" y="12233"/>
                        <a:pt x="16813" y="12233"/>
                      </a:cubicBezTo>
                      <a:cubicBezTo>
                        <a:pt x="16253" y="12233"/>
                        <a:pt x="15694" y="12286"/>
                        <a:pt x="15157" y="12372"/>
                      </a:cubicBezTo>
                      <a:cubicBezTo>
                        <a:pt x="14176" y="12533"/>
                        <a:pt x="13212" y="13086"/>
                        <a:pt x="12383" y="13594"/>
                      </a:cubicBezTo>
                      <a:cubicBezTo>
                        <a:pt x="11589" y="14085"/>
                        <a:pt x="10911" y="14692"/>
                        <a:pt x="10286" y="15370"/>
                      </a:cubicBezTo>
                      <a:cubicBezTo>
                        <a:pt x="9546" y="15084"/>
                        <a:pt x="8796" y="14469"/>
                        <a:pt x="8341" y="13826"/>
                      </a:cubicBezTo>
                      <a:cubicBezTo>
                        <a:pt x="7770" y="13023"/>
                        <a:pt x="7735" y="12096"/>
                        <a:pt x="7958" y="11177"/>
                      </a:cubicBezTo>
                      <a:cubicBezTo>
                        <a:pt x="8020" y="11177"/>
                        <a:pt x="8074" y="11168"/>
                        <a:pt x="8118" y="11168"/>
                      </a:cubicBezTo>
                      <a:cubicBezTo>
                        <a:pt x="8332" y="11168"/>
                        <a:pt x="8582" y="11034"/>
                        <a:pt x="8689" y="10847"/>
                      </a:cubicBezTo>
                      <a:cubicBezTo>
                        <a:pt x="8805" y="10641"/>
                        <a:pt x="8814" y="10436"/>
                        <a:pt x="8761" y="10204"/>
                      </a:cubicBezTo>
                      <a:cubicBezTo>
                        <a:pt x="8707" y="9946"/>
                        <a:pt x="8520" y="9794"/>
                        <a:pt x="8341" y="9607"/>
                      </a:cubicBezTo>
                      <a:cubicBezTo>
                        <a:pt x="8288" y="9517"/>
                        <a:pt x="8207" y="9437"/>
                        <a:pt x="8118" y="9375"/>
                      </a:cubicBezTo>
                      <a:cubicBezTo>
                        <a:pt x="8188" y="9365"/>
                        <a:pt x="8260" y="9361"/>
                        <a:pt x="8333" y="9361"/>
                      </a:cubicBezTo>
                      <a:close/>
                      <a:moveTo>
                        <a:pt x="7735" y="11141"/>
                      </a:moveTo>
                      <a:cubicBezTo>
                        <a:pt x="7788" y="11159"/>
                        <a:pt x="7851" y="11168"/>
                        <a:pt x="7913" y="11168"/>
                      </a:cubicBezTo>
                      <a:cubicBezTo>
                        <a:pt x="7761" y="11632"/>
                        <a:pt x="7663" y="11997"/>
                        <a:pt x="7690" y="12506"/>
                      </a:cubicBezTo>
                      <a:cubicBezTo>
                        <a:pt x="7708" y="12988"/>
                        <a:pt x="7958" y="13496"/>
                        <a:pt x="8207" y="13906"/>
                      </a:cubicBezTo>
                      <a:cubicBezTo>
                        <a:pt x="8636" y="14602"/>
                        <a:pt x="9447" y="15227"/>
                        <a:pt x="10250" y="15414"/>
                      </a:cubicBezTo>
                      <a:cubicBezTo>
                        <a:pt x="10179" y="15494"/>
                        <a:pt x="10099" y="15584"/>
                        <a:pt x="10027" y="15664"/>
                      </a:cubicBezTo>
                      <a:cubicBezTo>
                        <a:pt x="9171" y="15343"/>
                        <a:pt x="8216" y="14781"/>
                        <a:pt x="7735" y="13996"/>
                      </a:cubicBezTo>
                      <a:cubicBezTo>
                        <a:pt x="7449" y="13532"/>
                        <a:pt x="7262" y="13014"/>
                        <a:pt x="7199" y="12479"/>
                      </a:cubicBezTo>
                      <a:cubicBezTo>
                        <a:pt x="7146" y="12069"/>
                        <a:pt x="7226" y="11471"/>
                        <a:pt x="7556" y="11168"/>
                      </a:cubicBezTo>
                      <a:cubicBezTo>
                        <a:pt x="7619" y="11168"/>
                        <a:pt x="7672" y="11159"/>
                        <a:pt x="7735" y="11141"/>
                      </a:cubicBezTo>
                      <a:close/>
                      <a:moveTo>
                        <a:pt x="16566" y="14495"/>
                      </a:moveTo>
                      <a:cubicBezTo>
                        <a:pt x="16745" y="14576"/>
                        <a:pt x="16897" y="14718"/>
                        <a:pt x="16959" y="14906"/>
                      </a:cubicBezTo>
                      <a:cubicBezTo>
                        <a:pt x="17039" y="15129"/>
                        <a:pt x="16914" y="15441"/>
                        <a:pt x="16727" y="15566"/>
                      </a:cubicBezTo>
                      <a:cubicBezTo>
                        <a:pt x="16647" y="15628"/>
                        <a:pt x="16566" y="15646"/>
                        <a:pt x="16477" y="15664"/>
                      </a:cubicBezTo>
                      <a:cubicBezTo>
                        <a:pt x="16665" y="15521"/>
                        <a:pt x="16798" y="15289"/>
                        <a:pt x="16825" y="15039"/>
                      </a:cubicBezTo>
                      <a:cubicBezTo>
                        <a:pt x="16843" y="14834"/>
                        <a:pt x="16727" y="14647"/>
                        <a:pt x="16566" y="14495"/>
                      </a:cubicBezTo>
                      <a:close/>
                      <a:moveTo>
                        <a:pt x="16263" y="14308"/>
                      </a:moveTo>
                      <a:cubicBezTo>
                        <a:pt x="16442" y="14442"/>
                        <a:pt x="16602" y="14602"/>
                        <a:pt x="16682" y="14808"/>
                      </a:cubicBezTo>
                      <a:cubicBezTo>
                        <a:pt x="16861" y="15254"/>
                        <a:pt x="16424" y="15548"/>
                        <a:pt x="16040" y="15673"/>
                      </a:cubicBezTo>
                      <a:cubicBezTo>
                        <a:pt x="16343" y="15432"/>
                        <a:pt x="16495" y="15048"/>
                        <a:pt x="16424" y="14665"/>
                      </a:cubicBezTo>
                      <a:cubicBezTo>
                        <a:pt x="16397" y="14531"/>
                        <a:pt x="16343" y="14406"/>
                        <a:pt x="16263" y="14308"/>
                      </a:cubicBezTo>
                      <a:close/>
                      <a:moveTo>
                        <a:pt x="18377" y="14317"/>
                      </a:moveTo>
                      <a:cubicBezTo>
                        <a:pt x="18690" y="14531"/>
                        <a:pt x="18922" y="14772"/>
                        <a:pt x="18957" y="15164"/>
                      </a:cubicBezTo>
                      <a:cubicBezTo>
                        <a:pt x="18984" y="15521"/>
                        <a:pt x="18592" y="15735"/>
                        <a:pt x="18279" y="15762"/>
                      </a:cubicBezTo>
                      <a:cubicBezTo>
                        <a:pt x="18939" y="15494"/>
                        <a:pt x="18859" y="14745"/>
                        <a:pt x="18377" y="14317"/>
                      </a:cubicBezTo>
                      <a:close/>
                      <a:moveTo>
                        <a:pt x="18913" y="14718"/>
                      </a:moveTo>
                      <a:cubicBezTo>
                        <a:pt x="19154" y="14932"/>
                        <a:pt x="19296" y="15271"/>
                        <a:pt x="19163" y="15575"/>
                      </a:cubicBezTo>
                      <a:cubicBezTo>
                        <a:pt x="19098" y="15720"/>
                        <a:pt x="18888" y="15828"/>
                        <a:pt x="18703" y="15828"/>
                      </a:cubicBezTo>
                      <a:cubicBezTo>
                        <a:pt x="18684" y="15828"/>
                        <a:pt x="18664" y="15827"/>
                        <a:pt x="18645" y="15825"/>
                      </a:cubicBezTo>
                      <a:cubicBezTo>
                        <a:pt x="18841" y="15744"/>
                        <a:pt x="18993" y="15557"/>
                        <a:pt x="19055" y="15334"/>
                      </a:cubicBezTo>
                      <a:cubicBezTo>
                        <a:pt x="19127" y="15102"/>
                        <a:pt x="19047" y="14897"/>
                        <a:pt x="18913" y="14718"/>
                      </a:cubicBezTo>
                      <a:close/>
                      <a:moveTo>
                        <a:pt x="15765" y="10880"/>
                      </a:moveTo>
                      <a:cubicBezTo>
                        <a:pt x="17944" y="10880"/>
                        <a:pt x="19857" y="12420"/>
                        <a:pt x="21741" y="13353"/>
                      </a:cubicBezTo>
                      <a:cubicBezTo>
                        <a:pt x="22731" y="13844"/>
                        <a:pt x="23793" y="14228"/>
                        <a:pt x="24872" y="14469"/>
                      </a:cubicBezTo>
                      <a:cubicBezTo>
                        <a:pt x="25226" y="14546"/>
                        <a:pt x="25622" y="14596"/>
                        <a:pt x="26017" y="14596"/>
                      </a:cubicBezTo>
                      <a:cubicBezTo>
                        <a:pt x="26307" y="14596"/>
                        <a:pt x="26598" y="14569"/>
                        <a:pt x="26870" y="14504"/>
                      </a:cubicBezTo>
                      <a:lnTo>
                        <a:pt x="26870" y="14504"/>
                      </a:lnTo>
                      <a:cubicBezTo>
                        <a:pt x="26246" y="14888"/>
                        <a:pt x="25630" y="15271"/>
                        <a:pt x="24943" y="15548"/>
                      </a:cubicBezTo>
                      <a:cubicBezTo>
                        <a:pt x="24390" y="15771"/>
                        <a:pt x="23784" y="15905"/>
                        <a:pt x="23195" y="15949"/>
                      </a:cubicBezTo>
                      <a:cubicBezTo>
                        <a:pt x="23152" y="15954"/>
                        <a:pt x="23108" y="15955"/>
                        <a:pt x="23063" y="15955"/>
                      </a:cubicBezTo>
                      <a:cubicBezTo>
                        <a:pt x="22743" y="15955"/>
                        <a:pt x="22397" y="15860"/>
                        <a:pt x="22112" y="15860"/>
                      </a:cubicBezTo>
                      <a:cubicBezTo>
                        <a:pt x="22101" y="15860"/>
                        <a:pt x="22090" y="15860"/>
                        <a:pt x="22080" y="15860"/>
                      </a:cubicBezTo>
                      <a:cubicBezTo>
                        <a:pt x="22062" y="15182"/>
                        <a:pt x="21696" y="14549"/>
                        <a:pt x="21125" y="14112"/>
                      </a:cubicBezTo>
                      <a:cubicBezTo>
                        <a:pt x="21054" y="14014"/>
                        <a:pt x="20973" y="13933"/>
                        <a:pt x="20884" y="13853"/>
                      </a:cubicBezTo>
                      <a:cubicBezTo>
                        <a:pt x="20884" y="13853"/>
                        <a:pt x="20884" y="13844"/>
                        <a:pt x="20875" y="13844"/>
                      </a:cubicBezTo>
                      <a:cubicBezTo>
                        <a:pt x="20322" y="13104"/>
                        <a:pt x="19394" y="12631"/>
                        <a:pt x="18511" y="12417"/>
                      </a:cubicBezTo>
                      <a:cubicBezTo>
                        <a:pt x="18172" y="12131"/>
                        <a:pt x="17682" y="11944"/>
                        <a:pt x="17298" y="11757"/>
                      </a:cubicBezTo>
                      <a:cubicBezTo>
                        <a:pt x="16645" y="11461"/>
                        <a:pt x="15866" y="11122"/>
                        <a:pt x="15132" y="11122"/>
                      </a:cubicBezTo>
                      <a:cubicBezTo>
                        <a:pt x="15114" y="11122"/>
                        <a:pt x="15095" y="11123"/>
                        <a:pt x="15077" y="11123"/>
                      </a:cubicBezTo>
                      <a:cubicBezTo>
                        <a:pt x="15086" y="11061"/>
                        <a:pt x="15103" y="10989"/>
                        <a:pt x="15112" y="10927"/>
                      </a:cubicBezTo>
                      <a:cubicBezTo>
                        <a:pt x="15333" y="10895"/>
                        <a:pt x="15550" y="10880"/>
                        <a:pt x="15765" y="10880"/>
                      </a:cubicBezTo>
                      <a:close/>
                      <a:moveTo>
                        <a:pt x="19270" y="15138"/>
                      </a:moveTo>
                      <a:lnTo>
                        <a:pt x="19270" y="15138"/>
                      </a:lnTo>
                      <a:cubicBezTo>
                        <a:pt x="19430" y="15298"/>
                        <a:pt x="19537" y="15530"/>
                        <a:pt x="19439" y="15762"/>
                      </a:cubicBezTo>
                      <a:cubicBezTo>
                        <a:pt x="19378" y="15892"/>
                        <a:pt x="19191" y="15974"/>
                        <a:pt x="19019" y="15974"/>
                      </a:cubicBezTo>
                      <a:cubicBezTo>
                        <a:pt x="18966" y="15974"/>
                        <a:pt x="18914" y="15966"/>
                        <a:pt x="18868" y="15949"/>
                      </a:cubicBezTo>
                      <a:cubicBezTo>
                        <a:pt x="19020" y="15905"/>
                        <a:pt x="19163" y="15798"/>
                        <a:pt x="19234" y="15691"/>
                      </a:cubicBezTo>
                      <a:cubicBezTo>
                        <a:pt x="19350" y="15521"/>
                        <a:pt x="19341" y="15316"/>
                        <a:pt x="19270" y="15138"/>
                      </a:cubicBezTo>
                      <a:close/>
                      <a:moveTo>
                        <a:pt x="6611" y="11052"/>
                      </a:moveTo>
                      <a:lnTo>
                        <a:pt x="6611" y="11052"/>
                      </a:lnTo>
                      <a:cubicBezTo>
                        <a:pt x="6691" y="11079"/>
                        <a:pt x="6771" y="11087"/>
                        <a:pt x="6851" y="11087"/>
                      </a:cubicBezTo>
                      <a:cubicBezTo>
                        <a:pt x="6872" y="11090"/>
                        <a:pt x="6894" y="11091"/>
                        <a:pt x="6916" y="11091"/>
                      </a:cubicBezTo>
                      <a:cubicBezTo>
                        <a:pt x="6969" y="11091"/>
                        <a:pt x="7024" y="11085"/>
                        <a:pt x="7074" y="11079"/>
                      </a:cubicBezTo>
                      <a:cubicBezTo>
                        <a:pt x="7190" y="11141"/>
                        <a:pt x="7315" y="11177"/>
                        <a:pt x="7458" y="11177"/>
                      </a:cubicBezTo>
                      <a:cubicBezTo>
                        <a:pt x="6860" y="11667"/>
                        <a:pt x="7066" y="12925"/>
                        <a:pt x="7342" y="13532"/>
                      </a:cubicBezTo>
                      <a:cubicBezTo>
                        <a:pt x="7583" y="14076"/>
                        <a:pt x="7860" y="14540"/>
                        <a:pt x="8341" y="14888"/>
                      </a:cubicBezTo>
                      <a:cubicBezTo>
                        <a:pt x="8805" y="15227"/>
                        <a:pt x="9430" y="15557"/>
                        <a:pt x="10001" y="15700"/>
                      </a:cubicBezTo>
                      <a:cubicBezTo>
                        <a:pt x="10001" y="15700"/>
                        <a:pt x="10001" y="15700"/>
                        <a:pt x="9992" y="15709"/>
                      </a:cubicBezTo>
                      <a:cubicBezTo>
                        <a:pt x="9840" y="15887"/>
                        <a:pt x="9697" y="16074"/>
                        <a:pt x="9563" y="16262"/>
                      </a:cubicBezTo>
                      <a:cubicBezTo>
                        <a:pt x="8912" y="15842"/>
                        <a:pt x="8261" y="15405"/>
                        <a:pt x="7717" y="14843"/>
                      </a:cubicBezTo>
                      <a:cubicBezTo>
                        <a:pt x="7271" y="14388"/>
                        <a:pt x="6887" y="13898"/>
                        <a:pt x="6655" y="13300"/>
                      </a:cubicBezTo>
                      <a:cubicBezTo>
                        <a:pt x="6423" y="12666"/>
                        <a:pt x="6361" y="11694"/>
                        <a:pt x="6611" y="11052"/>
                      </a:cubicBezTo>
                      <a:close/>
                      <a:moveTo>
                        <a:pt x="6129" y="10793"/>
                      </a:moveTo>
                      <a:cubicBezTo>
                        <a:pt x="6263" y="10909"/>
                        <a:pt x="6423" y="10998"/>
                        <a:pt x="6593" y="11052"/>
                      </a:cubicBezTo>
                      <a:cubicBezTo>
                        <a:pt x="6057" y="12185"/>
                        <a:pt x="6468" y="13639"/>
                        <a:pt x="7235" y="14558"/>
                      </a:cubicBezTo>
                      <a:cubicBezTo>
                        <a:pt x="7877" y="15334"/>
                        <a:pt x="8645" y="15851"/>
                        <a:pt x="9537" y="16306"/>
                      </a:cubicBezTo>
                      <a:cubicBezTo>
                        <a:pt x="9528" y="16324"/>
                        <a:pt x="9510" y="16342"/>
                        <a:pt x="9501" y="16360"/>
                      </a:cubicBezTo>
                      <a:cubicBezTo>
                        <a:pt x="8386" y="16003"/>
                        <a:pt x="7271" y="15289"/>
                        <a:pt x="6575" y="14361"/>
                      </a:cubicBezTo>
                      <a:cubicBezTo>
                        <a:pt x="6182" y="13826"/>
                        <a:pt x="5915" y="13300"/>
                        <a:pt x="5826" y="12631"/>
                      </a:cubicBezTo>
                      <a:cubicBezTo>
                        <a:pt x="5754" y="12051"/>
                        <a:pt x="5852" y="11328"/>
                        <a:pt x="6129" y="10793"/>
                      </a:cubicBezTo>
                      <a:close/>
                      <a:moveTo>
                        <a:pt x="21054" y="14112"/>
                      </a:moveTo>
                      <a:lnTo>
                        <a:pt x="21054" y="14112"/>
                      </a:lnTo>
                      <a:cubicBezTo>
                        <a:pt x="21304" y="14442"/>
                        <a:pt x="21500" y="14852"/>
                        <a:pt x="21580" y="15209"/>
                      </a:cubicBezTo>
                      <a:cubicBezTo>
                        <a:pt x="21678" y="15637"/>
                        <a:pt x="21625" y="16137"/>
                        <a:pt x="21411" y="16520"/>
                      </a:cubicBezTo>
                      <a:cubicBezTo>
                        <a:pt x="21268" y="16775"/>
                        <a:pt x="20955" y="16900"/>
                        <a:pt x="20644" y="16900"/>
                      </a:cubicBezTo>
                      <a:cubicBezTo>
                        <a:pt x="20431" y="16900"/>
                        <a:pt x="20219" y="16841"/>
                        <a:pt x="20064" y="16726"/>
                      </a:cubicBezTo>
                      <a:lnTo>
                        <a:pt x="20064" y="16726"/>
                      </a:lnTo>
                      <a:cubicBezTo>
                        <a:pt x="20168" y="16770"/>
                        <a:pt x="20276" y="16792"/>
                        <a:pt x="20383" y="16792"/>
                      </a:cubicBezTo>
                      <a:cubicBezTo>
                        <a:pt x="20723" y="16792"/>
                        <a:pt x="21053" y="16575"/>
                        <a:pt x="21223" y="16208"/>
                      </a:cubicBezTo>
                      <a:cubicBezTo>
                        <a:pt x="21536" y="15548"/>
                        <a:pt x="21411" y="14736"/>
                        <a:pt x="21054" y="14112"/>
                      </a:cubicBezTo>
                      <a:close/>
                      <a:moveTo>
                        <a:pt x="21179" y="14174"/>
                      </a:moveTo>
                      <a:lnTo>
                        <a:pt x="21179" y="14174"/>
                      </a:lnTo>
                      <a:cubicBezTo>
                        <a:pt x="21767" y="14665"/>
                        <a:pt x="22098" y="15593"/>
                        <a:pt x="21901" y="16324"/>
                      </a:cubicBezTo>
                      <a:cubicBezTo>
                        <a:pt x="21781" y="16789"/>
                        <a:pt x="21470" y="17021"/>
                        <a:pt x="21040" y="17021"/>
                      </a:cubicBezTo>
                      <a:cubicBezTo>
                        <a:pt x="21024" y="17021"/>
                        <a:pt x="21008" y="17021"/>
                        <a:pt x="20991" y="17020"/>
                      </a:cubicBezTo>
                      <a:cubicBezTo>
                        <a:pt x="21339" y="16895"/>
                        <a:pt x="21562" y="16627"/>
                        <a:pt x="21678" y="16253"/>
                      </a:cubicBezTo>
                      <a:cubicBezTo>
                        <a:pt x="21883" y="15575"/>
                        <a:pt x="21634" y="14754"/>
                        <a:pt x="21179" y="14174"/>
                      </a:cubicBezTo>
                      <a:close/>
                      <a:moveTo>
                        <a:pt x="16797" y="12399"/>
                      </a:moveTo>
                      <a:cubicBezTo>
                        <a:pt x="18042" y="12399"/>
                        <a:pt x="19277" y="12668"/>
                        <a:pt x="20269" y="13469"/>
                      </a:cubicBezTo>
                      <a:cubicBezTo>
                        <a:pt x="20884" y="13969"/>
                        <a:pt x="21214" y="14638"/>
                        <a:pt x="21205" y="15432"/>
                      </a:cubicBezTo>
                      <a:cubicBezTo>
                        <a:pt x="21197" y="15869"/>
                        <a:pt x="21063" y="16440"/>
                        <a:pt x="20617" y="16618"/>
                      </a:cubicBezTo>
                      <a:cubicBezTo>
                        <a:pt x="20558" y="16641"/>
                        <a:pt x="20496" y="16651"/>
                        <a:pt x="20434" y="16651"/>
                      </a:cubicBezTo>
                      <a:cubicBezTo>
                        <a:pt x="20222" y="16651"/>
                        <a:pt x="20003" y="16537"/>
                        <a:pt x="19858" y="16413"/>
                      </a:cubicBezTo>
                      <a:cubicBezTo>
                        <a:pt x="19607" y="16204"/>
                        <a:pt x="19812" y="15765"/>
                        <a:pt x="20112" y="15765"/>
                      </a:cubicBezTo>
                      <a:cubicBezTo>
                        <a:pt x="20131" y="15765"/>
                        <a:pt x="20151" y="15767"/>
                        <a:pt x="20171" y="15771"/>
                      </a:cubicBezTo>
                      <a:cubicBezTo>
                        <a:pt x="20206" y="15816"/>
                        <a:pt x="20242" y="15860"/>
                        <a:pt x="20260" y="15914"/>
                      </a:cubicBezTo>
                      <a:cubicBezTo>
                        <a:pt x="20313" y="16056"/>
                        <a:pt x="20180" y="16155"/>
                        <a:pt x="20064" y="16199"/>
                      </a:cubicBezTo>
                      <a:cubicBezTo>
                        <a:pt x="20046" y="16199"/>
                        <a:pt x="20046" y="16235"/>
                        <a:pt x="20072" y="16235"/>
                      </a:cubicBezTo>
                      <a:cubicBezTo>
                        <a:pt x="20083" y="16236"/>
                        <a:pt x="20093" y="16236"/>
                        <a:pt x="20103" y="16236"/>
                      </a:cubicBezTo>
                      <a:cubicBezTo>
                        <a:pt x="20339" y="16236"/>
                        <a:pt x="20425" y="16038"/>
                        <a:pt x="20331" y="15825"/>
                      </a:cubicBezTo>
                      <a:cubicBezTo>
                        <a:pt x="20197" y="15539"/>
                        <a:pt x="19814" y="15378"/>
                        <a:pt x="19519" y="15325"/>
                      </a:cubicBezTo>
                      <a:cubicBezTo>
                        <a:pt x="19510" y="15325"/>
                        <a:pt x="19502" y="15334"/>
                        <a:pt x="19493" y="15343"/>
                      </a:cubicBezTo>
                      <a:cubicBezTo>
                        <a:pt x="19430" y="15218"/>
                        <a:pt x="19332" y="15111"/>
                        <a:pt x="19225" y="15031"/>
                      </a:cubicBezTo>
                      <a:cubicBezTo>
                        <a:pt x="19127" y="14852"/>
                        <a:pt x="18984" y="14700"/>
                        <a:pt x="18824" y="14620"/>
                      </a:cubicBezTo>
                      <a:cubicBezTo>
                        <a:pt x="18672" y="14460"/>
                        <a:pt x="18467" y="14326"/>
                        <a:pt x="18297" y="14237"/>
                      </a:cubicBezTo>
                      <a:cubicBezTo>
                        <a:pt x="18294" y="14234"/>
                        <a:pt x="18291" y="14233"/>
                        <a:pt x="18289" y="14233"/>
                      </a:cubicBezTo>
                      <a:cubicBezTo>
                        <a:pt x="18283" y="14233"/>
                        <a:pt x="18279" y="14237"/>
                        <a:pt x="18279" y="14237"/>
                      </a:cubicBezTo>
                      <a:cubicBezTo>
                        <a:pt x="18217" y="14192"/>
                        <a:pt x="18154" y="14156"/>
                        <a:pt x="18083" y="14130"/>
                      </a:cubicBezTo>
                      <a:cubicBezTo>
                        <a:pt x="18080" y="14127"/>
                        <a:pt x="18079" y="14126"/>
                        <a:pt x="18077" y="14126"/>
                      </a:cubicBezTo>
                      <a:cubicBezTo>
                        <a:pt x="18074" y="14126"/>
                        <a:pt x="18074" y="14132"/>
                        <a:pt x="18074" y="14138"/>
                      </a:cubicBezTo>
                      <a:cubicBezTo>
                        <a:pt x="18547" y="14406"/>
                        <a:pt x="19029" y="15280"/>
                        <a:pt x="18297" y="15575"/>
                      </a:cubicBezTo>
                      <a:cubicBezTo>
                        <a:pt x="18179" y="15623"/>
                        <a:pt x="18035" y="15649"/>
                        <a:pt x="17892" y="15649"/>
                      </a:cubicBezTo>
                      <a:cubicBezTo>
                        <a:pt x="17743" y="15649"/>
                        <a:pt x="17595" y="15621"/>
                        <a:pt x="17476" y="15557"/>
                      </a:cubicBezTo>
                      <a:cubicBezTo>
                        <a:pt x="17289" y="15459"/>
                        <a:pt x="17244" y="15271"/>
                        <a:pt x="17298" y="15102"/>
                      </a:cubicBezTo>
                      <a:cubicBezTo>
                        <a:pt x="17378" y="14995"/>
                        <a:pt x="17468" y="14897"/>
                        <a:pt x="17566" y="14825"/>
                      </a:cubicBezTo>
                      <a:cubicBezTo>
                        <a:pt x="17601" y="14861"/>
                        <a:pt x="17637" y="14897"/>
                        <a:pt x="17664" y="14941"/>
                      </a:cubicBezTo>
                      <a:cubicBezTo>
                        <a:pt x="17735" y="15039"/>
                        <a:pt x="17744" y="15147"/>
                        <a:pt x="17807" y="15245"/>
                      </a:cubicBezTo>
                      <a:cubicBezTo>
                        <a:pt x="17815" y="15253"/>
                        <a:pt x="17826" y="15257"/>
                        <a:pt x="17837" y="15257"/>
                      </a:cubicBezTo>
                      <a:cubicBezTo>
                        <a:pt x="17851" y="15257"/>
                        <a:pt x="17864" y="15250"/>
                        <a:pt x="17869" y="15236"/>
                      </a:cubicBezTo>
                      <a:cubicBezTo>
                        <a:pt x="17976" y="14941"/>
                        <a:pt x="17619" y="14647"/>
                        <a:pt x="17396" y="14531"/>
                      </a:cubicBezTo>
                      <a:cubicBezTo>
                        <a:pt x="17281" y="14468"/>
                        <a:pt x="17117" y="14427"/>
                        <a:pt x="16959" y="14427"/>
                      </a:cubicBezTo>
                      <a:cubicBezTo>
                        <a:pt x="16848" y="14427"/>
                        <a:pt x="16740" y="14447"/>
                        <a:pt x="16656" y="14495"/>
                      </a:cubicBezTo>
                      <a:cubicBezTo>
                        <a:pt x="16656" y="14495"/>
                        <a:pt x="16647" y="14504"/>
                        <a:pt x="16647" y="14504"/>
                      </a:cubicBezTo>
                      <a:cubicBezTo>
                        <a:pt x="16611" y="14495"/>
                        <a:pt x="16566" y="14477"/>
                        <a:pt x="16531" y="14469"/>
                      </a:cubicBezTo>
                      <a:cubicBezTo>
                        <a:pt x="16424" y="14379"/>
                        <a:pt x="16308" y="14308"/>
                        <a:pt x="16201" y="14254"/>
                      </a:cubicBezTo>
                      <a:cubicBezTo>
                        <a:pt x="16067" y="14121"/>
                        <a:pt x="15888" y="14040"/>
                        <a:pt x="15683" y="14014"/>
                      </a:cubicBezTo>
                      <a:cubicBezTo>
                        <a:pt x="15657" y="14014"/>
                        <a:pt x="15657" y="14049"/>
                        <a:pt x="15674" y="14058"/>
                      </a:cubicBezTo>
                      <a:cubicBezTo>
                        <a:pt x="16174" y="14219"/>
                        <a:pt x="16433" y="14825"/>
                        <a:pt x="16147" y="15271"/>
                      </a:cubicBezTo>
                      <a:cubicBezTo>
                        <a:pt x="15986" y="15525"/>
                        <a:pt x="15739" y="15686"/>
                        <a:pt x="15457" y="15686"/>
                      </a:cubicBezTo>
                      <a:cubicBezTo>
                        <a:pt x="15411" y="15686"/>
                        <a:pt x="15365" y="15682"/>
                        <a:pt x="15318" y="15673"/>
                      </a:cubicBezTo>
                      <a:cubicBezTo>
                        <a:pt x="15068" y="15628"/>
                        <a:pt x="14889" y="15486"/>
                        <a:pt x="14809" y="15254"/>
                      </a:cubicBezTo>
                      <a:cubicBezTo>
                        <a:pt x="14729" y="15022"/>
                        <a:pt x="14952" y="14611"/>
                        <a:pt x="15219" y="14584"/>
                      </a:cubicBezTo>
                      <a:lnTo>
                        <a:pt x="15237" y="14584"/>
                      </a:lnTo>
                      <a:cubicBezTo>
                        <a:pt x="15353" y="14683"/>
                        <a:pt x="15398" y="14843"/>
                        <a:pt x="15291" y="15084"/>
                      </a:cubicBezTo>
                      <a:cubicBezTo>
                        <a:pt x="15284" y="15103"/>
                        <a:pt x="15301" y="15118"/>
                        <a:pt x="15314" y="15118"/>
                      </a:cubicBezTo>
                      <a:cubicBezTo>
                        <a:pt x="15319" y="15118"/>
                        <a:pt x="15324" y="15116"/>
                        <a:pt x="15326" y="15111"/>
                      </a:cubicBezTo>
                      <a:cubicBezTo>
                        <a:pt x="15618" y="14476"/>
                        <a:pt x="14959" y="14360"/>
                        <a:pt x="14454" y="14360"/>
                      </a:cubicBezTo>
                      <a:cubicBezTo>
                        <a:pt x="14356" y="14360"/>
                        <a:pt x="14263" y="14365"/>
                        <a:pt x="14185" y="14370"/>
                      </a:cubicBezTo>
                      <a:cubicBezTo>
                        <a:pt x="13266" y="14433"/>
                        <a:pt x="12436" y="14799"/>
                        <a:pt x="11651" y="15254"/>
                      </a:cubicBezTo>
                      <a:cubicBezTo>
                        <a:pt x="10563" y="15878"/>
                        <a:pt x="9563" y="16743"/>
                        <a:pt x="9073" y="17903"/>
                      </a:cubicBezTo>
                      <a:cubicBezTo>
                        <a:pt x="9198" y="16476"/>
                        <a:pt x="10438" y="15307"/>
                        <a:pt x="11473" y="14424"/>
                      </a:cubicBezTo>
                      <a:cubicBezTo>
                        <a:pt x="12597" y="13460"/>
                        <a:pt x="14158" y="12640"/>
                        <a:pt x="15630" y="12470"/>
                      </a:cubicBezTo>
                      <a:cubicBezTo>
                        <a:pt x="16015" y="12426"/>
                        <a:pt x="16407" y="12399"/>
                        <a:pt x="16797" y="12399"/>
                      </a:cubicBezTo>
                      <a:close/>
                      <a:moveTo>
                        <a:pt x="36754" y="14546"/>
                      </a:moveTo>
                      <a:cubicBezTo>
                        <a:pt x="37164" y="14546"/>
                        <a:pt x="37580" y="14619"/>
                        <a:pt x="37995" y="14692"/>
                      </a:cubicBezTo>
                      <a:cubicBezTo>
                        <a:pt x="37970" y="14691"/>
                        <a:pt x="37946" y="14691"/>
                        <a:pt x="37922" y="14691"/>
                      </a:cubicBezTo>
                      <a:cubicBezTo>
                        <a:pt x="37065" y="14691"/>
                        <a:pt x="36250" y="14844"/>
                        <a:pt x="35426" y="15173"/>
                      </a:cubicBezTo>
                      <a:cubicBezTo>
                        <a:pt x="34542" y="15530"/>
                        <a:pt x="33731" y="16003"/>
                        <a:pt x="32838" y="16342"/>
                      </a:cubicBezTo>
                      <a:cubicBezTo>
                        <a:pt x="31072" y="17020"/>
                        <a:pt x="29297" y="17653"/>
                        <a:pt x="27388" y="17751"/>
                      </a:cubicBezTo>
                      <a:cubicBezTo>
                        <a:pt x="26067" y="17823"/>
                        <a:pt x="24747" y="17921"/>
                        <a:pt x="23418" y="17966"/>
                      </a:cubicBezTo>
                      <a:cubicBezTo>
                        <a:pt x="23391" y="17957"/>
                        <a:pt x="23355" y="17957"/>
                        <a:pt x="23320" y="17948"/>
                      </a:cubicBezTo>
                      <a:cubicBezTo>
                        <a:pt x="24167" y="17930"/>
                        <a:pt x="25033" y="17787"/>
                        <a:pt x="25853" y="17698"/>
                      </a:cubicBezTo>
                      <a:cubicBezTo>
                        <a:pt x="26924" y="17591"/>
                        <a:pt x="27941" y="17457"/>
                        <a:pt x="28976" y="17189"/>
                      </a:cubicBezTo>
                      <a:cubicBezTo>
                        <a:pt x="30617" y="16761"/>
                        <a:pt x="32107" y="16030"/>
                        <a:pt x="33659" y="15361"/>
                      </a:cubicBezTo>
                      <a:cubicBezTo>
                        <a:pt x="34587" y="14959"/>
                        <a:pt x="35461" y="14647"/>
                        <a:pt x="36478" y="14558"/>
                      </a:cubicBezTo>
                      <a:cubicBezTo>
                        <a:pt x="36570" y="14550"/>
                        <a:pt x="36662" y="14546"/>
                        <a:pt x="36754" y="14546"/>
                      </a:cubicBezTo>
                      <a:close/>
                      <a:moveTo>
                        <a:pt x="14301" y="14433"/>
                      </a:moveTo>
                      <a:cubicBezTo>
                        <a:pt x="14015" y="14549"/>
                        <a:pt x="13837" y="14799"/>
                        <a:pt x="13640" y="15048"/>
                      </a:cubicBezTo>
                      <a:cubicBezTo>
                        <a:pt x="13284" y="15521"/>
                        <a:pt x="13150" y="16146"/>
                        <a:pt x="13176" y="16726"/>
                      </a:cubicBezTo>
                      <a:cubicBezTo>
                        <a:pt x="13203" y="17288"/>
                        <a:pt x="13533" y="18171"/>
                        <a:pt x="14104" y="18429"/>
                      </a:cubicBezTo>
                      <a:lnTo>
                        <a:pt x="14095" y="18429"/>
                      </a:lnTo>
                      <a:cubicBezTo>
                        <a:pt x="13810" y="18429"/>
                        <a:pt x="13533" y="18447"/>
                        <a:pt x="13248" y="18483"/>
                      </a:cubicBezTo>
                      <a:cubicBezTo>
                        <a:pt x="12891" y="18260"/>
                        <a:pt x="12588" y="17966"/>
                        <a:pt x="12338" y="17627"/>
                      </a:cubicBezTo>
                      <a:cubicBezTo>
                        <a:pt x="12052" y="17234"/>
                        <a:pt x="12106" y="16627"/>
                        <a:pt x="12213" y="16190"/>
                      </a:cubicBezTo>
                      <a:cubicBezTo>
                        <a:pt x="12365" y="15548"/>
                        <a:pt x="12945" y="14897"/>
                        <a:pt x="13551" y="14567"/>
                      </a:cubicBezTo>
                      <a:cubicBezTo>
                        <a:pt x="13623" y="14549"/>
                        <a:pt x="13694" y="14531"/>
                        <a:pt x="13765" y="14513"/>
                      </a:cubicBezTo>
                      <a:cubicBezTo>
                        <a:pt x="13854" y="14495"/>
                        <a:pt x="14060" y="14460"/>
                        <a:pt x="14301" y="14433"/>
                      </a:cubicBezTo>
                      <a:close/>
                      <a:moveTo>
                        <a:pt x="14602" y="14427"/>
                      </a:moveTo>
                      <a:cubicBezTo>
                        <a:pt x="14810" y="14427"/>
                        <a:pt x="15011" y="14454"/>
                        <a:pt x="15157" y="14531"/>
                      </a:cubicBezTo>
                      <a:cubicBezTo>
                        <a:pt x="15086" y="14531"/>
                        <a:pt x="15014" y="14549"/>
                        <a:pt x="14961" y="14576"/>
                      </a:cubicBezTo>
                      <a:cubicBezTo>
                        <a:pt x="14702" y="14656"/>
                        <a:pt x="14515" y="14923"/>
                        <a:pt x="14417" y="15173"/>
                      </a:cubicBezTo>
                      <a:cubicBezTo>
                        <a:pt x="14185" y="15807"/>
                        <a:pt x="14140" y="16440"/>
                        <a:pt x="14274" y="17109"/>
                      </a:cubicBezTo>
                      <a:cubicBezTo>
                        <a:pt x="14372" y="17644"/>
                        <a:pt x="14675" y="18233"/>
                        <a:pt x="15157" y="18483"/>
                      </a:cubicBezTo>
                      <a:cubicBezTo>
                        <a:pt x="14845" y="18447"/>
                        <a:pt x="14524" y="18429"/>
                        <a:pt x="14202" y="18429"/>
                      </a:cubicBezTo>
                      <a:cubicBezTo>
                        <a:pt x="14202" y="18429"/>
                        <a:pt x="14202" y="18421"/>
                        <a:pt x="14202" y="18421"/>
                      </a:cubicBezTo>
                      <a:cubicBezTo>
                        <a:pt x="13997" y="18313"/>
                        <a:pt x="13881" y="18064"/>
                        <a:pt x="13747" y="17885"/>
                      </a:cubicBezTo>
                      <a:cubicBezTo>
                        <a:pt x="13524" y="17582"/>
                        <a:pt x="13373" y="17261"/>
                        <a:pt x="13328" y="16886"/>
                      </a:cubicBezTo>
                      <a:cubicBezTo>
                        <a:pt x="13275" y="16413"/>
                        <a:pt x="13337" y="15976"/>
                        <a:pt x="13524" y="15539"/>
                      </a:cubicBezTo>
                      <a:cubicBezTo>
                        <a:pt x="13694" y="15147"/>
                        <a:pt x="13997" y="14593"/>
                        <a:pt x="14425" y="14433"/>
                      </a:cubicBezTo>
                      <a:cubicBezTo>
                        <a:pt x="14484" y="14429"/>
                        <a:pt x="14544" y="14427"/>
                        <a:pt x="14602" y="14427"/>
                      </a:cubicBezTo>
                      <a:close/>
                      <a:moveTo>
                        <a:pt x="14684" y="14879"/>
                      </a:moveTo>
                      <a:cubicBezTo>
                        <a:pt x="14622" y="15048"/>
                        <a:pt x="14613" y="15245"/>
                        <a:pt x="14666" y="15396"/>
                      </a:cubicBezTo>
                      <a:cubicBezTo>
                        <a:pt x="14693" y="15477"/>
                        <a:pt x="14729" y="15539"/>
                        <a:pt x="14773" y="15593"/>
                      </a:cubicBezTo>
                      <a:cubicBezTo>
                        <a:pt x="14479" y="16404"/>
                        <a:pt x="14657" y="17493"/>
                        <a:pt x="15228" y="18144"/>
                      </a:cubicBezTo>
                      <a:cubicBezTo>
                        <a:pt x="15380" y="18322"/>
                        <a:pt x="15549" y="18447"/>
                        <a:pt x="15728" y="18536"/>
                      </a:cubicBezTo>
                      <a:cubicBezTo>
                        <a:pt x="15086" y="18465"/>
                        <a:pt x="14586" y="17823"/>
                        <a:pt x="14461" y="17225"/>
                      </a:cubicBezTo>
                      <a:cubicBezTo>
                        <a:pt x="14363" y="16743"/>
                        <a:pt x="14309" y="16306"/>
                        <a:pt x="14390" y="15816"/>
                      </a:cubicBezTo>
                      <a:cubicBezTo>
                        <a:pt x="14425" y="15557"/>
                        <a:pt x="14506" y="15164"/>
                        <a:pt x="14684" y="14879"/>
                      </a:cubicBezTo>
                      <a:close/>
                      <a:moveTo>
                        <a:pt x="35265" y="14233"/>
                      </a:moveTo>
                      <a:cubicBezTo>
                        <a:pt x="35324" y="14233"/>
                        <a:pt x="35383" y="14235"/>
                        <a:pt x="35443" y="14237"/>
                      </a:cubicBezTo>
                      <a:cubicBezTo>
                        <a:pt x="35907" y="14254"/>
                        <a:pt x="36371" y="14344"/>
                        <a:pt x="36826" y="14442"/>
                      </a:cubicBezTo>
                      <a:cubicBezTo>
                        <a:pt x="36755" y="14433"/>
                        <a:pt x="36675" y="14433"/>
                        <a:pt x="36594" y="14433"/>
                      </a:cubicBezTo>
                      <a:cubicBezTo>
                        <a:pt x="35782" y="14442"/>
                        <a:pt x="35015" y="14656"/>
                        <a:pt x="34266" y="14950"/>
                      </a:cubicBezTo>
                      <a:cubicBezTo>
                        <a:pt x="32580" y="15619"/>
                        <a:pt x="31001" y="16485"/>
                        <a:pt x="29243" y="16957"/>
                      </a:cubicBezTo>
                      <a:cubicBezTo>
                        <a:pt x="28146" y="17252"/>
                        <a:pt x="27075" y="17412"/>
                        <a:pt x="25951" y="17537"/>
                      </a:cubicBezTo>
                      <a:cubicBezTo>
                        <a:pt x="24952" y="17644"/>
                        <a:pt x="23917" y="17876"/>
                        <a:pt x="22909" y="17912"/>
                      </a:cubicBezTo>
                      <a:cubicBezTo>
                        <a:pt x="22722" y="17900"/>
                        <a:pt x="22537" y="17894"/>
                        <a:pt x="22354" y="17894"/>
                      </a:cubicBezTo>
                      <a:cubicBezTo>
                        <a:pt x="22117" y="17894"/>
                        <a:pt x="21883" y="17905"/>
                        <a:pt x="21651" y="17930"/>
                      </a:cubicBezTo>
                      <a:cubicBezTo>
                        <a:pt x="20920" y="17992"/>
                        <a:pt x="20188" y="18117"/>
                        <a:pt x="19484" y="18305"/>
                      </a:cubicBezTo>
                      <a:cubicBezTo>
                        <a:pt x="19171" y="18385"/>
                        <a:pt x="18841" y="18474"/>
                        <a:pt x="18502" y="18545"/>
                      </a:cubicBezTo>
                      <a:cubicBezTo>
                        <a:pt x="18502" y="18528"/>
                        <a:pt x="18493" y="18519"/>
                        <a:pt x="18485" y="18519"/>
                      </a:cubicBezTo>
                      <a:cubicBezTo>
                        <a:pt x="17717" y="18403"/>
                        <a:pt x="17218" y="17725"/>
                        <a:pt x="17013" y="17029"/>
                      </a:cubicBezTo>
                      <a:cubicBezTo>
                        <a:pt x="16888" y="16574"/>
                        <a:pt x="16914" y="15914"/>
                        <a:pt x="17137" y="15396"/>
                      </a:cubicBezTo>
                      <a:cubicBezTo>
                        <a:pt x="17137" y="15405"/>
                        <a:pt x="17137" y="15414"/>
                        <a:pt x="17137" y="15414"/>
                      </a:cubicBezTo>
                      <a:cubicBezTo>
                        <a:pt x="17235" y="15721"/>
                        <a:pt x="17556" y="15843"/>
                        <a:pt x="17862" y="15843"/>
                      </a:cubicBezTo>
                      <a:cubicBezTo>
                        <a:pt x="17948" y="15843"/>
                        <a:pt x="18032" y="15833"/>
                        <a:pt x="18110" y="15816"/>
                      </a:cubicBezTo>
                      <a:cubicBezTo>
                        <a:pt x="18128" y="15807"/>
                        <a:pt x="18146" y="15807"/>
                        <a:pt x="18163" y="15798"/>
                      </a:cubicBezTo>
                      <a:cubicBezTo>
                        <a:pt x="18163" y="15816"/>
                        <a:pt x="18172" y="15825"/>
                        <a:pt x="18190" y="15833"/>
                      </a:cubicBezTo>
                      <a:cubicBezTo>
                        <a:pt x="18272" y="15861"/>
                        <a:pt x="18348" y="15872"/>
                        <a:pt x="18424" y="15872"/>
                      </a:cubicBezTo>
                      <a:cubicBezTo>
                        <a:pt x="18447" y="15872"/>
                        <a:pt x="18470" y="15871"/>
                        <a:pt x="18493" y="15869"/>
                      </a:cubicBezTo>
                      <a:cubicBezTo>
                        <a:pt x="18550" y="15933"/>
                        <a:pt x="18627" y="15969"/>
                        <a:pt x="18707" y="15969"/>
                      </a:cubicBezTo>
                      <a:cubicBezTo>
                        <a:pt x="18716" y="15969"/>
                        <a:pt x="18725" y="15968"/>
                        <a:pt x="18734" y="15967"/>
                      </a:cubicBezTo>
                      <a:cubicBezTo>
                        <a:pt x="18806" y="16058"/>
                        <a:pt x="18922" y="16097"/>
                        <a:pt x="19043" y="16097"/>
                      </a:cubicBezTo>
                      <a:cubicBezTo>
                        <a:pt x="19209" y="16097"/>
                        <a:pt x="19383" y="16023"/>
                        <a:pt x="19466" y="15905"/>
                      </a:cubicBezTo>
                      <a:cubicBezTo>
                        <a:pt x="19591" y="15735"/>
                        <a:pt x="19582" y="15548"/>
                        <a:pt x="19510" y="15378"/>
                      </a:cubicBezTo>
                      <a:lnTo>
                        <a:pt x="19510" y="15378"/>
                      </a:lnTo>
                      <a:cubicBezTo>
                        <a:pt x="19716" y="15432"/>
                        <a:pt x="19894" y="15503"/>
                        <a:pt x="20055" y="15646"/>
                      </a:cubicBezTo>
                      <a:cubicBezTo>
                        <a:pt x="20064" y="15655"/>
                        <a:pt x="20081" y="15673"/>
                        <a:pt x="20099" y="15682"/>
                      </a:cubicBezTo>
                      <a:cubicBezTo>
                        <a:pt x="20096" y="15682"/>
                        <a:pt x="20092" y="15682"/>
                        <a:pt x="20089" y="15682"/>
                      </a:cubicBezTo>
                      <a:cubicBezTo>
                        <a:pt x="19737" y="15682"/>
                        <a:pt x="19450" y="16140"/>
                        <a:pt x="19698" y="16440"/>
                      </a:cubicBezTo>
                      <a:cubicBezTo>
                        <a:pt x="19760" y="16511"/>
                        <a:pt x="19814" y="16565"/>
                        <a:pt x="19876" y="16618"/>
                      </a:cubicBezTo>
                      <a:cubicBezTo>
                        <a:pt x="19983" y="16833"/>
                        <a:pt x="20206" y="16984"/>
                        <a:pt x="20447" y="17047"/>
                      </a:cubicBezTo>
                      <a:cubicBezTo>
                        <a:pt x="20582" y="17182"/>
                        <a:pt x="20851" y="17210"/>
                        <a:pt x="21055" y="17210"/>
                      </a:cubicBezTo>
                      <a:cubicBezTo>
                        <a:pt x="21093" y="17210"/>
                        <a:pt x="21129" y="17209"/>
                        <a:pt x="21161" y="17207"/>
                      </a:cubicBezTo>
                      <a:cubicBezTo>
                        <a:pt x="21544" y="17189"/>
                        <a:pt x="21839" y="16957"/>
                        <a:pt x="21964" y="16601"/>
                      </a:cubicBezTo>
                      <a:cubicBezTo>
                        <a:pt x="21973" y="16592"/>
                        <a:pt x="21973" y="16574"/>
                        <a:pt x="21982" y="16565"/>
                      </a:cubicBezTo>
                      <a:cubicBezTo>
                        <a:pt x="22347" y="16788"/>
                        <a:pt x="22802" y="16868"/>
                        <a:pt x="23222" y="16949"/>
                      </a:cubicBezTo>
                      <a:cubicBezTo>
                        <a:pt x="23846" y="17056"/>
                        <a:pt x="24488" y="17127"/>
                        <a:pt x="25131" y="17154"/>
                      </a:cubicBezTo>
                      <a:cubicBezTo>
                        <a:pt x="25433" y="17171"/>
                        <a:pt x="25735" y="17185"/>
                        <a:pt x="26037" y="17185"/>
                      </a:cubicBezTo>
                      <a:cubicBezTo>
                        <a:pt x="26199" y="17185"/>
                        <a:pt x="26361" y="17181"/>
                        <a:pt x="26522" y="17172"/>
                      </a:cubicBezTo>
                      <a:cubicBezTo>
                        <a:pt x="27040" y="17136"/>
                        <a:pt x="27575" y="16975"/>
                        <a:pt x="28075" y="16859"/>
                      </a:cubicBezTo>
                      <a:cubicBezTo>
                        <a:pt x="28681" y="16726"/>
                        <a:pt x="29252" y="16556"/>
                        <a:pt x="29823" y="16306"/>
                      </a:cubicBezTo>
                      <a:cubicBezTo>
                        <a:pt x="30760" y="15887"/>
                        <a:pt x="31616" y="15343"/>
                        <a:pt x="32544" y="14915"/>
                      </a:cubicBezTo>
                      <a:cubicBezTo>
                        <a:pt x="33426" y="14503"/>
                        <a:pt x="34301" y="14233"/>
                        <a:pt x="35265" y="14233"/>
                      </a:cubicBezTo>
                      <a:close/>
                      <a:moveTo>
                        <a:pt x="16897" y="15628"/>
                      </a:moveTo>
                      <a:lnTo>
                        <a:pt x="16897" y="15628"/>
                      </a:lnTo>
                      <a:cubicBezTo>
                        <a:pt x="16477" y="16779"/>
                        <a:pt x="17102" y="18483"/>
                        <a:pt x="18369" y="18572"/>
                      </a:cubicBezTo>
                      <a:lnTo>
                        <a:pt x="18351" y="18572"/>
                      </a:lnTo>
                      <a:cubicBezTo>
                        <a:pt x="18284" y="18582"/>
                        <a:pt x="18219" y="18587"/>
                        <a:pt x="18154" y="18587"/>
                      </a:cubicBezTo>
                      <a:cubicBezTo>
                        <a:pt x="17600" y="18587"/>
                        <a:pt x="17140" y="18221"/>
                        <a:pt x="16852" y="17734"/>
                      </a:cubicBezTo>
                      <a:cubicBezTo>
                        <a:pt x="16558" y="17252"/>
                        <a:pt x="16343" y="16333"/>
                        <a:pt x="16611" y="15789"/>
                      </a:cubicBezTo>
                      <a:cubicBezTo>
                        <a:pt x="16727" y="15771"/>
                        <a:pt x="16816" y="15709"/>
                        <a:pt x="16897" y="15628"/>
                      </a:cubicBezTo>
                      <a:close/>
                      <a:moveTo>
                        <a:pt x="16308" y="15762"/>
                      </a:moveTo>
                      <a:cubicBezTo>
                        <a:pt x="16381" y="15784"/>
                        <a:pt x="16455" y="15800"/>
                        <a:pt x="16523" y="15800"/>
                      </a:cubicBezTo>
                      <a:cubicBezTo>
                        <a:pt x="16538" y="15800"/>
                        <a:pt x="16552" y="15799"/>
                        <a:pt x="16566" y="15798"/>
                      </a:cubicBezTo>
                      <a:lnTo>
                        <a:pt x="16566" y="15798"/>
                      </a:lnTo>
                      <a:cubicBezTo>
                        <a:pt x="16210" y="16413"/>
                        <a:pt x="16451" y="17368"/>
                        <a:pt x="16798" y="17921"/>
                      </a:cubicBezTo>
                      <a:cubicBezTo>
                        <a:pt x="17013" y="18260"/>
                        <a:pt x="17343" y="18519"/>
                        <a:pt x="17708" y="18626"/>
                      </a:cubicBezTo>
                      <a:lnTo>
                        <a:pt x="17423" y="18626"/>
                      </a:lnTo>
                      <a:cubicBezTo>
                        <a:pt x="17416" y="18626"/>
                        <a:pt x="17409" y="18626"/>
                        <a:pt x="17401" y="18626"/>
                      </a:cubicBezTo>
                      <a:cubicBezTo>
                        <a:pt x="16940" y="18626"/>
                        <a:pt x="16625" y="18344"/>
                        <a:pt x="16370" y="17983"/>
                      </a:cubicBezTo>
                      <a:cubicBezTo>
                        <a:pt x="16031" y="17493"/>
                        <a:pt x="15755" y="16288"/>
                        <a:pt x="16245" y="15780"/>
                      </a:cubicBezTo>
                      <a:cubicBezTo>
                        <a:pt x="16263" y="15780"/>
                        <a:pt x="16290" y="15771"/>
                        <a:pt x="16308" y="15762"/>
                      </a:cubicBezTo>
                      <a:close/>
                      <a:moveTo>
                        <a:pt x="13355" y="14611"/>
                      </a:moveTo>
                      <a:lnTo>
                        <a:pt x="13355" y="14611"/>
                      </a:lnTo>
                      <a:cubicBezTo>
                        <a:pt x="12713" y="14950"/>
                        <a:pt x="12222" y="15584"/>
                        <a:pt x="12061" y="16288"/>
                      </a:cubicBezTo>
                      <a:cubicBezTo>
                        <a:pt x="11820" y="17296"/>
                        <a:pt x="12338" y="18046"/>
                        <a:pt x="13194" y="18492"/>
                      </a:cubicBezTo>
                      <a:cubicBezTo>
                        <a:pt x="12901" y="18527"/>
                        <a:pt x="12616" y="18581"/>
                        <a:pt x="12341" y="18652"/>
                      </a:cubicBezTo>
                      <a:lnTo>
                        <a:pt x="12341" y="18652"/>
                      </a:lnTo>
                      <a:cubicBezTo>
                        <a:pt x="12347" y="18648"/>
                        <a:pt x="12346" y="18634"/>
                        <a:pt x="12338" y="18626"/>
                      </a:cubicBezTo>
                      <a:cubicBezTo>
                        <a:pt x="11606" y="18117"/>
                        <a:pt x="11285" y="17368"/>
                        <a:pt x="11455" y="16494"/>
                      </a:cubicBezTo>
                      <a:cubicBezTo>
                        <a:pt x="11589" y="15851"/>
                        <a:pt x="11981" y="15262"/>
                        <a:pt x="12516" y="14897"/>
                      </a:cubicBezTo>
                      <a:cubicBezTo>
                        <a:pt x="12579" y="14870"/>
                        <a:pt x="12632" y="14843"/>
                        <a:pt x="12686" y="14816"/>
                      </a:cubicBezTo>
                      <a:cubicBezTo>
                        <a:pt x="12909" y="14736"/>
                        <a:pt x="13132" y="14674"/>
                        <a:pt x="13355" y="14611"/>
                      </a:cubicBezTo>
                      <a:close/>
                      <a:moveTo>
                        <a:pt x="14791" y="15610"/>
                      </a:moveTo>
                      <a:lnTo>
                        <a:pt x="14791" y="15610"/>
                      </a:lnTo>
                      <a:cubicBezTo>
                        <a:pt x="14954" y="15785"/>
                        <a:pt x="15212" y="15872"/>
                        <a:pt x="15458" y="15872"/>
                      </a:cubicBezTo>
                      <a:cubicBezTo>
                        <a:pt x="15589" y="15872"/>
                        <a:pt x="15717" y="15847"/>
                        <a:pt x="15826" y="15798"/>
                      </a:cubicBezTo>
                      <a:lnTo>
                        <a:pt x="15835" y="15798"/>
                      </a:lnTo>
                      <a:cubicBezTo>
                        <a:pt x="15899" y="15812"/>
                        <a:pt x="15960" y="15819"/>
                        <a:pt x="16018" y="15819"/>
                      </a:cubicBezTo>
                      <a:cubicBezTo>
                        <a:pt x="16066" y="15819"/>
                        <a:pt x="16112" y="15815"/>
                        <a:pt x="16156" y="15807"/>
                      </a:cubicBezTo>
                      <a:lnTo>
                        <a:pt x="16156" y="15807"/>
                      </a:lnTo>
                      <a:cubicBezTo>
                        <a:pt x="15746" y="16288"/>
                        <a:pt x="15844" y="17314"/>
                        <a:pt x="16094" y="17805"/>
                      </a:cubicBezTo>
                      <a:cubicBezTo>
                        <a:pt x="16263" y="18126"/>
                        <a:pt x="16540" y="18510"/>
                        <a:pt x="16897" y="18652"/>
                      </a:cubicBezTo>
                      <a:cubicBezTo>
                        <a:pt x="16388" y="18644"/>
                        <a:pt x="15897" y="18563"/>
                        <a:pt x="15487" y="18242"/>
                      </a:cubicBezTo>
                      <a:cubicBezTo>
                        <a:pt x="14845" y="17734"/>
                        <a:pt x="14532" y="16404"/>
                        <a:pt x="14791" y="15610"/>
                      </a:cubicBezTo>
                      <a:close/>
                      <a:moveTo>
                        <a:pt x="17781" y="20078"/>
                      </a:moveTo>
                      <a:cubicBezTo>
                        <a:pt x="17964" y="20078"/>
                        <a:pt x="18148" y="20084"/>
                        <a:pt x="18333" y="20098"/>
                      </a:cubicBezTo>
                      <a:cubicBezTo>
                        <a:pt x="18895" y="20312"/>
                        <a:pt x="19457" y="20517"/>
                        <a:pt x="20037" y="20669"/>
                      </a:cubicBezTo>
                      <a:cubicBezTo>
                        <a:pt x="20144" y="20731"/>
                        <a:pt x="20260" y="20785"/>
                        <a:pt x="20385" y="20847"/>
                      </a:cubicBezTo>
                      <a:cubicBezTo>
                        <a:pt x="19612" y="20614"/>
                        <a:pt x="18819" y="20453"/>
                        <a:pt x="18019" y="20453"/>
                      </a:cubicBezTo>
                      <a:cubicBezTo>
                        <a:pt x="17655" y="20453"/>
                        <a:pt x="17289" y="20486"/>
                        <a:pt x="16923" y="20562"/>
                      </a:cubicBezTo>
                      <a:cubicBezTo>
                        <a:pt x="15380" y="20874"/>
                        <a:pt x="14024" y="21668"/>
                        <a:pt x="12570" y="22239"/>
                      </a:cubicBezTo>
                      <a:cubicBezTo>
                        <a:pt x="11179" y="22788"/>
                        <a:pt x="9755" y="23114"/>
                        <a:pt x="8259" y="23114"/>
                      </a:cubicBezTo>
                      <a:cubicBezTo>
                        <a:pt x="8200" y="23114"/>
                        <a:pt x="8141" y="23114"/>
                        <a:pt x="8083" y="23113"/>
                      </a:cubicBezTo>
                      <a:cubicBezTo>
                        <a:pt x="7619" y="23104"/>
                        <a:pt x="7164" y="23077"/>
                        <a:pt x="6709" y="23051"/>
                      </a:cubicBezTo>
                      <a:cubicBezTo>
                        <a:pt x="6227" y="23024"/>
                        <a:pt x="5594" y="23033"/>
                        <a:pt x="5139" y="22801"/>
                      </a:cubicBezTo>
                      <a:lnTo>
                        <a:pt x="5139" y="22801"/>
                      </a:lnTo>
                      <a:cubicBezTo>
                        <a:pt x="5420" y="22855"/>
                        <a:pt x="5720" y="22876"/>
                        <a:pt x="6026" y="22876"/>
                      </a:cubicBezTo>
                      <a:cubicBezTo>
                        <a:pt x="6629" y="22876"/>
                        <a:pt x="7255" y="22791"/>
                        <a:pt x="7806" y="22703"/>
                      </a:cubicBezTo>
                      <a:cubicBezTo>
                        <a:pt x="9019" y="22497"/>
                        <a:pt x="10197" y="22319"/>
                        <a:pt x="11357" y="21864"/>
                      </a:cubicBezTo>
                      <a:cubicBezTo>
                        <a:pt x="13453" y="21055"/>
                        <a:pt x="15520" y="20078"/>
                        <a:pt x="17781" y="20078"/>
                      </a:cubicBezTo>
                      <a:close/>
                      <a:moveTo>
                        <a:pt x="20014" y="0"/>
                      </a:moveTo>
                      <a:cubicBezTo>
                        <a:pt x="19634" y="0"/>
                        <a:pt x="19258" y="26"/>
                        <a:pt x="18895" y="79"/>
                      </a:cubicBezTo>
                      <a:cubicBezTo>
                        <a:pt x="18592" y="124"/>
                        <a:pt x="18279" y="204"/>
                        <a:pt x="17967" y="329"/>
                      </a:cubicBezTo>
                      <a:cubicBezTo>
                        <a:pt x="17664" y="373"/>
                        <a:pt x="17307" y="480"/>
                        <a:pt x="16977" y="650"/>
                      </a:cubicBezTo>
                      <a:lnTo>
                        <a:pt x="16959" y="650"/>
                      </a:lnTo>
                      <a:cubicBezTo>
                        <a:pt x="16129" y="935"/>
                        <a:pt x="15103" y="2015"/>
                        <a:pt x="15282" y="2969"/>
                      </a:cubicBezTo>
                      <a:cubicBezTo>
                        <a:pt x="15371" y="3460"/>
                        <a:pt x="15576" y="3915"/>
                        <a:pt x="16022" y="4174"/>
                      </a:cubicBezTo>
                      <a:cubicBezTo>
                        <a:pt x="16242" y="4299"/>
                        <a:pt x="16477" y="4363"/>
                        <a:pt x="16709" y="4363"/>
                      </a:cubicBezTo>
                      <a:cubicBezTo>
                        <a:pt x="16957" y="4363"/>
                        <a:pt x="17202" y="4290"/>
                        <a:pt x="17423" y="4138"/>
                      </a:cubicBezTo>
                      <a:cubicBezTo>
                        <a:pt x="17548" y="4111"/>
                        <a:pt x="17682" y="4067"/>
                        <a:pt x="17815" y="4013"/>
                      </a:cubicBezTo>
                      <a:cubicBezTo>
                        <a:pt x="18101" y="3960"/>
                        <a:pt x="18324" y="3808"/>
                        <a:pt x="18306" y="3469"/>
                      </a:cubicBezTo>
                      <a:cubicBezTo>
                        <a:pt x="18279" y="3112"/>
                        <a:pt x="18047" y="2889"/>
                        <a:pt x="17708" y="2862"/>
                      </a:cubicBezTo>
                      <a:cubicBezTo>
                        <a:pt x="17771" y="2737"/>
                        <a:pt x="17896" y="2648"/>
                        <a:pt x="18047" y="2604"/>
                      </a:cubicBezTo>
                      <a:cubicBezTo>
                        <a:pt x="18124" y="2581"/>
                        <a:pt x="18212" y="2569"/>
                        <a:pt x="18301" y="2569"/>
                      </a:cubicBezTo>
                      <a:cubicBezTo>
                        <a:pt x="18421" y="2569"/>
                        <a:pt x="18543" y="2590"/>
                        <a:pt x="18645" y="2630"/>
                      </a:cubicBezTo>
                      <a:cubicBezTo>
                        <a:pt x="18203" y="3007"/>
                        <a:pt x="18633" y="3948"/>
                        <a:pt x="19286" y="3948"/>
                      </a:cubicBezTo>
                      <a:cubicBezTo>
                        <a:pt x="19344" y="3948"/>
                        <a:pt x="19404" y="3940"/>
                        <a:pt x="19466" y="3924"/>
                      </a:cubicBezTo>
                      <a:cubicBezTo>
                        <a:pt x="19604" y="3985"/>
                        <a:pt x="19749" y="4020"/>
                        <a:pt x="19892" y="4020"/>
                      </a:cubicBezTo>
                      <a:cubicBezTo>
                        <a:pt x="19998" y="4020"/>
                        <a:pt x="20104" y="4001"/>
                        <a:pt x="20206" y="3960"/>
                      </a:cubicBezTo>
                      <a:cubicBezTo>
                        <a:pt x="20233" y="3963"/>
                        <a:pt x="20259" y="3964"/>
                        <a:pt x="20286" y="3964"/>
                      </a:cubicBezTo>
                      <a:cubicBezTo>
                        <a:pt x="20573" y="3964"/>
                        <a:pt x="20855" y="3790"/>
                        <a:pt x="20929" y="3496"/>
                      </a:cubicBezTo>
                      <a:cubicBezTo>
                        <a:pt x="20996" y="3253"/>
                        <a:pt x="20780" y="2947"/>
                        <a:pt x="20525" y="2947"/>
                      </a:cubicBezTo>
                      <a:cubicBezTo>
                        <a:pt x="20508" y="2947"/>
                        <a:pt x="20491" y="2949"/>
                        <a:pt x="20474" y="2952"/>
                      </a:cubicBezTo>
                      <a:cubicBezTo>
                        <a:pt x="20591" y="2711"/>
                        <a:pt x="20875" y="2628"/>
                        <a:pt x="21163" y="2628"/>
                      </a:cubicBezTo>
                      <a:cubicBezTo>
                        <a:pt x="21312" y="2628"/>
                        <a:pt x="21461" y="2650"/>
                        <a:pt x="21589" y="2684"/>
                      </a:cubicBezTo>
                      <a:cubicBezTo>
                        <a:pt x="21518" y="2728"/>
                        <a:pt x="21455" y="2773"/>
                        <a:pt x="21402" y="2836"/>
                      </a:cubicBezTo>
                      <a:cubicBezTo>
                        <a:pt x="21241" y="2969"/>
                        <a:pt x="21089" y="3059"/>
                        <a:pt x="21018" y="3255"/>
                      </a:cubicBezTo>
                      <a:cubicBezTo>
                        <a:pt x="20947" y="3460"/>
                        <a:pt x="20965" y="3656"/>
                        <a:pt x="21063" y="3844"/>
                      </a:cubicBezTo>
                      <a:cubicBezTo>
                        <a:pt x="21170" y="4040"/>
                        <a:pt x="21366" y="4138"/>
                        <a:pt x="21562" y="4200"/>
                      </a:cubicBezTo>
                      <a:cubicBezTo>
                        <a:pt x="21607" y="4218"/>
                        <a:pt x="21669" y="4227"/>
                        <a:pt x="21732" y="4236"/>
                      </a:cubicBezTo>
                      <a:cubicBezTo>
                        <a:pt x="21928" y="5021"/>
                        <a:pt x="21875" y="5762"/>
                        <a:pt x="21357" y="6422"/>
                      </a:cubicBezTo>
                      <a:cubicBezTo>
                        <a:pt x="20911" y="6975"/>
                        <a:pt x="20233" y="7127"/>
                        <a:pt x="19564" y="7243"/>
                      </a:cubicBezTo>
                      <a:cubicBezTo>
                        <a:pt x="19519" y="7216"/>
                        <a:pt x="19475" y="7189"/>
                        <a:pt x="19421" y="7162"/>
                      </a:cubicBezTo>
                      <a:cubicBezTo>
                        <a:pt x="18083" y="6368"/>
                        <a:pt x="16611" y="5797"/>
                        <a:pt x="15157" y="5289"/>
                      </a:cubicBezTo>
                      <a:cubicBezTo>
                        <a:pt x="14248" y="4970"/>
                        <a:pt x="13239" y="4792"/>
                        <a:pt x="12231" y="4792"/>
                      </a:cubicBezTo>
                      <a:cubicBezTo>
                        <a:pt x="10587" y="4792"/>
                        <a:pt x="8947" y="5266"/>
                        <a:pt x="7752" y="6377"/>
                      </a:cubicBezTo>
                      <a:cubicBezTo>
                        <a:pt x="6843" y="6449"/>
                        <a:pt x="5942" y="6645"/>
                        <a:pt x="5156" y="7002"/>
                      </a:cubicBezTo>
                      <a:cubicBezTo>
                        <a:pt x="4104" y="7483"/>
                        <a:pt x="3069" y="8081"/>
                        <a:pt x="2257" y="8920"/>
                      </a:cubicBezTo>
                      <a:cubicBezTo>
                        <a:pt x="1615" y="9589"/>
                        <a:pt x="1088" y="10409"/>
                        <a:pt x="687" y="11239"/>
                      </a:cubicBezTo>
                      <a:cubicBezTo>
                        <a:pt x="196" y="12247"/>
                        <a:pt x="0" y="13639"/>
                        <a:pt x="428" y="14709"/>
                      </a:cubicBezTo>
                      <a:cubicBezTo>
                        <a:pt x="441" y="14739"/>
                        <a:pt x="471" y="14754"/>
                        <a:pt x="499" y="14754"/>
                      </a:cubicBezTo>
                      <a:cubicBezTo>
                        <a:pt x="530" y="14754"/>
                        <a:pt x="558" y="14734"/>
                        <a:pt x="553" y="14692"/>
                      </a:cubicBezTo>
                      <a:cubicBezTo>
                        <a:pt x="518" y="14076"/>
                        <a:pt x="562" y="13443"/>
                        <a:pt x="687" y="12845"/>
                      </a:cubicBezTo>
                      <a:cubicBezTo>
                        <a:pt x="874" y="11971"/>
                        <a:pt x="1517" y="11105"/>
                        <a:pt x="2159" y="10508"/>
                      </a:cubicBezTo>
                      <a:cubicBezTo>
                        <a:pt x="2516" y="10169"/>
                        <a:pt x="3006" y="9892"/>
                        <a:pt x="3497" y="9669"/>
                      </a:cubicBezTo>
                      <a:lnTo>
                        <a:pt x="3497" y="9669"/>
                      </a:lnTo>
                      <a:cubicBezTo>
                        <a:pt x="2980" y="10035"/>
                        <a:pt x="2578" y="10427"/>
                        <a:pt x="2302" y="11034"/>
                      </a:cubicBezTo>
                      <a:cubicBezTo>
                        <a:pt x="1981" y="11703"/>
                        <a:pt x="1918" y="12381"/>
                        <a:pt x="1954" y="13121"/>
                      </a:cubicBezTo>
                      <a:cubicBezTo>
                        <a:pt x="2007" y="14174"/>
                        <a:pt x="2846" y="14959"/>
                        <a:pt x="3720" y="15441"/>
                      </a:cubicBezTo>
                      <a:cubicBezTo>
                        <a:pt x="3725" y="15444"/>
                        <a:pt x="3729" y="15445"/>
                        <a:pt x="3733" y="15445"/>
                      </a:cubicBezTo>
                      <a:cubicBezTo>
                        <a:pt x="3754" y="15445"/>
                        <a:pt x="3769" y="15413"/>
                        <a:pt x="3747" y="15405"/>
                      </a:cubicBezTo>
                      <a:cubicBezTo>
                        <a:pt x="2944" y="14897"/>
                        <a:pt x="2168" y="14103"/>
                        <a:pt x="2088" y="13121"/>
                      </a:cubicBezTo>
                      <a:cubicBezTo>
                        <a:pt x="1963" y="11676"/>
                        <a:pt x="2543" y="10525"/>
                        <a:pt x="3613" y="9615"/>
                      </a:cubicBezTo>
                      <a:cubicBezTo>
                        <a:pt x="3863" y="9508"/>
                        <a:pt x="4122" y="9410"/>
                        <a:pt x="4362" y="9339"/>
                      </a:cubicBezTo>
                      <a:cubicBezTo>
                        <a:pt x="4505" y="9294"/>
                        <a:pt x="4666" y="9268"/>
                        <a:pt x="4817" y="9250"/>
                      </a:cubicBezTo>
                      <a:lnTo>
                        <a:pt x="4817" y="9250"/>
                      </a:lnTo>
                      <a:cubicBezTo>
                        <a:pt x="4273" y="9464"/>
                        <a:pt x="3827" y="10186"/>
                        <a:pt x="3586" y="10632"/>
                      </a:cubicBezTo>
                      <a:cubicBezTo>
                        <a:pt x="3238" y="11257"/>
                        <a:pt x="3096" y="11997"/>
                        <a:pt x="3140" y="12702"/>
                      </a:cubicBezTo>
                      <a:cubicBezTo>
                        <a:pt x="3238" y="14344"/>
                        <a:pt x="4603" y="15825"/>
                        <a:pt x="6111" y="16351"/>
                      </a:cubicBezTo>
                      <a:cubicBezTo>
                        <a:pt x="6114" y="16352"/>
                        <a:pt x="6116" y="16352"/>
                        <a:pt x="6119" y="16352"/>
                      </a:cubicBezTo>
                      <a:cubicBezTo>
                        <a:pt x="6148" y="16352"/>
                        <a:pt x="6153" y="16306"/>
                        <a:pt x="6120" y="16297"/>
                      </a:cubicBezTo>
                      <a:cubicBezTo>
                        <a:pt x="4817" y="15744"/>
                        <a:pt x="3720" y="14531"/>
                        <a:pt x="3372" y="13148"/>
                      </a:cubicBezTo>
                      <a:cubicBezTo>
                        <a:pt x="3194" y="12479"/>
                        <a:pt x="3310" y="11774"/>
                        <a:pt x="3533" y="11132"/>
                      </a:cubicBezTo>
                      <a:cubicBezTo>
                        <a:pt x="3649" y="10802"/>
                        <a:pt x="3836" y="10508"/>
                        <a:pt x="4032" y="10213"/>
                      </a:cubicBezTo>
                      <a:cubicBezTo>
                        <a:pt x="4264" y="9856"/>
                        <a:pt x="4630" y="9285"/>
                        <a:pt x="5085" y="9232"/>
                      </a:cubicBezTo>
                      <a:cubicBezTo>
                        <a:pt x="5094" y="9232"/>
                        <a:pt x="5094" y="9223"/>
                        <a:pt x="5103" y="9223"/>
                      </a:cubicBezTo>
                      <a:cubicBezTo>
                        <a:pt x="5210" y="9214"/>
                        <a:pt x="5317" y="9214"/>
                        <a:pt x="5424" y="9205"/>
                      </a:cubicBezTo>
                      <a:cubicBezTo>
                        <a:pt x="5540" y="9205"/>
                        <a:pt x="5790" y="9232"/>
                        <a:pt x="6049" y="9294"/>
                      </a:cubicBezTo>
                      <a:cubicBezTo>
                        <a:pt x="5299" y="9401"/>
                        <a:pt x="4817" y="10124"/>
                        <a:pt x="4514" y="10784"/>
                      </a:cubicBezTo>
                      <a:cubicBezTo>
                        <a:pt x="4157" y="11569"/>
                        <a:pt x="3925" y="12533"/>
                        <a:pt x="4166" y="13380"/>
                      </a:cubicBezTo>
                      <a:cubicBezTo>
                        <a:pt x="4577" y="14790"/>
                        <a:pt x="5772" y="16244"/>
                        <a:pt x="7182" y="16726"/>
                      </a:cubicBezTo>
                      <a:cubicBezTo>
                        <a:pt x="7187" y="16728"/>
                        <a:pt x="7191" y="16729"/>
                        <a:pt x="7195" y="16729"/>
                      </a:cubicBezTo>
                      <a:cubicBezTo>
                        <a:pt x="7221" y="16729"/>
                        <a:pt x="7230" y="16687"/>
                        <a:pt x="7199" y="16672"/>
                      </a:cubicBezTo>
                      <a:cubicBezTo>
                        <a:pt x="5906" y="16137"/>
                        <a:pt x="4907" y="14843"/>
                        <a:pt x="4416" y="13567"/>
                      </a:cubicBezTo>
                      <a:cubicBezTo>
                        <a:pt x="4122" y="12800"/>
                        <a:pt x="4291" y="11988"/>
                        <a:pt x="4532" y="11230"/>
                      </a:cubicBezTo>
                      <a:cubicBezTo>
                        <a:pt x="4782" y="10454"/>
                        <a:pt x="5308" y="9508"/>
                        <a:pt x="6182" y="9321"/>
                      </a:cubicBezTo>
                      <a:cubicBezTo>
                        <a:pt x="6343" y="9375"/>
                        <a:pt x="6655" y="9562"/>
                        <a:pt x="6735" y="9624"/>
                      </a:cubicBezTo>
                      <a:cubicBezTo>
                        <a:pt x="6807" y="9687"/>
                        <a:pt x="6834" y="9758"/>
                        <a:pt x="6834" y="9758"/>
                      </a:cubicBezTo>
                      <a:cubicBezTo>
                        <a:pt x="6834" y="9758"/>
                        <a:pt x="6771" y="9687"/>
                        <a:pt x="6700" y="9660"/>
                      </a:cubicBezTo>
                      <a:cubicBezTo>
                        <a:pt x="6656" y="9641"/>
                        <a:pt x="6578" y="9618"/>
                        <a:pt x="6495" y="9618"/>
                      </a:cubicBezTo>
                      <a:cubicBezTo>
                        <a:pt x="6459" y="9618"/>
                        <a:pt x="6422" y="9623"/>
                        <a:pt x="6388" y="9633"/>
                      </a:cubicBezTo>
                      <a:cubicBezTo>
                        <a:pt x="6173" y="9687"/>
                        <a:pt x="5986" y="9910"/>
                        <a:pt x="5906" y="10133"/>
                      </a:cubicBezTo>
                      <a:cubicBezTo>
                        <a:pt x="5826" y="10383"/>
                        <a:pt x="5933" y="10615"/>
                        <a:pt x="6111" y="10784"/>
                      </a:cubicBezTo>
                      <a:cubicBezTo>
                        <a:pt x="5415" y="11899"/>
                        <a:pt x="5674" y="13291"/>
                        <a:pt x="6370" y="14335"/>
                      </a:cubicBezTo>
                      <a:cubicBezTo>
                        <a:pt x="7066" y="15370"/>
                        <a:pt x="8243" y="16137"/>
                        <a:pt x="9474" y="16404"/>
                      </a:cubicBezTo>
                      <a:cubicBezTo>
                        <a:pt x="9117" y="16966"/>
                        <a:pt x="8885" y="17582"/>
                        <a:pt x="8939" y="18296"/>
                      </a:cubicBezTo>
                      <a:cubicBezTo>
                        <a:pt x="8939" y="18340"/>
                        <a:pt x="8972" y="18365"/>
                        <a:pt x="9006" y="18365"/>
                      </a:cubicBezTo>
                      <a:cubicBezTo>
                        <a:pt x="9033" y="18365"/>
                        <a:pt x="9061" y="18349"/>
                        <a:pt x="9073" y="18313"/>
                      </a:cubicBezTo>
                      <a:cubicBezTo>
                        <a:pt x="9224" y="17796"/>
                        <a:pt x="9483" y="17288"/>
                        <a:pt x="9822" y="16859"/>
                      </a:cubicBezTo>
                      <a:cubicBezTo>
                        <a:pt x="10054" y="16574"/>
                        <a:pt x="10357" y="16342"/>
                        <a:pt x="10652" y="16110"/>
                      </a:cubicBezTo>
                      <a:lnTo>
                        <a:pt x="10652" y="16110"/>
                      </a:lnTo>
                      <a:cubicBezTo>
                        <a:pt x="10134" y="16734"/>
                        <a:pt x="9751" y="17555"/>
                        <a:pt x="9920" y="18367"/>
                      </a:cubicBezTo>
                      <a:cubicBezTo>
                        <a:pt x="9924" y="18385"/>
                        <a:pt x="9936" y="18393"/>
                        <a:pt x="9949" y="18393"/>
                      </a:cubicBezTo>
                      <a:cubicBezTo>
                        <a:pt x="9968" y="18393"/>
                        <a:pt x="9988" y="18376"/>
                        <a:pt x="9983" y="18349"/>
                      </a:cubicBezTo>
                      <a:cubicBezTo>
                        <a:pt x="9831" y="17484"/>
                        <a:pt x="10375" y="16538"/>
                        <a:pt x="10937" y="15887"/>
                      </a:cubicBezTo>
                      <a:cubicBezTo>
                        <a:pt x="10991" y="15851"/>
                        <a:pt x="11035" y="15816"/>
                        <a:pt x="11071" y="15780"/>
                      </a:cubicBezTo>
                      <a:cubicBezTo>
                        <a:pt x="11446" y="15477"/>
                        <a:pt x="11892" y="15191"/>
                        <a:pt x="12347" y="14977"/>
                      </a:cubicBezTo>
                      <a:lnTo>
                        <a:pt x="12347" y="14977"/>
                      </a:lnTo>
                      <a:cubicBezTo>
                        <a:pt x="11803" y="15361"/>
                        <a:pt x="11464" y="15878"/>
                        <a:pt x="11321" y="16610"/>
                      </a:cubicBezTo>
                      <a:cubicBezTo>
                        <a:pt x="11151" y="17484"/>
                        <a:pt x="11562" y="18233"/>
                        <a:pt x="12320" y="18652"/>
                      </a:cubicBezTo>
                      <a:lnTo>
                        <a:pt x="12329" y="18652"/>
                      </a:lnTo>
                      <a:cubicBezTo>
                        <a:pt x="10848" y="19009"/>
                        <a:pt x="9430" y="19705"/>
                        <a:pt x="8038" y="20321"/>
                      </a:cubicBezTo>
                      <a:cubicBezTo>
                        <a:pt x="7057" y="20749"/>
                        <a:pt x="6138" y="21141"/>
                        <a:pt x="5067" y="21293"/>
                      </a:cubicBezTo>
                      <a:cubicBezTo>
                        <a:pt x="4407" y="21391"/>
                        <a:pt x="3729" y="21436"/>
                        <a:pt x="3051" y="21445"/>
                      </a:cubicBezTo>
                      <a:cubicBezTo>
                        <a:pt x="2534" y="21445"/>
                        <a:pt x="1972" y="21445"/>
                        <a:pt x="1481" y="21257"/>
                      </a:cubicBezTo>
                      <a:cubicBezTo>
                        <a:pt x="1478" y="21256"/>
                        <a:pt x="1476" y="21256"/>
                        <a:pt x="1474" y="21256"/>
                      </a:cubicBezTo>
                      <a:cubicBezTo>
                        <a:pt x="1461" y="21256"/>
                        <a:pt x="1457" y="21276"/>
                        <a:pt x="1472" y="21284"/>
                      </a:cubicBezTo>
                      <a:cubicBezTo>
                        <a:pt x="1919" y="21462"/>
                        <a:pt x="2425" y="21510"/>
                        <a:pt x="2929" y="21510"/>
                      </a:cubicBezTo>
                      <a:cubicBezTo>
                        <a:pt x="3259" y="21510"/>
                        <a:pt x="3588" y="21489"/>
                        <a:pt x="3899" y="21471"/>
                      </a:cubicBezTo>
                      <a:cubicBezTo>
                        <a:pt x="4710" y="21436"/>
                        <a:pt x="5576" y="21356"/>
                        <a:pt x="6361" y="21106"/>
                      </a:cubicBezTo>
                      <a:cubicBezTo>
                        <a:pt x="8118" y="20544"/>
                        <a:pt x="9760" y="19607"/>
                        <a:pt x="11499" y="18991"/>
                      </a:cubicBezTo>
                      <a:cubicBezTo>
                        <a:pt x="12372" y="18678"/>
                        <a:pt x="13271" y="18530"/>
                        <a:pt x="14165" y="18530"/>
                      </a:cubicBezTo>
                      <a:cubicBezTo>
                        <a:pt x="15968" y="18530"/>
                        <a:pt x="17752" y="19131"/>
                        <a:pt x="19261" y="20187"/>
                      </a:cubicBezTo>
                      <a:cubicBezTo>
                        <a:pt x="19439" y="20312"/>
                        <a:pt x="19626" y="20428"/>
                        <a:pt x="19814" y="20544"/>
                      </a:cubicBezTo>
                      <a:cubicBezTo>
                        <a:pt x="18752" y="20196"/>
                        <a:pt x="17744" y="19687"/>
                        <a:pt x="16665" y="19384"/>
                      </a:cubicBezTo>
                      <a:cubicBezTo>
                        <a:pt x="16061" y="19213"/>
                        <a:pt x="15435" y="19086"/>
                        <a:pt x="14814" y="19086"/>
                      </a:cubicBezTo>
                      <a:cubicBezTo>
                        <a:pt x="14756" y="19086"/>
                        <a:pt x="14698" y="19087"/>
                        <a:pt x="14640" y="19090"/>
                      </a:cubicBezTo>
                      <a:cubicBezTo>
                        <a:pt x="13801" y="19116"/>
                        <a:pt x="12962" y="19446"/>
                        <a:pt x="12204" y="19785"/>
                      </a:cubicBezTo>
                      <a:cubicBezTo>
                        <a:pt x="10572" y="20499"/>
                        <a:pt x="9037" y="21391"/>
                        <a:pt x="7369" y="22025"/>
                      </a:cubicBezTo>
                      <a:cubicBezTo>
                        <a:pt x="6785" y="22242"/>
                        <a:pt x="6137" y="22343"/>
                        <a:pt x="5484" y="22343"/>
                      </a:cubicBezTo>
                      <a:cubicBezTo>
                        <a:pt x="4639" y="22343"/>
                        <a:pt x="3786" y="22175"/>
                        <a:pt x="3051" y="21873"/>
                      </a:cubicBezTo>
                      <a:cubicBezTo>
                        <a:pt x="3049" y="21872"/>
                        <a:pt x="3046" y="21872"/>
                        <a:pt x="3044" y="21872"/>
                      </a:cubicBezTo>
                      <a:cubicBezTo>
                        <a:pt x="3020" y="21872"/>
                        <a:pt x="3000" y="21910"/>
                        <a:pt x="3024" y="21926"/>
                      </a:cubicBezTo>
                      <a:cubicBezTo>
                        <a:pt x="3783" y="22247"/>
                        <a:pt x="4719" y="22441"/>
                        <a:pt x="5617" y="22441"/>
                      </a:cubicBezTo>
                      <a:cubicBezTo>
                        <a:pt x="6071" y="22441"/>
                        <a:pt x="6516" y="22391"/>
                        <a:pt x="6923" y="22283"/>
                      </a:cubicBezTo>
                      <a:cubicBezTo>
                        <a:pt x="8413" y="21891"/>
                        <a:pt x="9849" y="21079"/>
                        <a:pt x="11223" y="20392"/>
                      </a:cubicBezTo>
                      <a:cubicBezTo>
                        <a:pt x="12151" y="19919"/>
                        <a:pt x="13096" y="19482"/>
                        <a:pt x="14131" y="19277"/>
                      </a:cubicBezTo>
                      <a:cubicBezTo>
                        <a:pt x="14365" y="19230"/>
                        <a:pt x="14599" y="19209"/>
                        <a:pt x="14833" y="19209"/>
                      </a:cubicBezTo>
                      <a:cubicBezTo>
                        <a:pt x="15395" y="19209"/>
                        <a:pt x="15956" y="19326"/>
                        <a:pt x="16504" y="19464"/>
                      </a:cubicBezTo>
                      <a:cubicBezTo>
                        <a:pt x="17093" y="19625"/>
                        <a:pt x="17664" y="19839"/>
                        <a:pt x="18235" y="20053"/>
                      </a:cubicBezTo>
                      <a:cubicBezTo>
                        <a:pt x="17861" y="20002"/>
                        <a:pt x="17493" y="19974"/>
                        <a:pt x="17127" y="19974"/>
                      </a:cubicBezTo>
                      <a:cubicBezTo>
                        <a:pt x="16539" y="19974"/>
                        <a:pt x="15956" y="20045"/>
                        <a:pt x="15362" y="20205"/>
                      </a:cubicBezTo>
                      <a:cubicBezTo>
                        <a:pt x="14202" y="20508"/>
                        <a:pt x="13078" y="20990"/>
                        <a:pt x="11963" y="21427"/>
                      </a:cubicBezTo>
                      <a:cubicBezTo>
                        <a:pt x="10750" y="21900"/>
                        <a:pt x="9528" y="22328"/>
                        <a:pt x="8234" y="22471"/>
                      </a:cubicBezTo>
                      <a:cubicBezTo>
                        <a:pt x="7744" y="22533"/>
                        <a:pt x="7244" y="22622"/>
                        <a:pt x="6744" y="22649"/>
                      </a:cubicBezTo>
                      <a:cubicBezTo>
                        <a:pt x="6307" y="22671"/>
                        <a:pt x="5847" y="22767"/>
                        <a:pt x="5391" y="22767"/>
                      </a:cubicBezTo>
                      <a:cubicBezTo>
                        <a:pt x="5280" y="22767"/>
                        <a:pt x="5169" y="22761"/>
                        <a:pt x="5058" y="22747"/>
                      </a:cubicBezTo>
                      <a:lnTo>
                        <a:pt x="5049" y="22747"/>
                      </a:lnTo>
                      <a:cubicBezTo>
                        <a:pt x="5040" y="22738"/>
                        <a:pt x="5023" y="22738"/>
                        <a:pt x="5014" y="22729"/>
                      </a:cubicBezTo>
                      <a:cubicBezTo>
                        <a:pt x="5012" y="22728"/>
                        <a:pt x="5010" y="22727"/>
                        <a:pt x="5008" y="22727"/>
                      </a:cubicBezTo>
                      <a:cubicBezTo>
                        <a:pt x="4999" y="22727"/>
                        <a:pt x="4989" y="22740"/>
                        <a:pt x="4996" y="22747"/>
                      </a:cubicBezTo>
                      <a:cubicBezTo>
                        <a:pt x="5656" y="23291"/>
                        <a:pt x="6878" y="23184"/>
                        <a:pt x="7672" y="23220"/>
                      </a:cubicBezTo>
                      <a:cubicBezTo>
                        <a:pt x="7836" y="23225"/>
                        <a:pt x="8000" y="23228"/>
                        <a:pt x="8163" y="23228"/>
                      </a:cubicBezTo>
                      <a:cubicBezTo>
                        <a:pt x="9355" y="23228"/>
                        <a:pt x="10514" y="23079"/>
                        <a:pt x="11660" y="22703"/>
                      </a:cubicBezTo>
                      <a:cubicBezTo>
                        <a:pt x="13212" y="22185"/>
                        <a:pt x="14640" y="21338"/>
                        <a:pt x="16219" y="20865"/>
                      </a:cubicBezTo>
                      <a:cubicBezTo>
                        <a:pt x="16860" y="20671"/>
                        <a:pt x="17502" y="20588"/>
                        <a:pt x="18144" y="20588"/>
                      </a:cubicBezTo>
                      <a:cubicBezTo>
                        <a:pt x="18950" y="20588"/>
                        <a:pt x="19755" y="20719"/>
                        <a:pt x="20554" y="20927"/>
                      </a:cubicBezTo>
                      <a:cubicBezTo>
                        <a:pt x="21330" y="21302"/>
                        <a:pt x="22160" y="21605"/>
                        <a:pt x="22945" y="21882"/>
                      </a:cubicBezTo>
                      <a:cubicBezTo>
                        <a:pt x="23257" y="21989"/>
                        <a:pt x="23578" y="22096"/>
                        <a:pt x="23900" y="22194"/>
                      </a:cubicBezTo>
                      <a:cubicBezTo>
                        <a:pt x="23159" y="22042"/>
                        <a:pt x="22419" y="21918"/>
                        <a:pt x="21687" y="21828"/>
                      </a:cubicBezTo>
                      <a:cubicBezTo>
                        <a:pt x="21280" y="21781"/>
                        <a:pt x="20871" y="21759"/>
                        <a:pt x="20463" y="21759"/>
                      </a:cubicBezTo>
                      <a:cubicBezTo>
                        <a:pt x="19412" y="21759"/>
                        <a:pt x="18361" y="21902"/>
                        <a:pt x="17334" y="22114"/>
                      </a:cubicBezTo>
                      <a:cubicBezTo>
                        <a:pt x="15897" y="22417"/>
                        <a:pt x="14524" y="22881"/>
                        <a:pt x="13141" y="23372"/>
                      </a:cubicBezTo>
                      <a:cubicBezTo>
                        <a:pt x="12436" y="23621"/>
                        <a:pt x="11731" y="23889"/>
                        <a:pt x="11000" y="24076"/>
                      </a:cubicBezTo>
                      <a:cubicBezTo>
                        <a:pt x="10526" y="24198"/>
                        <a:pt x="9949" y="24328"/>
                        <a:pt x="9400" y="24328"/>
                      </a:cubicBezTo>
                      <a:cubicBezTo>
                        <a:pt x="9143" y="24328"/>
                        <a:pt x="8893" y="24299"/>
                        <a:pt x="8662" y="24228"/>
                      </a:cubicBezTo>
                      <a:cubicBezTo>
                        <a:pt x="8654" y="24228"/>
                        <a:pt x="8654" y="24246"/>
                        <a:pt x="8662" y="24246"/>
                      </a:cubicBezTo>
                      <a:cubicBezTo>
                        <a:pt x="8975" y="24371"/>
                        <a:pt x="9312" y="24421"/>
                        <a:pt x="9657" y="24421"/>
                      </a:cubicBezTo>
                      <a:cubicBezTo>
                        <a:pt x="10573" y="24421"/>
                        <a:pt x="11554" y="24068"/>
                        <a:pt x="12338" y="23809"/>
                      </a:cubicBezTo>
                      <a:cubicBezTo>
                        <a:pt x="13783" y="23336"/>
                        <a:pt x="15210" y="22774"/>
                        <a:pt x="16682" y="22435"/>
                      </a:cubicBezTo>
                      <a:cubicBezTo>
                        <a:pt x="17999" y="22136"/>
                        <a:pt x="19301" y="21934"/>
                        <a:pt x="20638" y="21934"/>
                      </a:cubicBezTo>
                      <a:cubicBezTo>
                        <a:pt x="20815" y="21934"/>
                        <a:pt x="20992" y="21937"/>
                        <a:pt x="21170" y="21944"/>
                      </a:cubicBezTo>
                      <a:cubicBezTo>
                        <a:pt x="21919" y="21980"/>
                        <a:pt x="22668" y="22114"/>
                        <a:pt x="23409" y="22257"/>
                      </a:cubicBezTo>
                      <a:cubicBezTo>
                        <a:pt x="23909" y="22355"/>
                        <a:pt x="24408" y="22408"/>
                        <a:pt x="24908" y="22480"/>
                      </a:cubicBezTo>
                      <a:cubicBezTo>
                        <a:pt x="25984" y="22749"/>
                        <a:pt x="27097" y="22927"/>
                        <a:pt x="28195" y="22927"/>
                      </a:cubicBezTo>
                      <a:cubicBezTo>
                        <a:pt x="29134" y="22927"/>
                        <a:pt x="30063" y="22796"/>
                        <a:pt x="30947" y="22480"/>
                      </a:cubicBezTo>
                      <a:cubicBezTo>
                        <a:pt x="30971" y="22472"/>
                        <a:pt x="30967" y="22442"/>
                        <a:pt x="30946" y="22442"/>
                      </a:cubicBezTo>
                      <a:cubicBezTo>
                        <a:pt x="30944" y="22442"/>
                        <a:pt x="30941" y="22443"/>
                        <a:pt x="30938" y="22444"/>
                      </a:cubicBezTo>
                      <a:cubicBezTo>
                        <a:pt x="30104" y="22725"/>
                        <a:pt x="29233" y="22838"/>
                        <a:pt x="28356" y="22838"/>
                      </a:cubicBezTo>
                      <a:cubicBezTo>
                        <a:pt x="27087" y="22838"/>
                        <a:pt x="25804" y="22600"/>
                        <a:pt x="24595" y="22283"/>
                      </a:cubicBezTo>
                      <a:cubicBezTo>
                        <a:pt x="22945" y="21855"/>
                        <a:pt x="21312" y="21222"/>
                        <a:pt x="19814" y="20401"/>
                      </a:cubicBezTo>
                      <a:cubicBezTo>
                        <a:pt x="19323" y="20133"/>
                        <a:pt x="18859" y="19821"/>
                        <a:pt x="18377" y="19545"/>
                      </a:cubicBezTo>
                      <a:lnTo>
                        <a:pt x="18377" y="19545"/>
                      </a:lnTo>
                      <a:cubicBezTo>
                        <a:pt x="18825" y="19656"/>
                        <a:pt x="19304" y="19683"/>
                        <a:pt x="19776" y="19683"/>
                      </a:cubicBezTo>
                      <a:cubicBezTo>
                        <a:pt x="20170" y="19683"/>
                        <a:pt x="20559" y="19665"/>
                        <a:pt x="20920" y="19661"/>
                      </a:cubicBezTo>
                      <a:cubicBezTo>
                        <a:pt x="20948" y="19660"/>
                        <a:pt x="20976" y="19660"/>
                        <a:pt x="21004" y="19660"/>
                      </a:cubicBezTo>
                      <a:cubicBezTo>
                        <a:pt x="22499" y="19660"/>
                        <a:pt x="23935" y="20123"/>
                        <a:pt x="25354" y="20544"/>
                      </a:cubicBezTo>
                      <a:cubicBezTo>
                        <a:pt x="26638" y="20918"/>
                        <a:pt x="27816" y="21516"/>
                        <a:pt x="29163" y="21677"/>
                      </a:cubicBezTo>
                      <a:cubicBezTo>
                        <a:pt x="29456" y="21710"/>
                        <a:pt x="29814" y="21746"/>
                        <a:pt x="30180" y="21746"/>
                      </a:cubicBezTo>
                      <a:cubicBezTo>
                        <a:pt x="30785" y="21746"/>
                        <a:pt x="31411" y="21648"/>
                        <a:pt x="31795" y="21275"/>
                      </a:cubicBezTo>
                      <a:cubicBezTo>
                        <a:pt x="31801" y="21269"/>
                        <a:pt x="31798" y="21263"/>
                        <a:pt x="31793" y="21263"/>
                      </a:cubicBezTo>
                      <a:cubicBezTo>
                        <a:pt x="31791" y="21263"/>
                        <a:pt x="31788" y="21264"/>
                        <a:pt x="31786" y="21266"/>
                      </a:cubicBezTo>
                      <a:cubicBezTo>
                        <a:pt x="31366" y="21623"/>
                        <a:pt x="30751" y="21605"/>
                        <a:pt x="30234" y="21614"/>
                      </a:cubicBezTo>
                      <a:cubicBezTo>
                        <a:pt x="30200" y="21615"/>
                        <a:pt x="30166" y="21615"/>
                        <a:pt x="30132" y="21615"/>
                      </a:cubicBezTo>
                      <a:cubicBezTo>
                        <a:pt x="29559" y="21615"/>
                        <a:pt x="28987" y="21544"/>
                        <a:pt x="28431" y="21418"/>
                      </a:cubicBezTo>
                      <a:cubicBezTo>
                        <a:pt x="27165" y="21141"/>
                        <a:pt x="25969" y="20588"/>
                        <a:pt x="24729" y="20223"/>
                      </a:cubicBezTo>
                      <a:cubicBezTo>
                        <a:pt x="23489" y="19857"/>
                        <a:pt x="22214" y="19562"/>
                        <a:pt x="20920" y="19553"/>
                      </a:cubicBezTo>
                      <a:cubicBezTo>
                        <a:pt x="20450" y="19553"/>
                        <a:pt x="19935" y="19596"/>
                        <a:pt x="19422" y="19596"/>
                      </a:cubicBezTo>
                      <a:cubicBezTo>
                        <a:pt x="19029" y="19596"/>
                        <a:pt x="18638" y="19571"/>
                        <a:pt x="18270" y="19482"/>
                      </a:cubicBezTo>
                      <a:cubicBezTo>
                        <a:pt x="18083" y="19375"/>
                        <a:pt x="17896" y="19277"/>
                        <a:pt x="17691" y="19179"/>
                      </a:cubicBezTo>
                      <a:cubicBezTo>
                        <a:pt x="17557" y="19125"/>
                        <a:pt x="17423" y="19063"/>
                        <a:pt x="17289" y="19009"/>
                      </a:cubicBezTo>
                      <a:lnTo>
                        <a:pt x="17289" y="19009"/>
                      </a:lnTo>
                      <a:cubicBezTo>
                        <a:pt x="17731" y="19170"/>
                        <a:pt x="18217" y="19190"/>
                        <a:pt x="18693" y="19190"/>
                      </a:cubicBezTo>
                      <a:cubicBezTo>
                        <a:pt x="18851" y="19190"/>
                        <a:pt x="19009" y="19188"/>
                        <a:pt x="19163" y="19188"/>
                      </a:cubicBezTo>
                      <a:cubicBezTo>
                        <a:pt x="19202" y="19188"/>
                        <a:pt x="19241" y="19188"/>
                        <a:pt x="19280" y="19188"/>
                      </a:cubicBezTo>
                      <a:cubicBezTo>
                        <a:pt x="20080" y="19188"/>
                        <a:pt x="20887" y="19103"/>
                        <a:pt x="21678" y="19018"/>
                      </a:cubicBezTo>
                      <a:cubicBezTo>
                        <a:pt x="22105" y="18976"/>
                        <a:pt x="22530" y="18945"/>
                        <a:pt x="22953" y="18945"/>
                      </a:cubicBezTo>
                      <a:cubicBezTo>
                        <a:pt x="23326" y="18945"/>
                        <a:pt x="23698" y="18969"/>
                        <a:pt x="24069" y="19027"/>
                      </a:cubicBezTo>
                      <a:cubicBezTo>
                        <a:pt x="24792" y="19143"/>
                        <a:pt x="25479" y="19438"/>
                        <a:pt x="26148" y="19705"/>
                      </a:cubicBezTo>
                      <a:cubicBezTo>
                        <a:pt x="27272" y="20160"/>
                        <a:pt x="28360" y="20678"/>
                        <a:pt x="29573" y="20856"/>
                      </a:cubicBezTo>
                      <a:cubicBezTo>
                        <a:pt x="29926" y="20906"/>
                        <a:pt x="30324" y="20950"/>
                        <a:pt x="30723" y="20950"/>
                      </a:cubicBezTo>
                      <a:cubicBezTo>
                        <a:pt x="31395" y="20950"/>
                        <a:pt x="32072" y="20826"/>
                        <a:pt x="32553" y="20401"/>
                      </a:cubicBezTo>
                      <a:cubicBezTo>
                        <a:pt x="32567" y="20387"/>
                        <a:pt x="32553" y="20360"/>
                        <a:pt x="32537" y="20360"/>
                      </a:cubicBezTo>
                      <a:cubicBezTo>
                        <a:pt x="32533" y="20360"/>
                        <a:pt x="32530" y="20362"/>
                        <a:pt x="32526" y="20365"/>
                      </a:cubicBezTo>
                      <a:cubicBezTo>
                        <a:pt x="32050" y="20699"/>
                        <a:pt x="31414" y="20808"/>
                        <a:pt x="30770" y="20808"/>
                      </a:cubicBezTo>
                      <a:cubicBezTo>
                        <a:pt x="30207" y="20808"/>
                        <a:pt x="29637" y="20724"/>
                        <a:pt x="29163" y="20633"/>
                      </a:cubicBezTo>
                      <a:cubicBezTo>
                        <a:pt x="28039" y="20419"/>
                        <a:pt x="26995" y="19884"/>
                        <a:pt x="25934" y="19464"/>
                      </a:cubicBezTo>
                      <a:cubicBezTo>
                        <a:pt x="25336" y="19232"/>
                        <a:pt x="24738" y="19018"/>
                        <a:pt x="24105" y="18902"/>
                      </a:cubicBezTo>
                      <a:cubicBezTo>
                        <a:pt x="23765" y="18841"/>
                        <a:pt x="23419" y="18819"/>
                        <a:pt x="23072" y="18819"/>
                      </a:cubicBezTo>
                      <a:cubicBezTo>
                        <a:pt x="22708" y="18819"/>
                        <a:pt x="22342" y="18844"/>
                        <a:pt x="21982" y="18875"/>
                      </a:cubicBezTo>
                      <a:cubicBezTo>
                        <a:pt x="21223" y="18947"/>
                        <a:pt x="20456" y="19018"/>
                        <a:pt x="19689" y="19081"/>
                      </a:cubicBezTo>
                      <a:cubicBezTo>
                        <a:pt x="19328" y="19109"/>
                        <a:pt x="18918" y="19143"/>
                        <a:pt x="18508" y="19143"/>
                      </a:cubicBezTo>
                      <a:cubicBezTo>
                        <a:pt x="18017" y="19143"/>
                        <a:pt x="17524" y="19094"/>
                        <a:pt x="17111" y="18929"/>
                      </a:cubicBezTo>
                      <a:cubicBezTo>
                        <a:pt x="17111" y="18929"/>
                        <a:pt x="17111" y="18938"/>
                        <a:pt x="17111" y="18938"/>
                      </a:cubicBezTo>
                      <a:cubicBezTo>
                        <a:pt x="17135" y="18946"/>
                        <a:pt x="17151" y="18954"/>
                        <a:pt x="17174" y="18962"/>
                      </a:cubicBezTo>
                      <a:lnTo>
                        <a:pt x="17174" y="18962"/>
                      </a:lnTo>
                      <a:cubicBezTo>
                        <a:pt x="16918" y="18874"/>
                        <a:pt x="16662" y="18786"/>
                        <a:pt x="16406" y="18715"/>
                      </a:cubicBezTo>
                      <a:lnTo>
                        <a:pt x="16406" y="18715"/>
                      </a:lnTo>
                      <a:cubicBezTo>
                        <a:pt x="16488" y="18722"/>
                        <a:pt x="16569" y="18725"/>
                        <a:pt x="16652" y="18725"/>
                      </a:cubicBezTo>
                      <a:cubicBezTo>
                        <a:pt x="16785" y="18725"/>
                        <a:pt x="16919" y="18717"/>
                        <a:pt x="17057" y="18706"/>
                      </a:cubicBezTo>
                      <a:cubicBezTo>
                        <a:pt x="17151" y="18726"/>
                        <a:pt x="17246" y="18733"/>
                        <a:pt x="17340" y="18733"/>
                      </a:cubicBezTo>
                      <a:cubicBezTo>
                        <a:pt x="17460" y="18733"/>
                        <a:pt x="17580" y="18721"/>
                        <a:pt x="17699" y="18706"/>
                      </a:cubicBezTo>
                      <a:cubicBezTo>
                        <a:pt x="17699" y="18706"/>
                        <a:pt x="17703" y="18710"/>
                        <a:pt x="17709" y="18710"/>
                      </a:cubicBezTo>
                      <a:cubicBezTo>
                        <a:pt x="17711" y="18710"/>
                        <a:pt x="17714" y="18709"/>
                        <a:pt x="17717" y="18706"/>
                      </a:cubicBezTo>
                      <a:cubicBezTo>
                        <a:pt x="17878" y="18706"/>
                        <a:pt x="18038" y="18688"/>
                        <a:pt x="18199" y="18661"/>
                      </a:cubicBezTo>
                      <a:cubicBezTo>
                        <a:pt x="18235" y="18652"/>
                        <a:pt x="18279" y="18644"/>
                        <a:pt x="18324" y="18635"/>
                      </a:cubicBezTo>
                      <a:cubicBezTo>
                        <a:pt x="18618" y="18581"/>
                        <a:pt x="18913" y="18510"/>
                        <a:pt x="19207" y="18465"/>
                      </a:cubicBezTo>
                      <a:cubicBezTo>
                        <a:pt x="20081" y="18331"/>
                        <a:pt x="20929" y="18099"/>
                        <a:pt x="21821" y="18019"/>
                      </a:cubicBezTo>
                      <a:cubicBezTo>
                        <a:pt x="22027" y="17999"/>
                        <a:pt x="22233" y="17989"/>
                        <a:pt x="22440" y="17989"/>
                      </a:cubicBezTo>
                      <a:cubicBezTo>
                        <a:pt x="23971" y="17989"/>
                        <a:pt x="25512" y="18514"/>
                        <a:pt x="26879" y="19143"/>
                      </a:cubicBezTo>
                      <a:cubicBezTo>
                        <a:pt x="27477" y="19420"/>
                        <a:pt x="28057" y="19732"/>
                        <a:pt x="28690" y="19919"/>
                      </a:cubicBezTo>
                      <a:cubicBezTo>
                        <a:pt x="29288" y="20107"/>
                        <a:pt x="29903" y="20240"/>
                        <a:pt x="30510" y="20339"/>
                      </a:cubicBezTo>
                      <a:cubicBezTo>
                        <a:pt x="30705" y="20371"/>
                        <a:pt x="30910" y="20387"/>
                        <a:pt x="31120" y="20387"/>
                      </a:cubicBezTo>
                      <a:cubicBezTo>
                        <a:pt x="32006" y="20387"/>
                        <a:pt x="32973" y="20095"/>
                        <a:pt x="33579" y="19482"/>
                      </a:cubicBezTo>
                      <a:cubicBezTo>
                        <a:pt x="33586" y="19475"/>
                        <a:pt x="33576" y="19462"/>
                        <a:pt x="33562" y="19462"/>
                      </a:cubicBezTo>
                      <a:cubicBezTo>
                        <a:pt x="33559" y="19462"/>
                        <a:pt x="33556" y="19463"/>
                        <a:pt x="33552" y="19464"/>
                      </a:cubicBezTo>
                      <a:cubicBezTo>
                        <a:pt x="32928" y="20059"/>
                        <a:pt x="32065" y="20261"/>
                        <a:pt x="31208" y="20261"/>
                      </a:cubicBezTo>
                      <a:cubicBezTo>
                        <a:pt x="30780" y="20261"/>
                        <a:pt x="30352" y="20211"/>
                        <a:pt x="29957" y="20133"/>
                      </a:cubicBezTo>
                      <a:cubicBezTo>
                        <a:pt x="29404" y="20017"/>
                        <a:pt x="28842" y="19875"/>
                        <a:pt x="28307" y="19687"/>
                      </a:cubicBezTo>
                      <a:cubicBezTo>
                        <a:pt x="27718" y="19473"/>
                        <a:pt x="27165" y="19161"/>
                        <a:pt x="26585" y="18893"/>
                      </a:cubicBezTo>
                      <a:lnTo>
                        <a:pt x="26585" y="18893"/>
                      </a:lnTo>
                      <a:cubicBezTo>
                        <a:pt x="27103" y="19025"/>
                        <a:pt x="27639" y="19090"/>
                        <a:pt x="28174" y="19090"/>
                      </a:cubicBezTo>
                      <a:cubicBezTo>
                        <a:pt x="28292" y="19090"/>
                        <a:pt x="28411" y="19087"/>
                        <a:pt x="28530" y="19081"/>
                      </a:cubicBezTo>
                      <a:cubicBezTo>
                        <a:pt x="29600" y="19009"/>
                        <a:pt x="30564" y="18777"/>
                        <a:pt x="31590" y="18510"/>
                      </a:cubicBezTo>
                      <a:cubicBezTo>
                        <a:pt x="32990" y="18144"/>
                        <a:pt x="34400" y="17680"/>
                        <a:pt x="35720" y="17091"/>
                      </a:cubicBezTo>
                      <a:cubicBezTo>
                        <a:pt x="36734" y="16643"/>
                        <a:pt x="37878" y="16391"/>
                        <a:pt x="39004" y="16391"/>
                      </a:cubicBezTo>
                      <a:cubicBezTo>
                        <a:pt x="39493" y="16391"/>
                        <a:pt x="39978" y="16438"/>
                        <a:pt x="40448" y="16538"/>
                      </a:cubicBezTo>
                      <a:cubicBezTo>
                        <a:pt x="40466" y="16538"/>
                        <a:pt x="40475" y="16511"/>
                        <a:pt x="40457" y="16511"/>
                      </a:cubicBezTo>
                      <a:cubicBezTo>
                        <a:pt x="39943" y="16381"/>
                        <a:pt x="39440" y="16325"/>
                        <a:pt x="38944" y="16325"/>
                      </a:cubicBezTo>
                      <a:cubicBezTo>
                        <a:pt x="36590" y="16325"/>
                        <a:pt x="34412" y="17595"/>
                        <a:pt x="32143" y="18251"/>
                      </a:cubicBezTo>
                      <a:cubicBezTo>
                        <a:pt x="30792" y="18646"/>
                        <a:pt x="29428" y="19009"/>
                        <a:pt x="28060" y="19009"/>
                      </a:cubicBezTo>
                      <a:cubicBezTo>
                        <a:pt x="27512" y="19009"/>
                        <a:pt x="26964" y="18951"/>
                        <a:pt x="26415" y="18813"/>
                      </a:cubicBezTo>
                      <a:cubicBezTo>
                        <a:pt x="26308" y="18768"/>
                        <a:pt x="26210" y="18724"/>
                        <a:pt x="26112" y="18679"/>
                      </a:cubicBezTo>
                      <a:cubicBezTo>
                        <a:pt x="25657" y="18501"/>
                        <a:pt x="25184" y="18340"/>
                        <a:pt x="24702" y="18215"/>
                      </a:cubicBezTo>
                      <a:lnTo>
                        <a:pt x="24702" y="18215"/>
                      </a:lnTo>
                      <a:cubicBezTo>
                        <a:pt x="24872" y="18224"/>
                        <a:pt x="25033" y="18233"/>
                        <a:pt x="25193" y="18242"/>
                      </a:cubicBezTo>
                      <a:cubicBezTo>
                        <a:pt x="25800" y="18278"/>
                        <a:pt x="26406" y="18287"/>
                        <a:pt x="27013" y="18313"/>
                      </a:cubicBezTo>
                      <a:cubicBezTo>
                        <a:pt x="27356" y="18331"/>
                        <a:pt x="27689" y="18349"/>
                        <a:pt x="28021" y="18349"/>
                      </a:cubicBezTo>
                      <a:cubicBezTo>
                        <a:pt x="28353" y="18349"/>
                        <a:pt x="28686" y="18331"/>
                        <a:pt x="29029" y="18278"/>
                      </a:cubicBezTo>
                      <a:cubicBezTo>
                        <a:pt x="29814" y="18162"/>
                        <a:pt x="30546" y="17876"/>
                        <a:pt x="31313" y="17653"/>
                      </a:cubicBezTo>
                      <a:cubicBezTo>
                        <a:pt x="32339" y="17350"/>
                        <a:pt x="33329" y="16931"/>
                        <a:pt x="34319" y="16520"/>
                      </a:cubicBezTo>
                      <a:cubicBezTo>
                        <a:pt x="35345" y="16101"/>
                        <a:pt x="36300" y="15646"/>
                        <a:pt x="37424" y="15530"/>
                      </a:cubicBezTo>
                      <a:cubicBezTo>
                        <a:pt x="37737" y="15496"/>
                        <a:pt x="38052" y="15479"/>
                        <a:pt x="38368" y="15479"/>
                      </a:cubicBezTo>
                      <a:cubicBezTo>
                        <a:pt x="39052" y="15479"/>
                        <a:pt x="39738" y="15559"/>
                        <a:pt x="40404" y="15717"/>
                      </a:cubicBezTo>
                      <a:cubicBezTo>
                        <a:pt x="41153" y="15887"/>
                        <a:pt x="41884" y="16155"/>
                        <a:pt x="42634" y="16333"/>
                      </a:cubicBezTo>
                      <a:cubicBezTo>
                        <a:pt x="42652" y="16333"/>
                        <a:pt x="42652" y="16315"/>
                        <a:pt x="42643" y="16315"/>
                      </a:cubicBezTo>
                      <a:cubicBezTo>
                        <a:pt x="41929" y="16119"/>
                        <a:pt x="41233" y="15860"/>
                        <a:pt x="40528" y="15646"/>
                      </a:cubicBezTo>
                      <a:cubicBezTo>
                        <a:pt x="39830" y="15439"/>
                        <a:pt x="39110" y="15360"/>
                        <a:pt x="38385" y="15360"/>
                      </a:cubicBezTo>
                      <a:cubicBezTo>
                        <a:pt x="38175" y="15360"/>
                        <a:pt x="37964" y="15366"/>
                        <a:pt x="37754" y="15378"/>
                      </a:cubicBezTo>
                      <a:cubicBezTo>
                        <a:pt x="36808" y="15423"/>
                        <a:pt x="35907" y="15691"/>
                        <a:pt x="35033" y="16056"/>
                      </a:cubicBezTo>
                      <a:cubicBezTo>
                        <a:pt x="33989" y="16494"/>
                        <a:pt x="32963" y="16931"/>
                        <a:pt x="31902" y="17323"/>
                      </a:cubicBezTo>
                      <a:cubicBezTo>
                        <a:pt x="30482" y="17837"/>
                        <a:pt x="29112" y="18249"/>
                        <a:pt x="27625" y="18249"/>
                      </a:cubicBezTo>
                      <a:cubicBezTo>
                        <a:pt x="27458" y="18249"/>
                        <a:pt x="27290" y="18244"/>
                        <a:pt x="27120" y="18233"/>
                      </a:cubicBezTo>
                      <a:cubicBezTo>
                        <a:pt x="26585" y="18197"/>
                        <a:pt x="26050" y="18206"/>
                        <a:pt x="25514" y="18189"/>
                      </a:cubicBezTo>
                      <a:cubicBezTo>
                        <a:pt x="25149" y="18171"/>
                        <a:pt x="24747" y="18180"/>
                        <a:pt x="24355" y="18135"/>
                      </a:cubicBezTo>
                      <a:cubicBezTo>
                        <a:pt x="24194" y="18090"/>
                        <a:pt x="24033" y="18064"/>
                        <a:pt x="23864" y="18028"/>
                      </a:cubicBezTo>
                      <a:cubicBezTo>
                        <a:pt x="23828" y="18019"/>
                        <a:pt x="23801" y="18010"/>
                        <a:pt x="23766" y="18001"/>
                      </a:cubicBezTo>
                      <a:cubicBezTo>
                        <a:pt x="23761" y="17999"/>
                        <a:pt x="23756" y="17998"/>
                        <a:pt x="23752" y="17998"/>
                      </a:cubicBezTo>
                      <a:cubicBezTo>
                        <a:pt x="23743" y="17998"/>
                        <a:pt x="23739" y="18004"/>
                        <a:pt x="23739" y="18010"/>
                      </a:cubicBezTo>
                      <a:cubicBezTo>
                        <a:pt x="23703" y="18001"/>
                        <a:pt x="23668" y="18001"/>
                        <a:pt x="23641" y="17992"/>
                      </a:cubicBezTo>
                      <a:lnTo>
                        <a:pt x="23641" y="17992"/>
                      </a:lnTo>
                      <a:cubicBezTo>
                        <a:pt x="23813" y="17994"/>
                        <a:pt x="23985" y="17995"/>
                        <a:pt x="24157" y="17995"/>
                      </a:cubicBezTo>
                      <a:cubicBezTo>
                        <a:pt x="26910" y="17995"/>
                        <a:pt x="29716" y="17774"/>
                        <a:pt x="32276" y="16708"/>
                      </a:cubicBezTo>
                      <a:cubicBezTo>
                        <a:pt x="33133" y="16351"/>
                        <a:pt x="33971" y="16021"/>
                        <a:pt x="34792" y="15601"/>
                      </a:cubicBezTo>
                      <a:cubicBezTo>
                        <a:pt x="35831" y="15082"/>
                        <a:pt x="36884" y="14799"/>
                        <a:pt x="38033" y="14799"/>
                      </a:cubicBezTo>
                      <a:cubicBezTo>
                        <a:pt x="38147" y="14799"/>
                        <a:pt x="38262" y="14802"/>
                        <a:pt x="38378" y="14808"/>
                      </a:cubicBezTo>
                      <a:cubicBezTo>
                        <a:pt x="39440" y="14861"/>
                        <a:pt x="40519" y="15031"/>
                        <a:pt x="41492" y="15477"/>
                      </a:cubicBezTo>
                      <a:cubicBezTo>
                        <a:pt x="42259" y="15833"/>
                        <a:pt x="43124" y="16333"/>
                        <a:pt x="43972" y="16458"/>
                      </a:cubicBezTo>
                      <a:cubicBezTo>
                        <a:pt x="43972" y="16458"/>
                        <a:pt x="43972" y="16449"/>
                        <a:pt x="43972" y="16449"/>
                      </a:cubicBezTo>
                      <a:cubicBezTo>
                        <a:pt x="43089" y="16288"/>
                        <a:pt x="42241" y="15726"/>
                        <a:pt x="41438" y="15352"/>
                      </a:cubicBezTo>
                      <a:cubicBezTo>
                        <a:pt x="40609" y="14968"/>
                        <a:pt x="39708" y="14834"/>
                        <a:pt x="38807" y="14736"/>
                      </a:cubicBezTo>
                      <a:cubicBezTo>
                        <a:pt x="38628" y="14718"/>
                        <a:pt x="38450" y="14700"/>
                        <a:pt x="38271" y="14700"/>
                      </a:cubicBezTo>
                      <a:cubicBezTo>
                        <a:pt x="37861" y="14593"/>
                        <a:pt x="37451" y="14495"/>
                        <a:pt x="37031" y="14460"/>
                      </a:cubicBezTo>
                      <a:cubicBezTo>
                        <a:pt x="36630" y="14335"/>
                        <a:pt x="36211" y="14228"/>
                        <a:pt x="35800" y="14174"/>
                      </a:cubicBezTo>
                      <a:cubicBezTo>
                        <a:pt x="35571" y="14145"/>
                        <a:pt x="35348" y="14131"/>
                        <a:pt x="35130" y="14131"/>
                      </a:cubicBezTo>
                      <a:cubicBezTo>
                        <a:pt x="34543" y="14131"/>
                        <a:pt x="33986" y="14236"/>
                        <a:pt x="33400" y="14451"/>
                      </a:cubicBezTo>
                      <a:cubicBezTo>
                        <a:pt x="31750" y="15057"/>
                        <a:pt x="30314" y="16155"/>
                        <a:pt x="28601" y="16601"/>
                      </a:cubicBezTo>
                      <a:cubicBezTo>
                        <a:pt x="27648" y="16847"/>
                        <a:pt x="26740" y="17033"/>
                        <a:pt x="25767" y="17033"/>
                      </a:cubicBezTo>
                      <a:cubicBezTo>
                        <a:pt x="25683" y="17033"/>
                        <a:pt x="25599" y="17032"/>
                        <a:pt x="25514" y="17029"/>
                      </a:cubicBezTo>
                      <a:cubicBezTo>
                        <a:pt x="24890" y="17002"/>
                        <a:pt x="24265" y="16966"/>
                        <a:pt x="23641" y="16895"/>
                      </a:cubicBezTo>
                      <a:cubicBezTo>
                        <a:pt x="23115" y="16833"/>
                        <a:pt x="22481" y="16770"/>
                        <a:pt x="21990" y="16511"/>
                      </a:cubicBezTo>
                      <a:cubicBezTo>
                        <a:pt x="22026" y="16404"/>
                        <a:pt x="22053" y="16306"/>
                        <a:pt x="22062" y="16199"/>
                      </a:cubicBezTo>
                      <a:cubicBezTo>
                        <a:pt x="22526" y="16279"/>
                        <a:pt x="22945" y="16494"/>
                        <a:pt x="23427" y="16520"/>
                      </a:cubicBezTo>
                      <a:cubicBezTo>
                        <a:pt x="23561" y="16531"/>
                        <a:pt x="23695" y="16536"/>
                        <a:pt x="23829" y="16536"/>
                      </a:cubicBezTo>
                      <a:cubicBezTo>
                        <a:pt x="24355" y="16536"/>
                        <a:pt x="24879" y="16459"/>
                        <a:pt x="25398" y="16360"/>
                      </a:cubicBezTo>
                      <a:cubicBezTo>
                        <a:pt x="26647" y="16119"/>
                        <a:pt x="27807" y="15370"/>
                        <a:pt x="28922" y="14781"/>
                      </a:cubicBezTo>
                      <a:cubicBezTo>
                        <a:pt x="29895" y="14263"/>
                        <a:pt x="30858" y="13817"/>
                        <a:pt x="31920" y="13514"/>
                      </a:cubicBezTo>
                      <a:cubicBezTo>
                        <a:pt x="32687" y="13291"/>
                        <a:pt x="33490" y="13032"/>
                        <a:pt x="34302" y="12997"/>
                      </a:cubicBezTo>
                      <a:cubicBezTo>
                        <a:pt x="34628" y="12985"/>
                        <a:pt x="34957" y="12978"/>
                        <a:pt x="35287" y="12978"/>
                      </a:cubicBezTo>
                      <a:cubicBezTo>
                        <a:pt x="36715" y="12978"/>
                        <a:pt x="38163" y="13109"/>
                        <a:pt x="39511" y="13559"/>
                      </a:cubicBezTo>
                      <a:cubicBezTo>
                        <a:pt x="41260" y="14156"/>
                        <a:pt x="43026" y="14861"/>
                        <a:pt x="44882" y="14968"/>
                      </a:cubicBezTo>
                      <a:cubicBezTo>
                        <a:pt x="44999" y="14978"/>
                        <a:pt x="45137" y="14993"/>
                        <a:pt x="45272" y="14993"/>
                      </a:cubicBezTo>
                      <a:cubicBezTo>
                        <a:pt x="45384" y="14993"/>
                        <a:pt x="45494" y="14983"/>
                        <a:pt x="45587" y="14950"/>
                      </a:cubicBezTo>
                      <a:cubicBezTo>
                        <a:pt x="45587" y="14950"/>
                        <a:pt x="45587" y="14941"/>
                        <a:pt x="45587" y="14941"/>
                      </a:cubicBezTo>
                      <a:cubicBezTo>
                        <a:pt x="45524" y="14964"/>
                        <a:pt x="45451" y="14970"/>
                        <a:pt x="45376" y="14970"/>
                      </a:cubicBezTo>
                      <a:cubicBezTo>
                        <a:pt x="45301" y="14970"/>
                        <a:pt x="45225" y="14964"/>
                        <a:pt x="45158" y="14959"/>
                      </a:cubicBezTo>
                      <a:cubicBezTo>
                        <a:pt x="44668" y="14950"/>
                        <a:pt x="44159" y="14897"/>
                        <a:pt x="43686" y="14790"/>
                      </a:cubicBezTo>
                      <a:cubicBezTo>
                        <a:pt x="42759" y="14584"/>
                        <a:pt x="41867" y="14263"/>
                        <a:pt x="40974" y="13960"/>
                      </a:cubicBezTo>
                      <a:cubicBezTo>
                        <a:pt x="40154" y="13683"/>
                        <a:pt x="39342" y="13327"/>
                        <a:pt x="38503" y="13148"/>
                      </a:cubicBezTo>
                      <a:cubicBezTo>
                        <a:pt x="37593" y="12952"/>
                        <a:pt x="36648" y="12907"/>
                        <a:pt x="35720" y="12872"/>
                      </a:cubicBezTo>
                      <a:cubicBezTo>
                        <a:pt x="35407" y="12859"/>
                        <a:pt x="35090" y="12845"/>
                        <a:pt x="34773" y="12845"/>
                      </a:cubicBezTo>
                      <a:cubicBezTo>
                        <a:pt x="34412" y="12845"/>
                        <a:pt x="34051" y="12863"/>
                        <a:pt x="33695" y="12925"/>
                      </a:cubicBezTo>
                      <a:cubicBezTo>
                        <a:pt x="32874" y="13068"/>
                        <a:pt x="32053" y="13318"/>
                        <a:pt x="31259" y="13567"/>
                      </a:cubicBezTo>
                      <a:cubicBezTo>
                        <a:pt x="30126" y="13924"/>
                        <a:pt x="29056" y="14549"/>
                        <a:pt x="28012" y="15102"/>
                      </a:cubicBezTo>
                      <a:cubicBezTo>
                        <a:pt x="27379" y="15432"/>
                        <a:pt x="26772" y="15789"/>
                        <a:pt x="26103" y="16048"/>
                      </a:cubicBezTo>
                      <a:cubicBezTo>
                        <a:pt x="25416" y="16324"/>
                        <a:pt x="24631" y="16404"/>
                        <a:pt x="23900" y="16422"/>
                      </a:cubicBezTo>
                      <a:cubicBezTo>
                        <a:pt x="23862" y="16424"/>
                        <a:pt x="23825" y="16425"/>
                        <a:pt x="23788" y="16425"/>
                      </a:cubicBezTo>
                      <a:cubicBezTo>
                        <a:pt x="23191" y="16425"/>
                        <a:pt x="22650" y="16231"/>
                        <a:pt x="22071" y="16164"/>
                      </a:cubicBezTo>
                      <a:cubicBezTo>
                        <a:pt x="22080" y="16065"/>
                        <a:pt x="22089" y="15976"/>
                        <a:pt x="22080" y="15887"/>
                      </a:cubicBezTo>
                      <a:lnTo>
                        <a:pt x="22080" y="15887"/>
                      </a:lnTo>
                      <a:cubicBezTo>
                        <a:pt x="22454" y="15958"/>
                        <a:pt x="22802" y="16065"/>
                        <a:pt x="23195" y="16065"/>
                      </a:cubicBezTo>
                      <a:cubicBezTo>
                        <a:pt x="23801" y="16065"/>
                        <a:pt x="24417" y="15896"/>
                        <a:pt x="24988" y="15691"/>
                      </a:cubicBezTo>
                      <a:cubicBezTo>
                        <a:pt x="26174" y="15245"/>
                        <a:pt x="27209" y="14433"/>
                        <a:pt x="28324" y="13826"/>
                      </a:cubicBezTo>
                      <a:cubicBezTo>
                        <a:pt x="29957" y="12943"/>
                        <a:pt x="31795" y="12791"/>
                        <a:pt x="33606" y="12533"/>
                      </a:cubicBezTo>
                      <a:cubicBezTo>
                        <a:pt x="34115" y="12461"/>
                        <a:pt x="34624" y="12430"/>
                        <a:pt x="35133" y="12430"/>
                      </a:cubicBezTo>
                      <a:cubicBezTo>
                        <a:pt x="36347" y="12430"/>
                        <a:pt x="37559" y="12609"/>
                        <a:pt x="38753" y="12854"/>
                      </a:cubicBezTo>
                      <a:cubicBezTo>
                        <a:pt x="39422" y="12997"/>
                        <a:pt x="40082" y="13291"/>
                        <a:pt x="40725" y="13514"/>
                      </a:cubicBezTo>
                      <a:cubicBezTo>
                        <a:pt x="41536" y="13799"/>
                        <a:pt x="42339" y="14094"/>
                        <a:pt x="43142" y="14370"/>
                      </a:cubicBezTo>
                      <a:cubicBezTo>
                        <a:pt x="43606" y="14531"/>
                        <a:pt x="44088" y="14647"/>
                        <a:pt x="44570" y="14736"/>
                      </a:cubicBezTo>
                      <a:cubicBezTo>
                        <a:pt x="44796" y="14769"/>
                        <a:pt x="45048" y="14818"/>
                        <a:pt x="45283" y="14818"/>
                      </a:cubicBezTo>
                      <a:cubicBezTo>
                        <a:pt x="45363" y="14818"/>
                        <a:pt x="45441" y="14812"/>
                        <a:pt x="45515" y="14799"/>
                      </a:cubicBezTo>
                      <a:cubicBezTo>
                        <a:pt x="45533" y="14790"/>
                        <a:pt x="45533" y="14772"/>
                        <a:pt x="45515" y="14772"/>
                      </a:cubicBezTo>
                      <a:cubicBezTo>
                        <a:pt x="45419" y="14784"/>
                        <a:pt x="45322" y="14789"/>
                        <a:pt x="45223" y="14789"/>
                      </a:cubicBezTo>
                      <a:cubicBezTo>
                        <a:pt x="44434" y="14789"/>
                        <a:pt x="43580" y="14436"/>
                        <a:pt x="42866" y="14174"/>
                      </a:cubicBezTo>
                      <a:cubicBezTo>
                        <a:pt x="42027" y="13853"/>
                        <a:pt x="41189" y="13532"/>
                        <a:pt x="40350" y="13220"/>
                      </a:cubicBezTo>
                      <a:cubicBezTo>
                        <a:pt x="38816" y="12649"/>
                        <a:pt x="37165" y="12283"/>
                        <a:pt x="35524" y="12247"/>
                      </a:cubicBezTo>
                      <a:cubicBezTo>
                        <a:pt x="35431" y="12244"/>
                        <a:pt x="35338" y="12243"/>
                        <a:pt x="35245" y="12243"/>
                      </a:cubicBezTo>
                      <a:cubicBezTo>
                        <a:pt x="34725" y="12243"/>
                        <a:pt x="34210" y="12283"/>
                        <a:pt x="33695" y="12336"/>
                      </a:cubicBezTo>
                      <a:cubicBezTo>
                        <a:pt x="34096" y="12185"/>
                        <a:pt x="34471" y="11962"/>
                        <a:pt x="34801" y="11632"/>
                      </a:cubicBezTo>
                      <a:cubicBezTo>
                        <a:pt x="34988" y="11534"/>
                        <a:pt x="35158" y="11400"/>
                        <a:pt x="35327" y="11239"/>
                      </a:cubicBezTo>
                      <a:cubicBezTo>
                        <a:pt x="35336" y="11230"/>
                        <a:pt x="35336" y="11212"/>
                        <a:pt x="35327" y="11203"/>
                      </a:cubicBezTo>
                      <a:cubicBezTo>
                        <a:pt x="35390" y="11168"/>
                        <a:pt x="35452" y="11132"/>
                        <a:pt x="35506" y="11087"/>
                      </a:cubicBezTo>
                      <a:cubicBezTo>
                        <a:pt x="35595" y="11061"/>
                        <a:pt x="35684" y="11034"/>
                        <a:pt x="35765" y="10998"/>
                      </a:cubicBezTo>
                      <a:cubicBezTo>
                        <a:pt x="35780" y="10991"/>
                        <a:pt x="35775" y="10970"/>
                        <a:pt x="35763" y="10970"/>
                      </a:cubicBezTo>
                      <a:cubicBezTo>
                        <a:pt x="35760" y="10970"/>
                        <a:pt x="35758" y="10970"/>
                        <a:pt x="35756" y="10971"/>
                      </a:cubicBezTo>
                      <a:cubicBezTo>
                        <a:pt x="35697" y="10988"/>
                        <a:pt x="35638" y="11005"/>
                        <a:pt x="35578" y="11015"/>
                      </a:cubicBezTo>
                      <a:lnTo>
                        <a:pt x="35578" y="11015"/>
                      </a:lnTo>
                      <a:cubicBezTo>
                        <a:pt x="35583" y="11007"/>
                        <a:pt x="35574" y="10996"/>
                        <a:pt x="35565" y="10996"/>
                      </a:cubicBezTo>
                      <a:cubicBezTo>
                        <a:pt x="35563" y="10996"/>
                        <a:pt x="35561" y="10997"/>
                        <a:pt x="35559" y="10998"/>
                      </a:cubicBezTo>
                      <a:cubicBezTo>
                        <a:pt x="35550" y="11007"/>
                        <a:pt x="35542" y="11016"/>
                        <a:pt x="35533" y="11025"/>
                      </a:cubicBezTo>
                      <a:cubicBezTo>
                        <a:pt x="35293" y="11075"/>
                        <a:pt x="35032" y="11095"/>
                        <a:pt x="34767" y="11095"/>
                      </a:cubicBezTo>
                      <a:cubicBezTo>
                        <a:pt x="34322" y="11095"/>
                        <a:pt x="33866" y="11039"/>
                        <a:pt x="33481" y="10971"/>
                      </a:cubicBezTo>
                      <a:cubicBezTo>
                        <a:pt x="32669" y="10838"/>
                        <a:pt x="31848" y="10597"/>
                        <a:pt x="31090" y="10285"/>
                      </a:cubicBezTo>
                      <a:cubicBezTo>
                        <a:pt x="30064" y="9856"/>
                        <a:pt x="29065" y="9366"/>
                        <a:pt x="28039" y="8937"/>
                      </a:cubicBezTo>
                      <a:cubicBezTo>
                        <a:pt x="27461" y="8697"/>
                        <a:pt x="26680" y="8325"/>
                        <a:pt x="25977" y="8325"/>
                      </a:cubicBezTo>
                      <a:cubicBezTo>
                        <a:pt x="25899" y="8325"/>
                        <a:pt x="25822" y="8330"/>
                        <a:pt x="25746" y="8340"/>
                      </a:cubicBezTo>
                      <a:cubicBezTo>
                        <a:pt x="25800" y="8322"/>
                        <a:pt x="25862" y="8295"/>
                        <a:pt x="25916" y="8268"/>
                      </a:cubicBezTo>
                      <a:lnTo>
                        <a:pt x="25916" y="8268"/>
                      </a:lnTo>
                      <a:cubicBezTo>
                        <a:pt x="25916" y="8277"/>
                        <a:pt x="25907" y="8286"/>
                        <a:pt x="25898" y="8286"/>
                      </a:cubicBezTo>
                      <a:cubicBezTo>
                        <a:pt x="25898" y="8295"/>
                        <a:pt x="25907" y="8295"/>
                        <a:pt x="25907" y="8295"/>
                      </a:cubicBezTo>
                      <a:cubicBezTo>
                        <a:pt x="25916" y="8277"/>
                        <a:pt x="25934" y="8268"/>
                        <a:pt x="25951" y="8260"/>
                      </a:cubicBezTo>
                      <a:cubicBezTo>
                        <a:pt x="26032" y="8215"/>
                        <a:pt x="26112" y="8170"/>
                        <a:pt x="26192" y="8126"/>
                      </a:cubicBezTo>
                      <a:cubicBezTo>
                        <a:pt x="26345" y="8083"/>
                        <a:pt x="26530" y="8070"/>
                        <a:pt x="26711" y="8070"/>
                      </a:cubicBezTo>
                      <a:cubicBezTo>
                        <a:pt x="26943" y="8070"/>
                        <a:pt x="27170" y="8090"/>
                        <a:pt x="27325" y="8090"/>
                      </a:cubicBezTo>
                      <a:cubicBezTo>
                        <a:pt x="27843" y="8108"/>
                        <a:pt x="28360" y="8349"/>
                        <a:pt x="28842" y="8527"/>
                      </a:cubicBezTo>
                      <a:cubicBezTo>
                        <a:pt x="29796" y="8893"/>
                        <a:pt x="30644" y="9455"/>
                        <a:pt x="31563" y="9892"/>
                      </a:cubicBezTo>
                      <a:cubicBezTo>
                        <a:pt x="32752" y="10466"/>
                        <a:pt x="34072" y="10962"/>
                        <a:pt x="35409" y="10962"/>
                      </a:cubicBezTo>
                      <a:cubicBezTo>
                        <a:pt x="35506" y="10962"/>
                        <a:pt x="35604" y="10959"/>
                        <a:pt x="35702" y="10954"/>
                      </a:cubicBezTo>
                      <a:cubicBezTo>
                        <a:pt x="35729" y="10954"/>
                        <a:pt x="35729" y="10918"/>
                        <a:pt x="35702" y="10909"/>
                      </a:cubicBezTo>
                      <a:cubicBezTo>
                        <a:pt x="33891" y="10748"/>
                        <a:pt x="32259" y="10133"/>
                        <a:pt x="30653" y="9276"/>
                      </a:cubicBezTo>
                      <a:cubicBezTo>
                        <a:pt x="30376" y="9125"/>
                        <a:pt x="30091" y="8973"/>
                        <a:pt x="29805" y="8830"/>
                      </a:cubicBezTo>
                      <a:lnTo>
                        <a:pt x="29805" y="8830"/>
                      </a:lnTo>
                      <a:cubicBezTo>
                        <a:pt x="30781" y="9145"/>
                        <a:pt x="31844" y="9263"/>
                        <a:pt x="32862" y="9263"/>
                      </a:cubicBezTo>
                      <a:cubicBezTo>
                        <a:pt x="32971" y="9263"/>
                        <a:pt x="33079" y="9261"/>
                        <a:pt x="33186" y="9259"/>
                      </a:cubicBezTo>
                      <a:cubicBezTo>
                        <a:pt x="34105" y="9241"/>
                        <a:pt x="35033" y="9196"/>
                        <a:pt x="35934" y="9009"/>
                      </a:cubicBezTo>
                      <a:cubicBezTo>
                        <a:pt x="36416" y="8911"/>
                        <a:pt x="36889" y="8795"/>
                        <a:pt x="37361" y="8652"/>
                      </a:cubicBezTo>
                      <a:cubicBezTo>
                        <a:pt x="37683" y="8563"/>
                        <a:pt x="38004" y="8536"/>
                        <a:pt x="38325" y="8474"/>
                      </a:cubicBezTo>
                      <a:cubicBezTo>
                        <a:pt x="38401" y="8476"/>
                        <a:pt x="38477" y="8477"/>
                        <a:pt x="38554" y="8477"/>
                      </a:cubicBezTo>
                      <a:cubicBezTo>
                        <a:pt x="38802" y="8477"/>
                        <a:pt x="39054" y="8465"/>
                        <a:pt x="39306" y="8438"/>
                      </a:cubicBezTo>
                      <a:cubicBezTo>
                        <a:pt x="39333" y="8438"/>
                        <a:pt x="39333" y="8402"/>
                        <a:pt x="39306" y="8402"/>
                      </a:cubicBezTo>
                      <a:cubicBezTo>
                        <a:pt x="36951" y="8393"/>
                        <a:pt x="34792" y="7733"/>
                        <a:pt x="32633" y="6841"/>
                      </a:cubicBezTo>
                      <a:cubicBezTo>
                        <a:pt x="31830" y="6511"/>
                        <a:pt x="31045" y="6110"/>
                        <a:pt x="30225" y="5842"/>
                      </a:cubicBezTo>
                      <a:cubicBezTo>
                        <a:pt x="29968" y="5758"/>
                        <a:pt x="29668" y="5698"/>
                        <a:pt x="29373" y="5698"/>
                      </a:cubicBezTo>
                      <a:cubicBezTo>
                        <a:pt x="29072" y="5698"/>
                        <a:pt x="28777" y="5760"/>
                        <a:pt x="28539" y="5922"/>
                      </a:cubicBezTo>
                      <a:cubicBezTo>
                        <a:pt x="28494" y="5797"/>
                        <a:pt x="28449" y="5681"/>
                        <a:pt x="28405" y="5565"/>
                      </a:cubicBezTo>
                      <a:cubicBezTo>
                        <a:pt x="28686" y="5447"/>
                        <a:pt x="28971" y="5401"/>
                        <a:pt x="29257" y="5401"/>
                      </a:cubicBezTo>
                      <a:cubicBezTo>
                        <a:pt x="29640" y="5401"/>
                        <a:pt x="30025" y="5485"/>
                        <a:pt x="30403" y="5592"/>
                      </a:cubicBezTo>
                      <a:cubicBezTo>
                        <a:pt x="30974" y="5762"/>
                        <a:pt x="31545" y="5931"/>
                        <a:pt x="32107" y="6118"/>
                      </a:cubicBezTo>
                      <a:cubicBezTo>
                        <a:pt x="33347" y="6538"/>
                        <a:pt x="34578" y="6984"/>
                        <a:pt x="35827" y="7341"/>
                      </a:cubicBezTo>
                      <a:cubicBezTo>
                        <a:pt x="36814" y="7624"/>
                        <a:pt x="37853" y="7830"/>
                        <a:pt x="38889" y="7830"/>
                      </a:cubicBezTo>
                      <a:cubicBezTo>
                        <a:pt x="39126" y="7830"/>
                        <a:pt x="39364" y="7819"/>
                        <a:pt x="39601" y="7796"/>
                      </a:cubicBezTo>
                      <a:cubicBezTo>
                        <a:pt x="40395" y="7715"/>
                        <a:pt x="41385" y="7528"/>
                        <a:pt x="41974" y="6939"/>
                      </a:cubicBezTo>
                      <a:cubicBezTo>
                        <a:pt x="41987" y="6926"/>
                        <a:pt x="41975" y="6907"/>
                        <a:pt x="41960" y="6907"/>
                      </a:cubicBezTo>
                      <a:cubicBezTo>
                        <a:pt x="41956" y="6907"/>
                        <a:pt x="41951" y="6908"/>
                        <a:pt x="41947" y="6912"/>
                      </a:cubicBezTo>
                      <a:cubicBezTo>
                        <a:pt x="41190" y="7534"/>
                        <a:pt x="39864" y="7681"/>
                        <a:pt x="38885" y="7681"/>
                      </a:cubicBezTo>
                      <a:cubicBezTo>
                        <a:pt x="38825" y="7681"/>
                        <a:pt x="38766" y="7681"/>
                        <a:pt x="38709" y="7680"/>
                      </a:cubicBezTo>
                      <a:cubicBezTo>
                        <a:pt x="37344" y="7644"/>
                        <a:pt x="36005" y="7278"/>
                        <a:pt x="34721" y="6850"/>
                      </a:cubicBezTo>
                      <a:cubicBezTo>
                        <a:pt x="33579" y="6466"/>
                        <a:pt x="32446" y="6056"/>
                        <a:pt x="31286" y="5726"/>
                      </a:cubicBezTo>
                      <a:cubicBezTo>
                        <a:pt x="30686" y="5555"/>
                        <a:pt x="30020" y="5350"/>
                        <a:pt x="29373" y="5350"/>
                      </a:cubicBezTo>
                      <a:cubicBezTo>
                        <a:pt x="29038" y="5350"/>
                        <a:pt x="28709" y="5405"/>
                        <a:pt x="28396" y="5548"/>
                      </a:cubicBezTo>
                      <a:cubicBezTo>
                        <a:pt x="28324" y="5360"/>
                        <a:pt x="28235" y="5173"/>
                        <a:pt x="28146" y="4994"/>
                      </a:cubicBezTo>
                      <a:cubicBezTo>
                        <a:pt x="28509" y="4817"/>
                        <a:pt x="28913" y="4753"/>
                        <a:pt x="29324" y="4753"/>
                      </a:cubicBezTo>
                      <a:cubicBezTo>
                        <a:pt x="29842" y="4753"/>
                        <a:pt x="30372" y="4854"/>
                        <a:pt x="30849" y="4959"/>
                      </a:cubicBezTo>
                      <a:cubicBezTo>
                        <a:pt x="32071" y="5226"/>
                        <a:pt x="33285" y="5565"/>
                        <a:pt x="34462" y="5976"/>
                      </a:cubicBezTo>
                      <a:cubicBezTo>
                        <a:pt x="36001" y="6517"/>
                        <a:pt x="37765" y="7142"/>
                        <a:pt x="39469" y="7142"/>
                      </a:cubicBezTo>
                      <a:cubicBezTo>
                        <a:pt x="40264" y="7142"/>
                        <a:pt x="41046" y="7006"/>
                        <a:pt x="41786" y="6663"/>
                      </a:cubicBezTo>
                      <a:cubicBezTo>
                        <a:pt x="41810" y="6655"/>
                        <a:pt x="41799" y="6626"/>
                        <a:pt x="41777" y="6626"/>
                      </a:cubicBezTo>
                      <a:cubicBezTo>
                        <a:pt x="41774" y="6626"/>
                        <a:pt x="41771" y="6626"/>
                        <a:pt x="41768" y="6627"/>
                      </a:cubicBezTo>
                      <a:cubicBezTo>
                        <a:pt x="41043" y="6859"/>
                        <a:pt x="40320" y="6954"/>
                        <a:pt x="39602" y="6954"/>
                      </a:cubicBezTo>
                      <a:cubicBezTo>
                        <a:pt x="37608" y="6954"/>
                        <a:pt x="35645" y="6217"/>
                        <a:pt x="33731" y="5601"/>
                      </a:cubicBezTo>
                      <a:cubicBezTo>
                        <a:pt x="32687" y="5262"/>
                        <a:pt x="31581" y="5003"/>
                        <a:pt x="30492" y="4816"/>
                      </a:cubicBezTo>
                      <a:cubicBezTo>
                        <a:pt x="30138" y="4753"/>
                        <a:pt x="29754" y="4703"/>
                        <a:pt x="29373" y="4703"/>
                      </a:cubicBezTo>
                      <a:cubicBezTo>
                        <a:pt x="28939" y="4703"/>
                        <a:pt x="28508" y="4769"/>
                        <a:pt x="28128" y="4959"/>
                      </a:cubicBezTo>
                      <a:cubicBezTo>
                        <a:pt x="27941" y="4620"/>
                        <a:pt x="27745" y="4290"/>
                        <a:pt x="27530" y="3977"/>
                      </a:cubicBezTo>
                      <a:cubicBezTo>
                        <a:pt x="28262" y="3897"/>
                        <a:pt x="29011" y="3835"/>
                        <a:pt x="29743" y="3826"/>
                      </a:cubicBezTo>
                      <a:cubicBezTo>
                        <a:pt x="31072" y="3826"/>
                        <a:pt x="32303" y="4272"/>
                        <a:pt x="33534" y="4700"/>
                      </a:cubicBezTo>
                      <a:cubicBezTo>
                        <a:pt x="35118" y="5249"/>
                        <a:pt x="36809" y="6132"/>
                        <a:pt x="38524" y="6132"/>
                      </a:cubicBezTo>
                      <a:cubicBezTo>
                        <a:pt x="38731" y="6132"/>
                        <a:pt x="38938" y="6120"/>
                        <a:pt x="39146" y="6092"/>
                      </a:cubicBezTo>
                      <a:cubicBezTo>
                        <a:pt x="39172" y="6092"/>
                        <a:pt x="39163" y="6038"/>
                        <a:pt x="39137" y="6038"/>
                      </a:cubicBezTo>
                      <a:cubicBezTo>
                        <a:pt x="39072" y="6041"/>
                        <a:pt x="39007" y="6042"/>
                        <a:pt x="38943" y="6042"/>
                      </a:cubicBezTo>
                      <a:cubicBezTo>
                        <a:pt x="38072" y="6042"/>
                        <a:pt x="37265" y="5822"/>
                        <a:pt x="36443" y="5556"/>
                      </a:cubicBezTo>
                      <a:cubicBezTo>
                        <a:pt x="35327" y="5191"/>
                        <a:pt x="34221" y="4771"/>
                        <a:pt x="33106" y="4397"/>
                      </a:cubicBezTo>
                      <a:cubicBezTo>
                        <a:pt x="31994" y="4032"/>
                        <a:pt x="30915" y="3709"/>
                        <a:pt x="29739" y="3709"/>
                      </a:cubicBezTo>
                      <a:cubicBezTo>
                        <a:pt x="29708" y="3709"/>
                        <a:pt x="29676" y="3709"/>
                        <a:pt x="29645" y="3710"/>
                      </a:cubicBezTo>
                      <a:cubicBezTo>
                        <a:pt x="28931" y="3719"/>
                        <a:pt x="28208" y="3835"/>
                        <a:pt x="27504" y="3942"/>
                      </a:cubicBezTo>
                      <a:cubicBezTo>
                        <a:pt x="27423" y="3817"/>
                        <a:pt x="27334" y="3701"/>
                        <a:pt x="27254" y="3585"/>
                      </a:cubicBezTo>
                      <a:cubicBezTo>
                        <a:pt x="27986" y="3409"/>
                        <a:pt x="28743" y="3330"/>
                        <a:pt x="29506" y="3330"/>
                      </a:cubicBezTo>
                      <a:cubicBezTo>
                        <a:pt x="31252" y="3330"/>
                        <a:pt x="33028" y="3744"/>
                        <a:pt x="34605" y="4352"/>
                      </a:cubicBezTo>
                      <a:cubicBezTo>
                        <a:pt x="35399" y="4655"/>
                        <a:pt x="36175" y="4977"/>
                        <a:pt x="36987" y="5235"/>
                      </a:cubicBezTo>
                      <a:cubicBezTo>
                        <a:pt x="37680" y="5446"/>
                        <a:pt x="38442" y="5708"/>
                        <a:pt x="39180" y="5708"/>
                      </a:cubicBezTo>
                      <a:cubicBezTo>
                        <a:pt x="39193" y="5708"/>
                        <a:pt x="39205" y="5708"/>
                        <a:pt x="39217" y="5708"/>
                      </a:cubicBezTo>
                      <a:cubicBezTo>
                        <a:pt x="39244" y="5708"/>
                        <a:pt x="39244" y="5672"/>
                        <a:pt x="39217" y="5672"/>
                      </a:cubicBezTo>
                      <a:cubicBezTo>
                        <a:pt x="38387" y="5628"/>
                        <a:pt x="37549" y="5324"/>
                        <a:pt x="36764" y="5057"/>
                      </a:cubicBezTo>
                      <a:cubicBezTo>
                        <a:pt x="35881" y="4762"/>
                        <a:pt x="35033" y="4397"/>
                        <a:pt x="34159" y="4084"/>
                      </a:cubicBezTo>
                      <a:cubicBezTo>
                        <a:pt x="32753" y="3587"/>
                        <a:pt x="31166" y="3269"/>
                        <a:pt x="29611" y="3269"/>
                      </a:cubicBezTo>
                      <a:cubicBezTo>
                        <a:pt x="28798" y="3269"/>
                        <a:pt x="27993" y="3356"/>
                        <a:pt x="27227" y="3549"/>
                      </a:cubicBezTo>
                      <a:cubicBezTo>
                        <a:pt x="27227" y="3549"/>
                        <a:pt x="27218" y="3540"/>
                        <a:pt x="27218" y="3540"/>
                      </a:cubicBezTo>
                      <a:cubicBezTo>
                        <a:pt x="25969" y="1854"/>
                        <a:pt x="23944" y="694"/>
                        <a:pt x="21928" y="222"/>
                      </a:cubicBezTo>
                      <a:cubicBezTo>
                        <a:pt x="21315" y="76"/>
                        <a:pt x="20660" y="0"/>
                        <a:pt x="2001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664" name="Google Shape;6664;p21"/>
                <p:cNvGrpSpPr/>
                <p:nvPr/>
              </p:nvGrpSpPr>
              <p:grpSpPr>
                <a:xfrm flipH="1">
                  <a:off x="-1122624" y="3420115"/>
                  <a:ext cx="3810685" cy="1880070"/>
                  <a:chOff x="1380553" y="1185181"/>
                  <a:chExt cx="3254492" cy="1605662"/>
                </a:xfrm>
              </p:grpSpPr>
              <p:sp>
                <p:nvSpPr>
                  <p:cNvPr id="6665" name="Google Shape;6665;p21"/>
                  <p:cNvSpPr/>
                  <p:nvPr/>
                </p:nvSpPr>
                <p:spPr>
                  <a:xfrm>
                    <a:off x="3862119" y="1827878"/>
                    <a:ext cx="772926" cy="964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86" h="1109" extrusionOk="0">
                        <a:moveTo>
                          <a:pt x="2512" y="0"/>
                        </a:moveTo>
                        <a:cubicBezTo>
                          <a:pt x="2149" y="0"/>
                          <a:pt x="1787" y="29"/>
                          <a:pt x="1437" y="107"/>
                        </a:cubicBezTo>
                        <a:cubicBezTo>
                          <a:pt x="1016" y="194"/>
                          <a:pt x="518" y="437"/>
                          <a:pt x="69" y="437"/>
                        </a:cubicBezTo>
                        <a:cubicBezTo>
                          <a:pt x="61" y="437"/>
                          <a:pt x="53" y="437"/>
                          <a:pt x="45" y="437"/>
                        </a:cubicBezTo>
                        <a:cubicBezTo>
                          <a:pt x="27" y="481"/>
                          <a:pt x="18" y="526"/>
                          <a:pt x="0" y="562"/>
                        </a:cubicBezTo>
                        <a:cubicBezTo>
                          <a:pt x="106" y="570"/>
                          <a:pt x="211" y="573"/>
                          <a:pt x="316" y="573"/>
                        </a:cubicBezTo>
                        <a:cubicBezTo>
                          <a:pt x="741" y="573"/>
                          <a:pt x="1165" y="522"/>
                          <a:pt x="1589" y="522"/>
                        </a:cubicBezTo>
                        <a:cubicBezTo>
                          <a:pt x="1657" y="522"/>
                          <a:pt x="1725" y="523"/>
                          <a:pt x="1793" y="526"/>
                        </a:cubicBezTo>
                        <a:cubicBezTo>
                          <a:pt x="2650" y="553"/>
                          <a:pt x="3497" y="705"/>
                          <a:pt x="4336" y="883"/>
                        </a:cubicBezTo>
                        <a:cubicBezTo>
                          <a:pt x="4970" y="1019"/>
                          <a:pt x="5679" y="1108"/>
                          <a:pt x="6368" y="1108"/>
                        </a:cubicBezTo>
                        <a:cubicBezTo>
                          <a:pt x="6717" y="1108"/>
                          <a:pt x="7060" y="1086"/>
                          <a:pt x="7387" y="1035"/>
                        </a:cubicBezTo>
                        <a:cubicBezTo>
                          <a:pt x="7895" y="954"/>
                          <a:pt x="8386" y="892"/>
                          <a:pt x="8886" y="865"/>
                        </a:cubicBezTo>
                        <a:cubicBezTo>
                          <a:pt x="8814" y="856"/>
                          <a:pt x="8743" y="856"/>
                          <a:pt x="8663" y="838"/>
                        </a:cubicBezTo>
                        <a:cubicBezTo>
                          <a:pt x="8591" y="841"/>
                          <a:pt x="8519" y="843"/>
                          <a:pt x="8448" y="843"/>
                        </a:cubicBezTo>
                        <a:cubicBezTo>
                          <a:pt x="7634" y="843"/>
                          <a:pt x="6898" y="661"/>
                          <a:pt x="6093" y="473"/>
                        </a:cubicBezTo>
                        <a:cubicBezTo>
                          <a:pt x="5371" y="303"/>
                          <a:pt x="4639" y="178"/>
                          <a:pt x="3908" y="98"/>
                        </a:cubicBezTo>
                        <a:cubicBezTo>
                          <a:pt x="3451" y="48"/>
                          <a:pt x="2980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66" name="Google Shape;6666;p21"/>
                  <p:cNvSpPr/>
                  <p:nvPr/>
                </p:nvSpPr>
                <p:spPr>
                  <a:xfrm>
                    <a:off x="3617702" y="1482479"/>
                    <a:ext cx="231286" cy="4043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9" h="4649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732" y="616"/>
                          <a:pt x="1231" y="1321"/>
                          <a:pt x="1383" y="2311"/>
                        </a:cubicBezTo>
                        <a:cubicBezTo>
                          <a:pt x="1454" y="2811"/>
                          <a:pt x="1428" y="3489"/>
                          <a:pt x="1115" y="3926"/>
                        </a:cubicBezTo>
                        <a:cubicBezTo>
                          <a:pt x="955" y="4158"/>
                          <a:pt x="750" y="4345"/>
                          <a:pt x="518" y="4497"/>
                        </a:cubicBezTo>
                        <a:cubicBezTo>
                          <a:pt x="571" y="4488"/>
                          <a:pt x="634" y="4479"/>
                          <a:pt x="696" y="4470"/>
                        </a:cubicBezTo>
                        <a:cubicBezTo>
                          <a:pt x="956" y="4435"/>
                          <a:pt x="1212" y="4402"/>
                          <a:pt x="1468" y="4402"/>
                        </a:cubicBezTo>
                        <a:cubicBezTo>
                          <a:pt x="1660" y="4402"/>
                          <a:pt x="1852" y="4421"/>
                          <a:pt x="2043" y="4470"/>
                        </a:cubicBezTo>
                        <a:cubicBezTo>
                          <a:pt x="2239" y="4524"/>
                          <a:pt x="2436" y="4586"/>
                          <a:pt x="2632" y="4649"/>
                        </a:cubicBezTo>
                        <a:cubicBezTo>
                          <a:pt x="2632" y="4560"/>
                          <a:pt x="2641" y="4470"/>
                          <a:pt x="2641" y="4381"/>
                        </a:cubicBezTo>
                        <a:cubicBezTo>
                          <a:pt x="2659" y="3007"/>
                          <a:pt x="2097" y="1616"/>
                          <a:pt x="999" y="732"/>
                        </a:cubicBezTo>
                        <a:cubicBezTo>
                          <a:pt x="705" y="492"/>
                          <a:pt x="357" y="224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67" name="Google Shape;6667;p21"/>
                  <p:cNvSpPr/>
                  <p:nvPr/>
                </p:nvSpPr>
                <p:spPr>
                  <a:xfrm>
                    <a:off x="3547857" y="1902333"/>
                    <a:ext cx="912620" cy="2581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92" h="2968" extrusionOk="0">
                        <a:moveTo>
                          <a:pt x="797" y="1"/>
                        </a:moveTo>
                        <a:cubicBezTo>
                          <a:pt x="711" y="1"/>
                          <a:pt x="627" y="6"/>
                          <a:pt x="544" y="18"/>
                        </a:cubicBezTo>
                        <a:cubicBezTo>
                          <a:pt x="366" y="63"/>
                          <a:pt x="188" y="107"/>
                          <a:pt x="0" y="143"/>
                        </a:cubicBezTo>
                        <a:cubicBezTo>
                          <a:pt x="999" y="259"/>
                          <a:pt x="1990" y="776"/>
                          <a:pt x="2846" y="1213"/>
                        </a:cubicBezTo>
                        <a:cubicBezTo>
                          <a:pt x="3426" y="1517"/>
                          <a:pt x="4041" y="1722"/>
                          <a:pt x="4630" y="1981"/>
                        </a:cubicBezTo>
                        <a:cubicBezTo>
                          <a:pt x="5442" y="2337"/>
                          <a:pt x="6352" y="2676"/>
                          <a:pt x="7226" y="2828"/>
                        </a:cubicBezTo>
                        <a:cubicBezTo>
                          <a:pt x="7705" y="2911"/>
                          <a:pt x="8178" y="2968"/>
                          <a:pt x="8658" y="2968"/>
                        </a:cubicBezTo>
                        <a:cubicBezTo>
                          <a:pt x="8796" y="2968"/>
                          <a:pt x="8934" y="2963"/>
                          <a:pt x="9073" y="2953"/>
                        </a:cubicBezTo>
                        <a:cubicBezTo>
                          <a:pt x="9457" y="2917"/>
                          <a:pt x="10126" y="2935"/>
                          <a:pt x="10491" y="2694"/>
                        </a:cubicBezTo>
                        <a:lnTo>
                          <a:pt x="10491" y="2694"/>
                        </a:lnTo>
                        <a:cubicBezTo>
                          <a:pt x="10181" y="2769"/>
                          <a:pt x="9836" y="2797"/>
                          <a:pt x="9500" y="2797"/>
                        </a:cubicBezTo>
                        <a:cubicBezTo>
                          <a:pt x="9239" y="2797"/>
                          <a:pt x="8982" y="2780"/>
                          <a:pt x="8752" y="2757"/>
                        </a:cubicBezTo>
                        <a:cubicBezTo>
                          <a:pt x="8056" y="2685"/>
                          <a:pt x="7351" y="2462"/>
                          <a:pt x="6691" y="2239"/>
                        </a:cubicBezTo>
                        <a:cubicBezTo>
                          <a:pt x="5710" y="1909"/>
                          <a:pt x="4791" y="1428"/>
                          <a:pt x="3845" y="1008"/>
                        </a:cubicBezTo>
                        <a:cubicBezTo>
                          <a:pt x="3256" y="750"/>
                          <a:pt x="2668" y="473"/>
                          <a:pt x="2052" y="268"/>
                        </a:cubicBezTo>
                        <a:cubicBezTo>
                          <a:pt x="1674" y="134"/>
                          <a:pt x="1221" y="1"/>
                          <a:pt x="79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68" name="Google Shape;6668;p21"/>
                  <p:cNvSpPr/>
                  <p:nvPr/>
                </p:nvSpPr>
                <p:spPr>
                  <a:xfrm>
                    <a:off x="2760244" y="1185181"/>
                    <a:ext cx="1130686" cy="66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99" h="7657" extrusionOk="0">
                        <a:moveTo>
                          <a:pt x="3889" y="0"/>
                        </a:moveTo>
                        <a:cubicBezTo>
                          <a:pt x="3275" y="0"/>
                          <a:pt x="2645" y="60"/>
                          <a:pt x="2097" y="314"/>
                        </a:cubicBezTo>
                        <a:cubicBezTo>
                          <a:pt x="1223" y="716"/>
                          <a:pt x="0" y="1537"/>
                          <a:pt x="322" y="2687"/>
                        </a:cubicBezTo>
                        <a:cubicBezTo>
                          <a:pt x="482" y="3249"/>
                          <a:pt x="901" y="3758"/>
                          <a:pt x="1544" y="3758"/>
                        </a:cubicBezTo>
                        <a:cubicBezTo>
                          <a:pt x="1550" y="3758"/>
                          <a:pt x="1556" y="3758"/>
                          <a:pt x="1562" y="3758"/>
                        </a:cubicBezTo>
                        <a:cubicBezTo>
                          <a:pt x="1916" y="3758"/>
                          <a:pt x="2608" y="3508"/>
                          <a:pt x="2249" y="3009"/>
                        </a:cubicBezTo>
                        <a:cubicBezTo>
                          <a:pt x="2133" y="2848"/>
                          <a:pt x="1981" y="2768"/>
                          <a:pt x="1794" y="2750"/>
                        </a:cubicBezTo>
                        <a:lnTo>
                          <a:pt x="1794" y="2750"/>
                        </a:lnTo>
                        <a:cubicBezTo>
                          <a:pt x="1767" y="2848"/>
                          <a:pt x="1785" y="2946"/>
                          <a:pt x="1874" y="3062"/>
                        </a:cubicBezTo>
                        <a:cubicBezTo>
                          <a:pt x="1889" y="3077"/>
                          <a:pt x="1878" y="3100"/>
                          <a:pt x="1857" y="3100"/>
                        </a:cubicBezTo>
                        <a:cubicBezTo>
                          <a:pt x="1854" y="3100"/>
                          <a:pt x="1851" y="3099"/>
                          <a:pt x="1847" y="3098"/>
                        </a:cubicBezTo>
                        <a:cubicBezTo>
                          <a:pt x="1579" y="2928"/>
                          <a:pt x="1651" y="2580"/>
                          <a:pt x="1883" y="2420"/>
                        </a:cubicBezTo>
                        <a:cubicBezTo>
                          <a:pt x="2001" y="2335"/>
                          <a:pt x="2151" y="2299"/>
                          <a:pt x="2303" y="2299"/>
                        </a:cubicBezTo>
                        <a:cubicBezTo>
                          <a:pt x="2474" y="2299"/>
                          <a:pt x="2647" y="2344"/>
                          <a:pt x="2784" y="2420"/>
                        </a:cubicBezTo>
                        <a:cubicBezTo>
                          <a:pt x="2784" y="2420"/>
                          <a:pt x="2793" y="2429"/>
                          <a:pt x="2793" y="2429"/>
                        </a:cubicBezTo>
                        <a:cubicBezTo>
                          <a:pt x="2864" y="2384"/>
                          <a:pt x="2962" y="2348"/>
                          <a:pt x="3078" y="2331"/>
                        </a:cubicBezTo>
                        <a:cubicBezTo>
                          <a:pt x="3203" y="2232"/>
                          <a:pt x="3337" y="2188"/>
                          <a:pt x="3480" y="2134"/>
                        </a:cubicBezTo>
                        <a:cubicBezTo>
                          <a:pt x="3667" y="1884"/>
                          <a:pt x="3970" y="1724"/>
                          <a:pt x="4265" y="1590"/>
                        </a:cubicBezTo>
                        <a:cubicBezTo>
                          <a:pt x="4269" y="1587"/>
                          <a:pt x="4274" y="1586"/>
                          <a:pt x="4278" y="1586"/>
                        </a:cubicBezTo>
                        <a:cubicBezTo>
                          <a:pt x="4301" y="1586"/>
                          <a:pt x="4321" y="1620"/>
                          <a:pt x="4291" y="1635"/>
                        </a:cubicBezTo>
                        <a:cubicBezTo>
                          <a:pt x="3828" y="1902"/>
                          <a:pt x="3123" y="2447"/>
                          <a:pt x="3497" y="3071"/>
                        </a:cubicBezTo>
                        <a:cubicBezTo>
                          <a:pt x="3654" y="3349"/>
                          <a:pt x="3972" y="3687"/>
                          <a:pt x="4327" y="3687"/>
                        </a:cubicBezTo>
                        <a:cubicBezTo>
                          <a:pt x="4336" y="3687"/>
                          <a:pt x="4345" y="3687"/>
                          <a:pt x="4354" y="3687"/>
                        </a:cubicBezTo>
                        <a:cubicBezTo>
                          <a:pt x="4506" y="3678"/>
                          <a:pt x="4737" y="3660"/>
                          <a:pt x="4845" y="3517"/>
                        </a:cubicBezTo>
                        <a:cubicBezTo>
                          <a:pt x="4987" y="3125"/>
                          <a:pt x="4889" y="2893"/>
                          <a:pt x="4559" y="2812"/>
                        </a:cubicBezTo>
                        <a:cubicBezTo>
                          <a:pt x="4532" y="2875"/>
                          <a:pt x="4523" y="2946"/>
                          <a:pt x="4514" y="3017"/>
                        </a:cubicBezTo>
                        <a:cubicBezTo>
                          <a:pt x="4514" y="3037"/>
                          <a:pt x="4500" y="3049"/>
                          <a:pt x="4486" y="3049"/>
                        </a:cubicBezTo>
                        <a:cubicBezTo>
                          <a:pt x="4476" y="3049"/>
                          <a:pt x="4465" y="3042"/>
                          <a:pt x="4461" y="3026"/>
                        </a:cubicBezTo>
                        <a:cubicBezTo>
                          <a:pt x="4390" y="2794"/>
                          <a:pt x="4586" y="2536"/>
                          <a:pt x="4791" y="2455"/>
                        </a:cubicBezTo>
                        <a:cubicBezTo>
                          <a:pt x="4916" y="2409"/>
                          <a:pt x="5042" y="2388"/>
                          <a:pt x="5166" y="2388"/>
                        </a:cubicBezTo>
                        <a:cubicBezTo>
                          <a:pt x="5351" y="2388"/>
                          <a:pt x="5534" y="2434"/>
                          <a:pt x="5710" y="2509"/>
                        </a:cubicBezTo>
                        <a:cubicBezTo>
                          <a:pt x="5808" y="2464"/>
                          <a:pt x="5906" y="2438"/>
                          <a:pt x="6031" y="2429"/>
                        </a:cubicBezTo>
                        <a:cubicBezTo>
                          <a:pt x="6031" y="2429"/>
                          <a:pt x="6031" y="2438"/>
                          <a:pt x="6031" y="2438"/>
                        </a:cubicBezTo>
                        <a:cubicBezTo>
                          <a:pt x="6111" y="2348"/>
                          <a:pt x="6209" y="2268"/>
                          <a:pt x="6334" y="2215"/>
                        </a:cubicBezTo>
                        <a:cubicBezTo>
                          <a:pt x="6340" y="2212"/>
                          <a:pt x="6345" y="2210"/>
                          <a:pt x="6350" y="2210"/>
                        </a:cubicBezTo>
                        <a:cubicBezTo>
                          <a:pt x="6377" y="2210"/>
                          <a:pt x="6391" y="2246"/>
                          <a:pt x="6361" y="2268"/>
                        </a:cubicBezTo>
                        <a:cubicBezTo>
                          <a:pt x="6111" y="2429"/>
                          <a:pt x="5969" y="2768"/>
                          <a:pt x="5960" y="3062"/>
                        </a:cubicBezTo>
                        <a:cubicBezTo>
                          <a:pt x="5960" y="3481"/>
                          <a:pt x="6147" y="3776"/>
                          <a:pt x="6548" y="3910"/>
                        </a:cubicBezTo>
                        <a:cubicBezTo>
                          <a:pt x="6699" y="3963"/>
                          <a:pt x="6888" y="4022"/>
                          <a:pt x="7064" y="4022"/>
                        </a:cubicBezTo>
                        <a:cubicBezTo>
                          <a:pt x="7244" y="4022"/>
                          <a:pt x="7408" y="3960"/>
                          <a:pt x="7503" y="3767"/>
                        </a:cubicBezTo>
                        <a:cubicBezTo>
                          <a:pt x="7649" y="3451"/>
                          <a:pt x="7303" y="3028"/>
                          <a:pt x="6953" y="3028"/>
                        </a:cubicBezTo>
                        <a:cubicBezTo>
                          <a:pt x="6898" y="3028"/>
                          <a:pt x="6843" y="3039"/>
                          <a:pt x="6789" y="3062"/>
                        </a:cubicBezTo>
                        <a:cubicBezTo>
                          <a:pt x="6780" y="3107"/>
                          <a:pt x="6789" y="3160"/>
                          <a:pt x="6816" y="3214"/>
                        </a:cubicBezTo>
                        <a:cubicBezTo>
                          <a:pt x="6843" y="3321"/>
                          <a:pt x="6896" y="3401"/>
                          <a:pt x="6986" y="3437"/>
                        </a:cubicBezTo>
                        <a:cubicBezTo>
                          <a:pt x="6986" y="3443"/>
                          <a:pt x="6986" y="3449"/>
                          <a:pt x="6982" y="3449"/>
                        </a:cubicBezTo>
                        <a:cubicBezTo>
                          <a:pt x="6981" y="3449"/>
                          <a:pt x="6979" y="3448"/>
                          <a:pt x="6977" y="3446"/>
                        </a:cubicBezTo>
                        <a:cubicBezTo>
                          <a:pt x="6798" y="3365"/>
                          <a:pt x="6709" y="3116"/>
                          <a:pt x="6798" y="2937"/>
                        </a:cubicBezTo>
                        <a:cubicBezTo>
                          <a:pt x="6914" y="2733"/>
                          <a:pt x="7312" y="2700"/>
                          <a:pt x="7600" y="2700"/>
                        </a:cubicBezTo>
                        <a:cubicBezTo>
                          <a:pt x="7689" y="2700"/>
                          <a:pt x="7767" y="2703"/>
                          <a:pt x="7824" y="2705"/>
                        </a:cubicBezTo>
                        <a:cubicBezTo>
                          <a:pt x="8761" y="2750"/>
                          <a:pt x="9421" y="3026"/>
                          <a:pt x="10206" y="3544"/>
                        </a:cubicBezTo>
                        <a:cubicBezTo>
                          <a:pt x="11054" y="4097"/>
                          <a:pt x="11687" y="4775"/>
                          <a:pt x="12187" y="5667"/>
                        </a:cubicBezTo>
                        <a:cubicBezTo>
                          <a:pt x="12517" y="6256"/>
                          <a:pt x="12633" y="6978"/>
                          <a:pt x="12633" y="7656"/>
                        </a:cubicBezTo>
                        <a:cubicBezTo>
                          <a:pt x="12998" y="6300"/>
                          <a:pt x="12151" y="4766"/>
                          <a:pt x="11393" y="3713"/>
                        </a:cubicBezTo>
                        <a:cubicBezTo>
                          <a:pt x="10402" y="2322"/>
                          <a:pt x="8930" y="1233"/>
                          <a:pt x="7334" y="618"/>
                        </a:cubicBezTo>
                        <a:cubicBezTo>
                          <a:pt x="6459" y="279"/>
                          <a:pt x="5558" y="65"/>
                          <a:pt x="4613" y="20"/>
                        </a:cubicBezTo>
                        <a:cubicBezTo>
                          <a:pt x="4378" y="10"/>
                          <a:pt x="4135" y="0"/>
                          <a:pt x="388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69" name="Google Shape;6669;p21"/>
                  <p:cNvSpPr/>
                  <p:nvPr/>
                </p:nvSpPr>
                <p:spPr>
                  <a:xfrm>
                    <a:off x="3148179" y="1982703"/>
                    <a:ext cx="1250982" cy="2781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82" h="3198" extrusionOk="0">
                        <a:moveTo>
                          <a:pt x="3383" y="0"/>
                        </a:moveTo>
                        <a:cubicBezTo>
                          <a:pt x="2228" y="0"/>
                          <a:pt x="1125" y="223"/>
                          <a:pt x="1" y="521"/>
                        </a:cubicBezTo>
                        <a:cubicBezTo>
                          <a:pt x="63" y="548"/>
                          <a:pt x="135" y="575"/>
                          <a:pt x="197" y="593"/>
                        </a:cubicBezTo>
                        <a:cubicBezTo>
                          <a:pt x="527" y="727"/>
                          <a:pt x="840" y="878"/>
                          <a:pt x="1152" y="1048"/>
                        </a:cubicBezTo>
                        <a:cubicBezTo>
                          <a:pt x="1143" y="1039"/>
                          <a:pt x="1143" y="1030"/>
                          <a:pt x="1152" y="1021"/>
                        </a:cubicBezTo>
                        <a:cubicBezTo>
                          <a:pt x="1677" y="887"/>
                          <a:pt x="2201" y="827"/>
                          <a:pt x="2725" y="827"/>
                        </a:cubicBezTo>
                        <a:cubicBezTo>
                          <a:pt x="3287" y="827"/>
                          <a:pt x="3849" y="896"/>
                          <a:pt x="4417" y="1021"/>
                        </a:cubicBezTo>
                        <a:cubicBezTo>
                          <a:pt x="5612" y="1289"/>
                          <a:pt x="6718" y="1833"/>
                          <a:pt x="7869" y="2234"/>
                        </a:cubicBezTo>
                        <a:cubicBezTo>
                          <a:pt x="9056" y="2653"/>
                          <a:pt x="10519" y="3189"/>
                          <a:pt x="11884" y="3198"/>
                        </a:cubicBezTo>
                        <a:cubicBezTo>
                          <a:pt x="12321" y="3126"/>
                          <a:pt x="12749" y="3064"/>
                          <a:pt x="13186" y="3019"/>
                        </a:cubicBezTo>
                        <a:cubicBezTo>
                          <a:pt x="13614" y="2885"/>
                          <a:pt x="14016" y="2662"/>
                          <a:pt x="14382" y="2341"/>
                        </a:cubicBezTo>
                        <a:lnTo>
                          <a:pt x="14382" y="2341"/>
                        </a:lnTo>
                        <a:cubicBezTo>
                          <a:pt x="13962" y="2554"/>
                          <a:pt x="13504" y="2627"/>
                          <a:pt x="13027" y="2627"/>
                        </a:cubicBezTo>
                        <a:cubicBezTo>
                          <a:pt x="12703" y="2627"/>
                          <a:pt x="12371" y="2593"/>
                          <a:pt x="12035" y="2546"/>
                        </a:cubicBezTo>
                        <a:cubicBezTo>
                          <a:pt x="10635" y="2359"/>
                          <a:pt x="9279" y="1851"/>
                          <a:pt x="7976" y="1315"/>
                        </a:cubicBezTo>
                        <a:cubicBezTo>
                          <a:pt x="6629" y="771"/>
                          <a:pt x="5345" y="102"/>
                          <a:pt x="3855" y="13"/>
                        </a:cubicBezTo>
                        <a:cubicBezTo>
                          <a:pt x="3696" y="4"/>
                          <a:pt x="3539" y="0"/>
                          <a:pt x="338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0" name="Google Shape;6670;p21"/>
                  <p:cNvSpPr/>
                  <p:nvPr/>
                </p:nvSpPr>
                <p:spPr>
                  <a:xfrm>
                    <a:off x="2711361" y="1249720"/>
                    <a:ext cx="164571" cy="2891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92" h="3324" extrusionOk="0">
                        <a:moveTo>
                          <a:pt x="1196" y="1"/>
                        </a:moveTo>
                        <a:cubicBezTo>
                          <a:pt x="571" y="411"/>
                          <a:pt x="0" y="1160"/>
                          <a:pt x="27" y="1856"/>
                        </a:cubicBezTo>
                        <a:cubicBezTo>
                          <a:pt x="45" y="2267"/>
                          <a:pt x="250" y="2873"/>
                          <a:pt x="634" y="3078"/>
                        </a:cubicBezTo>
                        <a:cubicBezTo>
                          <a:pt x="906" y="3230"/>
                          <a:pt x="1195" y="3324"/>
                          <a:pt x="1484" y="3324"/>
                        </a:cubicBezTo>
                        <a:cubicBezTo>
                          <a:pt x="1621" y="3324"/>
                          <a:pt x="1757" y="3303"/>
                          <a:pt x="1892" y="3257"/>
                        </a:cubicBezTo>
                        <a:lnTo>
                          <a:pt x="1892" y="3257"/>
                        </a:lnTo>
                        <a:cubicBezTo>
                          <a:pt x="1869" y="3258"/>
                          <a:pt x="1846" y="3259"/>
                          <a:pt x="1824" y="3259"/>
                        </a:cubicBezTo>
                        <a:cubicBezTo>
                          <a:pt x="1509" y="3259"/>
                          <a:pt x="1202" y="3142"/>
                          <a:pt x="919" y="2909"/>
                        </a:cubicBezTo>
                        <a:cubicBezTo>
                          <a:pt x="420" y="2507"/>
                          <a:pt x="268" y="1883"/>
                          <a:pt x="322" y="1258"/>
                        </a:cubicBezTo>
                        <a:cubicBezTo>
                          <a:pt x="375" y="759"/>
                          <a:pt x="732" y="322"/>
                          <a:pt x="119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1" name="Google Shape;6671;p21"/>
                  <p:cNvSpPr/>
                  <p:nvPr/>
                </p:nvSpPr>
                <p:spPr>
                  <a:xfrm>
                    <a:off x="2985264" y="1390976"/>
                    <a:ext cx="69151" cy="1117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1285" extrusionOk="0">
                        <a:moveTo>
                          <a:pt x="455" y="0"/>
                        </a:moveTo>
                        <a:lnTo>
                          <a:pt x="455" y="0"/>
                        </a:lnTo>
                        <a:cubicBezTo>
                          <a:pt x="286" y="45"/>
                          <a:pt x="90" y="170"/>
                          <a:pt x="54" y="348"/>
                        </a:cubicBezTo>
                        <a:cubicBezTo>
                          <a:pt x="1" y="598"/>
                          <a:pt x="116" y="901"/>
                          <a:pt x="304" y="1080"/>
                        </a:cubicBezTo>
                        <a:cubicBezTo>
                          <a:pt x="447" y="1213"/>
                          <a:pt x="616" y="1258"/>
                          <a:pt x="794" y="1285"/>
                        </a:cubicBezTo>
                        <a:cubicBezTo>
                          <a:pt x="580" y="1142"/>
                          <a:pt x="420" y="937"/>
                          <a:pt x="348" y="705"/>
                        </a:cubicBezTo>
                        <a:cubicBezTo>
                          <a:pt x="277" y="482"/>
                          <a:pt x="277" y="179"/>
                          <a:pt x="4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2" name="Google Shape;6672;p21"/>
                  <p:cNvSpPr/>
                  <p:nvPr/>
                </p:nvSpPr>
                <p:spPr>
                  <a:xfrm>
                    <a:off x="2075878" y="2017930"/>
                    <a:ext cx="61323" cy="111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5" h="1277" extrusionOk="0">
                        <a:moveTo>
                          <a:pt x="393" y="0"/>
                        </a:moveTo>
                        <a:lnTo>
                          <a:pt x="393" y="0"/>
                        </a:lnTo>
                        <a:cubicBezTo>
                          <a:pt x="526" y="304"/>
                          <a:pt x="517" y="661"/>
                          <a:pt x="330" y="964"/>
                        </a:cubicBezTo>
                        <a:cubicBezTo>
                          <a:pt x="250" y="1089"/>
                          <a:pt x="134" y="1196"/>
                          <a:pt x="0" y="1276"/>
                        </a:cubicBezTo>
                        <a:cubicBezTo>
                          <a:pt x="187" y="1267"/>
                          <a:pt x="366" y="1267"/>
                          <a:pt x="517" y="1107"/>
                        </a:cubicBezTo>
                        <a:cubicBezTo>
                          <a:pt x="687" y="910"/>
                          <a:pt x="705" y="669"/>
                          <a:pt x="651" y="429"/>
                        </a:cubicBezTo>
                        <a:cubicBezTo>
                          <a:pt x="607" y="259"/>
                          <a:pt x="500" y="134"/>
                          <a:pt x="39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3" name="Google Shape;6673;p21"/>
                  <p:cNvSpPr/>
                  <p:nvPr/>
                </p:nvSpPr>
                <p:spPr>
                  <a:xfrm>
                    <a:off x="3249077" y="1532145"/>
                    <a:ext cx="187882" cy="3050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0" h="3507" extrusionOk="0">
                        <a:moveTo>
                          <a:pt x="1856" y="1"/>
                        </a:moveTo>
                        <a:lnTo>
                          <a:pt x="1856" y="1"/>
                        </a:lnTo>
                        <a:cubicBezTo>
                          <a:pt x="1740" y="90"/>
                          <a:pt x="1598" y="144"/>
                          <a:pt x="1455" y="170"/>
                        </a:cubicBezTo>
                        <a:cubicBezTo>
                          <a:pt x="1803" y="955"/>
                          <a:pt x="1660" y="1990"/>
                          <a:pt x="1116" y="2650"/>
                        </a:cubicBezTo>
                        <a:cubicBezTo>
                          <a:pt x="830" y="2989"/>
                          <a:pt x="438" y="3311"/>
                          <a:pt x="1" y="3507"/>
                        </a:cubicBezTo>
                        <a:cubicBezTo>
                          <a:pt x="795" y="3364"/>
                          <a:pt x="1526" y="3079"/>
                          <a:pt x="1847" y="2267"/>
                        </a:cubicBezTo>
                        <a:cubicBezTo>
                          <a:pt x="2097" y="1633"/>
                          <a:pt x="2160" y="652"/>
                          <a:pt x="185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4" name="Google Shape;6674;p21"/>
                  <p:cNvSpPr/>
                  <p:nvPr/>
                </p:nvSpPr>
                <p:spPr>
                  <a:xfrm>
                    <a:off x="2673350" y="1982442"/>
                    <a:ext cx="1342488" cy="32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34" h="3772" extrusionOk="0">
                        <a:moveTo>
                          <a:pt x="1883" y="1"/>
                        </a:moveTo>
                        <a:cubicBezTo>
                          <a:pt x="1247" y="1"/>
                          <a:pt x="613" y="87"/>
                          <a:pt x="0" y="301"/>
                        </a:cubicBezTo>
                        <a:cubicBezTo>
                          <a:pt x="89" y="498"/>
                          <a:pt x="152" y="703"/>
                          <a:pt x="197" y="908"/>
                        </a:cubicBezTo>
                        <a:cubicBezTo>
                          <a:pt x="600" y="761"/>
                          <a:pt x="1007" y="728"/>
                          <a:pt x="1426" y="728"/>
                        </a:cubicBezTo>
                        <a:cubicBezTo>
                          <a:pt x="1591" y="728"/>
                          <a:pt x="1758" y="733"/>
                          <a:pt x="1927" y="738"/>
                        </a:cubicBezTo>
                        <a:cubicBezTo>
                          <a:pt x="2730" y="774"/>
                          <a:pt x="3542" y="881"/>
                          <a:pt x="4327" y="1086"/>
                        </a:cubicBezTo>
                        <a:cubicBezTo>
                          <a:pt x="6040" y="1515"/>
                          <a:pt x="7467" y="2478"/>
                          <a:pt x="9100" y="3120"/>
                        </a:cubicBezTo>
                        <a:cubicBezTo>
                          <a:pt x="10090" y="3504"/>
                          <a:pt x="11044" y="3727"/>
                          <a:pt x="12106" y="3763"/>
                        </a:cubicBezTo>
                        <a:cubicBezTo>
                          <a:pt x="12275" y="3768"/>
                          <a:pt x="12447" y="3772"/>
                          <a:pt x="12622" y="3772"/>
                        </a:cubicBezTo>
                        <a:cubicBezTo>
                          <a:pt x="13610" y="3772"/>
                          <a:pt x="14660" y="3652"/>
                          <a:pt x="15434" y="3022"/>
                        </a:cubicBezTo>
                        <a:cubicBezTo>
                          <a:pt x="15371" y="3004"/>
                          <a:pt x="15309" y="2995"/>
                          <a:pt x="15255" y="2978"/>
                        </a:cubicBezTo>
                        <a:cubicBezTo>
                          <a:pt x="14575" y="3338"/>
                          <a:pt x="13701" y="3483"/>
                          <a:pt x="12861" y="3483"/>
                        </a:cubicBezTo>
                        <a:cubicBezTo>
                          <a:pt x="12413" y="3483"/>
                          <a:pt x="11974" y="3442"/>
                          <a:pt x="11580" y="3370"/>
                        </a:cubicBezTo>
                        <a:cubicBezTo>
                          <a:pt x="10500" y="3183"/>
                          <a:pt x="9403" y="2826"/>
                          <a:pt x="8448" y="2264"/>
                        </a:cubicBezTo>
                        <a:cubicBezTo>
                          <a:pt x="7057" y="1452"/>
                          <a:pt x="5683" y="667"/>
                          <a:pt x="4095" y="292"/>
                        </a:cubicBezTo>
                        <a:cubicBezTo>
                          <a:pt x="3374" y="119"/>
                          <a:pt x="2627" y="1"/>
                          <a:pt x="188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5" name="Google Shape;6675;p21"/>
                  <p:cNvSpPr/>
                  <p:nvPr/>
                </p:nvSpPr>
                <p:spPr>
                  <a:xfrm>
                    <a:off x="2501824" y="1886764"/>
                    <a:ext cx="190231" cy="340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7" h="3912" extrusionOk="0">
                        <a:moveTo>
                          <a:pt x="857" y="1"/>
                        </a:moveTo>
                        <a:lnTo>
                          <a:pt x="857" y="1"/>
                        </a:lnTo>
                        <a:cubicBezTo>
                          <a:pt x="1375" y="491"/>
                          <a:pt x="1758" y="1089"/>
                          <a:pt x="1785" y="1714"/>
                        </a:cubicBezTo>
                        <a:cubicBezTo>
                          <a:pt x="1803" y="2276"/>
                          <a:pt x="1722" y="3043"/>
                          <a:pt x="1214" y="3391"/>
                        </a:cubicBezTo>
                        <a:cubicBezTo>
                          <a:pt x="894" y="3615"/>
                          <a:pt x="590" y="3726"/>
                          <a:pt x="285" y="3726"/>
                        </a:cubicBezTo>
                        <a:cubicBezTo>
                          <a:pt x="190" y="3726"/>
                          <a:pt x="96" y="3715"/>
                          <a:pt x="1" y="3694"/>
                        </a:cubicBezTo>
                        <a:lnTo>
                          <a:pt x="1" y="3694"/>
                        </a:lnTo>
                        <a:cubicBezTo>
                          <a:pt x="246" y="3830"/>
                          <a:pt x="543" y="3912"/>
                          <a:pt x="831" y="3912"/>
                        </a:cubicBezTo>
                        <a:cubicBezTo>
                          <a:pt x="1223" y="3912"/>
                          <a:pt x="1597" y="3761"/>
                          <a:pt x="1803" y="3391"/>
                        </a:cubicBezTo>
                        <a:cubicBezTo>
                          <a:pt x="2053" y="2936"/>
                          <a:pt x="2186" y="2445"/>
                          <a:pt x="2044" y="1928"/>
                        </a:cubicBezTo>
                        <a:cubicBezTo>
                          <a:pt x="1847" y="1232"/>
                          <a:pt x="1419" y="509"/>
                          <a:pt x="85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6" name="Google Shape;6676;p21"/>
                  <p:cNvSpPr/>
                  <p:nvPr/>
                </p:nvSpPr>
                <p:spPr>
                  <a:xfrm>
                    <a:off x="2299332" y="2012450"/>
                    <a:ext cx="89331" cy="1289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27" h="1483" extrusionOk="0">
                        <a:moveTo>
                          <a:pt x="464" y="1"/>
                        </a:moveTo>
                        <a:cubicBezTo>
                          <a:pt x="464" y="1"/>
                          <a:pt x="464" y="10"/>
                          <a:pt x="473" y="10"/>
                        </a:cubicBezTo>
                        <a:cubicBezTo>
                          <a:pt x="643" y="260"/>
                          <a:pt x="687" y="608"/>
                          <a:pt x="562" y="884"/>
                        </a:cubicBezTo>
                        <a:cubicBezTo>
                          <a:pt x="446" y="1152"/>
                          <a:pt x="241" y="1357"/>
                          <a:pt x="0" y="1482"/>
                        </a:cubicBezTo>
                        <a:cubicBezTo>
                          <a:pt x="26" y="1483"/>
                          <a:pt x="51" y="1483"/>
                          <a:pt x="76" y="1483"/>
                        </a:cubicBezTo>
                        <a:cubicBezTo>
                          <a:pt x="360" y="1483"/>
                          <a:pt x="621" y="1428"/>
                          <a:pt x="785" y="1125"/>
                        </a:cubicBezTo>
                        <a:cubicBezTo>
                          <a:pt x="1026" y="697"/>
                          <a:pt x="910" y="206"/>
                          <a:pt x="46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7" name="Google Shape;6677;p21"/>
                  <p:cNvSpPr/>
                  <p:nvPr/>
                </p:nvSpPr>
                <p:spPr>
                  <a:xfrm>
                    <a:off x="2622119" y="2464834"/>
                    <a:ext cx="123428" cy="3182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9" h="3659" extrusionOk="0">
                        <a:moveTo>
                          <a:pt x="375" y="1"/>
                        </a:moveTo>
                        <a:cubicBezTo>
                          <a:pt x="197" y="286"/>
                          <a:pt x="116" y="679"/>
                          <a:pt x="81" y="938"/>
                        </a:cubicBezTo>
                        <a:cubicBezTo>
                          <a:pt x="0" y="1428"/>
                          <a:pt x="54" y="1865"/>
                          <a:pt x="152" y="2347"/>
                        </a:cubicBezTo>
                        <a:cubicBezTo>
                          <a:pt x="277" y="2945"/>
                          <a:pt x="777" y="3587"/>
                          <a:pt x="1419" y="3658"/>
                        </a:cubicBezTo>
                        <a:cubicBezTo>
                          <a:pt x="1240" y="3569"/>
                          <a:pt x="1071" y="3444"/>
                          <a:pt x="919" y="3266"/>
                        </a:cubicBezTo>
                        <a:cubicBezTo>
                          <a:pt x="348" y="2615"/>
                          <a:pt x="170" y="1526"/>
                          <a:pt x="464" y="715"/>
                        </a:cubicBezTo>
                        <a:cubicBezTo>
                          <a:pt x="420" y="661"/>
                          <a:pt x="384" y="599"/>
                          <a:pt x="357" y="518"/>
                        </a:cubicBezTo>
                        <a:cubicBezTo>
                          <a:pt x="304" y="367"/>
                          <a:pt x="313" y="170"/>
                          <a:pt x="37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8" name="Google Shape;6678;p21"/>
                  <p:cNvSpPr/>
                  <p:nvPr/>
                </p:nvSpPr>
                <p:spPr>
                  <a:xfrm>
                    <a:off x="2425803" y="2426041"/>
                    <a:ext cx="195624" cy="3523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" h="4051" extrusionOk="0">
                        <a:moveTo>
                          <a:pt x="2249" y="1"/>
                        </a:moveTo>
                        <a:lnTo>
                          <a:pt x="2249" y="1"/>
                        </a:lnTo>
                        <a:cubicBezTo>
                          <a:pt x="2008" y="28"/>
                          <a:pt x="1802" y="63"/>
                          <a:pt x="1713" y="81"/>
                        </a:cubicBezTo>
                        <a:cubicBezTo>
                          <a:pt x="1642" y="99"/>
                          <a:pt x="1571" y="117"/>
                          <a:pt x="1499" y="135"/>
                        </a:cubicBezTo>
                        <a:cubicBezTo>
                          <a:pt x="893" y="465"/>
                          <a:pt x="313" y="1116"/>
                          <a:pt x="161" y="1758"/>
                        </a:cubicBezTo>
                        <a:cubicBezTo>
                          <a:pt x="54" y="2195"/>
                          <a:pt x="0" y="2802"/>
                          <a:pt x="286" y="3195"/>
                        </a:cubicBezTo>
                        <a:cubicBezTo>
                          <a:pt x="536" y="3534"/>
                          <a:pt x="839" y="3828"/>
                          <a:pt x="1196" y="4051"/>
                        </a:cubicBezTo>
                        <a:cubicBezTo>
                          <a:pt x="1481" y="4015"/>
                          <a:pt x="1758" y="3997"/>
                          <a:pt x="2043" y="3997"/>
                        </a:cubicBezTo>
                        <a:lnTo>
                          <a:pt x="2052" y="3997"/>
                        </a:lnTo>
                        <a:cubicBezTo>
                          <a:pt x="1481" y="3739"/>
                          <a:pt x="1151" y="2856"/>
                          <a:pt x="1124" y="2294"/>
                        </a:cubicBezTo>
                        <a:cubicBezTo>
                          <a:pt x="1098" y="1714"/>
                          <a:pt x="1232" y="1089"/>
                          <a:pt x="1588" y="616"/>
                        </a:cubicBezTo>
                        <a:cubicBezTo>
                          <a:pt x="1785" y="367"/>
                          <a:pt x="1963" y="117"/>
                          <a:pt x="224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79" name="Google Shape;6679;p21"/>
                  <p:cNvSpPr/>
                  <p:nvPr/>
                </p:nvSpPr>
                <p:spPr>
                  <a:xfrm>
                    <a:off x="2688833" y="2117000"/>
                    <a:ext cx="1025959" cy="4416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5077" extrusionOk="0">
                        <a:moveTo>
                          <a:pt x="689" y="1"/>
                        </a:moveTo>
                        <a:cubicBezTo>
                          <a:pt x="474" y="1"/>
                          <a:pt x="257" y="16"/>
                          <a:pt x="36" y="48"/>
                        </a:cubicBezTo>
                        <a:cubicBezTo>
                          <a:pt x="27" y="110"/>
                          <a:pt x="10" y="182"/>
                          <a:pt x="1" y="244"/>
                        </a:cubicBezTo>
                        <a:cubicBezTo>
                          <a:pt x="19" y="244"/>
                          <a:pt x="38" y="243"/>
                          <a:pt x="56" y="243"/>
                        </a:cubicBezTo>
                        <a:cubicBezTo>
                          <a:pt x="790" y="243"/>
                          <a:pt x="1569" y="582"/>
                          <a:pt x="2222" y="878"/>
                        </a:cubicBezTo>
                        <a:cubicBezTo>
                          <a:pt x="2606" y="1065"/>
                          <a:pt x="3096" y="1252"/>
                          <a:pt x="3435" y="1538"/>
                        </a:cubicBezTo>
                        <a:cubicBezTo>
                          <a:pt x="4318" y="1752"/>
                          <a:pt x="5246" y="2225"/>
                          <a:pt x="5799" y="2965"/>
                        </a:cubicBezTo>
                        <a:cubicBezTo>
                          <a:pt x="5808" y="2965"/>
                          <a:pt x="5808" y="2974"/>
                          <a:pt x="5808" y="2974"/>
                        </a:cubicBezTo>
                        <a:cubicBezTo>
                          <a:pt x="5897" y="3054"/>
                          <a:pt x="5978" y="3135"/>
                          <a:pt x="6049" y="3233"/>
                        </a:cubicBezTo>
                        <a:cubicBezTo>
                          <a:pt x="6620" y="3670"/>
                          <a:pt x="6986" y="4303"/>
                          <a:pt x="7004" y="4981"/>
                        </a:cubicBezTo>
                        <a:cubicBezTo>
                          <a:pt x="7014" y="4981"/>
                          <a:pt x="7025" y="4981"/>
                          <a:pt x="7036" y="4981"/>
                        </a:cubicBezTo>
                        <a:cubicBezTo>
                          <a:pt x="7321" y="4981"/>
                          <a:pt x="7667" y="5076"/>
                          <a:pt x="7987" y="5076"/>
                        </a:cubicBezTo>
                        <a:cubicBezTo>
                          <a:pt x="8032" y="5076"/>
                          <a:pt x="8076" y="5075"/>
                          <a:pt x="8119" y="5070"/>
                        </a:cubicBezTo>
                        <a:cubicBezTo>
                          <a:pt x="8708" y="5026"/>
                          <a:pt x="9314" y="4892"/>
                          <a:pt x="9867" y="4669"/>
                        </a:cubicBezTo>
                        <a:cubicBezTo>
                          <a:pt x="10554" y="4392"/>
                          <a:pt x="11170" y="4009"/>
                          <a:pt x="11794" y="3616"/>
                        </a:cubicBezTo>
                        <a:lnTo>
                          <a:pt x="11794" y="3616"/>
                        </a:lnTo>
                        <a:cubicBezTo>
                          <a:pt x="11516" y="3686"/>
                          <a:pt x="11219" y="3715"/>
                          <a:pt x="10921" y="3715"/>
                        </a:cubicBezTo>
                        <a:cubicBezTo>
                          <a:pt x="10533" y="3715"/>
                          <a:pt x="10144" y="3665"/>
                          <a:pt x="9796" y="3590"/>
                        </a:cubicBezTo>
                        <a:cubicBezTo>
                          <a:pt x="8717" y="3349"/>
                          <a:pt x="7655" y="2965"/>
                          <a:pt x="6665" y="2474"/>
                        </a:cubicBezTo>
                        <a:cubicBezTo>
                          <a:pt x="4781" y="1541"/>
                          <a:pt x="2868" y="1"/>
                          <a:pt x="68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0" name="Google Shape;6680;p21"/>
                  <p:cNvSpPr/>
                  <p:nvPr/>
                </p:nvSpPr>
                <p:spPr>
                  <a:xfrm>
                    <a:off x="2747806" y="2541725"/>
                    <a:ext cx="170051" cy="249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2864" extrusionOk="0">
                        <a:moveTo>
                          <a:pt x="554" y="0"/>
                        </a:moveTo>
                        <a:cubicBezTo>
                          <a:pt x="536" y="9"/>
                          <a:pt x="509" y="18"/>
                          <a:pt x="491" y="18"/>
                        </a:cubicBezTo>
                        <a:cubicBezTo>
                          <a:pt x="1" y="526"/>
                          <a:pt x="277" y="1731"/>
                          <a:pt x="616" y="2221"/>
                        </a:cubicBezTo>
                        <a:cubicBezTo>
                          <a:pt x="871" y="2582"/>
                          <a:pt x="1186" y="2864"/>
                          <a:pt x="1647" y="2864"/>
                        </a:cubicBezTo>
                        <a:cubicBezTo>
                          <a:pt x="1655" y="2864"/>
                          <a:pt x="1662" y="2864"/>
                          <a:pt x="1669" y="2864"/>
                        </a:cubicBezTo>
                        <a:lnTo>
                          <a:pt x="1954" y="2864"/>
                        </a:lnTo>
                        <a:cubicBezTo>
                          <a:pt x="1589" y="2757"/>
                          <a:pt x="1259" y="2498"/>
                          <a:pt x="1044" y="2159"/>
                        </a:cubicBezTo>
                        <a:cubicBezTo>
                          <a:pt x="697" y="1606"/>
                          <a:pt x="456" y="651"/>
                          <a:pt x="812" y="36"/>
                        </a:cubicBezTo>
                        <a:lnTo>
                          <a:pt x="812" y="36"/>
                        </a:lnTo>
                        <a:cubicBezTo>
                          <a:pt x="798" y="37"/>
                          <a:pt x="784" y="38"/>
                          <a:pt x="769" y="38"/>
                        </a:cubicBezTo>
                        <a:cubicBezTo>
                          <a:pt x="701" y="38"/>
                          <a:pt x="627" y="22"/>
                          <a:pt x="55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1" name="Google Shape;6681;p21"/>
                  <p:cNvSpPr/>
                  <p:nvPr/>
                </p:nvSpPr>
                <p:spPr>
                  <a:xfrm>
                    <a:off x="2829307" y="2431869"/>
                    <a:ext cx="69151" cy="672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95" h="773" extrusionOk="0">
                        <a:moveTo>
                          <a:pt x="176" y="1"/>
                        </a:moveTo>
                        <a:cubicBezTo>
                          <a:pt x="114" y="1"/>
                          <a:pt x="54" y="10"/>
                          <a:pt x="0" y="32"/>
                        </a:cubicBezTo>
                        <a:cubicBezTo>
                          <a:pt x="223" y="139"/>
                          <a:pt x="402" y="344"/>
                          <a:pt x="393" y="594"/>
                        </a:cubicBezTo>
                        <a:cubicBezTo>
                          <a:pt x="393" y="656"/>
                          <a:pt x="393" y="719"/>
                          <a:pt x="375" y="772"/>
                        </a:cubicBezTo>
                        <a:cubicBezTo>
                          <a:pt x="393" y="755"/>
                          <a:pt x="402" y="728"/>
                          <a:pt x="420" y="710"/>
                        </a:cubicBezTo>
                        <a:cubicBezTo>
                          <a:pt x="420" y="487"/>
                          <a:pt x="553" y="309"/>
                          <a:pt x="794" y="246"/>
                        </a:cubicBezTo>
                        <a:cubicBezTo>
                          <a:pt x="741" y="201"/>
                          <a:pt x="696" y="166"/>
                          <a:pt x="643" y="139"/>
                        </a:cubicBezTo>
                        <a:cubicBezTo>
                          <a:pt x="526" y="68"/>
                          <a:pt x="343" y="1"/>
                          <a:pt x="17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2" name="Google Shape;6682;p21"/>
                  <p:cNvSpPr/>
                  <p:nvPr/>
                </p:nvSpPr>
                <p:spPr>
                  <a:xfrm>
                    <a:off x="2057177" y="1425855"/>
                    <a:ext cx="1571513" cy="5191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067" h="5968" extrusionOk="0">
                        <a:moveTo>
                          <a:pt x="15648" y="1"/>
                        </a:moveTo>
                        <a:cubicBezTo>
                          <a:pt x="17013" y="322"/>
                          <a:pt x="17674" y="2525"/>
                          <a:pt x="17192" y="3694"/>
                        </a:cubicBezTo>
                        <a:cubicBezTo>
                          <a:pt x="16790" y="4662"/>
                          <a:pt x="15732" y="5516"/>
                          <a:pt x="14635" y="5516"/>
                        </a:cubicBezTo>
                        <a:cubicBezTo>
                          <a:pt x="14539" y="5516"/>
                          <a:pt x="14442" y="5510"/>
                          <a:pt x="14346" y="5496"/>
                        </a:cubicBezTo>
                        <a:cubicBezTo>
                          <a:pt x="13552" y="5442"/>
                          <a:pt x="12696" y="4943"/>
                          <a:pt x="12080" y="4604"/>
                        </a:cubicBezTo>
                        <a:cubicBezTo>
                          <a:pt x="10769" y="3890"/>
                          <a:pt x="9448" y="3239"/>
                          <a:pt x="8048" y="2713"/>
                        </a:cubicBezTo>
                        <a:cubicBezTo>
                          <a:pt x="6872" y="2277"/>
                          <a:pt x="5697" y="1970"/>
                          <a:pt x="4456" y="1970"/>
                        </a:cubicBezTo>
                        <a:cubicBezTo>
                          <a:pt x="4275" y="1970"/>
                          <a:pt x="4092" y="1976"/>
                          <a:pt x="3908" y="1990"/>
                        </a:cubicBezTo>
                        <a:cubicBezTo>
                          <a:pt x="2499" y="2088"/>
                          <a:pt x="1089" y="2516"/>
                          <a:pt x="1" y="3444"/>
                        </a:cubicBezTo>
                        <a:cubicBezTo>
                          <a:pt x="126" y="3435"/>
                          <a:pt x="251" y="3435"/>
                          <a:pt x="367" y="3426"/>
                        </a:cubicBezTo>
                        <a:cubicBezTo>
                          <a:pt x="1341" y="2861"/>
                          <a:pt x="2398" y="2496"/>
                          <a:pt x="3519" y="2496"/>
                        </a:cubicBezTo>
                        <a:cubicBezTo>
                          <a:pt x="3672" y="2496"/>
                          <a:pt x="3825" y="2503"/>
                          <a:pt x="3980" y="2516"/>
                        </a:cubicBezTo>
                        <a:cubicBezTo>
                          <a:pt x="5568" y="2650"/>
                          <a:pt x="6933" y="3471"/>
                          <a:pt x="8360" y="4095"/>
                        </a:cubicBezTo>
                        <a:cubicBezTo>
                          <a:pt x="9997" y="4808"/>
                          <a:pt x="12118" y="5967"/>
                          <a:pt x="14091" y="5967"/>
                        </a:cubicBezTo>
                        <a:cubicBezTo>
                          <a:pt x="14515" y="5967"/>
                          <a:pt x="14932" y="5914"/>
                          <a:pt x="15336" y="5790"/>
                        </a:cubicBezTo>
                        <a:cubicBezTo>
                          <a:pt x="15336" y="5781"/>
                          <a:pt x="15336" y="5773"/>
                          <a:pt x="15354" y="5773"/>
                        </a:cubicBezTo>
                        <a:cubicBezTo>
                          <a:pt x="15408" y="5764"/>
                          <a:pt x="15452" y="5746"/>
                          <a:pt x="15506" y="5737"/>
                        </a:cubicBezTo>
                        <a:cubicBezTo>
                          <a:pt x="15613" y="5692"/>
                          <a:pt x="15711" y="5657"/>
                          <a:pt x="15809" y="5612"/>
                        </a:cubicBezTo>
                        <a:cubicBezTo>
                          <a:pt x="16130" y="5442"/>
                          <a:pt x="16433" y="5202"/>
                          <a:pt x="16692" y="4988"/>
                        </a:cubicBezTo>
                        <a:cubicBezTo>
                          <a:pt x="17147" y="4613"/>
                          <a:pt x="17584" y="4185"/>
                          <a:pt x="17772" y="3623"/>
                        </a:cubicBezTo>
                        <a:cubicBezTo>
                          <a:pt x="17959" y="3069"/>
                          <a:pt x="18066" y="2391"/>
                          <a:pt x="17870" y="1821"/>
                        </a:cubicBezTo>
                        <a:cubicBezTo>
                          <a:pt x="17682" y="1294"/>
                          <a:pt x="17165" y="384"/>
                          <a:pt x="16612" y="108"/>
                        </a:cubicBezTo>
                        <a:cubicBezTo>
                          <a:pt x="16425" y="63"/>
                          <a:pt x="16228" y="36"/>
                          <a:pt x="16032" y="19"/>
                        </a:cubicBezTo>
                        <a:cubicBezTo>
                          <a:pt x="15907" y="10"/>
                          <a:pt x="15773" y="1"/>
                          <a:pt x="1564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3" name="Google Shape;6683;p21"/>
                  <p:cNvSpPr/>
                  <p:nvPr/>
                </p:nvSpPr>
                <p:spPr>
                  <a:xfrm>
                    <a:off x="3086945" y="1539191"/>
                    <a:ext cx="250684" cy="2855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82" h="3283" extrusionOk="0">
                        <a:moveTo>
                          <a:pt x="2257" y="0"/>
                        </a:moveTo>
                        <a:cubicBezTo>
                          <a:pt x="2213" y="9"/>
                          <a:pt x="2168" y="9"/>
                          <a:pt x="2123" y="9"/>
                        </a:cubicBezTo>
                        <a:cubicBezTo>
                          <a:pt x="2427" y="821"/>
                          <a:pt x="2382" y="1561"/>
                          <a:pt x="1820" y="2275"/>
                        </a:cubicBezTo>
                        <a:cubicBezTo>
                          <a:pt x="1356" y="2882"/>
                          <a:pt x="714" y="3051"/>
                          <a:pt x="0" y="3060"/>
                        </a:cubicBezTo>
                        <a:cubicBezTo>
                          <a:pt x="116" y="3122"/>
                          <a:pt x="232" y="3194"/>
                          <a:pt x="357" y="3265"/>
                        </a:cubicBezTo>
                        <a:cubicBezTo>
                          <a:pt x="413" y="3277"/>
                          <a:pt x="472" y="3283"/>
                          <a:pt x="532" y="3283"/>
                        </a:cubicBezTo>
                        <a:cubicBezTo>
                          <a:pt x="877" y="3283"/>
                          <a:pt x="1281" y="3106"/>
                          <a:pt x="1561" y="2962"/>
                        </a:cubicBezTo>
                        <a:cubicBezTo>
                          <a:pt x="1927" y="2775"/>
                          <a:pt x="2195" y="2543"/>
                          <a:pt x="2400" y="2186"/>
                        </a:cubicBezTo>
                        <a:cubicBezTo>
                          <a:pt x="2784" y="1526"/>
                          <a:pt x="2882" y="651"/>
                          <a:pt x="2373" y="45"/>
                        </a:cubicBezTo>
                        <a:cubicBezTo>
                          <a:pt x="2337" y="27"/>
                          <a:pt x="2293" y="18"/>
                          <a:pt x="225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4" name="Google Shape;6684;p21"/>
                  <p:cNvSpPr/>
                  <p:nvPr/>
                </p:nvSpPr>
                <p:spPr>
                  <a:xfrm>
                    <a:off x="1380553" y="1737679"/>
                    <a:ext cx="1250199" cy="6698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73" h="7701" extrusionOk="0">
                        <a:moveTo>
                          <a:pt x="8449" y="0"/>
                        </a:moveTo>
                        <a:cubicBezTo>
                          <a:pt x="7825" y="0"/>
                          <a:pt x="7210" y="66"/>
                          <a:pt x="6638" y="189"/>
                        </a:cubicBezTo>
                        <a:cubicBezTo>
                          <a:pt x="4684" y="617"/>
                          <a:pt x="2829" y="1679"/>
                          <a:pt x="1660" y="3321"/>
                        </a:cubicBezTo>
                        <a:cubicBezTo>
                          <a:pt x="777" y="4543"/>
                          <a:pt x="1" y="6166"/>
                          <a:pt x="375" y="7701"/>
                        </a:cubicBezTo>
                        <a:cubicBezTo>
                          <a:pt x="367" y="6987"/>
                          <a:pt x="456" y="6202"/>
                          <a:pt x="777" y="5586"/>
                        </a:cubicBezTo>
                        <a:cubicBezTo>
                          <a:pt x="1250" y="4685"/>
                          <a:pt x="1919" y="3883"/>
                          <a:pt x="2820" y="3383"/>
                        </a:cubicBezTo>
                        <a:cubicBezTo>
                          <a:pt x="3619" y="2945"/>
                          <a:pt x="4368" y="2614"/>
                          <a:pt x="5283" y="2614"/>
                        </a:cubicBezTo>
                        <a:cubicBezTo>
                          <a:pt x="5318" y="2614"/>
                          <a:pt x="5353" y="2615"/>
                          <a:pt x="5389" y="2616"/>
                        </a:cubicBezTo>
                        <a:cubicBezTo>
                          <a:pt x="5826" y="2625"/>
                          <a:pt x="6326" y="2794"/>
                          <a:pt x="6486" y="2883"/>
                        </a:cubicBezTo>
                        <a:cubicBezTo>
                          <a:pt x="6665" y="2990"/>
                          <a:pt x="6763" y="3089"/>
                          <a:pt x="6816" y="3160"/>
                        </a:cubicBezTo>
                        <a:cubicBezTo>
                          <a:pt x="6861" y="3222"/>
                          <a:pt x="6888" y="3374"/>
                          <a:pt x="6861" y="3481"/>
                        </a:cubicBezTo>
                        <a:cubicBezTo>
                          <a:pt x="6825" y="3579"/>
                          <a:pt x="6745" y="3668"/>
                          <a:pt x="6700" y="3704"/>
                        </a:cubicBezTo>
                        <a:cubicBezTo>
                          <a:pt x="6684" y="3715"/>
                          <a:pt x="6664" y="3723"/>
                          <a:pt x="6651" y="3723"/>
                        </a:cubicBezTo>
                        <a:cubicBezTo>
                          <a:pt x="6643" y="3723"/>
                          <a:pt x="6638" y="3720"/>
                          <a:pt x="6638" y="3713"/>
                        </a:cubicBezTo>
                        <a:cubicBezTo>
                          <a:pt x="6629" y="3704"/>
                          <a:pt x="6647" y="3686"/>
                          <a:pt x="6656" y="3677"/>
                        </a:cubicBezTo>
                        <a:cubicBezTo>
                          <a:pt x="6674" y="3668"/>
                          <a:pt x="6754" y="3606"/>
                          <a:pt x="6781" y="3552"/>
                        </a:cubicBezTo>
                        <a:cubicBezTo>
                          <a:pt x="6808" y="3499"/>
                          <a:pt x="6816" y="3410"/>
                          <a:pt x="6808" y="3356"/>
                        </a:cubicBezTo>
                        <a:cubicBezTo>
                          <a:pt x="6799" y="3303"/>
                          <a:pt x="6754" y="3258"/>
                          <a:pt x="6709" y="3231"/>
                        </a:cubicBezTo>
                        <a:cubicBezTo>
                          <a:pt x="6677" y="3215"/>
                          <a:pt x="6616" y="3202"/>
                          <a:pt x="6549" y="3202"/>
                        </a:cubicBezTo>
                        <a:cubicBezTo>
                          <a:pt x="6505" y="3202"/>
                          <a:pt x="6458" y="3208"/>
                          <a:pt x="6415" y="3222"/>
                        </a:cubicBezTo>
                        <a:cubicBezTo>
                          <a:pt x="6183" y="3294"/>
                          <a:pt x="5978" y="3517"/>
                          <a:pt x="6005" y="3731"/>
                        </a:cubicBezTo>
                        <a:cubicBezTo>
                          <a:pt x="6031" y="3990"/>
                          <a:pt x="6165" y="4239"/>
                          <a:pt x="6415" y="4346"/>
                        </a:cubicBezTo>
                        <a:cubicBezTo>
                          <a:pt x="6530" y="4397"/>
                          <a:pt x="6678" y="4422"/>
                          <a:pt x="6832" y="4422"/>
                        </a:cubicBezTo>
                        <a:cubicBezTo>
                          <a:pt x="7061" y="4422"/>
                          <a:pt x="7302" y="4366"/>
                          <a:pt x="7468" y="4248"/>
                        </a:cubicBezTo>
                        <a:cubicBezTo>
                          <a:pt x="8048" y="3847"/>
                          <a:pt x="7807" y="2821"/>
                          <a:pt x="7334" y="2419"/>
                        </a:cubicBezTo>
                        <a:cubicBezTo>
                          <a:pt x="7319" y="2405"/>
                          <a:pt x="7335" y="2371"/>
                          <a:pt x="7357" y="2371"/>
                        </a:cubicBezTo>
                        <a:cubicBezTo>
                          <a:pt x="7361" y="2371"/>
                          <a:pt x="7365" y="2372"/>
                          <a:pt x="7370" y="2375"/>
                        </a:cubicBezTo>
                        <a:cubicBezTo>
                          <a:pt x="7503" y="2464"/>
                          <a:pt x="7619" y="2571"/>
                          <a:pt x="7709" y="2696"/>
                        </a:cubicBezTo>
                        <a:lnTo>
                          <a:pt x="7717" y="2696"/>
                        </a:lnTo>
                        <a:cubicBezTo>
                          <a:pt x="7851" y="2723"/>
                          <a:pt x="7967" y="2776"/>
                          <a:pt x="8065" y="2848"/>
                        </a:cubicBezTo>
                        <a:cubicBezTo>
                          <a:pt x="8204" y="2808"/>
                          <a:pt x="8352" y="2784"/>
                          <a:pt x="8498" y="2784"/>
                        </a:cubicBezTo>
                        <a:cubicBezTo>
                          <a:pt x="8709" y="2784"/>
                          <a:pt x="8917" y="2833"/>
                          <a:pt x="9091" y="2955"/>
                        </a:cubicBezTo>
                        <a:cubicBezTo>
                          <a:pt x="9314" y="3106"/>
                          <a:pt x="9528" y="3401"/>
                          <a:pt x="9448" y="3686"/>
                        </a:cubicBezTo>
                        <a:cubicBezTo>
                          <a:pt x="9444" y="3699"/>
                          <a:pt x="9432" y="3705"/>
                          <a:pt x="9421" y="3705"/>
                        </a:cubicBezTo>
                        <a:cubicBezTo>
                          <a:pt x="9407" y="3705"/>
                          <a:pt x="9395" y="3696"/>
                          <a:pt x="9395" y="3677"/>
                        </a:cubicBezTo>
                        <a:cubicBezTo>
                          <a:pt x="9395" y="3588"/>
                          <a:pt x="9377" y="3517"/>
                          <a:pt x="9359" y="3445"/>
                        </a:cubicBezTo>
                        <a:cubicBezTo>
                          <a:pt x="8904" y="3749"/>
                          <a:pt x="8824" y="4025"/>
                          <a:pt x="9091" y="4284"/>
                        </a:cubicBezTo>
                        <a:cubicBezTo>
                          <a:pt x="9145" y="4320"/>
                          <a:pt x="9207" y="4364"/>
                          <a:pt x="9261" y="4400"/>
                        </a:cubicBezTo>
                        <a:cubicBezTo>
                          <a:pt x="9398" y="4462"/>
                          <a:pt x="9548" y="4503"/>
                          <a:pt x="9696" y="4503"/>
                        </a:cubicBezTo>
                        <a:cubicBezTo>
                          <a:pt x="9826" y="4503"/>
                          <a:pt x="9955" y="4471"/>
                          <a:pt x="10073" y="4391"/>
                        </a:cubicBezTo>
                        <a:cubicBezTo>
                          <a:pt x="10483" y="4132"/>
                          <a:pt x="10715" y="3731"/>
                          <a:pt x="10581" y="3240"/>
                        </a:cubicBezTo>
                        <a:cubicBezTo>
                          <a:pt x="10438" y="2732"/>
                          <a:pt x="10046" y="2384"/>
                          <a:pt x="9644" y="2063"/>
                        </a:cubicBezTo>
                        <a:cubicBezTo>
                          <a:pt x="9622" y="2048"/>
                          <a:pt x="9643" y="2014"/>
                          <a:pt x="9667" y="2014"/>
                        </a:cubicBezTo>
                        <a:cubicBezTo>
                          <a:pt x="9671" y="2014"/>
                          <a:pt x="9676" y="2015"/>
                          <a:pt x="9680" y="2018"/>
                        </a:cubicBezTo>
                        <a:cubicBezTo>
                          <a:pt x="10010" y="2232"/>
                          <a:pt x="10340" y="2482"/>
                          <a:pt x="10537" y="2812"/>
                        </a:cubicBezTo>
                        <a:cubicBezTo>
                          <a:pt x="10697" y="2901"/>
                          <a:pt x="10876" y="2982"/>
                          <a:pt x="10992" y="3115"/>
                        </a:cubicBezTo>
                        <a:cubicBezTo>
                          <a:pt x="11125" y="3160"/>
                          <a:pt x="11223" y="3222"/>
                          <a:pt x="11304" y="3303"/>
                        </a:cubicBezTo>
                        <a:cubicBezTo>
                          <a:pt x="11313" y="3294"/>
                          <a:pt x="11313" y="3285"/>
                          <a:pt x="11322" y="3285"/>
                        </a:cubicBezTo>
                        <a:cubicBezTo>
                          <a:pt x="11427" y="3243"/>
                          <a:pt x="11552" y="3221"/>
                          <a:pt x="11680" y="3221"/>
                        </a:cubicBezTo>
                        <a:cubicBezTo>
                          <a:pt x="11930" y="3221"/>
                          <a:pt x="12191" y="3304"/>
                          <a:pt x="12339" y="3481"/>
                        </a:cubicBezTo>
                        <a:cubicBezTo>
                          <a:pt x="12535" y="3695"/>
                          <a:pt x="12660" y="4079"/>
                          <a:pt x="12348" y="4248"/>
                        </a:cubicBezTo>
                        <a:cubicBezTo>
                          <a:pt x="12344" y="4252"/>
                          <a:pt x="12340" y="4253"/>
                          <a:pt x="12337" y="4253"/>
                        </a:cubicBezTo>
                        <a:cubicBezTo>
                          <a:pt x="12321" y="4253"/>
                          <a:pt x="12306" y="4227"/>
                          <a:pt x="12321" y="4213"/>
                        </a:cubicBezTo>
                        <a:cubicBezTo>
                          <a:pt x="12437" y="4106"/>
                          <a:pt x="12455" y="3972"/>
                          <a:pt x="12419" y="3847"/>
                        </a:cubicBezTo>
                        <a:cubicBezTo>
                          <a:pt x="12413" y="3847"/>
                          <a:pt x="12407" y="3847"/>
                          <a:pt x="12401" y="3847"/>
                        </a:cubicBezTo>
                        <a:cubicBezTo>
                          <a:pt x="12067" y="3847"/>
                          <a:pt x="11708" y="4095"/>
                          <a:pt x="11839" y="4489"/>
                        </a:cubicBezTo>
                        <a:cubicBezTo>
                          <a:pt x="11937" y="4819"/>
                          <a:pt x="12240" y="5051"/>
                          <a:pt x="12579" y="5105"/>
                        </a:cubicBezTo>
                        <a:cubicBezTo>
                          <a:pt x="12656" y="5115"/>
                          <a:pt x="12731" y="5121"/>
                          <a:pt x="12803" y="5121"/>
                        </a:cubicBezTo>
                        <a:cubicBezTo>
                          <a:pt x="13394" y="5121"/>
                          <a:pt x="13858" y="4773"/>
                          <a:pt x="14025" y="4177"/>
                        </a:cubicBezTo>
                        <a:cubicBezTo>
                          <a:pt x="14373" y="2919"/>
                          <a:pt x="13356" y="1795"/>
                          <a:pt x="12410" y="1117"/>
                        </a:cubicBezTo>
                        <a:cubicBezTo>
                          <a:pt x="11315" y="338"/>
                          <a:pt x="9860" y="0"/>
                          <a:pt x="844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5" name="Google Shape;6685;p21"/>
                  <p:cNvSpPr/>
                  <p:nvPr/>
                </p:nvSpPr>
                <p:spPr>
                  <a:xfrm>
                    <a:off x="1877997" y="2109520"/>
                    <a:ext cx="329055" cy="4842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83" h="5567" extrusionOk="0">
                        <a:moveTo>
                          <a:pt x="375" y="0"/>
                        </a:moveTo>
                        <a:cubicBezTo>
                          <a:pt x="98" y="535"/>
                          <a:pt x="0" y="1258"/>
                          <a:pt x="72" y="1838"/>
                        </a:cubicBezTo>
                        <a:cubicBezTo>
                          <a:pt x="161" y="2507"/>
                          <a:pt x="428" y="3033"/>
                          <a:pt x="821" y="3568"/>
                        </a:cubicBezTo>
                        <a:cubicBezTo>
                          <a:pt x="1517" y="4496"/>
                          <a:pt x="2632" y="5210"/>
                          <a:pt x="3747" y="5567"/>
                        </a:cubicBezTo>
                        <a:cubicBezTo>
                          <a:pt x="3756" y="5549"/>
                          <a:pt x="3774" y="5531"/>
                          <a:pt x="3783" y="5513"/>
                        </a:cubicBezTo>
                        <a:cubicBezTo>
                          <a:pt x="2891" y="5058"/>
                          <a:pt x="2123" y="4541"/>
                          <a:pt x="1481" y="3765"/>
                        </a:cubicBezTo>
                        <a:cubicBezTo>
                          <a:pt x="714" y="2846"/>
                          <a:pt x="303" y="1392"/>
                          <a:pt x="839" y="259"/>
                        </a:cubicBezTo>
                        <a:cubicBezTo>
                          <a:pt x="669" y="205"/>
                          <a:pt x="509" y="116"/>
                          <a:pt x="37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6" name="Google Shape;6686;p21"/>
                  <p:cNvSpPr/>
                  <p:nvPr/>
                </p:nvSpPr>
                <p:spPr>
                  <a:xfrm>
                    <a:off x="3206456" y="1426638"/>
                    <a:ext cx="53581" cy="98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6" h="1134" extrusionOk="0">
                        <a:moveTo>
                          <a:pt x="303" y="1"/>
                        </a:moveTo>
                        <a:lnTo>
                          <a:pt x="303" y="1"/>
                        </a:lnTo>
                        <a:cubicBezTo>
                          <a:pt x="196" y="90"/>
                          <a:pt x="89" y="188"/>
                          <a:pt x="62" y="340"/>
                        </a:cubicBezTo>
                        <a:cubicBezTo>
                          <a:pt x="0" y="580"/>
                          <a:pt x="54" y="857"/>
                          <a:pt x="285" y="1000"/>
                        </a:cubicBezTo>
                        <a:cubicBezTo>
                          <a:pt x="384" y="1062"/>
                          <a:pt x="500" y="1098"/>
                          <a:pt x="616" y="1134"/>
                        </a:cubicBezTo>
                        <a:cubicBezTo>
                          <a:pt x="482" y="1027"/>
                          <a:pt x="366" y="902"/>
                          <a:pt x="303" y="777"/>
                        </a:cubicBezTo>
                        <a:cubicBezTo>
                          <a:pt x="178" y="518"/>
                          <a:pt x="178" y="224"/>
                          <a:pt x="30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7" name="Google Shape;6687;p21"/>
                  <p:cNvSpPr/>
                  <p:nvPr/>
                </p:nvSpPr>
                <p:spPr>
                  <a:xfrm>
                    <a:off x="2166599" y="2249210"/>
                    <a:ext cx="1056228" cy="4788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43" h="5505" extrusionOk="0">
                        <a:moveTo>
                          <a:pt x="7725" y="0"/>
                        </a:moveTo>
                        <a:cubicBezTo>
                          <a:pt x="7335" y="0"/>
                          <a:pt x="6943" y="27"/>
                          <a:pt x="6558" y="71"/>
                        </a:cubicBezTo>
                        <a:cubicBezTo>
                          <a:pt x="5086" y="241"/>
                          <a:pt x="3525" y="1061"/>
                          <a:pt x="2401" y="2025"/>
                        </a:cubicBezTo>
                        <a:cubicBezTo>
                          <a:pt x="1366" y="2908"/>
                          <a:pt x="126" y="4077"/>
                          <a:pt x="1" y="5504"/>
                        </a:cubicBezTo>
                        <a:cubicBezTo>
                          <a:pt x="491" y="4344"/>
                          <a:pt x="1491" y="3479"/>
                          <a:pt x="2579" y="2855"/>
                        </a:cubicBezTo>
                        <a:cubicBezTo>
                          <a:pt x="3364" y="2400"/>
                          <a:pt x="4194" y="2034"/>
                          <a:pt x="5113" y="1971"/>
                        </a:cubicBezTo>
                        <a:cubicBezTo>
                          <a:pt x="5191" y="1966"/>
                          <a:pt x="5284" y="1961"/>
                          <a:pt x="5382" y="1961"/>
                        </a:cubicBezTo>
                        <a:cubicBezTo>
                          <a:pt x="5887" y="1961"/>
                          <a:pt x="6546" y="2077"/>
                          <a:pt x="6254" y="2712"/>
                        </a:cubicBezTo>
                        <a:cubicBezTo>
                          <a:pt x="6252" y="2717"/>
                          <a:pt x="6247" y="2719"/>
                          <a:pt x="6242" y="2719"/>
                        </a:cubicBezTo>
                        <a:cubicBezTo>
                          <a:pt x="6229" y="2719"/>
                          <a:pt x="6212" y="2704"/>
                          <a:pt x="6219" y="2685"/>
                        </a:cubicBezTo>
                        <a:cubicBezTo>
                          <a:pt x="6326" y="2444"/>
                          <a:pt x="6281" y="2284"/>
                          <a:pt x="6165" y="2185"/>
                        </a:cubicBezTo>
                        <a:lnTo>
                          <a:pt x="6147" y="2185"/>
                        </a:lnTo>
                        <a:cubicBezTo>
                          <a:pt x="5880" y="2212"/>
                          <a:pt x="5657" y="2623"/>
                          <a:pt x="5737" y="2855"/>
                        </a:cubicBezTo>
                        <a:cubicBezTo>
                          <a:pt x="5817" y="3087"/>
                          <a:pt x="5996" y="3229"/>
                          <a:pt x="6246" y="3274"/>
                        </a:cubicBezTo>
                        <a:cubicBezTo>
                          <a:pt x="6293" y="3283"/>
                          <a:pt x="6339" y="3287"/>
                          <a:pt x="6385" y="3287"/>
                        </a:cubicBezTo>
                        <a:cubicBezTo>
                          <a:pt x="6667" y="3287"/>
                          <a:pt x="6914" y="3126"/>
                          <a:pt x="7075" y="2872"/>
                        </a:cubicBezTo>
                        <a:cubicBezTo>
                          <a:pt x="7361" y="2426"/>
                          <a:pt x="7102" y="1820"/>
                          <a:pt x="6602" y="1659"/>
                        </a:cubicBezTo>
                        <a:cubicBezTo>
                          <a:pt x="6585" y="1650"/>
                          <a:pt x="6585" y="1615"/>
                          <a:pt x="6611" y="1615"/>
                        </a:cubicBezTo>
                        <a:cubicBezTo>
                          <a:pt x="6816" y="1641"/>
                          <a:pt x="6995" y="1722"/>
                          <a:pt x="7129" y="1855"/>
                        </a:cubicBezTo>
                        <a:cubicBezTo>
                          <a:pt x="7236" y="1909"/>
                          <a:pt x="7352" y="1980"/>
                          <a:pt x="7459" y="2070"/>
                        </a:cubicBezTo>
                        <a:cubicBezTo>
                          <a:pt x="7494" y="2078"/>
                          <a:pt x="7539" y="2096"/>
                          <a:pt x="7575" y="2105"/>
                        </a:cubicBezTo>
                        <a:cubicBezTo>
                          <a:pt x="7575" y="2105"/>
                          <a:pt x="7584" y="2096"/>
                          <a:pt x="7584" y="2096"/>
                        </a:cubicBezTo>
                        <a:cubicBezTo>
                          <a:pt x="7668" y="2048"/>
                          <a:pt x="7776" y="2028"/>
                          <a:pt x="7887" y="2028"/>
                        </a:cubicBezTo>
                        <a:cubicBezTo>
                          <a:pt x="8045" y="2028"/>
                          <a:pt x="8209" y="2069"/>
                          <a:pt x="8324" y="2132"/>
                        </a:cubicBezTo>
                        <a:cubicBezTo>
                          <a:pt x="8547" y="2248"/>
                          <a:pt x="8904" y="2542"/>
                          <a:pt x="8797" y="2837"/>
                        </a:cubicBezTo>
                        <a:cubicBezTo>
                          <a:pt x="8792" y="2851"/>
                          <a:pt x="8779" y="2858"/>
                          <a:pt x="8765" y="2858"/>
                        </a:cubicBezTo>
                        <a:cubicBezTo>
                          <a:pt x="8754" y="2858"/>
                          <a:pt x="8743" y="2854"/>
                          <a:pt x="8735" y="2846"/>
                        </a:cubicBezTo>
                        <a:cubicBezTo>
                          <a:pt x="8672" y="2748"/>
                          <a:pt x="8663" y="2640"/>
                          <a:pt x="8592" y="2542"/>
                        </a:cubicBezTo>
                        <a:cubicBezTo>
                          <a:pt x="8565" y="2498"/>
                          <a:pt x="8529" y="2462"/>
                          <a:pt x="8494" y="2426"/>
                        </a:cubicBezTo>
                        <a:cubicBezTo>
                          <a:pt x="8396" y="2498"/>
                          <a:pt x="8306" y="2596"/>
                          <a:pt x="8226" y="2703"/>
                        </a:cubicBezTo>
                        <a:cubicBezTo>
                          <a:pt x="8172" y="2872"/>
                          <a:pt x="8217" y="3060"/>
                          <a:pt x="8404" y="3158"/>
                        </a:cubicBezTo>
                        <a:cubicBezTo>
                          <a:pt x="8523" y="3222"/>
                          <a:pt x="8671" y="3250"/>
                          <a:pt x="8820" y="3250"/>
                        </a:cubicBezTo>
                        <a:cubicBezTo>
                          <a:pt x="8963" y="3250"/>
                          <a:pt x="9107" y="3224"/>
                          <a:pt x="9225" y="3176"/>
                        </a:cubicBezTo>
                        <a:cubicBezTo>
                          <a:pt x="9957" y="2881"/>
                          <a:pt x="9475" y="2007"/>
                          <a:pt x="9002" y="1739"/>
                        </a:cubicBezTo>
                        <a:cubicBezTo>
                          <a:pt x="9002" y="1733"/>
                          <a:pt x="9002" y="1727"/>
                          <a:pt x="9005" y="1727"/>
                        </a:cubicBezTo>
                        <a:cubicBezTo>
                          <a:pt x="9007" y="1727"/>
                          <a:pt x="9008" y="1728"/>
                          <a:pt x="9011" y="1731"/>
                        </a:cubicBezTo>
                        <a:cubicBezTo>
                          <a:pt x="9082" y="1757"/>
                          <a:pt x="9145" y="1793"/>
                          <a:pt x="9207" y="1838"/>
                        </a:cubicBezTo>
                        <a:cubicBezTo>
                          <a:pt x="9207" y="1838"/>
                          <a:pt x="9211" y="1834"/>
                          <a:pt x="9217" y="1834"/>
                        </a:cubicBezTo>
                        <a:cubicBezTo>
                          <a:pt x="9219" y="1834"/>
                          <a:pt x="9222" y="1835"/>
                          <a:pt x="9225" y="1838"/>
                        </a:cubicBezTo>
                        <a:cubicBezTo>
                          <a:pt x="9395" y="1927"/>
                          <a:pt x="9600" y="2061"/>
                          <a:pt x="9752" y="2221"/>
                        </a:cubicBezTo>
                        <a:cubicBezTo>
                          <a:pt x="9912" y="2301"/>
                          <a:pt x="10055" y="2453"/>
                          <a:pt x="10153" y="2632"/>
                        </a:cubicBezTo>
                        <a:cubicBezTo>
                          <a:pt x="10260" y="2712"/>
                          <a:pt x="10358" y="2819"/>
                          <a:pt x="10421" y="2944"/>
                        </a:cubicBezTo>
                        <a:cubicBezTo>
                          <a:pt x="10430" y="2935"/>
                          <a:pt x="10438" y="2926"/>
                          <a:pt x="10447" y="2926"/>
                        </a:cubicBezTo>
                        <a:cubicBezTo>
                          <a:pt x="10742" y="2979"/>
                          <a:pt x="11125" y="3140"/>
                          <a:pt x="11259" y="3426"/>
                        </a:cubicBezTo>
                        <a:cubicBezTo>
                          <a:pt x="11353" y="3639"/>
                          <a:pt x="11259" y="3837"/>
                          <a:pt x="11030" y="3837"/>
                        </a:cubicBezTo>
                        <a:cubicBezTo>
                          <a:pt x="11021" y="3837"/>
                          <a:pt x="11011" y="3837"/>
                          <a:pt x="11000" y="3836"/>
                        </a:cubicBezTo>
                        <a:cubicBezTo>
                          <a:pt x="10974" y="3836"/>
                          <a:pt x="10974" y="3800"/>
                          <a:pt x="10992" y="3800"/>
                        </a:cubicBezTo>
                        <a:cubicBezTo>
                          <a:pt x="11108" y="3756"/>
                          <a:pt x="11241" y="3657"/>
                          <a:pt x="11188" y="3515"/>
                        </a:cubicBezTo>
                        <a:cubicBezTo>
                          <a:pt x="11170" y="3461"/>
                          <a:pt x="11134" y="3417"/>
                          <a:pt x="11099" y="3372"/>
                        </a:cubicBezTo>
                        <a:cubicBezTo>
                          <a:pt x="11079" y="3368"/>
                          <a:pt x="11059" y="3366"/>
                          <a:pt x="11040" y="3366"/>
                        </a:cubicBezTo>
                        <a:cubicBezTo>
                          <a:pt x="10740" y="3366"/>
                          <a:pt x="10535" y="3805"/>
                          <a:pt x="10786" y="4014"/>
                        </a:cubicBezTo>
                        <a:cubicBezTo>
                          <a:pt x="10931" y="4138"/>
                          <a:pt x="11150" y="4252"/>
                          <a:pt x="11362" y="4252"/>
                        </a:cubicBezTo>
                        <a:cubicBezTo>
                          <a:pt x="11424" y="4252"/>
                          <a:pt x="11486" y="4242"/>
                          <a:pt x="11545" y="4219"/>
                        </a:cubicBezTo>
                        <a:cubicBezTo>
                          <a:pt x="11991" y="4041"/>
                          <a:pt x="12125" y="3470"/>
                          <a:pt x="12133" y="3033"/>
                        </a:cubicBezTo>
                        <a:cubicBezTo>
                          <a:pt x="12142" y="2239"/>
                          <a:pt x="11812" y="1570"/>
                          <a:pt x="11197" y="1070"/>
                        </a:cubicBezTo>
                        <a:cubicBezTo>
                          <a:pt x="10205" y="269"/>
                          <a:pt x="8970" y="0"/>
                          <a:pt x="772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8" name="Google Shape;6688;p21"/>
                  <p:cNvSpPr/>
                  <p:nvPr/>
                </p:nvSpPr>
                <p:spPr>
                  <a:xfrm>
                    <a:off x="3018665" y="2487362"/>
                    <a:ext cx="58278" cy="728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" h="838" extrusionOk="0">
                        <a:moveTo>
                          <a:pt x="402" y="1"/>
                        </a:moveTo>
                        <a:cubicBezTo>
                          <a:pt x="473" y="179"/>
                          <a:pt x="482" y="384"/>
                          <a:pt x="366" y="554"/>
                        </a:cubicBezTo>
                        <a:cubicBezTo>
                          <a:pt x="295" y="661"/>
                          <a:pt x="152" y="768"/>
                          <a:pt x="0" y="812"/>
                        </a:cubicBezTo>
                        <a:cubicBezTo>
                          <a:pt x="44" y="829"/>
                          <a:pt x="95" y="837"/>
                          <a:pt x="148" y="837"/>
                        </a:cubicBezTo>
                        <a:cubicBezTo>
                          <a:pt x="318" y="837"/>
                          <a:pt x="510" y="755"/>
                          <a:pt x="571" y="625"/>
                        </a:cubicBezTo>
                        <a:cubicBezTo>
                          <a:pt x="669" y="393"/>
                          <a:pt x="562" y="161"/>
                          <a:pt x="4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89" name="Google Shape;6689;p21"/>
                  <p:cNvSpPr/>
                  <p:nvPr/>
                </p:nvSpPr>
                <p:spPr>
                  <a:xfrm>
                    <a:off x="2999268" y="2450918"/>
                    <a:ext cx="56713" cy="966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2" h="1111" extrusionOk="0">
                        <a:moveTo>
                          <a:pt x="268" y="0"/>
                        </a:moveTo>
                        <a:cubicBezTo>
                          <a:pt x="402" y="179"/>
                          <a:pt x="482" y="384"/>
                          <a:pt x="410" y="616"/>
                        </a:cubicBezTo>
                        <a:cubicBezTo>
                          <a:pt x="348" y="839"/>
                          <a:pt x="196" y="1026"/>
                          <a:pt x="0" y="1107"/>
                        </a:cubicBezTo>
                        <a:cubicBezTo>
                          <a:pt x="19" y="1109"/>
                          <a:pt x="39" y="1110"/>
                          <a:pt x="58" y="1110"/>
                        </a:cubicBezTo>
                        <a:cubicBezTo>
                          <a:pt x="243" y="1110"/>
                          <a:pt x="453" y="1002"/>
                          <a:pt x="518" y="857"/>
                        </a:cubicBezTo>
                        <a:cubicBezTo>
                          <a:pt x="651" y="553"/>
                          <a:pt x="509" y="214"/>
                          <a:pt x="26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90" name="Google Shape;6690;p21"/>
                  <p:cNvSpPr/>
                  <p:nvPr/>
                </p:nvSpPr>
                <p:spPr>
                  <a:xfrm>
                    <a:off x="2967433" y="2415952"/>
                    <a:ext cx="61410" cy="125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6" h="1447" extrusionOk="0">
                        <a:moveTo>
                          <a:pt x="98" y="1"/>
                        </a:moveTo>
                        <a:cubicBezTo>
                          <a:pt x="580" y="429"/>
                          <a:pt x="660" y="1178"/>
                          <a:pt x="0" y="1446"/>
                        </a:cubicBezTo>
                        <a:cubicBezTo>
                          <a:pt x="313" y="1419"/>
                          <a:pt x="705" y="1205"/>
                          <a:pt x="678" y="848"/>
                        </a:cubicBezTo>
                        <a:cubicBezTo>
                          <a:pt x="643" y="456"/>
                          <a:pt x="411" y="215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691" name="Google Shape;6691;p21"/>
                  <p:cNvSpPr/>
                  <p:nvPr/>
                </p:nvSpPr>
                <p:spPr>
                  <a:xfrm>
                    <a:off x="3203325" y="2403600"/>
                    <a:ext cx="96290" cy="24763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7" h="2847" extrusionOk="0">
                        <a:moveTo>
                          <a:pt x="188" y="0"/>
                        </a:moveTo>
                        <a:lnTo>
                          <a:pt x="188" y="0"/>
                        </a:lnTo>
                        <a:cubicBezTo>
                          <a:pt x="643" y="580"/>
                          <a:pt x="892" y="1401"/>
                          <a:pt x="687" y="2079"/>
                        </a:cubicBezTo>
                        <a:cubicBezTo>
                          <a:pt x="571" y="2453"/>
                          <a:pt x="348" y="2721"/>
                          <a:pt x="0" y="2846"/>
                        </a:cubicBezTo>
                        <a:cubicBezTo>
                          <a:pt x="17" y="2847"/>
                          <a:pt x="33" y="2847"/>
                          <a:pt x="49" y="2847"/>
                        </a:cubicBezTo>
                        <a:cubicBezTo>
                          <a:pt x="479" y="2847"/>
                          <a:pt x="790" y="2615"/>
                          <a:pt x="910" y="2150"/>
                        </a:cubicBezTo>
                        <a:cubicBezTo>
                          <a:pt x="1107" y="1419"/>
                          <a:pt x="776" y="491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6692" name="Google Shape;6692;p21"/>
                  <p:cNvGrpSpPr/>
                  <p:nvPr/>
                </p:nvGrpSpPr>
                <p:grpSpPr>
                  <a:xfrm>
                    <a:off x="2145637" y="2189368"/>
                    <a:ext cx="1166414" cy="523100"/>
                    <a:chOff x="2145637" y="2189368"/>
                    <a:chExt cx="1166414" cy="523100"/>
                  </a:xfrm>
                </p:grpSpPr>
                <p:sp>
                  <p:nvSpPr>
                    <p:cNvPr id="6693" name="Google Shape;6693;p21"/>
                    <p:cNvSpPr/>
                    <p:nvPr/>
                  </p:nvSpPr>
                  <p:spPr>
                    <a:xfrm>
                      <a:off x="2466945" y="2263127"/>
                      <a:ext cx="12438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3" h="144" extrusionOk="0">
                          <a:moveTo>
                            <a:pt x="72" y="0"/>
                          </a:moveTo>
                          <a:cubicBezTo>
                            <a:pt x="36" y="0"/>
                            <a:pt x="0" y="36"/>
                            <a:pt x="0" y="72"/>
                          </a:cubicBezTo>
                          <a:cubicBezTo>
                            <a:pt x="0" y="107"/>
                            <a:pt x="36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36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94" name="Google Shape;6694;p21"/>
                    <p:cNvSpPr/>
                    <p:nvPr/>
                  </p:nvSpPr>
                  <p:spPr>
                    <a:xfrm>
                      <a:off x="3045803" y="2647232"/>
                      <a:ext cx="12525" cy="1252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44" h="144" extrusionOk="0">
                          <a:moveTo>
                            <a:pt x="72" y="0"/>
                          </a:moveTo>
                          <a:cubicBezTo>
                            <a:pt x="27" y="0"/>
                            <a:pt x="0" y="27"/>
                            <a:pt x="0" y="72"/>
                          </a:cubicBezTo>
                          <a:cubicBezTo>
                            <a:pt x="0" y="107"/>
                            <a:pt x="27" y="143"/>
                            <a:pt x="72" y="143"/>
                          </a:cubicBezTo>
                          <a:cubicBezTo>
                            <a:pt x="107" y="143"/>
                            <a:pt x="143" y="107"/>
                            <a:pt x="143" y="72"/>
                          </a:cubicBezTo>
                          <a:cubicBezTo>
                            <a:pt x="143" y="27"/>
                            <a:pt x="107" y="0"/>
                            <a:pt x="7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95" name="Google Shape;6695;p21"/>
                    <p:cNvSpPr/>
                    <p:nvPr/>
                  </p:nvSpPr>
                  <p:spPr>
                    <a:xfrm>
                      <a:off x="2217048" y="2346889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63" y="1"/>
                          </a:moveTo>
                          <a:cubicBezTo>
                            <a:pt x="27" y="1"/>
                            <a:pt x="1" y="28"/>
                            <a:pt x="1" y="54"/>
                          </a:cubicBezTo>
                          <a:cubicBezTo>
                            <a:pt x="1" y="90"/>
                            <a:pt x="27" y="117"/>
                            <a:pt x="63" y="117"/>
                          </a:cubicBezTo>
                          <a:cubicBezTo>
                            <a:pt x="90" y="117"/>
                            <a:pt x="117" y="90"/>
                            <a:pt x="117" y="54"/>
                          </a:cubicBezTo>
                          <a:cubicBezTo>
                            <a:pt x="117" y="28"/>
                            <a:pt x="90" y="1"/>
                            <a:pt x="63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96" name="Google Shape;6696;p21"/>
                    <p:cNvSpPr/>
                    <p:nvPr/>
                  </p:nvSpPr>
                  <p:spPr>
                    <a:xfrm>
                      <a:off x="3301875" y="2658105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0"/>
                          </a:moveTo>
                          <a:cubicBezTo>
                            <a:pt x="27" y="0"/>
                            <a:pt x="0" y="27"/>
                            <a:pt x="0" y="63"/>
                          </a:cubicBezTo>
                          <a:cubicBezTo>
                            <a:pt x="0" y="89"/>
                            <a:pt x="27" y="116"/>
                            <a:pt x="54" y="116"/>
                          </a:cubicBezTo>
                          <a:cubicBezTo>
                            <a:pt x="90" y="116"/>
                            <a:pt x="116" y="89"/>
                            <a:pt x="116" y="63"/>
                          </a:cubicBezTo>
                          <a:cubicBezTo>
                            <a:pt x="116" y="27"/>
                            <a:pt x="90" y="0"/>
                            <a:pt x="54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97" name="Google Shape;6697;p21"/>
                    <p:cNvSpPr/>
                    <p:nvPr/>
                  </p:nvSpPr>
                  <p:spPr>
                    <a:xfrm>
                      <a:off x="2269063" y="2395772"/>
                      <a:ext cx="10177" cy="1017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7" h="117" extrusionOk="0">
                          <a:moveTo>
                            <a:pt x="54" y="1"/>
                          </a:moveTo>
                          <a:cubicBezTo>
                            <a:pt x="18" y="1"/>
                            <a:pt x="0" y="28"/>
                            <a:pt x="0" y="54"/>
                          </a:cubicBezTo>
                          <a:cubicBezTo>
                            <a:pt x="0" y="90"/>
                            <a:pt x="18" y="117"/>
                            <a:pt x="54" y="117"/>
                          </a:cubicBezTo>
                          <a:cubicBezTo>
                            <a:pt x="90" y="117"/>
                            <a:pt x="116" y="90"/>
                            <a:pt x="116" y="54"/>
                          </a:cubicBezTo>
                          <a:cubicBezTo>
                            <a:pt x="116" y="28"/>
                            <a:pt x="90" y="1"/>
                            <a:pt x="54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98" name="Google Shape;6698;p21"/>
                    <p:cNvSpPr/>
                    <p:nvPr/>
                  </p:nvSpPr>
                  <p:spPr>
                    <a:xfrm>
                      <a:off x="2421106" y="2291831"/>
                      <a:ext cx="17223" cy="1635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8" h="188" extrusionOk="0">
                          <a:moveTo>
                            <a:pt x="99" y="1"/>
                          </a:moveTo>
                          <a:cubicBezTo>
                            <a:pt x="46" y="1"/>
                            <a:pt x="1" y="36"/>
                            <a:pt x="1" y="99"/>
                          </a:cubicBezTo>
                          <a:cubicBezTo>
                            <a:pt x="1" y="152"/>
                            <a:pt x="46" y="188"/>
                            <a:pt x="99" y="188"/>
                          </a:cubicBezTo>
                          <a:cubicBezTo>
                            <a:pt x="153" y="188"/>
                            <a:pt x="197" y="152"/>
                            <a:pt x="197" y="99"/>
                          </a:cubicBezTo>
                          <a:cubicBezTo>
                            <a:pt x="197" y="36"/>
                            <a:pt x="153" y="1"/>
                            <a:pt x="99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699" name="Google Shape;6699;p21"/>
                    <p:cNvSpPr/>
                    <p:nvPr/>
                  </p:nvSpPr>
                  <p:spPr>
                    <a:xfrm>
                      <a:off x="3087727" y="2695332"/>
                      <a:ext cx="17136" cy="1713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97" h="197" extrusionOk="0">
                          <a:moveTo>
                            <a:pt x="98" y="0"/>
                          </a:moveTo>
                          <a:cubicBezTo>
                            <a:pt x="45" y="0"/>
                            <a:pt x="0" y="45"/>
                            <a:pt x="0" y="99"/>
                          </a:cubicBezTo>
                          <a:cubicBezTo>
                            <a:pt x="0" y="152"/>
                            <a:pt x="45" y="197"/>
                            <a:pt x="98" y="197"/>
                          </a:cubicBezTo>
                          <a:cubicBezTo>
                            <a:pt x="152" y="197"/>
                            <a:pt x="196" y="152"/>
                            <a:pt x="196" y="99"/>
                          </a:cubicBezTo>
                          <a:cubicBezTo>
                            <a:pt x="196" y="45"/>
                            <a:pt x="152" y="0"/>
                            <a:pt x="98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00" name="Google Shape;6700;p21"/>
                    <p:cNvSpPr/>
                    <p:nvPr/>
                  </p:nvSpPr>
                  <p:spPr>
                    <a:xfrm>
                      <a:off x="2169731" y="2189368"/>
                      <a:ext cx="26443" cy="2731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14" extrusionOk="0">
                          <a:moveTo>
                            <a:pt x="152" y="1"/>
                          </a:moveTo>
                          <a:cubicBezTo>
                            <a:pt x="72" y="1"/>
                            <a:pt x="0" y="72"/>
                            <a:pt x="0" y="162"/>
                          </a:cubicBezTo>
                          <a:cubicBezTo>
                            <a:pt x="0" y="242"/>
                            <a:pt x="72" y="313"/>
                            <a:pt x="152" y="313"/>
                          </a:cubicBezTo>
                          <a:cubicBezTo>
                            <a:pt x="241" y="313"/>
                            <a:pt x="304" y="242"/>
                            <a:pt x="304" y="162"/>
                          </a:cubicBezTo>
                          <a:cubicBezTo>
                            <a:pt x="304" y="72"/>
                            <a:pt x="241" y="1"/>
                            <a:pt x="152" y="1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01" name="Google Shape;6701;p21"/>
                    <p:cNvSpPr/>
                    <p:nvPr/>
                  </p:nvSpPr>
                  <p:spPr>
                    <a:xfrm>
                      <a:off x="2949602" y="2638708"/>
                      <a:ext cx="26443" cy="26443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4" h="304" extrusionOk="0">
                          <a:moveTo>
                            <a:pt x="152" y="0"/>
                          </a:moveTo>
                          <a:cubicBezTo>
                            <a:pt x="63" y="0"/>
                            <a:pt x="0" y="72"/>
                            <a:pt x="0" y="152"/>
                          </a:cubicBezTo>
                          <a:cubicBezTo>
                            <a:pt x="0" y="241"/>
                            <a:pt x="63" y="303"/>
                            <a:pt x="152" y="303"/>
                          </a:cubicBezTo>
                          <a:cubicBezTo>
                            <a:pt x="232" y="303"/>
                            <a:pt x="303" y="241"/>
                            <a:pt x="303" y="152"/>
                          </a:cubicBezTo>
                          <a:cubicBezTo>
                            <a:pt x="303" y="72"/>
                            <a:pt x="232" y="0"/>
                            <a:pt x="152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02" name="Google Shape;6702;p21"/>
                    <p:cNvSpPr/>
                    <p:nvPr/>
                  </p:nvSpPr>
                  <p:spPr>
                    <a:xfrm>
                      <a:off x="2211656" y="2374897"/>
                      <a:ext cx="18701" cy="1870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5" h="215" extrusionOk="0">
                          <a:moveTo>
                            <a:pt x="107" y="0"/>
                          </a:moveTo>
                          <a:cubicBezTo>
                            <a:pt x="45" y="0"/>
                            <a:pt x="0" y="54"/>
                            <a:pt x="0" y="107"/>
                          </a:cubicBezTo>
                          <a:cubicBezTo>
                            <a:pt x="0" y="170"/>
                            <a:pt x="45" y="214"/>
                            <a:pt x="107" y="214"/>
                          </a:cubicBezTo>
                          <a:cubicBezTo>
                            <a:pt x="161" y="214"/>
                            <a:pt x="214" y="170"/>
                            <a:pt x="214" y="107"/>
                          </a:cubicBezTo>
                          <a:cubicBezTo>
                            <a:pt x="214" y="54"/>
                            <a:pt x="161" y="0"/>
                            <a:pt x="107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03" name="Google Shape;6703;p21"/>
                    <p:cNvSpPr/>
                    <p:nvPr/>
                  </p:nvSpPr>
                  <p:spPr>
                    <a:xfrm>
                      <a:off x="2145637" y="2214244"/>
                      <a:ext cx="14874" cy="1557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1" h="179" extrusionOk="0">
                          <a:moveTo>
                            <a:pt x="90" y="0"/>
                          </a:moveTo>
                          <a:cubicBezTo>
                            <a:pt x="37" y="0"/>
                            <a:pt x="1" y="45"/>
                            <a:pt x="1" y="90"/>
                          </a:cubicBezTo>
                          <a:cubicBezTo>
                            <a:pt x="1" y="134"/>
                            <a:pt x="37" y="179"/>
                            <a:pt x="90" y="179"/>
                          </a:cubicBezTo>
                          <a:cubicBezTo>
                            <a:pt x="135" y="179"/>
                            <a:pt x="170" y="134"/>
                            <a:pt x="170" y="90"/>
                          </a:cubicBezTo>
                          <a:cubicBezTo>
                            <a:pt x="170" y="45"/>
                            <a:pt x="135" y="0"/>
                            <a:pt x="90" y="0"/>
                          </a:cubicBezTo>
                          <a:close/>
                        </a:path>
                      </a:pathLst>
                    </a:custGeom>
                    <a:solidFill>
                      <a:schemeClr val="accent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</p:grpSp>
          <p:sp>
            <p:nvSpPr>
              <p:cNvPr id="6704" name="Google Shape;6704;p21"/>
              <p:cNvSpPr/>
              <p:nvPr/>
            </p:nvSpPr>
            <p:spPr>
              <a:xfrm>
                <a:off x="5415741" y="5061727"/>
                <a:ext cx="31253" cy="59828"/>
              </a:xfrm>
              <a:custGeom>
                <a:avLst/>
                <a:gdLst/>
                <a:ahLst/>
                <a:cxnLst/>
                <a:rect l="l" t="t" r="r" b="b"/>
                <a:pathLst>
                  <a:path w="420" h="804" extrusionOk="0">
                    <a:moveTo>
                      <a:pt x="348" y="1"/>
                    </a:moveTo>
                    <a:cubicBezTo>
                      <a:pt x="223" y="45"/>
                      <a:pt x="107" y="179"/>
                      <a:pt x="63" y="286"/>
                    </a:cubicBezTo>
                    <a:cubicBezTo>
                      <a:pt x="0" y="438"/>
                      <a:pt x="18" y="590"/>
                      <a:pt x="63" y="741"/>
                    </a:cubicBezTo>
                    <a:cubicBezTo>
                      <a:pt x="63" y="741"/>
                      <a:pt x="63" y="750"/>
                      <a:pt x="54" y="759"/>
                    </a:cubicBezTo>
                    <a:cubicBezTo>
                      <a:pt x="143" y="768"/>
                      <a:pt x="223" y="786"/>
                      <a:pt x="304" y="804"/>
                    </a:cubicBezTo>
                    <a:cubicBezTo>
                      <a:pt x="268" y="759"/>
                      <a:pt x="250" y="706"/>
                      <a:pt x="250" y="652"/>
                    </a:cubicBezTo>
                    <a:cubicBezTo>
                      <a:pt x="268" y="483"/>
                      <a:pt x="304" y="242"/>
                      <a:pt x="420" y="108"/>
                    </a:cubicBezTo>
                    <a:cubicBezTo>
                      <a:pt x="393" y="72"/>
                      <a:pt x="366" y="37"/>
                      <a:pt x="3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1"/>
              <p:cNvSpPr/>
              <p:nvPr/>
            </p:nvSpPr>
            <p:spPr>
              <a:xfrm>
                <a:off x="5443645" y="5074377"/>
                <a:ext cx="30584" cy="55140"/>
              </a:xfrm>
              <a:custGeom>
                <a:avLst/>
                <a:gdLst/>
                <a:ahLst/>
                <a:cxnLst/>
                <a:rect l="l" t="t" r="r" b="b"/>
                <a:pathLst>
                  <a:path w="411" h="741" extrusionOk="0">
                    <a:moveTo>
                      <a:pt x="116" y="0"/>
                    </a:moveTo>
                    <a:cubicBezTo>
                      <a:pt x="36" y="116"/>
                      <a:pt x="0" y="313"/>
                      <a:pt x="0" y="429"/>
                    </a:cubicBezTo>
                    <a:cubicBezTo>
                      <a:pt x="0" y="509"/>
                      <a:pt x="45" y="598"/>
                      <a:pt x="107" y="678"/>
                    </a:cubicBezTo>
                    <a:cubicBezTo>
                      <a:pt x="214" y="696"/>
                      <a:pt x="312" y="723"/>
                      <a:pt x="410" y="741"/>
                    </a:cubicBezTo>
                    <a:cubicBezTo>
                      <a:pt x="357" y="678"/>
                      <a:pt x="312" y="616"/>
                      <a:pt x="286" y="545"/>
                    </a:cubicBezTo>
                    <a:cubicBezTo>
                      <a:pt x="214" y="402"/>
                      <a:pt x="232" y="250"/>
                      <a:pt x="286" y="107"/>
                    </a:cubicBezTo>
                    <a:cubicBezTo>
                      <a:pt x="223" y="81"/>
                      <a:pt x="170" y="45"/>
                      <a:pt x="11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1"/>
              <p:cNvSpPr/>
              <p:nvPr/>
            </p:nvSpPr>
            <p:spPr>
              <a:xfrm>
                <a:off x="5416410" y="4439046"/>
                <a:ext cx="57149" cy="152099"/>
              </a:xfrm>
              <a:custGeom>
                <a:avLst/>
                <a:gdLst/>
                <a:ahLst/>
                <a:cxnLst/>
                <a:rect l="l" t="t" r="r" b="b"/>
                <a:pathLst>
                  <a:path w="768" h="2044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52" y="162"/>
                      <a:pt x="241" y="331"/>
                      <a:pt x="286" y="483"/>
                    </a:cubicBezTo>
                    <a:cubicBezTo>
                      <a:pt x="393" y="938"/>
                      <a:pt x="420" y="1696"/>
                      <a:pt x="0" y="2044"/>
                    </a:cubicBezTo>
                    <a:cubicBezTo>
                      <a:pt x="116" y="2026"/>
                      <a:pt x="241" y="2017"/>
                      <a:pt x="366" y="1999"/>
                    </a:cubicBezTo>
                    <a:cubicBezTo>
                      <a:pt x="428" y="1999"/>
                      <a:pt x="500" y="1990"/>
                      <a:pt x="571" y="1990"/>
                    </a:cubicBezTo>
                    <a:cubicBezTo>
                      <a:pt x="767" y="1393"/>
                      <a:pt x="500" y="527"/>
                      <a:pt x="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1"/>
              <p:cNvSpPr/>
              <p:nvPr/>
            </p:nvSpPr>
            <p:spPr>
              <a:xfrm>
                <a:off x="5290952" y="4542256"/>
                <a:ext cx="56479" cy="78803"/>
              </a:xfrm>
              <a:custGeom>
                <a:avLst/>
                <a:gdLst/>
                <a:ahLst/>
                <a:cxnLst/>
                <a:rect l="l" t="t" r="r" b="b"/>
                <a:pathLst>
                  <a:path w="759" h="1059" extrusionOk="0">
                    <a:moveTo>
                      <a:pt x="100" y="0"/>
                    </a:moveTo>
                    <a:cubicBezTo>
                      <a:pt x="67" y="0"/>
                      <a:pt x="33" y="2"/>
                      <a:pt x="0" y="6"/>
                    </a:cubicBezTo>
                    <a:cubicBezTo>
                      <a:pt x="250" y="122"/>
                      <a:pt x="384" y="389"/>
                      <a:pt x="393" y="666"/>
                    </a:cubicBezTo>
                    <a:cubicBezTo>
                      <a:pt x="393" y="764"/>
                      <a:pt x="348" y="924"/>
                      <a:pt x="277" y="1058"/>
                    </a:cubicBezTo>
                    <a:cubicBezTo>
                      <a:pt x="411" y="1005"/>
                      <a:pt x="553" y="951"/>
                      <a:pt x="696" y="907"/>
                    </a:cubicBezTo>
                    <a:cubicBezTo>
                      <a:pt x="723" y="621"/>
                      <a:pt x="758" y="238"/>
                      <a:pt x="482" y="95"/>
                    </a:cubicBezTo>
                    <a:cubicBezTo>
                      <a:pt x="367" y="30"/>
                      <a:pt x="235" y="0"/>
                      <a:pt x="1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6708" name="Google Shape;6708;p21"/>
              <p:cNvGrpSpPr/>
              <p:nvPr/>
            </p:nvGrpSpPr>
            <p:grpSpPr>
              <a:xfrm>
                <a:off x="3411751" y="4292752"/>
                <a:ext cx="3061303" cy="1264038"/>
                <a:chOff x="3411751" y="4292752"/>
                <a:chExt cx="3061303" cy="1264038"/>
              </a:xfrm>
            </p:grpSpPr>
            <p:grpSp>
              <p:nvGrpSpPr>
                <p:cNvPr id="6709" name="Google Shape;6709;p21"/>
                <p:cNvGrpSpPr/>
                <p:nvPr/>
              </p:nvGrpSpPr>
              <p:grpSpPr>
                <a:xfrm>
                  <a:off x="3411751" y="4292752"/>
                  <a:ext cx="3061303" cy="1264038"/>
                  <a:chOff x="1133650" y="3105500"/>
                  <a:chExt cx="3428608" cy="1415701"/>
                </a:xfrm>
              </p:grpSpPr>
              <p:sp>
                <p:nvSpPr>
                  <p:cNvPr id="6710" name="Google Shape;6710;p21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11" name="Google Shape;6711;p21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12" name="Google Shape;6712;p21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13" name="Google Shape;6713;p21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14" name="Google Shape;6714;p21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15" name="Google Shape;6715;p21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16" name="Google Shape;6716;p21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17" name="Google Shape;6717;p21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18" name="Google Shape;6718;p21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19" name="Google Shape;6719;p21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20" name="Google Shape;6720;p21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21" name="Google Shape;6721;p21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22" name="Google Shape;6722;p21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23" name="Google Shape;6723;p21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24" name="Google Shape;6724;p21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25" name="Google Shape;6725;p21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26" name="Google Shape;6726;p21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27" name="Google Shape;6727;p21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6728" name="Google Shape;6728;p21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6729" name="Google Shape;6729;p21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30" name="Google Shape;6730;p21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31" name="Google Shape;6731;p21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32" name="Google Shape;6732;p21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sp>
              <p:nvSpPr>
                <p:cNvPr id="6733" name="Google Shape;6733;p21"/>
                <p:cNvSpPr/>
                <p:nvPr/>
              </p:nvSpPr>
              <p:spPr>
                <a:xfrm>
                  <a:off x="4777137" y="4553269"/>
                  <a:ext cx="86393" cy="4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34" name="Google Shape;6734;p21"/>
                <p:cNvSpPr/>
                <p:nvPr/>
              </p:nvSpPr>
              <p:spPr>
                <a:xfrm>
                  <a:off x="4515579" y="4405859"/>
                  <a:ext cx="177325" cy="18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35" name="Google Shape;6735;p21"/>
                <p:cNvSpPr/>
                <p:nvPr/>
              </p:nvSpPr>
              <p:spPr>
                <a:xfrm>
                  <a:off x="5259699" y="5041859"/>
                  <a:ext cx="36611" cy="53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36" name="Google Shape;6736;p21"/>
                <p:cNvSpPr/>
                <p:nvPr/>
              </p:nvSpPr>
              <p:spPr>
                <a:xfrm>
                  <a:off x="5277632" y="5043198"/>
                  <a:ext cx="54544" cy="5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37" name="Google Shape;6737;p21"/>
                <p:cNvSpPr/>
                <p:nvPr/>
              </p:nvSpPr>
              <p:spPr>
                <a:xfrm>
                  <a:off x="4813599" y="4571054"/>
                  <a:ext cx="67790" cy="3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38" name="Google Shape;6738;p21"/>
                <p:cNvSpPr/>
                <p:nvPr/>
              </p:nvSpPr>
              <p:spPr>
                <a:xfrm>
                  <a:off x="4508286" y="4433019"/>
                  <a:ext cx="112214" cy="169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39" name="Google Shape;6739;p21"/>
                <p:cNvSpPr/>
                <p:nvPr/>
              </p:nvSpPr>
              <p:spPr>
                <a:xfrm>
                  <a:off x="4205578" y="4773306"/>
                  <a:ext cx="782744" cy="248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40" name="Google Shape;6740;p21"/>
                <p:cNvSpPr/>
                <p:nvPr/>
              </p:nvSpPr>
              <p:spPr>
                <a:xfrm>
                  <a:off x="4506947" y="4455045"/>
                  <a:ext cx="81035" cy="16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41" name="Google Shape;6741;p21"/>
                <p:cNvSpPr/>
                <p:nvPr/>
              </p:nvSpPr>
              <p:spPr>
                <a:xfrm>
                  <a:off x="5272349" y="4543298"/>
                  <a:ext cx="42564" cy="87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42" name="Google Shape;6742;p21"/>
                <p:cNvSpPr/>
                <p:nvPr/>
              </p:nvSpPr>
              <p:spPr>
                <a:xfrm>
                  <a:off x="4411327" y="5232354"/>
                  <a:ext cx="17338" cy="15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43" name="Google Shape;6743;p21"/>
                <p:cNvSpPr/>
                <p:nvPr/>
              </p:nvSpPr>
              <p:spPr>
                <a:xfrm>
                  <a:off x="4368168" y="5107863"/>
                  <a:ext cx="457488" cy="64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44" name="Google Shape;6744;p21"/>
                <p:cNvSpPr/>
                <p:nvPr/>
              </p:nvSpPr>
              <p:spPr>
                <a:xfrm>
                  <a:off x="4254020" y="5284666"/>
                  <a:ext cx="1313156" cy="189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745" name="Google Shape;6745;p21"/>
                <p:cNvGrpSpPr/>
                <p:nvPr/>
              </p:nvGrpSpPr>
              <p:grpSpPr>
                <a:xfrm>
                  <a:off x="3797949" y="4305626"/>
                  <a:ext cx="2255126" cy="1072873"/>
                  <a:chOff x="1566186" y="3119918"/>
                  <a:chExt cx="2525703" cy="1201600"/>
                </a:xfrm>
              </p:grpSpPr>
              <p:sp>
                <p:nvSpPr>
                  <p:cNvPr id="6746" name="Google Shape;6746;p21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47" name="Google Shape;6747;p21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48" name="Google Shape;6748;p21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49" name="Google Shape;6749;p21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0" name="Google Shape;6750;p21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1" name="Google Shape;6751;p21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2" name="Google Shape;6752;p21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3" name="Google Shape;6753;p21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4" name="Google Shape;6754;p21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5" name="Google Shape;6755;p21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6" name="Google Shape;6756;p21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7" name="Google Shape;6757;p21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8" name="Google Shape;6758;p21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59" name="Google Shape;6759;p21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0" name="Google Shape;6760;p21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1" name="Google Shape;6761;p21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2" name="Google Shape;6762;p21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3" name="Google Shape;6763;p21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4" name="Google Shape;6764;p21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5" name="Google Shape;6765;p21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6" name="Google Shape;6766;p21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7" name="Google Shape;6767;p21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8" name="Google Shape;6768;p21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69" name="Google Shape;6769;p21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70" name="Google Shape;6770;p21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71" name="Google Shape;6771;p21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772" name="Google Shape;6772;p21"/>
                <p:cNvSpPr/>
                <p:nvPr/>
              </p:nvSpPr>
              <p:spPr>
                <a:xfrm>
                  <a:off x="4235417" y="5264872"/>
                  <a:ext cx="41224" cy="7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773" name="Google Shape;6773;p21"/>
                <p:cNvSpPr/>
                <p:nvPr/>
              </p:nvSpPr>
              <p:spPr>
                <a:xfrm>
                  <a:off x="4081459" y="5187856"/>
                  <a:ext cx="104252" cy="1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774" name="Google Shape;6774;p21"/>
              <p:cNvGrpSpPr/>
              <p:nvPr/>
            </p:nvGrpSpPr>
            <p:grpSpPr>
              <a:xfrm>
                <a:off x="5316726" y="4447477"/>
                <a:ext cx="3061303" cy="1264038"/>
                <a:chOff x="5316726" y="4447477"/>
                <a:chExt cx="3061303" cy="1264038"/>
              </a:xfrm>
            </p:grpSpPr>
            <p:sp>
              <p:nvSpPr>
                <p:cNvPr id="6775" name="Google Shape;6775;p21"/>
                <p:cNvSpPr/>
                <p:nvPr/>
              </p:nvSpPr>
              <p:spPr>
                <a:xfrm>
                  <a:off x="5584358" y="5133312"/>
                  <a:ext cx="593514" cy="15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776" name="Google Shape;6776;p21"/>
                <p:cNvGrpSpPr/>
                <p:nvPr/>
              </p:nvGrpSpPr>
              <p:grpSpPr>
                <a:xfrm flipH="1">
                  <a:off x="5316726" y="4447477"/>
                  <a:ext cx="3061303" cy="1264038"/>
                  <a:chOff x="1133650" y="3105500"/>
                  <a:chExt cx="3428608" cy="1415701"/>
                </a:xfrm>
              </p:grpSpPr>
              <p:sp>
                <p:nvSpPr>
                  <p:cNvPr id="6777" name="Google Shape;6777;p21"/>
                  <p:cNvSpPr/>
                  <p:nvPr/>
                </p:nvSpPr>
                <p:spPr>
                  <a:xfrm>
                    <a:off x="2240575" y="3413443"/>
                    <a:ext cx="54421" cy="440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" h="528" extrusionOk="0">
                        <a:moveTo>
                          <a:pt x="330" y="74"/>
                        </a:moveTo>
                        <a:cubicBezTo>
                          <a:pt x="465" y="74"/>
                          <a:pt x="480" y="272"/>
                          <a:pt x="384" y="359"/>
                        </a:cubicBezTo>
                        <a:cubicBezTo>
                          <a:pt x="370" y="373"/>
                          <a:pt x="354" y="378"/>
                          <a:pt x="336" y="378"/>
                        </a:cubicBezTo>
                        <a:cubicBezTo>
                          <a:pt x="281" y="378"/>
                          <a:pt x="214" y="328"/>
                          <a:pt x="187" y="288"/>
                        </a:cubicBezTo>
                        <a:cubicBezTo>
                          <a:pt x="170" y="261"/>
                          <a:pt x="170" y="199"/>
                          <a:pt x="196" y="163"/>
                        </a:cubicBezTo>
                        <a:cubicBezTo>
                          <a:pt x="232" y="119"/>
                          <a:pt x="268" y="101"/>
                          <a:pt x="321" y="74"/>
                        </a:cubicBezTo>
                        <a:cubicBezTo>
                          <a:pt x="324" y="74"/>
                          <a:pt x="327" y="74"/>
                          <a:pt x="330" y="74"/>
                        </a:cubicBezTo>
                        <a:close/>
                        <a:moveTo>
                          <a:pt x="227" y="0"/>
                        </a:moveTo>
                        <a:cubicBezTo>
                          <a:pt x="219" y="0"/>
                          <a:pt x="212" y="1"/>
                          <a:pt x="205" y="3"/>
                        </a:cubicBezTo>
                        <a:cubicBezTo>
                          <a:pt x="161" y="12"/>
                          <a:pt x="116" y="38"/>
                          <a:pt x="80" y="74"/>
                        </a:cubicBezTo>
                        <a:cubicBezTo>
                          <a:pt x="9" y="136"/>
                          <a:pt x="0" y="235"/>
                          <a:pt x="27" y="324"/>
                        </a:cubicBezTo>
                        <a:cubicBezTo>
                          <a:pt x="75" y="446"/>
                          <a:pt x="200" y="527"/>
                          <a:pt x="328" y="527"/>
                        </a:cubicBezTo>
                        <a:cubicBezTo>
                          <a:pt x="368" y="527"/>
                          <a:pt x="408" y="519"/>
                          <a:pt x="446" y="502"/>
                        </a:cubicBezTo>
                        <a:cubicBezTo>
                          <a:pt x="653" y="403"/>
                          <a:pt x="584" y="13"/>
                          <a:pt x="374" y="13"/>
                        </a:cubicBezTo>
                        <a:cubicBezTo>
                          <a:pt x="357" y="13"/>
                          <a:pt x="340" y="15"/>
                          <a:pt x="321" y="20"/>
                        </a:cubicBezTo>
                        <a:cubicBezTo>
                          <a:pt x="292" y="13"/>
                          <a:pt x="258" y="0"/>
                          <a:pt x="22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78" name="Google Shape;6778;p21"/>
                  <p:cNvSpPr/>
                  <p:nvPr/>
                </p:nvSpPr>
                <p:spPr>
                  <a:xfrm>
                    <a:off x="2131982" y="3244012"/>
                    <a:ext cx="49171" cy="44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529" extrusionOk="0">
                        <a:moveTo>
                          <a:pt x="366" y="64"/>
                        </a:moveTo>
                        <a:cubicBezTo>
                          <a:pt x="420" y="64"/>
                          <a:pt x="420" y="118"/>
                          <a:pt x="429" y="162"/>
                        </a:cubicBezTo>
                        <a:cubicBezTo>
                          <a:pt x="447" y="242"/>
                          <a:pt x="411" y="296"/>
                          <a:pt x="349" y="341"/>
                        </a:cubicBezTo>
                        <a:cubicBezTo>
                          <a:pt x="323" y="359"/>
                          <a:pt x="298" y="368"/>
                          <a:pt x="275" y="368"/>
                        </a:cubicBezTo>
                        <a:cubicBezTo>
                          <a:pt x="240" y="368"/>
                          <a:pt x="209" y="348"/>
                          <a:pt x="188" y="305"/>
                        </a:cubicBezTo>
                        <a:cubicBezTo>
                          <a:pt x="152" y="260"/>
                          <a:pt x="206" y="153"/>
                          <a:pt x="250" y="127"/>
                        </a:cubicBezTo>
                        <a:cubicBezTo>
                          <a:pt x="259" y="127"/>
                          <a:pt x="259" y="118"/>
                          <a:pt x="259" y="109"/>
                        </a:cubicBezTo>
                        <a:cubicBezTo>
                          <a:pt x="286" y="91"/>
                          <a:pt x="322" y="64"/>
                          <a:pt x="366" y="64"/>
                        </a:cubicBezTo>
                        <a:close/>
                        <a:moveTo>
                          <a:pt x="398" y="0"/>
                        </a:moveTo>
                        <a:cubicBezTo>
                          <a:pt x="340" y="0"/>
                          <a:pt x="279" y="42"/>
                          <a:pt x="242" y="91"/>
                        </a:cubicBezTo>
                        <a:cubicBezTo>
                          <a:pt x="161" y="91"/>
                          <a:pt x="108" y="109"/>
                          <a:pt x="54" y="171"/>
                        </a:cubicBezTo>
                        <a:cubicBezTo>
                          <a:pt x="1" y="234"/>
                          <a:pt x="19" y="314"/>
                          <a:pt x="45" y="385"/>
                        </a:cubicBezTo>
                        <a:cubicBezTo>
                          <a:pt x="81" y="457"/>
                          <a:pt x="143" y="501"/>
                          <a:pt x="215" y="519"/>
                        </a:cubicBezTo>
                        <a:cubicBezTo>
                          <a:pt x="234" y="525"/>
                          <a:pt x="253" y="528"/>
                          <a:pt x="272" y="528"/>
                        </a:cubicBezTo>
                        <a:cubicBezTo>
                          <a:pt x="333" y="528"/>
                          <a:pt x="392" y="499"/>
                          <a:pt x="447" y="466"/>
                        </a:cubicBezTo>
                        <a:cubicBezTo>
                          <a:pt x="589" y="376"/>
                          <a:pt x="589" y="198"/>
                          <a:pt x="500" y="64"/>
                        </a:cubicBezTo>
                        <a:cubicBezTo>
                          <a:pt x="472" y="18"/>
                          <a:pt x="435" y="0"/>
                          <a:pt x="398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79" name="Google Shape;6779;p21"/>
                  <p:cNvSpPr/>
                  <p:nvPr/>
                </p:nvSpPr>
                <p:spPr>
                  <a:xfrm>
                    <a:off x="1761118" y="4044079"/>
                    <a:ext cx="51254" cy="500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5" h="601" extrusionOk="0">
                        <a:moveTo>
                          <a:pt x="320" y="54"/>
                        </a:moveTo>
                        <a:cubicBezTo>
                          <a:pt x="356" y="54"/>
                          <a:pt x="401" y="54"/>
                          <a:pt x="445" y="72"/>
                        </a:cubicBezTo>
                        <a:cubicBezTo>
                          <a:pt x="508" y="108"/>
                          <a:pt x="499" y="188"/>
                          <a:pt x="490" y="250"/>
                        </a:cubicBezTo>
                        <a:cubicBezTo>
                          <a:pt x="474" y="312"/>
                          <a:pt x="432" y="448"/>
                          <a:pt x="357" y="448"/>
                        </a:cubicBezTo>
                        <a:cubicBezTo>
                          <a:pt x="345" y="448"/>
                          <a:pt x="333" y="445"/>
                          <a:pt x="320" y="438"/>
                        </a:cubicBezTo>
                        <a:cubicBezTo>
                          <a:pt x="213" y="375"/>
                          <a:pt x="222" y="134"/>
                          <a:pt x="320" y="54"/>
                        </a:cubicBezTo>
                        <a:close/>
                        <a:moveTo>
                          <a:pt x="315" y="0"/>
                        </a:moveTo>
                        <a:cubicBezTo>
                          <a:pt x="0" y="0"/>
                          <a:pt x="48" y="572"/>
                          <a:pt x="329" y="598"/>
                        </a:cubicBezTo>
                        <a:cubicBezTo>
                          <a:pt x="341" y="600"/>
                          <a:pt x="352" y="600"/>
                          <a:pt x="362" y="600"/>
                        </a:cubicBezTo>
                        <a:cubicBezTo>
                          <a:pt x="558" y="600"/>
                          <a:pt x="614" y="375"/>
                          <a:pt x="606" y="206"/>
                        </a:cubicBezTo>
                        <a:cubicBezTo>
                          <a:pt x="598" y="69"/>
                          <a:pt x="507" y="4"/>
                          <a:pt x="397" y="4"/>
                        </a:cubicBezTo>
                        <a:cubicBezTo>
                          <a:pt x="378" y="4"/>
                          <a:pt x="358" y="6"/>
                          <a:pt x="338" y="10"/>
                        </a:cubicBezTo>
                        <a:cubicBezTo>
                          <a:pt x="338" y="1"/>
                          <a:pt x="338" y="1"/>
                          <a:pt x="329" y="1"/>
                        </a:cubicBezTo>
                        <a:cubicBezTo>
                          <a:pt x="324" y="0"/>
                          <a:pt x="319" y="0"/>
                          <a:pt x="31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0" name="Google Shape;6780;p21"/>
                  <p:cNvSpPr/>
                  <p:nvPr/>
                </p:nvSpPr>
                <p:spPr>
                  <a:xfrm>
                    <a:off x="1727866" y="3952404"/>
                    <a:ext cx="44337" cy="392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2" h="471" extrusionOk="0">
                        <a:moveTo>
                          <a:pt x="291" y="66"/>
                        </a:moveTo>
                        <a:lnTo>
                          <a:pt x="291" y="66"/>
                        </a:lnTo>
                        <a:cubicBezTo>
                          <a:pt x="425" y="101"/>
                          <a:pt x="345" y="307"/>
                          <a:pt x="246" y="342"/>
                        </a:cubicBezTo>
                        <a:cubicBezTo>
                          <a:pt x="238" y="344"/>
                          <a:pt x="230" y="345"/>
                          <a:pt x="223" y="345"/>
                        </a:cubicBezTo>
                        <a:cubicBezTo>
                          <a:pt x="169" y="345"/>
                          <a:pt x="149" y="290"/>
                          <a:pt x="157" y="235"/>
                        </a:cubicBezTo>
                        <a:cubicBezTo>
                          <a:pt x="175" y="182"/>
                          <a:pt x="229" y="93"/>
                          <a:pt x="291" y="66"/>
                        </a:cubicBezTo>
                        <a:close/>
                        <a:moveTo>
                          <a:pt x="266" y="0"/>
                        </a:moveTo>
                        <a:cubicBezTo>
                          <a:pt x="161" y="0"/>
                          <a:pt x="79" y="111"/>
                          <a:pt x="41" y="209"/>
                        </a:cubicBezTo>
                        <a:cubicBezTo>
                          <a:pt x="0" y="332"/>
                          <a:pt x="88" y="470"/>
                          <a:pt x="221" y="470"/>
                        </a:cubicBezTo>
                        <a:cubicBezTo>
                          <a:pt x="232" y="470"/>
                          <a:pt x="243" y="469"/>
                          <a:pt x="255" y="467"/>
                        </a:cubicBezTo>
                        <a:cubicBezTo>
                          <a:pt x="443" y="432"/>
                          <a:pt x="532" y="75"/>
                          <a:pt x="336" y="12"/>
                        </a:cubicBezTo>
                        <a:lnTo>
                          <a:pt x="327" y="12"/>
                        </a:lnTo>
                        <a:cubicBezTo>
                          <a:pt x="306" y="4"/>
                          <a:pt x="286" y="0"/>
                          <a:pt x="26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1" name="Google Shape;6781;p21"/>
                  <p:cNvSpPr/>
                  <p:nvPr/>
                </p:nvSpPr>
                <p:spPr>
                  <a:xfrm>
                    <a:off x="1551351" y="3947237"/>
                    <a:ext cx="77423" cy="660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" h="793" extrusionOk="0">
                        <a:moveTo>
                          <a:pt x="511" y="62"/>
                        </a:moveTo>
                        <a:cubicBezTo>
                          <a:pt x="592" y="62"/>
                          <a:pt x="666" y="106"/>
                          <a:pt x="714" y="181"/>
                        </a:cubicBezTo>
                        <a:cubicBezTo>
                          <a:pt x="803" y="315"/>
                          <a:pt x="714" y="502"/>
                          <a:pt x="598" y="583"/>
                        </a:cubicBezTo>
                        <a:cubicBezTo>
                          <a:pt x="562" y="607"/>
                          <a:pt x="526" y="617"/>
                          <a:pt x="492" y="617"/>
                        </a:cubicBezTo>
                        <a:cubicBezTo>
                          <a:pt x="400" y="617"/>
                          <a:pt x="320" y="542"/>
                          <a:pt x="268" y="458"/>
                        </a:cubicBezTo>
                        <a:cubicBezTo>
                          <a:pt x="179" y="324"/>
                          <a:pt x="321" y="137"/>
                          <a:pt x="437" y="74"/>
                        </a:cubicBezTo>
                        <a:cubicBezTo>
                          <a:pt x="462" y="66"/>
                          <a:pt x="487" y="62"/>
                          <a:pt x="511" y="62"/>
                        </a:cubicBezTo>
                        <a:close/>
                        <a:moveTo>
                          <a:pt x="556" y="0"/>
                        </a:moveTo>
                        <a:cubicBezTo>
                          <a:pt x="505" y="0"/>
                          <a:pt x="455" y="13"/>
                          <a:pt x="411" y="39"/>
                        </a:cubicBezTo>
                        <a:cubicBezTo>
                          <a:pt x="206" y="74"/>
                          <a:pt x="0" y="279"/>
                          <a:pt x="98" y="494"/>
                        </a:cubicBezTo>
                        <a:cubicBezTo>
                          <a:pt x="167" y="664"/>
                          <a:pt x="323" y="792"/>
                          <a:pt x="496" y="792"/>
                        </a:cubicBezTo>
                        <a:cubicBezTo>
                          <a:pt x="550" y="792"/>
                          <a:pt x="605" y="780"/>
                          <a:pt x="660" y="752"/>
                        </a:cubicBezTo>
                        <a:cubicBezTo>
                          <a:pt x="875" y="645"/>
                          <a:pt x="928" y="315"/>
                          <a:pt x="803" y="137"/>
                        </a:cubicBezTo>
                        <a:cubicBezTo>
                          <a:pt x="745" y="44"/>
                          <a:pt x="650" y="0"/>
                          <a:pt x="55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2" name="Google Shape;6782;p21"/>
                  <p:cNvSpPr/>
                  <p:nvPr/>
                </p:nvSpPr>
                <p:spPr>
                  <a:xfrm>
                    <a:off x="2244242" y="4151921"/>
                    <a:ext cx="35086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21" h="395" extrusionOk="0">
                        <a:moveTo>
                          <a:pt x="197" y="72"/>
                        </a:moveTo>
                        <a:cubicBezTo>
                          <a:pt x="233" y="80"/>
                          <a:pt x="268" y="80"/>
                          <a:pt x="295" y="98"/>
                        </a:cubicBezTo>
                        <a:cubicBezTo>
                          <a:pt x="340" y="116"/>
                          <a:pt x="322" y="161"/>
                          <a:pt x="313" y="196"/>
                        </a:cubicBezTo>
                        <a:cubicBezTo>
                          <a:pt x="300" y="241"/>
                          <a:pt x="256" y="281"/>
                          <a:pt x="212" y="281"/>
                        </a:cubicBezTo>
                        <a:cubicBezTo>
                          <a:pt x="194" y="281"/>
                          <a:pt x="177" y="274"/>
                          <a:pt x="161" y="259"/>
                        </a:cubicBezTo>
                        <a:cubicBezTo>
                          <a:pt x="108" y="214"/>
                          <a:pt x="143" y="125"/>
                          <a:pt x="188" y="72"/>
                        </a:cubicBezTo>
                        <a:close/>
                        <a:moveTo>
                          <a:pt x="197" y="0"/>
                        </a:moveTo>
                        <a:cubicBezTo>
                          <a:pt x="108" y="18"/>
                          <a:pt x="45" y="98"/>
                          <a:pt x="28" y="188"/>
                        </a:cubicBezTo>
                        <a:cubicBezTo>
                          <a:pt x="1" y="303"/>
                          <a:pt x="72" y="375"/>
                          <a:pt x="170" y="393"/>
                        </a:cubicBezTo>
                        <a:cubicBezTo>
                          <a:pt x="178" y="394"/>
                          <a:pt x="187" y="394"/>
                          <a:pt x="194" y="394"/>
                        </a:cubicBezTo>
                        <a:cubicBezTo>
                          <a:pt x="247" y="394"/>
                          <a:pt x="292" y="370"/>
                          <a:pt x="331" y="339"/>
                        </a:cubicBezTo>
                        <a:cubicBezTo>
                          <a:pt x="384" y="286"/>
                          <a:pt x="384" y="232"/>
                          <a:pt x="402" y="170"/>
                        </a:cubicBezTo>
                        <a:cubicBezTo>
                          <a:pt x="420" y="63"/>
                          <a:pt x="304" y="27"/>
                          <a:pt x="224" y="27"/>
                        </a:cubicBezTo>
                        <a:cubicBezTo>
                          <a:pt x="224" y="18"/>
                          <a:pt x="215" y="0"/>
                          <a:pt x="197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3" name="Google Shape;6783;p21"/>
                  <p:cNvSpPr/>
                  <p:nvPr/>
                </p:nvSpPr>
                <p:spPr>
                  <a:xfrm>
                    <a:off x="2011556" y="3329852"/>
                    <a:ext cx="89257" cy="74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1" h="888" extrusionOk="0">
                        <a:moveTo>
                          <a:pt x="603" y="93"/>
                        </a:moveTo>
                        <a:cubicBezTo>
                          <a:pt x="674" y="93"/>
                          <a:pt x="745" y="107"/>
                          <a:pt x="794" y="149"/>
                        </a:cubicBezTo>
                        <a:cubicBezTo>
                          <a:pt x="955" y="292"/>
                          <a:pt x="848" y="560"/>
                          <a:pt x="714" y="658"/>
                        </a:cubicBezTo>
                        <a:cubicBezTo>
                          <a:pt x="670" y="691"/>
                          <a:pt x="621" y="705"/>
                          <a:pt x="573" y="705"/>
                        </a:cubicBezTo>
                        <a:cubicBezTo>
                          <a:pt x="464" y="705"/>
                          <a:pt x="354" y="634"/>
                          <a:pt x="286" y="542"/>
                        </a:cubicBezTo>
                        <a:cubicBezTo>
                          <a:pt x="170" y="381"/>
                          <a:pt x="411" y="176"/>
                          <a:pt x="536" y="114"/>
                        </a:cubicBezTo>
                        <a:cubicBezTo>
                          <a:pt x="545" y="105"/>
                          <a:pt x="545" y="105"/>
                          <a:pt x="545" y="96"/>
                        </a:cubicBezTo>
                        <a:cubicBezTo>
                          <a:pt x="564" y="94"/>
                          <a:pt x="583" y="93"/>
                          <a:pt x="603" y="93"/>
                        </a:cubicBezTo>
                        <a:close/>
                        <a:moveTo>
                          <a:pt x="671" y="1"/>
                        </a:moveTo>
                        <a:cubicBezTo>
                          <a:pt x="572" y="1"/>
                          <a:pt x="467" y="34"/>
                          <a:pt x="384" y="78"/>
                        </a:cubicBezTo>
                        <a:cubicBezTo>
                          <a:pt x="170" y="149"/>
                          <a:pt x="0" y="345"/>
                          <a:pt x="99" y="577"/>
                        </a:cubicBezTo>
                        <a:cubicBezTo>
                          <a:pt x="176" y="758"/>
                          <a:pt x="371" y="888"/>
                          <a:pt x="564" y="888"/>
                        </a:cubicBezTo>
                        <a:cubicBezTo>
                          <a:pt x="637" y="888"/>
                          <a:pt x="710" y="869"/>
                          <a:pt x="777" y="827"/>
                        </a:cubicBezTo>
                        <a:cubicBezTo>
                          <a:pt x="1009" y="684"/>
                          <a:pt x="1071" y="363"/>
                          <a:pt x="928" y="131"/>
                        </a:cubicBezTo>
                        <a:cubicBezTo>
                          <a:pt x="869" y="36"/>
                          <a:pt x="774" y="1"/>
                          <a:pt x="6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4" name="Google Shape;6784;p21"/>
                  <p:cNvSpPr/>
                  <p:nvPr/>
                </p:nvSpPr>
                <p:spPr>
                  <a:xfrm>
                    <a:off x="3067309" y="3251429"/>
                    <a:ext cx="52838" cy="437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4" h="525" extrusionOk="0">
                        <a:moveTo>
                          <a:pt x="259" y="73"/>
                        </a:moveTo>
                        <a:cubicBezTo>
                          <a:pt x="339" y="82"/>
                          <a:pt x="420" y="100"/>
                          <a:pt x="455" y="171"/>
                        </a:cubicBezTo>
                        <a:cubicBezTo>
                          <a:pt x="518" y="261"/>
                          <a:pt x="420" y="323"/>
                          <a:pt x="348" y="350"/>
                        </a:cubicBezTo>
                        <a:cubicBezTo>
                          <a:pt x="331" y="355"/>
                          <a:pt x="314" y="357"/>
                          <a:pt x="298" y="357"/>
                        </a:cubicBezTo>
                        <a:cubicBezTo>
                          <a:pt x="233" y="357"/>
                          <a:pt x="184" y="315"/>
                          <a:pt x="170" y="243"/>
                        </a:cubicBezTo>
                        <a:cubicBezTo>
                          <a:pt x="152" y="189"/>
                          <a:pt x="206" y="109"/>
                          <a:pt x="259" y="73"/>
                        </a:cubicBezTo>
                        <a:close/>
                        <a:moveTo>
                          <a:pt x="264" y="1"/>
                        </a:moveTo>
                        <a:cubicBezTo>
                          <a:pt x="250" y="1"/>
                          <a:pt x="237" y="1"/>
                          <a:pt x="223" y="2"/>
                        </a:cubicBezTo>
                        <a:cubicBezTo>
                          <a:pt x="214" y="2"/>
                          <a:pt x="206" y="11"/>
                          <a:pt x="197" y="11"/>
                        </a:cubicBezTo>
                        <a:cubicBezTo>
                          <a:pt x="90" y="38"/>
                          <a:pt x="0" y="136"/>
                          <a:pt x="0" y="252"/>
                        </a:cubicBezTo>
                        <a:cubicBezTo>
                          <a:pt x="0" y="332"/>
                          <a:pt x="54" y="403"/>
                          <a:pt x="107" y="466"/>
                        </a:cubicBezTo>
                        <a:cubicBezTo>
                          <a:pt x="154" y="507"/>
                          <a:pt x="205" y="525"/>
                          <a:pt x="259" y="525"/>
                        </a:cubicBezTo>
                        <a:cubicBezTo>
                          <a:pt x="288" y="525"/>
                          <a:pt x="317" y="520"/>
                          <a:pt x="348" y="510"/>
                        </a:cubicBezTo>
                        <a:cubicBezTo>
                          <a:pt x="491" y="475"/>
                          <a:pt x="634" y="341"/>
                          <a:pt x="580" y="180"/>
                        </a:cubicBezTo>
                        <a:cubicBezTo>
                          <a:pt x="540" y="43"/>
                          <a:pt x="397" y="1"/>
                          <a:pt x="26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5" name="Google Shape;6785;p21"/>
                  <p:cNvSpPr/>
                  <p:nvPr/>
                </p:nvSpPr>
                <p:spPr>
                  <a:xfrm>
                    <a:off x="2997387" y="3355354"/>
                    <a:ext cx="69256" cy="563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676" extrusionOk="0">
                        <a:moveTo>
                          <a:pt x="411" y="102"/>
                        </a:moveTo>
                        <a:cubicBezTo>
                          <a:pt x="474" y="138"/>
                          <a:pt x="545" y="164"/>
                          <a:pt x="598" y="209"/>
                        </a:cubicBezTo>
                        <a:cubicBezTo>
                          <a:pt x="723" y="316"/>
                          <a:pt x="634" y="441"/>
                          <a:pt x="500" y="477"/>
                        </a:cubicBezTo>
                        <a:cubicBezTo>
                          <a:pt x="471" y="487"/>
                          <a:pt x="442" y="492"/>
                          <a:pt x="413" y="492"/>
                        </a:cubicBezTo>
                        <a:cubicBezTo>
                          <a:pt x="323" y="492"/>
                          <a:pt x="245" y="440"/>
                          <a:pt x="197" y="352"/>
                        </a:cubicBezTo>
                        <a:cubicBezTo>
                          <a:pt x="117" y="209"/>
                          <a:pt x="286" y="138"/>
                          <a:pt x="411" y="102"/>
                        </a:cubicBezTo>
                        <a:close/>
                        <a:moveTo>
                          <a:pt x="344" y="0"/>
                        </a:moveTo>
                        <a:cubicBezTo>
                          <a:pt x="335" y="0"/>
                          <a:pt x="328" y="6"/>
                          <a:pt x="322" y="13"/>
                        </a:cubicBezTo>
                        <a:cubicBezTo>
                          <a:pt x="306" y="10"/>
                          <a:pt x="291" y="9"/>
                          <a:pt x="275" y="9"/>
                        </a:cubicBezTo>
                        <a:cubicBezTo>
                          <a:pt x="229" y="9"/>
                          <a:pt x="186" y="19"/>
                          <a:pt x="152" y="39"/>
                        </a:cubicBezTo>
                        <a:cubicBezTo>
                          <a:pt x="54" y="93"/>
                          <a:pt x="10" y="182"/>
                          <a:pt x="1" y="289"/>
                        </a:cubicBezTo>
                        <a:cubicBezTo>
                          <a:pt x="1" y="498"/>
                          <a:pt x="196" y="675"/>
                          <a:pt x="397" y="675"/>
                        </a:cubicBezTo>
                        <a:cubicBezTo>
                          <a:pt x="410" y="675"/>
                          <a:pt x="424" y="675"/>
                          <a:pt x="438" y="673"/>
                        </a:cubicBezTo>
                        <a:cubicBezTo>
                          <a:pt x="634" y="637"/>
                          <a:pt x="830" y="494"/>
                          <a:pt x="786" y="280"/>
                        </a:cubicBezTo>
                        <a:cubicBezTo>
                          <a:pt x="750" y="147"/>
                          <a:pt x="616" y="93"/>
                          <a:pt x="491" y="48"/>
                        </a:cubicBezTo>
                        <a:cubicBezTo>
                          <a:pt x="491" y="39"/>
                          <a:pt x="483" y="39"/>
                          <a:pt x="483" y="39"/>
                        </a:cubicBezTo>
                        <a:cubicBezTo>
                          <a:pt x="474" y="39"/>
                          <a:pt x="456" y="31"/>
                          <a:pt x="447" y="31"/>
                        </a:cubicBezTo>
                        <a:cubicBezTo>
                          <a:pt x="420" y="22"/>
                          <a:pt x="384" y="13"/>
                          <a:pt x="358" y="4"/>
                        </a:cubicBezTo>
                        <a:cubicBezTo>
                          <a:pt x="352" y="1"/>
                          <a:pt x="348" y="0"/>
                          <a:pt x="34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6" name="Google Shape;6786;p21"/>
                  <p:cNvSpPr/>
                  <p:nvPr/>
                </p:nvSpPr>
                <p:spPr>
                  <a:xfrm>
                    <a:off x="3746115" y="3141920"/>
                    <a:ext cx="53588" cy="4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" h="590" extrusionOk="0">
                        <a:moveTo>
                          <a:pt x="321" y="94"/>
                        </a:moveTo>
                        <a:cubicBezTo>
                          <a:pt x="402" y="147"/>
                          <a:pt x="491" y="236"/>
                          <a:pt x="473" y="343"/>
                        </a:cubicBezTo>
                        <a:cubicBezTo>
                          <a:pt x="467" y="397"/>
                          <a:pt x="388" y="435"/>
                          <a:pt x="321" y="435"/>
                        </a:cubicBezTo>
                        <a:cubicBezTo>
                          <a:pt x="289" y="435"/>
                          <a:pt x="259" y="426"/>
                          <a:pt x="241" y="406"/>
                        </a:cubicBezTo>
                        <a:cubicBezTo>
                          <a:pt x="214" y="388"/>
                          <a:pt x="188" y="370"/>
                          <a:pt x="170" y="343"/>
                        </a:cubicBezTo>
                        <a:cubicBezTo>
                          <a:pt x="161" y="308"/>
                          <a:pt x="170" y="272"/>
                          <a:pt x="179" y="236"/>
                        </a:cubicBezTo>
                        <a:cubicBezTo>
                          <a:pt x="188" y="201"/>
                          <a:pt x="232" y="183"/>
                          <a:pt x="259" y="156"/>
                        </a:cubicBezTo>
                        <a:cubicBezTo>
                          <a:pt x="277" y="138"/>
                          <a:pt x="295" y="112"/>
                          <a:pt x="321" y="94"/>
                        </a:cubicBezTo>
                        <a:close/>
                        <a:moveTo>
                          <a:pt x="298" y="1"/>
                        </a:moveTo>
                        <a:cubicBezTo>
                          <a:pt x="193" y="1"/>
                          <a:pt x="83" y="93"/>
                          <a:pt x="36" y="174"/>
                        </a:cubicBezTo>
                        <a:cubicBezTo>
                          <a:pt x="0" y="245"/>
                          <a:pt x="0" y="317"/>
                          <a:pt x="18" y="388"/>
                        </a:cubicBezTo>
                        <a:cubicBezTo>
                          <a:pt x="18" y="424"/>
                          <a:pt x="45" y="459"/>
                          <a:pt x="63" y="486"/>
                        </a:cubicBezTo>
                        <a:cubicBezTo>
                          <a:pt x="78" y="494"/>
                          <a:pt x="87" y="509"/>
                          <a:pt x="101" y="518"/>
                        </a:cubicBezTo>
                        <a:lnTo>
                          <a:pt x="101" y="518"/>
                        </a:lnTo>
                        <a:cubicBezTo>
                          <a:pt x="105" y="522"/>
                          <a:pt x="143" y="551"/>
                          <a:pt x="143" y="558"/>
                        </a:cubicBezTo>
                        <a:cubicBezTo>
                          <a:pt x="183" y="579"/>
                          <a:pt x="232" y="589"/>
                          <a:pt x="282" y="589"/>
                        </a:cubicBezTo>
                        <a:cubicBezTo>
                          <a:pt x="400" y="589"/>
                          <a:pt x="527" y="533"/>
                          <a:pt x="571" y="433"/>
                        </a:cubicBezTo>
                        <a:cubicBezTo>
                          <a:pt x="643" y="281"/>
                          <a:pt x="536" y="138"/>
                          <a:pt x="402" y="58"/>
                        </a:cubicBezTo>
                        <a:cubicBezTo>
                          <a:pt x="402" y="49"/>
                          <a:pt x="402" y="40"/>
                          <a:pt x="393" y="31"/>
                        </a:cubicBezTo>
                        <a:cubicBezTo>
                          <a:pt x="363" y="10"/>
                          <a:pt x="330" y="1"/>
                          <a:pt x="298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7" name="Google Shape;6787;p21"/>
                  <p:cNvSpPr/>
                  <p:nvPr/>
                </p:nvSpPr>
                <p:spPr>
                  <a:xfrm>
                    <a:off x="3544599" y="3893733"/>
                    <a:ext cx="49171" cy="399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0" h="479" extrusionOk="0">
                        <a:moveTo>
                          <a:pt x="340" y="65"/>
                        </a:moveTo>
                        <a:cubicBezTo>
                          <a:pt x="411" y="101"/>
                          <a:pt x="491" y="172"/>
                          <a:pt x="465" y="261"/>
                        </a:cubicBezTo>
                        <a:cubicBezTo>
                          <a:pt x="441" y="324"/>
                          <a:pt x="390" y="352"/>
                          <a:pt x="330" y="352"/>
                        </a:cubicBezTo>
                        <a:cubicBezTo>
                          <a:pt x="321" y="352"/>
                          <a:pt x="313" y="352"/>
                          <a:pt x="304" y="350"/>
                        </a:cubicBezTo>
                        <a:cubicBezTo>
                          <a:pt x="242" y="333"/>
                          <a:pt x="152" y="306"/>
                          <a:pt x="179" y="226"/>
                        </a:cubicBezTo>
                        <a:cubicBezTo>
                          <a:pt x="197" y="163"/>
                          <a:pt x="277" y="83"/>
                          <a:pt x="340" y="65"/>
                        </a:cubicBezTo>
                        <a:close/>
                        <a:moveTo>
                          <a:pt x="310" y="1"/>
                        </a:moveTo>
                        <a:cubicBezTo>
                          <a:pt x="189" y="1"/>
                          <a:pt x="87" y="100"/>
                          <a:pt x="54" y="208"/>
                        </a:cubicBezTo>
                        <a:cubicBezTo>
                          <a:pt x="1" y="342"/>
                          <a:pt x="143" y="466"/>
                          <a:pt x="268" y="475"/>
                        </a:cubicBezTo>
                        <a:cubicBezTo>
                          <a:pt x="282" y="477"/>
                          <a:pt x="296" y="478"/>
                          <a:pt x="310" y="478"/>
                        </a:cubicBezTo>
                        <a:cubicBezTo>
                          <a:pt x="418" y="478"/>
                          <a:pt x="513" y="417"/>
                          <a:pt x="545" y="306"/>
                        </a:cubicBezTo>
                        <a:cubicBezTo>
                          <a:pt x="589" y="172"/>
                          <a:pt x="482" y="65"/>
                          <a:pt x="358" y="20"/>
                        </a:cubicBezTo>
                        <a:cubicBezTo>
                          <a:pt x="358" y="11"/>
                          <a:pt x="349" y="3"/>
                          <a:pt x="340" y="3"/>
                        </a:cubicBezTo>
                        <a:cubicBezTo>
                          <a:pt x="330" y="1"/>
                          <a:pt x="320" y="1"/>
                          <a:pt x="31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8" name="Google Shape;6788;p21"/>
                  <p:cNvSpPr/>
                  <p:nvPr/>
                </p:nvSpPr>
                <p:spPr>
                  <a:xfrm>
                    <a:off x="3482927" y="3827644"/>
                    <a:ext cx="27586" cy="25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05" extrusionOk="0">
                        <a:moveTo>
                          <a:pt x="205" y="73"/>
                        </a:moveTo>
                        <a:cubicBezTo>
                          <a:pt x="223" y="91"/>
                          <a:pt x="241" y="109"/>
                          <a:pt x="250" y="127"/>
                        </a:cubicBezTo>
                        <a:cubicBezTo>
                          <a:pt x="264" y="162"/>
                          <a:pt x="245" y="208"/>
                          <a:pt x="214" y="208"/>
                        </a:cubicBezTo>
                        <a:cubicBezTo>
                          <a:pt x="206" y="208"/>
                          <a:pt x="197" y="205"/>
                          <a:pt x="188" y="198"/>
                        </a:cubicBezTo>
                        <a:cubicBezTo>
                          <a:pt x="170" y="189"/>
                          <a:pt x="161" y="162"/>
                          <a:pt x="152" y="144"/>
                        </a:cubicBezTo>
                        <a:cubicBezTo>
                          <a:pt x="143" y="135"/>
                          <a:pt x="134" y="100"/>
                          <a:pt x="134" y="91"/>
                        </a:cubicBezTo>
                        <a:cubicBezTo>
                          <a:pt x="152" y="91"/>
                          <a:pt x="161" y="91"/>
                          <a:pt x="179" y="82"/>
                        </a:cubicBezTo>
                        <a:cubicBezTo>
                          <a:pt x="188" y="82"/>
                          <a:pt x="196" y="73"/>
                          <a:pt x="205" y="73"/>
                        </a:cubicBezTo>
                        <a:close/>
                        <a:moveTo>
                          <a:pt x="120" y="0"/>
                        </a:moveTo>
                        <a:cubicBezTo>
                          <a:pt x="80" y="0"/>
                          <a:pt x="43" y="33"/>
                          <a:pt x="27" y="73"/>
                        </a:cubicBezTo>
                        <a:cubicBezTo>
                          <a:pt x="0" y="162"/>
                          <a:pt x="72" y="269"/>
                          <a:pt x="161" y="296"/>
                        </a:cubicBezTo>
                        <a:cubicBezTo>
                          <a:pt x="176" y="302"/>
                          <a:pt x="190" y="305"/>
                          <a:pt x="204" y="305"/>
                        </a:cubicBezTo>
                        <a:cubicBezTo>
                          <a:pt x="275" y="305"/>
                          <a:pt x="330" y="237"/>
                          <a:pt x="330" y="162"/>
                        </a:cubicBezTo>
                        <a:cubicBezTo>
                          <a:pt x="330" y="100"/>
                          <a:pt x="286" y="55"/>
                          <a:pt x="232" y="28"/>
                        </a:cubicBezTo>
                        <a:lnTo>
                          <a:pt x="223" y="28"/>
                        </a:lnTo>
                        <a:cubicBezTo>
                          <a:pt x="214" y="19"/>
                          <a:pt x="214" y="19"/>
                          <a:pt x="205" y="19"/>
                        </a:cubicBezTo>
                        <a:cubicBezTo>
                          <a:pt x="188" y="11"/>
                          <a:pt x="170" y="2"/>
                          <a:pt x="152" y="2"/>
                        </a:cubicBezTo>
                        <a:lnTo>
                          <a:pt x="134" y="2"/>
                        </a:lnTo>
                        <a:cubicBezTo>
                          <a:pt x="129" y="1"/>
                          <a:pt x="125" y="0"/>
                          <a:pt x="12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89" name="Google Shape;6789;p21"/>
                  <p:cNvSpPr/>
                  <p:nvPr/>
                </p:nvSpPr>
                <p:spPr>
                  <a:xfrm>
                    <a:off x="3630106" y="3872231"/>
                    <a:ext cx="25252" cy="18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" h="227" extrusionOk="0">
                        <a:moveTo>
                          <a:pt x="179" y="55"/>
                        </a:moveTo>
                        <a:cubicBezTo>
                          <a:pt x="215" y="73"/>
                          <a:pt x="250" y="91"/>
                          <a:pt x="224" y="118"/>
                        </a:cubicBezTo>
                        <a:cubicBezTo>
                          <a:pt x="204" y="138"/>
                          <a:pt x="178" y="148"/>
                          <a:pt x="152" y="148"/>
                        </a:cubicBezTo>
                        <a:cubicBezTo>
                          <a:pt x="143" y="148"/>
                          <a:pt x="134" y="147"/>
                          <a:pt x="125" y="145"/>
                        </a:cubicBezTo>
                        <a:cubicBezTo>
                          <a:pt x="81" y="127"/>
                          <a:pt x="143" y="73"/>
                          <a:pt x="161" y="64"/>
                        </a:cubicBezTo>
                        <a:cubicBezTo>
                          <a:pt x="170" y="64"/>
                          <a:pt x="170" y="64"/>
                          <a:pt x="179" y="55"/>
                        </a:cubicBezTo>
                        <a:close/>
                        <a:moveTo>
                          <a:pt x="135" y="0"/>
                        </a:moveTo>
                        <a:cubicBezTo>
                          <a:pt x="125" y="0"/>
                          <a:pt x="116" y="1"/>
                          <a:pt x="108" y="2"/>
                        </a:cubicBezTo>
                        <a:cubicBezTo>
                          <a:pt x="90" y="2"/>
                          <a:pt x="90" y="11"/>
                          <a:pt x="90" y="20"/>
                        </a:cubicBezTo>
                        <a:cubicBezTo>
                          <a:pt x="54" y="29"/>
                          <a:pt x="27" y="55"/>
                          <a:pt x="18" y="91"/>
                        </a:cubicBezTo>
                        <a:cubicBezTo>
                          <a:pt x="1" y="154"/>
                          <a:pt x="54" y="216"/>
                          <a:pt x="117" y="225"/>
                        </a:cubicBezTo>
                        <a:cubicBezTo>
                          <a:pt x="123" y="226"/>
                          <a:pt x="129" y="226"/>
                          <a:pt x="136" y="226"/>
                        </a:cubicBezTo>
                        <a:cubicBezTo>
                          <a:pt x="199" y="226"/>
                          <a:pt x="287" y="190"/>
                          <a:pt x="295" y="118"/>
                        </a:cubicBezTo>
                        <a:cubicBezTo>
                          <a:pt x="303" y="31"/>
                          <a:pt x="207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90" name="Google Shape;6790;p21"/>
                  <p:cNvSpPr/>
                  <p:nvPr/>
                </p:nvSpPr>
                <p:spPr>
                  <a:xfrm>
                    <a:off x="2978052" y="3923319"/>
                    <a:ext cx="31336" cy="29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356" extrusionOk="0">
                        <a:moveTo>
                          <a:pt x="197" y="67"/>
                        </a:moveTo>
                        <a:cubicBezTo>
                          <a:pt x="242" y="94"/>
                          <a:pt x="286" y="129"/>
                          <a:pt x="260" y="192"/>
                        </a:cubicBezTo>
                        <a:cubicBezTo>
                          <a:pt x="247" y="222"/>
                          <a:pt x="219" y="248"/>
                          <a:pt x="188" y="248"/>
                        </a:cubicBezTo>
                        <a:cubicBezTo>
                          <a:pt x="173" y="248"/>
                          <a:pt x="158" y="242"/>
                          <a:pt x="144" y="227"/>
                        </a:cubicBezTo>
                        <a:cubicBezTo>
                          <a:pt x="135" y="210"/>
                          <a:pt x="135" y="174"/>
                          <a:pt x="144" y="156"/>
                        </a:cubicBezTo>
                        <a:cubicBezTo>
                          <a:pt x="152" y="120"/>
                          <a:pt x="161" y="103"/>
                          <a:pt x="188" y="85"/>
                        </a:cubicBezTo>
                        <a:cubicBezTo>
                          <a:pt x="188" y="76"/>
                          <a:pt x="197" y="76"/>
                          <a:pt x="197" y="67"/>
                        </a:cubicBezTo>
                        <a:close/>
                        <a:moveTo>
                          <a:pt x="184" y="1"/>
                        </a:moveTo>
                        <a:cubicBezTo>
                          <a:pt x="174" y="1"/>
                          <a:pt x="168" y="9"/>
                          <a:pt x="161" y="22"/>
                        </a:cubicBezTo>
                        <a:cubicBezTo>
                          <a:pt x="152" y="19"/>
                          <a:pt x="142" y="17"/>
                          <a:pt x="132" y="17"/>
                        </a:cubicBezTo>
                        <a:cubicBezTo>
                          <a:pt x="72" y="17"/>
                          <a:pt x="17" y="84"/>
                          <a:pt x="10" y="138"/>
                        </a:cubicBezTo>
                        <a:cubicBezTo>
                          <a:pt x="1" y="219"/>
                          <a:pt x="37" y="308"/>
                          <a:pt x="108" y="334"/>
                        </a:cubicBezTo>
                        <a:cubicBezTo>
                          <a:pt x="137" y="349"/>
                          <a:pt x="161" y="356"/>
                          <a:pt x="186" y="356"/>
                        </a:cubicBezTo>
                        <a:cubicBezTo>
                          <a:pt x="206" y="356"/>
                          <a:pt x="227" y="351"/>
                          <a:pt x="251" y="343"/>
                        </a:cubicBezTo>
                        <a:cubicBezTo>
                          <a:pt x="295" y="317"/>
                          <a:pt x="331" y="254"/>
                          <a:pt x="349" y="210"/>
                        </a:cubicBezTo>
                        <a:cubicBezTo>
                          <a:pt x="376" y="103"/>
                          <a:pt x="286" y="31"/>
                          <a:pt x="197" y="4"/>
                        </a:cubicBezTo>
                        <a:cubicBezTo>
                          <a:pt x="192" y="2"/>
                          <a:pt x="188" y="1"/>
                          <a:pt x="18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91" name="Google Shape;6791;p21"/>
                  <p:cNvSpPr/>
                  <p:nvPr/>
                </p:nvSpPr>
                <p:spPr>
                  <a:xfrm>
                    <a:off x="3033057" y="3887982"/>
                    <a:ext cx="19418" cy="20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3" h="242" extrusionOk="0">
                        <a:moveTo>
                          <a:pt x="153" y="72"/>
                        </a:moveTo>
                        <a:cubicBezTo>
                          <a:pt x="162" y="72"/>
                          <a:pt x="170" y="80"/>
                          <a:pt x="170" y="98"/>
                        </a:cubicBezTo>
                        <a:cubicBezTo>
                          <a:pt x="179" y="116"/>
                          <a:pt x="170" y="125"/>
                          <a:pt x="153" y="143"/>
                        </a:cubicBezTo>
                        <a:cubicBezTo>
                          <a:pt x="144" y="152"/>
                          <a:pt x="135" y="161"/>
                          <a:pt x="126" y="170"/>
                        </a:cubicBezTo>
                        <a:cubicBezTo>
                          <a:pt x="117" y="161"/>
                          <a:pt x="117" y="161"/>
                          <a:pt x="108" y="161"/>
                        </a:cubicBezTo>
                        <a:cubicBezTo>
                          <a:pt x="99" y="143"/>
                          <a:pt x="126" y="116"/>
                          <a:pt x="126" y="98"/>
                        </a:cubicBezTo>
                        <a:cubicBezTo>
                          <a:pt x="135" y="80"/>
                          <a:pt x="144" y="80"/>
                          <a:pt x="153" y="72"/>
                        </a:cubicBezTo>
                        <a:close/>
                        <a:moveTo>
                          <a:pt x="141" y="0"/>
                        </a:moveTo>
                        <a:cubicBezTo>
                          <a:pt x="91" y="0"/>
                          <a:pt x="35" y="61"/>
                          <a:pt x="28" y="98"/>
                        </a:cubicBezTo>
                        <a:cubicBezTo>
                          <a:pt x="1" y="161"/>
                          <a:pt x="37" y="232"/>
                          <a:pt x="108" y="241"/>
                        </a:cubicBezTo>
                        <a:cubicBezTo>
                          <a:pt x="111" y="242"/>
                          <a:pt x="114" y="242"/>
                          <a:pt x="118" y="242"/>
                        </a:cubicBezTo>
                        <a:cubicBezTo>
                          <a:pt x="177" y="242"/>
                          <a:pt x="233" y="167"/>
                          <a:pt x="233" y="116"/>
                        </a:cubicBezTo>
                        <a:cubicBezTo>
                          <a:pt x="224" y="80"/>
                          <a:pt x="206" y="45"/>
                          <a:pt x="179" y="27"/>
                        </a:cubicBezTo>
                        <a:cubicBezTo>
                          <a:pt x="179" y="27"/>
                          <a:pt x="179" y="18"/>
                          <a:pt x="170" y="9"/>
                        </a:cubicBezTo>
                        <a:cubicBezTo>
                          <a:pt x="161" y="3"/>
                          <a:pt x="151" y="0"/>
                          <a:pt x="14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92" name="Google Shape;6792;p21"/>
                  <p:cNvSpPr/>
                  <p:nvPr/>
                </p:nvSpPr>
                <p:spPr>
                  <a:xfrm>
                    <a:off x="3648691" y="3157504"/>
                    <a:ext cx="31336" cy="23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6" h="282" extrusionOk="0">
                        <a:moveTo>
                          <a:pt x="215" y="58"/>
                        </a:moveTo>
                        <a:lnTo>
                          <a:pt x="215" y="58"/>
                        </a:lnTo>
                        <a:cubicBezTo>
                          <a:pt x="286" y="67"/>
                          <a:pt x="233" y="183"/>
                          <a:pt x="188" y="192"/>
                        </a:cubicBezTo>
                        <a:cubicBezTo>
                          <a:pt x="185" y="194"/>
                          <a:pt x="181" y="195"/>
                          <a:pt x="178" y="195"/>
                        </a:cubicBezTo>
                        <a:cubicBezTo>
                          <a:pt x="164" y="195"/>
                          <a:pt x="151" y="182"/>
                          <a:pt x="143" y="174"/>
                        </a:cubicBezTo>
                        <a:cubicBezTo>
                          <a:pt x="126" y="156"/>
                          <a:pt x="126" y="148"/>
                          <a:pt x="134" y="121"/>
                        </a:cubicBezTo>
                        <a:cubicBezTo>
                          <a:pt x="152" y="94"/>
                          <a:pt x="179" y="67"/>
                          <a:pt x="215" y="58"/>
                        </a:cubicBezTo>
                        <a:close/>
                        <a:moveTo>
                          <a:pt x="199" y="1"/>
                        </a:moveTo>
                        <a:cubicBezTo>
                          <a:pt x="133" y="1"/>
                          <a:pt x="59" y="41"/>
                          <a:pt x="36" y="94"/>
                        </a:cubicBezTo>
                        <a:cubicBezTo>
                          <a:pt x="1" y="183"/>
                          <a:pt x="90" y="281"/>
                          <a:pt x="179" y="281"/>
                        </a:cubicBezTo>
                        <a:cubicBezTo>
                          <a:pt x="313" y="264"/>
                          <a:pt x="375" y="23"/>
                          <a:pt x="233" y="5"/>
                        </a:cubicBezTo>
                        <a:cubicBezTo>
                          <a:pt x="222" y="2"/>
                          <a:pt x="210" y="1"/>
                          <a:pt x="19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93" name="Google Shape;6793;p21"/>
                  <p:cNvSpPr/>
                  <p:nvPr/>
                </p:nvSpPr>
                <p:spPr>
                  <a:xfrm>
                    <a:off x="3000387" y="3233177"/>
                    <a:ext cx="27586" cy="22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266" extrusionOk="0">
                        <a:moveTo>
                          <a:pt x="259" y="60"/>
                        </a:moveTo>
                        <a:cubicBezTo>
                          <a:pt x="286" y="60"/>
                          <a:pt x="259" y="96"/>
                          <a:pt x="259" y="105"/>
                        </a:cubicBezTo>
                        <a:cubicBezTo>
                          <a:pt x="241" y="132"/>
                          <a:pt x="223" y="149"/>
                          <a:pt x="206" y="167"/>
                        </a:cubicBezTo>
                        <a:cubicBezTo>
                          <a:pt x="195" y="174"/>
                          <a:pt x="188" y="177"/>
                          <a:pt x="181" y="177"/>
                        </a:cubicBezTo>
                        <a:cubicBezTo>
                          <a:pt x="171" y="177"/>
                          <a:pt x="163" y="169"/>
                          <a:pt x="152" y="158"/>
                        </a:cubicBezTo>
                        <a:cubicBezTo>
                          <a:pt x="143" y="149"/>
                          <a:pt x="143" y="149"/>
                          <a:pt x="152" y="141"/>
                        </a:cubicBezTo>
                        <a:cubicBezTo>
                          <a:pt x="152" y="132"/>
                          <a:pt x="161" y="123"/>
                          <a:pt x="179" y="114"/>
                        </a:cubicBezTo>
                        <a:cubicBezTo>
                          <a:pt x="197" y="105"/>
                          <a:pt x="206" y="78"/>
                          <a:pt x="223" y="69"/>
                        </a:cubicBezTo>
                        <a:lnTo>
                          <a:pt x="232" y="69"/>
                        </a:lnTo>
                        <a:cubicBezTo>
                          <a:pt x="241" y="60"/>
                          <a:pt x="250" y="60"/>
                          <a:pt x="259" y="60"/>
                        </a:cubicBezTo>
                        <a:close/>
                        <a:moveTo>
                          <a:pt x="233" y="1"/>
                        </a:moveTo>
                        <a:cubicBezTo>
                          <a:pt x="212" y="1"/>
                          <a:pt x="191" y="5"/>
                          <a:pt x="170" y="16"/>
                        </a:cubicBezTo>
                        <a:cubicBezTo>
                          <a:pt x="134" y="33"/>
                          <a:pt x="90" y="42"/>
                          <a:pt x="63" y="78"/>
                        </a:cubicBezTo>
                        <a:cubicBezTo>
                          <a:pt x="0" y="149"/>
                          <a:pt x="81" y="265"/>
                          <a:pt x="161" y="265"/>
                        </a:cubicBezTo>
                        <a:cubicBezTo>
                          <a:pt x="250" y="265"/>
                          <a:pt x="322" y="167"/>
                          <a:pt x="331" y="87"/>
                        </a:cubicBezTo>
                        <a:cubicBezTo>
                          <a:pt x="331" y="42"/>
                          <a:pt x="313" y="25"/>
                          <a:pt x="286" y="25"/>
                        </a:cubicBezTo>
                        <a:cubicBezTo>
                          <a:pt x="286" y="16"/>
                          <a:pt x="286" y="7"/>
                          <a:pt x="277" y="7"/>
                        </a:cubicBezTo>
                        <a:cubicBezTo>
                          <a:pt x="262" y="3"/>
                          <a:pt x="247" y="1"/>
                          <a:pt x="23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794" name="Google Shape;6794;p21"/>
                  <p:cNvSpPr/>
                  <p:nvPr/>
                </p:nvSpPr>
                <p:spPr>
                  <a:xfrm>
                    <a:off x="3844207" y="3361605"/>
                    <a:ext cx="67755" cy="58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3" h="698" extrusionOk="0">
                        <a:moveTo>
                          <a:pt x="390" y="133"/>
                        </a:moveTo>
                        <a:cubicBezTo>
                          <a:pt x="410" y="133"/>
                          <a:pt x="429" y="134"/>
                          <a:pt x="447" y="134"/>
                        </a:cubicBezTo>
                        <a:cubicBezTo>
                          <a:pt x="527" y="143"/>
                          <a:pt x="590" y="205"/>
                          <a:pt x="634" y="268"/>
                        </a:cubicBezTo>
                        <a:cubicBezTo>
                          <a:pt x="634" y="268"/>
                          <a:pt x="634" y="277"/>
                          <a:pt x="643" y="277"/>
                        </a:cubicBezTo>
                        <a:cubicBezTo>
                          <a:pt x="670" y="330"/>
                          <a:pt x="670" y="402"/>
                          <a:pt x="607" y="464"/>
                        </a:cubicBezTo>
                        <a:cubicBezTo>
                          <a:pt x="567" y="513"/>
                          <a:pt x="511" y="536"/>
                          <a:pt x="454" y="536"/>
                        </a:cubicBezTo>
                        <a:cubicBezTo>
                          <a:pt x="388" y="536"/>
                          <a:pt x="321" y="504"/>
                          <a:pt x="277" y="446"/>
                        </a:cubicBezTo>
                        <a:cubicBezTo>
                          <a:pt x="224" y="366"/>
                          <a:pt x="179" y="250"/>
                          <a:pt x="251" y="170"/>
                        </a:cubicBezTo>
                        <a:cubicBezTo>
                          <a:pt x="289" y="138"/>
                          <a:pt x="341" y="133"/>
                          <a:pt x="390" y="133"/>
                        </a:cubicBezTo>
                        <a:close/>
                        <a:moveTo>
                          <a:pt x="362" y="0"/>
                        </a:moveTo>
                        <a:cubicBezTo>
                          <a:pt x="305" y="0"/>
                          <a:pt x="248" y="12"/>
                          <a:pt x="197" y="36"/>
                        </a:cubicBezTo>
                        <a:cubicBezTo>
                          <a:pt x="1" y="134"/>
                          <a:pt x="54" y="393"/>
                          <a:pt x="153" y="535"/>
                        </a:cubicBezTo>
                        <a:cubicBezTo>
                          <a:pt x="222" y="641"/>
                          <a:pt x="331" y="697"/>
                          <a:pt x="440" y="697"/>
                        </a:cubicBezTo>
                        <a:cubicBezTo>
                          <a:pt x="543" y="697"/>
                          <a:pt x="645" y="648"/>
                          <a:pt x="715" y="544"/>
                        </a:cubicBezTo>
                        <a:cubicBezTo>
                          <a:pt x="813" y="393"/>
                          <a:pt x="759" y="241"/>
                          <a:pt x="643" y="143"/>
                        </a:cubicBezTo>
                        <a:cubicBezTo>
                          <a:pt x="590" y="48"/>
                          <a:pt x="477" y="0"/>
                          <a:pt x="36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grpSp>
                <p:nvGrpSpPr>
                  <p:cNvPr id="6795" name="Google Shape;6795;p21"/>
                  <p:cNvGrpSpPr/>
                  <p:nvPr/>
                </p:nvGrpSpPr>
                <p:grpSpPr>
                  <a:xfrm>
                    <a:off x="1133650" y="3105500"/>
                    <a:ext cx="3428608" cy="1415701"/>
                    <a:chOff x="911100" y="2701063"/>
                    <a:chExt cx="3428608" cy="1415701"/>
                  </a:xfrm>
                </p:grpSpPr>
                <p:sp>
                  <p:nvSpPr>
                    <p:cNvPr id="6796" name="Google Shape;6796;p21"/>
                    <p:cNvSpPr/>
                    <p:nvPr/>
                  </p:nvSpPr>
                  <p:spPr>
                    <a:xfrm>
                      <a:off x="1285631" y="3840408"/>
                      <a:ext cx="859569" cy="27635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314" h="3316" extrusionOk="0">
                          <a:moveTo>
                            <a:pt x="19" y="0"/>
                          </a:moveTo>
                          <a:cubicBezTo>
                            <a:pt x="10" y="0"/>
                            <a:pt x="1" y="27"/>
                            <a:pt x="19" y="27"/>
                          </a:cubicBezTo>
                          <a:cubicBezTo>
                            <a:pt x="536" y="125"/>
                            <a:pt x="1054" y="188"/>
                            <a:pt x="1571" y="286"/>
                          </a:cubicBezTo>
                          <a:cubicBezTo>
                            <a:pt x="2615" y="482"/>
                            <a:pt x="3605" y="901"/>
                            <a:pt x="4515" y="1428"/>
                          </a:cubicBezTo>
                          <a:cubicBezTo>
                            <a:pt x="5880" y="2222"/>
                            <a:pt x="7316" y="2962"/>
                            <a:pt x="8860" y="3212"/>
                          </a:cubicBezTo>
                          <a:cubicBezTo>
                            <a:pt x="8735" y="3221"/>
                            <a:pt x="8610" y="3239"/>
                            <a:pt x="8485" y="3239"/>
                          </a:cubicBezTo>
                          <a:cubicBezTo>
                            <a:pt x="8119" y="3230"/>
                            <a:pt x="7753" y="3203"/>
                            <a:pt x="7396" y="3167"/>
                          </a:cubicBezTo>
                          <a:cubicBezTo>
                            <a:pt x="6433" y="3069"/>
                            <a:pt x="5577" y="2801"/>
                            <a:pt x="4738" y="2311"/>
                          </a:cubicBezTo>
                          <a:cubicBezTo>
                            <a:pt x="4131" y="1954"/>
                            <a:pt x="3489" y="1615"/>
                            <a:pt x="2856" y="1303"/>
                          </a:cubicBezTo>
                          <a:cubicBezTo>
                            <a:pt x="2366" y="1066"/>
                            <a:pt x="1786" y="814"/>
                            <a:pt x="1227" y="814"/>
                          </a:cubicBezTo>
                          <a:cubicBezTo>
                            <a:pt x="1175" y="814"/>
                            <a:pt x="1123" y="816"/>
                            <a:pt x="1071" y="821"/>
                          </a:cubicBezTo>
                          <a:cubicBezTo>
                            <a:pt x="1063" y="821"/>
                            <a:pt x="1063" y="839"/>
                            <a:pt x="1071" y="839"/>
                          </a:cubicBezTo>
                          <a:cubicBezTo>
                            <a:pt x="1758" y="839"/>
                            <a:pt x="2561" y="1258"/>
                            <a:pt x="3150" y="1579"/>
                          </a:cubicBezTo>
                          <a:cubicBezTo>
                            <a:pt x="3855" y="1972"/>
                            <a:pt x="4560" y="2382"/>
                            <a:pt x="5273" y="2739"/>
                          </a:cubicBezTo>
                          <a:cubicBezTo>
                            <a:pt x="6138" y="3165"/>
                            <a:pt x="7092" y="3315"/>
                            <a:pt x="8043" y="3315"/>
                          </a:cubicBezTo>
                          <a:cubicBezTo>
                            <a:pt x="8406" y="3315"/>
                            <a:pt x="8769" y="3293"/>
                            <a:pt x="9127" y="3256"/>
                          </a:cubicBezTo>
                          <a:cubicBezTo>
                            <a:pt x="9389" y="3287"/>
                            <a:pt x="9651" y="3301"/>
                            <a:pt x="9916" y="3301"/>
                          </a:cubicBezTo>
                          <a:cubicBezTo>
                            <a:pt x="10039" y="3301"/>
                            <a:pt x="10163" y="3298"/>
                            <a:pt x="10287" y="3292"/>
                          </a:cubicBezTo>
                          <a:cubicBezTo>
                            <a:pt x="10314" y="3292"/>
                            <a:pt x="10314" y="3256"/>
                            <a:pt x="10287" y="3256"/>
                          </a:cubicBezTo>
                          <a:cubicBezTo>
                            <a:pt x="9181" y="3176"/>
                            <a:pt x="8092" y="2944"/>
                            <a:pt x="7049" y="2552"/>
                          </a:cubicBezTo>
                          <a:cubicBezTo>
                            <a:pt x="6558" y="2364"/>
                            <a:pt x="6094" y="2070"/>
                            <a:pt x="5621" y="1838"/>
                          </a:cubicBezTo>
                          <a:cubicBezTo>
                            <a:pt x="5131" y="1597"/>
                            <a:pt x="4658" y="1321"/>
                            <a:pt x="4176" y="1053"/>
                          </a:cubicBezTo>
                          <a:cubicBezTo>
                            <a:pt x="2909" y="339"/>
                            <a:pt x="1455" y="54"/>
                            <a:pt x="19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97" name="Google Shape;6797;p21"/>
                    <p:cNvSpPr/>
                    <p:nvPr/>
                  </p:nvSpPr>
                  <p:spPr>
                    <a:xfrm>
                      <a:off x="911100" y="2701063"/>
                      <a:ext cx="3428608" cy="140594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1140" h="16870" extrusionOk="0">
                          <a:moveTo>
                            <a:pt x="15296" y="1520"/>
                          </a:moveTo>
                          <a:cubicBezTo>
                            <a:pt x="15495" y="1520"/>
                            <a:pt x="15715" y="1622"/>
                            <a:pt x="15878" y="1699"/>
                          </a:cubicBezTo>
                          <a:cubicBezTo>
                            <a:pt x="16770" y="2092"/>
                            <a:pt x="17216" y="3002"/>
                            <a:pt x="16904" y="3912"/>
                          </a:cubicBezTo>
                          <a:cubicBezTo>
                            <a:pt x="16681" y="3930"/>
                            <a:pt x="16458" y="3965"/>
                            <a:pt x="16226" y="4010"/>
                          </a:cubicBezTo>
                          <a:cubicBezTo>
                            <a:pt x="16485" y="3599"/>
                            <a:pt x="16306" y="2921"/>
                            <a:pt x="16092" y="2529"/>
                          </a:cubicBezTo>
                          <a:cubicBezTo>
                            <a:pt x="15930" y="2242"/>
                            <a:pt x="15471" y="1815"/>
                            <a:pt x="15074" y="1815"/>
                          </a:cubicBezTo>
                          <a:cubicBezTo>
                            <a:pt x="14990" y="1815"/>
                            <a:pt x="14909" y="1834"/>
                            <a:pt x="14834" y="1878"/>
                          </a:cubicBezTo>
                          <a:cubicBezTo>
                            <a:pt x="14924" y="1690"/>
                            <a:pt x="15075" y="1539"/>
                            <a:pt x="15272" y="1521"/>
                          </a:cubicBezTo>
                          <a:cubicBezTo>
                            <a:pt x="15280" y="1521"/>
                            <a:pt x="15288" y="1520"/>
                            <a:pt x="15296" y="1520"/>
                          </a:cubicBezTo>
                          <a:close/>
                          <a:moveTo>
                            <a:pt x="26976" y="1967"/>
                          </a:moveTo>
                          <a:cubicBezTo>
                            <a:pt x="27440" y="2493"/>
                            <a:pt x="27707" y="3359"/>
                            <a:pt x="27511" y="3956"/>
                          </a:cubicBezTo>
                          <a:cubicBezTo>
                            <a:pt x="27440" y="3956"/>
                            <a:pt x="27368" y="3965"/>
                            <a:pt x="27306" y="3965"/>
                          </a:cubicBezTo>
                          <a:cubicBezTo>
                            <a:pt x="27181" y="3983"/>
                            <a:pt x="27056" y="3992"/>
                            <a:pt x="26940" y="4010"/>
                          </a:cubicBezTo>
                          <a:cubicBezTo>
                            <a:pt x="27360" y="3662"/>
                            <a:pt x="27333" y="2904"/>
                            <a:pt x="27226" y="2449"/>
                          </a:cubicBezTo>
                          <a:cubicBezTo>
                            <a:pt x="27181" y="2297"/>
                            <a:pt x="27092" y="2128"/>
                            <a:pt x="26976" y="1967"/>
                          </a:cubicBezTo>
                          <a:close/>
                          <a:moveTo>
                            <a:pt x="19331" y="3501"/>
                          </a:moveTo>
                          <a:cubicBezTo>
                            <a:pt x="19393" y="3537"/>
                            <a:pt x="19456" y="3573"/>
                            <a:pt x="19509" y="3617"/>
                          </a:cubicBezTo>
                          <a:cubicBezTo>
                            <a:pt x="19495" y="3617"/>
                            <a:pt x="19481" y="3616"/>
                            <a:pt x="19467" y="3616"/>
                          </a:cubicBezTo>
                          <a:cubicBezTo>
                            <a:pt x="19318" y="3616"/>
                            <a:pt x="19160" y="3657"/>
                            <a:pt x="19054" y="3698"/>
                          </a:cubicBezTo>
                          <a:cubicBezTo>
                            <a:pt x="18876" y="3778"/>
                            <a:pt x="18715" y="3885"/>
                            <a:pt x="18706" y="4046"/>
                          </a:cubicBezTo>
                          <a:cubicBezTo>
                            <a:pt x="18590" y="4019"/>
                            <a:pt x="18465" y="3992"/>
                            <a:pt x="18349" y="3974"/>
                          </a:cubicBezTo>
                          <a:cubicBezTo>
                            <a:pt x="18367" y="3903"/>
                            <a:pt x="18385" y="3823"/>
                            <a:pt x="18430" y="3769"/>
                          </a:cubicBezTo>
                          <a:cubicBezTo>
                            <a:pt x="18528" y="3653"/>
                            <a:pt x="18697" y="3608"/>
                            <a:pt x="18831" y="3573"/>
                          </a:cubicBezTo>
                          <a:cubicBezTo>
                            <a:pt x="18983" y="3528"/>
                            <a:pt x="19161" y="3519"/>
                            <a:pt x="19331" y="3501"/>
                          </a:cubicBezTo>
                          <a:close/>
                          <a:moveTo>
                            <a:pt x="26341" y="332"/>
                          </a:moveTo>
                          <a:cubicBezTo>
                            <a:pt x="26729" y="332"/>
                            <a:pt x="27248" y="626"/>
                            <a:pt x="27208" y="977"/>
                          </a:cubicBezTo>
                          <a:cubicBezTo>
                            <a:pt x="27190" y="1012"/>
                            <a:pt x="27181" y="1057"/>
                            <a:pt x="27172" y="1102"/>
                          </a:cubicBezTo>
                          <a:cubicBezTo>
                            <a:pt x="27160" y="1155"/>
                            <a:pt x="27213" y="1205"/>
                            <a:pt x="27262" y="1205"/>
                          </a:cubicBezTo>
                          <a:cubicBezTo>
                            <a:pt x="27286" y="1205"/>
                            <a:pt x="27309" y="1193"/>
                            <a:pt x="27324" y="1164"/>
                          </a:cubicBezTo>
                          <a:cubicBezTo>
                            <a:pt x="27324" y="1155"/>
                            <a:pt x="27324" y="1146"/>
                            <a:pt x="27324" y="1146"/>
                          </a:cubicBezTo>
                          <a:lnTo>
                            <a:pt x="27333" y="1146"/>
                          </a:lnTo>
                          <a:cubicBezTo>
                            <a:pt x="27333" y="1128"/>
                            <a:pt x="27333" y="1119"/>
                            <a:pt x="27342" y="1111"/>
                          </a:cubicBezTo>
                          <a:cubicBezTo>
                            <a:pt x="27342" y="1102"/>
                            <a:pt x="27342" y="1084"/>
                            <a:pt x="27351" y="1075"/>
                          </a:cubicBezTo>
                          <a:cubicBezTo>
                            <a:pt x="27423" y="864"/>
                            <a:pt x="27579" y="792"/>
                            <a:pt x="27756" y="792"/>
                          </a:cubicBezTo>
                          <a:cubicBezTo>
                            <a:pt x="27970" y="792"/>
                            <a:pt x="28215" y="897"/>
                            <a:pt x="28385" y="995"/>
                          </a:cubicBezTo>
                          <a:cubicBezTo>
                            <a:pt x="28769" y="1209"/>
                            <a:pt x="28948" y="1610"/>
                            <a:pt x="28948" y="2038"/>
                          </a:cubicBezTo>
                          <a:cubicBezTo>
                            <a:pt x="28948" y="2591"/>
                            <a:pt x="28644" y="3225"/>
                            <a:pt x="28287" y="3644"/>
                          </a:cubicBezTo>
                          <a:cubicBezTo>
                            <a:pt x="28265" y="3666"/>
                            <a:pt x="28286" y="3713"/>
                            <a:pt x="28314" y="3713"/>
                          </a:cubicBezTo>
                          <a:cubicBezTo>
                            <a:pt x="28320" y="3713"/>
                            <a:pt x="28326" y="3711"/>
                            <a:pt x="28332" y="3707"/>
                          </a:cubicBezTo>
                          <a:cubicBezTo>
                            <a:pt x="28653" y="3492"/>
                            <a:pt x="28894" y="3153"/>
                            <a:pt x="29037" y="2770"/>
                          </a:cubicBezTo>
                          <a:cubicBezTo>
                            <a:pt x="29358" y="2458"/>
                            <a:pt x="29759" y="2154"/>
                            <a:pt x="30196" y="2101"/>
                          </a:cubicBezTo>
                          <a:cubicBezTo>
                            <a:pt x="30218" y="2099"/>
                            <a:pt x="30239" y="2098"/>
                            <a:pt x="30260" y="2098"/>
                          </a:cubicBezTo>
                          <a:cubicBezTo>
                            <a:pt x="30539" y="2098"/>
                            <a:pt x="30800" y="2258"/>
                            <a:pt x="30990" y="2449"/>
                          </a:cubicBezTo>
                          <a:cubicBezTo>
                            <a:pt x="31097" y="2556"/>
                            <a:pt x="31187" y="2672"/>
                            <a:pt x="31276" y="2797"/>
                          </a:cubicBezTo>
                          <a:cubicBezTo>
                            <a:pt x="31311" y="3018"/>
                            <a:pt x="31286" y="3127"/>
                            <a:pt x="31198" y="3127"/>
                          </a:cubicBezTo>
                          <a:cubicBezTo>
                            <a:pt x="31173" y="3127"/>
                            <a:pt x="31142" y="3118"/>
                            <a:pt x="31106" y="3100"/>
                          </a:cubicBezTo>
                          <a:cubicBezTo>
                            <a:pt x="31100" y="3098"/>
                            <a:pt x="31094" y="3098"/>
                            <a:pt x="31087" y="3098"/>
                          </a:cubicBezTo>
                          <a:cubicBezTo>
                            <a:pt x="31022" y="3098"/>
                            <a:pt x="30959" y="3178"/>
                            <a:pt x="30999" y="3243"/>
                          </a:cubicBezTo>
                          <a:cubicBezTo>
                            <a:pt x="31124" y="3421"/>
                            <a:pt x="31454" y="3805"/>
                            <a:pt x="31169" y="4028"/>
                          </a:cubicBezTo>
                          <a:cubicBezTo>
                            <a:pt x="31099" y="4079"/>
                            <a:pt x="31024" y="4099"/>
                            <a:pt x="30948" y="4099"/>
                          </a:cubicBezTo>
                          <a:cubicBezTo>
                            <a:pt x="30772" y="4099"/>
                            <a:pt x="30590" y="3990"/>
                            <a:pt x="30446" y="3903"/>
                          </a:cubicBezTo>
                          <a:cubicBezTo>
                            <a:pt x="30256" y="3671"/>
                            <a:pt x="30020" y="3516"/>
                            <a:pt x="29702" y="3516"/>
                          </a:cubicBezTo>
                          <a:cubicBezTo>
                            <a:pt x="29677" y="3516"/>
                            <a:pt x="29651" y="3517"/>
                            <a:pt x="29626" y="3519"/>
                          </a:cubicBezTo>
                          <a:cubicBezTo>
                            <a:pt x="29304" y="3537"/>
                            <a:pt x="28867" y="3724"/>
                            <a:pt x="28769" y="4063"/>
                          </a:cubicBezTo>
                          <a:cubicBezTo>
                            <a:pt x="28440" y="3991"/>
                            <a:pt x="28096" y="3955"/>
                            <a:pt x="27738" y="3955"/>
                          </a:cubicBezTo>
                          <a:cubicBezTo>
                            <a:pt x="27698" y="3955"/>
                            <a:pt x="27658" y="3955"/>
                            <a:pt x="27618" y="3956"/>
                          </a:cubicBezTo>
                          <a:cubicBezTo>
                            <a:pt x="28011" y="3216"/>
                            <a:pt x="27306" y="1904"/>
                            <a:pt x="26592" y="1592"/>
                          </a:cubicBezTo>
                          <a:cubicBezTo>
                            <a:pt x="26427" y="1473"/>
                            <a:pt x="26243" y="1396"/>
                            <a:pt x="26060" y="1396"/>
                          </a:cubicBezTo>
                          <a:cubicBezTo>
                            <a:pt x="25928" y="1396"/>
                            <a:pt x="25797" y="1436"/>
                            <a:pt x="25673" y="1530"/>
                          </a:cubicBezTo>
                          <a:cubicBezTo>
                            <a:pt x="25665" y="1530"/>
                            <a:pt x="25665" y="1539"/>
                            <a:pt x="25665" y="1548"/>
                          </a:cubicBezTo>
                          <a:cubicBezTo>
                            <a:pt x="25621" y="1557"/>
                            <a:pt x="25576" y="1562"/>
                            <a:pt x="25531" y="1562"/>
                          </a:cubicBezTo>
                          <a:cubicBezTo>
                            <a:pt x="25154" y="1562"/>
                            <a:pt x="24750" y="1244"/>
                            <a:pt x="25156" y="798"/>
                          </a:cubicBezTo>
                          <a:cubicBezTo>
                            <a:pt x="25276" y="662"/>
                            <a:pt x="25489" y="562"/>
                            <a:pt x="25673" y="562"/>
                          </a:cubicBezTo>
                          <a:cubicBezTo>
                            <a:pt x="25695" y="562"/>
                            <a:pt x="25716" y="564"/>
                            <a:pt x="25736" y="566"/>
                          </a:cubicBezTo>
                          <a:cubicBezTo>
                            <a:pt x="25744" y="567"/>
                            <a:pt x="25752" y="567"/>
                            <a:pt x="25759" y="567"/>
                          </a:cubicBezTo>
                          <a:cubicBezTo>
                            <a:pt x="25871" y="567"/>
                            <a:pt x="25947" y="508"/>
                            <a:pt x="26030" y="433"/>
                          </a:cubicBezTo>
                          <a:cubicBezTo>
                            <a:pt x="26105" y="363"/>
                            <a:pt x="26216" y="332"/>
                            <a:pt x="26341" y="332"/>
                          </a:cubicBezTo>
                          <a:close/>
                          <a:moveTo>
                            <a:pt x="15008" y="1886"/>
                          </a:moveTo>
                          <a:cubicBezTo>
                            <a:pt x="15449" y="1886"/>
                            <a:pt x="15931" y="2411"/>
                            <a:pt x="16048" y="2761"/>
                          </a:cubicBezTo>
                          <a:cubicBezTo>
                            <a:pt x="16181" y="3153"/>
                            <a:pt x="16244" y="3617"/>
                            <a:pt x="16146" y="4028"/>
                          </a:cubicBezTo>
                          <a:cubicBezTo>
                            <a:pt x="15985" y="4063"/>
                            <a:pt x="15825" y="4108"/>
                            <a:pt x="15673" y="4162"/>
                          </a:cubicBezTo>
                          <a:cubicBezTo>
                            <a:pt x="15887" y="3858"/>
                            <a:pt x="15834" y="3403"/>
                            <a:pt x="15771" y="3046"/>
                          </a:cubicBezTo>
                          <a:cubicBezTo>
                            <a:pt x="15691" y="2565"/>
                            <a:pt x="15200" y="2235"/>
                            <a:pt x="14736" y="2145"/>
                          </a:cubicBezTo>
                          <a:cubicBezTo>
                            <a:pt x="14754" y="2065"/>
                            <a:pt x="14781" y="1994"/>
                            <a:pt x="14817" y="1922"/>
                          </a:cubicBezTo>
                          <a:cubicBezTo>
                            <a:pt x="14879" y="1897"/>
                            <a:pt x="14943" y="1886"/>
                            <a:pt x="15008" y="1886"/>
                          </a:cubicBezTo>
                          <a:close/>
                          <a:moveTo>
                            <a:pt x="15040" y="174"/>
                          </a:moveTo>
                          <a:cubicBezTo>
                            <a:pt x="15303" y="174"/>
                            <a:pt x="15540" y="281"/>
                            <a:pt x="15735" y="540"/>
                          </a:cubicBezTo>
                          <a:cubicBezTo>
                            <a:pt x="15765" y="583"/>
                            <a:pt x="15815" y="597"/>
                            <a:pt x="15870" y="597"/>
                          </a:cubicBezTo>
                          <a:cubicBezTo>
                            <a:pt x="15951" y="597"/>
                            <a:pt x="16043" y="568"/>
                            <a:pt x="16101" y="557"/>
                          </a:cubicBezTo>
                          <a:cubicBezTo>
                            <a:pt x="16167" y="545"/>
                            <a:pt x="16229" y="539"/>
                            <a:pt x="16289" y="539"/>
                          </a:cubicBezTo>
                          <a:cubicBezTo>
                            <a:pt x="16709" y="539"/>
                            <a:pt x="16989" y="829"/>
                            <a:pt x="17145" y="1235"/>
                          </a:cubicBezTo>
                          <a:cubicBezTo>
                            <a:pt x="17172" y="1316"/>
                            <a:pt x="17198" y="1325"/>
                            <a:pt x="17279" y="1342"/>
                          </a:cubicBezTo>
                          <a:cubicBezTo>
                            <a:pt x="17475" y="1387"/>
                            <a:pt x="17725" y="1423"/>
                            <a:pt x="17885" y="1557"/>
                          </a:cubicBezTo>
                          <a:cubicBezTo>
                            <a:pt x="18215" y="1833"/>
                            <a:pt x="18082" y="2243"/>
                            <a:pt x="17903" y="2556"/>
                          </a:cubicBezTo>
                          <a:cubicBezTo>
                            <a:pt x="17876" y="2591"/>
                            <a:pt x="17859" y="2627"/>
                            <a:pt x="17832" y="2654"/>
                          </a:cubicBezTo>
                          <a:cubicBezTo>
                            <a:pt x="17814" y="2681"/>
                            <a:pt x="17841" y="2698"/>
                            <a:pt x="17859" y="2698"/>
                          </a:cubicBezTo>
                          <a:cubicBezTo>
                            <a:pt x="17874" y="2739"/>
                            <a:pt x="17915" y="2765"/>
                            <a:pt x="17957" y="2765"/>
                          </a:cubicBezTo>
                          <a:cubicBezTo>
                            <a:pt x="17987" y="2765"/>
                            <a:pt x="18018" y="2751"/>
                            <a:pt x="18037" y="2716"/>
                          </a:cubicBezTo>
                          <a:cubicBezTo>
                            <a:pt x="18100" y="2591"/>
                            <a:pt x="18162" y="2467"/>
                            <a:pt x="18198" y="2342"/>
                          </a:cubicBezTo>
                          <a:cubicBezTo>
                            <a:pt x="18287" y="2243"/>
                            <a:pt x="18394" y="2154"/>
                            <a:pt x="18510" y="2083"/>
                          </a:cubicBezTo>
                          <a:cubicBezTo>
                            <a:pt x="18658" y="1988"/>
                            <a:pt x="18829" y="1942"/>
                            <a:pt x="18995" y="1942"/>
                          </a:cubicBezTo>
                          <a:cubicBezTo>
                            <a:pt x="19389" y="1942"/>
                            <a:pt x="19761" y="2199"/>
                            <a:pt x="19768" y="2663"/>
                          </a:cubicBezTo>
                          <a:cubicBezTo>
                            <a:pt x="19768" y="2712"/>
                            <a:pt x="19811" y="2745"/>
                            <a:pt x="19852" y="2745"/>
                          </a:cubicBezTo>
                          <a:cubicBezTo>
                            <a:pt x="19870" y="2745"/>
                            <a:pt x="19888" y="2739"/>
                            <a:pt x="19902" y="2725"/>
                          </a:cubicBezTo>
                          <a:cubicBezTo>
                            <a:pt x="19964" y="2659"/>
                            <a:pt x="20033" y="2635"/>
                            <a:pt x="20104" y="2635"/>
                          </a:cubicBezTo>
                          <a:cubicBezTo>
                            <a:pt x="20244" y="2635"/>
                            <a:pt x="20390" y="2731"/>
                            <a:pt x="20508" y="2797"/>
                          </a:cubicBezTo>
                          <a:cubicBezTo>
                            <a:pt x="20660" y="2877"/>
                            <a:pt x="20731" y="3020"/>
                            <a:pt x="20722" y="3225"/>
                          </a:cubicBezTo>
                          <a:cubicBezTo>
                            <a:pt x="20660" y="3305"/>
                            <a:pt x="20651" y="3287"/>
                            <a:pt x="20597" y="3376"/>
                          </a:cubicBezTo>
                          <a:cubicBezTo>
                            <a:pt x="20526" y="3492"/>
                            <a:pt x="20704" y="3769"/>
                            <a:pt x="20713" y="3912"/>
                          </a:cubicBezTo>
                          <a:cubicBezTo>
                            <a:pt x="20735" y="4088"/>
                            <a:pt x="20643" y="4173"/>
                            <a:pt x="20445" y="4173"/>
                          </a:cubicBezTo>
                          <a:cubicBezTo>
                            <a:pt x="20403" y="4173"/>
                            <a:pt x="20355" y="4169"/>
                            <a:pt x="20303" y="4162"/>
                          </a:cubicBezTo>
                          <a:cubicBezTo>
                            <a:pt x="20169" y="4099"/>
                            <a:pt x="20071" y="3956"/>
                            <a:pt x="19991" y="3840"/>
                          </a:cubicBezTo>
                          <a:cubicBezTo>
                            <a:pt x="19928" y="3751"/>
                            <a:pt x="19741" y="3519"/>
                            <a:pt x="19589" y="3466"/>
                          </a:cubicBezTo>
                          <a:cubicBezTo>
                            <a:pt x="19458" y="3412"/>
                            <a:pt x="19327" y="3344"/>
                            <a:pt x="19213" y="3344"/>
                          </a:cubicBezTo>
                          <a:cubicBezTo>
                            <a:pt x="19196" y="3344"/>
                            <a:pt x="19178" y="3346"/>
                            <a:pt x="19161" y="3350"/>
                          </a:cubicBezTo>
                          <a:cubicBezTo>
                            <a:pt x="19134" y="3359"/>
                            <a:pt x="19125" y="3385"/>
                            <a:pt x="19134" y="3403"/>
                          </a:cubicBezTo>
                          <a:cubicBezTo>
                            <a:pt x="18938" y="3403"/>
                            <a:pt x="18733" y="3412"/>
                            <a:pt x="18563" y="3501"/>
                          </a:cubicBezTo>
                          <a:cubicBezTo>
                            <a:pt x="18349" y="3617"/>
                            <a:pt x="18242" y="3760"/>
                            <a:pt x="18242" y="3956"/>
                          </a:cubicBezTo>
                          <a:cubicBezTo>
                            <a:pt x="17935" y="3917"/>
                            <a:pt x="17628" y="3892"/>
                            <a:pt x="17318" y="3892"/>
                          </a:cubicBezTo>
                          <a:cubicBezTo>
                            <a:pt x="17204" y="3892"/>
                            <a:pt x="17090" y="3896"/>
                            <a:pt x="16975" y="3903"/>
                          </a:cubicBezTo>
                          <a:cubicBezTo>
                            <a:pt x="17448" y="2814"/>
                            <a:pt x="16735" y="1815"/>
                            <a:pt x="15646" y="1441"/>
                          </a:cubicBezTo>
                          <a:cubicBezTo>
                            <a:pt x="15542" y="1406"/>
                            <a:pt x="15444" y="1390"/>
                            <a:pt x="15354" y="1390"/>
                          </a:cubicBezTo>
                          <a:cubicBezTo>
                            <a:pt x="15021" y="1390"/>
                            <a:pt x="14784" y="1613"/>
                            <a:pt x="14629" y="1985"/>
                          </a:cubicBezTo>
                          <a:cubicBezTo>
                            <a:pt x="14504" y="2288"/>
                            <a:pt x="14549" y="2663"/>
                            <a:pt x="14478" y="2984"/>
                          </a:cubicBezTo>
                          <a:cubicBezTo>
                            <a:pt x="14421" y="3222"/>
                            <a:pt x="14201" y="3347"/>
                            <a:pt x="14002" y="3347"/>
                          </a:cubicBezTo>
                          <a:cubicBezTo>
                            <a:pt x="13790" y="3347"/>
                            <a:pt x="13602" y="3206"/>
                            <a:pt x="13657" y="2913"/>
                          </a:cubicBezTo>
                          <a:cubicBezTo>
                            <a:pt x="13701" y="2681"/>
                            <a:pt x="13898" y="2538"/>
                            <a:pt x="14049" y="2377"/>
                          </a:cubicBezTo>
                          <a:cubicBezTo>
                            <a:pt x="14076" y="2351"/>
                            <a:pt x="14085" y="2288"/>
                            <a:pt x="14049" y="2261"/>
                          </a:cubicBezTo>
                          <a:cubicBezTo>
                            <a:pt x="13782" y="2012"/>
                            <a:pt x="13675" y="1699"/>
                            <a:pt x="13639" y="1342"/>
                          </a:cubicBezTo>
                          <a:cubicBezTo>
                            <a:pt x="13585" y="780"/>
                            <a:pt x="14130" y="424"/>
                            <a:pt x="14585" y="263"/>
                          </a:cubicBezTo>
                          <a:cubicBezTo>
                            <a:pt x="14743" y="206"/>
                            <a:pt x="14895" y="174"/>
                            <a:pt x="15040" y="174"/>
                          </a:cubicBezTo>
                          <a:close/>
                          <a:moveTo>
                            <a:pt x="19630" y="3740"/>
                          </a:moveTo>
                          <a:cubicBezTo>
                            <a:pt x="19641" y="3740"/>
                            <a:pt x="19651" y="3741"/>
                            <a:pt x="19661" y="3742"/>
                          </a:cubicBezTo>
                          <a:cubicBezTo>
                            <a:pt x="19687" y="3769"/>
                            <a:pt x="19714" y="3796"/>
                            <a:pt x="19750" y="3831"/>
                          </a:cubicBezTo>
                          <a:cubicBezTo>
                            <a:pt x="19580" y="3876"/>
                            <a:pt x="19456" y="3974"/>
                            <a:pt x="19357" y="4126"/>
                          </a:cubicBezTo>
                          <a:cubicBezTo>
                            <a:pt x="19348" y="4153"/>
                            <a:pt x="19340" y="4179"/>
                            <a:pt x="19331" y="4206"/>
                          </a:cubicBezTo>
                          <a:cubicBezTo>
                            <a:pt x="19170" y="4153"/>
                            <a:pt x="19009" y="4117"/>
                            <a:pt x="18840" y="4072"/>
                          </a:cubicBezTo>
                          <a:cubicBezTo>
                            <a:pt x="18893" y="3947"/>
                            <a:pt x="19009" y="3876"/>
                            <a:pt x="19161" y="3823"/>
                          </a:cubicBezTo>
                          <a:cubicBezTo>
                            <a:pt x="19259" y="3787"/>
                            <a:pt x="19357" y="3778"/>
                            <a:pt x="19447" y="3769"/>
                          </a:cubicBezTo>
                          <a:cubicBezTo>
                            <a:pt x="19500" y="3761"/>
                            <a:pt x="19567" y="3740"/>
                            <a:pt x="19630" y="3740"/>
                          </a:cubicBezTo>
                          <a:close/>
                          <a:moveTo>
                            <a:pt x="25818" y="1928"/>
                          </a:moveTo>
                          <a:cubicBezTo>
                            <a:pt x="25860" y="1928"/>
                            <a:pt x="25898" y="1929"/>
                            <a:pt x="25932" y="1931"/>
                          </a:cubicBezTo>
                          <a:cubicBezTo>
                            <a:pt x="26485" y="1967"/>
                            <a:pt x="26985" y="2440"/>
                            <a:pt x="27065" y="2814"/>
                          </a:cubicBezTo>
                          <a:cubicBezTo>
                            <a:pt x="27145" y="3189"/>
                            <a:pt x="27119" y="3341"/>
                            <a:pt x="27056" y="3537"/>
                          </a:cubicBezTo>
                          <a:cubicBezTo>
                            <a:pt x="26994" y="3742"/>
                            <a:pt x="26896" y="3930"/>
                            <a:pt x="26789" y="4037"/>
                          </a:cubicBezTo>
                          <a:cubicBezTo>
                            <a:pt x="26530" y="4090"/>
                            <a:pt x="26280" y="4153"/>
                            <a:pt x="26030" y="4233"/>
                          </a:cubicBezTo>
                          <a:cubicBezTo>
                            <a:pt x="26178" y="3668"/>
                            <a:pt x="25904" y="3223"/>
                            <a:pt x="25320" y="3223"/>
                          </a:cubicBezTo>
                          <a:cubicBezTo>
                            <a:pt x="25268" y="3223"/>
                            <a:pt x="25213" y="3226"/>
                            <a:pt x="25156" y="3234"/>
                          </a:cubicBezTo>
                          <a:cubicBezTo>
                            <a:pt x="24933" y="3252"/>
                            <a:pt x="24817" y="3287"/>
                            <a:pt x="24755" y="3501"/>
                          </a:cubicBezTo>
                          <a:cubicBezTo>
                            <a:pt x="24719" y="3608"/>
                            <a:pt x="24701" y="3733"/>
                            <a:pt x="24674" y="3840"/>
                          </a:cubicBezTo>
                          <a:cubicBezTo>
                            <a:pt x="24648" y="3930"/>
                            <a:pt x="24621" y="4010"/>
                            <a:pt x="24585" y="4090"/>
                          </a:cubicBezTo>
                          <a:cubicBezTo>
                            <a:pt x="24541" y="4204"/>
                            <a:pt x="24474" y="4260"/>
                            <a:pt x="24386" y="4260"/>
                          </a:cubicBezTo>
                          <a:cubicBezTo>
                            <a:pt x="24315" y="4260"/>
                            <a:pt x="24229" y="4224"/>
                            <a:pt x="24130" y="4153"/>
                          </a:cubicBezTo>
                          <a:cubicBezTo>
                            <a:pt x="24005" y="3796"/>
                            <a:pt x="24184" y="3350"/>
                            <a:pt x="24496" y="3162"/>
                          </a:cubicBezTo>
                          <a:cubicBezTo>
                            <a:pt x="24558" y="3118"/>
                            <a:pt x="24541" y="3011"/>
                            <a:pt x="24451" y="3011"/>
                          </a:cubicBezTo>
                          <a:cubicBezTo>
                            <a:pt x="24166" y="3011"/>
                            <a:pt x="24086" y="2761"/>
                            <a:pt x="24451" y="2725"/>
                          </a:cubicBezTo>
                          <a:cubicBezTo>
                            <a:pt x="24485" y="2721"/>
                            <a:pt x="24521" y="2719"/>
                            <a:pt x="24556" y="2719"/>
                          </a:cubicBezTo>
                          <a:cubicBezTo>
                            <a:pt x="24679" y="2719"/>
                            <a:pt x="24809" y="2740"/>
                            <a:pt x="24933" y="2761"/>
                          </a:cubicBezTo>
                          <a:cubicBezTo>
                            <a:pt x="24940" y="2763"/>
                            <a:pt x="24946" y="2764"/>
                            <a:pt x="24953" y="2764"/>
                          </a:cubicBezTo>
                          <a:cubicBezTo>
                            <a:pt x="25009" y="2764"/>
                            <a:pt x="25062" y="2701"/>
                            <a:pt x="25022" y="2645"/>
                          </a:cubicBezTo>
                          <a:cubicBezTo>
                            <a:pt x="24640" y="2068"/>
                            <a:pt x="25392" y="1928"/>
                            <a:pt x="25818" y="1928"/>
                          </a:cubicBezTo>
                          <a:close/>
                          <a:moveTo>
                            <a:pt x="14736" y="2181"/>
                          </a:moveTo>
                          <a:cubicBezTo>
                            <a:pt x="15673" y="2458"/>
                            <a:pt x="15807" y="3368"/>
                            <a:pt x="15557" y="4197"/>
                          </a:cubicBezTo>
                          <a:cubicBezTo>
                            <a:pt x="15477" y="4233"/>
                            <a:pt x="15388" y="4260"/>
                            <a:pt x="15307" y="4295"/>
                          </a:cubicBezTo>
                          <a:cubicBezTo>
                            <a:pt x="15263" y="4313"/>
                            <a:pt x="15209" y="4340"/>
                            <a:pt x="15164" y="4358"/>
                          </a:cubicBezTo>
                          <a:cubicBezTo>
                            <a:pt x="15272" y="4144"/>
                            <a:pt x="15280" y="3814"/>
                            <a:pt x="15280" y="3653"/>
                          </a:cubicBezTo>
                          <a:cubicBezTo>
                            <a:pt x="15289" y="3216"/>
                            <a:pt x="15102" y="2716"/>
                            <a:pt x="14718" y="2475"/>
                          </a:cubicBezTo>
                          <a:cubicBezTo>
                            <a:pt x="14718" y="2440"/>
                            <a:pt x="14718" y="2395"/>
                            <a:pt x="14718" y="2359"/>
                          </a:cubicBezTo>
                          <a:cubicBezTo>
                            <a:pt x="14718" y="2306"/>
                            <a:pt x="14718" y="2243"/>
                            <a:pt x="14736" y="2181"/>
                          </a:cubicBezTo>
                          <a:close/>
                          <a:moveTo>
                            <a:pt x="25354" y="3353"/>
                          </a:moveTo>
                          <a:cubicBezTo>
                            <a:pt x="25489" y="3353"/>
                            <a:pt x="25621" y="3383"/>
                            <a:pt x="25736" y="3448"/>
                          </a:cubicBezTo>
                          <a:cubicBezTo>
                            <a:pt x="26012" y="3591"/>
                            <a:pt x="25977" y="3974"/>
                            <a:pt x="25950" y="4260"/>
                          </a:cubicBezTo>
                          <a:cubicBezTo>
                            <a:pt x="25807" y="4304"/>
                            <a:pt x="25665" y="4358"/>
                            <a:pt x="25531" y="4411"/>
                          </a:cubicBezTo>
                          <a:cubicBezTo>
                            <a:pt x="25602" y="4277"/>
                            <a:pt x="25647" y="4117"/>
                            <a:pt x="25647" y="4019"/>
                          </a:cubicBezTo>
                          <a:cubicBezTo>
                            <a:pt x="25638" y="3742"/>
                            <a:pt x="25504" y="3475"/>
                            <a:pt x="25254" y="3359"/>
                          </a:cubicBezTo>
                          <a:cubicBezTo>
                            <a:pt x="25287" y="3355"/>
                            <a:pt x="25321" y="3353"/>
                            <a:pt x="25354" y="3353"/>
                          </a:cubicBezTo>
                          <a:close/>
                          <a:moveTo>
                            <a:pt x="25174" y="3368"/>
                          </a:moveTo>
                          <a:cubicBezTo>
                            <a:pt x="25442" y="3492"/>
                            <a:pt x="25575" y="3805"/>
                            <a:pt x="25486" y="4090"/>
                          </a:cubicBezTo>
                          <a:cubicBezTo>
                            <a:pt x="25459" y="4170"/>
                            <a:pt x="25406" y="4367"/>
                            <a:pt x="25326" y="4501"/>
                          </a:cubicBezTo>
                          <a:cubicBezTo>
                            <a:pt x="25290" y="4509"/>
                            <a:pt x="25254" y="4527"/>
                            <a:pt x="25210" y="4545"/>
                          </a:cubicBezTo>
                          <a:cubicBezTo>
                            <a:pt x="25290" y="4447"/>
                            <a:pt x="25334" y="4322"/>
                            <a:pt x="25343" y="4224"/>
                          </a:cubicBezTo>
                          <a:cubicBezTo>
                            <a:pt x="25361" y="3876"/>
                            <a:pt x="25254" y="3644"/>
                            <a:pt x="25004" y="3421"/>
                          </a:cubicBezTo>
                          <a:cubicBezTo>
                            <a:pt x="25040" y="3403"/>
                            <a:pt x="25076" y="3385"/>
                            <a:pt x="25120" y="3376"/>
                          </a:cubicBezTo>
                          <a:cubicBezTo>
                            <a:pt x="25138" y="3376"/>
                            <a:pt x="25156" y="3368"/>
                            <a:pt x="25174" y="3368"/>
                          </a:cubicBezTo>
                          <a:close/>
                          <a:moveTo>
                            <a:pt x="17331" y="4093"/>
                          </a:moveTo>
                          <a:cubicBezTo>
                            <a:pt x="17645" y="4093"/>
                            <a:pt x="17958" y="4120"/>
                            <a:pt x="18269" y="4170"/>
                          </a:cubicBezTo>
                          <a:cubicBezTo>
                            <a:pt x="18274" y="4181"/>
                            <a:pt x="18283" y="4185"/>
                            <a:pt x="18290" y="4185"/>
                          </a:cubicBezTo>
                          <a:cubicBezTo>
                            <a:pt x="18296" y="4185"/>
                            <a:pt x="18301" y="4183"/>
                            <a:pt x="18305" y="4179"/>
                          </a:cubicBezTo>
                          <a:cubicBezTo>
                            <a:pt x="18465" y="4206"/>
                            <a:pt x="18617" y="4233"/>
                            <a:pt x="18778" y="4269"/>
                          </a:cubicBezTo>
                          <a:cubicBezTo>
                            <a:pt x="18786" y="4277"/>
                            <a:pt x="18795" y="4277"/>
                            <a:pt x="18804" y="4277"/>
                          </a:cubicBezTo>
                          <a:cubicBezTo>
                            <a:pt x="19009" y="4322"/>
                            <a:pt x="19206" y="4385"/>
                            <a:pt x="19411" y="4447"/>
                          </a:cubicBezTo>
                          <a:cubicBezTo>
                            <a:pt x="19429" y="4456"/>
                            <a:pt x="19447" y="4465"/>
                            <a:pt x="19473" y="4465"/>
                          </a:cubicBezTo>
                          <a:cubicBezTo>
                            <a:pt x="20606" y="4831"/>
                            <a:pt x="21721" y="5410"/>
                            <a:pt x="22783" y="5946"/>
                          </a:cubicBezTo>
                          <a:cubicBezTo>
                            <a:pt x="22596" y="6071"/>
                            <a:pt x="22399" y="6187"/>
                            <a:pt x="22212" y="6303"/>
                          </a:cubicBezTo>
                          <a:cubicBezTo>
                            <a:pt x="22132" y="6356"/>
                            <a:pt x="22052" y="6410"/>
                            <a:pt x="21971" y="6463"/>
                          </a:cubicBezTo>
                          <a:cubicBezTo>
                            <a:pt x="20704" y="5981"/>
                            <a:pt x="19438" y="5491"/>
                            <a:pt x="18082" y="5402"/>
                          </a:cubicBezTo>
                          <a:cubicBezTo>
                            <a:pt x="17983" y="5395"/>
                            <a:pt x="17886" y="5392"/>
                            <a:pt x="17790" y="5392"/>
                          </a:cubicBezTo>
                          <a:cubicBezTo>
                            <a:pt x="16821" y="5392"/>
                            <a:pt x="15958" y="5713"/>
                            <a:pt x="15147" y="6240"/>
                          </a:cubicBezTo>
                          <a:cubicBezTo>
                            <a:pt x="14139" y="6900"/>
                            <a:pt x="13202" y="7641"/>
                            <a:pt x="12149" y="8229"/>
                          </a:cubicBezTo>
                          <a:cubicBezTo>
                            <a:pt x="11516" y="8586"/>
                            <a:pt x="10856" y="8899"/>
                            <a:pt x="10213" y="9238"/>
                          </a:cubicBezTo>
                          <a:cubicBezTo>
                            <a:pt x="10204" y="9238"/>
                            <a:pt x="10204" y="9229"/>
                            <a:pt x="10195" y="9229"/>
                          </a:cubicBezTo>
                          <a:cubicBezTo>
                            <a:pt x="9812" y="8961"/>
                            <a:pt x="9393" y="8738"/>
                            <a:pt x="8973" y="8542"/>
                          </a:cubicBezTo>
                          <a:cubicBezTo>
                            <a:pt x="11391" y="8051"/>
                            <a:pt x="12836" y="5848"/>
                            <a:pt x="14915" y="4715"/>
                          </a:cubicBezTo>
                          <a:cubicBezTo>
                            <a:pt x="15722" y="4272"/>
                            <a:pt x="16530" y="4093"/>
                            <a:pt x="17331" y="4093"/>
                          </a:cubicBezTo>
                          <a:close/>
                          <a:moveTo>
                            <a:pt x="17912" y="5589"/>
                          </a:moveTo>
                          <a:cubicBezTo>
                            <a:pt x="19241" y="5589"/>
                            <a:pt x="20544" y="6115"/>
                            <a:pt x="21784" y="6588"/>
                          </a:cubicBezTo>
                          <a:cubicBezTo>
                            <a:pt x="21614" y="6695"/>
                            <a:pt x="21454" y="6802"/>
                            <a:pt x="21302" y="6918"/>
                          </a:cubicBezTo>
                          <a:cubicBezTo>
                            <a:pt x="20713" y="6749"/>
                            <a:pt x="20125" y="6561"/>
                            <a:pt x="19527" y="6419"/>
                          </a:cubicBezTo>
                          <a:cubicBezTo>
                            <a:pt x="19222" y="6345"/>
                            <a:pt x="18915" y="6313"/>
                            <a:pt x="18609" y="6313"/>
                          </a:cubicBezTo>
                          <a:cubicBezTo>
                            <a:pt x="17841" y="6313"/>
                            <a:pt x="17076" y="6513"/>
                            <a:pt x="16342" y="6749"/>
                          </a:cubicBezTo>
                          <a:cubicBezTo>
                            <a:pt x="15209" y="7114"/>
                            <a:pt x="14246" y="7757"/>
                            <a:pt x="13220" y="8354"/>
                          </a:cubicBezTo>
                          <a:cubicBezTo>
                            <a:pt x="12791" y="8604"/>
                            <a:pt x="12345" y="8827"/>
                            <a:pt x="11882" y="9015"/>
                          </a:cubicBezTo>
                          <a:cubicBezTo>
                            <a:pt x="11480" y="9175"/>
                            <a:pt x="11061" y="9443"/>
                            <a:pt x="10624" y="9541"/>
                          </a:cubicBezTo>
                          <a:cubicBezTo>
                            <a:pt x="10534" y="9469"/>
                            <a:pt x="10436" y="9398"/>
                            <a:pt x="10338" y="9327"/>
                          </a:cubicBezTo>
                          <a:cubicBezTo>
                            <a:pt x="11962" y="8586"/>
                            <a:pt x="13434" y="7641"/>
                            <a:pt x="14915" y="6642"/>
                          </a:cubicBezTo>
                          <a:cubicBezTo>
                            <a:pt x="15272" y="6392"/>
                            <a:pt x="15628" y="6151"/>
                            <a:pt x="16021" y="5955"/>
                          </a:cubicBezTo>
                          <a:cubicBezTo>
                            <a:pt x="16592" y="5660"/>
                            <a:pt x="17279" y="5589"/>
                            <a:pt x="17912" y="5589"/>
                          </a:cubicBezTo>
                          <a:close/>
                          <a:moveTo>
                            <a:pt x="18567" y="6458"/>
                          </a:moveTo>
                          <a:cubicBezTo>
                            <a:pt x="18878" y="6458"/>
                            <a:pt x="19187" y="6490"/>
                            <a:pt x="19491" y="6561"/>
                          </a:cubicBezTo>
                          <a:cubicBezTo>
                            <a:pt x="20053" y="6695"/>
                            <a:pt x="20633" y="6838"/>
                            <a:pt x="21186" y="6998"/>
                          </a:cubicBezTo>
                          <a:cubicBezTo>
                            <a:pt x="21008" y="7123"/>
                            <a:pt x="20838" y="7257"/>
                            <a:pt x="20660" y="7391"/>
                          </a:cubicBezTo>
                          <a:cubicBezTo>
                            <a:pt x="20116" y="7293"/>
                            <a:pt x="19571" y="7114"/>
                            <a:pt x="19018" y="7061"/>
                          </a:cubicBezTo>
                          <a:cubicBezTo>
                            <a:pt x="18886" y="7048"/>
                            <a:pt x="18751" y="7042"/>
                            <a:pt x="18614" y="7042"/>
                          </a:cubicBezTo>
                          <a:cubicBezTo>
                            <a:pt x="17898" y="7042"/>
                            <a:pt x="17131" y="7211"/>
                            <a:pt x="16503" y="7480"/>
                          </a:cubicBezTo>
                          <a:cubicBezTo>
                            <a:pt x="15682" y="7828"/>
                            <a:pt x="14906" y="8265"/>
                            <a:pt x="14094" y="8649"/>
                          </a:cubicBezTo>
                          <a:cubicBezTo>
                            <a:pt x="13095" y="9131"/>
                            <a:pt x="12033" y="9505"/>
                            <a:pt x="10963" y="9791"/>
                          </a:cubicBezTo>
                          <a:cubicBezTo>
                            <a:pt x="10865" y="9719"/>
                            <a:pt x="10766" y="9639"/>
                            <a:pt x="10668" y="9568"/>
                          </a:cubicBezTo>
                          <a:cubicBezTo>
                            <a:pt x="10998" y="9523"/>
                            <a:pt x="11311" y="9371"/>
                            <a:pt x="11614" y="9246"/>
                          </a:cubicBezTo>
                          <a:cubicBezTo>
                            <a:pt x="12060" y="9050"/>
                            <a:pt x="12506" y="8872"/>
                            <a:pt x="12943" y="8649"/>
                          </a:cubicBezTo>
                          <a:cubicBezTo>
                            <a:pt x="13398" y="8417"/>
                            <a:pt x="13826" y="8149"/>
                            <a:pt x="14263" y="7890"/>
                          </a:cubicBezTo>
                          <a:cubicBezTo>
                            <a:pt x="14817" y="7551"/>
                            <a:pt x="15361" y="7284"/>
                            <a:pt x="15958" y="7043"/>
                          </a:cubicBezTo>
                          <a:cubicBezTo>
                            <a:pt x="16772" y="6719"/>
                            <a:pt x="17675" y="6458"/>
                            <a:pt x="18567" y="6458"/>
                          </a:cubicBezTo>
                          <a:close/>
                          <a:moveTo>
                            <a:pt x="18733" y="7203"/>
                          </a:moveTo>
                          <a:cubicBezTo>
                            <a:pt x="18751" y="7203"/>
                            <a:pt x="18769" y="7203"/>
                            <a:pt x="18786" y="7204"/>
                          </a:cubicBezTo>
                          <a:cubicBezTo>
                            <a:pt x="19357" y="7204"/>
                            <a:pt x="19937" y="7400"/>
                            <a:pt x="20508" y="7525"/>
                          </a:cubicBezTo>
                          <a:cubicBezTo>
                            <a:pt x="20401" y="7605"/>
                            <a:pt x="20303" y="7685"/>
                            <a:pt x="20205" y="7775"/>
                          </a:cubicBezTo>
                          <a:cubicBezTo>
                            <a:pt x="19723" y="8194"/>
                            <a:pt x="18778" y="8836"/>
                            <a:pt x="18349" y="9068"/>
                          </a:cubicBezTo>
                          <a:cubicBezTo>
                            <a:pt x="18039" y="9240"/>
                            <a:pt x="17737" y="9363"/>
                            <a:pt x="17701" y="9363"/>
                          </a:cubicBezTo>
                          <a:cubicBezTo>
                            <a:pt x="17700" y="9363"/>
                            <a:pt x="17699" y="9363"/>
                            <a:pt x="17698" y="9362"/>
                          </a:cubicBezTo>
                          <a:cubicBezTo>
                            <a:pt x="17377" y="9255"/>
                            <a:pt x="17047" y="9157"/>
                            <a:pt x="16708" y="9086"/>
                          </a:cubicBezTo>
                          <a:cubicBezTo>
                            <a:pt x="16371" y="9010"/>
                            <a:pt x="16042" y="8976"/>
                            <a:pt x="15719" y="8976"/>
                          </a:cubicBezTo>
                          <a:cubicBezTo>
                            <a:pt x="14265" y="8976"/>
                            <a:pt x="12939" y="9662"/>
                            <a:pt x="11596" y="10246"/>
                          </a:cubicBezTo>
                          <a:cubicBezTo>
                            <a:pt x="11587" y="10255"/>
                            <a:pt x="11578" y="10263"/>
                            <a:pt x="11569" y="10263"/>
                          </a:cubicBezTo>
                          <a:cubicBezTo>
                            <a:pt x="11409" y="10139"/>
                            <a:pt x="11239" y="10005"/>
                            <a:pt x="11070" y="9871"/>
                          </a:cubicBezTo>
                          <a:cubicBezTo>
                            <a:pt x="12836" y="9443"/>
                            <a:pt x="14424" y="8631"/>
                            <a:pt x="16057" y="7846"/>
                          </a:cubicBezTo>
                          <a:cubicBezTo>
                            <a:pt x="16897" y="7434"/>
                            <a:pt x="17798" y="7203"/>
                            <a:pt x="18733" y="7203"/>
                          </a:cubicBezTo>
                          <a:close/>
                          <a:moveTo>
                            <a:pt x="25156" y="10067"/>
                          </a:moveTo>
                          <a:cubicBezTo>
                            <a:pt x="25299" y="10201"/>
                            <a:pt x="25326" y="10433"/>
                            <a:pt x="25192" y="10585"/>
                          </a:cubicBezTo>
                          <a:cubicBezTo>
                            <a:pt x="25085" y="10692"/>
                            <a:pt x="24969" y="10745"/>
                            <a:pt x="24835" y="10781"/>
                          </a:cubicBezTo>
                          <a:cubicBezTo>
                            <a:pt x="24995" y="10629"/>
                            <a:pt x="25040" y="10326"/>
                            <a:pt x="25031" y="10121"/>
                          </a:cubicBezTo>
                          <a:cubicBezTo>
                            <a:pt x="25031" y="10112"/>
                            <a:pt x="25031" y="10103"/>
                            <a:pt x="25022" y="10094"/>
                          </a:cubicBezTo>
                          <a:cubicBezTo>
                            <a:pt x="25067" y="10067"/>
                            <a:pt x="25111" y="10067"/>
                            <a:pt x="25156" y="10067"/>
                          </a:cubicBezTo>
                          <a:close/>
                          <a:moveTo>
                            <a:pt x="25227" y="10085"/>
                          </a:moveTo>
                          <a:lnTo>
                            <a:pt x="25227" y="10085"/>
                          </a:lnTo>
                          <a:cubicBezTo>
                            <a:pt x="25290" y="10103"/>
                            <a:pt x="25352" y="10139"/>
                            <a:pt x="25406" y="10165"/>
                          </a:cubicBezTo>
                          <a:cubicBezTo>
                            <a:pt x="25486" y="10219"/>
                            <a:pt x="25566" y="10272"/>
                            <a:pt x="25638" y="10335"/>
                          </a:cubicBezTo>
                          <a:cubicBezTo>
                            <a:pt x="25807" y="10495"/>
                            <a:pt x="25718" y="10701"/>
                            <a:pt x="25611" y="10870"/>
                          </a:cubicBezTo>
                          <a:cubicBezTo>
                            <a:pt x="25433" y="10843"/>
                            <a:pt x="25254" y="10825"/>
                            <a:pt x="25076" y="10817"/>
                          </a:cubicBezTo>
                          <a:cubicBezTo>
                            <a:pt x="25192" y="10754"/>
                            <a:pt x="25281" y="10656"/>
                            <a:pt x="25326" y="10549"/>
                          </a:cubicBezTo>
                          <a:cubicBezTo>
                            <a:pt x="25397" y="10397"/>
                            <a:pt x="25343" y="10201"/>
                            <a:pt x="25227" y="10085"/>
                          </a:cubicBezTo>
                          <a:close/>
                          <a:moveTo>
                            <a:pt x="24380" y="8820"/>
                          </a:moveTo>
                          <a:cubicBezTo>
                            <a:pt x="24563" y="8820"/>
                            <a:pt x="24741" y="8881"/>
                            <a:pt x="24862" y="9023"/>
                          </a:cubicBezTo>
                          <a:cubicBezTo>
                            <a:pt x="24865" y="9027"/>
                            <a:pt x="24871" y="9029"/>
                            <a:pt x="24876" y="9029"/>
                          </a:cubicBezTo>
                          <a:cubicBezTo>
                            <a:pt x="24884" y="9029"/>
                            <a:pt x="24892" y="9025"/>
                            <a:pt x="24897" y="9015"/>
                          </a:cubicBezTo>
                          <a:cubicBezTo>
                            <a:pt x="24962" y="8916"/>
                            <a:pt x="25083" y="8885"/>
                            <a:pt x="25211" y="8885"/>
                          </a:cubicBezTo>
                          <a:cubicBezTo>
                            <a:pt x="25349" y="8885"/>
                            <a:pt x="25496" y="8920"/>
                            <a:pt x="25593" y="8943"/>
                          </a:cubicBezTo>
                          <a:cubicBezTo>
                            <a:pt x="25807" y="8988"/>
                            <a:pt x="26004" y="9166"/>
                            <a:pt x="26155" y="9300"/>
                          </a:cubicBezTo>
                          <a:cubicBezTo>
                            <a:pt x="26512" y="9612"/>
                            <a:pt x="26414" y="9942"/>
                            <a:pt x="26485" y="10344"/>
                          </a:cubicBezTo>
                          <a:cubicBezTo>
                            <a:pt x="26490" y="10364"/>
                            <a:pt x="26509" y="10375"/>
                            <a:pt x="26528" y="10375"/>
                          </a:cubicBezTo>
                          <a:cubicBezTo>
                            <a:pt x="26543" y="10375"/>
                            <a:pt x="26558" y="10368"/>
                            <a:pt x="26566" y="10353"/>
                          </a:cubicBezTo>
                          <a:cubicBezTo>
                            <a:pt x="26690" y="10112"/>
                            <a:pt x="26664" y="9853"/>
                            <a:pt x="26566" y="9630"/>
                          </a:cubicBezTo>
                          <a:cubicBezTo>
                            <a:pt x="26557" y="9541"/>
                            <a:pt x="26557" y="9487"/>
                            <a:pt x="26628" y="9362"/>
                          </a:cubicBezTo>
                          <a:cubicBezTo>
                            <a:pt x="26700" y="9242"/>
                            <a:pt x="26830" y="9183"/>
                            <a:pt x="26957" y="9183"/>
                          </a:cubicBezTo>
                          <a:cubicBezTo>
                            <a:pt x="27112" y="9183"/>
                            <a:pt x="27263" y="9271"/>
                            <a:pt x="27297" y="9443"/>
                          </a:cubicBezTo>
                          <a:cubicBezTo>
                            <a:pt x="27308" y="9480"/>
                            <a:pt x="27335" y="9495"/>
                            <a:pt x="27363" y="9495"/>
                          </a:cubicBezTo>
                          <a:cubicBezTo>
                            <a:pt x="27381" y="9495"/>
                            <a:pt x="27399" y="9489"/>
                            <a:pt x="27413" y="9478"/>
                          </a:cubicBezTo>
                          <a:cubicBezTo>
                            <a:pt x="27475" y="9430"/>
                            <a:pt x="27553" y="9405"/>
                            <a:pt x="27624" y="9405"/>
                          </a:cubicBezTo>
                          <a:cubicBezTo>
                            <a:pt x="27738" y="9405"/>
                            <a:pt x="27834" y="9470"/>
                            <a:pt x="27823" y="9612"/>
                          </a:cubicBezTo>
                          <a:cubicBezTo>
                            <a:pt x="27823" y="9657"/>
                            <a:pt x="27859" y="9684"/>
                            <a:pt x="27895" y="9684"/>
                          </a:cubicBezTo>
                          <a:cubicBezTo>
                            <a:pt x="28278" y="9684"/>
                            <a:pt x="28573" y="10005"/>
                            <a:pt x="28234" y="10353"/>
                          </a:cubicBezTo>
                          <a:cubicBezTo>
                            <a:pt x="28116" y="10464"/>
                            <a:pt x="27994" y="10515"/>
                            <a:pt x="27868" y="10515"/>
                          </a:cubicBezTo>
                          <a:cubicBezTo>
                            <a:pt x="27812" y="10515"/>
                            <a:pt x="27756" y="10506"/>
                            <a:pt x="27699" y="10486"/>
                          </a:cubicBezTo>
                          <a:cubicBezTo>
                            <a:pt x="27699" y="10473"/>
                            <a:pt x="27689" y="10465"/>
                            <a:pt x="27677" y="10465"/>
                          </a:cubicBezTo>
                          <a:cubicBezTo>
                            <a:pt x="27672" y="10465"/>
                            <a:pt x="27668" y="10466"/>
                            <a:pt x="27663" y="10469"/>
                          </a:cubicBezTo>
                          <a:cubicBezTo>
                            <a:pt x="27609" y="10442"/>
                            <a:pt x="27556" y="10415"/>
                            <a:pt x="27502" y="10371"/>
                          </a:cubicBezTo>
                          <a:cubicBezTo>
                            <a:pt x="27395" y="10290"/>
                            <a:pt x="27368" y="10174"/>
                            <a:pt x="27261" y="10112"/>
                          </a:cubicBezTo>
                          <a:cubicBezTo>
                            <a:pt x="27256" y="10108"/>
                            <a:pt x="27249" y="10106"/>
                            <a:pt x="27243" y="10106"/>
                          </a:cubicBezTo>
                          <a:cubicBezTo>
                            <a:pt x="27221" y="10106"/>
                            <a:pt x="27201" y="10129"/>
                            <a:pt x="27208" y="10156"/>
                          </a:cubicBezTo>
                          <a:cubicBezTo>
                            <a:pt x="27208" y="10183"/>
                            <a:pt x="27217" y="10210"/>
                            <a:pt x="27226" y="10237"/>
                          </a:cubicBezTo>
                          <a:cubicBezTo>
                            <a:pt x="27083" y="10281"/>
                            <a:pt x="26958" y="10397"/>
                            <a:pt x="26869" y="10522"/>
                          </a:cubicBezTo>
                          <a:cubicBezTo>
                            <a:pt x="26753" y="10710"/>
                            <a:pt x="26798" y="10933"/>
                            <a:pt x="26931" y="11075"/>
                          </a:cubicBezTo>
                          <a:cubicBezTo>
                            <a:pt x="26530" y="11004"/>
                            <a:pt x="26128" y="10933"/>
                            <a:pt x="25718" y="10879"/>
                          </a:cubicBezTo>
                          <a:cubicBezTo>
                            <a:pt x="25914" y="10647"/>
                            <a:pt x="25870" y="10335"/>
                            <a:pt x="25602" y="10147"/>
                          </a:cubicBezTo>
                          <a:cubicBezTo>
                            <a:pt x="25486" y="10067"/>
                            <a:pt x="25272" y="9907"/>
                            <a:pt x="25129" y="9907"/>
                          </a:cubicBezTo>
                          <a:cubicBezTo>
                            <a:pt x="24918" y="9907"/>
                            <a:pt x="24757" y="10324"/>
                            <a:pt x="24536" y="10324"/>
                          </a:cubicBezTo>
                          <a:cubicBezTo>
                            <a:pt x="24477" y="10324"/>
                            <a:pt x="24414" y="10294"/>
                            <a:pt x="24344" y="10219"/>
                          </a:cubicBezTo>
                          <a:cubicBezTo>
                            <a:pt x="24338" y="10213"/>
                            <a:pt x="24323" y="10206"/>
                            <a:pt x="24311" y="10206"/>
                          </a:cubicBezTo>
                          <a:cubicBezTo>
                            <a:pt x="24306" y="10206"/>
                            <a:pt x="24302" y="10207"/>
                            <a:pt x="24300" y="10210"/>
                          </a:cubicBezTo>
                          <a:lnTo>
                            <a:pt x="24291" y="10210"/>
                          </a:lnTo>
                          <a:cubicBezTo>
                            <a:pt x="24166" y="10228"/>
                            <a:pt x="24059" y="10255"/>
                            <a:pt x="23943" y="10272"/>
                          </a:cubicBezTo>
                          <a:cubicBezTo>
                            <a:pt x="23890" y="10284"/>
                            <a:pt x="23840" y="10289"/>
                            <a:pt x="23790" y="10289"/>
                          </a:cubicBezTo>
                          <a:cubicBezTo>
                            <a:pt x="23730" y="10289"/>
                            <a:pt x="23671" y="10282"/>
                            <a:pt x="23613" y="10272"/>
                          </a:cubicBezTo>
                          <a:cubicBezTo>
                            <a:pt x="23408" y="10228"/>
                            <a:pt x="23425" y="9969"/>
                            <a:pt x="23577" y="9871"/>
                          </a:cubicBezTo>
                          <a:cubicBezTo>
                            <a:pt x="23764" y="9764"/>
                            <a:pt x="23987" y="9693"/>
                            <a:pt x="24184" y="9612"/>
                          </a:cubicBezTo>
                          <a:cubicBezTo>
                            <a:pt x="24184" y="9603"/>
                            <a:pt x="24193" y="9603"/>
                            <a:pt x="24202" y="9603"/>
                          </a:cubicBezTo>
                          <a:cubicBezTo>
                            <a:pt x="24275" y="9563"/>
                            <a:pt x="24237" y="9448"/>
                            <a:pt x="24162" y="9448"/>
                          </a:cubicBezTo>
                          <a:cubicBezTo>
                            <a:pt x="24155" y="9448"/>
                            <a:pt x="24147" y="9449"/>
                            <a:pt x="24139" y="9452"/>
                          </a:cubicBezTo>
                          <a:cubicBezTo>
                            <a:pt x="24032" y="9487"/>
                            <a:pt x="23925" y="9505"/>
                            <a:pt x="23818" y="9514"/>
                          </a:cubicBezTo>
                          <a:cubicBezTo>
                            <a:pt x="23802" y="9516"/>
                            <a:pt x="23787" y="9516"/>
                            <a:pt x="23773" y="9516"/>
                          </a:cubicBezTo>
                          <a:cubicBezTo>
                            <a:pt x="23455" y="9516"/>
                            <a:pt x="23698" y="9135"/>
                            <a:pt x="23809" y="9032"/>
                          </a:cubicBezTo>
                          <a:cubicBezTo>
                            <a:pt x="23956" y="8899"/>
                            <a:pt x="24171" y="8820"/>
                            <a:pt x="24380" y="8820"/>
                          </a:cubicBezTo>
                          <a:close/>
                          <a:moveTo>
                            <a:pt x="27279" y="10335"/>
                          </a:moveTo>
                          <a:cubicBezTo>
                            <a:pt x="27297" y="10371"/>
                            <a:pt x="27324" y="10406"/>
                            <a:pt x="27351" y="10442"/>
                          </a:cubicBezTo>
                          <a:cubicBezTo>
                            <a:pt x="27235" y="10576"/>
                            <a:pt x="27199" y="10817"/>
                            <a:pt x="27181" y="10986"/>
                          </a:cubicBezTo>
                          <a:cubicBezTo>
                            <a:pt x="27181" y="11040"/>
                            <a:pt x="27199" y="11093"/>
                            <a:pt x="27235" y="11138"/>
                          </a:cubicBezTo>
                          <a:cubicBezTo>
                            <a:pt x="27154" y="11120"/>
                            <a:pt x="27074" y="11102"/>
                            <a:pt x="26985" y="11093"/>
                          </a:cubicBezTo>
                          <a:cubicBezTo>
                            <a:pt x="26994" y="11084"/>
                            <a:pt x="26994" y="11075"/>
                            <a:pt x="26994" y="11075"/>
                          </a:cubicBezTo>
                          <a:cubicBezTo>
                            <a:pt x="26949" y="10924"/>
                            <a:pt x="26931" y="10772"/>
                            <a:pt x="26994" y="10620"/>
                          </a:cubicBezTo>
                          <a:cubicBezTo>
                            <a:pt x="27038" y="10513"/>
                            <a:pt x="27154" y="10379"/>
                            <a:pt x="27279" y="10335"/>
                          </a:cubicBezTo>
                          <a:close/>
                          <a:moveTo>
                            <a:pt x="27422" y="10504"/>
                          </a:moveTo>
                          <a:cubicBezTo>
                            <a:pt x="27476" y="10549"/>
                            <a:pt x="27529" y="10585"/>
                            <a:pt x="27592" y="10611"/>
                          </a:cubicBezTo>
                          <a:cubicBezTo>
                            <a:pt x="27538" y="10754"/>
                            <a:pt x="27520" y="10906"/>
                            <a:pt x="27592" y="11049"/>
                          </a:cubicBezTo>
                          <a:cubicBezTo>
                            <a:pt x="27618" y="11120"/>
                            <a:pt x="27663" y="11182"/>
                            <a:pt x="27716" y="11245"/>
                          </a:cubicBezTo>
                          <a:cubicBezTo>
                            <a:pt x="27618" y="11227"/>
                            <a:pt x="27520" y="11200"/>
                            <a:pt x="27413" y="11182"/>
                          </a:cubicBezTo>
                          <a:cubicBezTo>
                            <a:pt x="27351" y="11102"/>
                            <a:pt x="27306" y="11013"/>
                            <a:pt x="27306" y="10933"/>
                          </a:cubicBezTo>
                          <a:cubicBezTo>
                            <a:pt x="27306" y="10817"/>
                            <a:pt x="27342" y="10620"/>
                            <a:pt x="27422" y="10504"/>
                          </a:cubicBezTo>
                          <a:close/>
                          <a:moveTo>
                            <a:pt x="15550" y="9163"/>
                          </a:moveTo>
                          <a:cubicBezTo>
                            <a:pt x="16134" y="9163"/>
                            <a:pt x="16714" y="9266"/>
                            <a:pt x="17297" y="9434"/>
                          </a:cubicBezTo>
                          <a:cubicBezTo>
                            <a:pt x="18242" y="9710"/>
                            <a:pt x="19134" y="10130"/>
                            <a:pt x="20053" y="10469"/>
                          </a:cubicBezTo>
                          <a:cubicBezTo>
                            <a:pt x="20606" y="10674"/>
                            <a:pt x="21249" y="10915"/>
                            <a:pt x="21882" y="10986"/>
                          </a:cubicBezTo>
                          <a:cubicBezTo>
                            <a:pt x="21418" y="11066"/>
                            <a:pt x="20963" y="11164"/>
                            <a:pt x="20508" y="11280"/>
                          </a:cubicBezTo>
                          <a:cubicBezTo>
                            <a:pt x="19054" y="11066"/>
                            <a:pt x="17752" y="10362"/>
                            <a:pt x="16315" y="10094"/>
                          </a:cubicBezTo>
                          <a:cubicBezTo>
                            <a:pt x="15959" y="10027"/>
                            <a:pt x="15605" y="9999"/>
                            <a:pt x="15250" y="9999"/>
                          </a:cubicBezTo>
                          <a:cubicBezTo>
                            <a:pt x="14940" y="9999"/>
                            <a:pt x="14629" y="10021"/>
                            <a:pt x="14317" y="10058"/>
                          </a:cubicBezTo>
                          <a:cubicBezTo>
                            <a:pt x="13594" y="10139"/>
                            <a:pt x="12899" y="10522"/>
                            <a:pt x="12238" y="10763"/>
                          </a:cubicBezTo>
                          <a:cubicBezTo>
                            <a:pt x="12229" y="10763"/>
                            <a:pt x="12221" y="10772"/>
                            <a:pt x="12221" y="10772"/>
                          </a:cubicBezTo>
                          <a:cubicBezTo>
                            <a:pt x="12158" y="10727"/>
                            <a:pt x="12096" y="10674"/>
                            <a:pt x="12033" y="10629"/>
                          </a:cubicBezTo>
                          <a:cubicBezTo>
                            <a:pt x="11926" y="10540"/>
                            <a:pt x="11810" y="10460"/>
                            <a:pt x="11703" y="10371"/>
                          </a:cubicBezTo>
                          <a:cubicBezTo>
                            <a:pt x="12568" y="9996"/>
                            <a:pt x="13407" y="9577"/>
                            <a:pt x="14317" y="9327"/>
                          </a:cubicBezTo>
                          <a:cubicBezTo>
                            <a:pt x="14732" y="9213"/>
                            <a:pt x="15142" y="9163"/>
                            <a:pt x="15550" y="9163"/>
                          </a:cubicBezTo>
                          <a:close/>
                          <a:moveTo>
                            <a:pt x="15130" y="10159"/>
                          </a:moveTo>
                          <a:cubicBezTo>
                            <a:pt x="15630" y="10159"/>
                            <a:pt x="16138" y="10237"/>
                            <a:pt x="16610" y="10335"/>
                          </a:cubicBezTo>
                          <a:cubicBezTo>
                            <a:pt x="17805" y="10576"/>
                            <a:pt x="18911" y="11129"/>
                            <a:pt x="20107" y="11388"/>
                          </a:cubicBezTo>
                          <a:cubicBezTo>
                            <a:pt x="19857" y="11450"/>
                            <a:pt x="19616" y="11521"/>
                            <a:pt x="19375" y="11593"/>
                          </a:cubicBezTo>
                          <a:cubicBezTo>
                            <a:pt x="19366" y="11593"/>
                            <a:pt x="19357" y="11593"/>
                            <a:pt x="19357" y="11602"/>
                          </a:cubicBezTo>
                          <a:cubicBezTo>
                            <a:pt x="18956" y="11602"/>
                            <a:pt x="18537" y="11521"/>
                            <a:pt x="18180" y="11414"/>
                          </a:cubicBezTo>
                          <a:cubicBezTo>
                            <a:pt x="17493" y="11209"/>
                            <a:pt x="16797" y="11049"/>
                            <a:pt x="16092" y="10933"/>
                          </a:cubicBezTo>
                          <a:cubicBezTo>
                            <a:pt x="15674" y="10868"/>
                            <a:pt x="15275" y="10834"/>
                            <a:pt x="14870" y="10834"/>
                          </a:cubicBezTo>
                          <a:cubicBezTo>
                            <a:pt x="14662" y="10834"/>
                            <a:pt x="14452" y="10843"/>
                            <a:pt x="14237" y="10861"/>
                          </a:cubicBezTo>
                          <a:cubicBezTo>
                            <a:pt x="13978" y="10879"/>
                            <a:pt x="13728" y="10906"/>
                            <a:pt x="13469" y="10968"/>
                          </a:cubicBezTo>
                          <a:cubicBezTo>
                            <a:pt x="13238" y="11022"/>
                            <a:pt x="13015" y="11138"/>
                            <a:pt x="12791" y="11200"/>
                          </a:cubicBezTo>
                          <a:cubicBezTo>
                            <a:pt x="12640" y="11102"/>
                            <a:pt x="12506" y="10995"/>
                            <a:pt x="12363" y="10888"/>
                          </a:cubicBezTo>
                          <a:cubicBezTo>
                            <a:pt x="12970" y="10674"/>
                            <a:pt x="13559" y="10433"/>
                            <a:pt x="14183" y="10272"/>
                          </a:cubicBezTo>
                          <a:cubicBezTo>
                            <a:pt x="14488" y="10192"/>
                            <a:pt x="14807" y="10159"/>
                            <a:pt x="15130" y="10159"/>
                          </a:cubicBezTo>
                          <a:close/>
                          <a:moveTo>
                            <a:pt x="14810" y="10954"/>
                          </a:moveTo>
                          <a:cubicBezTo>
                            <a:pt x="15462" y="10954"/>
                            <a:pt x="16097" y="11052"/>
                            <a:pt x="16744" y="11191"/>
                          </a:cubicBezTo>
                          <a:cubicBezTo>
                            <a:pt x="17448" y="11343"/>
                            <a:pt x="18126" y="11557"/>
                            <a:pt x="18831" y="11691"/>
                          </a:cubicBezTo>
                          <a:cubicBezTo>
                            <a:pt x="18876" y="11700"/>
                            <a:pt x="18938" y="11709"/>
                            <a:pt x="19001" y="11709"/>
                          </a:cubicBezTo>
                          <a:cubicBezTo>
                            <a:pt x="18974" y="11718"/>
                            <a:pt x="18938" y="11727"/>
                            <a:pt x="18911" y="11735"/>
                          </a:cubicBezTo>
                          <a:lnTo>
                            <a:pt x="18902" y="11735"/>
                          </a:lnTo>
                          <a:cubicBezTo>
                            <a:pt x="18876" y="11753"/>
                            <a:pt x="18858" y="11762"/>
                            <a:pt x="18840" y="11762"/>
                          </a:cubicBezTo>
                          <a:cubicBezTo>
                            <a:pt x="18831" y="11771"/>
                            <a:pt x="18822" y="11771"/>
                            <a:pt x="18813" y="11771"/>
                          </a:cubicBezTo>
                          <a:cubicBezTo>
                            <a:pt x="18723" y="11803"/>
                            <a:pt x="18617" y="11815"/>
                            <a:pt x="18504" y="11815"/>
                          </a:cubicBezTo>
                          <a:cubicBezTo>
                            <a:pt x="18166" y="11815"/>
                            <a:pt x="17762" y="11706"/>
                            <a:pt x="17529" y="11673"/>
                          </a:cubicBezTo>
                          <a:cubicBezTo>
                            <a:pt x="16993" y="11593"/>
                            <a:pt x="16458" y="11495"/>
                            <a:pt x="15914" y="11423"/>
                          </a:cubicBezTo>
                          <a:cubicBezTo>
                            <a:pt x="15476" y="11363"/>
                            <a:pt x="15052" y="11341"/>
                            <a:pt x="14618" y="11341"/>
                          </a:cubicBezTo>
                          <a:cubicBezTo>
                            <a:pt x="14539" y="11341"/>
                            <a:pt x="14459" y="11342"/>
                            <a:pt x="14379" y="11343"/>
                          </a:cubicBezTo>
                          <a:cubicBezTo>
                            <a:pt x="14344" y="11343"/>
                            <a:pt x="14308" y="11343"/>
                            <a:pt x="14272" y="11343"/>
                          </a:cubicBezTo>
                          <a:cubicBezTo>
                            <a:pt x="13914" y="11343"/>
                            <a:pt x="13554" y="11350"/>
                            <a:pt x="13238" y="11512"/>
                          </a:cubicBezTo>
                          <a:cubicBezTo>
                            <a:pt x="13104" y="11432"/>
                            <a:pt x="12979" y="11343"/>
                            <a:pt x="12854" y="11254"/>
                          </a:cubicBezTo>
                          <a:cubicBezTo>
                            <a:pt x="13023" y="11218"/>
                            <a:pt x="13202" y="11164"/>
                            <a:pt x="13371" y="11120"/>
                          </a:cubicBezTo>
                          <a:cubicBezTo>
                            <a:pt x="13710" y="11040"/>
                            <a:pt x="14040" y="10995"/>
                            <a:pt x="14388" y="10968"/>
                          </a:cubicBezTo>
                          <a:cubicBezTo>
                            <a:pt x="14530" y="10959"/>
                            <a:pt x="14670" y="10954"/>
                            <a:pt x="14810" y="10954"/>
                          </a:cubicBezTo>
                          <a:close/>
                          <a:moveTo>
                            <a:pt x="13993" y="11420"/>
                          </a:moveTo>
                          <a:cubicBezTo>
                            <a:pt x="14288" y="11420"/>
                            <a:pt x="14590" y="11450"/>
                            <a:pt x="14861" y="11450"/>
                          </a:cubicBezTo>
                          <a:cubicBezTo>
                            <a:pt x="15477" y="11450"/>
                            <a:pt x="16110" y="11557"/>
                            <a:pt x="16717" y="11664"/>
                          </a:cubicBezTo>
                          <a:cubicBezTo>
                            <a:pt x="17198" y="11744"/>
                            <a:pt x="17662" y="11842"/>
                            <a:pt x="18144" y="11905"/>
                          </a:cubicBezTo>
                          <a:cubicBezTo>
                            <a:pt x="18215" y="11914"/>
                            <a:pt x="18305" y="11923"/>
                            <a:pt x="18394" y="11923"/>
                          </a:cubicBezTo>
                          <a:cubicBezTo>
                            <a:pt x="17814" y="12137"/>
                            <a:pt x="17243" y="12378"/>
                            <a:pt x="16663" y="12601"/>
                          </a:cubicBezTo>
                          <a:cubicBezTo>
                            <a:pt x="15825" y="12601"/>
                            <a:pt x="15066" y="12467"/>
                            <a:pt x="14281" y="12110"/>
                          </a:cubicBezTo>
                          <a:cubicBezTo>
                            <a:pt x="13924" y="11950"/>
                            <a:pt x="13585" y="11744"/>
                            <a:pt x="13255" y="11530"/>
                          </a:cubicBezTo>
                          <a:cubicBezTo>
                            <a:pt x="13480" y="11443"/>
                            <a:pt x="13734" y="11420"/>
                            <a:pt x="13993" y="11420"/>
                          </a:cubicBezTo>
                          <a:close/>
                          <a:moveTo>
                            <a:pt x="31938" y="11296"/>
                          </a:moveTo>
                          <a:cubicBezTo>
                            <a:pt x="32593" y="11296"/>
                            <a:pt x="33272" y="11393"/>
                            <a:pt x="33890" y="11521"/>
                          </a:cubicBezTo>
                          <a:cubicBezTo>
                            <a:pt x="34693" y="11691"/>
                            <a:pt x="35469" y="12137"/>
                            <a:pt x="36174" y="12547"/>
                          </a:cubicBezTo>
                          <a:cubicBezTo>
                            <a:pt x="36477" y="12726"/>
                            <a:pt x="36816" y="12940"/>
                            <a:pt x="37173" y="13091"/>
                          </a:cubicBezTo>
                          <a:cubicBezTo>
                            <a:pt x="36744" y="13127"/>
                            <a:pt x="36316" y="13207"/>
                            <a:pt x="35906" y="13332"/>
                          </a:cubicBezTo>
                          <a:cubicBezTo>
                            <a:pt x="35831" y="13337"/>
                            <a:pt x="35755" y="13339"/>
                            <a:pt x="35680" y="13339"/>
                          </a:cubicBezTo>
                          <a:cubicBezTo>
                            <a:pt x="34895" y="13339"/>
                            <a:pt x="34094" y="13099"/>
                            <a:pt x="33346" y="12895"/>
                          </a:cubicBezTo>
                          <a:cubicBezTo>
                            <a:pt x="32329" y="12619"/>
                            <a:pt x="31356" y="12217"/>
                            <a:pt x="30348" y="11941"/>
                          </a:cubicBezTo>
                          <a:cubicBezTo>
                            <a:pt x="29965" y="11834"/>
                            <a:pt x="29590" y="11727"/>
                            <a:pt x="29197" y="11619"/>
                          </a:cubicBezTo>
                          <a:cubicBezTo>
                            <a:pt x="29367" y="11611"/>
                            <a:pt x="29527" y="11575"/>
                            <a:pt x="29697" y="11539"/>
                          </a:cubicBezTo>
                          <a:cubicBezTo>
                            <a:pt x="30179" y="11414"/>
                            <a:pt x="30705" y="11414"/>
                            <a:pt x="31196" y="11343"/>
                          </a:cubicBezTo>
                          <a:cubicBezTo>
                            <a:pt x="31436" y="11311"/>
                            <a:pt x="31686" y="11296"/>
                            <a:pt x="31938" y="11296"/>
                          </a:cubicBezTo>
                          <a:close/>
                          <a:moveTo>
                            <a:pt x="9562" y="11352"/>
                          </a:moveTo>
                          <a:lnTo>
                            <a:pt x="9562" y="11352"/>
                          </a:lnTo>
                          <a:cubicBezTo>
                            <a:pt x="10303" y="12119"/>
                            <a:pt x="9839" y="13466"/>
                            <a:pt x="8848" y="13796"/>
                          </a:cubicBezTo>
                          <a:cubicBezTo>
                            <a:pt x="8590" y="13680"/>
                            <a:pt x="8322" y="13564"/>
                            <a:pt x="8045" y="13457"/>
                          </a:cubicBezTo>
                          <a:cubicBezTo>
                            <a:pt x="8777" y="13341"/>
                            <a:pt x="9348" y="12984"/>
                            <a:pt x="9589" y="12235"/>
                          </a:cubicBezTo>
                          <a:cubicBezTo>
                            <a:pt x="9660" y="11985"/>
                            <a:pt x="9696" y="11602"/>
                            <a:pt x="9562" y="11352"/>
                          </a:cubicBezTo>
                          <a:close/>
                          <a:moveTo>
                            <a:pt x="10017" y="12030"/>
                          </a:moveTo>
                          <a:lnTo>
                            <a:pt x="10017" y="12030"/>
                          </a:lnTo>
                          <a:cubicBezTo>
                            <a:pt x="10178" y="12333"/>
                            <a:pt x="10401" y="12583"/>
                            <a:pt x="10285" y="13002"/>
                          </a:cubicBezTo>
                          <a:cubicBezTo>
                            <a:pt x="10169" y="13448"/>
                            <a:pt x="9785" y="13903"/>
                            <a:pt x="9330" y="14028"/>
                          </a:cubicBezTo>
                          <a:cubicBezTo>
                            <a:pt x="9223" y="13975"/>
                            <a:pt x="9107" y="13921"/>
                            <a:pt x="9000" y="13868"/>
                          </a:cubicBezTo>
                          <a:cubicBezTo>
                            <a:pt x="9428" y="13769"/>
                            <a:pt x="9758" y="13413"/>
                            <a:pt x="9919" y="12993"/>
                          </a:cubicBezTo>
                          <a:cubicBezTo>
                            <a:pt x="10044" y="12672"/>
                            <a:pt x="10079" y="12333"/>
                            <a:pt x="10017" y="12030"/>
                          </a:cubicBezTo>
                          <a:close/>
                          <a:moveTo>
                            <a:pt x="11569" y="13065"/>
                          </a:moveTo>
                          <a:cubicBezTo>
                            <a:pt x="11569" y="13065"/>
                            <a:pt x="11427" y="13377"/>
                            <a:pt x="11435" y="13555"/>
                          </a:cubicBezTo>
                          <a:cubicBezTo>
                            <a:pt x="11435" y="13707"/>
                            <a:pt x="11462" y="13859"/>
                            <a:pt x="11578" y="13975"/>
                          </a:cubicBezTo>
                          <a:cubicBezTo>
                            <a:pt x="11596" y="13992"/>
                            <a:pt x="11614" y="14010"/>
                            <a:pt x="11623" y="14019"/>
                          </a:cubicBezTo>
                          <a:cubicBezTo>
                            <a:pt x="11480" y="14028"/>
                            <a:pt x="11328" y="14046"/>
                            <a:pt x="11177" y="14055"/>
                          </a:cubicBezTo>
                          <a:cubicBezTo>
                            <a:pt x="11070" y="13600"/>
                            <a:pt x="11186" y="13341"/>
                            <a:pt x="11320" y="13207"/>
                          </a:cubicBezTo>
                          <a:cubicBezTo>
                            <a:pt x="11435" y="13091"/>
                            <a:pt x="11569" y="13065"/>
                            <a:pt x="11569" y="13065"/>
                          </a:cubicBezTo>
                          <a:close/>
                          <a:moveTo>
                            <a:pt x="9638" y="10261"/>
                          </a:moveTo>
                          <a:cubicBezTo>
                            <a:pt x="9839" y="10261"/>
                            <a:pt x="9963" y="10518"/>
                            <a:pt x="10026" y="10665"/>
                          </a:cubicBezTo>
                          <a:cubicBezTo>
                            <a:pt x="10079" y="10790"/>
                            <a:pt x="10187" y="10805"/>
                            <a:pt x="10308" y="10805"/>
                          </a:cubicBezTo>
                          <a:cubicBezTo>
                            <a:pt x="10349" y="10805"/>
                            <a:pt x="10391" y="10804"/>
                            <a:pt x="10433" y="10804"/>
                          </a:cubicBezTo>
                          <a:cubicBezTo>
                            <a:pt x="10518" y="10804"/>
                            <a:pt x="10603" y="10811"/>
                            <a:pt x="10677" y="10852"/>
                          </a:cubicBezTo>
                          <a:cubicBezTo>
                            <a:pt x="11266" y="11182"/>
                            <a:pt x="10713" y="11200"/>
                            <a:pt x="10909" y="11396"/>
                          </a:cubicBezTo>
                          <a:cubicBezTo>
                            <a:pt x="11052" y="11539"/>
                            <a:pt x="11204" y="11664"/>
                            <a:pt x="11346" y="11807"/>
                          </a:cubicBezTo>
                          <a:cubicBezTo>
                            <a:pt x="11774" y="12226"/>
                            <a:pt x="11105" y="12503"/>
                            <a:pt x="10891" y="12636"/>
                          </a:cubicBezTo>
                          <a:cubicBezTo>
                            <a:pt x="10856" y="12663"/>
                            <a:pt x="10865" y="12726"/>
                            <a:pt x="10909" y="12726"/>
                          </a:cubicBezTo>
                          <a:cubicBezTo>
                            <a:pt x="11195" y="12699"/>
                            <a:pt x="11480" y="12565"/>
                            <a:pt x="11596" y="12289"/>
                          </a:cubicBezTo>
                          <a:cubicBezTo>
                            <a:pt x="11662" y="12274"/>
                            <a:pt x="11727" y="12267"/>
                            <a:pt x="11791" y="12267"/>
                          </a:cubicBezTo>
                          <a:cubicBezTo>
                            <a:pt x="12006" y="12267"/>
                            <a:pt x="12209" y="12349"/>
                            <a:pt x="12381" y="12520"/>
                          </a:cubicBezTo>
                          <a:cubicBezTo>
                            <a:pt x="12497" y="12636"/>
                            <a:pt x="12568" y="12797"/>
                            <a:pt x="12604" y="12949"/>
                          </a:cubicBezTo>
                          <a:cubicBezTo>
                            <a:pt x="12631" y="13056"/>
                            <a:pt x="12622" y="13163"/>
                            <a:pt x="12604" y="13270"/>
                          </a:cubicBezTo>
                          <a:cubicBezTo>
                            <a:pt x="12588" y="13350"/>
                            <a:pt x="12550" y="13376"/>
                            <a:pt x="12506" y="13376"/>
                          </a:cubicBezTo>
                          <a:cubicBezTo>
                            <a:pt x="12432" y="13376"/>
                            <a:pt x="12340" y="13301"/>
                            <a:pt x="12301" y="13279"/>
                          </a:cubicBezTo>
                          <a:cubicBezTo>
                            <a:pt x="12185" y="13199"/>
                            <a:pt x="11867" y="12917"/>
                            <a:pt x="11661" y="12917"/>
                          </a:cubicBezTo>
                          <a:cubicBezTo>
                            <a:pt x="11615" y="12917"/>
                            <a:pt x="11574" y="12932"/>
                            <a:pt x="11543" y="12967"/>
                          </a:cubicBezTo>
                          <a:cubicBezTo>
                            <a:pt x="11537" y="12966"/>
                            <a:pt x="11531" y="12966"/>
                            <a:pt x="11525" y="12966"/>
                          </a:cubicBezTo>
                          <a:cubicBezTo>
                            <a:pt x="11346" y="12966"/>
                            <a:pt x="11209" y="13097"/>
                            <a:pt x="11114" y="13270"/>
                          </a:cubicBezTo>
                          <a:cubicBezTo>
                            <a:pt x="10972" y="13520"/>
                            <a:pt x="10954" y="13823"/>
                            <a:pt x="11088" y="14064"/>
                          </a:cubicBezTo>
                          <a:cubicBezTo>
                            <a:pt x="10650" y="14108"/>
                            <a:pt x="10213" y="14189"/>
                            <a:pt x="9776" y="14269"/>
                          </a:cubicBezTo>
                          <a:cubicBezTo>
                            <a:pt x="9660" y="14207"/>
                            <a:pt x="9544" y="14144"/>
                            <a:pt x="9428" y="14082"/>
                          </a:cubicBezTo>
                          <a:cubicBezTo>
                            <a:pt x="9830" y="14001"/>
                            <a:pt x="10142" y="13716"/>
                            <a:pt x="10311" y="13314"/>
                          </a:cubicBezTo>
                          <a:cubicBezTo>
                            <a:pt x="10401" y="13091"/>
                            <a:pt x="10454" y="12886"/>
                            <a:pt x="10427" y="12645"/>
                          </a:cubicBezTo>
                          <a:cubicBezTo>
                            <a:pt x="10383" y="12271"/>
                            <a:pt x="10044" y="12074"/>
                            <a:pt x="9928" y="11744"/>
                          </a:cubicBezTo>
                          <a:cubicBezTo>
                            <a:pt x="9928" y="11735"/>
                            <a:pt x="9919" y="11727"/>
                            <a:pt x="9910" y="11727"/>
                          </a:cubicBezTo>
                          <a:cubicBezTo>
                            <a:pt x="9812" y="11530"/>
                            <a:pt x="9669" y="11352"/>
                            <a:pt x="9455" y="11200"/>
                          </a:cubicBezTo>
                          <a:lnTo>
                            <a:pt x="9446" y="11200"/>
                          </a:lnTo>
                          <a:cubicBezTo>
                            <a:pt x="9371" y="11130"/>
                            <a:pt x="9287" y="11092"/>
                            <a:pt x="9201" y="11092"/>
                          </a:cubicBezTo>
                          <a:cubicBezTo>
                            <a:pt x="9124" y="11092"/>
                            <a:pt x="9045" y="11123"/>
                            <a:pt x="8973" y="11191"/>
                          </a:cubicBezTo>
                          <a:cubicBezTo>
                            <a:pt x="8908" y="11210"/>
                            <a:pt x="8848" y="11218"/>
                            <a:pt x="8792" y="11218"/>
                          </a:cubicBezTo>
                          <a:cubicBezTo>
                            <a:pt x="8292" y="11218"/>
                            <a:pt x="8194" y="10532"/>
                            <a:pt x="8813" y="10460"/>
                          </a:cubicBezTo>
                          <a:cubicBezTo>
                            <a:pt x="8838" y="10456"/>
                            <a:pt x="8860" y="10454"/>
                            <a:pt x="8881" y="10454"/>
                          </a:cubicBezTo>
                          <a:cubicBezTo>
                            <a:pt x="8964" y="10454"/>
                            <a:pt x="9020" y="10483"/>
                            <a:pt x="9098" y="10540"/>
                          </a:cubicBezTo>
                          <a:cubicBezTo>
                            <a:pt x="9106" y="10548"/>
                            <a:pt x="9116" y="10550"/>
                            <a:pt x="9128" y="10550"/>
                          </a:cubicBezTo>
                          <a:cubicBezTo>
                            <a:pt x="9143" y="10550"/>
                            <a:pt x="9159" y="10545"/>
                            <a:pt x="9170" y="10540"/>
                          </a:cubicBezTo>
                          <a:cubicBezTo>
                            <a:pt x="9286" y="10486"/>
                            <a:pt x="9348" y="10388"/>
                            <a:pt x="9455" y="10326"/>
                          </a:cubicBezTo>
                          <a:cubicBezTo>
                            <a:pt x="9522" y="10280"/>
                            <a:pt x="9583" y="10261"/>
                            <a:pt x="9638" y="10261"/>
                          </a:cubicBezTo>
                          <a:close/>
                          <a:moveTo>
                            <a:pt x="24101" y="10977"/>
                          </a:moveTo>
                          <a:cubicBezTo>
                            <a:pt x="25032" y="10977"/>
                            <a:pt x="25971" y="11097"/>
                            <a:pt x="26869" y="11263"/>
                          </a:cubicBezTo>
                          <a:cubicBezTo>
                            <a:pt x="27493" y="11379"/>
                            <a:pt x="28118" y="11548"/>
                            <a:pt x="28724" y="11718"/>
                          </a:cubicBezTo>
                          <a:cubicBezTo>
                            <a:pt x="29349" y="11896"/>
                            <a:pt x="30000" y="12021"/>
                            <a:pt x="30607" y="12244"/>
                          </a:cubicBezTo>
                          <a:cubicBezTo>
                            <a:pt x="31570" y="12592"/>
                            <a:pt x="32552" y="12895"/>
                            <a:pt x="33542" y="13163"/>
                          </a:cubicBezTo>
                          <a:cubicBezTo>
                            <a:pt x="34132" y="13319"/>
                            <a:pt x="34799" y="13475"/>
                            <a:pt x="35443" y="13475"/>
                          </a:cubicBezTo>
                          <a:cubicBezTo>
                            <a:pt x="35460" y="13475"/>
                            <a:pt x="35478" y="13475"/>
                            <a:pt x="35496" y="13475"/>
                          </a:cubicBezTo>
                          <a:lnTo>
                            <a:pt x="35496" y="13475"/>
                          </a:lnTo>
                          <a:cubicBezTo>
                            <a:pt x="35478" y="13484"/>
                            <a:pt x="35469" y="13484"/>
                            <a:pt x="35451" y="13493"/>
                          </a:cubicBezTo>
                          <a:cubicBezTo>
                            <a:pt x="35074" y="13571"/>
                            <a:pt x="34699" y="13609"/>
                            <a:pt x="34319" y="13609"/>
                          </a:cubicBezTo>
                          <a:cubicBezTo>
                            <a:pt x="33962" y="13609"/>
                            <a:pt x="33601" y="13576"/>
                            <a:pt x="33230" y="13511"/>
                          </a:cubicBezTo>
                          <a:cubicBezTo>
                            <a:pt x="32355" y="13359"/>
                            <a:pt x="31517" y="13083"/>
                            <a:pt x="30669" y="12877"/>
                          </a:cubicBezTo>
                          <a:cubicBezTo>
                            <a:pt x="28903" y="12440"/>
                            <a:pt x="27038" y="11905"/>
                            <a:pt x="25210" y="11905"/>
                          </a:cubicBezTo>
                          <a:cubicBezTo>
                            <a:pt x="23934" y="11905"/>
                            <a:pt x="22649" y="12199"/>
                            <a:pt x="21418" y="12512"/>
                          </a:cubicBezTo>
                          <a:cubicBezTo>
                            <a:pt x="20187" y="12815"/>
                            <a:pt x="18956" y="13145"/>
                            <a:pt x="17716" y="13448"/>
                          </a:cubicBezTo>
                          <a:cubicBezTo>
                            <a:pt x="16538" y="13743"/>
                            <a:pt x="15334" y="13903"/>
                            <a:pt x="14147" y="14153"/>
                          </a:cubicBezTo>
                          <a:cubicBezTo>
                            <a:pt x="12881" y="14412"/>
                            <a:pt x="11614" y="14438"/>
                            <a:pt x="10338" y="14590"/>
                          </a:cubicBezTo>
                          <a:cubicBezTo>
                            <a:pt x="10240" y="14528"/>
                            <a:pt x="10133" y="14474"/>
                            <a:pt x="10035" y="14412"/>
                          </a:cubicBezTo>
                          <a:cubicBezTo>
                            <a:pt x="9990" y="14385"/>
                            <a:pt x="9946" y="14367"/>
                            <a:pt x="9901" y="14340"/>
                          </a:cubicBezTo>
                          <a:cubicBezTo>
                            <a:pt x="10847" y="14224"/>
                            <a:pt x="11810" y="14215"/>
                            <a:pt x="12738" y="14037"/>
                          </a:cubicBezTo>
                          <a:cubicBezTo>
                            <a:pt x="13889" y="13814"/>
                            <a:pt x="14977" y="13341"/>
                            <a:pt x="16092" y="13002"/>
                          </a:cubicBezTo>
                          <a:cubicBezTo>
                            <a:pt x="16619" y="12851"/>
                            <a:pt x="17118" y="12628"/>
                            <a:pt x="17627" y="12422"/>
                          </a:cubicBezTo>
                          <a:cubicBezTo>
                            <a:pt x="18135" y="12226"/>
                            <a:pt x="18653" y="12074"/>
                            <a:pt x="19170" y="11896"/>
                          </a:cubicBezTo>
                          <a:cubicBezTo>
                            <a:pt x="19687" y="11709"/>
                            <a:pt x="20241" y="11602"/>
                            <a:pt x="20785" y="11468"/>
                          </a:cubicBezTo>
                          <a:cubicBezTo>
                            <a:pt x="21516" y="11298"/>
                            <a:pt x="22248" y="11129"/>
                            <a:pt x="22988" y="11040"/>
                          </a:cubicBezTo>
                          <a:cubicBezTo>
                            <a:pt x="23356" y="10996"/>
                            <a:pt x="23728" y="10977"/>
                            <a:pt x="24101" y="10977"/>
                          </a:cubicBezTo>
                          <a:close/>
                          <a:moveTo>
                            <a:pt x="25445" y="12047"/>
                          </a:moveTo>
                          <a:cubicBezTo>
                            <a:pt x="26481" y="12047"/>
                            <a:pt x="27565" y="12284"/>
                            <a:pt x="28573" y="12512"/>
                          </a:cubicBezTo>
                          <a:cubicBezTo>
                            <a:pt x="29358" y="12690"/>
                            <a:pt x="30134" y="12868"/>
                            <a:pt x="30910" y="13065"/>
                          </a:cubicBezTo>
                          <a:cubicBezTo>
                            <a:pt x="31784" y="13279"/>
                            <a:pt x="32641" y="13555"/>
                            <a:pt x="33542" y="13662"/>
                          </a:cubicBezTo>
                          <a:cubicBezTo>
                            <a:pt x="33751" y="13692"/>
                            <a:pt x="33958" y="13706"/>
                            <a:pt x="34163" y="13706"/>
                          </a:cubicBezTo>
                          <a:cubicBezTo>
                            <a:pt x="34517" y="13706"/>
                            <a:pt x="34866" y="13664"/>
                            <a:pt x="35210" y="13591"/>
                          </a:cubicBezTo>
                          <a:lnTo>
                            <a:pt x="35210" y="13591"/>
                          </a:lnTo>
                          <a:cubicBezTo>
                            <a:pt x="34925" y="13725"/>
                            <a:pt x="34648" y="13876"/>
                            <a:pt x="34380" y="14037"/>
                          </a:cubicBezTo>
                          <a:cubicBezTo>
                            <a:pt x="33849" y="14112"/>
                            <a:pt x="33314" y="14145"/>
                            <a:pt x="32779" y="14145"/>
                          </a:cubicBezTo>
                          <a:cubicBezTo>
                            <a:pt x="31096" y="14145"/>
                            <a:pt x="29403" y="13826"/>
                            <a:pt x="27752" y="13529"/>
                          </a:cubicBezTo>
                          <a:cubicBezTo>
                            <a:pt x="26666" y="13333"/>
                            <a:pt x="25523" y="13170"/>
                            <a:pt x="24408" y="13170"/>
                          </a:cubicBezTo>
                          <a:cubicBezTo>
                            <a:pt x="24351" y="13170"/>
                            <a:pt x="24294" y="13171"/>
                            <a:pt x="24237" y="13172"/>
                          </a:cubicBezTo>
                          <a:cubicBezTo>
                            <a:pt x="23176" y="13190"/>
                            <a:pt x="22105" y="13457"/>
                            <a:pt x="21070" y="13698"/>
                          </a:cubicBezTo>
                          <a:cubicBezTo>
                            <a:pt x="19661" y="14028"/>
                            <a:pt x="18224" y="14296"/>
                            <a:pt x="16788" y="14537"/>
                          </a:cubicBezTo>
                          <a:cubicBezTo>
                            <a:pt x="15994" y="14670"/>
                            <a:pt x="15200" y="14813"/>
                            <a:pt x="14406" y="14956"/>
                          </a:cubicBezTo>
                          <a:cubicBezTo>
                            <a:pt x="13759" y="15069"/>
                            <a:pt x="13122" y="15114"/>
                            <a:pt x="12483" y="15114"/>
                          </a:cubicBezTo>
                          <a:cubicBezTo>
                            <a:pt x="12064" y="15114"/>
                            <a:pt x="11645" y="15095"/>
                            <a:pt x="11221" y="15063"/>
                          </a:cubicBezTo>
                          <a:cubicBezTo>
                            <a:pt x="10954" y="14929"/>
                            <a:pt x="10686" y="14786"/>
                            <a:pt x="10427" y="14635"/>
                          </a:cubicBezTo>
                          <a:lnTo>
                            <a:pt x="10427" y="14635"/>
                          </a:lnTo>
                          <a:cubicBezTo>
                            <a:pt x="10667" y="14658"/>
                            <a:pt x="10911" y="14668"/>
                            <a:pt x="11156" y="14668"/>
                          </a:cubicBezTo>
                          <a:cubicBezTo>
                            <a:pt x="12061" y="14668"/>
                            <a:pt x="12992" y="14529"/>
                            <a:pt x="13862" y="14367"/>
                          </a:cubicBezTo>
                          <a:cubicBezTo>
                            <a:pt x="15057" y="14135"/>
                            <a:pt x="16253" y="13912"/>
                            <a:pt x="17448" y="13671"/>
                          </a:cubicBezTo>
                          <a:cubicBezTo>
                            <a:pt x="20089" y="13136"/>
                            <a:pt x="22658" y="12057"/>
                            <a:pt x="25388" y="12048"/>
                          </a:cubicBezTo>
                          <a:cubicBezTo>
                            <a:pt x="25407" y="12048"/>
                            <a:pt x="25426" y="12047"/>
                            <a:pt x="25445" y="12047"/>
                          </a:cubicBezTo>
                          <a:close/>
                          <a:moveTo>
                            <a:pt x="24469" y="13330"/>
                          </a:moveTo>
                          <a:cubicBezTo>
                            <a:pt x="25385" y="13330"/>
                            <a:pt x="26301" y="13472"/>
                            <a:pt x="27208" y="13609"/>
                          </a:cubicBezTo>
                          <a:cubicBezTo>
                            <a:pt x="27797" y="13689"/>
                            <a:pt x="28377" y="13796"/>
                            <a:pt x="28965" y="13885"/>
                          </a:cubicBezTo>
                          <a:cubicBezTo>
                            <a:pt x="28329" y="13807"/>
                            <a:pt x="27693" y="13772"/>
                            <a:pt x="27058" y="13772"/>
                          </a:cubicBezTo>
                          <a:cubicBezTo>
                            <a:pt x="24564" y="13772"/>
                            <a:pt x="22083" y="14320"/>
                            <a:pt x="19687" y="15009"/>
                          </a:cubicBezTo>
                          <a:cubicBezTo>
                            <a:pt x="18456" y="15357"/>
                            <a:pt x="17198" y="15786"/>
                            <a:pt x="15914" y="15848"/>
                          </a:cubicBezTo>
                          <a:cubicBezTo>
                            <a:pt x="15658" y="15863"/>
                            <a:pt x="15402" y="15870"/>
                            <a:pt x="15146" y="15870"/>
                          </a:cubicBezTo>
                          <a:cubicBezTo>
                            <a:pt x="14652" y="15870"/>
                            <a:pt x="14159" y="15845"/>
                            <a:pt x="13666" y="15803"/>
                          </a:cubicBezTo>
                          <a:cubicBezTo>
                            <a:pt x="13318" y="15768"/>
                            <a:pt x="12934" y="15759"/>
                            <a:pt x="12568" y="15696"/>
                          </a:cubicBezTo>
                          <a:cubicBezTo>
                            <a:pt x="12140" y="15518"/>
                            <a:pt x="11730" y="15322"/>
                            <a:pt x="11320" y="15116"/>
                          </a:cubicBezTo>
                          <a:lnTo>
                            <a:pt x="11320" y="15116"/>
                          </a:lnTo>
                          <a:cubicBezTo>
                            <a:pt x="11819" y="15194"/>
                            <a:pt x="12302" y="15244"/>
                            <a:pt x="12808" y="15244"/>
                          </a:cubicBezTo>
                          <a:cubicBezTo>
                            <a:pt x="12943" y="15244"/>
                            <a:pt x="13080" y="15240"/>
                            <a:pt x="13220" y="15232"/>
                          </a:cubicBezTo>
                          <a:cubicBezTo>
                            <a:pt x="14156" y="15179"/>
                            <a:pt x="15075" y="14992"/>
                            <a:pt x="16003" y="14831"/>
                          </a:cubicBezTo>
                          <a:cubicBezTo>
                            <a:pt x="17484" y="14590"/>
                            <a:pt x="18956" y="14331"/>
                            <a:pt x="20419" y="14019"/>
                          </a:cubicBezTo>
                          <a:cubicBezTo>
                            <a:pt x="21436" y="13796"/>
                            <a:pt x="22435" y="13529"/>
                            <a:pt x="23461" y="13395"/>
                          </a:cubicBezTo>
                          <a:cubicBezTo>
                            <a:pt x="23797" y="13349"/>
                            <a:pt x="24133" y="13330"/>
                            <a:pt x="24469" y="13330"/>
                          </a:cubicBezTo>
                          <a:close/>
                          <a:moveTo>
                            <a:pt x="27135" y="13895"/>
                          </a:moveTo>
                          <a:cubicBezTo>
                            <a:pt x="27926" y="13895"/>
                            <a:pt x="28718" y="13936"/>
                            <a:pt x="29510" y="14010"/>
                          </a:cubicBezTo>
                          <a:cubicBezTo>
                            <a:pt x="29424" y="14009"/>
                            <a:pt x="29339" y="14009"/>
                            <a:pt x="29254" y="14009"/>
                          </a:cubicBezTo>
                          <a:cubicBezTo>
                            <a:pt x="27473" y="14009"/>
                            <a:pt x="25683" y="14194"/>
                            <a:pt x="24023" y="14867"/>
                          </a:cubicBezTo>
                          <a:cubicBezTo>
                            <a:pt x="22114" y="15643"/>
                            <a:pt x="20196" y="16392"/>
                            <a:pt x="18153" y="16651"/>
                          </a:cubicBezTo>
                          <a:cubicBezTo>
                            <a:pt x="17828" y="16677"/>
                            <a:pt x="17504" y="16690"/>
                            <a:pt x="17183" y="16690"/>
                          </a:cubicBezTo>
                          <a:cubicBezTo>
                            <a:pt x="16173" y="16690"/>
                            <a:pt x="15178" y="16558"/>
                            <a:pt x="14183" y="16267"/>
                          </a:cubicBezTo>
                          <a:cubicBezTo>
                            <a:pt x="13701" y="16133"/>
                            <a:pt x="13238" y="15973"/>
                            <a:pt x="12774" y="15786"/>
                          </a:cubicBezTo>
                          <a:lnTo>
                            <a:pt x="12774" y="15786"/>
                          </a:lnTo>
                          <a:cubicBezTo>
                            <a:pt x="12943" y="15812"/>
                            <a:pt x="13113" y="15839"/>
                            <a:pt x="13273" y="15857"/>
                          </a:cubicBezTo>
                          <a:cubicBezTo>
                            <a:pt x="13978" y="15964"/>
                            <a:pt x="14701" y="15973"/>
                            <a:pt x="15405" y="15973"/>
                          </a:cubicBezTo>
                          <a:cubicBezTo>
                            <a:pt x="16681" y="15964"/>
                            <a:pt x="17885" y="15625"/>
                            <a:pt x="19108" y="15286"/>
                          </a:cubicBezTo>
                          <a:cubicBezTo>
                            <a:pt x="20678" y="14840"/>
                            <a:pt x="22230" y="14394"/>
                            <a:pt x="23845" y="14144"/>
                          </a:cubicBezTo>
                          <a:cubicBezTo>
                            <a:pt x="24939" y="13973"/>
                            <a:pt x="26036" y="13895"/>
                            <a:pt x="27135" y="13895"/>
                          </a:cubicBezTo>
                          <a:close/>
                          <a:moveTo>
                            <a:pt x="15158" y="1"/>
                          </a:moveTo>
                          <a:cubicBezTo>
                            <a:pt x="15083" y="1"/>
                            <a:pt x="15002" y="9"/>
                            <a:pt x="14915" y="22"/>
                          </a:cubicBezTo>
                          <a:cubicBezTo>
                            <a:pt x="14210" y="129"/>
                            <a:pt x="13318" y="638"/>
                            <a:pt x="13478" y="1494"/>
                          </a:cubicBezTo>
                          <a:cubicBezTo>
                            <a:pt x="13523" y="1699"/>
                            <a:pt x="13559" y="1887"/>
                            <a:pt x="13657" y="2065"/>
                          </a:cubicBezTo>
                          <a:cubicBezTo>
                            <a:pt x="13657" y="2065"/>
                            <a:pt x="13657" y="2065"/>
                            <a:pt x="13657" y="2065"/>
                          </a:cubicBezTo>
                          <a:cubicBezTo>
                            <a:pt x="13662" y="2065"/>
                            <a:pt x="13764" y="2244"/>
                            <a:pt x="13782" y="2261"/>
                          </a:cubicBezTo>
                          <a:cubicBezTo>
                            <a:pt x="13880" y="2342"/>
                            <a:pt x="13898" y="2306"/>
                            <a:pt x="13782" y="2386"/>
                          </a:cubicBezTo>
                          <a:cubicBezTo>
                            <a:pt x="13577" y="2529"/>
                            <a:pt x="13505" y="2868"/>
                            <a:pt x="13514" y="3091"/>
                          </a:cubicBezTo>
                          <a:cubicBezTo>
                            <a:pt x="13519" y="3381"/>
                            <a:pt x="13720" y="3500"/>
                            <a:pt x="13947" y="3500"/>
                          </a:cubicBezTo>
                          <a:cubicBezTo>
                            <a:pt x="14168" y="3500"/>
                            <a:pt x="14412" y="3387"/>
                            <a:pt x="14522" y="3207"/>
                          </a:cubicBezTo>
                          <a:cubicBezTo>
                            <a:pt x="14629" y="3037"/>
                            <a:pt x="14701" y="2779"/>
                            <a:pt x="14718" y="2547"/>
                          </a:cubicBezTo>
                          <a:cubicBezTo>
                            <a:pt x="15245" y="3011"/>
                            <a:pt x="15182" y="3885"/>
                            <a:pt x="14924" y="4465"/>
                          </a:cubicBezTo>
                          <a:cubicBezTo>
                            <a:pt x="12729" y="5553"/>
                            <a:pt x="11320" y="7819"/>
                            <a:pt x="8857" y="8488"/>
                          </a:cubicBezTo>
                          <a:cubicBezTo>
                            <a:pt x="8518" y="8337"/>
                            <a:pt x="8179" y="8203"/>
                            <a:pt x="7831" y="8078"/>
                          </a:cubicBezTo>
                          <a:cubicBezTo>
                            <a:pt x="6829" y="7723"/>
                            <a:pt x="5780" y="7551"/>
                            <a:pt x="4733" y="7551"/>
                          </a:cubicBezTo>
                          <a:cubicBezTo>
                            <a:pt x="3095" y="7551"/>
                            <a:pt x="1460" y="7970"/>
                            <a:pt x="8" y="8765"/>
                          </a:cubicBezTo>
                          <a:cubicBezTo>
                            <a:pt x="0" y="8765"/>
                            <a:pt x="5" y="8776"/>
                            <a:pt x="11" y="8776"/>
                          </a:cubicBezTo>
                          <a:cubicBezTo>
                            <a:pt x="13" y="8776"/>
                            <a:pt x="15" y="8775"/>
                            <a:pt x="17" y="8774"/>
                          </a:cubicBezTo>
                          <a:cubicBezTo>
                            <a:pt x="1346" y="8131"/>
                            <a:pt x="2898" y="7739"/>
                            <a:pt x="4379" y="7676"/>
                          </a:cubicBezTo>
                          <a:cubicBezTo>
                            <a:pt x="4485" y="7672"/>
                            <a:pt x="4590" y="7669"/>
                            <a:pt x="4696" y="7669"/>
                          </a:cubicBezTo>
                          <a:cubicBezTo>
                            <a:pt x="6007" y="7669"/>
                            <a:pt x="7303" y="8021"/>
                            <a:pt x="8500" y="8533"/>
                          </a:cubicBezTo>
                          <a:cubicBezTo>
                            <a:pt x="9999" y="9175"/>
                            <a:pt x="11177" y="10263"/>
                            <a:pt x="12470" y="11218"/>
                          </a:cubicBezTo>
                          <a:cubicBezTo>
                            <a:pt x="12256" y="11093"/>
                            <a:pt x="12033" y="10959"/>
                            <a:pt x="11819" y="10834"/>
                          </a:cubicBezTo>
                          <a:cubicBezTo>
                            <a:pt x="10686" y="10156"/>
                            <a:pt x="9553" y="9478"/>
                            <a:pt x="8331" y="8970"/>
                          </a:cubicBezTo>
                          <a:cubicBezTo>
                            <a:pt x="7057" y="8438"/>
                            <a:pt x="5777" y="8032"/>
                            <a:pt x="4421" y="8032"/>
                          </a:cubicBezTo>
                          <a:cubicBezTo>
                            <a:pt x="4163" y="8032"/>
                            <a:pt x="3903" y="8046"/>
                            <a:pt x="3639" y="8078"/>
                          </a:cubicBezTo>
                          <a:cubicBezTo>
                            <a:pt x="2969" y="8158"/>
                            <a:pt x="2309" y="8310"/>
                            <a:pt x="1658" y="8470"/>
                          </a:cubicBezTo>
                          <a:cubicBezTo>
                            <a:pt x="1221" y="8568"/>
                            <a:pt x="766" y="8667"/>
                            <a:pt x="373" y="8872"/>
                          </a:cubicBezTo>
                          <a:cubicBezTo>
                            <a:pt x="356" y="8881"/>
                            <a:pt x="364" y="8899"/>
                            <a:pt x="382" y="8899"/>
                          </a:cubicBezTo>
                          <a:cubicBezTo>
                            <a:pt x="1435" y="8497"/>
                            <a:pt x="2657" y="8328"/>
                            <a:pt x="3763" y="8194"/>
                          </a:cubicBezTo>
                          <a:cubicBezTo>
                            <a:pt x="3997" y="8166"/>
                            <a:pt x="4230" y="8153"/>
                            <a:pt x="4461" y="8153"/>
                          </a:cubicBezTo>
                          <a:cubicBezTo>
                            <a:pt x="5954" y="8153"/>
                            <a:pt x="7399" y="8690"/>
                            <a:pt x="8750" y="9300"/>
                          </a:cubicBezTo>
                          <a:cubicBezTo>
                            <a:pt x="9901" y="9817"/>
                            <a:pt x="10972" y="10486"/>
                            <a:pt x="12051" y="11129"/>
                          </a:cubicBezTo>
                          <a:cubicBezTo>
                            <a:pt x="12560" y="11441"/>
                            <a:pt x="13077" y="11735"/>
                            <a:pt x="13603" y="12021"/>
                          </a:cubicBezTo>
                          <a:cubicBezTo>
                            <a:pt x="13889" y="12173"/>
                            <a:pt x="14183" y="12360"/>
                            <a:pt x="14495" y="12431"/>
                          </a:cubicBezTo>
                          <a:cubicBezTo>
                            <a:pt x="14498" y="12434"/>
                            <a:pt x="14501" y="12435"/>
                            <a:pt x="14504" y="12435"/>
                          </a:cubicBezTo>
                          <a:cubicBezTo>
                            <a:pt x="14510" y="12435"/>
                            <a:pt x="14516" y="12431"/>
                            <a:pt x="14522" y="12431"/>
                          </a:cubicBezTo>
                          <a:cubicBezTo>
                            <a:pt x="15048" y="12638"/>
                            <a:pt x="15599" y="12762"/>
                            <a:pt x="16159" y="12762"/>
                          </a:cubicBezTo>
                          <a:cubicBezTo>
                            <a:pt x="16175" y="12762"/>
                            <a:pt x="16192" y="12762"/>
                            <a:pt x="16208" y="12761"/>
                          </a:cubicBezTo>
                          <a:lnTo>
                            <a:pt x="16208" y="12761"/>
                          </a:lnTo>
                          <a:cubicBezTo>
                            <a:pt x="15102" y="13154"/>
                            <a:pt x="13978" y="13573"/>
                            <a:pt x="12845" y="13850"/>
                          </a:cubicBezTo>
                          <a:cubicBezTo>
                            <a:pt x="12515" y="13930"/>
                            <a:pt x="12185" y="13966"/>
                            <a:pt x="11855" y="14001"/>
                          </a:cubicBezTo>
                          <a:cubicBezTo>
                            <a:pt x="11766" y="13975"/>
                            <a:pt x="11694" y="13939"/>
                            <a:pt x="11632" y="13850"/>
                          </a:cubicBezTo>
                          <a:cubicBezTo>
                            <a:pt x="11569" y="13760"/>
                            <a:pt x="11569" y="13618"/>
                            <a:pt x="11551" y="13511"/>
                          </a:cubicBezTo>
                          <a:cubicBezTo>
                            <a:pt x="11534" y="13350"/>
                            <a:pt x="11551" y="13172"/>
                            <a:pt x="11667" y="13065"/>
                          </a:cubicBezTo>
                          <a:cubicBezTo>
                            <a:pt x="11899" y="13118"/>
                            <a:pt x="12247" y="13493"/>
                            <a:pt x="12408" y="13529"/>
                          </a:cubicBezTo>
                          <a:cubicBezTo>
                            <a:pt x="12440" y="13536"/>
                            <a:pt x="12469" y="13540"/>
                            <a:pt x="12497" y="13540"/>
                          </a:cubicBezTo>
                          <a:cubicBezTo>
                            <a:pt x="12719" y="13540"/>
                            <a:pt x="12782" y="13296"/>
                            <a:pt x="12774" y="13074"/>
                          </a:cubicBezTo>
                          <a:cubicBezTo>
                            <a:pt x="12765" y="12744"/>
                            <a:pt x="12542" y="12449"/>
                            <a:pt x="12283" y="12280"/>
                          </a:cubicBezTo>
                          <a:cubicBezTo>
                            <a:pt x="12161" y="12200"/>
                            <a:pt x="12030" y="12168"/>
                            <a:pt x="11896" y="12168"/>
                          </a:cubicBezTo>
                          <a:cubicBezTo>
                            <a:pt x="11805" y="12168"/>
                            <a:pt x="11713" y="12183"/>
                            <a:pt x="11623" y="12208"/>
                          </a:cubicBezTo>
                          <a:cubicBezTo>
                            <a:pt x="11739" y="11789"/>
                            <a:pt x="11355" y="11593"/>
                            <a:pt x="11079" y="11325"/>
                          </a:cubicBezTo>
                          <a:cubicBezTo>
                            <a:pt x="11070" y="11316"/>
                            <a:pt x="11123" y="11236"/>
                            <a:pt x="11105" y="11173"/>
                          </a:cubicBezTo>
                          <a:cubicBezTo>
                            <a:pt x="11061" y="11013"/>
                            <a:pt x="10998" y="10906"/>
                            <a:pt x="10873" y="10790"/>
                          </a:cubicBezTo>
                          <a:cubicBezTo>
                            <a:pt x="10784" y="10710"/>
                            <a:pt x="10633" y="10602"/>
                            <a:pt x="10499" y="10594"/>
                          </a:cubicBezTo>
                          <a:cubicBezTo>
                            <a:pt x="10473" y="10591"/>
                            <a:pt x="10450" y="10590"/>
                            <a:pt x="10427" y="10590"/>
                          </a:cubicBezTo>
                          <a:cubicBezTo>
                            <a:pt x="10388" y="10590"/>
                            <a:pt x="10354" y="10593"/>
                            <a:pt x="10324" y="10593"/>
                          </a:cubicBezTo>
                          <a:cubicBezTo>
                            <a:pt x="10246" y="10593"/>
                            <a:pt x="10192" y="10577"/>
                            <a:pt x="10142" y="10460"/>
                          </a:cubicBezTo>
                          <a:cubicBezTo>
                            <a:pt x="10055" y="10279"/>
                            <a:pt x="9833" y="10109"/>
                            <a:pt x="9619" y="10109"/>
                          </a:cubicBezTo>
                          <a:cubicBezTo>
                            <a:pt x="9569" y="10109"/>
                            <a:pt x="9520" y="10118"/>
                            <a:pt x="9473" y="10139"/>
                          </a:cubicBezTo>
                          <a:cubicBezTo>
                            <a:pt x="9396" y="10177"/>
                            <a:pt x="9234" y="10321"/>
                            <a:pt x="9127" y="10321"/>
                          </a:cubicBezTo>
                          <a:cubicBezTo>
                            <a:pt x="9110" y="10321"/>
                            <a:pt x="9094" y="10317"/>
                            <a:pt x="9080" y="10308"/>
                          </a:cubicBezTo>
                          <a:cubicBezTo>
                            <a:pt x="9044" y="10289"/>
                            <a:pt x="8998" y="10281"/>
                            <a:pt x="8946" y="10281"/>
                          </a:cubicBezTo>
                          <a:cubicBezTo>
                            <a:pt x="8804" y="10281"/>
                            <a:pt x="8623" y="10338"/>
                            <a:pt x="8518" y="10371"/>
                          </a:cubicBezTo>
                          <a:cubicBezTo>
                            <a:pt x="7885" y="10584"/>
                            <a:pt x="8211" y="11313"/>
                            <a:pt x="8726" y="11313"/>
                          </a:cubicBezTo>
                          <a:cubicBezTo>
                            <a:pt x="8813" y="11313"/>
                            <a:pt x="8906" y="11293"/>
                            <a:pt x="9000" y="11245"/>
                          </a:cubicBezTo>
                          <a:cubicBezTo>
                            <a:pt x="9031" y="11241"/>
                            <a:pt x="9061" y="11239"/>
                            <a:pt x="9089" y="11239"/>
                          </a:cubicBezTo>
                          <a:cubicBezTo>
                            <a:pt x="9605" y="11239"/>
                            <a:pt x="9505" y="11920"/>
                            <a:pt x="9446" y="12199"/>
                          </a:cubicBezTo>
                          <a:cubicBezTo>
                            <a:pt x="9384" y="12458"/>
                            <a:pt x="9241" y="12690"/>
                            <a:pt x="9062" y="12886"/>
                          </a:cubicBezTo>
                          <a:cubicBezTo>
                            <a:pt x="8813" y="13172"/>
                            <a:pt x="8340" y="13341"/>
                            <a:pt x="7947" y="13421"/>
                          </a:cubicBezTo>
                          <a:cubicBezTo>
                            <a:pt x="6866" y="13015"/>
                            <a:pt x="5714" y="12749"/>
                            <a:pt x="4587" y="12749"/>
                          </a:cubicBezTo>
                          <a:cubicBezTo>
                            <a:pt x="4106" y="12749"/>
                            <a:pt x="3630" y="12797"/>
                            <a:pt x="3166" y="12904"/>
                          </a:cubicBezTo>
                          <a:cubicBezTo>
                            <a:pt x="3124" y="12912"/>
                            <a:pt x="3137" y="12967"/>
                            <a:pt x="3175" y="12967"/>
                          </a:cubicBezTo>
                          <a:cubicBezTo>
                            <a:pt x="3178" y="12967"/>
                            <a:pt x="3181" y="12967"/>
                            <a:pt x="3184" y="12967"/>
                          </a:cubicBezTo>
                          <a:cubicBezTo>
                            <a:pt x="3627" y="12871"/>
                            <a:pt x="4069" y="12828"/>
                            <a:pt x="4508" y="12828"/>
                          </a:cubicBezTo>
                          <a:cubicBezTo>
                            <a:pt x="6692" y="12828"/>
                            <a:pt x="8805" y="13900"/>
                            <a:pt x="10677" y="14947"/>
                          </a:cubicBezTo>
                          <a:cubicBezTo>
                            <a:pt x="12566" y="16000"/>
                            <a:pt x="14759" y="16870"/>
                            <a:pt x="16958" y="16870"/>
                          </a:cubicBezTo>
                          <a:cubicBezTo>
                            <a:pt x="17366" y="16870"/>
                            <a:pt x="17774" y="16840"/>
                            <a:pt x="18180" y="16776"/>
                          </a:cubicBezTo>
                          <a:cubicBezTo>
                            <a:pt x="18840" y="16731"/>
                            <a:pt x="19518" y="16588"/>
                            <a:pt x="20134" y="16437"/>
                          </a:cubicBezTo>
                          <a:cubicBezTo>
                            <a:pt x="20785" y="16285"/>
                            <a:pt x="21409" y="16044"/>
                            <a:pt x="22034" y="15803"/>
                          </a:cubicBezTo>
                          <a:cubicBezTo>
                            <a:pt x="22631" y="15580"/>
                            <a:pt x="23220" y="15268"/>
                            <a:pt x="23836" y="15090"/>
                          </a:cubicBezTo>
                          <a:cubicBezTo>
                            <a:pt x="25085" y="14733"/>
                            <a:pt x="26316" y="14233"/>
                            <a:pt x="27645" y="14215"/>
                          </a:cubicBezTo>
                          <a:cubicBezTo>
                            <a:pt x="28323" y="14207"/>
                            <a:pt x="29001" y="14153"/>
                            <a:pt x="29679" y="14135"/>
                          </a:cubicBezTo>
                          <a:cubicBezTo>
                            <a:pt x="29792" y="14129"/>
                            <a:pt x="29905" y="14127"/>
                            <a:pt x="30018" y="14127"/>
                          </a:cubicBezTo>
                          <a:cubicBezTo>
                            <a:pt x="30244" y="14127"/>
                            <a:pt x="30470" y="14135"/>
                            <a:pt x="30696" y="14135"/>
                          </a:cubicBezTo>
                          <a:cubicBezTo>
                            <a:pt x="31297" y="14209"/>
                            <a:pt x="31900" y="14256"/>
                            <a:pt x="32508" y="14256"/>
                          </a:cubicBezTo>
                          <a:cubicBezTo>
                            <a:pt x="33001" y="14256"/>
                            <a:pt x="33497" y="14225"/>
                            <a:pt x="33997" y="14153"/>
                          </a:cubicBezTo>
                          <a:cubicBezTo>
                            <a:pt x="34086" y="14144"/>
                            <a:pt x="34175" y="14126"/>
                            <a:pt x="34264" y="14108"/>
                          </a:cubicBezTo>
                          <a:lnTo>
                            <a:pt x="34264" y="14108"/>
                          </a:lnTo>
                          <a:cubicBezTo>
                            <a:pt x="33845" y="14367"/>
                            <a:pt x="33426" y="14644"/>
                            <a:pt x="32980" y="14876"/>
                          </a:cubicBezTo>
                          <a:cubicBezTo>
                            <a:pt x="32507" y="15125"/>
                            <a:pt x="32088" y="15438"/>
                            <a:pt x="31579" y="15616"/>
                          </a:cubicBezTo>
                          <a:cubicBezTo>
                            <a:pt x="31089" y="15794"/>
                            <a:pt x="30607" y="15919"/>
                            <a:pt x="30098" y="16026"/>
                          </a:cubicBezTo>
                          <a:cubicBezTo>
                            <a:pt x="30072" y="16035"/>
                            <a:pt x="30080" y="16071"/>
                            <a:pt x="30107" y="16071"/>
                          </a:cubicBezTo>
                          <a:cubicBezTo>
                            <a:pt x="30571" y="15991"/>
                            <a:pt x="31035" y="15919"/>
                            <a:pt x="31490" y="15777"/>
                          </a:cubicBezTo>
                          <a:cubicBezTo>
                            <a:pt x="31927" y="15634"/>
                            <a:pt x="32284" y="15420"/>
                            <a:pt x="32685" y="15206"/>
                          </a:cubicBezTo>
                          <a:cubicBezTo>
                            <a:pt x="33622" y="14688"/>
                            <a:pt x="34487" y="14046"/>
                            <a:pt x="35487" y="13636"/>
                          </a:cubicBezTo>
                          <a:cubicBezTo>
                            <a:pt x="36125" y="13373"/>
                            <a:pt x="36776" y="13268"/>
                            <a:pt x="37434" y="13268"/>
                          </a:cubicBezTo>
                          <a:cubicBezTo>
                            <a:pt x="37558" y="13268"/>
                            <a:pt x="37682" y="13272"/>
                            <a:pt x="37806" y="13279"/>
                          </a:cubicBezTo>
                          <a:cubicBezTo>
                            <a:pt x="37877" y="13288"/>
                            <a:pt x="37949" y="13297"/>
                            <a:pt x="38020" y="13297"/>
                          </a:cubicBezTo>
                          <a:cubicBezTo>
                            <a:pt x="38270" y="13314"/>
                            <a:pt x="38520" y="13350"/>
                            <a:pt x="38778" y="13404"/>
                          </a:cubicBezTo>
                          <a:cubicBezTo>
                            <a:pt x="39139" y="13467"/>
                            <a:pt x="39521" y="13519"/>
                            <a:pt x="39899" y="13519"/>
                          </a:cubicBezTo>
                          <a:cubicBezTo>
                            <a:pt x="40315" y="13519"/>
                            <a:pt x="40728" y="13456"/>
                            <a:pt x="41107" y="13279"/>
                          </a:cubicBezTo>
                          <a:cubicBezTo>
                            <a:pt x="41140" y="13262"/>
                            <a:pt x="41120" y="13215"/>
                            <a:pt x="41088" y="13215"/>
                          </a:cubicBezTo>
                          <a:cubicBezTo>
                            <a:pt x="41085" y="13215"/>
                            <a:pt x="41083" y="13216"/>
                            <a:pt x="41080" y="13216"/>
                          </a:cubicBezTo>
                          <a:cubicBezTo>
                            <a:pt x="40705" y="13295"/>
                            <a:pt x="40347" y="13326"/>
                            <a:pt x="39993" y="13326"/>
                          </a:cubicBezTo>
                          <a:cubicBezTo>
                            <a:pt x="39421" y="13326"/>
                            <a:pt x="38862" y="13244"/>
                            <a:pt x="38261" y="13145"/>
                          </a:cubicBezTo>
                          <a:cubicBezTo>
                            <a:pt x="38118" y="13118"/>
                            <a:pt x="37976" y="13100"/>
                            <a:pt x="37824" y="13091"/>
                          </a:cubicBezTo>
                          <a:cubicBezTo>
                            <a:pt x="37547" y="13011"/>
                            <a:pt x="37280" y="12913"/>
                            <a:pt x="37003" y="12797"/>
                          </a:cubicBezTo>
                          <a:cubicBezTo>
                            <a:pt x="36593" y="12619"/>
                            <a:pt x="36218" y="12369"/>
                            <a:pt x="35817" y="12155"/>
                          </a:cubicBezTo>
                          <a:cubicBezTo>
                            <a:pt x="35121" y="11780"/>
                            <a:pt x="34416" y="11432"/>
                            <a:pt x="33631" y="11298"/>
                          </a:cubicBezTo>
                          <a:cubicBezTo>
                            <a:pt x="33082" y="11206"/>
                            <a:pt x="32509" y="11138"/>
                            <a:pt x="31948" y="11138"/>
                          </a:cubicBezTo>
                          <a:cubicBezTo>
                            <a:pt x="31752" y="11138"/>
                            <a:pt x="31557" y="11146"/>
                            <a:pt x="31365" y="11164"/>
                          </a:cubicBezTo>
                          <a:cubicBezTo>
                            <a:pt x="30955" y="11200"/>
                            <a:pt x="30553" y="11280"/>
                            <a:pt x="30143" y="11334"/>
                          </a:cubicBezTo>
                          <a:cubicBezTo>
                            <a:pt x="29759" y="11388"/>
                            <a:pt x="29385" y="11503"/>
                            <a:pt x="28992" y="11566"/>
                          </a:cubicBezTo>
                          <a:cubicBezTo>
                            <a:pt x="28653" y="11477"/>
                            <a:pt x="28305" y="11388"/>
                            <a:pt x="27966" y="11307"/>
                          </a:cubicBezTo>
                          <a:cubicBezTo>
                            <a:pt x="27734" y="11138"/>
                            <a:pt x="27592" y="10915"/>
                            <a:pt x="27654" y="10638"/>
                          </a:cubicBezTo>
                          <a:lnTo>
                            <a:pt x="27654" y="10638"/>
                          </a:lnTo>
                          <a:cubicBezTo>
                            <a:pt x="27723" y="10666"/>
                            <a:pt x="27795" y="10682"/>
                            <a:pt x="27866" y="10682"/>
                          </a:cubicBezTo>
                          <a:cubicBezTo>
                            <a:pt x="27931" y="10682"/>
                            <a:pt x="27995" y="10668"/>
                            <a:pt x="28055" y="10638"/>
                          </a:cubicBezTo>
                          <a:cubicBezTo>
                            <a:pt x="28314" y="10531"/>
                            <a:pt x="28716" y="10156"/>
                            <a:pt x="28519" y="9844"/>
                          </a:cubicBezTo>
                          <a:cubicBezTo>
                            <a:pt x="28439" y="9710"/>
                            <a:pt x="28341" y="9639"/>
                            <a:pt x="28198" y="9585"/>
                          </a:cubicBezTo>
                          <a:cubicBezTo>
                            <a:pt x="28145" y="9568"/>
                            <a:pt x="28082" y="9550"/>
                            <a:pt x="28029" y="9550"/>
                          </a:cubicBezTo>
                          <a:cubicBezTo>
                            <a:pt x="28018" y="9548"/>
                            <a:pt x="28009" y="9547"/>
                            <a:pt x="28001" y="9547"/>
                          </a:cubicBezTo>
                          <a:cubicBezTo>
                            <a:pt x="27979" y="9547"/>
                            <a:pt x="27969" y="9554"/>
                            <a:pt x="27966" y="9558"/>
                          </a:cubicBezTo>
                          <a:lnTo>
                            <a:pt x="27966" y="9558"/>
                          </a:lnTo>
                          <a:cubicBezTo>
                            <a:pt x="27968" y="9553"/>
                            <a:pt x="27972" y="9541"/>
                            <a:pt x="27975" y="9514"/>
                          </a:cubicBezTo>
                          <a:cubicBezTo>
                            <a:pt x="27991" y="9311"/>
                            <a:pt x="27869" y="9238"/>
                            <a:pt x="27721" y="9238"/>
                          </a:cubicBezTo>
                          <a:cubicBezTo>
                            <a:pt x="27616" y="9238"/>
                            <a:pt x="27497" y="9275"/>
                            <a:pt x="27404" y="9327"/>
                          </a:cubicBezTo>
                          <a:cubicBezTo>
                            <a:pt x="27323" y="9097"/>
                            <a:pt x="27164" y="9000"/>
                            <a:pt x="27003" y="9000"/>
                          </a:cubicBezTo>
                          <a:cubicBezTo>
                            <a:pt x="26759" y="9000"/>
                            <a:pt x="26510" y="9223"/>
                            <a:pt x="26521" y="9541"/>
                          </a:cubicBezTo>
                          <a:cubicBezTo>
                            <a:pt x="26414" y="9354"/>
                            <a:pt x="26262" y="9184"/>
                            <a:pt x="26102" y="9068"/>
                          </a:cubicBezTo>
                          <a:cubicBezTo>
                            <a:pt x="25929" y="8941"/>
                            <a:pt x="25561" y="8754"/>
                            <a:pt x="25261" y="8754"/>
                          </a:cubicBezTo>
                          <a:cubicBezTo>
                            <a:pt x="25097" y="8754"/>
                            <a:pt x="24952" y="8810"/>
                            <a:pt x="24871" y="8961"/>
                          </a:cubicBezTo>
                          <a:cubicBezTo>
                            <a:pt x="24743" y="8767"/>
                            <a:pt x="24551" y="8688"/>
                            <a:pt x="24348" y="8688"/>
                          </a:cubicBezTo>
                          <a:cubicBezTo>
                            <a:pt x="24083" y="8688"/>
                            <a:pt x="23799" y="8823"/>
                            <a:pt x="23613" y="9015"/>
                          </a:cubicBezTo>
                          <a:cubicBezTo>
                            <a:pt x="23479" y="9148"/>
                            <a:pt x="23345" y="9425"/>
                            <a:pt x="23515" y="9585"/>
                          </a:cubicBezTo>
                          <a:cubicBezTo>
                            <a:pt x="23550" y="9621"/>
                            <a:pt x="23595" y="9648"/>
                            <a:pt x="23639" y="9657"/>
                          </a:cubicBezTo>
                          <a:cubicBezTo>
                            <a:pt x="23416" y="9764"/>
                            <a:pt x="23220" y="9907"/>
                            <a:pt x="23247" y="10121"/>
                          </a:cubicBezTo>
                          <a:cubicBezTo>
                            <a:pt x="23270" y="10347"/>
                            <a:pt x="23478" y="10422"/>
                            <a:pt x="23710" y="10422"/>
                          </a:cubicBezTo>
                          <a:cubicBezTo>
                            <a:pt x="23935" y="10422"/>
                            <a:pt x="24181" y="10352"/>
                            <a:pt x="24300" y="10281"/>
                          </a:cubicBezTo>
                          <a:cubicBezTo>
                            <a:pt x="24392" y="10353"/>
                            <a:pt x="24478" y="10404"/>
                            <a:pt x="24571" y="10404"/>
                          </a:cubicBezTo>
                          <a:cubicBezTo>
                            <a:pt x="24639" y="10404"/>
                            <a:pt x="24711" y="10376"/>
                            <a:pt x="24790" y="10308"/>
                          </a:cubicBezTo>
                          <a:cubicBezTo>
                            <a:pt x="24853" y="10255"/>
                            <a:pt x="24906" y="10192"/>
                            <a:pt x="24969" y="10139"/>
                          </a:cubicBezTo>
                          <a:lnTo>
                            <a:pt x="24969" y="10139"/>
                          </a:lnTo>
                          <a:cubicBezTo>
                            <a:pt x="24942" y="10424"/>
                            <a:pt x="24826" y="10665"/>
                            <a:pt x="24567" y="10781"/>
                          </a:cubicBezTo>
                          <a:cubicBezTo>
                            <a:pt x="24398" y="10773"/>
                            <a:pt x="24229" y="10769"/>
                            <a:pt x="24060" y="10769"/>
                          </a:cubicBezTo>
                          <a:cubicBezTo>
                            <a:pt x="23649" y="10769"/>
                            <a:pt x="23239" y="10793"/>
                            <a:pt x="22828" y="10843"/>
                          </a:cubicBezTo>
                          <a:cubicBezTo>
                            <a:pt x="22756" y="10852"/>
                            <a:pt x="22694" y="10861"/>
                            <a:pt x="22631" y="10870"/>
                          </a:cubicBezTo>
                          <a:cubicBezTo>
                            <a:pt x="22132" y="10763"/>
                            <a:pt x="21623" y="10718"/>
                            <a:pt x="21124" y="10594"/>
                          </a:cubicBezTo>
                          <a:cubicBezTo>
                            <a:pt x="20615" y="10460"/>
                            <a:pt x="20116" y="10272"/>
                            <a:pt x="19625" y="10085"/>
                          </a:cubicBezTo>
                          <a:cubicBezTo>
                            <a:pt x="19340" y="9978"/>
                            <a:pt x="19054" y="9862"/>
                            <a:pt x="18769" y="9755"/>
                          </a:cubicBezTo>
                          <a:lnTo>
                            <a:pt x="18769" y="9755"/>
                          </a:lnTo>
                          <a:cubicBezTo>
                            <a:pt x="18826" y="9758"/>
                            <a:pt x="18884" y="9759"/>
                            <a:pt x="18942" y="9759"/>
                          </a:cubicBezTo>
                          <a:cubicBezTo>
                            <a:pt x="19389" y="9759"/>
                            <a:pt x="19848" y="9675"/>
                            <a:pt x="20258" y="9612"/>
                          </a:cubicBezTo>
                          <a:cubicBezTo>
                            <a:pt x="21463" y="9416"/>
                            <a:pt x="22631" y="9077"/>
                            <a:pt x="23773" y="8640"/>
                          </a:cubicBezTo>
                          <a:cubicBezTo>
                            <a:pt x="24772" y="8256"/>
                            <a:pt x="25745" y="7766"/>
                            <a:pt x="26815" y="7578"/>
                          </a:cubicBezTo>
                          <a:cubicBezTo>
                            <a:pt x="27078" y="7533"/>
                            <a:pt x="27337" y="7511"/>
                            <a:pt x="27592" y="7511"/>
                          </a:cubicBezTo>
                          <a:cubicBezTo>
                            <a:pt x="28535" y="7511"/>
                            <a:pt x="29433" y="7801"/>
                            <a:pt x="30304" y="8229"/>
                          </a:cubicBezTo>
                          <a:cubicBezTo>
                            <a:pt x="31160" y="8658"/>
                            <a:pt x="31990" y="9122"/>
                            <a:pt x="32917" y="9380"/>
                          </a:cubicBezTo>
                          <a:cubicBezTo>
                            <a:pt x="33381" y="9514"/>
                            <a:pt x="33863" y="9612"/>
                            <a:pt x="34345" y="9675"/>
                          </a:cubicBezTo>
                          <a:cubicBezTo>
                            <a:pt x="34666" y="9716"/>
                            <a:pt x="35010" y="9743"/>
                            <a:pt x="35357" y="9743"/>
                          </a:cubicBezTo>
                          <a:cubicBezTo>
                            <a:pt x="36437" y="9743"/>
                            <a:pt x="37553" y="9478"/>
                            <a:pt x="38154" y="8533"/>
                          </a:cubicBezTo>
                          <a:cubicBezTo>
                            <a:pt x="38172" y="8509"/>
                            <a:pt x="38154" y="8489"/>
                            <a:pt x="38132" y="8489"/>
                          </a:cubicBezTo>
                          <a:cubicBezTo>
                            <a:pt x="38121" y="8489"/>
                            <a:pt x="38109" y="8494"/>
                            <a:pt x="38100" y="8506"/>
                          </a:cubicBezTo>
                          <a:cubicBezTo>
                            <a:pt x="37492" y="9349"/>
                            <a:pt x="36488" y="9593"/>
                            <a:pt x="35476" y="9593"/>
                          </a:cubicBezTo>
                          <a:cubicBezTo>
                            <a:pt x="34946" y="9593"/>
                            <a:pt x="34413" y="9526"/>
                            <a:pt x="33934" y="9443"/>
                          </a:cubicBezTo>
                          <a:cubicBezTo>
                            <a:pt x="33533" y="9371"/>
                            <a:pt x="33131" y="9273"/>
                            <a:pt x="32739" y="9166"/>
                          </a:cubicBezTo>
                          <a:cubicBezTo>
                            <a:pt x="31660" y="8854"/>
                            <a:pt x="30714" y="8212"/>
                            <a:pt x="29688" y="7783"/>
                          </a:cubicBezTo>
                          <a:cubicBezTo>
                            <a:pt x="29030" y="7508"/>
                            <a:pt x="28347" y="7374"/>
                            <a:pt x="27647" y="7374"/>
                          </a:cubicBezTo>
                          <a:cubicBezTo>
                            <a:pt x="27416" y="7374"/>
                            <a:pt x="27183" y="7389"/>
                            <a:pt x="26949" y="7418"/>
                          </a:cubicBezTo>
                          <a:cubicBezTo>
                            <a:pt x="26021" y="7534"/>
                            <a:pt x="25165" y="7926"/>
                            <a:pt x="24309" y="8283"/>
                          </a:cubicBezTo>
                          <a:cubicBezTo>
                            <a:pt x="23265" y="8702"/>
                            <a:pt x="22221" y="9041"/>
                            <a:pt x="21133" y="9309"/>
                          </a:cubicBezTo>
                          <a:cubicBezTo>
                            <a:pt x="20482" y="9473"/>
                            <a:pt x="19660" y="9707"/>
                            <a:pt x="18907" y="9707"/>
                          </a:cubicBezTo>
                          <a:cubicBezTo>
                            <a:pt x="18803" y="9707"/>
                            <a:pt x="18700" y="9702"/>
                            <a:pt x="18599" y="9693"/>
                          </a:cubicBezTo>
                          <a:cubicBezTo>
                            <a:pt x="18528" y="9657"/>
                            <a:pt x="18447" y="9630"/>
                            <a:pt x="18376" y="9603"/>
                          </a:cubicBezTo>
                          <a:lnTo>
                            <a:pt x="18376" y="9603"/>
                          </a:lnTo>
                          <a:cubicBezTo>
                            <a:pt x="18406" y="9605"/>
                            <a:pt x="18436" y="9606"/>
                            <a:pt x="18466" y="9606"/>
                          </a:cubicBezTo>
                          <a:cubicBezTo>
                            <a:pt x="19065" y="9606"/>
                            <a:pt x="19704" y="9278"/>
                            <a:pt x="20205" y="9023"/>
                          </a:cubicBezTo>
                          <a:cubicBezTo>
                            <a:pt x="21017" y="8613"/>
                            <a:pt x="21775" y="8096"/>
                            <a:pt x="22587" y="7659"/>
                          </a:cubicBezTo>
                          <a:cubicBezTo>
                            <a:pt x="23372" y="7230"/>
                            <a:pt x="24184" y="6847"/>
                            <a:pt x="24995" y="6472"/>
                          </a:cubicBezTo>
                          <a:cubicBezTo>
                            <a:pt x="25843" y="6088"/>
                            <a:pt x="26664" y="5776"/>
                            <a:pt x="27600" y="5749"/>
                          </a:cubicBezTo>
                          <a:cubicBezTo>
                            <a:pt x="27630" y="5749"/>
                            <a:pt x="27660" y="5748"/>
                            <a:pt x="27690" y="5748"/>
                          </a:cubicBezTo>
                          <a:cubicBezTo>
                            <a:pt x="29667" y="5748"/>
                            <a:pt x="31355" y="7199"/>
                            <a:pt x="33033" y="8060"/>
                          </a:cubicBezTo>
                          <a:cubicBezTo>
                            <a:pt x="33917" y="8511"/>
                            <a:pt x="35039" y="8983"/>
                            <a:pt x="36096" y="8983"/>
                          </a:cubicBezTo>
                          <a:cubicBezTo>
                            <a:pt x="36692" y="8983"/>
                            <a:pt x="37269" y="8833"/>
                            <a:pt x="37770" y="8444"/>
                          </a:cubicBezTo>
                          <a:cubicBezTo>
                            <a:pt x="37794" y="8428"/>
                            <a:pt x="37776" y="8398"/>
                            <a:pt x="37752" y="8398"/>
                          </a:cubicBezTo>
                          <a:cubicBezTo>
                            <a:pt x="37749" y="8398"/>
                            <a:pt x="37747" y="8398"/>
                            <a:pt x="37744" y="8399"/>
                          </a:cubicBezTo>
                          <a:cubicBezTo>
                            <a:pt x="37243" y="8699"/>
                            <a:pt x="36712" y="8820"/>
                            <a:pt x="36173" y="8820"/>
                          </a:cubicBezTo>
                          <a:cubicBezTo>
                            <a:pt x="34967" y="8820"/>
                            <a:pt x="33722" y="8214"/>
                            <a:pt x="32685" y="7659"/>
                          </a:cubicBezTo>
                          <a:cubicBezTo>
                            <a:pt x="31038" y="6782"/>
                            <a:pt x="29510" y="5561"/>
                            <a:pt x="27562" y="5561"/>
                          </a:cubicBezTo>
                          <a:cubicBezTo>
                            <a:pt x="27527" y="5561"/>
                            <a:pt x="27493" y="5561"/>
                            <a:pt x="27458" y="5562"/>
                          </a:cubicBezTo>
                          <a:cubicBezTo>
                            <a:pt x="25905" y="5589"/>
                            <a:pt x="24353" y="6526"/>
                            <a:pt x="23015" y="7221"/>
                          </a:cubicBezTo>
                          <a:cubicBezTo>
                            <a:pt x="22275" y="7605"/>
                            <a:pt x="21588" y="8051"/>
                            <a:pt x="20874" y="8470"/>
                          </a:cubicBezTo>
                          <a:cubicBezTo>
                            <a:pt x="20428" y="8738"/>
                            <a:pt x="19973" y="8979"/>
                            <a:pt x="19491" y="9193"/>
                          </a:cubicBezTo>
                          <a:cubicBezTo>
                            <a:pt x="19143" y="9349"/>
                            <a:pt x="18745" y="9529"/>
                            <a:pt x="18349" y="9529"/>
                          </a:cubicBezTo>
                          <a:cubicBezTo>
                            <a:pt x="18268" y="9529"/>
                            <a:pt x="18188" y="9522"/>
                            <a:pt x="18108" y="9505"/>
                          </a:cubicBezTo>
                          <a:cubicBezTo>
                            <a:pt x="18046" y="9487"/>
                            <a:pt x="17984" y="9461"/>
                            <a:pt x="17921" y="9443"/>
                          </a:cubicBezTo>
                          <a:cubicBezTo>
                            <a:pt x="18001" y="9425"/>
                            <a:pt x="18662" y="9166"/>
                            <a:pt x="19322" y="8676"/>
                          </a:cubicBezTo>
                          <a:cubicBezTo>
                            <a:pt x="20098" y="8096"/>
                            <a:pt x="20981" y="7302"/>
                            <a:pt x="21793" y="6811"/>
                          </a:cubicBezTo>
                          <a:cubicBezTo>
                            <a:pt x="21873" y="6766"/>
                            <a:pt x="21953" y="6713"/>
                            <a:pt x="22025" y="6668"/>
                          </a:cubicBezTo>
                          <a:cubicBezTo>
                            <a:pt x="22043" y="6668"/>
                            <a:pt x="22060" y="6650"/>
                            <a:pt x="22078" y="6642"/>
                          </a:cubicBezTo>
                          <a:cubicBezTo>
                            <a:pt x="23720" y="5633"/>
                            <a:pt x="25334" y="4402"/>
                            <a:pt x="27306" y="4179"/>
                          </a:cubicBezTo>
                          <a:cubicBezTo>
                            <a:pt x="27481" y="4159"/>
                            <a:pt x="27653" y="4149"/>
                            <a:pt x="27820" y="4149"/>
                          </a:cubicBezTo>
                          <a:cubicBezTo>
                            <a:pt x="31273" y="4149"/>
                            <a:pt x="33103" y="8273"/>
                            <a:pt x="36588" y="8273"/>
                          </a:cubicBezTo>
                          <a:cubicBezTo>
                            <a:pt x="36715" y="8273"/>
                            <a:pt x="36845" y="8268"/>
                            <a:pt x="36976" y="8256"/>
                          </a:cubicBezTo>
                          <a:cubicBezTo>
                            <a:pt x="37048" y="8256"/>
                            <a:pt x="37048" y="8158"/>
                            <a:pt x="36976" y="8158"/>
                          </a:cubicBezTo>
                          <a:cubicBezTo>
                            <a:pt x="35959" y="8078"/>
                            <a:pt x="35050" y="7882"/>
                            <a:pt x="34148" y="7391"/>
                          </a:cubicBezTo>
                          <a:cubicBezTo>
                            <a:pt x="33328" y="6954"/>
                            <a:pt x="32623" y="6320"/>
                            <a:pt x="31900" y="5723"/>
                          </a:cubicBezTo>
                          <a:cubicBezTo>
                            <a:pt x="30955" y="4955"/>
                            <a:pt x="29947" y="4322"/>
                            <a:pt x="28805" y="4072"/>
                          </a:cubicBezTo>
                          <a:cubicBezTo>
                            <a:pt x="28948" y="3805"/>
                            <a:pt x="29349" y="3662"/>
                            <a:pt x="29626" y="3635"/>
                          </a:cubicBezTo>
                          <a:cubicBezTo>
                            <a:pt x="29644" y="3634"/>
                            <a:pt x="29661" y="3633"/>
                            <a:pt x="29679" y="3633"/>
                          </a:cubicBezTo>
                          <a:cubicBezTo>
                            <a:pt x="29991" y="3633"/>
                            <a:pt x="30227" y="3851"/>
                            <a:pt x="30455" y="4046"/>
                          </a:cubicBezTo>
                          <a:cubicBezTo>
                            <a:pt x="30491" y="4081"/>
                            <a:pt x="30527" y="4117"/>
                            <a:pt x="30571" y="4144"/>
                          </a:cubicBezTo>
                          <a:cubicBezTo>
                            <a:pt x="30678" y="4212"/>
                            <a:pt x="30804" y="4248"/>
                            <a:pt x="30933" y="4248"/>
                          </a:cubicBezTo>
                          <a:cubicBezTo>
                            <a:pt x="31039" y="4248"/>
                            <a:pt x="31148" y="4223"/>
                            <a:pt x="31249" y="4170"/>
                          </a:cubicBezTo>
                          <a:cubicBezTo>
                            <a:pt x="31606" y="4001"/>
                            <a:pt x="31436" y="3608"/>
                            <a:pt x="31276" y="3323"/>
                          </a:cubicBezTo>
                          <a:cubicBezTo>
                            <a:pt x="31401" y="3323"/>
                            <a:pt x="31490" y="3260"/>
                            <a:pt x="31552" y="3100"/>
                          </a:cubicBezTo>
                          <a:cubicBezTo>
                            <a:pt x="31660" y="2814"/>
                            <a:pt x="31178" y="2395"/>
                            <a:pt x="31017" y="2235"/>
                          </a:cubicBezTo>
                          <a:cubicBezTo>
                            <a:pt x="30796" y="2026"/>
                            <a:pt x="30563" y="1941"/>
                            <a:pt x="30330" y="1941"/>
                          </a:cubicBezTo>
                          <a:cubicBezTo>
                            <a:pt x="29878" y="1941"/>
                            <a:pt x="29429" y="2262"/>
                            <a:pt x="29081" y="2609"/>
                          </a:cubicBezTo>
                          <a:cubicBezTo>
                            <a:pt x="29215" y="2145"/>
                            <a:pt x="29188" y="1646"/>
                            <a:pt x="28939" y="1253"/>
                          </a:cubicBezTo>
                          <a:cubicBezTo>
                            <a:pt x="28733" y="939"/>
                            <a:pt x="28195" y="610"/>
                            <a:pt x="27760" y="610"/>
                          </a:cubicBezTo>
                          <a:cubicBezTo>
                            <a:pt x="27591" y="610"/>
                            <a:pt x="27436" y="660"/>
                            <a:pt x="27324" y="780"/>
                          </a:cubicBezTo>
                          <a:cubicBezTo>
                            <a:pt x="27235" y="513"/>
                            <a:pt x="26949" y="299"/>
                            <a:pt x="26690" y="227"/>
                          </a:cubicBezTo>
                          <a:cubicBezTo>
                            <a:pt x="26582" y="197"/>
                            <a:pt x="26462" y="175"/>
                            <a:pt x="26344" y="175"/>
                          </a:cubicBezTo>
                          <a:cubicBezTo>
                            <a:pt x="26219" y="175"/>
                            <a:pt x="26095" y="199"/>
                            <a:pt x="25986" y="263"/>
                          </a:cubicBezTo>
                          <a:cubicBezTo>
                            <a:pt x="25772" y="388"/>
                            <a:pt x="25584" y="379"/>
                            <a:pt x="25361" y="468"/>
                          </a:cubicBezTo>
                          <a:cubicBezTo>
                            <a:pt x="25004" y="620"/>
                            <a:pt x="24621" y="1093"/>
                            <a:pt x="24969" y="1458"/>
                          </a:cubicBezTo>
                          <a:cubicBezTo>
                            <a:pt x="25131" y="1637"/>
                            <a:pt x="25301" y="1720"/>
                            <a:pt x="25532" y="1720"/>
                          </a:cubicBezTo>
                          <a:cubicBezTo>
                            <a:pt x="25555" y="1720"/>
                            <a:pt x="25578" y="1719"/>
                            <a:pt x="25602" y="1717"/>
                          </a:cubicBezTo>
                          <a:cubicBezTo>
                            <a:pt x="25745" y="1717"/>
                            <a:pt x="25798" y="1592"/>
                            <a:pt x="25879" y="1521"/>
                          </a:cubicBezTo>
                          <a:cubicBezTo>
                            <a:pt x="25919" y="1511"/>
                            <a:pt x="25959" y="1506"/>
                            <a:pt x="25998" y="1506"/>
                          </a:cubicBezTo>
                          <a:cubicBezTo>
                            <a:pt x="26265" y="1506"/>
                            <a:pt x="26515" y="1723"/>
                            <a:pt x="26717" y="1887"/>
                          </a:cubicBezTo>
                          <a:cubicBezTo>
                            <a:pt x="26931" y="2065"/>
                            <a:pt x="27021" y="2288"/>
                            <a:pt x="27083" y="2538"/>
                          </a:cubicBezTo>
                          <a:cubicBezTo>
                            <a:pt x="26860" y="2074"/>
                            <a:pt x="26289" y="1851"/>
                            <a:pt x="25772" y="1789"/>
                          </a:cubicBezTo>
                          <a:cubicBezTo>
                            <a:pt x="25728" y="1784"/>
                            <a:pt x="25684" y="1782"/>
                            <a:pt x="25640" y="1782"/>
                          </a:cubicBezTo>
                          <a:cubicBezTo>
                            <a:pt x="25128" y="1782"/>
                            <a:pt x="24586" y="2065"/>
                            <a:pt x="24799" y="2574"/>
                          </a:cubicBezTo>
                          <a:cubicBezTo>
                            <a:pt x="24704" y="2561"/>
                            <a:pt x="24593" y="2549"/>
                            <a:pt x="24484" y="2549"/>
                          </a:cubicBezTo>
                          <a:cubicBezTo>
                            <a:pt x="24287" y="2549"/>
                            <a:pt x="24098" y="2587"/>
                            <a:pt x="24023" y="2725"/>
                          </a:cubicBezTo>
                          <a:cubicBezTo>
                            <a:pt x="23898" y="2957"/>
                            <a:pt x="24050" y="3100"/>
                            <a:pt x="24255" y="3145"/>
                          </a:cubicBezTo>
                          <a:cubicBezTo>
                            <a:pt x="24005" y="3385"/>
                            <a:pt x="23889" y="3751"/>
                            <a:pt x="23952" y="4099"/>
                          </a:cubicBezTo>
                          <a:cubicBezTo>
                            <a:pt x="23993" y="4315"/>
                            <a:pt x="24151" y="4488"/>
                            <a:pt x="24331" y="4488"/>
                          </a:cubicBezTo>
                          <a:cubicBezTo>
                            <a:pt x="24427" y="4488"/>
                            <a:pt x="24528" y="4440"/>
                            <a:pt x="24621" y="4322"/>
                          </a:cubicBezTo>
                          <a:cubicBezTo>
                            <a:pt x="24799" y="4081"/>
                            <a:pt x="24772" y="3626"/>
                            <a:pt x="24978" y="3448"/>
                          </a:cubicBezTo>
                          <a:cubicBezTo>
                            <a:pt x="25147" y="3617"/>
                            <a:pt x="25245" y="3796"/>
                            <a:pt x="25245" y="4054"/>
                          </a:cubicBezTo>
                          <a:cubicBezTo>
                            <a:pt x="25245" y="4242"/>
                            <a:pt x="25165" y="4474"/>
                            <a:pt x="25031" y="4634"/>
                          </a:cubicBezTo>
                          <a:cubicBezTo>
                            <a:pt x="24317" y="4973"/>
                            <a:pt x="23639" y="5393"/>
                            <a:pt x="22979" y="5821"/>
                          </a:cubicBezTo>
                          <a:cubicBezTo>
                            <a:pt x="21846" y="5241"/>
                            <a:pt x="20678" y="4625"/>
                            <a:pt x="19464" y="4242"/>
                          </a:cubicBezTo>
                          <a:cubicBezTo>
                            <a:pt x="19482" y="4197"/>
                            <a:pt x="19491" y="4153"/>
                            <a:pt x="19527" y="4099"/>
                          </a:cubicBezTo>
                          <a:cubicBezTo>
                            <a:pt x="19589" y="4001"/>
                            <a:pt x="19696" y="3938"/>
                            <a:pt x="19803" y="3903"/>
                          </a:cubicBezTo>
                          <a:cubicBezTo>
                            <a:pt x="19839" y="3938"/>
                            <a:pt x="19866" y="3974"/>
                            <a:pt x="19893" y="4010"/>
                          </a:cubicBezTo>
                          <a:cubicBezTo>
                            <a:pt x="20035" y="4206"/>
                            <a:pt x="20196" y="4331"/>
                            <a:pt x="20437" y="4376"/>
                          </a:cubicBezTo>
                          <a:cubicBezTo>
                            <a:pt x="20465" y="4381"/>
                            <a:pt x="20491" y="4383"/>
                            <a:pt x="20516" y="4383"/>
                          </a:cubicBezTo>
                          <a:cubicBezTo>
                            <a:pt x="20805" y="4383"/>
                            <a:pt x="20915" y="4068"/>
                            <a:pt x="20874" y="3814"/>
                          </a:cubicBezTo>
                          <a:cubicBezTo>
                            <a:pt x="20838" y="3591"/>
                            <a:pt x="20704" y="3475"/>
                            <a:pt x="20838" y="3341"/>
                          </a:cubicBezTo>
                          <a:cubicBezTo>
                            <a:pt x="20981" y="3216"/>
                            <a:pt x="20919" y="3020"/>
                            <a:pt x="20838" y="2868"/>
                          </a:cubicBezTo>
                          <a:cubicBezTo>
                            <a:pt x="20727" y="2659"/>
                            <a:pt x="20405" y="2483"/>
                            <a:pt x="20128" y="2483"/>
                          </a:cubicBezTo>
                          <a:cubicBezTo>
                            <a:pt x="20050" y="2483"/>
                            <a:pt x="19975" y="2497"/>
                            <a:pt x="19910" y="2529"/>
                          </a:cubicBezTo>
                          <a:cubicBezTo>
                            <a:pt x="19839" y="2172"/>
                            <a:pt x="19536" y="1833"/>
                            <a:pt x="19161" y="1789"/>
                          </a:cubicBezTo>
                          <a:cubicBezTo>
                            <a:pt x="19124" y="1785"/>
                            <a:pt x="19087" y="1784"/>
                            <a:pt x="19052" y="1784"/>
                          </a:cubicBezTo>
                          <a:cubicBezTo>
                            <a:pt x="18707" y="1784"/>
                            <a:pt x="18453" y="1936"/>
                            <a:pt x="18242" y="2154"/>
                          </a:cubicBezTo>
                          <a:cubicBezTo>
                            <a:pt x="18278" y="1860"/>
                            <a:pt x="18198" y="1574"/>
                            <a:pt x="17894" y="1351"/>
                          </a:cubicBezTo>
                          <a:cubicBezTo>
                            <a:pt x="17814" y="1289"/>
                            <a:pt x="17662" y="1271"/>
                            <a:pt x="17564" y="1244"/>
                          </a:cubicBezTo>
                          <a:cubicBezTo>
                            <a:pt x="17377" y="1191"/>
                            <a:pt x="17306" y="1209"/>
                            <a:pt x="17279" y="1128"/>
                          </a:cubicBezTo>
                          <a:cubicBezTo>
                            <a:pt x="17172" y="834"/>
                            <a:pt x="16993" y="575"/>
                            <a:pt x="16699" y="450"/>
                          </a:cubicBezTo>
                          <a:cubicBezTo>
                            <a:pt x="16593" y="412"/>
                            <a:pt x="16455" y="355"/>
                            <a:pt x="16328" y="355"/>
                          </a:cubicBezTo>
                          <a:cubicBezTo>
                            <a:pt x="16305" y="355"/>
                            <a:pt x="16283" y="357"/>
                            <a:pt x="16262" y="361"/>
                          </a:cubicBezTo>
                          <a:cubicBezTo>
                            <a:pt x="16153" y="378"/>
                            <a:pt x="16070" y="400"/>
                            <a:pt x="15995" y="400"/>
                          </a:cubicBezTo>
                          <a:cubicBezTo>
                            <a:pt x="15909" y="400"/>
                            <a:pt x="15834" y="371"/>
                            <a:pt x="15744" y="272"/>
                          </a:cubicBezTo>
                          <a:cubicBezTo>
                            <a:pt x="15570" y="71"/>
                            <a:pt x="15386" y="1"/>
                            <a:pt x="15158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98" name="Google Shape;6798;p21"/>
                    <p:cNvSpPr/>
                    <p:nvPr/>
                  </p:nvSpPr>
                  <p:spPr>
                    <a:xfrm>
                      <a:off x="3553318" y="3838158"/>
                      <a:ext cx="724975" cy="20151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8699" h="2418" extrusionOk="0">
                          <a:moveTo>
                            <a:pt x="8182" y="1"/>
                          </a:moveTo>
                          <a:cubicBezTo>
                            <a:pt x="6817" y="1"/>
                            <a:pt x="5424" y="208"/>
                            <a:pt x="4139" y="679"/>
                          </a:cubicBezTo>
                          <a:cubicBezTo>
                            <a:pt x="3524" y="910"/>
                            <a:pt x="2944" y="1232"/>
                            <a:pt x="2382" y="1580"/>
                          </a:cubicBezTo>
                          <a:cubicBezTo>
                            <a:pt x="1795" y="1944"/>
                            <a:pt x="1146" y="2376"/>
                            <a:pt x="445" y="2376"/>
                          </a:cubicBezTo>
                          <a:cubicBezTo>
                            <a:pt x="305" y="2376"/>
                            <a:pt x="162" y="2359"/>
                            <a:pt x="18" y="2320"/>
                          </a:cubicBezTo>
                          <a:cubicBezTo>
                            <a:pt x="9" y="2320"/>
                            <a:pt x="0" y="2338"/>
                            <a:pt x="9" y="2338"/>
                          </a:cubicBezTo>
                          <a:cubicBezTo>
                            <a:pt x="182" y="2393"/>
                            <a:pt x="353" y="2417"/>
                            <a:pt x="521" y="2417"/>
                          </a:cubicBezTo>
                          <a:cubicBezTo>
                            <a:pt x="926" y="2417"/>
                            <a:pt x="1317" y="2277"/>
                            <a:pt x="1695" y="2088"/>
                          </a:cubicBezTo>
                          <a:cubicBezTo>
                            <a:pt x="2355" y="1749"/>
                            <a:pt x="2962" y="1330"/>
                            <a:pt x="3622" y="1000"/>
                          </a:cubicBezTo>
                          <a:cubicBezTo>
                            <a:pt x="5183" y="241"/>
                            <a:pt x="6967" y="143"/>
                            <a:pt x="8662" y="63"/>
                          </a:cubicBezTo>
                          <a:cubicBezTo>
                            <a:pt x="8698" y="63"/>
                            <a:pt x="8698" y="18"/>
                            <a:pt x="8662" y="9"/>
                          </a:cubicBezTo>
                          <a:cubicBezTo>
                            <a:pt x="8503" y="4"/>
                            <a:pt x="8342" y="1"/>
                            <a:pt x="8182" y="1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  <p:sp>
                  <p:nvSpPr>
                    <p:cNvPr id="6799" name="Google Shape;6799;p21"/>
                    <p:cNvSpPr/>
                    <p:nvPr/>
                  </p:nvSpPr>
                  <p:spPr>
                    <a:xfrm>
                      <a:off x="3692329" y="3888579"/>
                      <a:ext cx="534459" cy="17001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13" h="2040" extrusionOk="0">
                          <a:moveTo>
                            <a:pt x="6378" y="0"/>
                          </a:moveTo>
                          <a:cubicBezTo>
                            <a:pt x="6375" y="0"/>
                            <a:pt x="6372" y="1"/>
                            <a:pt x="6370" y="2"/>
                          </a:cubicBezTo>
                          <a:cubicBezTo>
                            <a:pt x="5371" y="261"/>
                            <a:pt x="4300" y="305"/>
                            <a:pt x="3355" y="752"/>
                          </a:cubicBezTo>
                          <a:cubicBezTo>
                            <a:pt x="2240" y="1269"/>
                            <a:pt x="1303" y="1938"/>
                            <a:pt x="27" y="1992"/>
                          </a:cubicBezTo>
                          <a:cubicBezTo>
                            <a:pt x="0" y="2000"/>
                            <a:pt x="0" y="2036"/>
                            <a:pt x="27" y="2036"/>
                          </a:cubicBezTo>
                          <a:cubicBezTo>
                            <a:pt x="80" y="2038"/>
                            <a:pt x="131" y="2040"/>
                            <a:pt x="183" y="2040"/>
                          </a:cubicBezTo>
                          <a:cubicBezTo>
                            <a:pt x="1301" y="2040"/>
                            <a:pt x="2160" y="1496"/>
                            <a:pt x="3141" y="992"/>
                          </a:cubicBezTo>
                          <a:cubicBezTo>
                            <a:pt x="3801" y="653"/>
                            <a:pt x="4604" y="448"/>
                            <a:pt x="5344" y="359"/>
                          </a:cubicBezTo>
                          <a:cubicBezTo>
                            <a:pt x="5665" y="314"/>
                            <a:pt x="6183" y="323"/>
                            <a:pt x="6397" y="38"/>
                          </a:cubicBezTo>
                          <a:cubicBezTo>
                            <a:pt x="6412" y="22"/>
                            <a:pt x="6394" y="0"/>
                            <a:pt x="6378" y="0"/>
                          </a:cubicBezTo>
                          <a:close/>
                        </a:path>
                      </a:pathLst>
                    </a:custGeom>
                    <a:solidFill>
                      <a:schemeClr val="lt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400"/>
                    </a:p>
                  </p:txBody>
                </p:sp>
              </p:grpSp>
            </p:grpSp>
            <p:sp>
              <p:nvSpPr>
                <p:cNvPr id="6800" name="Google Shape;6800;p21"/>
                <p:cNvSpPr/>
                <p:nvPr/>
              </p:nvSpPr>
              <p:spPr>
                <a:xfrm flipH="1">
                  <a:off x="6926250" y="4707994"/>
                  <a:ext cx="86393" cy="405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1" h="545" extrusionOk="0">
                      <a:moveTo>
                        <a:pt x="982" y="0"/>
                      </a:moveTo>
                      <a:cubicBezTo>
                        <a:pt x="812" y="18"/>
                        <a:pt x="634" y="27"/>
                        <a:pt x="482" y="72"/>
                      </a:cubicBezTo>
                      <a:cubicBezTo>
                        <a:pt x="348" y="107"/>
                        <a:pt x="179" y="152"/>
                        <a:pt x="81" y="268"/>
                      </a:cubicBezTo>
                      <a:cubicBezTo>
                        <a:pt x="36" y="322"/>
                        <a:pt x="18" y="402"/>
                        <a:pt x="0" y="473"/>
                      </a:cubicBezTo>
                      <a:cubicBezTo>
                        <a:pt x="116" y="491"/>
                        <a:pt x="241" y="518"/>
                        <a:pt x="357" y="545"/>
                      </a:cubicBezTo>
                      <a:cubicBezTo>
                        <a:pt x="366" y="384"/>
                        <a:pt x="527" y="277"/>
                        <a:pt x="705" y="197"/>
                      </a:cubicBezTo>
                      <a:cubicBezTo>
                        <a:pt x="811" y="156"/>
                        <a:pt x="969" y="115"/>
                        <a:pt x="1118" y="115"/>
                      </a:cubicBezTo>
                      <a:cubicBezTo>
                        <a:pt x="1132" y="115"/>
                        <a:pt x="1146" y="116"/>
                        <a:pt x="1160" y="116"/>
                      </a:cubicBezTo>
                      <a:cubicBezTo>
                        <a:pt x="1107" y="72"/>
                        <a:pt x="1044" y="36"/>
                        <a:pt x="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01" name="Google Shape;6801;p21"/>
                <p:cNvSpPr/>
                <p:nvPr/>
              </p:nvSpPr>
              <p:spPr>
                <a:xfrm flipH="1">
                  <a:off x="6342785" y="5216452"/>
                  <a:ext cx="31253" cy="59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804" extrusionOk="0">
                      <a:moveTo>
                        <a:pt x="348" y="1"/>
                      </a:moveTo>
                      <a:cubicBezTo>
                        <a:pt x="223" y="45"/>
                        <a:pt x="107" y="179"/>
                        <a:pt x="63" y="286"/>
                      </a:cubicBezTo>
                      <a:cubicBezTo>
                        <a:pt x="0" y="438"/>
                        <a:pt x="18" y="590"/>
                        <a:pt x="63" y="741"/>
                      </a:cubicBezTo>
                      <a:cubicBezTo>
                        <a:pt x="63" y="741"/>
                        <a:pt x="63" y="750"/>
                        <a:pt x="54" y="759"/>
                      </a:cubicBezTo>
                      <a:cubicBezTo>
                        <a:pt x="143" y="768"/>
                        <a:pt x="223" y="786"/>
                        <a:pt x="304" y="804"/>
                      </a:cubicBezTo>
                      <a:cubicBezTo>
                        <a:pt x="268" y="759"/>
                        <a:pt x="250" y="706"/>
                        <a:pt x="250" y="652"/>
                      </a:cubicBezTo>
                      <a:cubicBezTo>
                        <a:pt x="268" y="483"/>
                        <a:pt x="304" y="242"/>
                        <a:pt x="420" y="108"/>
                      </a:cubicBezTo>
                      <a:cubicBezTo>
                        <a:pt x="393" y="72"/>
                        <a:pt x="366" y="37"/>
                        <a:pt x="34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02" name="Google Shape;6802;p21"/>
                <p:cNvSpPr/>
                <p:nvPr/>
              </p:nvSpPr>
              <p:spPr>
                <a:xfrm flipH="1">
                  <a:off x="7096876" y="4560584"/>
                  <a:ext cx="177325" cy="18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2490" extrusionOk="0">
                      <a:moveTo>
                        <a:pt x="462" y="0"/>
                      </a:moveTo>
                      <a:cubicBezTo>
                        <a:pt x="454" y="0"/>
                        <a:pt x="446" y="1"/>
                        <a:pt x="438" y="1"/>
                      </a:cubicBezTo>
                      <a:cubicBezTo>
                        <a:pt x="241" y="19"/>
                        <a:pt x="90" y="170"/>
                        <a:pt x="0" y="358"/>
                      </a:cubicBezTo>
                      <a:cubicBezTo>
                        <a:pt x="75" y="314"/>
                        <a:pt x="156" y="295"/>
                        <a:pt x="240" y="295"/>
                      </a:cubicBezTo>
                      <a:cubicBezTo>
                        <a:pt x="637" y="295"/>
                        <a:pt x="1096" y="722"/>
                        <a:pt x="1258" y="1009"/>
                      </a:cubicBezTo>
                      <a:cubicBezTo>
                        <a:pt x="1472" y="1401"/>
                        <a:pt x="1651" y="2079"/>
                        <a:pt x="1392" y="2490"/>
                      </a:cubicBezTo>
                      <a:cubicBezTo>
                        <a:pt x="1624" y="2445"/>
                        <a:pt x="1847" y="2410"/>
                        <a:pt x="2070" y="2392"/>
                      </a:cubicBezTo>
                      <a:cubicBezTo>
                        <a:pt x="2382" y="1482"/>
                        <a:pt x="1936" y="572"/>
                        <a:pt x="1044" y="179"/>
                      </a:cubicBezTo>
                      <a:cubicBezTo>
                        <a:pt x="881" y="102"/>
                        <a:pt x="661" y="0"/>
                        <a:pt x="46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03" name="Google Shape;6803;p21"/>
                <p:cNvSpPr/>
                <p:nvPr/>
              </p:nvSpPr>
              <p:spPr>
                <a:xfrm flipH="1">
                  <a:off x="6493470" y="5196584"/>
                  <a:ext cx="36611" cy="53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" h="714" extrusionOk="0">
                      <a:moveTo>
                        <a:pt x="322" y="0"/>
                      </a:moveTo>
                      <a:cubicBezTo>
                        <a:pt x="277" y="0"/>
                        <a:pt x="233" y="0"/>
                        <a:pt x="188" y="27"/>
                      </a:cubicBezTo>
                      <a:cubicBezTo>
                        <a:pt x="197" y="36"/>
                        <a:pt x="197" y="45"/>
                        <a:pt x="197" y="54"/>
                      </a:cubicBezTo>
                      <a:cubicBezTo>
                        <a:pt x="206" y="259"/>
                        <a:pt x="161" y="562"/>
                        <a:pt x="1" y="714"/>
                      </a:cubicBezTo>
                      <a:cubicBezTo>
                        <a:pt x="135" y="678"/>
                        <a:pt x="251" y="625"/>
                        <a:pt x="358" y="518"/>
                      </a:cubicBezTo>
                      <a:cubicBezTo>
                        <a:pt x="492" y="366"/>
                        <a:pt x="465" y="134"/>
                        <a:pt x="3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04" name="Google Shape;6804;p21"/>
                <p:cNvSpPr/>
                <p:nvPr/>
              </p:nvSpPr>
              <p:spPr>
                <a:xfrm flipH="1">
                  <a:off x="6457603" y="5197923"/>
                  <a:ext cx="54544" cy="5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3" h="786" extrusionOk="0">
                      <a:moveTo>
                        <a:pt x="152" y="0"/>
                      </a:moveTo>
                      <a:lnTo>
                        <a:pt x="152" y="0"/>
                      </a:lnTo>
                      <a:cubicBezTo>
                        <a:pt x="268" y="116"/>
                        <a:pt x="322" y="312"/>
                        <a:pt x="251" y="464"/>
                      </a:cubicBezTo>
                      <a:cubicBezTo>
                        <a:pt x="206" y="571"/>
                        <a:pt x="117" y="669"/>
                        <a:pt x="1" y="732"/>
                      </a:cubicBezTo>
                      <a:cubicBezTo>
                        <a:pt x="179" y="740"/>
                        <a:pt x="358" y="758"/>
                        <a:pt x="536" y="785"/>
                      </a:cubicBezTo>
                      <a:cubicBezTo>
                        <a:pt x="634" y="616"/>
                        <a:pt x="732" y="410"/>
                        <a:pt x="563" y="250"/>
                      </a:cubicBezTo>
                      <a:cubicBezTo>
                        <a:pt x="491" y="187"/>
                        <a:pt x="411" y="134"/>
                        <a:pt x="331" y="80"/>
                      </a:cubicBezTo>
                      <a:cubicBezTo>
                        <a:pt x="277" y="54"/>
                        <a:pt x="215" y="18"/>
                        <a:pt x="15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05" name="Google Shape;6805;p21"/>
                <p:cNvSpPr/>
                <p:nvPr/>
              </p:nvSpPr>
              <p:spPr>
                <a:xfrm flipH="1">
                  <a:off x="6908391" y="4725779"/>
                  <a:ext cx="67790" cy="347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467" extrusionOk="0">
                      <a:moveTo>
                        <a:pt x="791" y="0"/>
                      </a:moveTo>
                      <a:cubicBezTo>
                        <a:pt x="728" y="0"/>
                        <a:pt x="661" y="21"/>
                        <a:pt x="608" y="29"/>
                      </a:cubicBezTo>
                      <a:cubicBezTo>
                        <a:pt x="518" y="38"/>
                        <a:pt x="420" y="47"/>
                        <a:pt x="322" y="83"/>
                      </a:cubicBezTo>
                      <a:cubicBezTo>
                        <a:pt x="170" y="136"/>
                        <a:pt x="54" y="207"/>
                        <a:pt x="1" y="332"/>
                      </a:cubicBezTo>
                      <a:cubicBezTo>
                        <a:pt x="170" y="377"/>
                        <a:pt x="331" y="413"/>
                        <a:pt x="492" y="466"/>
                      </a:cubicBezTo>
                      <a:cubicBezTo>
                        <a:pt x="501" y="439"/>
                        <a:pt x="509" y="413"/>
                        <a:pt x="518" y="386"/>
                      </a:cubicBezTo>
                      <a:cubicBezTo>
                        <a:pt x="608" y="234"/>
                        <a:pt x="741" y="136"/>
                        <a:pt x="911" y="91"/>
                      </a:cubicBezTo>
                      <a:cubicBezTo>
                        <a:pt x="875" y="56"/>
                        <a:pt x="848" y="29"/>
                        <a:pt x="822" y="2"/>
                      </a:cubicBezTo>
                      <a:cubicBezTo>
                        <a:pt x="812" y="1"/>
                        <a:pt x="802" y="0"/>
                        <a:pt x="7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06" name="Google Shape;6806;p21"/>
                <p:cNvSpPr/>
                <p:nvPr/>
              </p:nvSpPr>
              <p:spPr>
                <a:xfrm flipH="1">
                  <a:off x="7169279" y="4587744"/>
                  <a:ext cx="112214" cy="169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8" h="2277" extrusionOk="0">
                      <a:moveTo>
                        <a:pt x="272" y="1"/>
                      </a:moveTo>
                      <a:cubicBezTo>
                        <a:pt x="207" y="1"/>
                        <a:pt x="143" y="12"/>
                        <a:pt x="81" y="37"/>
                      </a:cubicBezTo>
                      <a:cubicBezTo>
                        <a:pt x="45" y="109"/>
                        <a:pt x="18" y="180"/>
                        <a:pt x="0" y="260"/>
                      </a:cubicBezTo>
                      <a:cubicBezTo>
                        <a:pt x="464" y="350"/>
                        <a:pt x="955" y="680"/>
                        <a:pt x="1035" y="1161"/>
                      </a:cubicBezTo>
                      <a:cubicBezTo>
                        <a:pt x="1098" y="1518"/>
                        <a:pt x="1151" y="1973"/>
                        <a:pt x="937" y="2277"/>
                      </a:cubicBezTo>
                      <a:cubicBezTo>
                        <a:pt x="1089" y="2223"/>
                        <a:pt x="1249" y="2178"/>
                        <a:pt x="1410" y="2143"/>
                      </a:cubicBezTo>
                      <a:cubicBezTo>
                        <a:pt x="1508" y="1732"/>
                        <a:pt x="1445" y="1268"/>
                        <a:pt x="1312" y="876"/>
                      </a:cubicBezTo>
                      <a:cubicBezTo>
                        <a:pt x="1195" y="526"/>
                        <a:pt x="713" y="1"/>
                        <a:pt x="27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07" name="Google Shape;6807;p21"/>
                <p:cNvSpPr/>
                <p:nvPr/>
              </p:nvSpPr>
              <p:spPr>
                <a:xfrm flipH="1">
                  <a:off x="6801457" y="4928031"/>
                  <a:ext cx="782744" cy="248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9" h="3333" extrusionOk="0">
                      <a:moveTo>
                        <a:pt x="7899" y="0"/>
                      </a:moveTo>
                      <a:cubicBezTo>
                        <a:pt x="7007" y="0"/>
                        <a:pt x="6104" y="261"/>
                        <a:pt x="5290" y="585"/>
                      </a:cubicBezTo>
                      <a:cubicBezTo>
                        <a:pt x="4693" y="826"/>
                        <a:pt x="4149" y="1093"/>
                        <a:pt x="3595" y="1432"/>
                      </a:cubicBezTo>
                      <a:cubicBezTo>
                        <a:pt x="3158" y="1691"/>
                        <a:pt x="2730" y="1959"/>
                        <a:pt x="2275" y="2191"/>
                      </a:cubicBezTo>
                      <a:cubicBezTo>
                        <a:pt x="1838" y="2414"/>
                        <a:pt x="1392" y="2592"/>
                        <a:pt x="946" y="2788"/>
                      </a:cubicBezTo>
                      <a:cubicBezTo>
                        <a:pt x="643" y="2913"/>
                        <a:pt x="330" y="3065"/>
                        <a:pt x="0" y="3110"/>
                      </a:cubicBezTo>
                      <a:cubicBezTo>
                        <a:pt x="98" y="3181"/>
                        <a:pt x="197" y="3261"/>
                        <a:pt x="295" y="3333"/>
                      </a:cubicBezTo>
                      <a:cubicBezTo>
                        <a:pt x="1365" y="3047"/>
                        <a:pt x="2427" y="2673"/>
                        <a:pt x="3426" y="2191"/>
                      </a:cubicBezTo>
                      <a:cubicBezTo>
                        <a:pt x="4238" y="1807"/>
                        <a:pt x="5014" y="1370"/>
                        <a:pt x="5835" y="1022"/>
                      </a:cubicBezTo>
                      <a:cubicBezTo>
                        <a:pt x="6463" y="753"/>
                        <a:pt x="7230" y="584"/>
                        <a:pt x="7946" y="584"/>
                      </a:cubicBezTo>
                      <a:cubicBezTo>
                        <a:pt x="8083" y="584"/>
                        <a:pt x="8218" y="590"/>
                        <a:pt x="8350" y="603"/>
                      </a:cubicBezTo>
                      <a:cubicBezTo>
                        <a:pt x="8903" y="656"/>
                        <a:pt x="9448" y="835"/>
                        <a:pt x="9992" y="933"/>
                      </a:cubicBezTo>
                      <a:cubicBezTo>
                        <a:pt x="10170" y="799"/>
                        <a:pt x="10340" y="665"/>
                        <a:pt x="10518" y="540"/>
                      </a:cubicBezTo>
                      <a:cubicBezTo>
                        <a:pt x="9965" y="380"/>
                        <a:pt x="9385" y="237"/>
                        <a:pt x="8823" y="103"/>
                      </a:cubicBezTo>
                      <a:cubicBezTo>
                        <a:pt x="8519" y="32"/>
                        <a:pt x="8210" y="0"/>
                        <a:pt x="789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08" name="Google Shape;6808;p21"/>
                <p:cNvSpPr/>
                <p:nvPr/>
              </p:nvSpPr>
              <p:spPr>
                <a:xfrm flipH="1">
                  <a:off x="7201797" y="4609770"/>
                  <a:ext cx="81035" cy="161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" h="2177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0" y="178"/>
                      </a:cubicBezTo>
                      <a:cubicBezTo>
                        <a:pt x="0" y="214"/>
                        <a:pt x="0" y="259"/>
                        <a:pt x="0" y="294"/>
                      </a:cubicBezTo>
                      <a:cubicBezTo>
                        <a:pt x="384" y="535"/>
                        <a:pt x="571" y="1035"/>
                        <a:pt x="562" y="1472"/>
                      </a:cubicBezTo>
                      <a:cubicBezTo>
                        <a:pt x="562" y="1633"/>
                        <a:pt x="554" y="1963"/>
                        <a:pt x="446" y="2177"/>
                      </a:cubicBezTo>
                      <a:cubicBezTo>
                        <a:pt x="491" y="2159"/>
                        <a:pt x="545" y="2132"/>
                        <a:pt x="589" y="2114"/>
                      </a:cubicBezTo>
                      <a:cubicBezTo>
                        <a:pt x="670" y="2079"/>
                        <a:pt x="759" y="2052"/>
                        <a:pt x="839" y="2016"/>
                      </a:cubicBezTo>
                      <a:cubicBezTo>
                        <a:pt x="1089" y="1187"/>
                        <a:pt x="955" y="277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09" name="Google Shape;6809;p21"/>
                <p:cNvSpPr/>
                <p:nvPr/>
              </p:nvSpPr>
              <p:spPr>
                <a:xfrm flipH="1">
                  <a:off x="6474867" y="4698023"/>
                  <a:ext cx="42564" cy="877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179" extrusionOk="0">
                      <a:moveTo>
                        <a:pt x="170" y="1"/>
                      </a:moveTo>
                      <a:cubicBezTo>
                        <a:pt x="152" y="1"/>
                        <a:pt x="134" y="9"/>
                        <a:pt x="116" y="9"/>
                      </a:cubicBezTo>
                      <a:cubicBezTo>
                        <a:pt x="72" y="18"/>
                        <a:pt x="36" y="36"/>
                        <a:pt x="0" y="54"/>
                      </a:cubicBezTo>
                      <a:cubicBezTo>
                        <a:pt x="250" y="277"/>
                        <a:pt x="357" y="509"/>
                        <a:pt x="339" y="857"/>
                      </a:cubicBezTo>
                      <a:cubicBezTo>
                        <a:pt x="330" y="955"/>
                        <a:pt x="286" y="1080"/>
                        <a:pt x="206" y="1178"/>
                      </a:cubicBezTo>
                      <a:cubicBezTo>
                        <a:pt x="250" y="1160"/>
                        <a:pt x="286" y="1142"/>
                        <a:pt x="322" y="1134"/>
                      </a:cubicBezTo>
                      <a:cubicBezTo>
                        <a:pt x="402" y="1000"/>
                        <a:pt x="455" y="803"/>
                        <a:pt x="482" y="723"/>
                      </a:cubicBezTo>
                      <a:cubicBezTo>
                        <a:pt x="571" y="438"/>
                        <a:pt x="438" y="125"/>
                        <a:pt x="1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10" name="Google Shape;6810;p21"/>
                <p:cNvSpPr/>
                <p:nvPr/>
              </p:nvSpPr>
              <p:spPr>
                <a:xfrm flipH="1">
                  <a:off x="6315550" y="5229102"/>
                  <a:ext cx="30584" cy="5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" h="741" extrusionOk="0">
                      <a:moveTo>
                        <a:pt x="116" y="0"/>
                      </a:moveTo>
                      <a:cubicBezTo>
                        <a:pt x="36" y="116"/>
                        <a:pt x="0" y="313"/>
                        <a:pt x="0" y="429"/>
                      </a:cubicBezTo>
                      <a:cubicBezTo>
                        <a:pt x="0" y="509"/>
                        <a:pt x="45" y="598"/>
                        <a:pt x="107" y="678"/>
                      </a:cubicBezTo>
                      <a:cubicBezTo>
                        <a:pt x="214" y="696"/>
                        <a:pt x="312" y="723"/>
                        <a:pt x="410" y="741"/>
                      </a:cubicBezTo>
                      <a:cubicBezTo>
                        <a:pt x="357" y="678"/>
                        <a:pt x="312" y="616"/>
                        <a:pt x="286" y="545"/>
                      </a:cubicBezTo>
                      <a:cubicBezTo>
                        <a:pt x="214" y="402"/>
                        <a:pt x="232" y="250"/>
                        <a:pt x="286" y="107"/>
                      </a:cubicBezTo>
                      <a:cubicBezTo>
                        <a:pt x="223" y="81"/>
                        <a:pt x="170" y="45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11" name="Google Shape;6811;p21"/>
                <p:cNvSpPr/>
                <p:nvPr/>
              </p:nvSpPr>
              <p:spPr>
                <a:xfrm flipH="1">
                  <a:off x="6316220" y="4593771"/>
                  <a:ext cx="57149" cy="15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2044" extrusionOk="0">
                      <a:moveTo>
                        <a:pt x="36" y="1"/>
                      </a:moveTo>
                      <a:lnTo>
                        <a:pt x="36" y="1"/>
                      </a:lnTo>
                      <a:cubicBezTo>
                        <a:pt x="152" y="162"/>
                        <a:pt x="241" y="331"/>
                        <a:pt x="286" y="483"/>
                      </a:cubicBezTo>
                      <a:cubicBezTo>
                        <a:pt x="393" y="938"/>
                        <a:pt x="420" y="1696"/>
                        <a:pt x="0" y="2044"/>
                      </a:cubicBezTo>
                      <a:cubicBezTo>
                        <a:pt x="116" y="2026"/>
                        <a:pt x="241" y="2017"/>
                        <a:pt x="366" y="1999"/>
                      </a:cubicBezTo>
                      <a:cubicBezTo>
                        <a:pt x="428" y="1999"/>
                        <a:pt x="500" y="1990"/>
                        <a:pt x="571" y="1990"/>
                      </a:cubicBezTo>
                      <a:cubicBezTo>
                        <a:pt x="767" y="1393"/>
                        <a:pt x="500" y="527"/>
                        <a:pt x="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12" name="Google Shape;6812;p21"/>
                <p:cNvSpPr/>
                <p:nvPr/>
              </p:nvSpPr>
              <p:spPr>
                <a:xfrm flipH="1">
                  <a:off x="6442348" y="4696981"/>
                  <a:ext cx="56479" cy="78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9" h="1059" extrusionOk="0">
                      <a:moveTo>
                        <a:pt x="100" y="0"/>
                      </a:moveTo>
                      <a:cubicBezTo>
                        <a:pt x="67" y="0"/>
                        <a:pt x="33" y="2"/>
                        <a:pt x="0" y="6"/>
                      </a:cubicBezTo>
                      <a:cubicBezTo>
                        <a:pt x="250" y="122"/>
                        <a:pt x="384" y="389"/>
                        <a:pt x="393" y="666"/>
                      </a:cubicBezTo>
                      <a:cubicBezTo>
                        <a:pt x="393" y="764"/>
                        <a:pt x="348" y="924"/>
                        <a:pt x="277" y="1058"/>
                      </a:cubicBezTo>
                      <a:cubicBezTo>
                        <a:pt x="411" y="1005"/>
                        <a:pt x="553" y="951"/>
                        <a:pt x="696" y="907"/>
                      </a:cubicBezTo>
                      <a:cubicBezTo>
                        <a:pt x="723" y="621"/>
                        <a:pt x="758" y="238"/>
                        <a:pt x="482" y="95"/>
                      </a:cubicBezTo>
                      <a:cubicBezTo>
                        <a:pt x="367" y="30"/>
                        <a:pt x="235" y="0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13" name="Google Shape;6813;p21"/>
                <p:cNvSpPr/>
                <p:nvPr/>
              </p:nvSpPr>
              <p:spPr>
                <a:xfrm flipH="1">
                  <a:off x="7361114" y="5387079"/>
                  <a:ext cx="17338" cy="15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" h="210" extrusionOk="0">
                      <a:moveTo>
                        <a:pt x="81" y="1"/>
                      </a:moveTo>
                      <a:cubicBezTo>
                        <a:pt x="36" y="54"/>
                        <a:pt x="1" y="143"/>
                        <a:pt x="54" y="188"/>
                      </a:cubicBezTo>
                      <a:cubicBezTo>
                        <a:pt x="70" y="203"/>
                        <a:pt x="87" y="210"/>
                        <a:pt x="105" y="210"/>
                      </a:cubicBezTo>
                      <a:cubicBezTo>
                        <a:pt x="149" y="210"/>
                        <a:pt x="193" y="170"/>
                        <a:pt x="206" y="125"/>
                      </a:cubicBezTo>
                      <a:cubicBezTo>
                        <a:pt x="215" y="90"/>
                        <a:pt x="233" y="45"/>
                        <a:pt x="188" y="27"/>
                      </a:cubicBezTo>
                      <a:cubicBezTo>
                        <a:pt x="161" y="9"/>
                        <a:pt x="126" y="9"/>
                        <a:pt x="9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14" name="Google Shape;6814;p21"/>
                <p:cNvSpPr/>
                <p:nvPr/>
              </p:nvSpPr>
              <p:spPr>
                <a:xfrm flipH="1">
                  <a:off x="6964123" y="5262588"/>
                  <a:ext cx="457488" cy="64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8" h="861" extrusionOk="0">
                      <a:moveTo>
                        <a:pt x="1957" y="0"/>
                      </a:moveTo>
                      <a:cubicBezTo>
                        <a:pt x="1817" y="0"/>
                        <a:pt x="1677" y="5"/>
                        <a:pt x="1535" y="14"/>
                      </a:cubicBezTo>
                      <a:cubicBezTo>
                        <a:pt x="1187" y="41"/>
                        <a:pt x="857" y="86"/>
                        <a:pt x="518" y="166"/>
                      </a:cubicBezTo>
                      <a:cubicBezTo>
                        <a:pt x="349" y="210"/>
                        <a:pt x="170" y="264"/>
                        <a:pt x="1" y="300"/>
                      </a:cubicBezTo>
                      <a:cubicBezTo>
                        <a:pt x="126" y="389"/>
                        <a:pt x="251" y="478"/>
                        <a:pt x="385" y="558"/>
                      </a:cubicBezTo>
                      <a:cubicBezTo>
                        <a:pt x="701" y="396"/>
                        <a:pt x="1061" y="389"/>
                        <a:pt x="1419" y="389"/>
                      </a:cubicBezTo>
                      <a:cubicBezTo>
                        <a:pt x="1455" y="389"/>
                        <a:pt x="1491" y="389"/>
                        <a:pt x="1526" y="389"/>
                      </a:cubicBezTo>
                      <a:cubicBezTo>
                        <a:pt x="1606" y="388"/>
                        <a:pt x="1686" y="387"/>
                        <a:pt x="1765" y="387"/>
                      </a:cubicBezTo>
                      <a:cubicBezTo>
                        <a:pt x="2199" y="387"/>
                        <a:pt x="2623" y="409"/>
                        <a:pt x="3061" y="469"/>
                      </a:cubicBezTo>
                      <a:cubicBezTo>
                        <a:pt x="3605" y="541"/>
                        <a:pt x="4140" y="639"/>
                        <a:pt x="4676" y="719"/>
                      </a:cubicBezTo>
                      <a:cubicBezTo>
                        <a:pt x="4909" y="752"/>
                        <a:pt x="5313" y="861"/>
                        <a:pt x="5651" y="861"/>
                      </a:cubicBezTo>
                      <a:cubicBezTo>
                        <a:pt x="5764" y="861"/>
                        <a:pt x="5870" y="849"/>
                        <a:pt x="5960" y="817"/>
                      </a:cubicBezTo>
                      <a:lnTo>
                        <a:pt x="5987" y="808"/>
                      </a:lnTo>
                      <a:cubicBezTo>
                        <a:pt x="6005" y="808"/>
                        <a:pt x="6023" y="799"/>
                        <a:pt x="6049" y="781"/>
                      </a:cubicBezTo>
                      <a:lnTo>
                        <a:pt x="6058" y="781"/>
                      </a:lnTo>
                      <a:cubicBezTo>
                        <a:pt x="6085" y="773"/>
                        <a:pt x="6121" y="764"/>
                        <a:pt x="6148" y="755"/>
                      </a:cubicBezTo>
                      <a:cubicBezTo>
                        <a:pt x="6085" y="755"/>
                        <a:pt x="6023" y="746"/>
                        <a:pt x="5978" y="737"/>
                      </a:cubicBezTo>
                      <a:cubicBezTo>
                        <a:pt x="5273" y="603"/>
                        <a:pt x="4595" y="389"/>
                        <a:pt x="3891" y="237"/>
                      </a:cubicBezTo>
                      <a:cubicBezTo>
                        <a:pt x="3244" y="98"/>
                        <a:pt x="2609" y="0"/>
                        <a:pt x="19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15" name="Google Shape;6815;p21"/>
                <p:cNvSpPr/>
                <p:nvPr/>
              </p:nvSpPr>
              <p:spPr>
                <a:xfrm flipH="1">
                  <a:off x="6222603" y="5439391"/>
                  <a:ext cx="1313156" cy="189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47" h="2541" extrusionOk="0">
                      <a:moveTo>
                        <a:pt x="13150" y="0"/>
                      </a:moveTo>
                      <a:cubicBezTo>
                        <a:pt x="12814" y="0"/>
                        <a:pt x="12478" y="19"/>
                        <a:pt x="12142" y="65"/>
                      </a:cubicBezTo>
                      <a:cubicBezTo>
                        <a:pt x="11116" y="199"/>
                        <a:pt x="10117" y="466"/>
                        <a:pt x="9100" y="689"/>
                      </a:cubicBezTo>
                      <a:cubicBezTo>
                        <a:pt x="7637" y="1001"/>
                        <a:pt x="6165" y="1260"/>
                        <a:pt x="4684" y="1501"/>
                      </a:cubicBezTo>
                      <a:cubicBezTo>
                        <a:pt x="3756" y="1662"/>
                        <a:pt x="2837" y="1849"/>
                        <a:pt x="1901" y="1902"/>
                      </a:cubicBezTo>
                      <a:cubicBezTo>
                        <a:pt x="1771" y="1909"/>
                        <a:pt x="1644" y="1913"/>
                        <a:pt x="1519" y="1913"/>
                      </a:cubicBezTo>
                      <a:cubicBezTo>
                        <a:pt x="1002" y="1913"/>
                        <a:pt x="510" y="1858"/>
                        <a:pt x="1" y="1786"/>
                      </a:cubicBezTo>
                      <a:lnTo>
                        <a:pt x="1" y="1786"/>
                      </a:lnTo>
                      <a:cubicBezTo>
                        <a:pt x="411" y="1992"/>
                        <a:pt x="821" y="2188"/>
                        <a:pt x="1249" y="2366"/>
                      </a:cubicBezTo>
                      <a:cubicBezTo>
                        <a:pt x="1615" y="2429"/>
                        <a:pt x="1999" y="2438"/>
                        <a:pt x="2347" y="2473"/>
                      </a:cubicBezTo>
                      <a:cubicBezTo>
                        <a:pt x="2840" y="2515"/>
                        <a:pt x="3333" y="2540"/>
                        <a:pt x="3827" y="2540"/>
                      </a:cubicBezTo>
                      <a:cubicBezTo>
                        <a:pt x="4083" y="2540"/>
                        <a:pt x="4339" y="2533"/>
                        <a:pt x="4595" y="2518"/>
                      </a:cubicBezTo>
                      <a:cubicBezTo>
                        <a:pt x="5879" y="2456"/>
                        <a:pt x="7137" y="2027"/>
                        <a:pt x="8368" y="1679"/>
                      </a:cubicBezTo>
                      <a:cubicBezTo>
                        <a:pt x="10764" y="990"/>
                        <a:pt x="13245" y="442"/>
                        <a:pt x="15739" y="442"/>
                      </a:cubicBezTo>
                      <a:cubicBezTo>
                        <a:pt x="16374" y="442"/>
                        <a:pt x="17010" y="477"/>
                        <a:pt x="17646" y="555"/>
                      </a:cubicBezTo>
                      <a:cubicBezTo>
                        <a:pt x="17058" y="466"/>
                        <a:pt x="16478" y="359"/>
                        <a:pt x="15889" y="279"/>
                      </a:cubicBezTo>
                      <a:cubicBezTo>
                        <a:pt x="14982" y="142"/>
                        <a:pt x="14066" y="0"/>
                        <a:pt x="131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816" name="Google Shape;6816;p21"/>
                <p:cNvGrpSpPr/>
                <p:nvPr/>
              </p:nvGrpSpPr>
              <p:grpSpPr>
                <a:xfrm flipH="1">
                  <a:off x="5736704" y="4460351"/>
                  <a:ext cx="2255126" cy="1072873"/>
                  <a:chOff x="1566186" y="3119918"/>
                  <a:chExt cx="2525703" cy="1201600"/>
                </a:xfrm>
              </p:grpSpPr>
              <p:sp>
                <p:nvSpPr>
                  <p:cNvPr id="6817" name="Google Shape;6817;p21"/>
                  <p:cNvSpPr/>
                  <p:nvPr/>
                </p:nvSpPr>
                <p:spPr>
                  <a:xfrm>
                    <a:off x="3084394" y="3840478"/>
                    <a:ext cx="430534" cy="1880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66" h="2257" extrusionOk="0">
                        <a:moveTo>
                          <a:pt x="973" y="1"/>
                        </a:moveTo>
                        <a:cubicBezTo>
                          <a:pt x="764" y="1"/>
                          <a:pt x="549" y="80"/>
                          <a:pt x="402" y="213"/>
                        </a:cubicBezTo>
                        <a:cubicBezTo>
                          <a:pt x="291" y="316"/>
                          <a:pt x="48" y="697"/>
                          <a:pt x="366" y="697"/>
                        </a:cubicBezTo>
                        <a:cubicBezTo>
                          <a:pt x="380" y="697"/>
                          <a:pt x="395" y="697"/>
                          <a:pt x="411" y="695"/>
                        </a:cubicBezTo>
                        <a:cubicBezTo>
                          <a:pt x="518" y="686"/>
                          <a:pt x="625" y="668"/>
                          <a:pt x="732" y="633"/>
                        </a:cubicBezTo>
                        <a:cubicBezTo>
                          <a:pt x="740" y="630"/>
                          <a:pt x="748" y="629"/>
                          <a:pt x="755" y="629"/>
                        </a:cubicBezTo>
                        <a:cubicBezTo>
                          <a:pt x="830" y="629"/>
                          <a:pt x="868" y="744"/>
                          <a:pt x="795" y="784"/>
                        </a:cubicBezTo>
                        <a:cubicBezTo>
                          <a:pt x="786" y="784"/>
                          <a:pt x="777" y="784"/>
                          <a:pt x="777" y="793"/>
                        </a:cubicBezTo>
                        <a:cubicBezTo>
                          <a:pt x="580" y="874"/>
                          <a:pt x="357" y="945"/>
                          <a:pt x="170" y="1052"/>
                        </a:cubicBezTo>
                        <a:cubicBezTo>
                          <a:pt x="18" y="1150"/>
                          <a:pt x="1" y="1409"/>
                          <a:pt x="206" y="1453"/>
                        </a:cubicBezTo>
                        <a:cubicBezTo>
                          <a:pt x="264" y="1463"/>
                          <a:pt x="323" y="1470"/>
                          <a:pt x="383" y="1470"/>
                        </a:cubicBezTo>
                        <a:cubicBezTo>
                          <a:pt x="433" y="1470"/>
                          <a:pt x="483" y="1465"/>
                          <a:pt x="536" y="1453"/>
                        </a:cubicBezTo>
                        <a:cubicBezTo>
                          <a:pt x="652" y="1436"/>
                          <a:pt x="759" y="1409"/>
                          <a:pt x="884" y="1391"/>
                        </a:cubicBezTo>
                        <a:lnTo>
                          <a:pt x="893" y="1391"/>
                        </a:lnTo>
                        <a:cubicBezTo>
                          <a:pt x="895" y="1388"/>
                          <a:pt x="899" y="1387"/>
                          <a:pt x="904" y="1387"/>
                        </a:cubicBezTo>
                        <a:cubicBezTo>
                          <a:pt x="916" y="1387"/>
                          <a:pt x="931" y="1394"/>
                          <a:pt x="937" y="1400"/>
                        </a:cubicBezTo>
                        <a:cubicBezTo>
                          <a:pt x="1007" y="1475"/>
                          <a:pt x="1070" y="1505"/>
                          <a:pt x="1129" y="1505"/>
                        </a:cubicBezTo>
                        <a:cubicBezTo>
                          <a:pt x="1350" y="1505"/>
                          <a:pt x="1511" y="1088"/>
                          <a:pt x="1722" y="1088"/>
                        </a:cubicBezTo>
                        <a:cubicBezTo>
                          <a:pt x="1865" y="1088"/>
                          <a:pt x="2079" y="1248"/>
                          <a:pt x="2195" y="1328"/>
                        </a:cubicBezTo>
                        <a:cubicBezTo>
                          <a:pt x="2463" y="1516"/>
                          <a:pt x="2507" y="1828"/>
                          <a:pt x="2311" y="2060"/>
                        </a:cubicBezTo>
                        <a:cubicBezTo>
                          <a:pt x="2721" y="2114"/>
                          <a:pt x="3123" y="2185"/>
                          <a:pt x="3524" y="2256"/>
                        </a:cubicBezTo>
                        <a:cubicBezTo>
                          <a:pt x="3391" y="2114"/>
                          <a:pt x="3346" y="1891"/>
                          <a:pt x="3462" y="1703"/>
                        </a:cubicBezTo>
                        <a:cubicBezTo>
                          <a:pt x="3551" y="1578"/>
                          <a:pt x="3676" y="1462"/>
                          <a:pt x="3819" y="1418"/>
                        </a:cubicBezTo>
                        <a:cubicBezTo>
                          <a:pt x="3810" y="1391"/>
                          <a:pt x="3801" y="1364"/>
                          <a:pt x="3801" y="1337"/>
                        </a:cubicBezTo>
                        <a:cubicBezTo>
                          <a:pt x="3794" y="1310"/>
                          <a:pt x="3814" y="1287"/>
                          <a:pt x="3836" y="1287"/>
                        </a:cubicBezTo>
                        <a:cubicBezTo>
                          <a:pt x="3842" y="1287"/>
                          <a:pt x="3849" y="1289"/>
                          <a:pt x="3854" y="1293"/>
                        </a:cubicBezTo>
                        <a:cubicBezTo>
                          <a:pt x="3961" y="1355"/>
                          <a:pt x="3988" y="1471"/>
                          <a:pt x="4095" y="1552"/>
                        </a:cubicBezTo>
                        <a:cubicBezTo>
                          <a:pt x="4149" y="1596"/>
                          <a:pt x="4202" y="1623"/>
                          <a:pt x="4256" y="1650"/>
                        </a:cubicBezTo>
                        <a:cubicBezTo>
                          <a:pt x="4261" y="1647"/>
                          <a:pt x="4265" y="1646"/>
                          <a:pt x="4270" y="1646"/>
                        </a:cubicBezTo>
                        <a:cubicBezTo>
                          <a:pt x="4282" y="1646"/>
                          <a:pt x="4292" y="1654"/>
                          <a:pt x="4292" y="1667"/>
                        </a:cubicBezTo>
                        <a:cubicBezTo>
                          <a:pt x="4349" y="1687"/>
                          <a:pt x="4405" y="1696"/>
                          <a:pt x="4461" y="1696"/>
                        </a:cubicBezTo>
                        <a:cubicBezTo>
                          <a:pt x="4587" y="1696"/>
                          <a:pt x="4709" y="1645"/>
                          <a:pt x="4827" y="1534"/>
                        </a:cubicBezTo>
                        <a:cubicBezTo>
                          <a:pt x="5166" y="1186"/>
                          <a:pt x="4871" y="865"/>
                          <a:pt x="4488" y="865"/>
                        </a:cubicBezTo>
                        <a:cubicBezTo>
                          <a:pt x="4452" y="865"/>
                          <a:pt x="4416" y="838"/>
                          <a:pt x="4416" y="793"/>
                        </a:cubicBezTo>
                        <a:cubicBezTo>
                          <a:pt x="4427" y="651"/>
                          <a:pt x="4331" y="586"/>
                          <a:pt x="4217" y="586"/>
                        </a:cubicBezTo>
                        <a:cubicBezTo>
                          <a:pt x="4146" y="586"/>
                          <a:pt x="4068" y="611"/>
                          <a:pt x="4006" y="659"/>
                        </a:cubicBezTo>
                        <a:cubicBezTo>
                          <a:pt x="3992" y="670"/>
                          <a:pt x="3974" y="676"/>
                          <a:pt x="3956" y="676"/>
                        </a:cubicBezTo>
                        <a:cubicBezTo>
                          <a:pt x="3928" y="676"/>
                          <a:pt x="3901" y="661"/>
                          <a:pt x="3890" y="624"/>
                        </a:cubicBezTo>
                        <a:cubicBezTo>
                          <a:pt x="3856" y="452"/>
                          <a:pt x="3705" y="364"/>
                          <a:pt x="3550" y="364"/>
                        </a:cubicBezTo>
                        <a:cubicBezTo>
                          <a:pt x="3423" y="364"/>
                          <a:pt x="3293" y="423"/>
                          <a:pt x="3221" y="543"/>
                        </a:cubicBezTo>
                        <a:cubicBezTo>
                          <a:pt x="3150" y="668"/>
                          <a:pt x="3150" y="722"/>
                          <a:pt x="3159" y="811"/>
                        </a:cubicBezTo>
                        <a:cubicBezTo>
                          <a:pt x="3257" y="1034"/>
                          <a:pt x="3283" y="1293"/>
                          <a:pt x="3159" y="1534"/>
                        </a:cubicBezTo>
                        <a:cubicBezTo>
                          <a:pt x="3151" y="1549"/>
                          <a:pt x="3136" y="1556"/>
                          <a:pt x="3121" y="1556"/>
                        </a:cubicBezTo>
                        <a:cubicBezTo>
                          <a:pt x="3102" y="1556"/>
                          <a:pt x="3083" y="1545"/>
                          <a:pt x="3078" y="1525"/>
                        </a:cubicBezTo>
                        <a:cubicBezTo>
                          <a:pt x="3007" y="1123"/>
                          <a:pt x="3105" y="793"/>
                          <a:pt x="2748" y="481"/>
                        </a:cubicBezTo>
                        <a:cubicBezTo>
                          <a:pt x="2597" y="347"/>
                          <a:pt x="2400" y="169"/>
                          <a:pt x="2186" y="124"/>
                        </a:cubicBezTo>
                        <a:cubicBezTo>
                          <a:pt x="2089" y="101"/>
                          <a:pt x="1942" y="66"/>
                          <a:pt x="1804" y="66"/>
                        </a:cubicBezTo>
                        <a:cubicBezTo>
                          <a:pt x="1676" y="66"/>
                          <a:pt x="1555" y="97"/>
                          <a:pt x="1490" y="196"/>
                        </a:cubicBezTo>
                        <a:cubicBezTo>
                          <a:pt x="1485" y="206"/>
                          <a:pt x="1477" y="210"/>
                          <a:pt x="1469" y="210"/>
                        </a:cubicBezTo>
                        <a:cubicBezTo>
                          <a:pt x="1464" y="210"/>
                          <a:pt x="1458" y="208"/>
                          <a:pt x="1455" y="204"/>
                        </a:cubicBezTo>
                        <a:cubicBezTo>
                          <a:pt x="1334" y="62"/>
                          <a:pt x="1156" y="1"/>
                          <a:pt x="9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18" name="Google Shape;6818;p21"/>
                  <p:cNvSpPr/>
                  <p:nvPr/>
                </p:nvSpPr>
                <p:spPr>
                  <a:xfrm>
                    <a:off x="2265827" y="3119918"/>
                    <a:ext cx="595964" cy="3334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51" h="4001" extrusionOk="0">
                        <a:moveTo>
                          <a:pt x="1455" y="1"/>
                        </a:moveTo>
                        <a:cubicBezTo>
                          <a:pt x="1310" y="1"/>
                          <a:pt x="1158" y="33"/>
                          <a:pt x="1000" y="90"/>
                        </a:cubicBezTo>
                        <a:cubicBezTo>
                          <a:pt x="545" y="251"/>
                          <a:pt x="0" y="607"/>
                          <a:pt x="54" y="1169"/>
                        </a:cubicBezTo>
                        <a:cubicBezTo>
                          <a:pt x="90" y="1526"/>
                          <a:pt x="197" y="1839"/>
                          <a:pt x="464" y="2088"/>
                        </a:cubicBezTo>
                        <a:cubicBezTo>
                          <a:pt x="500" y="2115"/>
                          <a:pt x="491" y="2178"/>
                          <a:pt x="464" y="2204"/>
                        </a:cubicBezTo>
                        <a:cubicBezTo>
                          <a:pt x="313" y="2365"/>
                          <a:pt x="116" y="2508"/>
                          <a:pt x="72" y="2740"/>
                        </a:cubicBezTo>
                        <a:cubicBezTo>
                          <a:pt x="17" y="3033"/>
                          <a:pt x="205" y="3174"/>
                          <a:pt x="417" y="3174"/>
                        </a:cubicBezTo>
                        <a:cubicBezTo>
                          <a:pt x="616" y="3174"/>
                          <a:pt x="836" y="3049"/>
                          <a:pt x="893" y="2811"/>
                        </a:cubicBezTo>
                        <a:cubicBezTo>
                          <a:pt x="964" y="2490"/>
                          <a:pt x="919" y="2115"/>
                          <a:pt x="1044" y="1812"/>
                        </a:cubicBezTo>
                        <a:cubicBezTo>
                          <a:pt x="1199" y="1445"/>
                          <a:pt x="1438" y="1218"/>
                          <a:pt x="1773" y="1218"/>
                        </a:cubicBezTo>
                        <a:cubicBezTo>
                          <a:pt x="1862" y="1218"/>
                          <a:pt x="1958" y="1234"/>
                          <a:pt x="2061" y="1268"/>
                        </a:cubicBezTo>
                        <a:cubicBezTo>
                          <a:pt x="3150" y="1642"/>
                          <a:pt x="3863" y="2641"/>
                          <a:pt x="3390" y="3730"/>
                        </a:cubicBezTo>
                        <a:cubicBezTo>
                          <a:pt x="3505" y="3723"/>
                          <a:pt x="3619" y="3719"/>
                          <a:pt x="3733" y="3719"/>
                        </a:cubicBezTo>
                        <a:cubicBezTo>
                          <a:pt x="4043" y="3719"/>
                          <a:pt x="4350" y="3744"/>
                          <a:pt x="4657" y="3783"/>
                        </a:cubicBezTo>
                        <a:cubicBezTo>
                          <a:pt x="4657" y="3587"/>
                          <a:pt x="4764" y="3444"/>
                          <a:pt x="4978" y="3328"/>
                        </a:cubicBezTo>
                        <a:cubicBezTo>
                          <a:pt x="5148" y="3239"/>
                          <a:pt x="5353" y="3230"/>
                          <a:pt x="5549" y="3230"/>
                        </a:cubicBezTo>
                        <a:cubicBezTo>
                          <a:pt x="5540" y="3212"/>
                          <a:pt x="5549" y="3186"/>
                          <a:pt x="5576" y="3177"/>
                        </a:cubicBezTo>
                        <a:cubicBezTo>
                          <a:pt x="5593" y="3173"/>
                          <a:pt x="5611" y="3171"/>
                          <a:pt x="5628" y="3171"/>
                        </a:cubicBezTo>
                        <a:cubicBezTo>
                          <a:pt x="5742" y="3171"/>
                          <a:pt x="5873" y="3239"/>
                          <a:pt x="6004" y="3293"/>
                        </a:cubicBezTo>
                        <a:cubicBezTo>
                          <a:pt x="6156" y="3346"/>
                          <a:pt x="6343" y="3578"/>
                          <a:pt x="6406" y="3667"/>
                        </a:cubicBezTo>
                        <a:cubicBezTo>
                          <a:pt x="6486" y="3783"/>
                          <a:pt x="6584" y="3926"/>
                          <a:pt x="6718" y="3989"/>
                        </a:cubicBezTo>
                        <a:cubicBezTo>
                          <a:pt x="6770" y="3996"/>
                          <a:pt x="6818" y="4000"/>
                          <a:pt x="6860" y="4000"/>
                        </a:cubicBezTo>
                        <a:cubicBezTo>
                          <a:pt x="7058" y="4000"/>
                          <a:pt x="7150" y="3915"/>
                          <a:pt x="7128" y="3739"/>
                        </a:cubicBezTo>
                        <a:cubicBezTo>
                          <a:pt x="7119" y="3596"/>
                          <a:pt x="6941" y="3319"/>
                          <a:pt x="7012" y="3203"/>
                        </a:cubicBezTo>
                        <a:cubicBezTo>
                          <a:pt x="7066" y="3114"/>
                          <a:pt x="7075" y="3132"/>
                          <a:pt x="7137" y="3052"/>
                        </a:cubicBezTo>
                        <a:cubicBezTo>
                          <a:pt x="7146" y="2847"/>
                          <a:pt x="7075" y="2704"/>
                          <a:pt x="6923" y="2624"/>
                        </a:cubicBezTo>
                        <a:cubicBezTo>
                          <a:pt x="6805" y="2558"/>
                          <a:pt x="6659" y="2466"/>
                          <a:pt x="6519" y="2466"/>
                        </a:cubicBezTo>
                        <a:cubicBezTo>
                          <a:pt x="6448" y="2466"/>
                          <a:pt x="6379" y="2489"/>
                          <a:pt x="6317" y="2552"/>
                        </a:cubicBezTo>
                        <a:cubicBezTo>
                          <a:pt x="6303" y="2566"/>
                          <a:pt x="6285" y="2572"/>
                          <a:pt x="6267" y="2572"/>
                        </a:cubicBezTo>
                        <a:cubicBezTo>
                          <a:pt x="6226" y="2572"/>
                          <a:pt x="6183" y="2539"/>
                          <a:pt x="6183" y="2490"/>
                        </a:cubicBezTo>
                        <a:cubicBezTo>
                          <a:pt x="6176" y="2026"/>
                          <a:pt x="5804" y="1769"/>
                          <a:pt x="5410" y="1769"/>
                        </a:cubicBezTo>
                        <a:cubicBezTo>
                          <a:pt x="5244" y="1769"/>
                          <a:pt x="5073" y="1815"/>
                          <a:pt x="4925" y="1910"/>
                        </a:cubicBezTo>
                        <a:cubicBezTo>
                          <a:pt x="4809" y="1981"/>
                          <a:pt x="4702" y="2070"/>
                          <a:pt x="4613" y="2169"/>
                        </a:cubicBezTo>
                        <a:cubicBezTo>
                          <a:pt x="4577" y="2294"/>
                          <a:pt x="4515" y="2418"/>
                          <a:pt x="4452" y="2543"/>
                        </a:cubicBezTo>
                        <a:cubicBezTo>
                          <a:pt x="4433" y="2578"/>
                          <a:pt x="4402" y="2592"/>
                          <a:pt x="4372" y="2592"/>
                        </a:cubicBezTo>
                        <a:cubicBezTo>
                          <a:pt x="4330" y="2592"/>
                          <a:pt x="4289" y="2566"/>
                          <a:pt x="4274" y="2525"/>
                        </a:cubicBezTo>
                        <a:cubicBezTo>
                          <a:pt x="4256" y="2525"/>
                          <a:pt x="4229" y="2508"/>
                          <a:pt x="4247" y="2481"/>
                        </a:cubicBezTo>
                        <a:cubicBezTo>
                          <a:pt x="4274" y="2454"/>
                          <a:pt x="4291" y="2418"/>
                          <a:pt x="4318" y="2383"/>
                        </a:cubicBezTo>
                        <a:cubicBezTo>
                          <a:pt x="4497" y="2070"/>
                          <a:pt x="4630" y="1660"/>
                          <a:pt x="4300" y="1384"/>
                        </a:cubicBezTo>
                        <a:cubicBezTo>
                          <a:pt x="4140" y="1250"/>
                          <a:pt x="3890" y="1214"/>
                          <a:pt x="3694" y="1169"/>
                        </a:cubicBezTo>
                        <a:cubicBezTo>
                          <a:pt x="3613" y="1152"/>
                          <a:pt x="3587" y="1143"/>
                          <a:pt x="3560" y="1062"/>
                        </a:cubicBezTo>
                        <a:cubicBezTo>
                          <a:pt x="3404" y="656"/>
                          <a:pt x="3124" y="366"/>
                          <a:pt x="2704" y="366"/>
                        </a:cubicBezTo>
                        <a:cubicBezTo>
                          <a:pt x="2644" y="366"/>
                          <a:pt x="2582" y="372"/>
                          <a:pt x="2516" y="384"/>
                        </a:cubicBezTo>
                        <a:cubicBezTo>
                          <a:pt x="2458" y="395"/>
                          <a:pt x="2366" y="424"/>
                          <a:pt x="2285" y="424"/>
                        </a:cubicBezTo>
                        <a:cubicBezTo>
                          <a:pt x="2230" y="424"/>
                          <a:pt x="2180" y="410"/>
                          <a:pt x="2150" y="367"/>
                        </a:cubicBezTo>
                        <a:cubicBezTo>
                          <a:pt x="1955" y="108"/>
                          <a:pt x="1718" y="1"/>
                          <a:pt x="145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19" name="Google Shape;6819;p21"/>
                  <p:cNvSpPr/>
                  <p:nvPr/>
                </p:nvSpPr>
                <p:spPr>
                  <a:xfrm>
                    <a:off x="2108980" y="3869064"/>
                    <a:ext cx="848401" cy="1765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180" h="2119" extrusionOk="0">
                        <a:moveTo>
                          <a:pt x="3847" y="1"/>
                        </a:moveTo>
                        <a:cubicBezTo>
                          <a:pt x="3439" y="1"/>
                          <a:pt x="3029" y="51"/>
                          <a:pt x="2614" y="165"/>
                        </a:cubicBezTo>
                        <a:cubicBezTo>
                          <a:pt x="1704" y="415"/>
                          <a:pt x="865" y="834"/>
                          <a:pt x="0" y="1209"/>
                        </a:cubicBezTo>
                        <a:cubicBezTo>
                          <a:pt x="107" y="1298"/>
                          <a:pt x="223" y="1378"/>
                          <a:pt x="330" y="1467"/>
                        </a:cubicBezTo>
                        <a:cubicBezTo>
                          <a:pt x="393" y="1512"/>
                          <a:pt x="455" y="1565"/>
                          <a:pt x="518" y="1610"/>
                        </a:cubicBezTo>
                        <a:cubicBezTo>
                          <a:pt x="518" y="1610"/>
                          <a:pt x="526" y="1601"/>
                          <a:pt x="535" y="1601"/>
                        </a:cubicBezTo>
                        <a:cubicBezTo>
                          <a:pt x="1196" y="1360"/>
                          <a:pt x="1891" y="977"/>
                          <a:pt x="2614" y="896"/>
                        </a:cubicBezTo>
                        <a:cubicBezTo>
                          <a:pt x="2926" y="859"/>
                          <a:pt x="3237" y="837"/>
                          <a:pt x="3547" y="837"/>
                        </a:cubicBezTo>
                        <a:cubicBezTo>
                          <a:pt x="3902" y="837"/>
                          <a:pt x="4256" y="865"/>
                          <a:pt x="4612" y="932"/>
                        </a:cubicBezTo>
                        <a:cubicBezTo>
                          <a:pt x="6049" y="1200"/>
                          <a:pt x="7351" y="1904"/>
                          <a:pt x="8805" y="2118"/>
                        </a:cubicBezTo>
                        <a:cubicBezTo>
                          <a:pt x="9260" y="2002"/>
                          <a:pt x="9715" y="1904"/>
                          <a:pt x="10179" y="1824"/>
                        </a:cubicBezTo>
                        <a:cubicBezTo>
                          <a:pt x="9546" y="1753"/>
                          <a:pt x="8903" y="1512"/>
                          <a:pt x="8350" y="1307"/>
                        </a:cubicBezTo>
                        <a:cubicBezTo>
                          <a:pt x="7431" y="968"/>
                          <a:pt x="6539" y="548"/>
                          <a:pt x="5594" y="272"/>
                        </a:cubicBezTo>
                        <a:cubicBezTo>
                          <a:pt x="5011" y="104"/>
                          <a:pt x="4431" y="1"/>
                          <a:pt x="384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0" name="Google Shape;6820;p21"/>
                  <p:cNvSpPr/>
                  <p:nvPr/>
                </p:nvSpPr>
                <p:spPr>
                  <a:xfrm>
                    <a:off x="3079977" y="3257513"/>
                    <a:ext cx="30502" cy="237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285" extrusionOk="0">
                        <a:moveTo>
                          <a:pt x="107" y="0"/>
                        </a:moveTo>
                        <a:cubicBezTo>
                          <a:pt x="54" y="36"/>
                          <a:pt x="0" y="116"/>
                          <a:pt x="18" y="170"/>
                        </a:cubicBezTo>
                        <a:cubicBezTo>
                          <a:pt x="32" y="242"/>
                          <a:pt x="81" y="284"/>
                          <a:pt x="146" y="284"/>
                        </a:cubicBezTo>
                        <a:cubicBezTo>
                          <a:pt x="162" y="284"/>
                          <a:pt x="179" y="282"/>
                          <a:pt x="196" y="277"/>
                        </a:cubicBezTo>
                        <a:cubicBezTo>
                          <a:pt x="268" y="250"/>
                          <a:pt x="366" y="188"/>
                          <a:pt x="303" y="98"/>
                        </a:cubicBezTo>
                        <a:cubicBezTo>
                          <a:pt x="268" y="27"/>
                          <a:pt x="187" y="9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1" name="Google Shape;6821;p21"/>
                  <p:cNvSpPr/>
                  <p:nvPr/>
                </p:nvSpPr>
                <p:spPr>
                  <a:xfrm>
                    <a:off x="2254659" y="3419526"/>
                    <a:ext cx="25919" cy="255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1" h="306" extrusionOk="0">
                        <a:moveTo>
                          <a:pt x="161" y="1"/>
                        </a:moveTo>
                        <a:cubicBezTo>
                          <a:pt x="158" y="1"/>
                          <a:pt x="155" y="1"/>
                          <a:pt x="152" y="1"/>
                        </a:cubicBezTo>
                        <a:cubicBezTo>
                          <a:pt x="99" y="28"/>
                          <a:pt x="63" y="46"/>
                          <a:pt x="27" y="90"/>
                        </a:cubicBezTo>
                        <a:cubicBezTo>
                          <a:pt x="1" y="126"/>
                          <a:pt x="1" y="188"/>
                          <a:pt x="18" y="215"/>
                        </a:cubicBezTo>
                        <a:cubicBezTo>
                          <a:pt x="45" y="255"/>
                          <a:pt x="112" y="305"/>
                          <a:pt x="167" y="305"/>
                        </a:cubicBezTo>
                        <a:cubicBezTo>
                          <a:pt x="185" y="305"/>
                          <a:pt x="201" y="300"/>
                          <a:pt x="215" y="286"/>
                        </a:cubicBezTo>
                        <a:cubicBezTo>
                          <a:pt x="311" y="199"/>
                          <a:pt x="29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2" name="Google Shape;6822;p21"/>
                  <p:cNvSpPr/>
                  <p:nvPr/>
                </p:nvSpPr>
                <p:spPr>
                  <a:xfrm>
                    <a:off x="3007054" y="3363772"/>
                    <a:ext cx="50671" cy="32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8" h="392" extrusionOk="0">
                        <a:moveTo>
                          <a:pt x="295" y="1"/>
                        </a:moveTo>
                        <a:cubicBezTo>
                          <a:pt x="170" y="37"/>
                          <a:pt x="1" y="108"/>
                          <a:pt x="81" y="251"/>
                        </a:cubicBezTo>
                        <a:cubicBezTo>
                          <a:pt x="129" y="339"/>
                          <a:pt x="207" y="391"/>
                          <a:pt x="297" y="391"/>
                        </a:cubicBezTo>
                        <a:cubicBezTo>
                          <a:pt x="326" y="391"/>
                          <a:pt x="355" y="386"/>
                          <a:pt x="384" y="376"/>
                        </a:cubicBezTo>
                        <a:cubicBezTo>
                          <a:pt x="518" y="340"/>
                          <a:pt x="607" y="215"/>
                          <a:pt x="482" y="108"/>
                        </a:cubicBezTo>
                        <a:cubicBezTo>
                          <a:pt x="429" y="63"/>
                          <a:pt x="358" y="37"/>
                          <a:pt x="29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3" name="Google Shape;6823;p21"/>
                  <p:cNvSpPr/>
                  <p:nvPr/>
                </p:nvSpPr>
                <p:spPr>
                  <a:xfrm>
                    <a:off x="3012305" y="3238178"/>
                    <a:ext cx="11918" cy="98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" h="118" extrusionOk="0">
                        <a:moveTo>
                          <a:pt x="116" y="0"/>
                        </a:moveTo>
                        <a:cubicBezTo>
                          <a:pt x="107" y="0"/>
                          <a:pt x="98" y="0"/>
                          <a:pt x="89" y="9"/>
                        </a:cubicBezTo>
                        <a:lnTo>
                          <a:pt x="80" y="9"/>
                        </a:lnTo>
                        <a:cubicBezTo>
                          <a:pt x="63" y="18"/>
                          <a:pt x="54" y="45"/>
                          <a:pt x="36" y="54"/>
                        </a:cubicBezTo>
                        <a:cubicBezTo>
                          <a:pt x="18" y="63"/>
                          <a:pt x="9" y="72"/>
                          <a:pt x="9" y="81"/>
                        </a:cubicBezTo>
                        <a:cubicBezTo>
                          <a:pt x="0" y="89"/>
                          <a:pt x="0" y="89"/>
                          <a:pt x="9" y="98"/>
                        </a:cubicBezTo>
                        <a:cubicBezTo>
                          <a:pt x="20" y="109"/>
                          <a:pt x="28" y="117"/>
                          <a:pt x="38" y="117"/>
                        </a:cubicBezTo>
                        <a:cubicBezTo>
                          <a:pt x="45" y="117"/>
                          <a:pt x="52" y="114"/>
                          <a:pt x="63" y="107"/>
                        </a:cubicBezTo>
                        <a:cubicBezTo>
                          <a:pt x="80" y="89"/>
                          <a:pt x="98" y="72"/>
                          <a:pt x="116" y="45"/>
                        </a:cubicBezTo>
                        <a:cubicBezTo>
                          <a:pt x="116" y="36"/>
                          <a:pt x="143" y="0"/>
                          <a:pt x="1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4" name="Google Shape;6824;p21"/>
                  <p:cNvSpPr/>
                  <p:nvPr/>
                </p:nvSpPr>
                <p:spPr>
                  <a:xfrm>
                    <a:off x="3859125" y="3372689"/>
                    <a:ext cx="40920" cy="33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1" h="403" extrusionOk="0">
                        <a:moveTo>
                          <a:pt x="211" y="0"/>
                        </a:moveTo>
                        <a:cubicBezTo>
                          <a:pt x="162" y="0"/>
                          <a:pt x="110" y="5"/>
                          <a:pt x="72" y="37"/>
                        </a:cubicBezTo>
                        <a:cubicBezTo>
                          <a:pt x="0" y="117"/>
                          <a:pt x="45" y="233"/>
                          <a:pt x="98" y="313"/>
                        </a:cubicBezTo>
                        <a:cubicBezTo>
                          <a:pt x="142" y="371"/>
                          <a:pt x="209" y="403"/>
                          <a:pt x="275" y="403"/>
                        </a:cubicBezTo>
                        <a:cubicBezTo>
                          <a:pt x="332" y="403"/>
                          <a:pt x="388" y="380"/>
                          <a:pt x="428" y="331"/>
                        </a:cubicBezTo>
                        <a:cubicBezTo>
                          <a:pt x="491" y="269"/>
                          <a:pt x="491" y="197"/>
                          <a:pt x="464" y="144"/>
                        </a:cubicBezTo>
                        <a:cubicBezTo>
                          <a:pt x="455" y="144"/>
                          <a:pt x="455" y="135"/>
                          <a:pt x="455" y="135"/>
                        </a:cubicBezTo>
                        <a:cubicBezTo>
                          <a:pt x="411" y="72"/>
                          <a:pt x="348" y="10"/>
                          <a:pt x="268" y="1"/>
                        </a:cubicBezTo>
                        <a:cubicBezTo>
                          <a:pt x="250" y="1"/>
                          <a:pt x="231" y="0"/>
                          <a:pt x="21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5" name="Google Shape;6825;p21"/>
                  <p:cNvSpPr/>
                  <p:nvPr/>
                </p:nvSpPr>
                <p:spPr>
                  <a:xfrm>
                    <a:off x="3759450" y="3149670"/>
                    <a:ext cx="27586" cy="285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" h="343" extrusionOk="0">
                        <a:moveTo>
                          <a:pt x="161" y="1"/>
                        </a:moveTo>
                        <a:cubicBezTo>
                          <a:pt x="135" y="19"/>
                          <a:pt x="117" y="45"/>
                          <a:pt x="99" y="63"/>
                        </a:cubicBezTo>
                        <a:cubicBezTo>
                          <a:pt x="72" y="90"/>
                          <a:pt x="28" y="108"/>
                          <a:pt x="19" y="143"/>
                        </a:cubicBezTo>
                        <a:cubicBezTo>
                          <a:pt x="10" y="179"/>
                          <a:pt x="1" y="215"/>
                          <a:pt x="10" y="250"/>
                        </a:cubicBezTo>
                        <a:cubicBezTo>
                          <a:pt x="28" y="277"/>
                          <a:pt x="54" y="295"/>
                          <a:pt x="81" y="313"/>
                        </a:cubicBezTo>
                        <a:cubicBezTo>
                          <a:pt x="99" y="333"/>
                          <a:pt x="129" y="342"/>
                          <a:pt x="161" y="342"/>
                        </a:cubicBezTo>
                        <a:cubicBezTo>
                          <a:pt x="228" y="342"/>
                          <a:pt x="307" y="304"/>
                          <a:pt x="313" y="250"/>
                        </a:cubicBezTo>
                        <a:cubicBezTo>
                          <a:pt x="331" y="143"/>
                          <a:pt x="242" y="54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6" name="Google Shape;6826;p21"/>
                  <p:cNvSpPr/>
                  <p:nvPr/>
                </p:nvSpPr>
                <p:spPr>
                  <a:xfrm>
                    <a:off x="3659108" y="3162338"/>
                    <a:ext cx="13501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" h="137" extrusionOk="0">
                        <a:moveTo>
                          <a:pt x="90" y="0"/>
                        </a:moveTo>
                        <a:lnTo>
                          <a:pt x="90" y="0"/>
                        </a:lnTo>
                        <a:cubicBezTo>
                          <a:pt x="54" y="9"/>
                          <a:pt x="27" y="36"/>
                          <a:pt x="18" y="63"/>
                        </a:cubicBezTo>
                        <a:cubicBezTo>
                          <a:pt x="1" y="90"/>
                          <a:pt x="1" y="98"/>
                          <a:pt x="18" y="116"/>
                        </a:cubicBezTo>
                        <a:cubicBezTo>
                          <a:pt x="26" y="124"/>
                          <a:pt x="39" y="137"/>
                          <a:pt x="53" y="137"/>
                        </a:cubicBezTo>
                        <a:cubicBezTo>
                          <a:pt x="56" y="137"/>
                          <a:pt x="60" y="136"/>
                          <a:pt x="63" y="134"/>
                        </a:cubicBezTo>
                        <a:cubicBezTo>
                          <a:pt x="108" y="125"/>
                          <a:pt x="161" y="9"/>
                          <a:pt x="9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7" name="Google Shape;6827;p21"/>
                  <p:cNvSpPr/>
                  <p:nvPr/>
                </p:nvSpPr>
                <p:spPr>
                  <a:xfrm>
                    <a:off x="3134232" y="3266097"/>
                    <a:ext cx="261771" cy="19451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41" h="2334" extrusionOk="0">
                        <a:moveTo>
                          <a:pt x="1813" y="1"/>
                        </a:moveTo>
                        <a:cubicBezTo>
                          <a:pt x="1387" y="1"/>
                          <a:pt x="635" y="141"/>
                          <a:pt x="1017" y="718"/>
                        </a:cubicBezTo>
                        <a:cubicBezTo>
                          <a:pt x="1057" y="774"/>
                          <a:pt x="1004" y="837"/>
                          <a:pt x="948" y="837"/>
                        </a:cubicBezTo>
                        <a:cubicBezTo>
                          <a:pt x="941" y="837"/>
                          <a:pt x="935" y="836"/>
                          <a:pt x="928" y="834"/>
                        </a:cubicBezTo>
                        <a:cubicBezTo>
                          <a:pt x="804" y="813"/>
                          <a:pt x="674" y="792"/>
                          <a:pt x="551" y="792"/>
                        </a:cubicBezTo>
                        <a:cubicBezTo>
                          <a:pt x="516" y="792"/>
                          <a:pt x="480" y="794"/>
                          <a:pt x="446" y="798"/>
                        </a:cubicBezTo>
                        <a:cubicBezTo>
                          <a:pt x="81" y="834"/>
                          <a:pt x="161" y="1084"/>
                          <a:pt x="446" y="1084"/>
                        </a:cubicBezTo>
                        <a:cubicBezTo>
                          <a:pt x="536" y="1084"/>
                          <a:pt x="553" y="1191"/>
                          <a:pt x="491" y="1235"/>
                        </a:cubicBezTo>
                        <a:cubicBezTo>
                          <a:pt x="179" y="1423"/>
                          <a:pt x="0" y="1869"/>
                          <a:pt x="125" y="2226"/>
                        </a:cubicBezTo>
                        <a:cubicBezTo>
                          <a:pt x="224" y="2297"/>
                          <a:pt x="310" y="2333"/>
                          <a:pt x="381" y="2333"/>
                        </a:cubicBezTo>
                        <a:cubicBezTo>
                          <a:pt x="469" y="2333"/>
                          <a:pt x="536" y="2277"/>
                          <a:pt x="580" y="2163"/>
                        </a:cubicBezTo>
                        <a:cubicBezTo>
                          <a:pt x="616" y="2083"/>
                          <a:pt x="643" y="2003"/>
                          <a:pt x="669" y="1913"/>
                        </a:cubicBezTo>
                        <a:cubicBezTo>
                          <a:pt x="696" y="1806"/>
                          <a:pt x="714" y="1681"/>
                          <a:pt x="750" y="1574"/>
                        </a:cubicBezTo>
                        <a:cubicBezTo>
                          <a:pt x="812" y="1360"/>
                          <a:pt x="928" y="1325"/>
                          <a:pt x="1151" y="1307"/>
                        </a:cubicBezTo>
                        <a:cubicBezTo>
                          <a:pt x="1208" y="1299"/>
                          <a:pt x="1263" y="1296"/>
                          <a:pt x="1315" y="1296"/>
                        </a:cubicBezTo>
                        <a:cubicBezTo>
                          <a:pt x="1899" y="1296"/>
                          <a:pt x="2173" y="1741"/>
                          <a:pt x="2025" y="2306"/>
                        </a:cubicBezTo>
                        <a:cubicBezTo>
                          <a:pt x="2275" y="2226"/>
                          <a:pt x="2525" y="2163"/>
                          <a:pt x="2784" y="2110"/>
                        </a:cubicBezTo>
                        <a:cubicBezTo>
                          <a:pt x="2891" y="2003"/>
                          <a:pt x="2989" y="1815"/>
                          <a:pt x="3051" y="1610"/>
                        </a:cubicBezTo>
                        <a:cubicBezTo>
                          <a:pt x="3114" y="1414"/>
                          <a:pt x="3140" y="1262"/>
                          <a:pt x="3060" y="887"/>
                        </a:cubicBezTo>
                        <a:cubicBezTo>
                          <a:pt x="2980" y="513"/>
                          <a:pt x="2480" y="40"/>
                          <a:pt x="1927" y="4"/>
                        </a:cubicBezTo>
                        <a:cubicBezTo>
                          <a:pt x="1893" y="2"/>
                          <a:pt x="1855" y="1"/>
                          <a:pt x="181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8" name="Google Shape;6828;p21"/>
                  <p:cNvSpPr/>
                  <p:nvPr/>
                </p:nvSpPr>
                <p:spPr>
                  <a:xfrm>
                    <a:off x="2144650" y="3249345"/>
                    <a:ext cx="24585" cy="253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04" extrusionOk="0">
                        <a:moveTo>
                          <a:pt x="214" y="0"/>
                        </a:moveTo>
                        <a:cubicBezTo>
                          <a:pt x="170" y="0"/>
                          <a:pt x="134" y="27"/>
                          <a:pt x="107" y="45"/>
                        </a:cubicBezTo>
                        <a:cubicBezTo>
                          <a:pt x="107" y="54"/>
                          <a:pt x="107" y="63"/>
                          <a:pt x="98" y="63"/>
                        </a:cubicBezTo>
                        <a:cubicBezTo>
                          <a:pt x="54" y="89"/>
                          <a:pt x="0" y="196"/>
                          <a:pt x="36" y="241"/>
                        </a:cubicBezTo>
                        <a:cubicBezTo>
                          <a:pt x="57" y="284"/>
                          <a:pt x="88" y="304"/>
                          <a:pt x="123" y="304"/>
                        </a:cubicBezTo>
                        <a:cubicBezTo>
                          <a:pt x="146" y="304"/>
                          <a:pt x="171" y="295"/>
                          <a:pt x="197" y="277"/>
                        </a:cubicBezTo>
                        <a:cubicBezTo>
                          <a:pt x="259" y="232"/>
                          <a:pt x="295" y="178"/>
                          <a:pt x="277" y="98"/>
                        </a:cubicBezTo>
                        <a:cubicBezTo>
                          <a:pt x="268" y="54"/>
                          <a:pt x="268" y="0"/>
                          <a:pt x="214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29" name="Google Shape;6829;p21"/>
                  <p:cNvSpPr/>
                  <p:nvPr/>
                </p:nvSpPr>
                <p:spPr>
                  <a:xfrm>
                    <a:off x="2025640" y="3337519"/>
                    <a:ext cx="65589" cy="51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87" h="614" extrusionOk="0">
                        <a:moveTo>
                          <a:pt x="434" y="1"/>
                        </a:moveTo>
                        <a:cubicBezTo>
                          <a:pt x="414" y="1"/>
                          <a:pt x="395" y="2"/>
                          <a:pt x="376" y="4"/>
                        </a:cubicBezTo>
                        <a:cubicBezTo>
                          <a:pt x="376" y="13"/>
                          <a:pt x="376" y="13"/>
                          <a:pt x="367" y="22"/>
                        </a:cubicBezTo>
                        <a:cubicBezTo>
                          <a:pt x="242" y="84"/>
                          <a:pt x="1" y="289"/>
                          <a:pt x="117" y="450"/>
                        </a:cubicBezTo>
                        <a:cubicBezTo>
                          <a:pt x="185" y="542"/>
                          <a:pt x="295" y="613"/>
                          <a:pt x="404" y="613"/>
                        </a:cubicBezTo>
                        <a:cubicBezTo>
                          <a:pt x="452" y="613"/>
                          <a:pt x="501" y="599"/>
                          <a:pt x="545" y="566"/>
                        </a:cubicBezTo>
                        <a:cubicBezTo>
                          <a:pt x="679" y="468"/>
                          <a:pt x="786" y="200"/>
                          <a:pt x="625" y="57"/>
                        </a:cubicBezTo>
                        <a:cubicBezTo>
                          <a:pt x="576" y="15"/>
                          <a:pt x="505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0" name="Google Shape;6830;p21"/>
                  <p:cNvSpPr/>
                  <p:nvPr/>
                </p:nvSpPr>
                <p:spPr>
                  <a:xfrm>
                    <a:off x="3196320" y="3133086"/>
                    <a:ext cx="558795" cy="31410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705" h="3769" extrusionOk="0">
                        <a:moveTo>
                          <a:pt x="1591" y="1"/>
                        </a:moveTo>
                        <a:cubicBezTo>
                          <a:pt x="1466" y="1"/>
                          <a:pt x="1355" y="32"/>
                          <a:pt x="1280" y="102"/>
                        </a:cubicBezTo>
                        <a:cubicBezTo>
                          <a:pt x="1197" y="177"/>
                          <a:pt x="1121" y="236"/>
                          <a:pt x="1009" y="236"/>
                        </a:cubicBezTo>
                        <a:cubicBezTo>
                          <a:pt x="1002" y="236"/>
                          <a:pt x="994" y="236"/>
                          <a:pt x="986" y="235"/>
                        </a:cubicBezTo>
                        <a:cubicBezTo>
                          <a:pt x="966" y="233"/>
                          <a:pt x="945" y="231"/>
                          <a:pt x="923" y="231"/>
                        </a:cubicBezTo>
                        <a:cubicBezTo>
                          <a:pt x="739" y="231"/>
                          <a:pt x="526" y="331"/>
                          <a:pt x="406" y="467"/>
                        </a:cubicBezTo>
                        <a:cubicBezTo>
                          <a:pt x="0" y="913"/>
                          <a:pt x="404" y="1231"/>
                          <a:pt x="781" y="1231"/>
                        </a:cubicBezTo>
                        <a:cubicBezTo>
                          <a:pt x="826" y="1231"/>
                          <a:pt x="871" y="1226"/>
                          <a:pt x="915" y="1217"/>
                        </a:cubicBezTo>
                        <a:cubicBezTo>
                          <a:pt x="915" y="1208"/>
                          <a:pt x="915" y="1199"/>
                          <a:pt x="923" y="1199"/>
                        </a:cubicBezTo>
                        <a:cubicBezTo>
                          <a:pt x="1047" y="1105"/>
                          <a:pt x="1178" y="1065"/>
                          <a:pt x="1310" y="1065"/>
                        </a:cubicBezTo>
                        <a:cubicBezTo>
                          <a:pt x="1493" y="1065"/>
                          <a:pt x="1677" y="1142"/>
                          <a:pt x="1842" y="1261"/>
                        </a:cubicBezTo>
                        <a:cubicBezTo>
                          <a:pt x="2556" y="1573"/>
                          <a:pt x="3261" y="2885"/>
                          <a:pt x="2868" y="3625"/>
                        </a:cubicBezTo>
                        <a:cubicBezTo>
                          <a:pt x="2908" y="3624"/>
                          <a:pt x="2948" y="3624"/>
                          <a:pt x="2988" y="3624"/>
                        </a:cubicBezTo>
                        <a:cubicBezTo>
                          <a:pt x="3346" y="3624"/>
                          <a:pt x="3690" y="3660"/>
                          <a:pt x="4019" y="3732"/>
                        </a:cubicBezTo>
                        <a:cubicBezTo>
                          <a:pt x="4117" y="3393"/>
                          <a:pt x="4554" y="3206"/>
                          <a:pt x="4876" y="3188"/>
                        </a:cubicBezTo>
                        <a:cubicBezTo>
                          <a:pt x="4901" y="3186"/>
                          <a:pt x="4927" y="3185"/>
                          <a:pt x="4952" y="3185"/>
                        </a:cubicBezTo>
                        <a:cubicBezTo>
                          <a:pt x="5270" y="3185"/>
                          <a:pt x="5506" y="3340"/>
                          <a:pt x="5696" y="3572"/>
                        </a:cubicBezTo>
                        <a:cubicBezTo>
                          <a:pt x="5840" y="3659"/>
                          <a:pt x="6022" y="3768"/>
                          <a:pt x="6198" y="3768"/>
                        </a:cubicBezTo>
                        <a:cubicBezTo>
                          <a:pt x="6274" y="3768"/>
                          <a:pt x="6349" y="3748"/>
                          <a:pt x="6419" y="3697"/>
                        </a:cubicBezTo>
                        <a:cubicBezTo>
                          <a:pt x="6704" y="3474"/>
                          <a:pt x="6374" y="3090"/>
                          <a:pt x="6249" y="2912"/>
                        </a:cubicBezTo>
                        <a:cubicBezTo>
                          <a:pt x="6209" y="2847"/>
                          <a:pt x="6272" y="2767"/>
                          <a:pt x="6337" y="2767"/>
                        </a:cubicBezTo>
                        <a:cubicBezTo>
                          <a:pt x="6344" y="2767"/>
                          <a:pt x="6350" y="2767"/>
                          <a:pt x="6356" y="2769"/>
                        </a:cubicBezTo>
                        <a:cubicBezTo>
                          <a:pt x="6392" y="2787"/>
                          <a:pt x="6423" y="2796"/>
                          <a:pt x="6448" y="2796"/>
                        </a:cubicBezTo>
                        <a:cubicBezTo>
                          <a:pt x="6536" y="2796"/>
                          <a:pt x="6559" y="2687"/>
                          <a:pt x="6517" y="2466"/>
                        </a:cubicBezTo>
                        <a:cubicBezTo>
                          <a:pt x="6437" y="2341"/>
                          <a:pt x="6347" y="2225"/>
                          <a:pt x="6240" y="2118"/>
                        </a:cubicBezTo>
                        <a:cubicBezTo>
                          <a:pt x="6050" y="1927"/>
                          <a:pt x="5789" y="1767"/>
                          <a:pt x="5510" y="1767"/>
                        </a:cubicBezTo>
                        <a:cubicBezTo>
                          <a:pt x="5489" y="1767"/>
                          <a:pt x="5468" y="1768"/>
                          <a:pt x="5446" y="1770"/>
                        </a:cubicBezTo>
                        <a:cubicBezTo>
                          <a:pt x="5009" y="1823"/>
                          <a:pt x="4608" y="2127"/>
                          <a:pt x="4287" y="2439"/>
                        </a:cubicBezTo>
                        <a:cubicBezTo>
                          <a:pt x="4144" y="2822"/>
                          <a:pt x="3903" y="3161"/>
                          <a:pt x="3582" y="3376"/>
                        </a:cubicBezTo>
                        <a:cubicBezTo>
                          <a:pt x="3576" y="3380"/>
                          <a:pt x="3570" y="3382"/>
                          <a:pt x="3564" y="3382"/>
                        </a:cubicBezTo>
                        <a:cubicBezTo>
                          <a:pt x="3536" y="3382"/>
                          <a:pt x="3515" y="3335"/>
                          <a:pt x="3537" y="3313"/>
                        </a:cubicBezTo>
                        <a:cubicBezTo>
                          <a:pt x="3894" y="2894"/>
                          <a:pt x="4198" y="2260"/>
                          <a:pt x="4198" y="1707"/>
                        </a:cubicBezTo>
                        <a:cubicBezTo>
                          <a:pt x="4198" y="1279"/>
                          <a:pt x="4019" y="878"/>
                          <a:pt x="3635" y="664"/>
                        </a:cubicBezTo>
                        <a:cubicBezTo>
                          <a:pt x="3465" y="566"/>
                          <a:pt x="3220" y="461"/>
                          <a:pt x="3006" y="461"/>
                        </a:cubicBezTo>
                        <a:cubicBezTo>
                          <a:pt x="2829" y="461"/>
                          <a:pt x="2673" y="533"/>
                          <a:pt x="2601" y="744"/>
                        </a:cubicBezTo>
                        <a:cubicBezTo>
                          <a:pt x="2592" y="753"/>
                          <a:pt x="2592" y="771"/>
                          <a:pt x="2592" y="780"/>
                        </a:cubicBezTo>
                        <a:cubicBezTo>
                          <a:pt x="2583" y="788"/>
                          <a:pt x="2583" y="797"/>
                          <a:pt x="2583" y="815"/>
                        </a:cubicBezTo>
                        <a:lnTo>
                          <a:pt x="2574" y="815"/>
                        </a:lnTo>
                        <a:cubicBezTo>
                          <a:pt x="2574" y="815"/>
                          <a:pt x="2574" y="824"/>
                          <a:pt x="2574" y="833"/>
                        </a:cubicBezTo>
                        <a:cubicBezTo>
                          <a:pt x="2559" y="862"/>
                          <a:pt x="2536" y="874"/>
                          <a:pt x="2512" y="874"/>
                        </a:cubicBezTo>
                        <a:cubicBezTo>
                          <a:pt x="2463" y="874"/>
                          <a:pt x="2410" y="824"/>
                          <a:pt x="2422" y="771"/>
                        </a:cubicBezTo>
                        <a:cubicBezTo>
                          <a:pt x="2431" y="726"/>
                          <a:pt x="2440" y="681"/>
                          <a:pt x="2458" y="646"/>
                        </a:cubicBezTo>
                        <a:cubicBezTo>
                          <a:pt x="2498" y="295"/>
                          <a:pt x="1979" y="1"/>
                          <a:pt x="159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1" name="Google Shape;6831;p21"/>
                  <p:cNvSpPr/>
                  <p:nvPr/>
                </p:nvSpPr>
                <p:spPr>
                  <a:xfrm>
                    <a:off x="1881462" y="3446529"/>
                    <a:ext cx="1151009" cy="4288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11" h="5146" extrusionOk="0">
                        <a:moveTo>
                          <a:pt x="8358" y="1"/>
                        </a:moveTo>
                        <a:cubicBezTo>
                          <a:pt x="7557" y="1"/>
                          <a:pt x="6749" y="180"/>
                          <a:pt x="5942" y="623"/>
                        </a:cubicBezTo>
                        <a:cubicBezTo>
                          <a:pt x="3863" y="1756"/>
                          <a:pt x="2418" y="3959"/>
                          <a:pt x="0" y="4450"/>
                        </a:cubicBezTo>
                        <a:cubicBezTo>
                          <a:pt x="420" y="4646"/>
                          <a:pt x="839" y="4869"/>
                          <a:pt x="1222" y="5137"/>
                        </a:cubicBezTo>
                        <a:cubicBezTo>
                          <a:pt x="1231" y="5137"/>
                          <a:pt x="1231" y="5146"/>
                          <a:pt x="1240" y="5146"/>
                        </a:cubicBezTo>
                        <a:cubicBezTo>
                          <a:pt x="1883" y="4807"/>
                          <a:pt x="2543" y="4494"/>
                          <a:pt x="3176" y="4137"/>
                        </a:cubicBezTo>
                        <a:cubicBezTo>
                          <a:pt x="4229" y="3549"/>
                          <a:pt x="5166" y="2808"/>
                          <a:pt x="6174" y="2148"/>
                        </a:cubicBezTo>
                        <a:cubicBezTo>
                          <a:pt x="6985" y="1621"/>
                          <a:pt x="7848" y="1300"/>
                          <a:pt x="8817" y="1300"/>
                        </a:cubicBezTo>
                        <a:cubicBezTo>
                          <a:pt x="8913" y="1300"/>
                          <a:pt x="9010" y="1303"/>
                          <a:pt x="9109" y="1310"/>
                        </a:cubicBezTo>
                        <a:cubicBezTo>
                          <a:pt x="10465" y="1399"/>
                          <a:pt x="11731" y="1889"/>
                          <a:pt x="12998" y="2371"/>
                        </a:cubicBezTo>
                        <a:cubicBezTo>
                          <a:pt x="13079" y="2318"/>
                          <a:pt x="13159" y="2264"/>
                          <a:pt x="13239" y="2211"/>
                        </a:cubicBezTo>
                        <a:cubicBezTo>
                          <a:pt x="13426" y="2095"/>
                          <a:pt x="13623" y="1979"/>
                          <a:pt x="13810" y="1854"/>
                        </a:cubicBezTo>
                        <a:cubicBezTo>
                          <a:pt x="12748" y="1318"/>
                          <a:pt x="11633" y="739"/>
                          <a:pt x="10500" y="373"/>
                        </a:cubicBezTo>
                        <a:cubicBezTo>
                          <a:pt x="10474" y="373"/>
                          <a:pt x="10456" y="364"/>
                          <a:pt x="10438" y="355"/>
                        </a:cubicBezTo>
                        <a:cubicBezTo>
                          <a:pt x="10233" y="293"/>
                          <a:pt x="10036" y="230"/>
                          <a:pt x="9831" y="185"/>
                        </a:cubicBezTo>
                        <a:cubicBezTo>
                          <a:pt x="9822" y="185"/>
                          <a:pt x="9813" y="185"/>
                          <a:pt x="9805" y="177"/>
                        </a:cubicBezTo>
                        <a:cubicBezTo>
                          <a:pt x="9644" y="141"/>
                          <a:pt x="9492" y="114"/>
                          <a:pt x="9332" y="87"/>
                        </a:cubicBezTo>
                        <a:cubicBezTo>
                          <a:pt x="9328" y="91"/>
                          <a:pt x="9323" y="93"/>
                          <a:pt x="9317" y="93"/>
                        </a:cubicBezTo>
                        <a:cubicBezTo>
                          <a:pt x="9310" y="93"/>
                          <a:pt x="9301" y="89"/>
                          <a:pt x="9296" y="78"/>
                        </a:cubicBezTo>
                        <a:cubicBezTo>
                          <a:pt x="8985" y="28"/>
                          <a:pt x="8672" y="1"/>
                          <a:pt x="835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2" name="Google Shape;6832;p21"/>
                  <p:cNvSpPr/>
                  <p:nvPr/>
                </p:nvSpPr>
                <p:spPr>
                  <a:xfrm>
                    <a:off x="3636773" y="3876815"/>
                    <a:ext cx="14251" cy="77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" h="93" extrusionOk="0">
                        <a:moveTo>
                          <a:pt x="99" y="0"/>
                        </a:moveTo>
                        <a:cubicBezTo>
                          <a:pt x="90" y="9"/>
                          <a:pt x="90" y="9"/>
                          <a:pt x="81" y="9"/>
                        </a:cubicBezTo>
                        <a:cubicBezTo>
                          <a:pt x="63" y="18"/>
                          <a:pt x="1" y="72"/>
                          <a:pt x="45" y="90"/>
                        </a:cubicBezTo>
                        <a:cubicBezTo>
                          <a:pt x="54" y="92"/>
                          <a:pt x="63" y="93"/>
                          <a:pt x="72" y="93"/>
                        </a:cubicBezTo>
                        <a:cubicBezTo>
                          <a:pt x="98" y="93"/>
                          <a:pt x="124" y="83"/>
                          <a:pt x="144" y="63"/>
                        </a:cubicBezTo>
                        <a:cubicBezTo>
                          <a:pt x="170" y="36"/>
                          <a:pt x="135" y="18"/>
                          <a:pt x="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3" name="Google Shape;6833;p21"/>
                  <p:cNvSpPr/>
                  <p:nvPr/>
                </p:nvSpPr>
                <p:spPr>
                  <a:xfrm>
                    <a:off x="1778870" y="4048579"/>
                    <a:ext cx="24585" cy="329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" h="395" extrusionOk="0">
                        <a:moveTo>
                          <a:pt x="107" y="0"/>
                        </a:moveTo>
                        <a:cubicBezTo>
                          <a:pt x="9" y="80"/>
                          <a:pt x="0" y="321"/>
                          <a:pt x="107" y="384"/>
                        </a:cubicBezTo>
                        <a:cubicBezTo>
                          <a:pt x="120" y="391"/>
                          <a:pt x="132" y="394"/>
                          <a:pt x="144" y="394"/>
                        </a:cubicBezTo>
                        <a:cubicBezTo>
                          <a:pt x="219" y="394"/>
                          <a:pt x="261" y="258"/>
                          <a:pt x="277" y="196"/>
                        </a:cubicBezTo>
                        <a:cubicBezTo>
                          <a:pt x="286" y="134"/>
                          <a:pt x="295" y="54"/>
                          <a:pt x="232" y="18"/>
                        </a:cubicBezTo>
                        <a:cubicBezTo>
                          <a:pt x="188" y="0"/>
                          <a:pt x="143" y="0"/>
                          <a:pt x="10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4" name="Google Shape;6834;p21"/>
                  <p:cNvSpPr/>
                  <p:nvPr/>
                </p:nvSpPr>
                <p:spPr>
                  <a:xfrm>
                    <a:off x="1566186" y="3952404"/>
                    <a:ext cx="52171" cy="4633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6" h="556" extrusionOk="0">
                        <a:moveTo>
                          <a:pt x="333" y="0"/>
                        </a:moveTo>
                        <a:cubicBezTo>
                          <a:pt x="309" y="0"/>
                          <a:pt x="284" y="4"/>
                          <a:pt x="259" y="12"/>
                        </a:cubicBezTo>
                        <a:cubicBezTo>
                          <a:pt x="143" y="75"/>
                          <a:pt x="1" y="262"/>
                          <a:pt x="90" y="396"/>
                        </a:cubicBezTo>
                        <a:cubicBezTo>
                          <a:pt x="142" y="480"/>
                          <a:pt x="222" y="555"/>
                          <a:pt x="314" y="555"/>
                        </a:cubicBezTo>
                        <a:cubicBezTo>
                          <a:pt x="348" y="555"/>
                          <a:pt x="384" y="545"/>
                          <a:pt x="420" y="521"/>
                        </a:cubicBezTo>
                        <a:cubicBezTo>
                          <a:pt x="536" y="440"/>
                          <a:pt x="625" y="253"/>
                          <a:pt x="536" y="119"/>
                        </a:cubicBezTo>
                        <a:cubicBezTo>
                          <a:pt x="488" y="44"/>
                          <a:pt x="414" y="0"/>
                          <a:pt x="3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5" name="Google Shape;6835;p21"/>
                  <p:cNvSpPr/>
                  <p:nvPr/>
                </p:nvSpPr>
                <p:spPr>
                  <a:xfrm>
                    <a:off x="1740283" y="3957822"/>
                    <a:ext cx="23002" cy="234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6" h="281" extrusionOk="0">
                        <a:moveTo>
                          <a:pt x="142" y="1"/>
                        </a:moveTo>
                        <a:lnTo>
                          <a:pt x="142" y="1"/>
                        </a:lnTo>
                        <a:cubicBezTo>
                          <a:pt x="80" y="28"/>
                          <a:pt x="26" y="117"/>
                          <a:pt x="8" y="170"/>
                        </a:cubicBezTo>
                        <a:cubicBezTo>
                          <a:pt x="0" y="225"/>
                          <a:pt x="20" y="280"/>
                          <a:pt x="74" y="280"/>
                        </a:cubicBezTo>
                        <a:cubicBezTo>
                          <a:pt x="81" y="280"/>
                          <a:pt x="89" y="279"/>
                          <a:pt x="97" y="277"/>
                        </a:cubicBezTo>
                        <a:cubicBezTo>
                          <a:pt x="196" y="242"/>
                          <a:pt x="276" y="36"/>
                          <a:pt x="1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6" name="Google Shape;6836;p21"/>
                  <p:cNvSpPr/>
                  <p:nvPr/>
                </p:nvSpPr>
                <p:spPr>
                  <a:xfrm>
                    <a:off x="3557266" y="3899150"/>
                    <a:ext cx="28336" cy="240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0" h="288" extrusionOk="0">
                        <a:moveTo>
                          <a:pt x="188" y="0"/>
                        </a:moveTo>
                        <a:cubicBezTo>
                          <a:pt x="125" y="18"/>
                          <a:pt x="45" y="98"/>
                          <a:pt x="27" y="161"/>
                        </a:cubicBezTo>
                        <a:cubicBezTo>
                          <a:pt x="0" y="241"/>
                          <a:pt x="90" y="268"/>
                          <a:pt x="152" y="285"/>
                        </a:cubicBezTo>
                        <a:cubicBezTo>
                          <a:pt x="161" y="287"/>
                          <a:pt x="169" y="287"/>
                          <a:pt x="178" y="287"/>
                        </a:cubicBezTo>
                        <a:cubicBezTo>
                          <a:pt x="238" y="287"/>
                          <a:pt x="289" y="259"/>
                          <a:pt x="313" y="196"/>
                        </a:cubicBezTo>
                        <a:cubicBezTo>
                          <a:pt x="339" y="107"/>
                          <a:pt x="259" y="36"/>
                          <a:pt x="18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7" name="Google Shape;6837;p21"/>
                  <p:cNvSpPr/>
                  <p:nvPr/>
                </p:nvSpPr>
                <p:spPr>
                  <a:xfrm>
                    <a:off x="3041307" y="3893899"/>
                    <a:ext cx="6751" cy="75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1" h="90" extrusionOk="0">
                        <a:moveTo>
                          <a:pt x="54" y="1"/>
                        </a:moveTo>
                        <a:cubicBezTo>
                          <a:pt x="45" y="9"/>
                          <a:pt x="36" y="9"/>
                          <a:pt x="27" y="27"/>
                        </a:cubicBezTo>
                        <a:cubicBezTo>
                          <a:pt x="27" y="45"/>
                          <a:pt x="0" y="72"/>
                          <a:pt x="9" y="90"/>
                        </a:cubicBezTo>
                        <a:lnTo>
                          <a:pt x="27" y="90"/>
                        </a:lnTo>
                        <a:cubicBezTo>
                          <a:pt x="36" y="90"/>
                          <a:pt x="45" y="81"/>
                          <a:pt x="54" y="72"/>
                        </a:cubicBezTo>
                        <a:cubicBezTo>
                          <a:pt x="71" y="54"/>
                          <a:pt x="80" y="45"/>
                          <a:pt x="71" y="27"/>
                        </a:cubicBezTo>
                        <a:cubicBezTo>
                          <a:pt x="71" y="9"/>
                          <a:pt x="63" y="1"/>
                          <a:pt x="5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8" name="Google Shape;6838;p21"/>
                  <p:cNvSpPr/>
                  <p:nvPr/>
                </p:nvSpPr>
                <p:spPr>
                  <a:xfrm>
                    <a:off x="3494095" y="3833644"/>
                    <a:ext cx="10918" cy="114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" h="137" extrusionOk="0">
                        <a:moveTo>
                          <a:pt x="71" y="1"/>
                        </a:moveTo>
                        <a:cubicBezTo>
                          <a:pt x="62" y="1"/>
                          <a:pt x="54" y="10"/>
                          <a:pt x="45" y="10"/>
                        </a:cubicBezTo>
                        <a:cubicBezTo>
                          <a:pt x="27" y="19"/>
                          <a:pt x="18" y="19"/>
                          <a:pt x="9" y="19"/>
                        </a:cubicBezTo>
                        <a:lnTo>
                          <a:pt x="0" y="19"/>
                        </a:lnTo>
                        <a:cubicBezTo>
                          <a:pt x="0" y="28"/>
                          <a:pt x="9" y="63"/>
                          <a:pt x="18" y="72"/>
                        </a:cubicBezTo>
                        <a:cubicBezTo>
                          <a:pt x="27" y="90"/>
                          <a:pt x="36" y="117"/>
                          <a:pt x="54" y="126"/>
                        </a:cubicBezTo>
                        <a:cubicBezTo>
                          <a:pt x="63" y="133"/>
                          <a:pt x="72" y="136"/>
                          <a:pt x="80" y="136"/>
                        </a:cubicBezTo>
                        <a:cubicBezTo>
                          <a:pt x="111" y="136"/>
                          <a:pt x="130" y="90"/>
                          <a:pt x="116" y="55"/>
                        </a:cubicBezTo>
                        <a:cubicBezTo>
                          <a:pt x="107" y="37"/>
                          <a:pt x="89" y="19"/>
                          <a:pt x="7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39" name="Google Shape;6839;p21"/>
                  <p:cNvSpPr/>
                  <p:nvPr/>
                </p:nvSpPr>
                <p:spPr>
                  <a:xfrm>
                    <a:off x="2989220" y="3928819"/>
                    <a:ext cx="12751" cy="151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" h="182" extrusionOk="0">
                        <a:moveTo>
                          <a:pt x="63" y="1"/>
                        </a:moveTo>
                        <a:cubicBezTo>
                          <a:pt x="63" y="10"/>
                          <a:pt x="54" y="10"/>
                          <a:pt x="54" y="19"/>
                        </a:cubicBezTo>
                        <a:cubicBezTo>
                          <a:pt x="27" y="37"/>
                          <a:pt x="18" y="54"/>
                          <a:pt x="10" y="90"/>
                        </a:cubicBezTo>
                        <a:cubicBezTo>
                          <a:pt x="1" y="108"/>
                          <a:pt x="1" y="144"/>
                          <a:pt x="10" y="161"/>
                        </a:cubicBezTo>
                        <a:cubicBezTo>
                          <a:pt x="24" y="176"/>
                          <a:pt x="39" y="182"/>
                          <a:pt x="54" y="182"/>
                        </a:cubicBezTo>
                        <a:cubicBezTo>
                          <a:pt x="85" y="182"/>
                          <a:pt x="113" y="156"/>
                          <a:pt x="126" y="126"/>
                        </a:cubicBezTo>
                        <a:cubicBezTo>
                          <a:pt x="152" y="63"/>
                          <a:pt x="108" y="28"/>
                          <a:pt x="6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40" name="Google Shape;6840;p21"/>
                  <p:cNvSpPr/>
                  <p:nvPr/>
                </p:nvSpPr>
                <p:spPr>
                  <a:xfrm>
                    <a:off x="1804122" y="4051496"/>
                    <a:ext cx="188182" cy="203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58" h="2446" extrusionOk="0">
                        <a:moveTo>
                          <a:pt x="1517" y="1"/>
                        </a:moveTo>
                        <a:lnTo>
                          <a:pt x="1517" y="1"/>
                        </a:lnTo>
                        <a:cubicBezTo>
                          <a:pt x="1651" y="251"/>
                          <a:pt x="1615" y="634"/>
                          <a:pt x="1544" y="884"/>
                        </a:cubicBezTo>
                        <a:cubicBezTo>
                          <a:pt x="1303" y="1633"/>
                          <a:pt x="732" y="1990"/>
                          <a:pt x="0" y="2106"/>
                        </a:cubicBezTo>
                        <a:cubicBezTo>
                          <a:pt x="277" y="2213"/>
                          <a:pt x="545" y="2329"/>
                          <a:pt x="803" y="2445"/>
                        </a:cubicBezTo>
                        <a:cubicBezTo>
                          <a:pt x="1794" y="2115"/>
                          <a:pt x="2258" y="768"/>
                          <a:pt x="151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41" name="Google Shape;6841;p21"/>
                  <p:cNvSpPr/>
                  <p:nvPr/>
                </p:nvSpPr>
                <p:spPr>
                  <a:xfrm>
                    <a:off x="1816540" y="3960572"/>
                    <a:ext cx="369780" cy="33411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7" h="4009" extrusionOk="0">
                        <a:moveTo>
                          <a:pt x="1444" y="1"/>
                        </a:moveTo>
                        <a:cubicBezTo>
                          <a:pt x="1389" y="1"/>
                          <a:pt x="1328" y="20"/>
                          <a:pt x="1261" y="66"/>
                        </a:cubicBezTo>
                        <a:cubicBezTo>
                          <a:pt x="1154" y="128"/>
                          <a:pt x="1092" y="226"/>
                          <a:pt x="976" y="280"/>
                        </a:cubicBezTo>
                        <a:cubicBezTo>
                          <a:pt x="965" y="285"/>
                          <a:pt x="949" y="290"/>
                          <a:pt x="934" y="290"/>
                        </a:cubicBezTo>
                        <a:cubicBezTo>
                          <a:pt x="922" y="290"/>
                          <a:pt x="912" y="288"/>
                          <a:pt x="904" y="280"/>
                        </a:cubicBezTo>
                        <a:cubicBezTo>
                          <a:pt x="826" y="223"/>
                          <a:pt x="770" y="194"/>
                          <a:pt x="687" y="194"/>
                        </a:cubicBezTo>
                        <a:cubicBezTo>
                          <a:pt x="666" y="194"/>
                          <a:pt x="644" y="196"/>
                          <a:pt x="619" y="200"/>
                        </a:cubicBezTo>
                        <a:cubicBezTo>
                          <a:pt x="0" y="272"/>
                          <a:pt x="98" y="958"/>
                          <a:pt x="598" y="958"/>
                        </a:cubicBezTo>
                        <a:cubicBezTo>
                          <a:pt x="654" y="958"/>
                          <a:pt x="714" y="950"/>
                          <a:pt x="779" y="931"/>
                        </a:cubicBezTo>
                        <a:cubicBezTo>
                          <a:pt x="851" y="863"/>
                          <a:pt x="930" y="832"/>
                          <a:pt x="1007" y="832"/>
                        </a:cubicBezTo>
                        <a:cubicBezTo>
                          <a:pt x="1093" y="832"/>
                          <a:pt x="1177" y="870"/>
                          <a:pt x="1252" y="940"/>
                        </a:cubicBezTo>
                        <a:lnTo>
                          <a:pt x="1261" y="940"/>
                        </a:lnTo>
                        <a:cubicBezTo>
                          <a:pt x="1475" y="1092"/>
                          <a:pt x="1618" y="1270"/>
                          <a:pt x="1716" y="1467"/>
                        </a:cubicBezTo>
                        <a:cubicBezTo>
                          <a:pt x="1725" y="1467"/>
                          <a:pt x="1734" y="1475"/>
                          <a:pt x="1734" y="1484"/>
                        </a:cubicBezTo>
                        <a:cubicBezTo>
                          <a:pt x="1850" y="1814"/>
                          <a:pt x="2189" y="2011"/>
                          <a:pt x="2233" y="2385"/>
                        </a:cubicBezTo>
                        <a:cubicBezTo>
                          <a:pt x="2260" y="2626"/>
                          <a:pt x="2207" y="2831"/>
                          <a:pt x="2117" y="3054"/>
                        </a:cubicBezTo>
                        <a:cubicBezTo>
                          <a:pt x="1948" y="3456"/>
                          <a:pt x="1636" y="3741"/>
                          <a:pt x="1234" y="3822"/>
                        </a:cubicBezTo>
                        <a:cubicBezTo>
                          <a:pt x="1350" y="3884"/>
                          <a:pt x="1466" y="3947"/>
                          <a:pt x="1582" y="4009"/>
                        </a:cubicBezTo>
                        <a:cubicBezTo>
                          <a:pt x="2019" y="3929"/>
                          <a:pt x="2456" y="3848"/>
                          <a:pt x="2894" y="3804"/>
                        </a:cubicBezTo>
                        <a:cubicBezTo>
                          <a:pt x="2760" y="3563"/>
                          <a:pt x="2778" y="3260"/>
                          <a:pt x="2920" y="3010"/>
                        </a:cubicBezTo>
                        <a:cubicBezTo>
                          <a:pt x="3015" y="2837"/>
                          <a:pt x="3152" y="2706"/>
                          <a:pt x="3331" y="2706"/>
                        </a:cubicBezTo>
                        <a:cubicBezTo>
                          <a:pt x="3337" y="2706"/>
                          <a:pt x="3343" y="2706"/>
                          <a:pt x="3349" y="2707"/>
                        </a:cubicBezTo>
                        <a:cubicBezTo>
                          <a:pt x="3380" y="2672"/>
                          <a:pt x="3421" y="2657"/>
                          <a:pt x="3467" y="2657"/>
                        </a:cubicBezTo>
                        <a:cubicBezTo>
                          <a:pt x="3673" y="2657"/>
                          <a:pt x="3991" y="2939"/>
                          <a:pt x="4107" y="3019"/>
                        </a:cubicBezTo>
                        <a:cubicBezTo>
                          <a:pt x="4146" y="3041"/>
                          <a:pt x="4238" y="3116"/>
                          <a:pt x="4312" y="3116"/>
                        </a:cubicBezTo>
                        <a:cubicBezTo>
                          <a:pt x="4356" y="3116"/>
                          <a:pt x="4394" y="3090"/>
                          <a:pt x="4410" y="3010"/>
                        </a:cubicBezTo>
                        <a:cubicBezTo>
                          <a:pt x="4428" y="2903"/>
                          <a:pt x="4437" y="2796"/>
                          <a:pt x="4410" y="2689"/>
                        </a:cubicBezTo>
                        <a:cubicBezTo>
                          <a:pt x="4366" y="2537"/>
                          <a:pt x="4303" y="2376"/>
                          <a:pt x="4187" y="2260"/>
                        </a:cubicBezTo>
                        <a:cubicBezTo>
                          <a:pt x="4015" y="2089"/>
                          <a:pt x="3812" y="2007"/>
                          <a:pt x="3597" y="2007"/>
                        </a:cubicBezTo>
                        <a:cubicBezTo>
                          <a:pt x="3533" y="2007"/>
                          <a:pt x="3468" y="2014"/>
                          <a:pt x="3402" y="2029"/>
                        </a:cubicBezTo>
                        <a:cubicBezTo>
                          <a:pt x="3286" y="2305"/>
                          <a:pt x="3001" y="2439"/>
                          <a:pt x="2715" y="2457"/>
                        </a:cubicBezTo>
                        <a:cubicBezTo>
                          <a:pt x="2712" y="2457"/>
                          <a:pt x="2709" y="2458"/>
                          <a:pt x="2707" y="2458"/>
                        </a:cubicBezTo>
                        <a:cubicBezTo>
                          <a:pt x="2670" y="2458"/>
                          <a:pt x="2664" y="2401"/>
                          <a:pt x="2697" y="2376"/>
                        </a:cubicBezTo>
                        <a:cubicBezTo>
                          <a:pt x="2911" y="2243"/>
                          <a:pt x="3580" y="1966"/>
                          <a:pt x="3152" y="1547"/>
                        </a:cubicBezTo>
                        <a:cubicBezTo>
                          <a:pt x="3010" y="1404"/>
                          <a:pt x="2858" y="1279"/>
                          <a:pt x="2715" y="1136"/>
                        </a:cubicBezTo>
                        <a:cubicBezTo>
                          <a:pt x="2519" y="940"/>
                          <a:pt x="3072" y="922"/>
                          <a:pt x="2483" y="592"/>
                        </a:cubicBezTo>
                        <a:cubicBezTo>
                          <a:pt x="2409" y="551"/>
                          <a:pt x="2324" y="544"/>
                          <a:pt x="2239" y="544"/>
                        </a:cubicBezTo>
                        <a:cubicBezTo>
                          <a:pt x="2197" y="544"/>
                          <a:pt x="2155" y="545"/>
                          <a:pt x="2114" y="545"/>
                        </a:cubicBezTo>
                        <a:cubicBezTo>
                          <a:pt x="1993" y="545"/>
                          <a:pt x="1885" y="530"/>
                          <a:pt x="1832" y="405"/>
                        </a:cubicBezTo>
                        <a:cubicBezTo>
                          <a:pt x="1769" y="258"/>
                          <a:pt x="1645" y="1"/>
                          <a:pt x="14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42" name="Google Shape;6842;p21"/>
                  <p:cNvSpPr/>
                  <p:nvPr/>
                </p:nvSpPr>
                <p:spPr>
                  <a:xfrm>
                    <a:off x="1958801" y="4020243"/>
                    <a:ext cx="2133087" cy="301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595" h="3615" extrusionOk="0">
                        <a:moveTo>
                          <a:pt x="14200" y="1"/>
                        </a:moveTo>
                        <a:cubicBezTo>
                          <a:pt x="13827" y="1"/>
                          <a:pt x="13455" y="20"/>
                          <a:pt x="13087" y="64"/>
                        </a:cubicBezTo>
                        <a:cubicBezTo>
                          <a:pt x="12347" y="153"/>
                          <a:pt x="11615" y="322"/>
                          <a:pt x="10884" y="492"/>
                        </a:cubicBezTo>
                        <a:cubicBezTo>
                          <a:pt x="10340" y="626"/>
                          <a:pt x="9786" y="733"/>
                          <a:pt x="9269" y="920"/>
                        </a:cubicBezTo>
                        <a:cubicBezTo>
                          <a:pt x="8752" y="1098"/>
                          <a:pt x="8234" y="1250"/>
                          <a:pt x="7726" y="1446"/>
                        </a:cubicBezTo>
                        <a:cubicBezTo>
                          <a:pt x="7217" y="1652"/>
                          <a:pt x="6718" y="1875"/>
                          <a:pt x="6191" y="2026"/>
                        </a:cubicBezTo>
                        <a:cubicBezTo>
                          <a:pt x="5076" y="2365"/>
                          <a:pt x="3988" y="2838"/>
                          <a:pt x="2837" y="3061"/>
                        </a:cubicBezTo>
                        <a:cubicBezTo>
                          <a:pt x="1909" y="3239"/>
                          <a:pt x="946" y="3248"/>
                          <a:pt x="0" y="3364"/>
                        </a:cubicBezTo>
                        <a:cubicBezTo>
                          <a:pt x="45" y="3391"/>
                          <a:pt x="89" y="3409"/>
                          <a:pt x="134" y="3436"/>
                        </a:cubicBezTo>
                        <a:cubicBezTo>
                          <a:pt x="232" y="3498"/>
                          <a:pt x="339" y="3552"/>
                          <a:pt x="437" y="3614"/>
                        </a:cubicBezTo>
                        <a:cubicBezTo>
                          <a:pt x="1713" y="3462"/>
                          <a:pt x="2980" y="3436"/>
                          <a:pt x="4246" y="3177"/>
                        </a:cubicBezTo>
                        <a:cubicBezTo>
                          <a:pt x="5433" y="2927"/>
                          <a:pt x="6637" y="2767"/>
                          <a:pt x="7815" y="2472"/>
                        </a:cubicBezTo>
                        <a:cubicBezTo>
                          <a:pt x="9055" y="2169"/>
                          <a:pt x="10286" y="1839"/>
                          <a:pt x="11517" y="1536"/>
                        </a:cubicBezTo>
                        <a:cubicBezTo>
                          <a:pt x="12748" y="1223"/>
                          <a:pt x="14033" y="929"/>
                          <a:pt x="15309" y="929"/>
                        </a:cubicBezTo>
                        <a:cubicBezTo>
                          <a:pt x="15323" y="929"/>
                          <a:pt x="15338" y="929"/>
                          <a:pt x="15353" y="929"/>
                        </a:cubicBezTo>
                        <a:cubicBezTo>
                          <a:pt x="17168" y="929"/>
                          <a:pt x="19016" y="1468"/>
                          <a:pt x="20768" y="1901"/>
                        </a:cubicBezTo>
                        <a:cubicBezTo>
                          <a:pt x="21616" y="2107"/>
                          <a:pt x="22454" y="2383"/>
                          <a:pt x="23329" y="2535"/>
                        </a:cubicBezTo>
                        <a:cubicBezTo>
                          <a:pt x="23700" y="2600"/>
                          <a:pt x="24061" y="2633"/>
                          <a:pt x="24418" y="2633"/>
                        </a:cubicBezTo>
                        <a:cubicBezTo>
                          <a:pt x="24798" y="2633"/>
                          <a:pt x="25173" y="2595"/>
                          <a:pt x="25550" y="2517"/>
                        </a:cubicBezTo>
                        <a:cubicBezTo>
                          <a:pt x="25568" y="2508"/>
                          <a:pt x="25577" y="2508"/>
                          <a:pt x="25595" y="2499"/>
                        </a:cubicBezTo>
                        <a:lnTo>
                          <a:pt x="25595" y="2499"/>
                        </a:lnTo>
                        <a:cubicBezTo>
                          <a:pt x="25577" y="2499"/>
                          <a:pt x="25559" y="2499"/>
                          <a:pt x="25542" y="2499"/>
                        </a:cubicBezTo>
                        <a:cubicBezTo>
                          <a:pt x="24898" y="2499"/>
                          <a:pt x="24231" y="2343"/>
                          <a:pt x="23641" y="2187"/>
                        </a:cubicBezTo>
                        <a:cubicBezTo>
                          <a:pt x="22651" y="1919"/>
                          <a:pt x="21669" y="1616"/>
                          <a:pt x="20706" y="1268"/>
                        </a:cubicBezTo>
                        <a:cubicBezTo>
                          <a:pt x="20099" y="1045"/>
                          <a:pt x="19448" y="920"/>
                          <a:pt x="18823" y="742"/>
                        </a:cubicBezTo>
                        <a:cubicBezTo>
                          <a:pt x="18217" y="572"/>
                          <a:pt x="17592" y="403"/>
                          <a:pt x="16968" y="287"/>
                        </a:cubicBezTo>
                        <a:cubicBezTo>
                          <a:pt x="16070" y="121"/>
                          <a:pt x="15131" y="1"/>
                          <a:pt x="1420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843" name="Google Shape;6843;p21"/>
                <p:cNvSpPr/>
                <p:nvPr/>
              </p:nvSpPr>
              <p:spPr>
                <a:xfrm flipH="1">
                  <a:off x="7513137" y="5419597"/>
                  <a:ext cx="41224" cy="73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991" extrusionOk="0">
                      <a:moveTo>
                        <a:pt x="500" y="1"/>
                      </a:moveTo>
                      <a:cubicBezTo>
                        <a:pt x="500" y="1"/>
                        <a:pt x="366" y="27"/>
                        <a:pt x="251" y="143"/>
                      </a:cubicBezTo>
                      <a:cubicBezTo>
                        <a:pt x="117" y="277"/>
                        <a:pt x="1" y="536"/>
                        <a:pt x="108" y="991"/>
                      </a:cubicBezTo>
                      <a:cubicBezTo>
                        <a:pt x="259" y="982"/>
                        <a:pt x="411" y="964"/>
                        <a:pt x="554" y="955"/>
                      </a:cubicBezTo>
                      <a:cubicBezTo>
                        <a:pt x="545" y="946"/>
                        <a:pt x="527" y="928"/>
                        <a:pt x="509" y="911"/>
                      </a:cubicBezTo>
                      <a:cubicBezTo>
                        <a:pt x="393" y="795"/>
                        <a:pt x="366" y="643"/>
                        <a:pt x="366" y="491"/>
                      </a:cubicBezTo>
                      <a:cubicBezTo>
                        <a:pt x="358" y="313"/>
                        <a:pt x="500" y="1"/>
                        <a:pt x="50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44" name="Google Shape;6844;p21"/>
                <p:cNvSpPr/>
                <p:nvPr/>
              </p:nvSpPr>
              <p:spPr>
                <a:xfrm flipH="1">
                  <a:off x="5611907" y="5288037"/>
                  <a:ext cx="593514" cy="1520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76" h="2044" extrusionOk="0">
                      <a:moveTo>
                        <a:pt x="2741" y="0"/>
                      </a:moveTo>
                      <a:cubicBezTo>
                        <a:pt x="2489" y="0"/>
                        <a:pt x="2239" y="15"/>
                        <a:pt x="1999" y="47"/>
                      </a:cubicBezTo>
                      <a:cubicBezTo>
                        <a:pt x="1508" y="118"/>
                        <a:pt x="982" y="118"/>
                        <a:pt x="500" y="243"/>
                      </a:cubicBezTo>
                      <a:cubicBezTo>
                        <a:pt x="330" y="279"/>
                        <a:pt x="170" y="315"/>
                        <a:pt x="0" y="323"/>
                      </a:cubicBezTo>
                      <a:cubicBezTo>
                        <a:pt x="393" y="431"/>
                        <a:pt x="768" y="538"/>
                        <a:pt x="1151" y="645"/>
                      </a:cubicBezTo>
                      <a:cubicBezTo>
                        <a:pt x="2159" y="921"/>
                        <a:pt x="3132" y="1323"/>
                        <a:pt x="4149" y="1599"/>
                      </a:cubicBezTo>
                      <a:cubicBezTo>
                        <a:pt x="4897" y="1803"/>
                        <a:pt x="5698" y="2043"/>
                        <a:pt x="6483" y="2043"/>
                      </a:cubicBezTo>
                      <a:cubicBezTo>
                        <a:pt x="6558" y="2043"/>
                        <a:pt x="6634" y="2041"/>
                        <a:pt x="6709" y="2036"/>
                      </a:cubicBezTo>
                      <a:cubicBezTo>
                        <a:pt x="7119" y="1911"/>
                        <a:pt x="7547" y="1831"/>
                        <a:pt x="7976" y="1795"/>
                      </a:cubicBezTo>
                      <a:cubicBezTo>
                        <a:pt x="7619" y="1644"/>
                        <a:pt x="7280" y="1430"/>
                        <a:pt x="6977" y="1251"/>
                      </a:cubicBezTo>
                      <a:cubicBezTo>
                        <a:pt x="6272" y="841"/>
                        <a:pt x="5496" y="395"/>
                        <a:pt x="4693" y="225"/>
                      </a:cubicBezTo>
                      <a:cubicBezTo>
                        <a:pt x="4075" y="97"/>
                        <a:pt x="3396" y="0"/>
                        <a:pt x="274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45" name="Google Shape;6845;p21"/>
                <p:cNvSpPr/>
                <p:nvPr/>
              </p:nvSpPr>
              <p:spPr>
                <a:xfrm flipH="1">
                  <a:off x="7604068" y="5342581"/>
                  <a:ext cx="104252" cy="14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" h="2000" extrusionOk="0">
                      <a:moveTo>
                        <a:pt x="1017" y="1"/>
                      </a:moveTo>
                      <a:cubicBezTo>
                        <a:pt x="1079" y="304"/>
                        <a:pt x="1044" y="643"/>
                        <a:pt x="919" y="964"/>
                      </a:cubicBezTo>
                      <a:cubicBezTo>
                        <a:pt x="758" y="1384"/>
                        <a:pt x="428" y="1740"/>
                        <a:pt x="0" y="1839"/>
                      </a:cubicBezTo>
                      <a:cubicBezTo>
                        <a:pt x="107" y="1892"/>
                        <a:pt x="223" y="1946"/>
                        <a:pt x="330" y="1999"/>
                      </a:cubicBezTo>
                      <a:cubicBezTo>
                        <a:pt x="785" y="1874"/>
                        <a:pt x="1169" y="1419"/>
                        <a:pt x="1285" y="973"/>
                      </a:cubicBezTo>
                      <a:cubicBezTo>
                        <a:pt x="1401" y="554"/>
                        <a:pt x="1178" y="304"/>
                        <a:pt x="101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846" name="Google Shape;6846;p21"/>
              <p:cNvGrpSpPr/>
              <p:nvPr/>
            </p:nvGrpSpPr>
            <p:grpSpPr>
              <a:xfrm>
                <a:off x="7117080" y="4515273"/>
                <a:ext cx="3518472" cy="819002"/>
                <a:chOff x="4795000" y="4018475"/>
                <a:chExt cx="3518472" cy="819002"/>
              </a:xfrm>
            </p:grpSpPr>
            <p:grpSp>
              <p:nvGrpSpPr>
                <p:cNvPr id="6847" name="Google Shape;6847;p21"/>
                <p:cNvGrpSpPr/>
                <p:nvPr/>
              </p:nvGrpSpPr>
              <p:grpSpPr>
                <a:xfrm>
                  <a:off x="5105440" y="4219941"/>
                  <a:ext cx="703657" cy="335407"/>
                  <a:chOff x="5210215" y="1598241"/>
                  <a:chExt cx="703657" cy="335407"/>
                </a:xfrm>
              </p:grpSpPr>
              <p:sp>
                <p:nvSpPr>
                  <p:cNvPr id="6848" name="Google Shape;6848;p21"/>
                  <p:cNvSpPr/>
                  <p:nvPr/>
                </p:nvSpPr>
                <p:spPr>
                  <a:xfrm>
                    <a:off x="5487253" y="1610696"/>
                    <a:ext cx="78811" cy="658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1" h="1179" extrusionOk="0">
                        <a:moveTo>
                          <a:pt x="259" y="1"/>
                        </a:moveTo>
                        <a:cubicBezTo>
                          <a:pt x="170" y="1"/>
                          <a:pt x="90" y="19"/>
                          <a:pt x="19" y="36"/>
                        </a:cubicBezTo>
                        <a:cubicBezTo>
                          <a:pt x="10" y="36"/>
                          <a:pt x="10" y="45"/>
                          <a:pt x="1" y="54"/>
                        </a:cubicBezTo>
                        <a:cubicBezTo>
                          <a:pt x="1" y="54"/>
                          <a:pt x="10" y="63"/>
                          <a:pt x="10" y="63"/>
                        </a:cubicBezTo>
                        <a:cubicBezTo>
                          <a:pt x="135" y="143"/>
                          <a:pt x="250" y="233"/>
                          <a:pt x="340" y="340"/>
                        </a:cubicBezTo>
                        <a:cubicBezTo>
                          <a:pt x="500" y="509"/>
                          <a:pt x="723" y="875"/>
                          <a:pt x="661" y="1160"/>
                        </a:cubicBezTo>
                        <a:cubicBezTo>
                          <a:pt x="661" y="1160"/>
                          <a:pt x="661" y="1169"/>
                          <a:pt x="670" y="1169"/>
                        </a:cubicBezTo>
                        <a:cubicBezTo>
                          <a:pt x="670" y="1178"/>
                          <a:pt x="670" y="1178"/>
                          <a:pt x="679" y="1178"/>
                        </a:cubicBezTo>
                        <a:cubicBezTo>
                          <a:pt x="911" y="1062"/>
                          <a:pt x="1151" y="973"/>
                          <a:pt x="1401" y="902"/>
                        </a:cubicBezTo>
                        <a:cubicBezTo>
                          <a:pt x="1401" y="902"/>
                          <a:pt x="1410" y="893"/>
                          <a:pt x="1410" y="893"/>
                        </a:cubicBezTo>
                        <a:cubicBezTo>
                          <a:pt x="1410" y="893"/>
                          <a:pt x="1410" y="884"/>
                          <a:pt x="1410" y="884"/>
                        </a:cubicBezTo>
                        <a:cubicBezTo>
                          <a:pt x="1312" y="616"/>
                          <a:pt x="1196" y="447"/>
                          <a:pt x="982" y="268"/>
                        </a:cubicBezTo>
                        <a:cubicBezTo>
                          <a:pt x="786" y="108"/>
                          <a:pt x="509" y="1"/>
                          <a:pt x="25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49" name="Google Shape;6849;p21"/>
                  <p:cNvSpPr/>
                  <p:nvPr/>
                </p:nvSpPr>
                <p:spPr>
                  <a:xfrm>
                    <a:off x="5427489" y="1601257"/>
                    <a:ext cx="96182" cy="117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22" h="2106" extrusionOk="0">
                        <a:moveTo>
                          <a:pt x="18" y="0"/>
                        </a:moveTo>
                        <a:cubicBezTo>
                          <a:pt x="9" y="0"/>
                          <a:pt x="9" y="9"/>
                          <a:pt x="9" y="9"/>
                        </a:cubicBezTo>
                        <a:cubicBezTo>
                          <a:pt x="0" y="18"/>
                          <a:pt x="9" y="27"/>
                          <a:pt x="18" y="27"/>
                        </a:cubicBezTo>
                        <a:cubicBezTo>
                          <a:pt x="384" y="143"/>
                          <a:pt x="634" y="348"/>
                          <a:pt x="741" y="643"/>
                        </a:cubicBezTo>
                        <a:cubicBezTo>
                          <a:pt x="910" y="1089"/>
                          <a:pt x="794" y="1793"/>
                          <a:pt x="375" y="2079"/>
                        </a:cubicBezTo>
                        <a:cubicBezTo>
                          <a:pt x="366" y="2079"/>
                          <a:pt x="366" y="2088"/>
                          <a:pt x="366" y="2097"/>
                        </a:cubicBezTo>
                        <a:cubicBezTo>
                          <a:pt x="375" y="2097"/>
                          <a:pt x="375" y="2106"/>
                          <a:pt x="384" y="2106"/>
                        </a:cubicBezTo>
                        <a:cubicBezTo>
                          <a:pt x="535" y="2061"/>
                          <a:pt x="696" y="2034"/>
                          <a:pt x="866" y="1999"/>
                        </a:cubicBezTo>
                        <a:cubicBezTo>
                          <a:pt x="981" y="1865"/>
                          <a:pt x="1231" y="1651"/>
                          <a:pt x="1356" y="1544"/>
                        </a:cubicBezTo>
                        <a:cubicBezTo>
                          <a:pt x="1410" y="1499"/>
                          <a:pt x="1419" y="1490"/>
                          <a:pt x="1419" y="1490"/>
                        </a:cubicBezTo>
                        <a:cubicBezTo>
                          <a:pt x="1722" y="1080"/>
                          <a:pt x="1410" y="705"/>
                          <a:pt x="1151" y="455"/>
                        </a:cubicBezTo>
                        <a:cubicBezTo>
                          <a:pt x="857" y="188"/>
                          <a:pt x="428" y="9"/>
                          <a:pt x="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50" name="Google Shape;6850;p21"/>
                  <p:cNvSpPr/>
                  <p:nvPr/>
                </p:nvSpPr>
                <p:spPr>
                  <a:xfrm>
                    <a:off x="5210215" y="1731285"/>
                    <a:ext cx="337420" cy="2023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41" h="3623" extrusionOk="0">
                        <a:moveTo>
                          <a:pt x="4577" y="1"/>
                        </a:moveTo>
                        <a:cubicBezTo>
                          <a:pt x="4033" y="10"/>
                          <a:pt x="3346" y="161"/>
                          <a:pt x="2837" y="375"/>
                        </a:cubicBezTo>
                        <a:cubicBezTo>
                          <a:pt x="1428" y="964"/>
                          <a:pt x="473" y="1794"/>
                          <a:pt x="1" y="2829"/>
                        </a:cubicBezTo>
                        <a:cubicBezTo>
                          <a:pt x="1" y="2829"/>
                          <a:pt x="1" y="2837"/>
                          <a:pt x="1" y="2837"/>
                        </a:cubicBezTo>
                        <a:cubicBezTo>
                          <a:pt x="1" y="2837"/>
                          <a:pt x="10" y="2846"/>
                          <a:pt x="10" y="2846"/>
                        </a:cubicBezTo>
                        <a:cubicBezTo>
                          <a:pt x="322" y="2918"/>
                          <a:pt x="634" y="2989"/>
                          <a:pt x="946" y="3061"/>
                        </a:cubicBezTo>
                        <a:cubicBezTo>
                          <a:pt x="1696" y="3230"/>
                          <a:pt x="2463" y="3400"/>
                          <a:pt x="3203" y="3623"/>
                        </a:cubicBezTo>
                        <a:lnTo>
                          <a:pt x="3212" y="3623"/>
                        </a:lnTo>
                        <a:cubicBezTo>
                          <a:pt x="3587" y="3025"/>
                          <a:pt x="4372" y="2383"/>
                          <a:pt x="4996" y="1981"/>
                        </a:cubicBezTo>
                        <a:cubicBezTo>
                          <a:pt x="4996" y="1981"/>
                          <a:pt x="5005" y="1972"/>
                          <a:pt x="4996" y="1963"/>
                        </a:cubicBezTo>
                        <a:cubicBezTo>
                          <a:pt x="4996" y="1954"/>
                          <a:pt x="4996" y="1954"/>
                          <a:pt x="4987" y="1954"/>
                        </a:cubicBezTo>
                        <a:cubicBezTo>
                          <a:pt x="4711" y="1936"/>
                          <a:pt x="4532" y="1820"/>
                          <a:pt x="4488" y="1615"/>
                        </a:cubicBezTo>
                        <a:cubicBezTo>
                          <a:pt x="4425" y="1330"/>
                          <a:pt x="4648" y="946"/>
                          <a:pt x="4970" y="777"/>
                        </a:cubicBezTo>
                        <a:lnTo>
                          <a:pt x="4987" y="777"/>
                        </a:lnTo>
                        <a:cubicBezTo>
                          <a:pt x="4996" y="777"/>
                          <a:pt x="5014" y="786"/>
                          <a:pt x="5023" y="795"/>
                        </a:cubicBezTo>
                        <a:cubicBezTo>
                          <a:pt x="5023" y="803"/>
                          <a:pt x="5023" y="821"/>
                          <a:pt x="5014" y="830"/>
                        </a:cubicBezTo>
                        <a:cubicBezTo>
                          <a:pt x="4961" y="875"/>
                          <a:pt x="4532" y="1303"/>
                          <a:pt x="4782" y="1597"/>
                        </a:cubicBezTo>
                        <a:cubicBezTo>
                          <a:pt x="4863" y="1696"/>
                          <a:pt x="4979" y="1749"/>
                          <a:pt x="5121" y="1749"/>
                        </a:cubicBezTo>
                        <a:cubicBezTo>
                          <a:pt x="5344" y="1749"/>
                          <a:pt x="5594" y="1615"/>
                          <a:pt x="5781" y="1401"/>
                        </a:cubicBezTo>
                        <a:cubicBezTo>
                          <a:pt x="5987" y="1125"/>
                          <a:pt x="6040" y="866"/>
                          <a:pt x="5933" y="643"/>
                        </a:cubicBezTo>
                        <a:cubicBezTo>
                          <a:pt x="5728" y="233"/>
                          <a:pt x="5014" y="1"/>
                          <a:pt x="4595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51" name="Google Shape;6851;p21"/>
                  <p:cNvSpPr/>
                  <p:nvPr/>
                </p:nvSpPr>
                <p:spPr>
                  <a:xfrm>
                    <a:off x="5487756" y="1661523"/>
                    <a:ext cx="232245" cy="1121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58" h="2008" extrusionOk="0">
                        <a:moveTo>
                          <a:pt x="2347" y="1"/>
                        </a:moveTo>
                        <a:cubicBezTo>
                          <a:pt x="2240" y="1"/>
                          <a:pt x="2142" y="10"/>
                          <a:pt x="2035" y="19"/>
                        </a:cubicBezTo>
                        <a:cubicBezTo>
                          <a:pt x="1267" y="90"/>
                          <a:pt x="563" y="384"/>
                          <a:pt x="10" y="857"/>
                        </a:cubicBezTo>
                        <a:cubicBezTo>
                          <a:pt x="1" y="857"/>
                          <a:pt x="1" y="866"/>
                          <a:pt x="1" y="875"/>
                        </a:cubicBezTo>
                        <a:cubicBezTo>
                          <a:pt x="10" y="875"/>
                          <a:pt x="10" y="884"/>
                          <a:pt x="18" y="884"/>
                        </a:cubicBezTo>
                        <a:cubicBezTo>
                          <a:pt x="366" y="821"/>
                          <a:pt x="670" y="786"/>
                          <a:pt x="946" y="786"/>
                        </a:cubicBezTo>
                        <a:cubicBezTo>
                          <a:pt x="1928" y="786"/>
                          <a:pt x="2427" y="1196"/>
                          <a:pt x="2427" y="1999"/>
                        </a:cubicBezTo>
                        <a:cubicBezTo>
                          <a:pt x="2427" y="1999"/>
                          <a:pt x="2436" y="2008"/>
                          <a:pt x="2436" y="2008"/>
                        </a:cubicBezTo>
                        <a:lnTo>
                          <a:pt x="2454" y="2008"/>
                        </a:lnTo>
                        <a:cubicBezTo>
                          <a:pt x="2998" y="1794"/>
                          <a:pt x="3569" y="1598"/>
                          <a:pt x="4140" y="1437"/>
                        </a:cubicBezTo>
                        <a:cubicBezTo>
                          <a:pt x="4149" y="1437"/>
                          <a:pt x="4158" y="1428"/>
                          <a:pt x="4158" y="1419"/>
                        </a:cubicBezTo>
                        <a:cubicBezTo>
                          <a:pt x="4086" y="375"/>
                          <a:pt x="3176" y="1"/>
                          <a:pt x="234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52" name="Google Shape;6852;p21"/>
                  <p:cNvSpPr/>
                  <p:nvPr/>
                </p:nvSpPr>
                <p:spPr>
                  <a:xfrm>
                    <a:off x="5465358" y="1714361"/>
                    <a:ext cx="153490" cy="907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48" h="1624" extrusionOk="0">
                        <a:moveTo>
                          <a:pt x="955" y="0"/>
                        </a:moveTo>
                        <a:cubicBezTo>
                          <a:pt x="741" y="0"/>
                          <a:pt x="580" y="18"/>
                          <a:pt x="518" y="27"/>
                        </a:cubicBezTo>
                        <a:cubicBezTo>
                          <a:pt x="188" y="72"/>
                          <a:pt x="18" y="90"/>
                          <a:pt x="18" y="90"/>
                        </a:cubicBezTo>
                        <a:cubicBezTo>
                          <a:pt x="9" y="90"/>
                          <a:pt x="0" y="98"/>
                          <a:pt x="0" y="107"/>
                        </a:cubicBezTo>
                        <a:cubicBezTo>
                          <a:pt x="0" y="116"/>
                          <a:pt x="9" y="125"/>
                          <a:pt x="18" y="125"/>
                        </a:cubicBezTo>
                        <a:cubicBezTo>
                          <a:pt x="27" y="125"/>
                          <a:pt x="1035" y="205"/>
                          <a:pt x="1436" y="616"/>
                        </a:cubicBezTo>
                        <a:cubicBezTo>
                          <a:pt x="1811" y="1008"/>
                          <a:pt x="1686" y="1410"/>
                          <a:pt x="1570" y="1606"/>
                        </a:cubicBezTo>
                        <a:cubicBezTo>
                          <a:pt x="1570" y="1615"/>
                          <a:pt x="1570" y="1615"/>
                          <a:pt x="1570" y="1624"/>
                        </a:cubicBezTo>
                        <a:lnTo>
                          <a:pt x="1588" y="1624"/>
                        </a:lnTo>
                        <a:cubicBezTo>
                          <a:pt x="1954" y="1445"/>
                          <a:pt x="2346" y="1267"/>
                          <a:pt x="2739" y="1106"/>
                        </a:cubicBezTo>
                        <a:cubicBezTo>
                          <a:pt x="2739" y="1106"/>
                          <a:pt x="2748" y="1098"/>
                          <a:pt x="2748" y="1089"/>
                        </a:cubicBezTo>
                        <a:cubicBezTo>
                          <a:pt x="2516" y="143"/>
                          <a:pt x="1526" y="0"/>
                          <a:pt x="955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53" name="Google Shape;6853;p21"/>
                  <p:cNvSpPr/>
                  <p:nvPr/>
                </p:nvSpPr>
                <p:spPr>
                  <a:xfrm>
                    <a:off x="5681571" y="1621197"/>
                    <a:ext cx="163990" cy="513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36" h="919" extrusionOk="0">
                        <a:moveTo>
                          <a:pt x="1767" y="0"/>
                        </a:moveTo>
                        <a:cubicBezTo>
                          <a:pt x="1678" y="0"/>
                          <a:pt x="1589" y="9"/>
                          <a:pt x="1500" y="18"/>
                        </a:cubicBezTo>
                        <a:cubicBezTo>
                          <a:pt x="973" y="71"/>
                          <a:pt x="536" y="250"/>
                          <a:pt x="72" y="437"/>
                        </a:cubicBezTo>
                        <a:lnTo>
                          <a:pt x="10" y="464"/>
                        </a:lnTo>
                        <a:cubicBezTo>
                          <a:pt x="1" y="464"/>
                          <a:pt x="1" y="473"/>
                          <a:pt x="1" y="482"/>
                        </a:cubicBezTo>
                        <a:cubicBezTo>
                          <a:pt x="1" y="491"/>
                          <a:pt x="10" y="491"/>
                          <a:pt x="10" y="491"/>
                        </a:cubicBezTo>
                        <a:lnTo>
                          <a:pt x="63" y="491"/>
                        </a:lnTo>
                        <a:cubicBezTo>
                          <a:pt x="420" y="491"/>
                          <a:pt x="768" y="598"/>
                          <a:pt x="1027" y="776"/>
                        </a:cubicBezTo>
                        <a:cubicBezTo>
                          <a:pt x="1080" y="812"/>
                          <a:pt x="1143" y="865"/>
                          <a:pt x="1196" y="919"/>
                        </a:cubicBezTo>
                        <a:lnTo>
                          <a:pt x="1214" y="919"/>
                        </a:lnTo>
                        <a:cubicBezTo>
                          <a:pt x="1767" y="741"/>
                          <a:pt x="2338" y="589"/>
                          <a:pt x="2918" y="464"/>
                        </a:cubicBezTo>
                        <a:cubicBezTo>
                          <a:pt x="2927" y="464"/>
                          <a:pt x="2927" y="464"/>
                          <a:pt x="2927" y="455"/>
                        </a:cubicBezTo>
                        <a:cubicBezTo>
                          <a:pt x="2936" y="455"/>
                          <a:pt x="2927" y="446"/>
                          <a:pt x="2927" y="437"/>
                        </a:cubicBezTo>
                        <a:cubicBezTo>
                          <a:pt x="2579" y="143"/>
                          <a:pt x="2222" y="0"/>
                          <a:pt x="17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54" name="Google Shape;6854;p21"/>
                  <p:cNvSpPr/>
                  <p:nvPr/>
                </p:nvSpPr>
                <p:spPr>
                  <a:xfrm>
                    <a:off x="5741894" y="1598241"/>
                    <a:ext cx="171978" cy="469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79" h="840" extrusionOk="0">
                        <a:moveTo>
                          <a:pt x="1579" y="1"/>
                        </a:moveTo>
                        <a:cubicBezTo>
                          <a:pt x="1044" y="1"/>
                          <a:pt x="527" y="126"/>
                          <a:pt x="18" y="366"/>
                        </a:cubicBezTo>
                        <a:cubicBezTo>
                          <a:pt x="9" y="366"/>
                          <a:pt x="0" y="375"/>
                          <a:pt x="9" y="384"/>
                        </a:cubicBezTo>
                        <a:cubicBezTo>
                          <a:pt x="9" y="393"/>
                          <a:pt x="18" y="393"/>
                          <a:pt x="18" y="393"/>
                        </a:cubicBezTo>
                        <a:lnTo>
                          <a:pt x="27" y="393"/>
                        </a:lnTo>
                        <a:cubicBezTo>
                          <a:pt x="259" y="331"/>
                          <a:pt x="491" y="304"/>
                          <a:pt x="723" y="304"/>
                        </a:cubicBezTo>
                        <a:lnTo>
                          <a:pt x="812" y="304"/>
                        </a:lnTo>
                        <a:cubicBezTo>
                          <a:pt x="1240" y="313"/>
                          <a:pt x="1838" y="384"/>
                          <a:pt x="2008" y="830"/>
                        </a:cubicBezTo>
                        <a:cubicBezTo>
                          <a:pt x="2008" y="839"/>
                          <a:pt x="2016" y="839"/>
                          <a:pt x="2025" y="839"/>
                        </a:cubicBezTo>
                        <a:cubicBezTo>
                          <a:pt x="2364" y="777"/>
                          <a:pt x="2712" y="714"/>
                          <a:pt x="3069" y="670"/>
                        </a:cubicBezTo>
                        <a:cubicBezTo>
                          <a:pt x="3069" y="670"/>
                          <a:pt x="3078" y="670"/>
                          <a:pt x="3078" y="661"/>
                        </a:cubicBezTo>
                        <a:cubicBezTo>
                          <a:pt x="3078" y="652"/>
                          <a:pt x="3078" y="643"/>
                          <a:pt x="3069" y="643"/>
                        </a:cubicBezTo>
                        <a:cubicBezTo>
                          <a:pt x="3060" y="634"/>
                          <a:pt x="3051" y="625"/>
                          <a:pt x="3042" y="616"/>
                        </a:cubicBezTo>
                        <a:cubicBezTo>
                          <a:pt x="2837" y="304"/>
                          <a:pt x="2552" y="117"/>
                          <a:pt x="2177" y="54"/>
                        </a:cubicBezTo>
                        <a:cubicBezTo>
                          <a:pt x="1981" y="19"/>
                          <a:pt x="1776" y="1"/>
                          <a:pt x="157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55" name="Google Shape;6855;p21"/>
                  <p:cNvSpPr/>
                  <p:nvPr/>
                </p:nvSpPr>
                <p:spPr>
                  <a:xfrm>
                    <a:off x="5659174" y="1653089"/>
                    <a:ext cx="109197" cy="847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55" h="1517" extrusionOk="0">
                        <a:moveTo>
                          <a:pt x="331" y="0"/>
                        </a:moveTo>
                        <a:cubicBezTo>
                          <a:pt x="170" y="0"/>
                          <a:pt x="54" y="27"/>
                          <a:pt x="9" y="36"/>
                        </a:cubicBezTo>
                        <a:cubicBezTo>
                          <a:pt x="0" y="36"/>
                          <a:pt x="0" y="45"/>
                          <a:pt x="0" y="54"/>
                        </a:cubicBezTo>
                        <a:cubicBezTo>
                          <a:pt x="0" y="62"/>
                          <a:pt x="9" y="62"/>
                          <a:pt x="9" y="62"/>
                        </a:cubicBezTo>
                        <a:cubicBezTo>
                          <a:pt x="803" y="223"/>
                          <a:pt x="1232" y="696"/>
                          <a:pt x="1312" y="1499"/>
                        </a:cubicBezTo>
                        <a:cubicBezTo>
                          <a:pt x="1312" y="1508"/>
                          <a:pt x="1312" y="1508"/>
                          <a:pt x="1321" y="1517"/>
                        </a:cubicBezTo>
                        <a:lnTo>
                          <a:pt x="1330" y="1517"/>
                        </a:lnTo>
                        <a:cubicBezTo>
                          <a:pt x="1499" y="1472"/>
                          <a:pt x="1669" y="1427"/>
                          <a:pt x="1838" y="1392"/>
                        </a:cubicBezTo>
                        <a:cubicBezTo>
                          <a:pt x="1838" y="1383"/>
                          <a:pt x="1847" y="1383"/>
                          <a:pt x="1847" y="1374"/>
                        </a:cubicBezTo>
                        <a:cubicBezTo>
                          <a:pt x="1954" y="776"/>
                          <a:pt x="1490" y="312"/>
                          <a:pt x="1017" y="134"/>
                        </a:cubicBezTo>
                        <a:cubicBezTo>
                          <a:pt x="750" y="27"/>
                          <a:pt x="491" y="0"/>
                          <a:pt x="33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6856" name="Google Shape;6856;p21"/>
                <p:cNvGrpSpPr/>
                <p:nvPr/>
              </p:nvGrpSpPr>
              <p:grpSpPr>
                <a:xfrm>
                  <a:off x="5811497" y="4029087"/>
                  <a:ext cx="2020600" cy="684216"/>
                  <a:chOff x="5916272" y="1407387"/>
                  <a:chExt cx="2020600" cy="684216"/>
                </a:xfrm>
              </p:grpSpPr>
              <p:sp>
                <p:nvSpPr>
                  <p:cNvPr id="6857" name="Google Shape;6857;p21"/>
                  <p:cNvSpPr/>
                  <p:nvPr/>
                </p:nvSpPr>
                <p:spPr>
                  <a:xfrm>
                    <a:off x="6821675" y="1407890"/>
                    <a:ext cx="332896" cy="255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60" h="4569" extrusionOk="0">
                        <a:moveTo>
                          <a:pt x="4684" y="1"/>
                        </a:moveTo>
                        <a:cubicBezTo>
                          <a:pt x="3756" y="1"/>
                          <a:pt x="2828" y="269"/>
                          <a:pt x="2079" y="768"/>
                        </a:cubicBezTo>
                        <a:cubicBezTo>
                          <a:pt x="1579" y="1098"/>
                          <a:pt x="0" y="2294"/>
                          <a:pt x="866" y="3650"/>
                        </a:cubicBezTo>
                        <a:cubicBezTo>
                          <a:pt x="1347" y="4399"/>
                          <a:pt x="2106" y="4533"/>
                          <a:pt x="2846" y="4568"/>
                        </a:cubicBezTo>
                        <a:cubicBezTo>
                          <a:pt x="2855" y="4568"/>
                          <a:pt x="2864" y="4568"/>
                          <a:pt x="2864" y="4560"/>
                        </a:cubicBezTo>
                        <a:cubicBezTo>
                          <a:pt x="2864" y="4551"/>
                          <a:pt x="2864" y="4542"/>
                          <a:pt x="2855" y="4542"/>
                        </a:cubicBezTo>
                        <a:cubicBezTo>
                          <a:pt x="2257" y="4256"/>
                          <a:pt x="1838" y="3614"/>
                          <a:pt x="1820" y="2980"/>
                        </a:cubicBezTo>
                        <a:cubicBezTo>
                          <a:pt x="1811" y="2276"/>
                          <a:pt x="2195" y="1625"/>
                          <a:pt x="2909" y="1134"/>
                        </a:cubicBezTo>
                        <a:cubicBezTo>
                          <a:pt x="3747" y="554"/>
                          <a:pt x="4782" y="224"/>
                          <a:pt x="5745" y="224"/>
                        </a:cubicBezTo>
                        <a:cubicBezTo>
                          <a:pt x="5817" y="224"/>
                          <a:pt x="5879" y="233"/>
                          <a:pt x="5942" y="233"/>
                        </a:cubicBezTo>
                        <a:cubicBezTo>
                          <a:pt x="5951" y="233"/>
                          <a:pt x="5960" y="224"/>
                          <a:pt x="5960" y="224"/>
                        </a:cubicBezTo>
                        <a:cubicBezTo>
                          <a:pt x="5960" y="215"/>
                          <a:pt x="5951" y="206"/>
                          <a:pt x="5951" y="206"/>
                        </a:cubicBezTo>
                        <a:cubicBezTo>
                          <a:pt x="5522" y="72"/>
                          <a:pt x="5148" y="10"/>
                          <a:pt x="47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58" name="Google Shape;6858;p21"/>
                  <p:cNvSpPr/>
                  <p:nvPr/>
                </p:nvSpPr>
                <p:spPr>
                  <a:xfrm>
                    <a:off x="6926793" y="1426825"/>
                    <a:ext cx="263636" cy="236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20" h="4239" extrusionOk="0">
                        <a:moveTo>
                          <a:pt x="4042" y="1"/>
                        </a:moveTo>
                        <a:cubicBezTo>
                          <a:pt x="3453" y="1"/>
                          <a:pt x="2829" y="108"/>
                          <a:pt x="2338" y="286"/>
                        </a:cubicBezTo>
                        <a:cubicBezTo>
                          <a:pt x="1731" y="509"/>
                          <a:pt x="973" y="848"/>
                          <a:pt x="456" y="1509"/>
                        </a:cubicBezTo>
                        <a:cubicBezTo>
                          <a:pt x="125" y="1928"/>
                          <a:pt x="1" y="2508"/>
                          <a:pt x="134" y="3061"/>
                        </a:cubicBezTo>
                        <a:cubicBezTo>
                          <a:pt x="268" y="3587"/>
                          <a:pt x="616" y="4015"/>
                          <a:pt x="1098" y="4238"/>
                        </a:cubicBezTo>
                        <a:lnTo>
                          <a:pt x="1419" y="4238"/>
                        </a:lnTo>
                        <a:cubicBezTo>
                          <a:pt x="1419" y="4238"/>
                          <a:pt x="1428" y="4238"/>
                          <a:pt x="1428" y="4229"/>
                        </a:cubicBezTo>
                        <a:cubicBezTo>
                          <a:pt x="1428" y="4229"/>
                          <a:pt x="1428" y="4221"/>
                          <a:pt x="1428" y="4221"/>
                        </a:cubicBezTo>
                        <a:cubicBezTo>
                          <a:pt x="1027" y="3864"/>
                          <a:pt x="803" y="3373"/>
                          <a:pt x="812" y="2882"/>
                        </a:cubicBezTo>
                        <a:cubicBezTo>
                          <a:pt x="857" y="1214"/>
                          <a:pt x="2623" y="90"/>
                          <a:pt x="4247" y="90"/>
                        </a:cubicBezTo>
                        <a:cubicBezTo>
                          <a:pt x="4399" y="90"/>
                          <a:pt x="4550" y="99"/>
                          <a:pt x="4702" y="117"/>
                        </a:cubicBezTo>
                        <a:cubicBezTo>
                          <a:pt x="4702" y="117"/>
                          <a:pt x="4711" y="117"/>
                          <a:pt x="4711" y="108"/>
                        </a:cubicBezTo>
                        <a:cubicBezTo>
                          <a:pt x="4720" y="99"/>
                          <a:pt x="4711" y="90"/>
                          <a:pt x="4702" y="90"/>
                        </a:cubicBezTo>
                        <a:cubicBezTo>
                          <a:pt x="4648" y="72"/>
                          <a:pt x="4586" y="45"/>
                          <a:pt x="4532" y="28"/>
                        </a:cubicBezTo>
                        <a:cubicBezTo>
                          <a:pt x="4372" y="10"/>
                          <a:pt x="4211" y="1"/>
                          <a:pt x="404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59" name="Google Shape;6859;p21"/>
                  <p:cNvSpPr/>
                  <p:nvPr/>
                </p:nvSpPr>
                <p:spPr>
                  <a:xfrm>
                    <a:off x="6775818" y="1407387"/>
                    <a:ext cx="219789" cy="2292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935" h="4105" extrusionOk="0">
                        <a:moveTo>
                          <a:pt x="3917" y="1"/>
                        </a:moveTo>
                        <a:cubicBezTo>
                          <a:pt x="2962" y="54"/>
                          <a:pt x="2043" y="376"/>
                          <a:pt x="1276" y="938"/>
                        </a:cubicBezTo>
                        <a:cubicBezTo>
                          <a:pt x="857" y="1232"/>
                          <a:pt x="1" y="1865"/>
                          <a:pt x="36" y="2668"/>
                        </a:cubicBezTo>
                        <a:cubicBezTo>
                          <a:pt x="81" y="3543"/>
                          <a:pt x="616" y="4105"/>
                          <a:pt x="1383" y="4105"/>
                        </a:cubicBezTo>
                        <a:cubicBezTo>
                          <a:pt x="1464" y="4105"/>
                          <a:pt x="1544" y="4096"/>
                          <a:pt x="1624" y="4087"/>
                        </a:cubicBezTo>
                        <a:cubicBezTo>
                          <a:pt x="1624" y="4087"/>
                          <a:pt x="1633" y="4087"/>
                          <a:pt x="1633" y="4078"/>
                        </a:cubicBezTo>
                        <a:cubicBezTo>
                          <a:pt x="1633" y="4078"/>
                          <a:pt x="1633" y="4069"/>
                          <a:pt x="1633" y="4060"/>
                        </a:cubicBezTo>
                        <a:lnTo>
                          <a:pt x="1615" y="4042"/>
                        </a:lnTo>
                        <a:cubicBezTo>
                          <a:pt x="1597" y="4015"/>
                          <a:pt x="1580" y="3998"/>
                          <a:pt x="1571" y="3980"/>
                        </a:cubicBezTo>
                        <a:cubicBezTo>
                          <a:pt x="982" y="3105"/>
                          <a:pt x="1089" y="2026"/>
                          <a:pt x="1838" y="1286"/>
                        </a:cubicBezTo>
                        <a:cubicBezTo>
                          <a:pt x="2445" y="679"/>
                          <a:pt x="3150" y="260"/>
                          <a:pt x="3926" y="28"/>
                        </a:cubicBezTo>
                        <a:cubicBezTo>
                          <a:pt x="3935" y="28"/>
                          <a:pt x="3935" y="19"/>
                          <a:pt x="3935" y="10"/>
                        </a:cubicBezTo>
                        <a:cubicBezTo>
                          <a:pt x="3935" y="1"/>
                          <a:pt x="3926" y="1"/>
                          <a:pt x="392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0" name="Google Shape;6860;p21"/>
                  <p:cNvSpPr/>
                  <p:nvPr/>
                </p:nvSpPr>
                <p:spPr>
                  <a:xfrm>
                    <a:off x="6978626" y="1448272"/>
                    <a:ext cx="381210" cy="22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25" h="3962" extrusionOk="0">
                        <a:moveTo>
                          <a:pt x="3373" y="0"/>
                        </a:moveTo>
                        <a:cubicBezTo>
                          <a:pt x="2989" y="0"/>
                          <a:pt x="2605" y="72"/>
                          <a:pt x="2240" y="215"/>
                        </a:cubicBezTo>
                        <a:cubicBezTo>
                          <a:pt x="1570" y="473"/>
                          <a:pt x="1062" y="696"/>
                          <a:pt x="705" y="1249"/>
                        </a:cubicBezTo>
                        <a:cubicBezTo>
                          <a:pt x="313" y="1856"/>
                          <a:pt x="0" y="2757"/>
                          <a:pt x="438" y="3328"/>
                        </a:cubicBezTo>
                        <a:cubicBezTo>
                          <a:pt x="634" y="3596"/>
                          <a:pt x="1214" y="3961"/>
                          <a:pt x="1704" y="3961"/>
                        </a:cubicBezTo>
                        <a:cubicBezTo>
                          <a:pt x="1909" y="3961"/>
                          <a:pt x="2079" y="3899"/>
                          <a:pt x="2195" y="3765"/>
                        </a:cubicBezTo>
                        <a:cubicBezTo>
                          <a:pt x="2409" y="3524"/>
                          <a:pt x="2534" y="3301"/>
                          <a:pt x="2561" y="3087"/>
                        </a:cubicBezTo>
                        <a:cubicBezTo>
                          <a:pt x="2587" y="2900"/>
                          <a:pt x="2552" y="2739"/>
                          <a:pt x="2454" y="2623"/>
                        </a:cubicBezTo>
                        <a:cubicBezTo>
                          <a:pt x="2347" y="2507"/>
                          <a:pt x="2186" y="2436"/>
                          <a:pt x="1999" y="2436"/>
                        </a:cubicBezTo>
                        <a:cubicBezTo>
                          <a:pt x="1811" y="2436"/>
                          <a:pt x="1642" y="2516"/>
                          <a:pt x="1553" y="2641"/>
                        </a:cubicBezTo>
                        <a:cubicBezTo>
                          <a:pt x="1463" y="2766"/>
                          <a:pt x="1446" y="2927"/>
                          <a:pt x="1508" y="3105"/>
                        </a:cubicBezTo>
                        <a:cubicBezTo>
                          <a:pt x="1517" y="3132"/>
                          <a:pt x="1508" y="3150"/>
                          <a:pt x="1499" y="3167"/>
                        </a:cubicBezTo>
                        <a:cubicBezTo>
                          <a:pt x="1481" y="3194"/>
                          <a:pt x="1446" y="3203"/>
                          <a:pt x="1419" y="3203"/>
                        </a:cubicBezTo>
                        <a:cubicBezTo>
                          <a:pt x="1401" y="3203"/>
                          <a:pt x="1374" y="3203"/>
                          <a:pt x="1356" y="3167"/>
                        </a:cubicBezTo>
                        <a:cubicBezTo>
                          <a:pt x="1223" y="2909"/>
                          <a:pt x="1214" y="2677"/>
                          <a:pt x="1321" y="2507"/>
                        </a:cubicBezTo>
                        <a:cubicBezTo>
                          <a:pt x="1446" y="2302"/>
                          <a:pt x="1713" y="2186"/>
                          <a:pt x="2025" y="2186"/>
                        </a:cubicBezTo>
                        <a:cubicBezTo>
                          <a:pt x="2329" y="2186"/>
                          <a:pt x="2739" y="2311"/>
                          <a:pt x="2882" y="2686"/>
                        </a:cubicBezTo>
                        <a:cubicBezTo>
                          <a:pt x="2882" y="2686"/>
                          <a:pt x="2891" y="2695"/>
                          <a:pt x="2891" y="2695"/>
                        </a:cubicBezTo>
                        <a:cubicBezTo>
                          <a:pt x="2900" y="2695"/>
                          <a:pt x="2900" y="2695"/>
                          <a:pt x="2909" y="2686"/>
                        </a:cubicBezTo>
                        <a:cubicBezTo>
                          <a:pt x="3123" y="2445"/>
                          <a:pt x="3426" y="2249"/>
                          <a:pt x="3774" y="2124"/>
                        </a:cubicBezTo>
                        <a:cubicBezTo>
                          <a:pt x="4247" y="1963"/>
                          <a:pt x="4737" y="1874"/>
                          <a:pt x="5246" y="1874"/>
                        </a:cubicBezTo>
                        <a:cubicBezTo>
                          <a:pt x="5754" y="1874"/>
                          <a:pt x="6281" y="1963"/>
                          <a:pt x="6807" y="2133"/>
                        </a:cubicBezTo>
                        <a:cubicBezTo>
                          <a:pt x="6816" y="2133"/>
                          <a:pt x="6816" y="2133"/>
                          <a:pt x="6825" y="2124"/>
                        </a:cubicBezTo>
                        <a:cubicBezTo>
                          <a:pt x="6825" y="2124"/>
                          <a:pt x="6825" y="2115"/>
                          <a:pt x="6825" y="2106"/>
                        </a:cubicBezTo>
                        <a:cubicBezTo>
                          <a:pt x="6593" y="1722"/>
                          <a:pt x="6085" y="1000"/>
                          <a:pt x="5237" y="527"/>
                        </a:cubicBezTo>
                        <a:cubicBezTo>
                          <a:pt x="4621" y="179"/>
                          <a:pt x="3997" y="0"/>
                          <a:pt x="337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1" name="Google Shape;6861;p21"/>
                  <p:cNvSpPr/>
                  <p:nvPr/>
                </p:nvSpPr>
                <p:spPr>
                  <a:xfrm>
                    <a:off x="7435070" y="1602709"/>
                    <a:ext cx="309493" cy="11617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41" h="2080" extrusionOk="0">
                        <a:moveTo>
                          <a:pt x="2382" y="1"/>
                        </a:moveTo>
                        <a:cubicBezTo>
                          <a:pt x="1668" y="1"/>
                          <a:pt x="892" y="46"/>
                          <a:pt x="9" y="153"/>
                        </a:cubicBezTo>
                        <a:cubicBezTo>
                          <a:pt x="9" y="153"/>
                          <a:pt x="0" y="153"/>
                          <a:pt x="0" y="162"/>
                        </a:cubicBezTo>
                        <a:cubicBezTo>
                          <a:pt x="0" y="162"/>
                          <a:pt x="0" y="170"/>
                          <a:pt x="0" y="170"/>
                        </a:cubicBezTo>
                        <a:cubicBezTo>
                          <a:pt x="348" y="536"/>
                          <a:pt x="669" y="1009"/>
                          <a:pt x="946" y="1580"/>
                        </a:cubicBezTo>
                        <a:cubicBezTo>
                          <a:pt x="1142" y="1741"/>
                          <a:pt x="1320" y="1910"/>
                          <a:pt x="1472" y="2080"/>
                        </a:cubicBezTo>
                        <a:lnTo>
                          <a:pt x="1490" y="2080"/>
                        </a:lnTo>
                        <a:cubicBezTo>
                          <a:pt x="2435" y="1544"/>
                          <a:pt x="3221" y="1179"/>
                          <a:pt x="3970" y="938"/>
                        </a:cubicBezTo>
                        <a:cubicBezTo>
                          <a:pt x="4469" y="768"/>
                          <a:pt x="4996" y="617"/>
                          <a:pt x="5531" y="483"/>
                        </a:cubicBezTo>
                        <a:cubicBezTo>
                          <a:pt x="5540" y="483"/>
                          <a:pt x="5540" y="474"/>
                          <a:pt x="5540" y="474"/>
                        </a:cubicBezTo>
                        <a:cubicBezTo>
                          <a:pt x="5540" y="465"/>
                          <a:pt x="5540" y="456"/>
                          <a:pt x="5531" y="456"/>
                        </a:cubicBezTo>
                        <a:cubicBezTo>
                          <a:pt x="5388" y="429"/>
                          <a:pt x="5255" y="385"/>
                          <a:pt x="5112" y="349"/>
                        </a:cubicBezTo>
                        <a:cubicBezTo>
                          <a:pt x="4951" y="304"/>
                          <a:pt x="4791" y="260"/>
                          <a:pt x="4630" y="233"/>
                        </a:cubicBezTo>
                        <a:cubicBezTo>
                          <a:pt x="3997" y="99"/>
                          <a:pt x="3435" y="28"/>
                          <a:pt x="2890" y="10"/>
                        </a:cubicBezTo>
                        <a:cubicBezTo>
                          <a:pt x="2721" y="1"/>
                          <a:pt x="2551" y="1"/>
                          <a:pt x="238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2" name="Google Shape;6862;p21"/>
                  <p:cNvSpPr/>
                  <p:nvPr/>
                </p:nvSpPr>
                <p:spPr>
                  <a:xfrm>
                    <a:off x="6701085" y="1425372"/>
                    <a:ext cx="173430" cy="2172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5" h="3890" extrusionOk="0">
                        <a:moveTo>
                          <a:pt x="3078" y="0"/>
                        </a:moveTo>
                        <a:cubicBezTo>
                          <a:pt x="2132" y="205"/>
                          <a:pt x="1374" y="580"/>
                          <a:pt x="821" y="1115"/>
                        </a:cubicBezTo>
                        <a:cubicBezTo>
                          <a:pt x="464" y="1481"/>
                          <a:pt x="0" y="2043"/>
                          <a:pt x="206" y="2766"/>
                        </a:cubicBezTo>
                        <a:cubicBezTo>
                          <a:pt x="420" y="3506"/>
                          <a:pt x="848" y="3729"/>
                          <a:pt x="1553" y="3890"/>
                        </a:cubicBezTo>
                        <a:lnTo>
                          <a:pt x="1562" y="3890"/>
                        </a:lnTo>
                        <a:cubicBezTo>
                          <a:pt x="1686" y="3881"/>
                          <a:pt x="1802" y="3872"/>
                          <a:pt x="1927" y="3863"/>
                        </a:cubicBezTo>
                        <a:cubicBezTo>
                          <a:pt x="1936" y="3863"/>
                          <a:pt x="1936" y="3854"/>
                          <a:pt x="1945" y="3845"/>
                        </a:cubicBezTo>
                        <a:cubicBezTo>
                          <a:pt x="1945" y="3845"/>
                          <a:pt x="1936" y="3836"/>
                          <a:pt x="1936" y="3836"/>
                        </a:cubicBezTo>
                        <a:cubicBezTo>
                          <a:pt x="1793" y="3747"/>
                          <a:pt x="1660" y="3622"/>
                          <a:pt x="1553" y="3461"/>
                        </a:cubicBezTo>
                        <a:cubicBezTo>
                          <a:pt x="1169" y="2917"/>
                          <a:pt x="955" y="2088"/>
                          <a:pt x="1463" y="1401"/>
                        </a:cubicBezTo>
                        <a:cubicBezTo>
                          <a:pt x="1892" y="848"/>
                          <a:pt x="2454" y="375"/>
                          <a:pt x="3096" y="27"/>
                        </a:cubicBezTo>
                        <a:cubicBezTo>
                          <a:pt x="3096" y="27"/>
                          <a:pt x="3105" y="18"/>
                          <a:pt x="3096" y="9"/>
                        </a:cubicBezTo>
                        <a:cubicBezTo>
                          <a:pt x="3096" y="9"/>
                          <a:pt x="3087" y="0"/>
                          <a:pt x="308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3" name="Google Shape;6863;p21"/>
                  <p:cNvSpPr/>
                  <p:nvPr/>
                </p:nvSpPr>
                <p:spPr>
                  <a:xfrm>
                    <a:off x="7352349" y="1509544"/>
                    <a:ext cx="584523" cy="1146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65" h="2053" extrusionOk="0">
                        <a:moveTo>
                          <a:pt x="2908" y="1"/>
                        </a:moveTo>
                        <a:cubicBezTo>
                          <a:pt x="1927" y="1"/>
                          <a:pt x="955" y="90"/>
                          <a:pt x="9" y="277"/>
                        </a:cubicBezTo>
                        <a:cubicBezTo>
                          <a:pt x="9" y="277"/>
                          <a:pt x="0" y="277"/>
                          <a:pt x="0" y="286"/>
                        </a:cubicBezTo>
                        <a:cubicBezTo>
                          <a:pt x="0" y="286"/>
                          <a:pt x="0" y="295"/>
                          <a:pt x="0" y="295"/>
                        </a:cubicBezTo>
                        <a:cubicBezTo>
                          <a:pt x="170" y="554"/>
                          <a:pt x="268" y="821"/>
                          <a:pt x="312" y="1089"/>
                        </a:cubicBezTo>
                        <a:cubicBezTo>
                          <a:pt x="312" y="1098"/>
                          <a:pt x="312" y="1098"/>
                          <a:pt x="321" y="1098"/>
                        </a:cubicBezTo>
                        <a:cubicBezTo>
                          <a:pt x="384" y="1125"/>
                          <a:pt x="455" y="1152"/>
                          <a:pt x="518" y="1178"/>
                        </a:cubicBezTo>
                        <a:cubicBezTo>
                          <a:pt x="812" y="1294"/>
                          <a:pt x="1097" y="1482"/>
                          <a:pt x="1383" y="1731"/>
                        </a:cubicBezTo>
                        <a:cubicBezTo>
                          <a:pt x="2043" y="1535"/>
                          <a:pt x="2801" y="1446"/>
                          <a:pt x="3702" y="1446"/>
                        </a:cubicBezTo>
                        <a:cubicBezTo>
                          <a:pt x="3997" y="1446"/>
                          <a:pt x="4309" y="1455"/>
                          <a:pt x="4648" y="1473"/>
                        </a:cubicBezTo>
                        <a:cubicBezTo>
                          <a:pt x="5496" y="1526"/>
                          <a:pt x="6655" y="1598"/>
                          <a:pt x="7422" y="2053"/>
                        </a:cubicBezTo>
                        <a:lnTo>
                          <a:pt x="7431" y="2053"/>
                        </a:lnTo>
                        <a:cubicBezTo>
                          <a:pt x="8270" y="1865"/>
                          <a:pt x="9109" y="1731"/>
                          <a:pt x="9929" y="1660"/>
                        </a:cubicBezTo>
                        <a:cubicBezTo>
                          <a:pt x="10090" y="1642"/>
                          <a:pt x="10259" y="1633"/>
                          <a:pt x="10456" y="1615"/>
                        </a:cubicBezTo>
                        <a:cubicBezTo>
                          <a:pt x="10465" y="1615"/>
                          <a:pt x="10465" y="1615"/>
                          <a:pt x="10465" y="1607"/>
                        </a:cubicBezTo>
                        <a:cubicBezTo>
                          <a:pt x="10465" y="1598"/>
                          <a:pt x="10465" y="1589"/>
                          <a:pt x="10456" y="1589"/>
                        </a:cubicBezTo>
                        <a:cubicBezTo>
                          <a:pt x="8805" y="991"/>
                          <a:pt x="7306" y="482"/>
                          <a:pt x="5701" y="224"/>
                        </a:cubicBezTo>
                        <a:cubicBezTo>
                          <a:pt x="4746" y="72"/>
                          <a:pt x="3809" y="1"/>
                          <a:pt x="290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4" name="Google Shape;6864;p21"/>
                  <p:cNvSpPr/>
                  <p:nvPr/>
                </p:nvSpPr>
                <p:spPr>
                  <a:xfrm>
                    <a:off x="7132115" y="1565845"/>
                    <a:ext cx="346357" cy="1485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660" extrusionOk="0">
                        <a:moveTo>
                          <a:pt x="2650" y="1"/>
                        </a:moveTo>
                        <a:cubicBezTo>
                          <a:pt x="1731" y="1"/>
                          <a:pt x="1080" y="152"/>
                          <a:pt x="616" y="500"/>
                        </a:cubicBezTo>
                        <a:cubicBezTo>
                          <a:pt x="419" y="643"/>
                          <a:pt x="259" y="839"/>
                          <a:pt x="152" y="1062"/>
                        </a:cubicBezTo>
                        <a:cubicBezTo>
                          <a:pt x="134" y="1152"/>
                          <a:pt x="107" y="1241"/>
                          <a:pt x="63" y="1348"/>
                        </a:cubicBezTo>
                        <a:cubicBezTo>
                          <a:pt x="0" y="1651"/>
                          <a:pt x="54" y="1955"/>
                          <a:pt x="223" y="2186"/>
                        </a:cubicBezTo>
                        <a:cubicBezTo>
                          <a:pt x="384" y="2436"/>
                          <a:pt x="651" y="2597"/>
                          <a:pt x="990" y="2659"/>
                        </a:cubicBezTo>
                        <a:lnTo>
                          <a:pt x="999" y="2659"/>
                        </a:lnTo>
                        <a:cubicBezTo>
                          <a:pt x="999" y="2659"/>
                          <a:pt x="999" y="2659"/>
                          <a:pt x="1008" y="2650"/>
                        </a:cubicBezTo>
                        <a:cubicBezTo>
                          <a:pt x="1008" y="2650"/>
                          <a:pt x="1008" y="2641"/>
                          <a:pt x="1008" y="2641"/>
                        </a:cubicBezTo>
                        <a:cubicBezTo>
                          <a:pt x="990" y="2294"/>
                          <a:pt x="1106" y="1990"/>
                          <a:pt x="1356" y="1732"/>
                        </a:cubicBezTo>
                        <a:cubicBezTo>
                          <a:pt x="1740" y="1330"/>
                          <a:pt x="2436" y="1062"/>
                          <a:pt x="3140" y="1062"/>
                        </a:cubicBezTo>
                        <a:cubicBezTo>
                          <a:pt x="3194" y="1062"/>
                          <a:pt x="3247" y="1071"/>
                          <a:pt x="3292" y="1071"/>
                        </a:cubicBezTo>
                        <a:cubicBezTo>
                          <a:pt x="4246" y="1125"/>
                          <a:pt x="5353" y="1526"/>
                          <a:pt x="6173" y="2097"/>
                        </a:cubicBezTo>
                        <a:lnTo>
                          <a:pt x="6191" y="2097"/>
                        </a:lnTo>
                        <a:cubicBezTo>
                          <a:pt x="6200" y="2088"/>
                          <a:pt x="6200" y="2088"/>
                          <a:pt x="6191" y="2079"/>
                        </a:cubicBezTo>
                        <a:cubicBezTo>
                          <a:pt x="5219" y="661"/>
                          <a:pt x="4104" y="1"/>
                          <a:pt x="2676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5" name="Google Shape;6865;p21"/>
                  <p:cNvSpPr/>
                  <p:nvPr/>
                </p:nvSpPr>
                <p:spPr>
                  <a:xfrm>
                    <a:off x="6494311" y="1856845"/>
                    <a:ext cx="785824" cy="23475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069" h="4203" extrusionOk="0">
                        <a:moveTo>
                          <a:pt x="11482" y="634"/>
                        </a:moveTo>
                        <a:cubicBezTo>
                          <a:pt x="11499" y="634"/>
                          <a:pt x="11526" y="643"/>
                          <a:pt x="11544" y="643"/>
                        </a:cubicBezTo>
                        <a:cubicBezTo>
                          <a:pt x="11562" y="643"/>
                          <a:pt x="11562" y="652"/>
                          <a:pt x="11562" y="652"/>
                        </a:cubicBezTo>
                        <a:cubicBezTo>
                          <a:pt x="11562" y="652"/>
                          <a:pt x="11562" y="661"/>
                          <a:pt x="11544" y="670"/>
                        </a:cubicBezTo>
                        <a:cubicBezTo>
                          <a:pt x="11250" y="688"/>
                          <a:pt x="10955" y="759"/>
                          <a:pt x="10670" y="821"/>
                        </a:cubicBezTo>
                        <a:lnTo>
                          <a:pt x="10509" y="848"/>
                        </a:lnTo>
                        <a:cubicBezTo>
                          <a:pt x="10500" y="848"/>
                          <a:pt x="10491" y="839"/>
                          <a:pt x="10500" y="830"/>
                        </a:cubicBezTo>
                        <a:cubicBezTo>
                          <a:pt x="10572" y="813"/>
                          <a:pt x="10634" y="795"/>
                          <a:pt x="10705" y="777"/>
                        </a:cubicBezTo>
                        <a:cubicBezTo>
                          <a:pt x="10955" y="705"/>
                          <a:pt x="11214" y="634"/>
                          <a:pt x="11482" y="634"/>
                        </a:cubicBezTo>
                        <a:close/>
                        <a:moveTo>
                          <a:pt x="9911" y="1018"/>
                        </a:moveTo>
                        <a:lnTo>
                          <a:pt x="9911" y="1027"/>
                        </a:lnTo>
                        <a:cubicBezTo>
                          <a:pt x="9644" y="1116"/>
                          <a:pt x="9376" y="1205"/>
                          <a:pt x="9117" y="1294"/>
                        </a:cubicBezTo>
                        <a:cubicBezTo>
                          <a:pt x="7494" y="1830"/>
                          <a:pt x="5968" y="2329"/>
                          <a:pt x="4452" y="3123"/>
                        </a:cubicBezTo>
                        <a:cubicBezTo>
                          <a:pt x="4434" y="3123"/>
                          <a:pt x="4434" y="3114"/>
                          <a:pt x="4425" y="3105"/>
                        </a:cubicBezTo>
                        <a:cubicBezTo>
                          <a:pt x="4425" y="3105"/>
                          <a:pt x="4425" y="3096"/>
                          <a:pt x="4434" y="3087"/>
                        </a:cubicBezTo>
                        <a:cubicBezTo>
                          <a:pt x="6013" y="2186"/>
                          <a:pt x="7753" y="1535"/>
                          <a:pt x="9911" y="1018"/>
                        </a:cubicBezTo>
                        <a:close/>
                        <a:moveTo>
                          <a:pt x="14042" y="1"/>
                        </a:moveTo>
                        <a:cubicBezTo>
                          <a:pt x="13328" y="90"/>
                          <a:pt x="12579" y="126"/>
                          <a:pt x="11856" y="161"/>
                        </a:cubicBezTo>
                        <a:cubicBezTo>
                          <a:pt x="10554" y="224"/>
                          <a:pt x="9216" y="295"/>
                          <a:pt x="7958" y="670"/>
                        </a:cubicBezTo>
                        <a:cubicBezTo>
                          <a:pt x="6307" y="1178"/>
                          <a:pt x="4817" y="1651"/>
                          <a:pt x="3354" y="2445"/>
                        </a:cubicBezTo>
                        <a:cubicBezTo>
                          <a:pt x="3087" y="2597"/>
                          <a:pt x="2819" y="2748"/>
                          <a:pt x="2569" y="2891"/>
                        </a:cubicBezTo>
                        <a:cubicBezTo>
                          <a:pt x="2141" y="3141"/>
                          <a:pt x="1704" y="3391"/>
                          <a:pt x="1258" y="3605"/>
                        </a:cubicBezTo>
                        <a:cubicBezTo>
                          <a:pt x="1026" y="3721"/>
                          <a:pt x="785" y="3828"/>
                          <a:pt x="544" y="3935"/>
                        </a:cubicBezTo>
                        <a:cubicBezTo>
                          <a:pt x="366" y="4006"/>
                          <a:pt x="187" y="4087"/>
                          <a:pt x="9" y="4167"/>
                        </a:cubicBezTo>
                        <a:cubicBezTo>
                          <a:pt x="9" y="4176"/>
                          <a:pt x="0" y="4185"/>
                          <a:pt x="9" y="4185"/>
                        </a:cubicBezTo>
                        <a:cubicBezTo>
                          <a:pt x="9" y="4194"/>
                          <a:pt x="9" y="4202"/>
                          <a:pt x="18" y="4202"/>
                        </a:cubicBezTo>
                        <a:lnTo>
                          <a:pt x="312" y="4202"/>
                        </a:lnTo>
                        <a:cubicBezTo>
                          <a:pt x="1008" y="4202"/>
                          <a:pt x="1677" y="4158"/>
                          <a:pt x="2320" y="4087"/>
                        </a:cubicBezTo>
                        <a:cubicBezTo>
                          <a:pt x="4496" y="3819"/>
                          <a:pt x="6736" y="3203"/>
                          <a:pt x="9171" y="2213"/>
                        </a:cubicBezTo>
                        <a:cubicBezTo>
                          <a:pt x="10759" y="1571"/>
                          <a:pt x="12445" y="857"/>
                          <a:pt x="14051" y="27"/>
                        </a:cubicBezTo>
                        <a:cubicBezTo>
                          <a:pt x="14060" y="27"/>
                          <a:pt x="14069" y="19"/>
                          <a:pt x="14060" y="10"/>
                        </a:cubicBezTo>
                        <a:cubicBezTo>
                          <a:pt x="14060" y="1"/>
                          <a:pt x="14051" y="1"/>
                          <a:pt x="1405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6" name="Google Shape;6866;p21"/>
                  <p:cNvSpPr/>
                  <p:nvPr/>
                </p:nvSpPr>
                <p:spPr>
                  <a:xfrm>
                    <a:off x="6597419" y="1537974"/>
                    <a:ext cx="117184" cy="1256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98" h="2249" extrusionOk="0">
                        <a:moveTo>
                          <a:pt x="1250" y="0"/>
                        </a:moveTo>
                        <a:cubicBezTo>
                          <a:pt x="643" y="161"/>
                          <a:pt x="1" y="723"/>
                          <a:pt x="1" y="1303"/>
                        </a:cubicBezTo>
                        <a:cubicBezTo>
                          <a:pt x="1" y="1722"/>
                          <a:pt x="188" y="2043"/>
                          <a:pt x="545" y="2248"/>
                        </a:cubicBezTo>
                        <a:lnTo>
                          <a:pt x="554" y="2248"/>
                        </a:lnTo>
                        <a:cubicBezTo>
                          <a:pt x="1062" y="2159"/>
                          <a:pt x="1580" y="2079"/>
                          <a:pt x="2088" y="2016"/>
                        </a:cubicBezTo>
                        <a:cubicBezTo>
                          <a:pt x="2097" y="2016"/>
                          <a:pt x="2097" y="2007"/>
                          <a:pt x="2097" y="2007"/>
                        </a:cubicBezTo>
                        <a:cubicBezTo>
                          <a:pt x="2097" y="1999"/>
                          <a:pt x="2097" y="1990"/>
                          <a:pt x="2088" y="1990"/>
                        </a:cubicBezTo>
                        <a:cubicBezTo>
                          <a:pt x="1491" y="1767"/>
                          <a:pt x="1125" y="1151"/>
                          <a:pt x="1169" y="428"/>
                        </a:cubicBezTo>
                        <a:cubicBezTo>
                          <a:pt x="1178" y="295"/>
                          <a:pt x="1205" y="152"/>
                          <a:pt x="1268" y="18"/>
                        </a:cubicBezTo>
                        <a:cubicBezTo>
                          <a:pt x="1268" y="18"/>
                          <a:pt x="1268" y="9"/>
                          <a:pt x="125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7" name="Google Shape;6867;p21"/>
                  <p:cNvSpPr/>
                  <p:nvPr/>
                </p:nvSpPr>
                <p:spPr>
                  <a:xfrm>
                    <a:off x="6668187" y="1485136"/>
                    <a:ext cx="95735" cy="1624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4" h="2909" extrusionOk="0">
                        <a:moveTo>
                          <a:pt x="1107" y="1"/>
                        </a:moveTo>
                        <a:cubicBezTo>
                          <a:pt x="1107" y="1"/>
                          <a:pt x="1107" y="1"/>
                          <a:pt x="1107" y="10"/>
                        </a:cubicBezTo>
                        <a:cubicBezTo>
                          <a:pt x="679" y="224"/>
                          <a:pt x="188" y="696"/>
                          <a:pt x="117" y="1214"/>
                        </a:cubicBezTo>
                        <a:cubicBezTo>
                          <a:pt x="1" y="2008"/>
                          <a:pt x="393" y="2597"/>
                          <a:pt x="1232" y="2909"/>
                        </a:cubicBezTo>
                        <a:lnTo>
                          <a:pt x="1241" y="2909"/>
                        </a:lnTo>
                        <a:cubicBezTo>
                          <a:pt x="1392" y="2900"/>
                          <a:pt x="1544" y="2882"/>
                          <a:pt x="1696" y="2864"/>
                        </a:cubicBezTo>
                        <a:cubicBezTo>
                          <a:pt x="1704" y="2864"/>
                          <a:pt x="1713" y="2855"/>
                          <a:pt x="1713" y="2846"/>
                        </a:cubicBezTo>
                        <a:cubicBezTo>
                          <a:pt x="1713" y="2838"/>
                          <a:pt x="1704" y="2838"/>
                          <a:pt x="1696" y="2838"/>
                        </a:cubicBezTo>
                        <a:cubicBezTo>
                          <a:pt x="1330" y="2775"/>
                          <a:pt x="1035" y="2641"/>
                          <a:pt x="750" y="2186"/>
                        </a:cubicBezTo>
                        <a:cubicBezTo>
                          <a:pt x="429" y="1687"/>
                          <a:pt x="464" y="937"/>
                          <a:pt x="830" y="402"/>
                        </a:cubicBezTo>
                        <a:cubicBezTo>
                          <a:pt x="911" y="277"/>
                          <a:pt x="1009" y="152"/>
                          <a:pt x="1125" y="27"/>
                        </a:cubicBezTo>
                        <a:cubicBezTo>
                          <a:pt x="1125" y="27"/>
                          <a:pt x="1125" y="18"/>
                          <a:pt x="1125" y="10"/>
                        </a:cubicBezTo>
                        <a:cubicBezTo>
                          <a:pt x="1116" y="10"/>
                          <a:pt x="1116" y="1"/>
                          <a:pt x="110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8" name="Google Shape;6868;p21"/>
                  <p:cNvSpPr/>
                  <p:nvPr/>
                </p:nvSpPr>
                <p:spPr>
                  <a:xfrm>
                    <a:off x="5916272" y="1636612"/>
                    <a:ext cx="1597565" cy="4544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602" h="8137" extrusionOk="0">
                        <a:moveTo>
                          <a:pt x="6584" y="4336"/>
                        </a:moveTo>
                        <a:lnTo>
                          <a:pt x="6584" y="4345"/>
                        </a:lnTo>
                        <a:cubicBezTo>
                          <a:pt x="6593" y="4345"/>
                          <a:pt x="6602" y="4354"/>
                          <a:pt x="6602" y="4363"/>
                        </a:cubicBezTo>
                        <a:cubicBezTo>
                          <a:pt x="6611" y="4372"/>
                          <a:pt x="6611" y="4390"/>
                          <a:pt x="6593" y="4399"/>
                        </a:cubicBezTo>
                        <a:cubicBezTo>
                          <a:pt x="6540" y="4434"/>
                          <a:pt x="6477" y="4452"/>
                          <a:pt x="6424" y="4479"/>
                        </a:cubicBezTo>
                        <a:cubicBezTo>
                          <a:pt x="6352" y="4515"/>
                          <a:pt x="6272" y="4550"/>
                          <a:pt x="6201" y="4595"/>
                        </a:cubicBezTo>
                        <a:cubicBezTo>
                          <a:pt x="6085" y="4693"/>
                          <a:pt x="5969" y="4764"/>
                          <a:pt x="5844" y="4827"/>
                        </a:cubicBezTo>
                        <a:cubicBezTo>
                          <a:pt x="5835" y="4827"/>
                          <a:pt x="5826" y="4809"/>
                          <a:pt x="5817" y="4800"/>
                        </a:cubicBezTo>
                        <a:cubicBezTo>
                          <a:pt x="5817" y="4791"/>
                          <a:pt x="5817" y="4782"/>
                          <a:pt x="5835" y="4773"/>
                        </a:cubicBezTo>
                        <a:cubicBezTo>
                          <a:pt x="5924" y="4720"/>
                          <a:pt x="6022" y="4657"/>
                          <a:pt x="6103" y="4595"/>
                        </a:cubicBezTo>
                        <a:cubicBezTo>
                          <a:pt x="6254" y="4497"/>
                          <a:pt x="6397" y="4399"/>
                          <a:pt x="6576" y="4345"/>
                        </a:cubicBezTo>
                        <a:lnTo>
                          <a:pt x="6584" y="4336"/>
                        </a:lnTo>
                        <a:close/>
                        <a:moveTo>
                          <a:pt x="5246" y="5148"/>
                        </a:moveTo>
                        <a:lnTo>
                          <a:pt x="5246" y="5166"/>
                        </a:lnTo>
                        <a:lnTo>
                          <a:pt x="5255" y="5175"/>
                        </a:lnTo>
                        <a:cubicBezTo>
                          <a:pt x="5255" y="5175"/>
                          <a:pt x="5264" y="5184"/>
                          <a:pt x="5255" y="5193"/>
                        </a:cubicBezTo>
                        <a:cubicBezTo>
                          <a:pt x="4800" y="5514"/>
                          <a:pt x="4265" y="5888"/>
                          <a:pt x="3685" y="6219"/>
                        </a:cubicBezTo>
                        <a:cubicBezTo>
                          <a:pt x="3676" y="6219"/>
                          <a:pt x="3658" y="6210"/>
                          <a:pt x="3658" y="6201"/>
                        </a:cubicBezTo>
                        <a:cubicBezTo>
                          <a:pt x="3649" y="6192"/>
                          <a:pt x="3658" y="6183"/>
                          <a:pt x="3658" y="6174"/>
                        </a:cubicBezTo>
                        <a:cubicBezTo>
                          <a:pt x="4149" y="5799"/>
                          <a:pt x="4684" y="5451"/>
                          <a:pt x="5237" y="5166"/>
                        </a:cubicBezTo>
                        <a:lnTo>
                          <a:pt x="5246" y="5148"/>
                        </a:lnTo>
                        <a:close/>
                        <a:moveTo>
                          <a:pt x="17959" y="3462"/>
                        </a:moveTo>
                        <a:lnTo>
                          <a:pt x="17959" y="3489"/>
                        </a:lnTo>
                        <a:lnTo>
                          <a:pt x="17638" y="3587"/>
                        </a:lnTo>
                        <a:cubicBezTo>
                          <a:pt x="14836" y="4488"/>
                          <a:pt x="11928" y="5425"/>
                          <a:pt x="9734" y="7414"/>
                        </a:cubicBezTo>
                        <a:cubicBezTo>
                          <a:pt x="11830" y="5282"/>
                          <a:pt x="14926" y="4265"/>
                          <a:pt x="17950" y="3471"/>
                        </a:cubicBezTo>
                        <a:lnTo>
                          <a:pt x="17959" y="3462"/>
                        </a:lnTo>
                        <a:close/>
                        <a:moveTo>
                          <a:pt x="25015" y="1"/>
                        </a:moveTo>
                        <a:cubicBezTo>
                          <a:pt x="24774" y="1"/>
                          <a:pt x="24543" y="27"/>
                          <a:pt x="24328" y="81"/>
                        </a:cubicBezTo>
                        <a:cubicBezTo>
                          <a:pt x="23775" y="233"/>
                          <a:pt x="23124" y="670"/>
                          <a:pt x="23008" y="1196"/>
                        </a:cubicBezTo>
                        <a:cubicBezTo>
                          <a:pt x="22928" y="1517"/>
                          <a:pt x="23062" y="1821"/>
                          <a:pt x="23383" y="2106"/>
                        </a:cubicBezTo>
                        <a:cubicBezTo>
                          <a:pt x="23552" y="2258"/>
                          <a:pt x="23856" y="2347"/>
                          <a:pt x="24177" y="2347"/>
                        </a:cubicBezTo>
                        <a:cubicBezTo>
                          <a:pt x="24578" y="2347"/>
                          <a:pt x="25033" y="2186"/>
                          <a:pt x="25105" y="1722"/>
                        </a:cubicBezTo>
                        <a:cubicBezTo>
                          <a:pt x="25131" y="1535"/>
                          <a:pt x="25096" y="1374"/>
                          <a:pt x="24997" y="1258"/>
                        </a:cubicBezTo>
                        <a:cubicBezTo>
                          <a:pt x="24899" y="1143"/>
                          <a:pt x="24748" y="1080"/>
                          <a:pt x="24578" y="1080"/>
                        </a:cubicBezTo>
                        <a:cubicBezTo>
                          <a:pt x="24373" y="1080"/>
                          <a:pt x="24186" y="1178"/>
                          <a:pt x="24079" y="1348"/>
                        </a:cubicBezTo>
                        <a:cubicBezTo>
                          <a:pt x="24079" y="1357"/>
                          <a:pt x="24070" y="1357"/>
                          <a:pt x="24070" y="1357"/>
                        </a:cubicBezTo>
                        <a:cubicBezTo>
                          <a:pt x="24061" y="1357"/>
                          <a:pt x="24052" y="1357"/>
                          <a:pt x="24052" y="1348"/>
                        </a:cubicBezTo>
                        <a:cubicBezTo>
                          <a:pt x="24043" y="1339"/>
                          <a:pt x="24043" y="1339"/>
                          <a:pt x="24052" y="1330"/>
                        </a:cubicBezTo>
                        <a:cubicBezTo>
                          <a:pt x="24168" y="1071"/>
                          <a:pt x="24364" y="928"/>
                          <a:pt x="24605" y="928"/>
                        </a:cubicBezTo>
                        <a:cubicBezTo>
                          <a:pt x="24828" y="928"/>
                          <a:pt x="25051" y="1053"/>
                          <a:pt x="25185" y="1258"/>
                        </a:cubicBezTo>
                        <a:cubicBezTo>
                          <a:pt x="25328" y="1464"/>
                          <a:pt x="25354" y="1696"/>
                          <a:pt x="25256" y="1928"/>
                        </a:cubicBezTo>
                        <a:cubicBezTo>
                          <a:pt x="25087" y="2365"/>
                          <a:pt x="24694" y="2623"/>
                          <a:pt x="24186" y="2623"/>
                        </a:cubicBezTo>
                        <a:cubicBezTo>
                          <a:pt x="24132" y="2623"/>
                          <a:pt x="24088" y="2614"/>
                          <a:pt x="24034" y="2614"/>
                        </a:cubicBezTo>
                        <a:cubicBezTo>
                          <a:pt x="24025" y="2614"/>
                          <a:pt x="24016" y="2614"/>
                          <a:pt x="24016" y="2623"/>
                        </a:cubicBezTo>
                        <a:cubicBezTo>
                          <a:pt x="23588" y="2606"/>
                          <a:pt x="23169" y="2606"/>
                          <a:pt x="22758" y="2606"/>
                        </a:cubicBezTo>
                        <a:cubicBezTo>
                          <a:pt x="17085" y="2606"/>
                          <a:pt x="12856" y="3676"/>
                          <a:pt x="9457" y="5996"/>
                        </a:cubicBezTo>
                        <a:lnTo>
                          <a:pt x="9439" y="5996"/>
                        </a:lnTo>
                        <a:cubicBezTo>
                          <a:pt x="9421" y="5996"/>
                          <a:pt x="9403" y="5987"/>
                          <a:pt x="9395" y="5969"/>
                        </a:cubicBezTo>
                        <a:cubicBezTo>
                          <a:pt x="9395" y="5960"/>
                          <a:pt x="9395" y="5942"/>
                          <a:pt x="9403" y="5933"/>
                        </a:cubicBezTo>
                        <a:cubicBezTo>
                          <a:pt x="12347" y="3649"/>
                          <a:pt x="16469" y="2391"/>
                          <a:pt x="21001" y="2391"/>
                        </a:cubicBezTo>
                        <a:cubicBezTo>
                          <a:pt x="21857" y="2391"/>
                          <a:pt x="22723" y="2436"/>
                          <a:pt x="23579" y="2525"/>
                        </a:cubicBezTo>
                        <a:cubicBezTo>
                          <a:pt x="23588" y="2525"/>
                          <a:pt x="23597" y="2525"/>
                          <a:pt x="23597" y="2516"/>
                        </a:cubicBezTo>
                        <a:cubicBezTo>
                          <a:pt x="23597" y="2507"/>
                          <a:pt x="23597" y="2498"/>
                          <a:pt x="23588" y="2498"/>
                        </a:cubicBezTo>
                        <a:cubicBezTo>
                          <a:pt x="23204" y="2338"/>
                          <a:pt x="22937" y="2052"/>
                          <a:pt x="22839" y="1705"/>
                        </a:cubicBezTo>
                        <a:cubicBezTo>
                          <a:pt x="22812" y="1624"/>
                          <a:pt x="22794" y="1553"/>
                          <a:pt x="22785" y="1473"/>
                        </a:cubicBezTo>
                        <a:cubicBezTo>
                          <a:pt x="22785" y="1464"/>
                          <a:pt x="22776" y="1464"/>
                          <a:pt x="22776" y="1464"/>
                        </a:cubicBezTo>
                        <a:cubicBezTo>
                          <a:pt x="22714" y="1455"/>
                          <a:pt x="22660" y="1455"/>
                          <a:pt x="22607" y="1446"/>
                        </a:cubicBezTo>
                        <a:lnTo>
                          <a:pt x="22589" y="1446"/>
                        </a:lnTo>
                        <a:cubicBezTo>
                          <a:pt x="22277" y="1437"/>
                          <a:pt x="21964" y="1437"/>
                          <a:pt x="21652" y="1437"/>
                        </a:cubicBezTo>
                        <a:cubicBezTo>
                          <a:pt x="15461" y="1437"/>
                          <a:pt x="9698" y="3212"/>
                          <a:pt x="5434" y="6433"/>
                        </a:cubicBezTo>
                        <a:cubicBezTo>
                          <a:pt x="5425" y="6433"/>
                          <a:pt x="5416" y="6424"/>
                          <a:pt x="5416" y="6406"/>
                        </a:cubicBezTo>
                        <a:cubicBezTo>
                          <a:pt x="7191" y="4827"/>
                          <a:pt x="9368" y="3649"/>
                          <a:pt x="12463" y="2597"/>
                        </a:cubicBezTo>
                        <a:cubicBezTo>
                          <a:pt x="14212" y="1999"/>
                          <a:pt x="15907" y="1597"/>
                          <a:pt x="17647" y="1357"/>
                        </a:cubicBezTo>
                        <a:cubicBezTo>
                          <a:pt x="18369" y="1258"/>
                          <a:pt x="19110" y="1214"/>
                          <a:pt x="19921" y="1214"/>
                        </a:cubicBezTo>
                        <a:cubicBezTo>
                          <a:pt x="20582" y="1214"/>
                          <a:pt x="21277" y="1250"/>
                          <a:pt x="22116" y="1312"/>
                        </a:cubicBezTo>
                        <a:cubicBezTo>
                          <a:pt x="22125" y="1312"/>
                          <a:pt x="22125" y="1303"/>
                          <a:pt x="22125" y="1303"/>
                        </a:cubicBezTo>
                        <a:cubicBezTo>
                          <a:pt x="22134" y="1294"/>
                          <a:pt x="22125" y="1285"/>
                          <a:pt x="22125" y="1285"/>
                        </a:cubicBezTo>
                        <a:cubicBezTo>
                          <a:pt x="21822" y="1125"/>
                          <a:pt x="21625" y="866"/>
                          <a:pt x="21563" y="554"/>
                        </a:cubicBezTo>
                        <a:cubicBezTo>
                          <a:pt x="21554" y="545"/>
                          <a:pt x="21554" y="545"/>
                          <a:pt x="21545" y="545"/>
                        </a:cubicBezTo>
                        <a:lnTo>
                          <a:pt x="21536" y="545"/>
                        </a:lnTo>
                        <a:cubicBezTo>
                          <a:pt x="21304" y="795"/>
                          <a:pt x="20992" y="928"/>
                          <a:pt x="20653" y="928"/>
                        </a:cubicBezTo>
                        <a:cubicBezTo>
                          <a:pt x="20332" y="928"/>
                          <a:pt x="19984" y="804"/>
                          <a:pt x="19672" y="589"/>
                        </a:cubicBezTo>
                        <a:cubicBezTo>
                          <a:pt x="19663" y="598"/>
                          <a:pt x="19663" y="598"/>
                          <a:pt x="19654" y="598"/>
                        </a:cubicBezTo>
                        <a:cubicBezTo>
                          <a:pt x="19368" y="625"/>
                          <a:pt x="19056" y="661"/>
                          <a:pt x="18753" y="661"/>
                        </a:cubicBezTo>
                        <a:cubicBezTo>
                          <a:pt x="18003" y="661"/>
                          <a:pt x="17486" y="473"/>
                          <a:pt x="17120" y="81"/>
                        </a:cubicBezTo>
                        <a:lnTo>
                          <a:pt x="17111" y="81"/>
                        </a:lnTo>
                        <a:cubicBezTo>
                          <a:pt x="16888" y="152"/>
                          <a:pt x="16701" y="188"/>
                          <a:pt x="16522" y="188"/>
                        </a:cubicBezTo>
                        <a:cubicBezTo>
                          <a:pt x="16407" y="188"/>
                          <a:pt x="16291" y="170"/>
                          <a:pt x="16183" y="143"/>
                        </a:cubicBezTo>
                        <a:cubicBezTo>
                          <a:pt x="15755" y="188"/>
                          <a:pt x="13177" y="616"/>
                          <a:pt x="12017" y="884"/>
                        </a:cubicBezTo>
                        <a:cubicBezTo>
                          <a:pt x="11214" y="1071"/>
                          <a:pt x="7762" y="2017"/>
                          <a:pt x="5541" y="3284"/>
                        </a:cubicBezTo>
                        <a:cubicBezTo>
                          <a:pt x="4773" y="3721"/>
                          <a:pt x="4024" y="4229"/>
                          <a:pt x="3293" y="4720"/>
                        </a:cubicBezTo>
                        <a:cubicBezTo>
                          <a:pt x="2249" y="5434"/>
                          <a:pt x="1160" y="6174"/>
                          <a:pt x="10" y="6700"/>
                        </a:cubicBezTo>
                        <a:cubicBezTo>
                          <a:pt x="1" y="6709"/>
                          <a:pt x="1" y="6709"/>
                          <a:pt x="1" y="6718"/>
                        </a:cubicBezTo>
                        <a:cubicBezTo>
                          <a:pt x="1" y="6727"/>
                          <a:pt x="1" y="6727"/>
                          <a:pt x="10" y="6736"/>
                        </a:cubicBezTo>
                        <a:cubicBezTo>
                          <a:pt x="420" y="6888"/>
                          <a:pt x="839" y="7066"/>
                          <a:pt x="1303" y="7262"/>
                        </a:cubicBezTo>
                        <a:cubicBezTo>
                          <a:pt x="1464" y="7182"/>
                          <a:pt x="1651" y="7128"/>
                          <a:pt x="1901" y="7093"/>
                        </a:cubicBezTo>
                        <a:cubicBezTo>
                          <a:pt x="2302" y="7039"/>
                          <a:pt x="2731" y="7004"/>
                          <a:pt x="3177" y="7004"/>
                        </a:cubicBezTo>
                        <a:cubicBezTo>
                          <a:pt x="4131" y="7004"/>
                          <a:pt x="5148" y="7137"/>
                          <a:pt x="6379" y="7423"/>
                        </a:cubicBezTo>
                        <a:cubicBezTo>
                          <a:pt x="6638" y="7476"/>
                          <a:pt x="6888" y="7548"/>
                          <a:pt x="7129" y="7610"/>
                        </a:cubicBezTo>
                        <a:cubicBezTo>
                          <a:pt x="7289" y="7467"/>
                          <a:pt x="7432" y="7343"/>
                          <a:pt x="7575" y="7227"/>
                        </a:cubicBezTo>
                        <a:cubicBezTo>
                          <a:pt x="7708" y="7120"/>
                          <a:pt x="7869" y="7048"/>
                          <a:pt x="8021" y="6968"/>
                        </a:cubicBezTo>
                        <a:cubicBezTo>
                          <a:pt x="8065" y="6950"/>
                          <a:pt x="8101" y="6932"/>
                          <a:pt x="8155" y="6914"/>
                        </a:cubicBezTo>
                        <a:cubicBezTo>
                          <a:pt x="8172" y="6914"/>
                          <a:pt x="8190" y="6923"/>
                          <a:pt x="8190" y="6932"/>
                        </a:cubicBezTo>
                        <a:cubicBezTo>
                          <a:pt x="8190" y="6941"/>
                          <a:pt x="8190" y="6950"/>
                          <a:pt x="8181" y="6959"/>
                        </a:cubicBezTo>
                        <a:cubicBezTo>
                          <a:pt x="8119" y="7013"/>
                          <a:pt x="8065" y="7057"/>
                          <a:pt x="8003" y="7111"/>
                        </a:cubicBezTo>
                        <a:cubicBezTo>
                          <a:pt x="7905" y="7200"/>
                          <a:pt x="7798" y="7298"/>
                          <a:pt x="7691" y="7369"/>
                        </a:cubicBezTo>
                        <a:cubicBezTo>
                          <a:pt x="7566" y="7450"/>
                          <a:pt x="7441" y="7539"/>
                          <a:pt x="7298" y="7637"/>
                        </a:cubicBezTo>
                        <a:cubicBezTo>
                          <a:pt x="7298" y="7646"/>
                          <a:pt x="7289" y="7646"/>
                          <a:pt x="7298" y="7655"/>
                        </a:cubicBezTo>
                        <a:cubicBezTo>
                          <a:pt x="7298" y="7664"/>
                          <a:pt x="7298" y="7664"/>
                          <a:pt x="7307" y="7664"/>
                        </a:cubicBezTo>
                        <a:lnTo>
                          <a:pt x="7361" y="7682"/>
                        </a:lnTo>
                        <a:cubicBezTo>
                          <a:pt x="8039" y="7878"/>
                          <a:pt x="8681" y="8056"/>
                          <a:pt x="9412" y="8101"/>
                        </a:cubicBezTo>
                        <a:cubicBezTo>
                          <a:pt x="9618" y="8119"/>
                          <a:pt x="9823" y="8128"/>
                          <a:pt x="10037" y="8137"/>
                        </a:cubicBezTo>
                        <a:cubicBezTo>
                          <a:pt x="10037" y="8137"/>
                          <a:pt x="10046" y="8137"/>
                          <a:pt x="10046" y="8128"/>
                        </a:cubicBezTo>
                        <a:cubicBezTo>
                          <a:pt x="11214" y="7352"/>
                          <a:pt x="12517" y="6682"/>
                          <a:pt x="13775" y="6040"/>
                        </a:cubicBezTo>
                        <a:lnTo>
                          <a:pt x="14025" y="5906"/>
                        </a:lnTo>
                        <a:cubicBezTo>
                          <a:pt x="15604" y="5095"/>
                          <a:pt x="16942" y="4586"/>
                          <a:pt x="18226" y="4318"/>
                        </a:cubicBezTo>
                        <a:cubicBezTo>
                          <a:pt x="20510" y="3837"/>
                          <a:pt x="22767" y="3747"/>
                          <a:pt x="24881" y="3721"/>
                        </a:cubicBezTo>
                        <a:cubicBezTo>
                          <a:pt x="25310" y="3489"/>
                          <a:pt x="25658" y="3292"/>
                          <a:pt x="25970" y="3105"/>
                        </a:cubicBezTo>
                        <a:cubicBezTo>
                          <a:pt x="26345" y="2891"/>
                          <a:pt x="26719" y="2659"/>
                          <a:pt x="27085" y="2427"/>
                        </a:cubicBezTo>
                        <a:cubicBezTo>
                          <a:pt x="27576" y="2124"/>
                          <a:pt x="28084" y="1812"/>
                          <a:pt x="28602" y="1526"/>
                        </a:cubicBezTo>
                        <a:cubicBezTo>
                          <a:pt x="28602" y="1517"/>
                          <a:pt x="28602" y="1517"/>
                          <a:pt x="28602" y="1508"/>
                        </a:cubicBezTo>
                        <a:cubicBezTo>
                          <a:pt x="28602" y="1508"/>
                          <a:pt x="28602" y="1499"/>
                          <a:pt x="28602" y="1499"/>
                        </a:cubicBezTo>
                        <a:cubicBezTo>
                          <a:pt x="27808" y="777"/>
                          <a:pt x="26345" y="1"/>
                          <a:pt x="25015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869" name="Google Shape;6869;p21"/>
                  <p:cNvSpPr/>
                  <p:nvPr/>
                </p:nvSpPr>
                <p:spPr>
                  <a:xfrm>
                    <a:off x="6563068" y="1568861"/>
                    <a:ext cx="50884" cy="10070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1" h="1803" extrusionOk="0">
                        <a:moveTo>
                          <a:pt x="678" y="0"/>
                        </a:moveTo>
                        <a:cubicBezTo>
                          <a:pt x="223" y="223"/>
                          <a:pt x="0" y="553"/>
                          <a:pt x="18" y="964"/>
                        </a:cubicBezTo>
                        <a:cubicBezTo>
                          <a:pt x="36" y="1312"/>
                          <a:pt x="232" y="1597"/>
                          <a:pt x="598" y="1802"/>
                        </a:cubicBezTo>
                        <a:lnTo>
                          <a:pt x="607" y="1802"/>
                        </a:lnTo>
                        <a:cubicBezTo>
                          <a:pt x="669" y="1793"/>
                          <a:pt x="741" y="1785"/>
                          <a:pt x="803" y="1767"/>
                        </a:cubicBezTo>
                        <a:lnTo>
                          <a:pt x="901" y="1749"/>
                        </a:lnTo>
                        <a:cubicBezTo>
                          <a:pt x="901" y="1749"/>
                          <a:pt x="910" y="1749"/>
                          <a:pt x="910" y="1740"/>
                        </a:cubicBezTo>
                        <a:cubicBezTo>
                          <a:pt x="910" y="1731"/>
                          <a:pt x="910" y="1722"/>
                          <a:pt x="901" y="1722"/>
                        </a:cubicBezTo>
                        <a:cubicBezTo>
                          <a:pt x="571" y="1508"/>
                          <a:pt x="402" y="1098"/>
                          <a:pt x="446" y="616"/>
                        </a:cubicBezTo>
                        <a:cubicBezTo>
                          <a:pt x="473" y="411"/>
                          <a:pt x="553" y="214"/>
                          <a:pt x="696" y="27"/>
                        </a:cubicBezTo>
                        <a:cubicBezTo>
                          <a:pt x="705" y="18"/>
                          <a:pt x="705" y="18"/>
                          <a:pt x="696" y="9"/>
                        </a:cubicBezTo>
                        <a:cubicBezTo>
                          <a:pt x="696" y="9"/>
                          <a:pt x="696" y="0"/>
                          <a:pt x="687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6870" name="Google Shape;6870;p21"/>
                <p:cNvSpPr/>
                <p:nvPr/>
              </p:nvSpPr>
              <p:spPr>
                <a:xfrm>
                  <a:off x="7943131" y="4371361"/>
                  <a:ext cx="332114" cy="66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6" h="1191" extrusionOk="0">
                      <a:moveTo>
                        <a:pt x="226" y="1"/>
                      </a:moveTo>
                      <a:cubicBezTo>
                        <a:pt x="175" y="1"/>
                        <a:pt x="124" y="1"/>
                        <a:pt x="72" y="2"/>
                      </a:cubicBezTo>
                      <a:cubicBezTo>
                        <a:pt x="1" y="2"/>
                        <a:pt x="1" y="109"/>
                        <a:pt x="72" y="109"/>
                      </a:cubicBezTo>
                      <a:cubicBezTo>
                        <a:pt x="2044" y="207"/>
                        <a:pt x="3953" y="751"/>
                        <a:pt x="5862" y="1188"/>
                      </a:cubicBezTo>
                      <a:cubicBezTo>
                        <a:pt x="5867" y="1190"/>
                        <a:pt x="5872" y="1191"/>
                        <a:pt x="5877" y="1191"/>
                      </a:cubicBezTo>
                      <a:cubicBezTo>
                        <a:pt x="5922" y="1191"/>
                        <a:pt x="5946" y="1123"/>
                        <a:pt x="5898" y="1099"/>
                      </a:cubicBezTo>
                      <a:cubicBezTo>
                        <a:pt x="5122" y="706"/>
                        <a:pt x="4319" y="564"/>
                        <a:pt x="3471" y="394"/>
                      </a:cubicBezTo>
                      <a:cubicBezTo>
                        <a:pt x="2397" y="181"/>
                        <a:pt x="1331" y="1"/>
                        <a:pt x="2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71" name="Google Shape;6871;p21"/>
                <p:cNvSpPr/>
                <p:nvPr/>
              </p:nvSpPr>
              <p:spPr>
                <a:xfrm>
                  <a:off x="7133575" y="4475920"/>
                  <a:ext cx="1120116" cy="32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54" h="5750" extrusionOk="0">
                      <a:moveTo>
                        <a:pt x="15952" y="1"/>
                      </a:moveTo>
                      <a:cubicBezTo>
                        <a:pt x="15606" y="1"/>
                        <a:pt x="15259" y="15"/>
                        <a:pt x="14914" y="30"/>
                      </a:cubicBezTo>
                      <a:cubicBezTo>
                        <a:pt x="13112" y="119"/>
                        <a:pt x="11364" y="556"/>
                        <a:pt x="9651" y="1100"/>
                      </a:cubicBezTo>
                      <a:cubicBezTo>
                        <a:pt x="8018" y="1618"/>
                        <a:pt x="6528" y="2305"/>
                        <a:pt x="5012" y="3108"/>
                      </a:cubicBezTo>
                      <a:cubicBezTo>
                        <a:pt x="3406" y="3973"/>
                        <a:pt x="1791" y="5159"/>
                        <a:pt x="34" y="5686"/>
                      </a:cubicBezTo>
                      <a:cubicBezTo>
                        <a:pt x="1" y="5694"/>
                        <a:pt x="14" y="5749"/>
                        <a:pt x="52" y="5749"/>
                      </a:cubicBezTo>
                      <a:cubicBezTo>
                        <a:pt x="55" y="5749"/>
                        <a:pt x="58" y="5749"/>
                        <a:pt x="61" y="5748"/>
                      </a:cubicBezTo>
                      <a:cubicBezTo>
                        <a:pt x="1577" y="5400"/>
                        <a:pt x="2871" y="4508"/>
                        <a:pt x="4236" y="3795"/>
                      </a:cubicBezTo>
                      <a:cubicBezTo>
                        <a:pt x="5770" y="2992"/>
                        <a:pt x="7331" y="2082"/>
                        <a:pt x="9000" y="1582"/>
                      </a:cubicBezTo>
                      <a:cubicBezTo>
                        <a:pt x="10784" y="1047"/>
                        <a:pt x="12497" y="547"/>
                        <a:pt x="14352" y="351"/>
                      </a:cubicBezTo>
                      <a:cubicBezTo>
                        <a:pt x="14865" y="295"/>
                        <a:pt x="15377" y="265"/>
                        <a:pt x="15890" y="265"/>
                      </a:cubicBezTo>
                      <a:cubicBezTo>
                        <a:pt x="16269" y="265"/>
                        <a:pt x="16649" y="281"/>
                        <a:pt x="17029" y="315"/>
                      </a:cubicBezTo>
                      <a:cubicBezTo>
                        <a:pt x="17876" y="396"/>
                        <a:pt x="18991" y="690"/>
                        <a:pt x="19830" y="815"/>
                      </a:cubicBezTo>
                      <a:cubicBezTo>
                        <a:pt x="19832" y="815"/>
                        <a:pt x="19835" y="816"/>
                        <a:pt x="19838" y="816"/>
                      </a:cubicBezTo>
                      <a:cubicBezTo>
                        <a:pt x="19890" y="816"/>
                        <a:pt x="20054" y="753"/>
                        <a:pt x="19535" y="628"/>
                      </a:cubicBezTo>
                      <a:cubicBezTo>
                        <a:pt x="18777" y="431"/>
                        <a:pt x="18099" y="235"/>
                        <a:pt x="17323" y="101"/>
                      </a:cubicBezTo>
                      <a:cubicBezTo>
                        <a:pt x="16870" y="25"/>
                        <a:pt x="16412" y="1"/>
                        <a:pt x="159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72" name="Google Shape;6872;p21"/>
                <p:cNvSpPr/>
                <p:nvPr/>
              </p:nvSpPr>
              <p:spPr>
                <a:xfrm>
                  <a:off x="7538577" y="4553054"/>
                  <a:ext cx="749295" cy="135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15" h="2422" extrusionOk="0">
                      <a:moveTo>
                        <a:pt x="8811" y="0"/>
                      </a:moveTo>
                      <a:cubicBezTo>
                        <a:pt x="7967" y="0"/>
                        <a:pt x="7118" y="65"/>
                        <a:pt x="6272" y="174"/>
                      </a:cubicBezTo>
                      <a:cubicBezTo>
                        <a:pt x="4050" y="460"/>
                        <a:pt x="1963" y="1138"/>
                        <a:pt x="54" y="2315"/>
                      </a:cubicBezTo>
                      <a:cubicBezTo>
                        <a:pt x="0" y="2346"/>
                        <a:pt x="31" y="2421"/>
                        <a:pt x="80" y="2421"/>
                      </a:cubicBezTo>
                      <a:cubicBezTo>
                        <a:pt x="89" y="2421"/>
                        <a:pt x="98" y="2419"/>
                        <a:pt x="107" y="2414"/>
                      </a:cubicBezTo>
                      <a:cubicBezTo>
                        <a:pt x="2096" y="1254"/>
                        <a:pt x="4282" y="647"/>
                        <a:pt x="6548" y="353"/>
                      </a:cubicBezTo>
                      <a:cubicBezTo>
                        <a:pt x="7337" y="249"/>
                        <a:pt x="8146" y="193"/>
                        <a:pt x="8959" y="193"/>
                      </a:cubicBezTo>
                      <a:cubicBezTo>
                        <a:pt x="10462" y="193"/>
                        <a:pt x="11974" y="385"/>
                        <a:pt x="13382" y="826"/>
                      </a:cubicBezTo>
                      <a:cubicBezTo>
                        <a:pt x="13384" y="826"/>
                        <a:pt x="13386" y="827"/>
                        <a:pt x="13388" y="827"/>
                      </a:cubicBezTo>
                      <a:cubicBezTo>
                        <a:pt x="13410" y="827"/>
                        <a:pt x="13415" y="789"/>
                        <a:pt x="13391" y="781"/>
                      </a:cubicBezTo>
                      <a:cubicBezTo>
                        <a:pt x="11909" y="220"/>
                        <a:pt x="10368" y="0"/>
                        <a:pt x="88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73" name="Google Shape;6873;p21"/>
                <p:cNvSpPr/>
                <p:nvPr/>
              </p:nvSpPr>
              <p:spPr>
                <a:xfrm>
                  <a:off x="7303261" y="4710507"/>
                  <a:ext cx="196219" cy="101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3" h="1811" extrusionOk="0">
                      <a:moveTo>
                        <a:pt x="3476" y="1"/>
                      </a:moveTo>
                      <a:cubicBezTo>
                        <a:pt x="3472" y="1"/>
                        <a:pt x="3468" y="2"/>
                        <a:pt x="3464" y="5"/>
                      </a:cubicBezTo>
                      <a:cubicBezTo>
                        <a:pt x="2384" y="638"/>
                        <a:pt x="1242" y="1209"/>
                        <a:pt x="74" y="1673"/>
                      </a:cubicBezTo>
                      <a:cubicBezTo>
                        <a:pt x="1" y="1697"/>
                        <a:pt x="24" y="1810"/>
                        <a:pt x="89" y="1810"/>
                      </a:cubicBezTo>
                      <a:cubicBezTo>
                        <a:pt x="95" y="1810"/>
                        <a:pt x="102" y="1809"/>
                        <a:pt x="109" y="1807"/>
                      </a:cubicBezTo>
                      <a:cubicBezTo>
                        <a:pt x="1305" y="1343"/>
                        <a:pt x="2438" y="781"/>
                        <a:pt x="3490" y="49"/>
                      </a:cubicBezTo>
                      <a:cubicBezTo>
                        <a:pt x="3513" y="35"/>
                        <a:pt x="3498" y="1"/>
                        <a:pt x="34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74" name="Google Shape;6874;p21"/>
                <p:cNvSpPr/>
                <p:nvPr/>
              </p:nvSpPr>
              <p:spPr>
                <a:xfrm>
                  <a:off x="6013635" y="4545570"/>
                  <a:ext cx="93166" cy="60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8" h="1091" extrusionOk="0">
                      <a:moveTo>
                        <a:pt x="1626" y="1"/>
                      </a:moveTo>
                      <a:cubicBezTo>
                        <a:pt x="1621" y="1"/>
                        <a:pt x="1615" y="2"/>
                        <a:pt x="1609" y="5"/>
                      </a:cubicBezTo>
                      <a:cubicBezTo>
                        <a:pt x="1056" y="299"/>
                        <a:pt x="530" y="638"/>
                        <a:pt x="30" y="1022"/>
                      </a:cubicBezTo>
                      <a:cubicBezTo>
                        <a:pt x="1" y="1044"/>
                        <a:pt x="33" y="1091"/>
                        <a:pt x="65" y="1091"/>
                      </a:cubicBezTo>
                      <a:cubicBezTo>
                        <a:pt x="71" y="1091"/>
                        <a:pt x="78" y="1089"/>
                        <a:pt x="84" y="1084"/>
                      </a:cubicBezTo>
                      <a:cubicBezTo>
                        <a:pt x="628" y="781"/>
                        <a:pt x="1137" y="424"/>
                        <a:pt x="1645" y="59"/>
                      </a:cubicBezTo>
                      <a:cubicBezTo>
                        <a:pt x="1668" y="36"/>
                        <a:pt x="1652" y="1"/>
                        <a:pt x="162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75" name="Google Shape;6875;p21"/>
                <p:cNvSpPr/>
                <p:nvPr/>
              </p:nvSpPr>
              <p:spPr>
                <a:xfrm>
                  <a:off x="6134337" y="4499937"/>
                  <a:ext cx="47812" cy="28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6" h="507" extrusionOk="0">
                      <a:moveTo>
                        <a:pt x="797" y="0"/>
                      </a:moveTo>
                      <a:cubicBezTo>
                        <a:pt x="793" y="0"/>
                        <a:pt x="790" y="1"/>
                        <a:pt x="787" y="1"/>
                      </a:cubicBezTo>
                      <a:cubicBezTo>
                        <a:pt x="501" y="91"/>
                        <a:pt x="305" y="296"/>
                        <a:pt x="46" y="430"/>
                      </a:cubicBezTo>
                      <a:cubicBezTo>
                        <a:pt x="1" y="452"/>
                        <a:pt x="26" y="507"/>
                        <a:pt x="67" y="507"/>
                      </a:cubicBezTo>
                      <a:cubicBezTo>
                        <a:pt x="75" y="507"/>
                        <a:pt x="83" y="505"/>
                        <a:pt x="91" y="501"/>
                      </a:cubicBezTo>
                      <a:cubicBezTo>
                        <a:pt x="207" y="438"/>
                        <a:pt x="323" y="358"/>
                        <a:pt x="430" y="278"/>
                      </a:cubicBezTo>
                      <a:cubicBezTo>
                        <a:pt x="555" y="189"/>
                        <a:pt x="697" y="162"/>
                        <a:pt x="822" y="82"/>
                      </a:cubicBezTo>
                      <a:cubicBezTo>
                        <a:pt x="856" y="57"/>
                        <a:pt x="842" y="0"/>
                        <a:pt x="7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76" name="Google Shape;6876;p21"/>
                <p:cNvSpPr/>
                <p:nvPr/>
              </p:nvSpPr>
              <p:spPr>
                <a:xfrm>
                  <a:off x="6353845" y="4451567"/>
                  <a:ext cx="462088" cy="22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3" h="3978" extrusionOk="0">
                      <a:moveTo>
                        <a:pt x="8248" y="1"/>
                      </a:moveTo>
                      <a:cubicBezTo>
                        <a:pt x="8246" y="1"/>
                        <a:pt x="8243" y="1"/>
                        <a:pt x="8240" y="2"/>
                      </a:cubicBezTo>
                      <a:cubicBezTo>
                        <a:pt x="5349" y="751"/>
                        <a:pt x="2165" y="1759"/>
                        <a:pt x="15" y="3945"/>
                      </a:cubicBezTo>
                      <a:cubicBezTo>
                        <a:pt x="1" y="3959"/>
                        <a:pt x="14" y="3978"/>
                        <a:pt x="32" y="3978"/>
                      </a:cubicBezTo>
                      <a:cubicBezTo>
                        <a:pt x="38" y="3978"/>
                        <a:pt x="44" y="3976"/>
                        <a:pt x="50" y="3972"/>
                      </a:cubicBezTo>
                      <a:cubicBezTo>
                        <a:pt x="2307" y="1902"/>
                        <a:pt x="5394" y="957"/>
                        <a:pt x="8249" y="38"/>
                      </a:cubicBezTo>
                      <a:cubicBezTo>
                        <a:pt x="8273" y="30"/>
                        <a:pt x="8268" y="1"/>
                        <a:pt x="824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77" name="Google Shape;6877;p21"/>
                <p:cNvSpPr/>
                <p:nvPr/>
              </p:nvSpPr>
              <p:spPr>
                <a:xfrm>
                  <a:off x="6635017" y="4534287"/>
                  <a:ext cx="309548" cy="119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2" h="2138" extrusionOk="0">
                      <a:moveTo>
                        <a:pt x="5514" y="1"/>
                      </a:moveTo>
                      <a:cubicBezTo>
                        <a:pt x="5512" y="1"/>
                        <a:pt x="5510" y="1"/>
                        <a:pt x="5507" y="2"/>
                      </a:cubicBezTo>
                      <a:cubicBezTo>
                        <a:pt x="3572" y="466"/>
                        <a:pt x="1761" y="1090"/>
                        <a:pt x="39" y="2072"/>
                      </a:cubicBezTo>
                      <a:cubicBezTo>
                        <a:pt x="0" y="2095"/>
                        <a:pt x="22" y="2138"/>
                        <a:pt x="51" y="2138"/>
                      </a:cubicBezTo>
                      <a:cubicBezTo>
                        <a:pt x="56" y="2138"/>
                        <a:pt x="61" y="2136"/>
                        <a:pt x="66" y="2134"/>
                      </a:cubicBezTo>
                      <a:cubicBezTo>
                        <a:pt x="1823" y="1215"/>
                        <a:pt x="3652" y="671"/>
                        <a:pt x="5525" y="46"/>
                      </a:cubicBezTo>
                      <a:cubicBezTo>
                        <a:pt x="5542" y="38"/>
                        <a:pt x="5536" y="1"/>
                        <a:pt x="55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78" name="Google Shape;6878;p21"/>
                <p:cNvSpPr/>
                <p:nvPr/>
              </p:nvSpPr>
              <p:spPr>
                <a:xfrm>
                  <a:off x="6973999" y="4513342"/>
                  <a:ext cx="62334" cy="136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6" h="244" extrusionOk="0">
                      <a:moveTo>
                        <a:pt x="1006" y="0"/>
                      </a:moveTo>
                      <a:cubicBezTo>
                        <a:pt x="676" y="0"/>
                        <a:pt x="360" y="107"/>
                        <a:pt x="36" y="190"/>
                      </a:cubicBezTo>
                      <a:cubicBezTo>
                        <a:pt x="1" y="198"/>
                        <a:pt x="18" y="243"/>
                        <a:pt x="54" y="243"/>
                      </a:cubicBezTo>
                      <a:cubicBezTo>
                        <a:pt x="393" y="163"/>
                        <a:pt x="732" y="82"/>
                        <a:pt x="1080" y="56"/>
                      </a:cubicBezTo>
                      <a:cubicBezTo>
                        <a:pt x="1116" y="56"/>
                        <a:pt x="1116" y="2"/>
                        <a:pt x="1080" y="2"/>
                      </a:cubicBezTo>
                      <a:cubicBezTo>
                        <a:pt x="1055" y="1"/>
                        <a:pt x="1030" y="0"/>
                        <a:pt x="100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79" name="Google Shape;6879;p21"/>
                <p:cNvSpPr/>
                <p:nvPr/>
              </p:nvSpPr>
              <p:spPr>
                <a:xfrm>
                  <a:off x="7194401" y="4308358"/>
                  <a:ext cx="1064094" cy="2719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1" h="4869" extrusionOk="0">
                      <a:moveTo>
                        <a:pt x="12589" y="0"/>
                      </a:moveTo>
                      <a:cubicBezTo>
                        <a:pt x="10700" y="0"/>
                        <a:pt x="8706" y="464"/>
                        <a:pt x="6947" y="1032"/>
                      </a:cubicBezTo>
                      <a:cubicBezTo>
                        <a:pt x="5520" y="1495"/>
                        <a:pt x="4253" y="2209"/>
                        <a:pt x="3004" y="3021"/>
                      </a:cubicBezTo>
                      <a:cubicBezTo>
                        <a:pt x="2041" y="3645"/>
                        <a:pt x="1068" y="4350"/>
                        <a:pt x="24" y="4832"/>
                      </a:cubicBezTo>
                      <a:cubicBezTo>
                        <a:pt x="1" y="4840"/>
                        <a:pt x="19" y="4869"/>
                        <a:pt x="42" y="4869"/>
                      </a:cubicBezTo>
                      <a:cubicBezTo>
                        <a:pt x="45" y="4869"/>
                        <a:pt x="48" y="4869"/>
                        <a:pt x="51" y="4868"/>
                      </a:cubicBezTo>
                      <a:cubicBezTo>
                        <a:pt x="2397" y="3868"/>
                        <a:pt x="4306" y="2138"/>
                        <a:pt x="6733" y="1281"/>
                      </a:cubicBezTo>
                      <a:cubicBezTo>
                        <a:pt x="8595" y="614"/>
                        <a:pt x="10710" y="183"/>
                        <a:pt x="12701" y="183"/>
                      </a:cubicBezTo>
                      <a:cubicBezTo>
                        <a:pt x="12761" y="183"/>
                        <a:pt x="12820" y="183"/>
                        <a:pt x="12880" y="184"/>
                      </a:cubicBezTo>
                      <a:cubicBezTo>
                        <a:pt x="14967" y="211"/>
                        <a:pt x="17028" y="648"/>
                        <a:pt x="19026" y="1219"/>
                      </a:cubicBezTo>
                      <a:cubicBezTo>
                        <a:pt x="19029" y="1220"/>
                        <a:pt x="19031" y="1221"/>
                        <a:pt x="19033" y="1221"/>
                      </a:cubicBezTo>
                      <a:cubicBezTo>
                        <a:pt x="19046" y="1221"/>
                        <a:pt x="19050" y="1200"/>
                        <a:pt x="19035" y="1192"/>
                      </a:cubicBezTo>
                      <a:cubicBezTo>
                        <a:pt x="17099" y="559"/>
                        <a:pt x="15199" y="122"/>
                        <a:pt x="13156" y="15"/>
                      </a:cubicBezTo>
                      <a:cubicBezTo>
                        <a:pt x="12968" y="5"/>
                        <a:pt x="12779" y="0"/>
                        <a:pt x="125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0" name="Google Shape;6880;p21"/>
                <p:cNvSpPr/>
                <p:nvPr/>
              </p:nvSpPr>
              <p:spPr>
                <a:xfrm>
                  <a:off x="6800570" y="4613544"/>
                  <a:ext cx="304857" cy="115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8" h="2071" extrusionOk="0">
                      <a:moveTo>
                        <a:pt x="5408" y="0"/>
                      </a:moveTo>
                      <a:cubicBezTo>
                        <a:pt x="5405" y="0"/>
                        <a:pt x="5401" y="0"/>
                        <a:pt x="5398" y="1"/>
                      </a:cubicBezTo>
                      <a:cubicBezTo>
                        <a:pt x="3659" y="768"/>
                        <a:pt x="1901" y="1723"/>
                        <a:pt x="10" y="2053"/>
                      </a:cubicBezTo>
                      <a:cubicBezTo>
                        <a:pt x="1" y="2053"/>
                        <a:pt x="1" y="2071"/>
                        <a:pt x="10" y="2071"/>
                      </a:cubicBezTo>
                      <a:cubicBezTo>
                        <a:pt x="1910" y="1982"/>
                        <a:pt x="3784" y="902"/>
                        <a:pt x="5425" y="55"/>
                      </a:cubicBezTo>
                      <a:cubicBezTo>
                        <a:pt x="5457" y="39"/>
                        <a:pt x="5438" y="0"/>
                        <a:pt x="5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1" name="Google Shape;6881;p21"/>
                <p:cNvSpPr/>
                <p:nvPr/>
              </p:nvSpPr>
              <p:spPr>
                <a:xfrm>
                  <a:off x="5802561" y="4207485"/>
                  <a:ext cx="74287" cy="115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206" extrusionOk="0">
                      <a:moveTo>
                        <a:pt x="1252" y="0"/>
                      </a:moveTo>
                      <a:cubicBezTo>
                        <a:pt x="1008" y="0"/>
                        <a:pt x="291" y="84"/>
                        <a:pt x="45" y="152"/>
                      </a:cubicBezTo>
                      <a:cubicBezTo>
                        <a:pt x="9" y="161"/>
                        <a:pt x="0" y="206"/>
                        <a:pt x="45" y="206"/>
                      </a:cubicBezTo>
                      <a:cubicBezTo>
                        <a:pt x="223" y="206"/>
                        <a:pt x="1044" y="90"/>
                        <a:pt x="1285" y="63"/>
                      </a:cubicBezTo>
                      <a:cubicBezTo>
                        <a:pt x="1329" y="63"/>
                        <a:pt x="1329" y="1"/>
                        <a:pt x="1285" y="1"/>
                      </a:cubicBezTo>
                      <a:cubicBezTo>
                        <a:pt x="1275" y="0"/>
                        <a:pt x="1264" y="0"/>
                        <a:pt x="12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2" name="Google Shape;6882;p21"/>
                <p:cNvSpPr/>
                <p:nvPr/>
              </p:nvSpPr>
              <p:spPr>
                <a:xfrm>
                  <a:off x="5514686" y="4416770"/>
                  <a:ext cx="553355" cy="728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07" h="1304" extrusionOk="0">
                      <a:moveTo>
                        <a:pt x="6509" y="0"/>
                      </a:moveTo>
                      <a:cubicBezTo>
                        <a:pt x="6091" y="0"/>
                        <a:pt x="5669" y="18"/>
                        <a:pt x="5243" y="54"/>
                      </a:cubicBezTo>
                      <a:cubicBezTo>
                        <a:pt x="3397" y="215"/>
                        <a:pt x="1764" y="598"/>
                        <a:pt x="33" y="1249"/>
                      </a:cubicBezTo>
                      <a:cubicBezTo>
                        <a:pt x="0" y="1258"/>
                        <a:pt x="6" y="1304"/>
                        <a:pt x="35" y="1304"/>
                      </a:cubicBezTo>
                      <a:cubicBezTo>
                        <a:pt x="37" y="1304"/>
                        <a:pt x="40" y="1304"/>
                        <a:pt x="42" y="1303"/>
                      </a:cubicBezTo>
                      <a:cubicBezTo>
                        <a:pt x="1755" y="723"/>
                        <a:pt x="3432" y="313"/>
                        <a:pt x="5243" y="206"/>
                      </a:cubicBezTo>
                      <a:cubicBezTo>
                        <a:pt x="5535" y="191"/>
                        <a:pt x="5824" y="184"/>
                        <a:pt x="6111" y="184"/>
                      </a:cubicBezTo>
                      <a:cubicBezTo>
                        <a:pt x="7367" y="184"/>
                        <a:pt x="8584" y="311"/>
                        <a:pt x="9856" y="420"/>
                      </a:cubicBezTo>
                      <a:cubicBezTo>
                        <a:pt x="9858" y="420"/>
                        <a:pt x="9860" y="420"/>
                        <a:pt x="9862" y="420"/>
                      </a:cubicBezTo>
                      <a:cubicBezTo>
                        <a:pt x="9901" y="420"/>
                        <a:pt x="9907" y="348"/>
                        <a:pt x="9864" y="339"/>
                      </a:cubicBezTo>
                      <a:cubicBezTo>
                        <a:pt x="8740" y="125"/>
                        <a:pt x="7634" y="0"/>
                        <a:pt x="65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3" name="Google Shape;6883;p21"/>
                <p:cNvSpPr/>
                <p:nvPr/>
              </p:nvSpPr>
              <p:spPr>
                <a:xfrm>
                  <a:off x="4795000" y="4649291"/>
                  <a:ext cx="976178" cy="173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77" h="3102" extrusionOk="0">
                      <a:moveTo>
                        <a:pt x="13301" y="0"/>
                      </a:moveTo>
                      <a:cubicBezTo>
                        <a:pt x="11917" y="0"/>
                        <a:pt x="10534" y="190"/>
                        <a:pt x="9234" y="583"/>
                      </a:cubicBezTo>
                      <a:cubicBezTo>
                        <a:pt x="7717" y="1047"/>
                        <a:pt x="6246" y="1645"/>
                        <a:pt x="4720" y="2073"/>
                      </a:cubicBezTo>
                      <a:cubicBezTo>
                        <a:pt x="4024" y="2270"/>
                        <a:pt x="3310" y="2519"/>
                        <a:pt x="2606" y="2662"/>
                      </a:cubicBezTo>
                      <a:cubicBezTo>
                        <a:pt x="1911" y="2799"/>
                        <a:pt x="1119" y="3022"/>
                        <a:pt x="396" y="3022"/>
                      </a:cubicBezTo>
                      <a:cubicBezTo>
                        <a:pt x="274" y="3022"/>
                        <a:pt x="154" y="3015"/>
                        <a:pt x="36" y="3001"/>
                      </a:cubicBezTo>
                      <a:cubicBezTo>
                        <a:pt x="10" y="3001"/>
                        <a:pt x="1" y="3055"/>
                        <a:pt x="28" y="3064"/>
                      </a:cubicBezTo>
                      <a:cubicBezTo>
                        <a:pt x="186" y="3091"/>
                        <a:pt x="341" y="3102"/>
                        <a:pt x="494" y="3102"/>
                      </a:cubicBezTo>
                      <a:cubicBezTo>
                        <a:pt x="1051" y="3102"/>
                        <a:pt x="1586" y="2955"/>
                        <a:pt x="2160" y="2885"/>
                      </a:cubicBezTo>
                      <a:cubicBezTo>
                        <a:pt x="2811" y="2796"/>
                        <a:pt x="3400" y="2591"/>
                        <a:pt x="4033" y="2430"/>
                      </a:cubicBezTo>
                      <a:cubicBezTo>
                        <a:pt x="5559" y="2029"/>
                        <a:pt x="7031" y="1484"/>
                        <a:pt x="8538" y="1021"/>
                      </a:cubicBezTo>
                      <a:cubicBezTo>
                        <a:pt x="10073" y="548"/>
                        <a:pt x="11678" y="209"/>
                        <a:pt x="13302" y="209"/>
                      </a:cubicBezTo>
                      <a:cubicBezTo>
                        <a:pt x="13998" y="218"/>
                        <a:pt x="14712" y="236"/>
                        <a:pt x="15398" y="298"/>
                      </a:cubicBezTo>
                      <a:cubicBezTo>
                        <a:pt x="16094" y="352"/>
                        <a:pt x="16746" y="557"/>
                        <a:pt x="17432" y="637"/>
                      </a:cubicBezTo>
                      <a:cubicBezTo>
                        <a:pt x="17435" y="638"/>
                        <a:pt x="17438" y="638"/>
                        <a:pt x="17441" y="638"/>
                      </a:cubicBezTo>
                      <a:cubicBezTo>
                        <a:pt x="17477" y="638"/>
                        <a:pt x="17475" y="583"/>
                        <a:pt x="17441" y="575"/>
                      </a:cubicBezTo>
                      <a:cubicBezTo>
                        <a:pt x="16119" y="197"/>
                        <a:pt x="14710" y="0"/>
                        <a:pt x="13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4" name="Google Shape;6884;p21"/>
                <p:cNvSpPr/>
                <p:nvPr/>
              </p:nvSpPr>
              <p:spPr>
                <a:xfrm>
                  <a:off x="4935027" y="4645884"/>
                  <a:ext cx="259502" cy="61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6" h="1100" extrusionOk="0">
                      <a:moveTo>
                        <a:pt x="4621" y="1"/>
                      </a:moveTo>
                      <a:cubicBezTo>
                        <a:pt x="4618" y="1"/>
                        <a:pt x="4616" y="1"/>
                        <a:pt x="4613" y="2"/>
                      </a:cubicBezTo>
                      <a:cubicBezTo>
                        <a:pt x="3176" y="457"/>
                        <a:pt x="1580" y="1010"/>
                        <a:pt x="54" y="1019"/>
                      </a:cubicBezTo>
                      <a:cubicBezTo>
                        <a:pt x="1" y="1019"/>
                        <a:pt x="1" y="1099"/>
                        <a:pt x="54" y="1099"/>
                      </a:cubicBezTo>
                      <a:cubicBezTo>
                        <a:pt x="1589" y="1099"/>
                        <a:pt x="3212" y="591"/>
                        <a:pt x="4622" y="38"/>
                      </a:cubicBezTo>
                      <a:cubicBezTo>
                        <a:pt x="4646" y="30"/>
                        <a:pt x="4641" y="1"/>
                        <a:pt x="462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5" name="Google Shape;6885;p21"/>
                <p:cNvSpPr/>
                <p:nvPr/>
              </p:nvSpPr>
              <p:spPr>
                <a:xfrm>
                  <a:off x="5091699" y="4018475"/>
                  <a:ext cx="3221772" cy="819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681" h="14663" extrusionOk="0">
                      <a:moveTo>
                        <a:pt x="41503" y="2032"/>
                      </a:moveTo>
                      <a:cubicBezTo>
                        <a:pt x="42427" y="2032"/>
                        <a:pt x="43354" y="2112"/>
                        <a:pt x="44290" y="2261"/>
                      </a:cubicBezTo>
                      <a:cubicBezTo>
                        <a:pt x="45949" y="2519"/>
                        <a:pt x="47484" y="3055"/>
                        <a:pt x="49054" y="3617"/>
                      </a:cubicBezTo>
                      <a:cubicBezTo>
                        <a:pt x="48875" y="3626"/>
                        <a:pt x="48706" y="3643"/>
                        <a:pt x="48527" y="3661"/>
                      </a:cubicBezTo>
                      <a:cubicBezTo>
                        <a:pt x="47689" y="3733"/>
                        <a:pt x="46850" y="3875"/>
                        <a:pt x="46029" y="4054"/>
                      </a:cubicBezTo>
                      <a:cubicBezTo>
                        <a:pt x="45262" y="3599"/>
                        <a:pt x="44094" y="3527"/>
                        <a:pt x="43246" y="3474"/>
                      </a:cubicBezTo>
                      <a:cubicBezTo>
                        <a:pt x="42938" y="3456"/>
                        <a:pt x="42625" y="3445"/>
                        <a:pt x="42310" y="3445"/>
                      </a:cubicBezTo>
                      <a:cubicBezTo>
                        <a:pt x="41519" y="3445"/>
                        <a:pt x="40718" y="3516"/>
                        <a:pt x="39972" y="3733"/>
                      </a:cubicBezTo>
                      <a:cubicBezTo>
                        <a:pt x="39722" y="3501"/>
                        <a:pt x="39437" y="3304"/>
                        <a:pt x="39116" y="3179"/>
                      </a:cubicBezTo>
                      <a:cubicBezTo>
                        <a:pt x="39053" y="3153"/>
                        <a:pt x="38991" y="3126"/>
                        <a:pt x="38928" y="3108"/>
                      </a:cubicBezTo>
                      <a:cubicBezTo>
                        <a:pt x="38884" y="2814"/>
                        <a:pt x="38768" y="2546"/>
                        <a:pt x="38616" y="2305"/>
                      </a:cubicBezTo>
                      <a:cubicBezTo>
                        <a:pt x="39581" y="2119"/>
                        <a:pt x="40541" y="2032"/>
                        <a:pt x="41503" y="2032"/>
                      </a:cubicBezTo>
                      <a:close/>
                      <a:moveTo>
                        <a:pt x="32202" y="200"/>
                      </a:moveTo>
                      <a:lnTo>
                        <a:pt x="32202" y="200"/>
                      </a:lnTo>
                      <a:cubicBezTo>
                        <a:pt x="31452" y="423"/>
                        <a:pt x="30739" y="842"/>
                        <a:pt x="30105" y="1467"/>
                      </a:cubicBezTo>
                      <a:cubicBezTo>
                        <a:pt x="29347" y="2207"/>
                        <a:pt x="29249" y="3304"/>
                        <a:pt x="29829" y="4170"/>
                      </a:cubicBezTo>
                      <a:cubicBezTo>
                        <a:pt x="29847" y="4205"/>
                        <a:pt x="29873" y="4232"/>
                        <a:pt x="29900" y="4259"/>
                      </a:cubicBezTo>
                      <a:cubicBezTo>
                        <a:pt x="29816" y="4271"/>
                        <a:pt x="29735" y="4278"/>
                        <a:pt x="29656" y="4278"/>
                      </a:cubicBezTo>
                      <a:cubicBezTo>
                        <a:pt x="28896" y="4278"/>
                        <a:pt x="28379" y="3706"/>
                        <a:pt x="28330" y="2849"/>
                      </a:cubicBezTo>
                      <a:cubicBezTo>
                        <a:pt x="28294" y="2100"/>
                        <a:pt x="29017" y="1529"/>
                        <a:pt x="29561" y="1137"/>
                      </a:cubicBezTo>
                      <a:cubicBezTo>
                        <a:pt x="30337" y="566"/>
                        <a:pt x="31247" y="253"/>
                        <a:pt x="32202" y="200"/>
                      </a:cubicBezTo>
                      <a:close/>
                      <a:moveTo>
                        <a:pt x="30025" y="530"/>
                      </a:moveTo>
                      <a:cubicBezTo>
                        <a:pt x="29383" y="869"/>
                        <a:pt x="28812" y="1351"/>
                        <a:pt x="28392" y="1904"/>
                      </a:cubicBezTo>
                      <a:cubicBezTo>
                        <a:pt x="27902" y="2546"/>
                        <a:pt x="28045" y="3358"/>
                        <a:pt x="28473" y="3982"/>
                      </a:cubicBezTo>
                      <a:cubicBezTo>
                        <a:pt x="28589" y="4152"/>
                        <a:pt x="28723" y="4268"/>
                        <a:pt x="28865" y="4357"/>
                      </a:cubicBezTo>
                      <a:cubicBezTo>
                        <a:pt x="28740" y="4366"/>
                        <a:pt x="28616" y="4375"/>
                        <a:pt x="28500" y="4384"/>
                      </a:cubicBezTo>
                      <a:cubicBezTo>
                        <a:pt x="27813" y="4232"/>
                        <a:pt x="27375" y="4018"/>
                        <a:pt x="27161" y="3269"/>
                      </a:cubicBezTo>
                      <a:cubicBezTo>
                        <a:pt x="26974" y="2617"/>
                        <a:pt x="27340" y="2073"/>
                        <a:pt x="27777" y="1636"/>
                      </a:cubicBezTo>
                      <a:cubicBezTo>
                        <a:pt x="28384" y="1038"/>
                        <a:pt x="29195" y="699"/>
                        <a:pt x="30025" y="530"/>
                      </a:cubicBezTo>
                      <a:close/>
                      <a:moveTo>
                        <a:pt x="11341" y="3621"/>
                      </a:moveTo>
                      <a:cubicBezTo>
                        <a:pt x="11537" y="3621"/>
                        <a:pt x="11737" y="3637"/>
                        <a:pt x="11942" y="3670"/>
                      </a:cubicBezTo>
                      <a:cubicBezTo>
                        <a:pt x="12335" y="3733"/>
                        <a:pt x="12611" y="3938"/>
                        <a:pt x="12798" y="4223"/>
                      </a:cubicBezTo>
                      <a:cubicBezTo>
                        <a:pt x="12807" y="4241"/>
                        <a:pt x="12816" y="4250"/>
                        <a:pt x="12825" y="4259"/>
                      </a:cubicBezTo>
                      <a:cubicBezTo>
                        <a:pt x="12477" y="4304"/>
                        <a:pt x="12129" y="4357"/>
                        <a:pt x="11781" y="4428"/>
                      </a:cubicBezTo>
                      <a:cubicBezTo>
                        <a:pt x="11612" y="3973"/>
                        <a:pt x="11005" y="3902"/>
                        <a:pt x="10577" y="3893"/>
                      </a:cubicBezTo>
                      <a:cubicBezTo>
                        <a:pt x="10547" y="3892"/>
                        <a:pt x="10518" y="3892"/>
                        <a:pt x="10488" y="3892"/>
                      </a:cubicBezTo>
                      <a:cubicBezTo>
                        <a:pt x="10232" y="3892"/>
                        <a:pt x="10007" y="3926"/>
                        <a:pt x="9783" y="3982"/>
                      </a:cubicBezTo>
                      <a:cubicBezTo>
                        <a:pt x="10282" y="3746"/>
                        <a:pt x="10795" y="3621"/>
                        <a:pt x="11341" y="3621"/>
                      </a:cubicBezTo>
                      <a:close/>
                      <a:moveTo>
                        <a:pt x="27456" y="1600"/>
                      </a:moveTo>
                      <a:lnTo>
                        <a:pt x="27456" y="1600"/>
                      </a:lnTo>
                      <a:cubicBezTo>
                        <a:pt x="27349" y="1716"/>
                        <a:pt x="27251" y="1841"/>
                        <a:pt x="27161" y="1975"/>
                      </a:cubicBezTo>
                      <a:cubicBezTo>
                        <a:pt x="26822" y="2475"/>
                        <a:pt x="26751" y="3242"/>
                        <a:pt x="27090" y="3777"/>
                      </a:cubicBezTo>
                      <a:cubicBezTo>
                        <a:pt x="27367" y="4223"/>
                        <a:pt x="27652" y="4366"/>
                        <a:pt x="28045" y="4428"/>
                      </a:cubicBezTo>
                      <a:cubicBezTo>
                        <a:pt x="27893" y="4446"/>
                        <a:pt x="27741" y="4455"/>
                        <a:pt x="27590" y="4473"/>
                      </a:cubicBezTo>
                      <a:cubicBezTo>
                        <a:pt x="26849" y="4196"/>
                        <a:pt x="26358" y="3670"/>
                        <a:pt x="26474" y="2796"/>
                      </a:cubicBezTo>
                      <a:cubicBezTo>
                        <a:pt x="26546" y="2314"/>
                        <a:pt x="26992" y="1832"/>
                        <a:pt x="27456" y="1600"/>
                      </a:cubicBezTo>
                      <a:close/>
                      <a:moveTo>
                        <a:pt x="33787" y="208"/>
                      </a:moveTo>
                      <a:cubicBezTo>
                        <a:pt x="33818" y="208"/>
                        <a:pt x="33848" y="208"/>
                        <a:pt x="33879" y="209"/>
                      </a:cubicBezTo>
                      <a:cubicBezTo>
                        <a:pt x="34289" y="218"/>
                        <a:pt x="34673" y="298"/>
                        <a:pt x="35039" y="414"/>
                      </a:cubicBezTo>
                      <a:cubicBezTo>
                        <a:pt x="34971" y="411"/>
                        <a:pt x="34902" y="409"/>
                        <a:pt x="34834" y="409"/>
                      </a:cubicBezTo>
                      <a:cubicBezTo>
                        <a:pt x="33826" y="409"/>
                        <a:pt x="32790" y="772"/>
                        <a:pt x="31997" y="1315"/>
                      </a:cubicBezTo>
                      <a:cubicBezTo>
                        <a:pt x="31363" y="1752"/>
                        <a:pt x="30890" y="2394"/>
                        <a:pt x="30908" y="3179"/>
                      </a:cubicBezTo>
                      <a:cubicBezTo>
                        <a:pt x="30917" y="3831"/>
                        <a:pt x="31363" y="4473"/>
                        <a:pt x="31943" y="4750"/>
                      </a:cubicBezTo>
                      <a:cubicBezTo>
                        <a:pt x="31176" y="4714"/>
                        <a:pt x="30453" y="4580"/>
                        <a:pt x="29980" y="3840"/>
                      </a:cubicBezTo>
                      <a:cubicBezTo>
                        <a:pt x="29240" y="2680"/>
                        <a:pt x="30284" y="1574"/>
                        <a:pt x="31185" y="976"/>
                      </a:cubicBezTo>
                      <a:cubicBezTo>
                        <a:pt x="31944" y="467"/>
                        <a:pt x="32871" y="208"/>
                        <a:pt x="33787" y="208"/>
                      </a:cubicBezTo>
                      <a:close/>
                      <a:moveTo>
                        <a:pt x="26332" y="2537"/>
                      </a:moveTo>
                      <a:lnTo>
                        <a:pt x="26332" y="2537"/>
                      </a:lnTo>
                      <a:cubicBezTo>
                        <a:pt x="26278" y="2671"/>
                        <a:pt x="26243" y="2814"/>
                        <a:pt x="26234" y="2948"/>
                      </a:cubicBezTo>
                      <a:cubicBezTo>
                        <a:pt x="26189" y="3679"/>
                        <a:pt x="26555" y="4295"/>
                        <a:pt x="27170" y="4527"/>
                      </a:cubicBezTo>
                      <a:cubicBezTo>
                        <a:pt x="26653" y="4589"/>
                        <a:pt x="26144" y="4669"/>
                        <a:pt x="25636" y="4759"/>
                      </a:cubicBezTo>
                      <a:cubicBezTo>
                        <a:pt x="25306" y="4571"/>
                        <a:pt x="25101" y="4259"/>
                        <a:pt x="25101" y="3831"/>
                      </a:cubicBezTo>
                      <a:cubicBezTo>
                        <a:pt x="25092" y="3233"/>
                        <a:pt x="25761" y="2689"/>
                        <a:pt x="26332" y="2537"/>
                      </a:cubicBezTo>
                      <a:close/>
                      <a:moveTo>
                        <a:pt x="35003" y="548"/>
                      </a:moveTo>
                      <a:cubicBezTo>
                        <a:pt x="35172" y="548"/>
                        <a:pt x="35340" y="557"/>
                        <a:pt x="35503" y="575"/>
                      </a:cubicBezTo>
                      <a:cubicBezTo>
                        <a:pt x="35565" y="592"/>
                        <a:pt x="35619" y="619"/>
                        <a:pt x="35681" y="637"/>
                      </a:cubicBezTo>
                      <a:cubicBezTo>
                        <a:pt x="35538" y="618"/>
                        <a:pt x="35391" y="609"/>
                        <a:pt x="35242" y="609"/>
                      </a:cubicBezTo>
                      <a:cubicBezTo>
                        <a:pt x="33648" y="609"/>
                        <a:pt x="31823" y="1682"/>
                        <a:pt x="31782" y="3411"/>
                      </a:cubicBezTo>
                      <a:cubicBezTo>
                        <a:pt x="31765" y="3947"/>
                        <a:pt x="32023" y="4428"/>
                        <a:pt x="32398" y="4759"/>
                      </a:cubicBezTo>
                      <a:lnTo>
                        <a:pt x="32077" y="4759"/>
                      </a:lnTo>
                      <a:cubicBezTo>
                        <a:pt x="31042" y="4286"/>
                        <a:pt x="30774" y="2912"/>
                        <a:pt x="31443" y="2047"/>
                      </a:cubicBezTo>
                      <a:cubicBezTo>
                        <a:pt x="31925" y="1440"/>
                        <a:pt x="32612" y="1092"/>
                        <a:pt x="33326" y="833"/>
                      </a:cubicBezTo>
                      <a:cubicBezTo>
                        <a:pt x="33804" y="653"/>
                        <a:pt x="34412" y="548"/>
                        <a:pt x="35003" y="548"/>
                      </a:cubicBezTo>
                      <a:close/>
                      <a:moveTo>
                        <a:pt x="25154" y="3099"/>
                      </a:moveTo>
                      <a:lnTo>
                        <a:pt x="25154" y="3099"/>
                      </a:lnTo>
                      <a:cubicBezTo>
                        <a:pt x="25020" y="3269"/>
                        <a:pt x="24922" y="3474"/>
                        <a:pt x="24904" y="3697"/>
                      </a:cubicBezTo>
                      <a:cubicBezTo>
                        <a:pt x="24851" y="4170"/>
                        <a:pt x="25020" y="4598"/>
                        <a:pt x="25359" y="4812"/>
                      </a:cubicBezTo>
                      <a:cubicBezTo>
                        <a:pt x="25261" y="4830"/>
                        <a:pt x="25163" y="4848"/>
                        <a:pt x="25074" y="4866"/>
                      </a:cubicBezTo>
                      <a:cubicBezTo>
                        <a:pt x="24762" y="4696"/>
                        <a:pt x="24521" y="4428"/>
                        <a:pt x="24503" y="4045"/>
                      </a:cubicBezTo>
                      <a:cubicBezTo>
                        <a:pt x="24476" y="3572"/>
                        <a:pt x="24779" y="3278"/>
                        <a:pt x="25154" y="3099"/>
                      </a:cubicBezTo>
                      <a:close/>
                      <a:moveTo>
                        <a:pt x="35278" y="939"/>
                      </a:moveTo>
                      <a:cubicBezTo>
                        <a:pt x="35921" y="939"/>
                        <a:pt x="36555" y="1131"/>
                        <a:pt x="37135" y="1458"/>
                      </a:cubicBezTo>
                      <a:cubicBezTo>
                        <a:pt x="37992" y="1939"/>
                        <a:pt x="38500" y="2671"/>
                        <a:pt x="38714" y="3037"/>
                      </a:cubicBezTo>
                      <a:cubicBezTo>
                        <a:pt x="38200" y="2870"/>
                        <a:pt x="37673" y="2778"/>
                        <a:pt x="37144" y="2778"/>
                      </a:cubicBezTo>
                      <a:cubicBezTo>
                        <a:pt x="36656" y="2778"/>
                        <a:pt x="36165" y="2856"/>
                        <a:pt x="35681" y="3028"/>
                      </a:cubicBezTo>
                      <a:cubicBezTo>
                        <a:pt x="35342" y="3153"/>
                        <a:pt x="35030" y="3340"/>
                        <a:pt x="34798" y="3599"/>
                      </a:cubicBezTo>
                      <a:cubicBezTo>
                        <a:pt x="34667" y="3253"/>
                        <a:pt x="34290" y="3087"/>
                        <a:pt x="33928" y="3087"/>
                      </a:cubicBezTo>
                      <a:cubicBezTo>
                        <a:pt x="33405" y="3087"/>
                        <a:pt x="32913" y="3435"/>
                        <a:pt x="33246" y="4089"/>
                      </a:cubicBezTo>
                      <a:cubicBezTo>
                        <a:pt x="33264" y="4124"/>
                        <a:pt x="33296" y="4138"/>
                        <a:pt x="33328" y="4138"/>
                      </a:cubicBezTo>
                      <a:cubicBezTo>
                        <a:pt x="33387" y="4138"/>
                        <a:pt x="33447" y="4088"/>
                        <a:pt x="33424" y="4018"/>
                      </a:cubicBezTo>
                      <a:cubicBezTo>
                        <a:pt x="33287" y="3593"/>
                        <a:pt x="33594" y="3370"/>
                        <a:pt x="33910" y="3370"/>
                      </a:cubicBezTo>
                      <a:cubicBezTo>
                        <a:pt x="34211" y="3370"/>
                        <a:pt x="34520" y="3573"/>
                        <a:pt x="34459" y="4000"/>
                      </a:cubicBezTo>
                      <a:cubicBezTo>
                        <a:pt x="34423" y="4259"/>
                        <a:pt x="34263" y="4491"/>
                        <a:pt x="34093" y="4678"/>
                      </a:cubicBezTo>
                      <a:cubicBezTo>
                        <a:pt x="33971" y="4813"/>
                        <a:pt x="33803" y="4868"/>
                        <a:pt x="33618" y="4868"/>
                      </a:cubicBezTo>
                      <a:cubicBezTo>
                        <a:pt x="33143" y="4868"/>
                        <a:pt x="32559" y="4508"/>
                        <a:pt x="32353" y="4232"/>
                      </a:cubicBezTo>
                      <a:cubicBezTo>
                        <a:pt x="31907" y="3643"/>
                        <a:pt x="32273" y="2716"/>
                        <a:pt x="32621" y="2180"/>
                      </a:cubicBezTo>
                      <a:cubicBezTo>
                        <a:pt x="32996" y="1600"/>
                        <a:pt x="33540" y="1377"/>
                        <a:pt x="34155" y="1146"/>
                      </a:cubicBezTo>
                      <a:cubicBezTo>
                        <a:pt x="34527" y="1004"/>
                        <a:pt x="34904" y="939"/>
                        <a:pt x="35278" y="939"/>
                      </a:cubicBezTo>
                      <a:close/>
                      <a:moveTo>
                        <a:pt x="10434" y="4033"/>
                      </a:moveTo>
                      <a:cubicBezTo>
                        <a:pt x="10897" y="4033"/>
                        <a:pt x="11253" y="4167"/>
                        <a:pt x="11603" y="4464"/>
                      </a:cubicBezTo>
                      <a:cubicBezTo>
                        <a:pt x="11023" y="4589"/>
                        <a:pt x="10452" y="4741"/>
                        <a:pt x="9890" y="4919"/>
                      </a:cubicBezTo>
                      <a:cubicBezTo>
                        <a:pt x="9837" y="4866"/>
                        <a:pt x="9774" y="4812"/>
                        <a:pt x="9721" y="4776"/>
                      </a:cubicBezTo>
                      <a:cubicBezTo>
                        <a:pt x="9456" y="4588"/>
                        <a:pt x="9092" y="4490"/>
                        <a:pt x="8741" y="4490"/>
                      </a:cubicBezTo>
                      <a:cubicBezTo>
                        <a:pt x="8725" y="4490"/>
                        <a:pt x="8710" y="4491"/>
                        <a:pt x="8695" y="4491"/>
                      </a:cubicBezTo>
                      <a:cubicBezTo>
                        <a:pt x="9185" y="4295"/>
                        <a:pt x="9640" y="4107"/>
                        <a:pt x="10185" y="4045"/>
                      </a:cubicBezTo>
                      <a:cubicBezTo>
                        <a:pt x="10271" y="4037"/>
                        <a:pt x="10354" y="4033"/>
                        <a:pt x="10434" y="4033"/>
                      </a:cubicBezTo>
                      <a:close/>
                      <a:moveTo>
                        <a:pt x="5453" y="3845"/>
                      </a:moveTo>
                      <a:cubicBezTo>
                        <a:pt x="5712" y="3845"/>
                        <a:pt x="5987" y="3950"/>
                        <a:pt x="6179" y="4107"/>
                      </a:cubicBezTo>
                      <a:cubicBezTo>
                        <a:pt x="6393" y="4286"/>
                        <a:pt x="6509" y="4464"/>
                        <a:pt x="6598" y="4714"/>
                      </a:cubicBezTo>
                      <a:cubicBezTo>
                        <a:pt x="6349" y="4785"/>
                        <a:pt x="6108" y="4874"/>
                        <a:pt x="5885" y="4990"/>
                      </a:cubicBezTo>
                      <a:cubicBezTo>
                        <a:pt x="5947" y="4714"/>
                        <a:pt x="5733" y="4339"/>
                        <a:pt x="5564" y="4152"/>
                      </a:cubicBezTo>
                      <a:cubicBezTo>
                        <a:pt x="5456" y="4045"/>
                        <a:pt x="5349" y="3956"/>
                        <a:pt x="5225" y="3875"/>
                      </a:cubicBezTo>
                      <a:cubicBezTo>
                        <a:pt x="5297" y="3855"/>
                        <a:pt x="5374" y="3845"/>
                        <a:pt x="5453" y="3845"/>
                      </a:cubicBezTo>
                      <a:close/>
                      <a:moveTo>
                        <a:pt x="37331" y="3037"/>
                      </a:moveTo>
                      <a:cubicBezTo>
                        <a:pt x="38928" y="3037"/>
                        <a:pt x="39990" y="3884"/>
                        <a:pt x="40837" y="5106"/>
                      </a:cubicBezTo>
                      <a:cubicBezTo>
                        <a:pt x="39990" y="4518"/>
                        <a:pt x="38884" y="4134"/>
                        <a:pt x="37947" y="4081"/>
                      </a:cubicBezTo>
                      <a:cubicBezTo>
                        <a:pt x="37894" y="4077"/>
                        <a:pt x="37840" y="4076"/>
                        <a:pt x="37786" y="4076"/>
                      </a:cubicBezTo>
                      <a:cubicBezTo>
                        <a:pt x="36788" y="4076"/>
                        <a:pt x="35595" y="4619"/>
                        <a:pt x="35654" y="5668"/>
                      </a:cubicBezTo>
                      <a:cubicBezTo>
                        <a:pt x="34914" y="5535"/>
                        <a:pt x="34619" y="4946"/>
                        <a:pt x="34735" y="4375"/>
                      </a:cubicBezTo>
                      <a:cubicBezTo>
                        <a:pt x="34780" y="4268"/>
                        <a:pt x="34807" y="4179"/>
                        <a:pt x="34825" y="4089"/>
                      </a:cubicBezTo>
                      <a:cubicBezTo>
                        <a:pt x="34923" y="3884"/>
                        <a:pt x="35074" y="3688"/>
                        <a:pt x="35280" y="3536"/>
                      </a:cubicBezTo>
                      <a:cubicBezTo>
                        <a:pt x="35850" y="3117"/>
                        <a:pt x="36653" y="3037"/>
                        <a:pt x="37331" y="3037"/>
                      </a:cubicBezTo>
                      <a:close/>
                      <a:moveTo>
                        <a:pt x="4154" y="3670"/>
                      </a:moveTo>
                      <a:lnTo>
                        <a:pt x="4154" y="3670"/>
                      </a:lnTo>
                      <a:cubicBezTo>
                        <a:pt x="4564" y="3679"/>
                        <a:pt x="4993" y="3857"/>
                        <a:pt x="5278" y="4125"/>
                      </a:cubicBezTo>
                      <a:cubicBezTo>
                        <a:pt x="5564" y="4393"/>
                        <a:pt x="5831" y="4750"/>
                        <a:pt x="5546" y="5133"/>
                      </a:cubicBezTo>
                      <a:cubicBezTo>
                        <a:pt x="5537" y="5151"/>
                        <a:pt x="5144" y="5472"/>
                        <a:pt x="4993" y="5642"/>
                      </a:cubicBezTo>
                      <a:cubicBezTo>
                        <a:pt x="4823" y="5677"/>
                        <a:pt x="4663" y="5713"/>
                        <a:pt x="4520" y="5749"/>
                      </a:cubicBezTo>
                      <a:cubicBezTo>
                        <a:pt x="4948" y="5454"/>
                        <a:pt x="5064" y="4741"/>
                        <a:pt x="4894" y="4295"/>
                      </a:cubicBezTo>
                      <a:cubicBezTo>
                        <a:pt x="4770" y="3965"/>
                        <a:pt x="4484" y="3777"/>
                        <a:pt x="4154" y="3670"/>
                      </a:cubicBezTo>
                      <a:close/>
                      <a:moveTo>
                        <a:pt x="42519" y="3700"/>
                      </a:moveTo>
                      <a:cubicBezTo>
                        <a:pt x="42669" y="3700"/>
                        <a:pt x="42819" y="3702"/>
                        <a:pt x="42969" y="3706"/>
                      </a:cubicBezTo>
                      <a:cubicBezTo>
                        <a:pt x="43558" y="3724"/>
                        <a:pt x="44129" y="3813"/>
                        <a:pt x="44709" y="3929"/>
                      </a:cubicBezTo>
                      <a:cubicBezTo>
                        <a:pt x="45003" y="3991"/>
                        <a:pt x="45307" y="4089"/>
                        <a:pt x="45601" y="4152"/>
                      </a:cubicBezTo>
                      <a:cubicBezTo>
                        <a:pt x="45075" y="4286"/>
                        <a:pt x="44548" y="4437"/>
                        <a:pt x="44040" y="4607"/>
                      </a:cubicBezTo>
                      <a:cubicBezTo>
                        <a:pt x="43184" y="4883"/>
                        <a:pt x="42363" y="5294"/>
                        <a:pt x="41560" y="5749"/>
                      </a:cubicBezTo>
                      <a:cubicBezTo>
                        <a:pt x="41408" y="5579"/>
                        <a:pt x="41230" y="5410"/>
                        <a:pt x="41034" y="5258"/>
                      </a:cubicBezTo>
                      <a:cubicBezTo>
                        <a:pt x="40793" y="4759"/>
                        <a:pt x="40489" y="4259"/>
                        <a:pt x="40088" y="3849"/>
                      </a:cubicBezTo>
                      <a:cubicBezTo>
                        <a:pt x="40901" y="3758"/>
                        <a:pt x="41708" y="3700"/>
                        <a:pt x="42519" y="3700"/>
                      </a:cubicBezTo>
                      <a:close/>
                      <a:moveTo>
                        <a:pt x="8608" y="4602"/>
                      </a:moveTo>
                      <a:cubicBezTo>
                        <a:pt x="8793" y="4602"/>
                        <a:pt x="9039" y="4630"/>
                        <a:pt x="9301" y="4732"/>
                      </a:cubicBezTo>
                      <a:cubicBezTo>
                        <a:pt x="9783" y="4919"/>
                        <a:pt x="10220" y="5383"/>
                        <a:pt x="10113" y="5963"/>
                      </a:cubicBezTo>
                      <a:cubicBezTo>
                        <a:pt x="9944" y="5999"/>
                        <a:pt x="9774" y="6043"/>
                        <a:pt x="9614" y="6088"/>
                      </a:cubicBezTo>
                      <a:cubicBezTo>
                        <a:pt x="9516" y="5213"/>
                        <a:pt x="9025" y="4785"/>
                        <a:pt x="8302" y="4634"/>
                      </a:cubicBezTo>
                      <a:cubicBezTo>
                        <a:pt x="8343" y="4621"/>
                        <a:pt x="8454" y="4602"/>
                        <a:pt x="8608" y="4602"/>
                      </a:cubicBezTo>
                      <a:close/>
                      <a:moveTo>
                        <a:pt x="7554" y="4753"/>
                      </a:moveTo>
                      <a:cubicBezTo>
                        <a:pt x="8467" y="4753"/>
                        <a:pt x="9291" y="5163"/>
                        <a:pt x="9355" y="6159"/>
                      </a:cubicBezTo>
                      <a:cubicBezTo>
                        <a:pt x="8784" y="6320"/>
                        <a:pt x="8213" y="6516"/>
                        <a:pt x="7660" y="6730"/>
                      </a:cubicBezTo>
                      <a:cubicBezTo>
                        <a:pt x="7660" y="5787"/>
                        <a:pt x="6972" y="5512"/>
                        <a:pt x="6161" y="5512"/>
                      </a:cubicBezTo>
                      <a:cubicBezTo>
                        <a:pt x="5859" y="5512"/>
                        <a:pt x="5540" y="5550"/>
                        <a:pt x="5233" y="5606"/>
                      </a:cubicBezTo>
                      <a:cubicBezTo>
                        <a:pt x="5403" y="5454"/>
                        <a:pt x="6099" y="4883"/>
                        <a:pt x="7250" y="4767"/>
                      </a:cubicBezTo>
                      <a:cubicBezTo>
                        <a:pt x="7352" y="4758"/>
                        <a:pt x="7453" y="4753"/>
                        <a:pt x="7554" y="4753"/>
                      </a:cubicBezTo>
                      <a:close/>
                      <a:moveTo>
                        <a:pt x="5757" y="5696"/>
                      </a:moveTo>
                      <a:cubicBezTo>
                        <a:pt x="6357" y="5696"/>
                        <a:pt x="7320" y="5849"/>
                        <a:pt x="7544" y="6784"/>
                      </a:cubicBezTo>
                      <a:cubicBezTo>
                        <a:pt x="7151" y="6935"/>
                        <a:pt x="6777" y="7114"/>
                        <a:pt x="6402" y="7292"/>
                      </a:cubicBezTo>
                      <a:cubicBezTo>
                        <a:pt x="6572" y="6989"/>
                        <a:pt x="6572" y="6614"/>
                        <a:pt x="6259" y="6293"/>
                      </a:cubicBezTo>
                      <a:cubicBezTo>
                        <a:pt x="5858" y="5865"/>
                        <a:pt x="4832" y="5793"/>
                        <a:pt x="4832" y="5793"/>
                      </a:cubicBezTo>
                      <a:cubicBezTo>
                        <a:pt x="4832" y="5793"/>
                        <a:pt x="5002" y="5776"/>
                        <a:pt x="5332" y="5722"/>
                      </a:cubicBezTo>
                      <a:cubicBezTo>
                        <a:pt x="5413" y="5711"/>
                        <a:pt x="5567" y="5696"/>
                        <a:pt x="5757" y="5696"/>
                      </a:cubicBezTo>
                      <a:close/>
                      <a:moveTo>
                        <a:pt x="4855" y="6007"/>
                      </a:moveTo>
                      <a:cubicBezTo>
                        <a:pt x="5434" y="6007"/>
                        <a:pt x="6719" y="6471"/>
                        <a:pt x="6010" y="7372"/>
                      </a:cubicBezTo>
                      <a:cubicBezTo>
                        <a:pt x="5825" y="7591"/>
                        <a:pt x="5576" y="7718"/>
                        <a:pt x="5362" y="7718"/>
                      </a:cubicBezTo>
                      <a:cubicBezTo>
                        <a:pt x="5235" y="7718"/>
                        <a:pt x="5120" y="7674"/>
                        <a:pt x="5037" y="7578"/>
                      </a:cubicBezTo>
                      <a:cubicBezTo>
                        <a:pt x="4814" y="7310"/>
                        <a:pt x="5153" y="6935"/>
                        <a:pt x="5269" y="6828"/>
                      </a:cubicBezTo>
                      <a:cubicBezTo>
                        <a:pt x="5301" y="6797"/>
                        <a:pt x="5263" y="6745"/>
                        <a:pt x="5223" y="6745"/>
                      </a:cubicBezTo>
                      <a:cubicBezTo>
                        <a:pt x="5218" y="6745"/>
                        <a:pt x="5212" y="6746"/>
                        <a:pt x="5207" y="6748"/>
                      </a:cubicBezTo>
                      <a:cubicBezTo>
                        <a:pt x="4663" y="7033"/>
                        <a:pt x="4422" y="7908"/>
                        <a:pt x="5233" y="7952"/>
                      </a:cubicBezTo>
                      <a:cubicBezTo>
                        <a:pt x="4582" y="8380"/>
                        <a:pt x="3815" y="9014"/>
                        <a:pt x="3449" y="9594"/>
                      </a:cubicBezTo>
                      <a:cubicBezTo>
                        <a:pt x="2405" y="9281"/>
                        <a:pt x="1326" y="9076"/>
                        <a:pt x="264" y="8818"/>
                      </a:cubicBezTo>
                      <a:cubicBezTo>
                        <a:pt x="800" y="7640"/>
                        <a:pt x="1915" y="6864"/>
                        <a:pt x="3083" y="6373"/>
                      </a:cubicBezTo>
                      <a:cubicBezTo>
                        <a:pt x="3583" y="6159"/>
                        <a:pt x="4261" y="6016"/>
                        <a:pt x="4823" y="6007"/>
                      </a:cubicBezTo>
                      <a:cubicBezTo>
                        <a:pt x="4833" y="6007"/>
                        <a:pt x="4844" y="6007"/>
                        <a:pt x="4855" y="6007"/>
                      </a:cubicBezTo>
                      <a:close/>
                      <a:moveTo>
                        <a:pt x="37906" y="4309"/>
                      </a:moveTo>
                      <a:cubicBezTo>
                        <a:pt x="39144" y="4309"/>
                        <a:pt x="40619" y="5024"/>
                        <a:pt x="41480" y="5802"/>
                      </a:cubicBezTo>
                      <a:cubicBezTo>
                        <a:pt x="40579" y="6311"/>
                        <a:pt x="39713" y="6882"/>
                        <a:pt x="38848" y="7390"/>
                      </a:cubicBezTo>
                      <a:cubicBezTo>
                        <a:pt x="38491" y="7595"/>
                        <a:pt x="38125" y="7801"/>
                        <a:pt x="37760" y="7997"/>
                      </a:cubicBezTo>
                      <a:cubicBezTo>
                        <a:pt x="35520" y="8024"/>
                        <a:pt x="33308" y="8131"/>
                        <a:pt x="31113" y="8595"/>
                      </a:cubicBezTo>
                      <a:cubicBezTo>
                        <a:pt x="29641" y="8907"/>
                        <a:pt x="28232" y="9504"/>
                        <a:pt x="26903" y="10182"/>
                      </a:cubicBezTo>
                      <a:cubicBezTo>
                        <a:pt x="25582" y="10869"/>
                        <a:pt x="24164" y="11583"/>
                        <a:pt x="22924" y="12413"/>
                      </a:cubicBezTo>
                      <a:cubicBezTo>
                        <a:pt x="22719" y="12404"/>
                        <a:pt x="22505" y="12395"/>
                        <a:pt x="22299" y="12377"/>
                      </a:cubicBezTo>
                      <a:cubicBezTo>
                        <a:pt x="21550" y="12332"/>
                        <a:pt x="20881" y="12136"/>
                        <a:pt x="20194" y="11940"/>
                      </a:cubicBezTo>
                      <a:cubicBezTo>
                        <a:pt x="20319" y="11851"/>
                        <a:pt x="20453" y="11761"/>
                        <a:pt x="20587" y="11672"/>
                      </a:cubicBezTo>
                      <a:cubicBezTo>
                        <a:pt x="20756" y="11556"/>
                        <a:pt x="20917" y="11396"/>
                        <a:pt x="21077" y="11262"/>
                      </a:cubicBezTo>
                      <a:cubicBezTo>
                        <a:pt x="21116" y="11231"/>
                        <a:pt x="21081" y="11187"/>
                        <a:pt x="21042" y="11187"/>
                      </a:cubicBezTo>
                      <a:cubicBezTo>
                        <a:pt x="21036" y="11187"/>
                        <a:pt x="21030" y="11188"/>
                        <a:pt x="21024" y="11191"/>
                      </a:cubicBezTo>
                      <a:cubicBezTo>
                        <a:pt x="20836" y="11289"/>
                        <a:pt x="20622" y="11369"/>
                        <a:pt x="20453" y="11503"/>
                      </a:cubicBezTo>
                      <a:cubicBezTo>
                        <a:pt x="20301" y="11628"/>
                        <a:pt x="20149" y="11753"/>
                        <a:pt x="20007" y="11886"/>
                      </a:cubicBezTo>
                      <a:cubicBezTo>
                        <a:pt x="19766" y="11824"/>
                        <a:pt x="19516" y="11753"/>
                        <a:pt x="19266" y="11699"/>
                      </a:cubicBezTo>
                      <a:cubicBezTo>
                        <a:pt x="18210" y="11456"/>
                        <a:pt x="17136" y="11281"/>
                        <a:pt x="16056" y="11281"/>
                      </a:cubicBezTo>
                      <a:cubicBezTo>
                        <a:pt x="15631" y="11281"/>
                        <a:pt x="15205" y="11308"/>
                        <a:pt x="14779" y="11369"/>
                      </a:cubicBezTo>
                      <a:cubicBezTo>
                        <a:pt x="14574" y="11396"/>
                        <a:pt x="14369" y="11449"/>
                        <a:pt x="14181" y="11538"/>
                      </a:cubicBezTo>
                      <a:cubicBezTo>
                        <a:pt x="13762" y="11351"/>
                        <a:pt x="13334" y="11173"/>
                        <a:pt x="12897" y="11012"/>
                      </a:cubicBezTo>
                      <a:cubicBezTo>
                        <a:pt x="14859" y="10111"/>
                        <a:pt x="16563" y="8648"/>
                        <a:pt x="18437" y="7586"/>
                      </a:cubicBezTo>
                      <a:cubicBezTo>
                        <a:pt x="20578" y="6364"/>
                        <a:pt x="23941" y="5410"/>
                        <a:pt x="24913" y="5187"/>
                      </a:cubicBezTo>
                      <a:cubicBezTo>
                        <a:pt x="26100" y="4919"/>
                        <a:pt x="28669" y="4491"/>
                        <a:pt x="29070" y="4446"/>
                      </a:cubicBezTo>
                      <a:cubicBezTo>
                        <a:pt x="29176" y="4479"/>
                        <a:pt x="29286" y="4494"/>
                        <a:pt x="29400" y="4494"/>
                      </a:cubicBezTo>
                      <a:cubicBezTo>
                        <a:pt x="29593" y="4494"/>
                        <a:pt x="29796" y="4451"/>
                        <a:pt x="29998" y="4384"/>
                      </a:cubicBezTo>
                      <a:cubicBezTo>
                        <a:pt x="30430" y="4845"/>
                        <a:pt x="31030" y="4965"/>
                        <a:pt x="31636" y="4965"/>
                      </a:cubicBezTo>
                      <a:cubicBezTo>
                        <a:pt x="31943" y="4965"/>
                        <a:pt x="32252" y="4934"/>
                        <a:pt x="32541" y="4901"/>
                      </a:cubicBezTo>
                      <a:lnTo>
                        <a:pt x="32568" y="4901"/>
                      </a:lnTo>
                      <a:cubicBezTo>
                        <a:pt x="32862" y="5109"/>
                        <a:pt x="33206" y="5233"/>
                        <a:pt x="33540" y="5233"/>
                      </a:cubicBezTo>
                      <a:cubicBezTo>
                        <a:pt x="33866" y="5233"/>
                        <a:pt x="34181" y="5116"/>
                        <a:pt x="34432" y="4848"/>
                      </a:cubicBezTo>
                      <a:cubicBezTo>
                        <a:pt x="34503" y="5187"/>
                        <a:pt x="34718" y="5437"/>
                        <a:pt x="35003" y="5588"/>
                      </a:cubicBezTo>
                      <a:cubicBezTo>
                        <a:pt x="34254" y="5530"/>
                        <a:pt x="33513" y="5490"/>
                        <a:pt x="32772" y="5490"/>
                      </a:cubicBezTo>
                      <a:cubicBezTo>
                        <a:pt x="32030" y="5490"/>
                        <a:pt x="31287" y="5530"/>
                        <a:pt x="30534" y="5633"/>
                      </a:cubicBezTo>
                      <a:cubicBezTo>
                        <a:pt x="28758" y="5874"/>
                        <a:pt x="27045" y="6293"/>
                        <a:pt x="25350" y="6873"/>
                      </a:cubicBezTo>
                      <a:cubicBezTo>
                        <a:pt x="22763" y="7747"/>
                        <a:pt x="20355" y="8853"/>
                        <a:pt x="18294" y="10691"/>
                      </a:cubicBezTo>
                      <a:cubicBezTo>
                        <a:pt x="18279" y="10706"/>
                        <a:pt x="18295" y="10740"/>
                        <a:pt x="18317" y="10740"/>
                      </a:cubicBezTo>
                      <a:cubicBezTo>
                        <a:pt x="18321" y="10740"/>
                        <a:pt x="18325" y="10738"/>
                        <a:pt x="18330" y="10736"/>
                      </a:cubicBezTo>
                      <a:cubicBezTo>
                        <a:pt x="22909" y="7271"/>
                        <a:pt x="28834" y="5743"/>
                        <a:pt x="34526" y="5743"/>
                      </a:cubicBezTo>
                      <a:cubicBezTo>
                        <a:pt x="34844" y="5743"/>
                        <a:pt x="35160" y="5748"/>
                        <a:pt x="35476" y="5758"/>
                      </a:cubicBezTo>
                      <a:cubicBezTo>
                        <a:pt x="35485" y="5758"/>
                        <a:pt x="35485" y="5749"/>
                        <a:pt x="35494" y="5749"/>
                      </a:cubicBezTo>
                      <a:cubicBezTo>
                        <a:pt x="35547" y="5758"/>
                        <a:pt x="35601" y="5767"/>
                        <a:pt x="35663" y="5767"/>
                      </a:cubicBezTo>
                      <a:cubicBezTo>
                        <a:pt x="35672" y="5838"/>
                        <a:pt x="35681" y="5918"/>
                        <a:pt x="35708" y="5999"/>
                      </a:cubicBezTo>
                      <a:cubicBezTo>
                        <a:pt x="35815" y="6373"/>
                        <a:pt x="36109" y="6659"/>
                        <a:pt x="36466" y="6801"/>
                      </a:cubicBezTo>
                      <a:cubicBezTo>
                        <a:pt x="35622" y="6714"/>
                        <a:pt x="34760" y="6669"/>
                        <a:pt x="33893" y="6669"/>
                      </a:cubicBezTo>
                      <a:cubicBezTo>
                        <a:pt x="29776" y="6669"/>
                        <a:pt x="25524" y="7697"/>
                        <a:pt x="22282" y="10209"/>
                      </a:cubicBezTo>
                      <a:cubicBezTo>
                        <a:pt x="22244" y="10239"/>
                        <a:pt x="22282" y="10307"/>
                        <a:pt x="22327" y="10307"/>
                      </a:cubicBezTo>
                      <a:cubicBezTo>
                        <a:pt x="22335" y="10307"/>
                        <a:pt x="22344" y="10304"/>
                        <a:pt x="22353" y="10298"/>
                      </a:cubicBezTo>
                      <a:cubicBezTo>
                        <a:pt x="26273" y="7628"/>
                        <a:pt x="30970" y="6909"/>
                        <a:pt x="35616" y="6909"/>
                      </a:cubicBezTo>
                      <a:cubicBezTo>
                        <a:pt x="36046" y="6909"/>
                        <a:pt x="36475" y="6915"/>
                        <a:pt x="36903" y="6926"/>
                      </a:cubicBezTo>
                      <a:cubicBezTo>
                        <a:pt x="36912" y="6926"/>
                        <a:pt x="36912" y="6917"/>
                        <a:pt x="36921" y="6917"/>
                      </a:cubicBezTo>
                      <a:cubicBezTo>
                        <a:pt x="36973" y="6923"/>
                        <a:pt x="37025" y="6926"/>
                        <a:pt x="37076" y="6926"/>
                      </a:cubicBezTo>
                      <a:cubicBezTo>
                        <a:pt x="37532" y="6926"/>
                        <a:pt x="37969" y="6710"/>
                        <a:pt x="38161" y="6222"/>
                      </a:cubicBezTo>
                      <a:cubicBezTo>
                        <a:pt x="38370" y="5690"/>
                        <a:pt x="37928" y="5211"/>
                        <a:pt x="37490" y="5211"/>
                      </a:cubicBezTo>
                      <a:cubicBezTo>
                        <a:pt x="37273" y="5211"/>
                        <a:pt x="37057" y="5328"/>
                        <a:pt x="36921" y="5615"/>
                      </a:cubicBezTo>
                      <a:cubicBezTo>
                        <a:pt x="36909" y="5639"/>
                        <a:pt x="36929" y="5663"/>
                        <a:pt x="36951" y="5663"/>
                      </a:cubicBezTo>
                      <a:cubicBezTo>
                        <a:pt x="36963" y="5663"/>
                        <a:pt x="36975" y="5657"/>
                        <a:pt x="36983" y="5642"/>
                      </a:cubicBezTo>
                      <a:cubicBezTo>
                        <a:pt x="37088" y="5468"/>
                        <a:pt x="37277" y="5382"/>
                        <a:pt x="37464" y="5382"/>
                      </a:cubicBezTo>
                      <a:cubicBezTo>
                        <a:pt x="37756" y="5382"/>
                        <a:pt x="38043" y="5593"/>
                        <a:pt x="37983" y="6007"/>
                      </a:cubicBezTo>
                      <a:cubicBezTo>
                        <a:pt x="37910" y="6448"/>
                        <a:pt x="37486" y="6623"/>
                        <a:pt x="37062" y="6623"/>
                      </a:cubicBezTo>
                      <a:cubicBezTo>
                        <a:pt x="36756" y="6623"/>
                        <a:pt x="36451" y="6532"/>
                        <a:pt x="36279" y="6382"/>
                      </a:cubicBezTo>
                      <a:cubicBezTo>
                        <a:pt x="35306" y="5544"/>
                        <a:pt x="36359" y="4616"/>
                        <a:pt x="37224" y="4393"/>
                      </a:cubicBezTo>
                      <a:cubicBezTo>
                        <a:pt x="37439" y="4335"/>
                        <a:pt x="37668" y="4309"/>
                        <a:pt x="37906" y="4309"/>
                      </a:cubicBezTo>
                      <a:close/>
                      <a:moveTo>
                        <a:pt x="37287" y="8247"/>
                      </a:moveTo>
                      <a:lnTo>
                        <a:pt x="37287" y="8247"/>
                      </a:lnTo>
                      <a:cubicBezTo>
                        <a:pt x="35699" y="9067"/>
                        <a:pt x="34040" y="9763"/>
                        <a:pt x="32407" y="10432"/>
                      </a:cubicBezTo>
                      <a:cubicBezTo>
                        <a:pt x="30195" y="11333"/>
                        <a:pt x="27929" y="12011"/>
                        <a:pt x="25556" y="12306"/>
                      </a:cubicBezTo>
                      <a:cubicBezTo>
                        <a:pt x="24864" y="12386"/>
                        <a:pt x="24173" y="12423"/>
                        <a:pt x="23482" y="12423"/>
                      </a:cubicBezTo>
                      <a:cubicBezTo>
                        <a:pt x="23406" y="12423"/>
                        <a:pt x="23330" y="12423"/>
                        <a:pt x="23254" y="12422"/>
                      </a:cubicBezTo>
                      <a:cubicBezTo>
                        <a:pt x="23664" y="12225"/>
                        <a:pt x="24093" y="12056"/>
                        <a:pt x="24503" y="11851"/>
                      </a:cubicBezTo>
                      <a:cubicBezTo>
                        <a:pt x="25217" y="11503"/>
                        <a:pt x="25895" y="11075"/>
                        <a:pt x="26599" y="10700"/>
                      </a:cubicBezTo>
                      <a:cubicBezTo>
                        <a:pt x="28080" y="9888"/>
                        <a:pt x="29597" y="9406"/>
                        <a:pt x="31203" y="8925"/>
                      </a:cubicBezTo>
                      <a:cubicBezTo>
                        <a:pt x="33156" y="8327"/>
                        <a:pt x="35262" y="8505"/>
                        <a:pt x="37287" y="8247"/>
                      </a:cubicBezTo>
                      <a:close/>
                      <a:moveTo>
                        <a:pt x="33578" y="1"/>
                      </a:moveTo>
                      <a:cubicBezTo>
                        <a:pt x="33274" y="1"/>
                        <a:pt x="32972" y="28"/>
                        <a:pt x="32675" y="84"/>
                      </a:cubicBezTo>
                      <a:cubicBezTo>
                        <a:pt x="32443" y="35"/>
                        <a:pt x="32208" y="12"/>
                        <a:pt x="31972" y="12"/>
                      </a:cubicBezTo>
                      <a:cubicBezTo>
                        <a:pt x="31429" y="12"/>
                        <a:pt x="30883" y="136"/>
                        <a:pt x="30373" y="360"/>
                      </a:cubicBezTo>
                      <a:cubicBezTo>
                        <a:pt x="30351" y="360"/>
                        <a:pt x="30329" y="360"/>
                        <a:pt x="30307" y="360"/>
                      </a:cubicBezTo>
                      <a:cubicBezTo>
                        <a:pt x="29303" y="360"/>
                        <a:pt x="28297" y="759"/>
                        <a:pt x="27590" y="1467"/>
                      </a:cubicBezTo>
                      <a:cubicBezTo>
                        <a:pt x="27099" y="1592"/>
                        <a:pt x="26626" y="1957"/>
                        <a:pt x="26394" y="2412"/>
                      </a:cubicBezTo>
                      <a:cubicBezTo>
                        <a:pt x="25993" y="2457"/>
                        <a:pt x="25556" y="2662"/>
                        <a:pt x="25261" y="2974"/>
                      </a:cubicBezTo>
                      <a:cubicBezTo>
                        <a:pt x="24735" y="3126"/>
                        <a:pt x="24342" y="3438"/>
                        <a:pt x="24324" y="4045"/>
                      </a:cubicBezTo>
                      <a:cubicBezTo>
                        <a:pt x="24316" y="4428"/>
                        <a:pt x="24565" y="4732"/>
                        <a:pt x="24887" y="4910"/>
                      </a:cubicBezTo>
                      <a:cubicBezTo>
                        <a:pt x="24387" y="5008"/>
                        <a:pt x="23905" y="5133"/>
                        <a:pt x="23415" y="5258"/>
                      </a:cubicBezTo>
                      <a:cubicBezTo>
                        <a:pt x="23120" y="4937"/>
                        <a:pt x="22433" y="4544"/>
                        <a:pt x="22023" y="4375"/>
                      </a:cubicBezTo>
                      <a:cubicBezTo>
                        <a:pt x="21265" y="4036"/>
                        <a:pt x="20292" y="3804"/>
                        <a:pt x="19480" y="3661"/>
                      </a:cubicBezTo>
                      <a:cubicBezTo>
                        <a:pt x="18336" y="3462"/>
                        <a:pt x="17047" y="3232"/>
                        <a:pt x="15826" y="3232"/>
                      </a:cubicBezTo>
                      <a:cubicBezTo>
                        <a:pt x="15410" y="3232"/>
                        <a:pt x="15002" y="3259"/>
                        <a:pt x="14609" y="3322"/>
                      </a:cubicBezTo>
                      <a:cubicBezTo>
                        <a:pt x="14567" y="3331"/>
                        <a:pt x="14581" y="3394"/>
                        <a:pt x="14620" y="3394"/>
                      </a:cubicBezTo>
                      <a:cubicBezTo>
                        <a:pt x="14622" y="3394"/>
                        <a:pt x="14625" y="3394"/>
                        <a:pt x="14627" y="3394"/>
                      </a:cubicBezTo>
                      <a:cubicBezTo>
                        <a:pt x="14958" y="3344"/>
                        <a:pt x="15301" y="3323"/>
                        <a:pt x="15651" y="3323"/>
                      </a:cubicBezTo>
                      <a:cubicBezTo>
                        <a:pt x="16824" y="3323"/>
                        <a:pt x="18074" y="3558"/>
                        <a:pt x="19159" y="3750"/>
                      </a:cubicBezTo>
                      <a:cubicBezTo>
                        <a:pt x="20524" y="4000"/>
                        <a:pt x="22094" y="4437"/>
                        <a:pt x="23236" y="5312"/>
                      </a:cubicBezTo>
                      <a:cubicBezTo>
                        <a:pt x="21693" y="5740"/>
                        <a:pt x="20194" y="6320"/>
                        <a:pt x="18767" y="7087"/>
                      </a:cubicBezTo>
                      <a:cubicBezTo>
                        <a:pt x="17678" y="7676"/>
                        <a:pt x="16661" y="8363"/>
                        <a:pt x="15644" y="9058"/>
                      </a:cubicBezTo>
                      <a:cubicBezTo>
                        <a:pt x="14699" y="9692"/>
                        <a:pt x="13780" y="10432"/>
                        <a:pt x="12772" y="10959"/>
                      </a:cubicBezTo>
                      <a:cubicBezTo>
                        <a:pt x="11719" y="10575"/>
                        <a:pt x="10640" y="10281"/>
                        <a:pt x="9524" y="10156"/>
                      </a:cubicBezTo>
                      <a:cubicBezTo>
                        <a:pt x="9055" y="10104"/>
                        <a:pt x="8597" y="10080"/>
                        <a:pt x="8145" y="10080"/>
                      </a:cubicBezTo>
                      <a:cubicBezTo>
                        <a:pt x="7205" y="10080"/>
                        <a:pt x="6295" y="10183"/>
                        <a:pt x="5385" y="10352"/>
                      </a:cubicBezTo>
                      <a:cubicBezTo>
                        <a:pt x="4778" y="10049"/>
                        <a:pt x="4261" y="9835"/>
                        <a:pt x="3628" y="9638"/>
                      </a:cubicBezTo>
                      <a:cubicBezTo>
                        <a:pt x="4083" y="8969"/>
                        <a:pt x="4894" y="8336"/>
                        <a:pt x="5617" y="7908"/>
                      </a:cubicBezTo>
                      <a:cubicBezTo>
                        <a:pt x="5804" y="7854"/>
                        <a:pt x="5992" y="7747"/>
                        <a:pt x="6143" y="7613"/>
                      </a:cubicBezTo>
                      <a:cubicBezTo>
                        <a:pt x="7196" y="7051"/>
                        <a:pt x="8347" y="6641"/>
                        <a:pt x="9498" y="6320"/>
                      </a:cubicBezTo>
                      <a:cubicBezTo>
                        <a:pt x="9524" y="6320"/>
                        <a:pt x="9542" y="6311"/>
                        <a:pt x="9560" y="6302"/>
                      </a:cubicBezTo>
                      <a:cubicBezTo>
                        <a:pt x="9747" y="6248"/>
                        <a:pt x="9926" y="6204"/>
                        <a:pt x="10113" y="6159"/>
                      </a:cubicBezTo>
                      <a:cubicBezTo>
                        <a:pt x="11630" y="5776"/>
                        <a:pt x="13209" y="5660"/>
                        <a:pt x="14770" y="5633"/>
                      </a:cubicBezTo>
                      <a:cubicBezTo>
                        <a:pt x="14933" y="5631"/>
                        <a:pt x="15098" y="5630"/>
                        <a:pt x="15264" y="5630"/>
                      </a:cubicBezTo>
                      <a:cubicBezTo>
                        <a:pt x="16656" y="5630"/>
                        <a:pt x="18123" y="5721"/>
                        <a:pt x="19382" y="6311"/>
                      </a:cubicBezTo>
                      <a:cubicBezTo>
                        <a:pt x="19388" y="6313"/>
                        <a:pt x="19394" y="6314"/>
                        <a:pt x="19400" y="6314"/>
                      </a:cubicBezTo>
                      <a:cubicBezTo>
                        <a:pt x="19438" y="6314"/>
                        <a:pt x="19467" y="6270"/>
                        <a:pt x="19436" y="6239"/>
                      </a:cubicBezTo>
                      <a:cubicBezTo>
                        <a:pt x="18446" y="5329"/>
                        <a:pt x="16581" y="5437"/>
                        <a:pt x="15332" y="5410"/>
                      </a:cubicBezTo>
                      <a:cubicBezTo>
                        <a:pt x="15213" y="5408"/>
                        <a:pt x="15093" y="5407"/>
                        <a:pt x="14974" y="5407"/>
                      </a:cubicBezTo>
                      <a:cubicBezTo>
                        <a:pt x="13414" y="5407"/>
                        <a:pt x="11844" y="5570"/>
                        <a:pt x="10327" y="5909"/>
                      </a:cubicBezTo>
                      <a:lnTo>
                        <a:pt x="10318" y="5909"/>
                      </a:lnTo>
                      <a:cubicBezTo>
                        <a:pt x="10399" y="5633"/>
                        <a:pt x="10202" y="5240"/>
                        <a:pt x="9962" y="4990"/>
                      </a:cubicBezTo>
                      <a:cubicBezTo>
                        <a:pt x="10231" y="4915"/>
                        <a:pt x="12724" y="4297"/>
                        <a:pt x="14939" y="4297"/>
                      </a:cubicBezTo>
                      <a:cubicBezTo>
                        <a:pt x="15068" y="4297"/>
                        <a:pt x="15196" y="4299"/>
                        <a:pt x="15323" y="4304"/>
                      </a:cubicBezTo>
                      <a:cubicBezTo>
                        <a:pt x="17759" y="4384"/>
                        <a:pt x="19703" y="4892"/>
                        <a:pt x="21229" y="5356"/>
                      </a:cubicBezTo>
                      <a:cubicBezTo>
                        <a:pt x="21232" y="5357"/>
                        <a:pt x="21235" y="5357"/>
                        <a:pt x="21238" y="5357"/>
                      </a:cubicBezTo>
                      <a:cubicBezTo>
                        <a:pt x="21267" y="5357"/>
                        <a:pt x="21280" y="5319"/>
                        <a:pt x="21256" y="5303"/>
                      </a:cubicBezTo>
                      <a:cubicBezTo>
                        <a:pt x="20462" y="4964"/>
                        <a:pt x="19802" y="4750"/>
                        <a:pt x="18918" y="4553"/>
                      </a:cubicBezTo>
                      <a:cubicBezTo>
                        <a:pt x="17973" y="4339"/>
                        <a:pt x="17090" y="4241"/>
                        <a:pt x="16099" y="4170"/>
                      </a:cubicBezTo>
                      <a:cubicBezTo>
                        <a:pt x="15702" y="4145"/>
                        <a:pt x="15296" y="4131"/>
                        <a:pt x="14887" y="4131"/>
                      </a:cubicBezTo>
                      <a:cubicBezTo>
                        <a:pt x="14269" y="4131"/>
                        <a:pt x="13646" y="4162"/>
                        <a:pt x="13039" y="4232"/>
                      </a:cubicBezTo>
                      <a:cubicBezTo>
                        <a:pt x="13039" y="4214"/>
                        <a:pt x="13039" y="4196"/>
                        <a:pt x="13030" y="4179"/>
                      </a:cubicBezTo>
                      <a:cubicBezTo>
                        <a:pt x="12763" y="3643"/>
                        <a:pt x="12147" y="3501"/>
                        <a:pt x="11594" y="3456"/>
                      </a:cubicBezTo>
                      <a:cubicBezTo>
                        <a:pt x="11537" y="3452"/>
                        <a:pt x="11478" y="3450"/>
                        <a:pt x="11419" y="3450"/>
                      </a:cubicBezTo>
                      <a:cubicBezTo>
                        <a:pt x="10630" y="3450"/>
                        <a:pt x="9757" y="3819"/>
                        <a:pt x="9640" y="4027"/>
                      </a:cubicBezTo>
                      <a:cubicBezTo>
                        <a:pt x="9293" y="4143"/>
                        <a:pt x="8873" y="4277"/>
                        <a:pt x="8606" y="4500"/>
                      </a:cubicBezTo>
                      <a:cubicBezTo>
                        <a:pt x="8454" y="4509"/>
                        <a:pt x="8302" y="4544"/>
                        <a:pt x="8160" y="4607"/>
                      </a:cubicBezTo>
                      <a:cubicBezTo>
                        <a:pt x="7996" y="4577"/>
                        <a:pt x="7826" y="4564"/>
                        <a:pt x="7653" y="4564"/>
                      </a:cubicBezTo>
                      <a:cubicBezTo>
                        <a:pt x="7355" y="4564"/>
                        <a:pt x="7046" y="4605"/>
                        <a:pt x="6741" y="4678"/>
                      </a:cubicBezTo>
                      <a:cubicBezTo>
                        <a:pt x="6768" y="4411"/>
                        <a:pt x="6456" y="4143"/>
                        <a:pt x="6259" y="4000"/>
                      </a:cubicBezTo>
                      <a:cubicBezTo>
                        <a:pt x="6072" y="3860"/>
                        <a:pt x="5807" y="3773"/>
                        <a:pt x="5554" y="3773"/>
                      </a:cubicBezTo>
                      <a:cubicBezTo>
                        <a:pt x="5422" y="3773"/>
                        <a:pt x="5293" y="3797"/>
                        <a:pt x="5180" y="3849"/>
                      </a:cubicBezTo>
                      <a:cubicBezTo>
                        <a:pt x="4918" y="3694"/>
                        <a:pt x="4615" y="3605"/>
                        <a:pt x="4314" y="3605"/>
                      </a:cubicBezTo>
                      <a:cubicBezTo>
                        <a:pt x="4215" y="3605"/>
                        <a:pt x="4117" y="3615"/>
                        <a:pt x="4020" y="3634"/>
                      </a:cubicBezTo>
                      <a:cubicBezTo>
                        <a:pt x="3743" y="3570"/>
                        <a:pt x="3419" y="3532"/>
                        <a:pt x="3134" y="3532"/>
                      </a:cubicBezTo>
                      <a:cubicBezTo>
                        <a:pt x="2987" y="3532"/>
                        <a:pt x="2851" y="3542"/>
                        <a:pt x="2736" y="3563"/>
                      </a:cubicBezTo>
                      <a:cubicBezTo>
                        <a:pt x="1727" y="3724"/>
                        <a:pt x="800" y="4045"/>
                        <a:pt x="77" y="4857"/>
                      </a:cubicBezTo>
                      <a:cubicBezTo>
                        <a:pt x="68" y="4866"/>
                        <a:pt x="229" y="4919"/>
                        <a:pt x="229" y="4919"/>
                      </a:cubicBezTo>
                      <a:cubicBezTo>
                        <a:pt x="898" y="4339"/>
                        <a:pt x="1772" y="3965"/>
                        <a:pt x="2629" y="3804"/>
                      </a:cubicBezTo>
                      <a:cubicBezTo>
                        <a:pt x="2832" y="3766"/>
                        <a:pt x="3064" y="3740"/>
                        <a:pt x="3299" y="3740"/>
                      </a:cubicBezTo>
                      <a:cubicBezTo>
                        <a:pt x="3901" y="3740"/>
                        <a:pt x="4525" y="3912"/>
                        <a:pt x="4743" y="4509"/>
                      </a:cubicBezTo>
                      <a:cubicBezTo>
                        <a:pt x="4974" y="5153"/>
                        <a:pt x="4384" y="5584"/>
                        <a:pt x="3909" y="5584"/>
                      </a:cubicBezTo>
                      <a:cubicBezTo>
                        <a:pt x="3594" y="5584"/>
                        <a:pt x="3330" y="5395"/>
                        <a:pt x="3387" y="4955"/>
                      </a:cubicBezTo>
                      <a:cubicBezTo>
                        <a:pt x="3387" y="4935"/>
                        <a:pt x="3370" y="4923"/>
                        <a:pt x="3352" y="4923"/>
                      </a:cubicBezTo>
                      <a:cubicBezTo>
                        <a:pt x="3338" y="4923"/>
                        <a:pt x="3323" y="4930"/>
                        <a:pt x="3315" y="4946"/>
                      </a:cubicBezTo>
                      <a:cubicBezTo>
                        <a:pt x="3039" y="5428"/>
                        <a:pt x="3431" y="5776"/>
                        <a:pt x="3886" y="5856"/>
                      </a:cubicBezTo>
                      <a:cubicBezTo>
                        <a:pt x="3583" y="5927"/>
                        <a:pt x="3387" y="5990"/>
                        <a:pt x="3119" y="6088"/>
                      </a:cubicBezTo>
                      <a:cubicBezTo>
                        <a:pt x="3012" y="6132"/>
                        <a:pt x="2718" y="6239"/>
                        <a:pt x="2718" y="6239"/>
                      </a:cubicBezTo>
                      <a:cubicBezTo>
                        <a:pt x="2718" y="6239"/>
                        <a:pt x="2102" y="5749"/>
                        <a:pt x="1826" y="5606"/>
                      </a:cubicBezTo>
                      <a:cubicBezTo>
                        <a:pt x="1549" y="5454"/>
                        <a:pt x="1380" y="5312"/>
                        <a:pt x="1076" y="5231"/>
                      </a:cubicBezTo>
                      <a:cubicBezTo>
                        <a:pt x="1067" y="5231"/>
                        <a:pt x="889" y="5258"/>
                        <a:pt x="1067" y="5365"/>
                      </a:cubicBezTo>
                      <a:cubicBezTo>
                        <a:pt x="1433" y="5570"/>
                        <a:pt x="1710" y="5740"/>
                        <a:pt x="2031" y="5954"/>
                      </a:cubicBezTo>
                      <a:cubicBezTo>
                        <a:pt x="2272" y="6106"/>
                        <a:pt x="2539" y="6320"/>
                        <a:pt x="2539" y="6320"/>
                      </a:cubicBezTo>
                      <a:cubicBezTo>
                        <a:pt x="2539" y="6320"/>
                        <a:pt x="487" y="7694"/>
                        <a:pt x="24" y="8764"/>
                      </a:cubicBezTo>
                      <a:cubicBezTo>
                        <a:pt x="15" y="8764"/>
                        <a:pt x="15" y="8782"/>
                        <a:pt x="24" y="8791"/>
                      </a:cubicBezTo>
                      <a:cubicBezTo>
                        <a:pt x="1" y="8870"/>
                        <a:pt x="90" y="8885"/>
                        <a:pt x="158" y="8885"/>
                      </a:cubicBezTo>
                      <a:cubicBezTo>
                        <a:pt x="197" y="8885"/>
                        <a:pt x="229" y="8880"/>
                        <a:pt x="229" y="8880"/>
                      </a:cubicBezTo>
                      <a:cubicBezTo>
                        <a:pt x="229" y="8880"/>
                        <a:pt x="238" y="8862"/>
                        <a:pt x="238" y="8853"/>
                      </a:cubicBezTo>
                      <a:cubicBezTo>
                        <a:pt x="1915" y="9380"/>
                        <a:pt x="3619" y="9754"/>
                        <a:pt x="5269" y="10379"/>
                      </a:cubicBezTo>
                      <a:cubicBezTo>
                        <a:pt x="5028" y="10423"/>
                        <a:pt x="4787" y="10477"/>
                        <a:pt x="4547" y="10530"/>
                      </a:cubicBezTo>
                      <a:lnTo>
                        <a:pt x="4538" y="10530"/>
                      </a:lnTo>
                      <a:cubicBezTo>
                        <a:pt x="4154" y="10504"/>
                        <a:pt x="3806" y="10414"/>
                        <a:pt x="3422" y="10414"/>
                      </a:cubicBezTo>
                      <a:cubicBezTo>
                        <a:pt x="3406" y="10415"/>
                        <a:pt x="3388" y="10415"/>
                        <a:pt x="3371" y="10415"/>
                      </a:cubicBezTo>
                      <a:cubicBezTo>
                        <a:pt x="2848" y="10415"/>
                        <a:pt x="2129" y="10289"/>
                        <a:pt x="1870" y="10281"/>
                      </a:cubicBezTo>
                      <a:cubicBezTo>
                        <a:pt x="1665" y="10281"/>
                        <a:pt x="1772" y="10352"/>
                        <a:pt x="1808" y="10361"/>
                      </a:cubicBezTo>
                      <a:cubicBezTo>
                        <a:pt x="2494" y="10533"/>
                        <a:pt x="3162" y="10611"/>
                        <a:pt x="3848" y="10611"/>
                      </a:cubicBezTo>
                      <a:cubicBezTo>
                        <a:pt x="3982" y="10611"/>
                        <a:pt x="4117" y="10608"/>
                        <a:pt x="4252" y="10602"/>
                      </a:cubicBezTo>
                      <a:lnTo>
                        <a:pt x="4252" y="10602"/>
                      </a:lnTo>
                      <a:cubicBezTo>
                        <a:pt x="3886" y="10691"/>
                        <a:pt x="3342" y="10843"/>
                        <a:pt x="3137" y="10896"/>
                      </a:cubicBezTo>
                      <a:cubicBezTo>
                        <a:pt x="2958" y="10953"/>
                        <a:pt x="3024" y="10995"/>
                        <a:pt x="3071" y="10995"/>
                      </a:cubicBezTo>
                      <a:cubicBezTo>
                        <a:pt x="3075" y="10995"/>
                        <a:pt x="3080" y="10995"/>
                        <a:pt x="3083" y="10994"/>
                      </a:cubicBezTo>
                      <a:cubicBezTo>
                        <a:pt x="4734" y="10548"/>
                        <a:pt x="6366" y="10211"/>
                        <a:pt x="8035" y="10211"/>
                      </a:cubicBezTo>
                      <a:cubicBezTo>
                        <a:pt x="8703" y="10211"/>
                        <a:pt x="9377" y="10265"/>
                        <a:pt x="10060" y="10388"/>
                      </a:cubicBezTo>
                      <a:cubicBezTo>
                        <a:pt x="11086" y="10566"/>
                        <a:pt x="12112" y="10896"/>
                        <a:pt x="13093" y="11262"/>
                      </a:cubicBezTo>
                      <a:cubicBezTo>
                        <a:pt x="13869" y="11547"/>
                        <a:pt x="14565" y="11976"/>
                        <a:pt x="15323" y="12279"/>
                      </a:cubicBezTo>
                      <a:cubicBezTo>
                        <a:pt x="16385" y="12689"/>
                        <a:pt x="17482" y="12993"/>
                        <a:pt x="18570" y="13314"/>
                      </a:cubicBezTo>
                      <a:cubicBezTo>
                        <a:pt x="20453" y="13867"/>
                        <a:pt x="22469" y="14393"/>
                        <a:pt x="24423" y="14589"/>
                      </a:cubicBezTo>
                      <a:cubicBezTo>
                        <a:pt x="24915" y="14639"/>
                        <a:pt x="25411" y="14663"/>
                        <a:pt x="25908" y="14663"/>
                      </a:cubicBezTo>
                      <a:cubicBezTo>
                        <a:pt x="29602" y="14663"/>
                        <a:pt x="33369" y="13364"/>
                        <a:pt x="36671" y="11877"/>
                      </a:cubicBezTo>
                      <a:cubicBezTo>
                        <a:pt x="38696" y="10968"/>
                        <a:pt x="40579" y="9772"/>
                        <a:pt x="42577" y="8818"/>
                      </a:cubicBezTo>
                      <a:cubicBezTo>
                        <a:pt x="44629" y="7845"/>
                        <a:pt x="46725" y="7167"/>
                        <a:pt x="48911" y="6569"/>
                      </a:cubicBezTo>
                      <a:cubicBezTo>
                        <a:pt x="48970" y="6552"/>
                        <a:pt x="48949" y="6471"/>
                        <a:pt x="48893" y="6471"/>
                      </a:cubicBezTo>
                      <a:cubicBezTo>
                        <a:pt x="48890" y="6471"/>
                        <a:pt x="48887" y="6471"/>
                        <a:pt x="48884" y="6471"/>
                      </a:cubicBezTo>
                      <a:cubicBezTo>
                        <a:pt x="46868" y="6846"/>
                        <a:pt x="45021" y="7488"/>
                        <a:pt x="43148" y="8309"/>
                      </a:cubicBezTo>
                      <a:cubicBezTo>
                        <a:pt x="41132" y="9201"/>
                        <a:pt x="39258" y="10370"/>
                        <a:pt x="37287" y="11342"/>
                      </a:cubicBezTo>
                      <a:cubicBezTo>
                        <a:pt x="35288" y="12324"/>
                        <a:pt x="33201" y="13002"/>
                        <a:pt x="31078" y="13644"/>
                      </a:cubicBezTo>
                      <a:cubicBezTo>
                        <a:pt x="29384" y="14159"/>
                        <a:pt x="27603" y="14432"/>
                        <a:pt x="25832" y="14432"/>
                      </a:cubicBezTo>
                      <a:cubicBezTo>
                        <a:pt x="25271" y="14432"/>
                        <a:pt x="24711" y="14404"/>
                        <a:pt x="24155" y="14349"/>
                      </a:cubicBezTo>
                      <a:cubicBezTo>
                        <a:pt x="22264" y="14161"/>
                        <a:pt x="20274" y="13599"/>
                        <a:pt x="18454" y="13064"/>
                      </a:cubicBezTo>
                      <a:cubicBezTo>
                        <a:pt x="17339" y="12734"/>
                        <a:pt x="16135" y="12466"/>
                        <a:pt x="15091" y="11958"/>
                      </a:cubicBezTo>
                      <a:cubicBezTo>
                        <a:pt x="14824" y="11833"/>
                        <a:pt x="14556" y="11708"/>
                        <a:pt x="14288" y="11583"/>
                      </a:cubicBezTo>
                      <a:cubicBezTo>
                        <a:pt x="14613" y="11447"/>
                        <a:pt x="15001" y="11412"/>
                        <a:pt x="15386" y="11412"/>
                      </a:cubicBezTo>
                      <a:cubicBezTo>
                        <a:pt x="15710" y="11412"/>
                        <a:pt x="16032" y="11437"/>
                        <a:pt x="16313" y="11449"/>
                      </a:cubicBezTo>
                      <a:cubicBezTo>
                        <a:pt x="17188" y="11485"/>
                        <a:pt x="18008" y="11708"/>
                        <a:pt x="18865" y="11886"/>
                      </a:cubicBezTo>
                      <a:cubicBezTo>
                        <a:pt x="19703" y="12056"/>
                        <a:pt x="20488" y="12404"/>
                        <a:pt x="21336" y="12555"/>
                      </a:cubicBezTo>
                      <a:cubicBezTo>
                        <a:pt x="22019" y="12681"/>
                        <a:pt x="22723" y="12723"/>
                        <a:pt x="23425" y="12723"/>
                      </a:cubicBezTo>
                      <a:cubicBezTo>
                        <a:pt x="23768" y="12723"/>
                        <a:pt x="24110" y="12713"/>
                        <a:pt x="24449" y="12698"/>
                      </a:cubicBezTo>
                      <a:cubicBezTo>
                        <a:pt x="28919" y="12493"/>
                        <a:pt x="33121" y="10620"/>
                        <a:pt x="37082" y="8675"/>
                      </a:cubicBezTo>
                      <a:cubicBezTo>
                        <a:pt x="39089" y="7685"/>
                        <a:pt x="40944" y="6427"/>
                        <a:pt x="42943" y="5410"/>
                      </a:cubicBezTo>
                      <a:cubicBezTo>
                        <a:pt x="44334" y="4696"/>
                        <a:pt x="45887" y="4357"/>
                        <a:pt x="47430" y="4089"/>
                      </a:cubicBezTo>
                      <a:cubicBezTo>
                        <a:pt x="48199" y="3959"/>
                        <a:pt x="48953" y="3897"/>
                        <a:pt x="49700" y="3897"/>
                      </a:cubicBezTo>
                      <a:cubicBezTo>
                        <a:pt x="50945" y="3897"/>
                        <a:pt x="52174" y="4068"/>
                        <a:pt x="53434" y="4375"/>
                      </a:cubicBezTo>
                      <a:cubicBezTo>
                        <a:pt x="54834" y="4714"/>
                        <a:pt x="56289" y="5098"/>
                        <a:pt x="57600" y="5713"/>
                      </a:cubicBezTo>
                      <a:cubicBezTo>
                        <a:pt x="57607" y="5717"/>
                        <a:pt x="57614" y="5719"/>
                        <a:pt x="57620" y="5719"/>
                      </a:cubicBezTo>
                      <a:cubicBezTo>
                        <a:pt x="57656" y="5719"/>
                        <a:pt x="57681" y="5664"/>
                        <a:pt x="57636" y="5642"/>
                      </a:cubicBezTo>
                      <a:cubicBezTo>
                        <a:pt x="56547" y="4955"/>
                        <a:pt x="55173" y="4589"/>
                        <a:pt x="53951" y="4232"/>
                      </a:cubicBezTo>
                      <a:cubicBezTo>
                        <a:pt x="52571" y="3838"/>
                        <a:pt x="51169" y="3602"/>
                        <a:pt x="49750" y="3602"/>
                      </a:cubicBezTo>
                      <a:cubicBezTo>
                        <a:pt x="49628" y="3602"/>
                        <a:pt x="49506" y="3604"/>
                        <a:pt x="49384" y="3608"/>
                      </a:cubicBezTo>
                      <a:cubicBezTo>
                        <a:pt x="47168" y="2466"/>
                        <a:pt x="44464" y="1734"/>
                        <a:pt x="41852" y="1734"/>
                      </a:cubicBezTo>
                      <a:cubicBezTo>
                        <a:pt x="40710" y="1734"/>
                        <a:pt x="39585" y="1874"/>
                        <a:pt x="38527" y="2180"/>
                      </a:cubicBezTo>
                      <a:cubicBezTo>
                        <a:pt x="38063" y="1556"/>
                        <a:pt x="37278" y="1101"/>
                        <a:pt x="36537" y="851"/>
                      </a:cubicBezTo>
                      <a:cubicBezTo>
                        <a:pt x="36466" y="807"/>
                        <a:pt x="36207" y="664"/>
                        <a:pt x="36154" y="637"/>
                      </a:cubicBezTo>
                      <a:cubicBezTo>
                        <a:pt x="35322" y="221"/>
                        <a:pt x="34442" y="1"/>
                        <a:pt x="335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6" name="Google Shape;6886;p21"/>
                <p:cNvSpPr/>
                <p:nvPr/>
              </p:nvSpPr>
              <p:spPr>
                <a:xfrm>
                  <a:off x="5408730" y="4506919"/>
                  <a:ext cx="60379" cy="3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" h="713" extrusionOk="0">
                      <a:moveTo>
                        <a:pt x="1046" y="0"/>
                      </a:moveTo>
                      <a:cubicBezTo>
                        <a:pt x="1044" y="0"/>
                        <a:pt x="1041" y="1"/>
                        <a:pt x="1038" y="1"/>
                      </a:cubicBezTo>
                      <a:cubicBezTo>
                        <a:pt x="619" y="90"/>
                        <a:pt x="369" y="403"/>
                        <a:pt x="30" y="644"/>
                      </a:cubicBezTo>
                      <a:cubicBezTo>
                        <a:pt x="1" y="666"/>
                        <a:pt x="20" y="712"/>
                        <a:pt x="48" y="712"/>
                      </a:cubicBezTo>
                      <a:cubicBezTo>
                        <a:pt x="54" y="712"/>
                        <a:pt x="60" y="711"/>
                        <a:pt x="66" y="706"/>
                      </a:cubicBezTo>
                      <a:cubicBezTo>
                        <a:pt x="396" y="474"/>
                        <a:pt x="664" y="189"/>
                        <a:pt x="1047" y="55"/>
                      </a:cubicBezTo>
                      <a:cubicBezTo>
                        <a:pt x="1080" y="46"/>
                        <a:pt x="1075" y="0"/>
                        <a:pt x="10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7" name="Google Shape;6887;p21"/>
                <p:cNvSpPr/>
                <p:nvPr/>
              </p:nvSpPr>
              <p:spPr>
                <a:xfrm>
                  <a:off x="5651195" y="4478489"/>
                  <a:ext cx="349205" cy="3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602" extrusionOk="0">
                      <a:moveTo>
                        <a:pt x="3953" y="1"/>
                      </a:moveTo>
                      <a:cubicBezTo>
                        <a:pt x="2632" y="1"/>
                        <a:pt x="1315" y="238"/>
                        <a:pt x="16" y="573"/>
                      </a:cubicBezTo>
                      <a:cubicBezTo>
                        <a:pt x="1" y="580"/>
                        <a:pt x="5" y="601"/>
                        <a:pt x="18" y="601"/>
                      </a:cubicBezTo>
                      <a:cubicBezTo>
                        <a:pt x="20" y="601"/>
                        <a:pt x="22" y="601"/>
                        <a:pt x="25" y="599"/>
                      </a:cubicBezTo>
                      <a:cubicBezTo>
                        <a:pt x="1078" y="367"/>
                        <a:pt x="2130" y="216"/>
                        <a:pt x="3210" y="144"/>
                      </a:cubicBezTo>
                      <a:cubicBezTo>
                        <a:pt x="3381" y="134"/>
                        <a:pt x="3551" y="129"/>
                        <a:pt x="3722" y="129"/>
                      </a:cubicBezTo>
                      <a:cubicBezTo>
                        <a:pt x="4554" y="129"/>
                        <a:pt x="5379" y="241"/>
                        <a:pt x="6216" y="323"/>
                      </a:cubicBezTo>
                      <a:cubicBezTo>
                        <a:pt x="6252" y="323"/>
                        <a:pt x="6252" y="269"/>
                        <a:pt x="6225" y="260"/>
                      </a:cubicBezTo>
                      <a:cubicBezTo>
                        <a:pt x="5468" y="78"/>
                        <a:pt x="4710" y="1"/>
                        <a:pt x="395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8" name="Google Shape;6888;p21"/>
                <p:cNvSpPr/>
                <p:nvPr/>
              </p:nvSpPr>
              <p:spPr>
                <a:xfrm>
                  <a:off x="5561157" y="4526188"/>
                  <a:ext cx="29938" cy="14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" h="267" extrusionOk="0">
                      <a:moveTo>
                        <a:pt x="491" y="1"/>
                      </a:moveTo>
                      <a:cubicBezTo>
                        <a:pt x="487" y="1"/>
                        <a:pt x="482" y="2"/>
                        <a:pt x="477" y="4"/>
                      </a:cubicBezTo>
                      <a:cubicBezTo>
                        <a:pt x="343" y="93"/>
                        <a:pt x="174" y="111"/>
                        <a:pt x="31" y="200"/>
                      </a:cubicBezTo>
                      <a:cubicBezTo>
                        <a:pt x="0" y="223"/>
                        <a:pt x="23" y="266"/>
                        <a:pt x="52" y="266"/>
                      </a:cubicBezTo>
                      <a:cubicBezTo>
                        <a:pt x="57" y="266"/>
                        <a:pt x="62" y="265"/>
                        <a:pt x="67" y="263"/>
                      </a:cubicBezTo>
                      <a:cubicBezTo>
                        <a:pt x="201" y="174"/>
                        <a:pt x="370" y="147"/>
                        <a:pt x="513" y="58"/>
                      </a:cubicBezTo>
                      <a:cubicBezTo>
                        <a:pt x="536" y="42"/>
                        <a:pt x="519" y="1"/>
                        <a:pt x="4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89" name="Google Shape;6889;p21"/>
                <p:cNvSpPr/>
                <p:nvPr/>
              </p:nvSpPr>
              <p:spPr>
                <a:xfrm>
                  <a:off x="5483017" y="4132361"/>
                  <a:ext cx="551624" cy="1014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6" h="1816" extrusionOk="0">
                      <a:moveTo>
                        <a:pt x="8192" y="0"/>
                      </a:moveTo>
                      <a:cubicBezTo>
                        <a:pt x="7127" y="0"/>
                        <a:pt x="6029" y="198"/>
                        <a:pt x="5025" y="338"/>
                      </a:cubicBezTo>
                      <a:cubicBezTo>
                        <a:pt x="4169" y="454"/>
                        <a:pt x="3330" y="650"/>
                        <a:pt x="2501" y="891"/>
                      </a:cubicBezTo>
                      <a:cubicBezTo>
                        <a:pt x="1689" y="1123"/>
                        <a:pt x="797" y="1372"/>
                        <a:pt x="38" y="1747"/>
                      </a:cubicBezTo>
                      <a:cubicBezTo>
                        <a:pt x="1" y="1762"/>
                        <a:pt x="27" y="1816"/>
                        <a:pt x="63" y="1816"/>
                      </a:cubicBezTo>
                      <a:cubicBezTo>
                        <a:pt x="69" y="1816"/>
                        <a:pt x="76" y="1814"/>
                        <a:pt x="83" y="1810"/>
                      </a:cubicBezTo>
                      <a:cubicBezTo>
                        <a:pt x="859" y="1479"/>
                        <a:pt x="1742" y="1328"/>
                        <a:pt x="2554" y="1078"/>
                      </a:cubicBezTo>
                      <a:cubicBezTo>
                        <a:pt x="3295" y="846"/>
                        <a:pt x="4053" y="686"/>
                        <a:pt x="4820" y="561"/>
                      </a:cubicBezTo>
                      <a:cubicBezTo>
                        <a:pt x="5970" y="368"/>
                        <a:pt x="7216" y="198"/>
                        <a:pt x="8430" y="198"/>
                      </a:cubicBezTo>
                      <a:cubicBezTo>
                        <a:pt x="8903" y="198"/>
                        <a:pt x="9370" y="224"/>
                        <a:pt x="9825" y="284"/>
                      </a:cubicBezTo>
                      <a:cubicBezTo>
                        <a:pt x="9827" y="285"/>
                        <a:pt x="9830" y="285"/>
                        <a:pt x="9832" y="285"/>
                      </a:cubicBezTo>
                      <a:cubicBezTo>
                        <a:pt x="9870" y="285"/>
                        <a:pt x="9876" y="221"/>
                        <a:pt x="9834" y="204"/>
                      </a:cubicBezTo>
                      <a:cubicBezTo>
                        <a:pt x="9309" y="56"/>
                        <a:pt x="8755" y="0"/>
                        <a:pt x="819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90" name="Google Shape;6890;p21"/>
                <p:cNvSpPr/>
                <p:nvPr/>
              </p:nvSpPr>
              <p:spPr>
                <a:xfrm>
                  <a:off x="6093172" y="4151184"/>
                  <a:ext cx="171084" cy="550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986" extrusionOk="0">
                      <a:moveTo>
                        <a:pt x="97" y="0"/>
                      </a:moveTo>
                      <a:cubicBezTo>
                        <a:pt x="31" y="0"/>
                        <a:pt x="1" y="99"/>
                        <a:pt x="69" y="108"/>
                      </a:cubicBezTo>
                      <a:cubicBezTo>
                        <a:pt x="1122" y="286"/>
                        <a:pt x="2005" y="616"/>
                        <a:pt x="3004" y="982"/>
                      </a:cubicBezTo>
                      <a:cubicBezTo>
                        <a:pt x="3010" y="984"/>
                        <a:pt x="3015" y="985"/>
                        <a:pt x="3020" y="985"/>
                      </a:cubicBezTo>
                      <a:cubicBezTo>
                        <a:pt x="3053" y="985"/>
                        <a:pt x="3063" y="934"/>
                        <a:pt x="3031" y="911"/>
                      </a:cubicBezTo>
                      <a:cubicBezTo>
                        <a:pt x="2095" y="384"/>
                        <a:pt x="1167" y="161"/>
                        <a:pt x="105" y="1"/>
                      </a:cubicBezTo>
                      <a:cubicBezTo>
                        <a:pt x="102" y="0"/>
                        <a:pt x="100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91" name="Google Shape;6891;p21"/>
                <p:cNvSpPr/>
                <p:nvPr/>
              </p:nvSpPr>
              <p:spPr>
                <a:xfrm>
                  <a:off x="7712228" y="4806464"/>
                  <a:ext cx="140308" cy="10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2" h="196" extrusionOk="0">
                      <a:moveTo>
                        <a:pt x="716" y="1"/>
                      </a:moveTo>
                      <a:cubicBezTo>
                        <a:pt x="487" y="1"/>
                        <a:pt x="257" y="16"/>
                        <a:pt x="49" y="89"/>
                      </a:cubicBezTo>
                      <a:cubicBezTo>
                        <a:pt x="1" y="105"/>
                        <a:pt x="18" y="172"/>
                        <a:pt x="54" y="172"/>
                      </a:cubicBezTo>
                      <a:cubicBezTo>
                        <a:pt x="58" y="172"/>
                        <a:pt x="63" y="171"/>
                        <a:pt x="67" y="169"/>
                      </a:cubicBezTo>
                      <a:cubicBezTo>
                        <a:pt x="252" y="109"/>
                        <a:pt x="453" y="94"/>
                        <a:pt x="653" y="94"/>
                      </a:cubicBezTo>
                      <a:cubicBezTo>
                        <a:pt x="839" y="94"/>
                        <a:pt x="1024" y="107"/>
                        <a:pt x="1200" y="107"/>
                      </a:cubicBezTo>
                      <a:cubicBezTo>
                        <a:pt x="1628" y="107"/>
                        <a:pt x="2047" y="151"/>
                        <a:pt x="2476" y="196"/>
                      </a:cubicBezTo>
                      <a:cubicBezTo>
                        <a:pt x="2502" y="196"/>
                        <a:pt x="2511" y="151"/>
                        <a:pt x="2485" y="142"/>
                      </a:cubicBezTo>
                      <a:cubicBezTo>
                        <a:pt x="2056" y="26"/>
                        <a:pt x="1646" y="9"/>
                        <a:pt x="1200" y="9"/>
                      </a:cubicBezTo>
                      <a:cubicBezTo>
                        <a:pt x="1044" y="9"/>
                        <a:pt x="880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92" name="Google Shape;6892;p21"/>
                <p:cNvSpPr/>
                <p:nvPr/>
              </p:nvSpPr>
              <p:spPr>
                <a:xfrm>
                  <a:off x="7593035" y="4746979"/>
                  <a:ext cx="465272" cy="3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30" h="665" extrusionOk="0">
                      <a:moveTo>
                        <a:pt x="5002" y="1"/>
                      </a:moveTo>
                      <a:cubicBezTo>
                        <a:pt x="3320" y="1"/>
                        <a:pt x="1641" y="124"/>
                        <a:pt x="33" y="610"/>
                      </a:cubicBezTo>
                      <a:cubicBezTo>
                        <a:pt x="0" y="618"/>
                        <a:pt x="5" y="664"/>
                        <a:pt x="34" y="664"/>
                      </a:cubicBezTo>
                      <a:cubicBezTo>
                        <a:pt x="37" y="664"/>
                        <a:pt x="39" y="664"/>
                        <a:pt x="42" y="663"/>
                      </a:cubicBezTo>
                      <a:cubicBezTo>
                        <a:pt x="1336" y="333"/>
                        <a:pt x="2647" y="208"/>
                        <a:pt x="3985" y="199"/>
                      </a:cubicBezTo>
                      <a:cubicBezTo>
                        <a:pt x="4067" y="198"/>
                        <a:pt x="4149" y="198"/>
                        <a:pt x="4231" y="198"/>
                      </a:cubicBezTo>
                      <a:cubicBezTo>
                        <a:pt x="5017" y="198"/>
                        <a:pt x="5819" y="241"/>
                        <a:pt x="6614" y="241"/>
                      </a:cubicBezTo>
                      <a:cubicBezTo>
                        <a:pt x="7178" y="241"/>
                        <a:pt x="7738" y="219"/>
                        <a:pt x="8285" y="146"/>
                      </a:cubicBezTo>
                      <a:cubicBezTo>
                        <a:pt x="8321" y="146"/>
                        <a:pt x="8330" y="92"/>
                        <a:pt x="8285" y="92"/>
                      </a:cubicBezTo>
                      <a:cubicBezTo>
                        <a:pt x="7203" y="54"/>
                        <a:pt x="6102" y="1"/>
                        <a:pt x="500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93" name="Google Shape;6893;p21"/>
                <p:cNvSpPr/>
                <p:nvPr/>
              </p:nvSpPr>
              <p:spPr>
                <a:xfrm>
                  <a:off x="7858958" y="4704642"/>
                  <a:ext cx="158014" cy="8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" h="152" extrusionOk="0">
                      <a:moveTo>
                        <a:pt x="511" y="1"/>
                      </a:moveTo>
                      <a:cubicBezTo>
                        <a:pt x="364" y="1"/>
                        <a:pt x="218" y="1"/>
                        <a:pt x="72" y="3"/>
                      </a:cubicBezTo>
                      <a:cubicBezTo>
                        <a:pt x="0" y="3"/>
                        <a:pt x="0" y="110"/>
                        <a:pt x="72" y="119"/>
                      </a:cubicBezTo>
                      <a:cubicBezTo>
                        <a:pt x="686" y="125"/>
                        <a:pt x="1293" y="151"/>
                        <a:pt x="1902" y="151"/>
                      </a:cubicBezTo>
                      <a:cubicBezTo>
                        <a:pt x="2195" y="151"/>
                        <a:pt x="2488" y="145"/>
                        <a:pt x="2784" y="128"/>
                      </a:cubicBezTo>
                      <a:cubicBezTo>
                        <a:pt x="2828" y="128"/>
                        <a:pt x="2828" y="65"/>
                        <a:pt x="2784" y="65"/>
                      </a:cubicBezTo>
                      <a:cubicBezTo>
                        <a:pt x="2029" y="20"/>
                        <a:pt x="1268" y="1"/>
                        <a:pt x="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894" name="Google Shape;6894;p21"/>
                <p:cNvSpPr/>
                <p:nvPr/>
              </p:nvSpPr>
              <p:spPr>
                <a:xfrm>
                  <a:off x="7778695" y="4709110"/>
                  <a:ext cx="34965" cy="58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6" h="104" extrusionOk="0">
                      <a:moveTo>
                        <a:pt x="478" y="1"/>
                      </a:moveTo>
                      <a:cubicBezTo>
                        <a:pt x="440" y="1"/>
                        <a:pt x="402" y="3"/>
                        <a:pt x="367" y="3"/>
                      </a:cubicBezTo>
                      <a:cubicBezTo>
                        <a:pt x="269" y="12"/>
                        <a:pt x="162" y="12"/>
                        <a:pt x="55" y="12"/>
                      </a:cubicBezTo>
                      <a:cubicBezTo>
                        <a:pt x="1" y="12"/>
                        <a:pt x="1" y="92"/>
                        <a:pt x="55" y="92"/>
                      </a:cubicBezTo>
                      <a:cubicBezTo>
                        <a:pt x="153" y="92"/>
                        <a:pt x="242" y="101"/>
                        <a:pt x="331" y="101"/>
                      </a:cubicBezTo>
                      <a:cubicBezTo>
                        <a:pt x="376" y="101"/>
                        <a:pt x="420" y="103"/>
                        <a:pt x="464" y="103"/>
                      </a:cubicBezTo>
                      <a:cubicBezTo>
                        <a:pt x="507" y="103"/>
                        <a:pt x="550" y="101"/>
                        <a:pt x="590" y="92"/>
                      </a:cubicBezTo>
                      <a:cubicBezTo>
                        <a:pt x="625" y="83"/>
                        <a:pt x="625" y="21"/>
                        <a:pt x="590" y="12"/>
                      </a:cubicBezTo>
                      <a:cubicBezTo>
                        <a:pt x="554" y="3"/>
                        <a:pt x="516" y="1"/>
                        <a:pt x="4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3081813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60E0099-A48E-4FDC-BAC5-F324AE4A0F6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D0BA9120-21AE-40D1-A3C4-8B6926F37E5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6FFDADB5-C89E-411C-8E4B-0695931B2E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28B95CA7-95AE-418C-AB3A-355B3B1836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F2BFE19-C11A-4E0E-8BE0-A37D6DA22C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3325615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4764A87-713E-4046-BA05-888E58FF56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20EA9191-0EE6-45C7-83DD-6333FCD581D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06ADE8C-A594-4608-B1C7-5C5766CD05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16F2520E-6161-44DA-BBDE-256B2881F6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A4681493-3D43-4BA0-A363-2BEFE44071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5646419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ED226D5-593A-4DD9-BA71-6D15005A58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783D05F6-5380-43C8-8AE3-655BF550BC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A93007D-E000-472E-9E3D-B0469CCC9F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1161FFC-0C92-49D3-A891-22D8C0AD9A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6CE48142-F26C-4A80-8F12-57B627386D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7508638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C6306A1-1E91-4525-B38E-9981E1B225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76FCCCD-1D58-4CA5-B418-8FE8F544300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A80BE859-4D08-4315-B074-BB5800991BA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F674F108-F7AE-4FDF-A163-B4C8E3F3348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BA67E15-D8A3-4731-B0AD-708F4E22D2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DCCC46EB-83F9-4424-9EA3-DF2898CEE5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404945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52296251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D0FA301-D8BF-4F29-9722-13370D3648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3E517D8A-5152-4485-9FBF-C3E74FEDDB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0E50FA94-C061-469E-A65E-6879B00DE68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0BBC9A1E-2C15-4D21-8417-32D5D0091DC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A85B323C-BC7F-4FC9-BDC8-41EAC0D7DF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C767DCCC-9707-4C42-BB43-D419C29231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225493EC-ED6D-41D3-9DC7-6299AE7F1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31AD3603-7782-4D20-9217-FF0120A8F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24550377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94DA425-9414-43DA-9734-7A2E4AADC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ED208477-C30D-4710-963E-DC4CBA0231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C29CB4F3-7EB9-4362-902E-5350DB77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4CF95D3D-384A-4729-8D03-E7DA766282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35325719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990EB9B7-A0AF-4FFF-B62F-EA58A8334C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014FC74E-69C0-4275-8788-2C764B6F3A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F13EE16F-83AA-4927-B5BB-650C9A5CF1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29646189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14871E4-0A01-4EEF-84B3-12B701C776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FE4CF678-BAAD-4FFD-AD35-92366543F8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C44D9219-263C-458D-8781-D6C37E9BDBD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F24AE411-1EAB-4497-80B5-657EC93675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8838E14-B6B4-4208-A858-75581A5E93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CC23B765-2B87-43DA-9AC6-712692D2B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1783650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9618154-017E-4F1E-861D-6C61185894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996BD910-D7B8-4837-9CCF-99EF1F9C959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CL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5221FE0B-B985-4947-A68F-2A42BD950E5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1FFEB8A3-050E-405A-A37F-0ECEE956E9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C678B23F-748A-4506-9B9B-1AF5B1DB34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9539AB15-DD12-40E9-B207-642142E4FE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7204532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923489C-8A66-4557-A31E-B439053A14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CC9DCFE0-0E62-42B4-AF48-7B5193D089A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E13AFAC-61AD-46C4-B63A-5975033B04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FB0E40FB-8F21-4CD0-BE42-374A11E0FC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6CE64E3A-7949-4807-BC65-C645ABC51B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6403256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689F82AE-60D4-4532-B6CE-202178066A3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C6B4DC81-EBB1-4D2C-B142-4870B906B2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5A4E8723-128E-4587-A008-AFA9CF9F67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8862BC62-7A32-4DBA-BAEE-1379DCB925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BA23DD3B-49D1-4F89-9F80-5BA13A9012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90603042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3375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350"/>
            </a:lvl1pPr>
            <a:lvl2pPr marL="257175" indent="0" algn="ctr">
              <a:buNone/>
              <a:defRPr sz="1125"/>
            </a:lvl2pPr>
            <a:lvl3pPr marL="514350" indent="0" algn="ctr">
              <a:buNone/>
              <a:defRPr sz="1013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es-ES"/>
              <a:t>Haga clic para editar el estilo de subtítulo del patrón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6165361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6984198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1" y="1709742"/>
            <a:ext cx="10515600" cy="2852737"/>
          </a:xfrm>
        </p:spPr>
        <p:txBody>
          <a:bodyPr anchor="b"/>
          <a:lstStyle>
            <a:lvl1pPr>
              <a:defRPr sz="3375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1" y="4589467"/>
            <a:ext cx="10515600" cy="1500187"/>
          </a:xfrm>
        </p:spPr>
        <p:txBody>
          <a:bodyPr/>
          <a:lstStyle>
            <a:lvl1pPr marL="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1pPr>
            <a:lvl2pPr marL="25717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1013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7475743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09022140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33363678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2" y="1681163"/>
            <a:ext cx="5183188" cy="823912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3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2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36603582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00331547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90553658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188" y="987429"/>
            <a:ext cx="6172200" cy="4873625"/>
          </a:xfrm>
        </p:spPr>
        <p:txBody>
          <a:bodyPr/>
          <a:lstStyle>
            <a:lvl1pPr>
              <a:defRPr sz="1800"/>
            </a:lvl1pPr>
            <a:lvl2pPr>
              <a:defRPr sz="1575"/>
            </a:lvl2pPr>
            <a:lvl3pPr>
              <a:defRPr sz="1350"/>
            </a:lvl3pPr>
            <a:lvl4pPr>
              <a:defRPr sz="1125"/>
            </a:lvl4pPr>
            <a:lvl5pPr>
              <a:defRPr sz="1125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88"/>
            </a:lvl2pPr>
            <a:lvl3pPr marL="514350" indent="0">
              <a:buNone/>
              <a:defRPr sz="675"/>
            </a:lvl3pPr>
            <a:lvl4pPr marL="771525" indent="0">
              <a:buNone/>
              <a:defRPr sz="563"/>
            </a:lvl4pPr>
            <a:lvl5pPr marL="1028700" indent="0">
              <a:buNone/>
              <a:defRPr sz="563"/>
            </a:lvl5pPr>
            <a:lvl6pPr marL="1285875" indent="0">
              <a:buNone/>
              <a:defRPr sz="563"/>
            </a:lvl6pPr>
            <a:lvl7pPr marL="1543050" indent="0">
              <a:buNone/>
              <a:defRPr sz="563"/>
            </a:lvl7pPr>
            <a:lvl8pPr marL="1800225" indent="0">
              <a:buNone/>
              <a:defRPr sz="563"/>
            </a:lvl8pPr>
            <a:lvl9pPr marL="2057400" indent="0">
              <a:buNone/>
              <a:defRPr sz="563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88081625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5183188" y="987429"/>
            <a:ext cx="6172200" cy="4873625"/>
          </a:xfrm>
        </p:spPr>
        <p:txBody>
          <a:bodyPr/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endParaRPr lang="es-CL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88"/>
            </a:lvl2pPr>
            <a:lvl3pPr marL="514350" indent="0">
              <a:buNone/>
              <a:defRPr sz="675"/>
            </a:lvl3pPr>
            <a:lvl4pPr marL="771525" indent="0">
              <a:buNone/>
              <a:defRPr sz="563"/>
            </a:lvl4pPr>
            <a:lvl5pPr marL="1028700" indent="0">
              <a:buNone/>
              <a:defRPr sz="563"/>
            </a:lvl5pPr>
            <a:lvl6pPr marL="1285875" indent="0">
              <a:buNone/>
              <a:defRPr sz="563"/>
            </a:lvl6pPr>
            <a:lvl7pPr marL="1543050" indent="0">
              <a:buNone/>
              <a:defRPr sz="563"/>
            </a:lvl7pPr>
            <a:lvl8pPr marL="1800225" indent="0">
              <a:buNone/>
              <a:defRPr sz="563"/>
            </a:lvl8pPr>
            <a:lvl9pPr marL="2057400" indent="0">
              <a:buNone/>
              <a:defRPr sz="563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37920170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9665668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838202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85876813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-300" y="0"/>
            <a:ext cx="12192299" cy="6858016"/>
            <a:chOff x="-225" y="0"/>
            <a:chExt cx="9144224" cy="5143512"/>
          </a:xfrm>
        </p:grpSpPr>
        <p:sp>
          <p:nvSpPr>
            <p:cNvPr id="11" name="Google Shape;11;p2"/>
            <p:cNvSpPr/>
            <p:nvPr/>
          </p:nvSpPr>
          <p:spPr>
            <a:xfrm>
              <a:off x="0" y="0"/>
              <a:ext cx="61002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-175" y="1541675"/>
              <a:ext cx="6870000" cy="20601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8477595" y="4477088"/>
              <a:ext cx="666403" cy="666424"/>
              <a:chOff x="7996345" y="980275"/>
              <a:chExt cx="666403" cy="666424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7996345" y="980275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8198672" y="980275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400998" y="980275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7996345" y="1182617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8198672" y="1182617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8400998" y="1182617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7996345" y="1384958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8198672" y="1384958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8400998" y="1384958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7996345" y="1587299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8198672" y="1587299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8400998" y="1587299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8603324" y="980275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8603324" y="1182617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8603324" y="1384958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8603349" y="1587299"/>
                <a:ext cx="59400" cy="59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" name="Google Shape;30;p2"/>
            <p:cNvGrpSpPr/>
            <p:nvPr/>
          </p:nvGrpSpPr>
          <p:grpSpPr>
            <a:xfrm>
              <a:off x="7042555" y="1541664"/>
              <a:ext cx="730045" cy="2060087"/>
              <a:chOff x="7022220" y="1541675"/>
              <a:chExt cx="666403" cy="1880499"/>
            </a:xfrm>
          </p:grpSpPr>
          <p:sp>
            <p:nvSpPr>
              <p:cNvPr id="31" name="Google Shape;31;p2"/>
              <p:cNvSpPr/>
              <p:nvPr/>
            </p:nvSpPr>
            <p:spPr>
              <a:xfrm>
                <a:off x="7022220" y="1541675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7224547" y="1541675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7426873" y="1541675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7022220" y="1744017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7224547" y="1744017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7426873" y="1744017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7022220" y="1946358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7224547" y="1946358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7426873" y="1946358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7022220" y="2148699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7224547" y="2148699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7426873" y="2148699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7629199" y="1541675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7629199" y="1744017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629199" y="1946358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7629224" y="2148699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7022220" y="2351050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7224547" y="2351050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7426873" y="2351050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7022220" y="2553392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7224547" y="2553392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7426873" y="2553392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7022220" y="275573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7224547" y="275573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426873" y="275573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7022220" y="295807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224547" y="295807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7426873" y="295807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7629199" y="2351050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7629199" y="2553392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7629199" y="275573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7629224" y="295807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7022220" y="316043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7224547" y="316043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7426873" y="316043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7022220" y="336277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7224547" y="336277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7426873" y="336277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7629199" y="316043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7629224" y="336277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" name="Google Shape;71;p2"/>
            <p:cNvGrpSpPr/>
            <p:nvPr/>
          </p:nvGrpSpPr>
          <p:grpSpPr>
            <a:xfrm>
              <a:off x="-225" y="2008293"/>
              <a:ext cx="301775" cy="1126923"/>
              <a:chOff x="-225" y="1987280"/>
              <a:chExt cx="318900" cy="1190873"/>
            </a:xfrm>
          </p:grpSpPr>
          <p:sp>
            <p:nvSpPr>
              <p:cNvPr id="72" name="Google Shape;72;p2"/>
              <p:cNvSpPr/>
              <p:nvPr/>
            </p:nvSpPr>
            <p:spPr>
              <a:xfrm>
                <a:off x="-175" y="1987280"/>
                <a:ext cx="318794" cy="116648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-175" y="2255817"/>
                <a:ext cx="318794" cy="116648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-175" y="2524353"/>
                <a:ext cx="318794" cy="116648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-225" y="2792878"/>
                <a:ext cx="318900" cy="1167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-225" y="3061453"/>
                <a:ext cx="318900" cy="1167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" name="Google Shape;77;p2"/>
            <p:cNvGrpSpPr/>
            <p:nvPr/>
          </p:nvGrpSpPr>
          <p:grpSpPr>
            <a:xfrm>
              <a:off x="8842175" y="668859"/>
              <a:ext cx="301822" cy="872807"/>
              <a:chOff x="-225" y="2255817"/>
              <a:chExt cx="318950" cy="922336"/>
            </a:xfrm>
          </p:grpSpPr>
          <p:sp>
            <p:nvSpPr>
              <p:cNvPr id="78" name="Google Shape;78;p2"/>
              <p:cNvSpPr/>
              <p:nvPr/>
            </p:nvSpPr>
            <p:spPr>
              <a:xfrm>
                <a:off x="-175" y="2255817"/>
                <a:ext cx="318900" cy="1167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-175" y="2524353"/>
                <a:ext cx="318900" cy="1167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-225" y="2792878"/>
                <a:ext cx="318900" cy="1167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-225" y="3061453"/>
                <a:ext cx="318900" cy="1167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" name="Google Shape;82;p2"/>
            <p:cNvGrpSpPr/>
            <p:nvPr/>
          </p:nvGrpSpPr>
          <p:grpSpPr>
            <a:xfrm>
              <a:off x="5798375" y="4270684"/>
              <a:ext cx="301822" cy="872807"/>
              <a:chOff x="1611209" y="2255817"/>
              <a:chExt cx="318950" cy="922336"/>
            </a:xfrm>
          </p:grpSpPr>
          <p:sp>
            <p:nvSpPr>
              <p:cNvPr id="83" name="Google Shape;83;p2"/>
              <p:cNvSpPr/>
              <p:nvPr/>
            </p:nvSpPr>
            <p:spPr>
              <a:xfrm>
                <a:off x="1611259" y="2255817"/>
                <a:ext cx="318900" cy="116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1611259" y="2524353"/>
                <a:ext cx="318900" cy="116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611209" y="2792878"/>
                <a:ext cx="318900" cy="116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611209" y="3061453"/>
                <a:ext cx="318900" cy="116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685795" y="0"/>
              <a:ext cx="666403" cy="666424"/>
              <a:chOff x="7996345" y="980275"/>
              <a:chExt cx="666403" cy="666424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7996345" y="980275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8198672" y="980275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8400998" y="980275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7996345" y="1182617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8198672" y="1182617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8400998" y="1182617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7996345" y="1384958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8198672" y="1384958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8400998" y="1384958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7996345" y="1587299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8198672" y="1587299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8400998" y="1587299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8603324" y="980275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8603324" y="1182617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8603324" y="1384958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8603349" y="1587299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4" name="Google Shape;104;p2"/>
          <p:cNvSpPr txBox="1">
            <a:spLocks noGrp="1"/>
          </p:cNvSpPr>
          <p:nvPr>
            <p:ph type="ctrTitle"/>
          </p:nvPr>
        </p:nvSpPr>
        <p:spPr>
          <a:xfrm>
            <a:off x="914400" y="2055567"/>
            <a:ext cx="7653600" cy="274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800575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3"/>
          <p:cNvSpPr/>
          <p:nvPr/>
        </p:nvSpPr>
        <p:spPr>
          <a:xfrm>
            <a:off x="8133811" y="17"/>
            <a:ext cx="40672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-233" y="2055567"/>
            <a:ext cx="9160000" cy="2746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8" name="Google Shape;108;p3"/>
          <p:cNvGrpSpPr/>
          <p:nvPr/>
        </p:nvGrpSpPr>
        <p:grpSpPr>
          <a:xfrm>
            <a:off x="11303461" y="5969451"/>
            <a:ext cx="888537" cy="888565"/>
            <a:chOff x="7996345" y="980275"/>
            <a:chExt cx="666403" cy="666424"/>
          </a:xfrm>
        </p:grpSpPr>
        <p:sp>
          <p:nvSpPr>
            <p:cNvPr id="109" name="Google Shape;109;p3"/>
            <p:cNvSpPr/>
            <p:nvPr/>
          </p:nvSpPr>
          <p:spPr>
            <a:xfrm>
              <a:off x="7996345" y="980275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8198672" y="980275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8400998" y="980275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7996345" y="1182617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8198672" y="1182617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8400998" y="1182617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7996345" y="1384958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8198672" y="1384958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8400998" y="1384958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7996345" y="1587299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8198672" y="1587299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8400998" y="1587299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8603324" y="980275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8603324" y="1182617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8603324" y="1384958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8603349" y="1587299"/>
              <a:ext cx="59400" cy="5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5" name="Google Shape;125;p3"/>
          <p:cNvGrpSpPr/>
          <p:nvPr/>
        </p:nvGrpSpPr>
        <p:grpSpPr>
          <a:xfrm>
            <a:off x="9390074" y="2055553"/>
            <a:ext cx="677825" cy="2746783"/>
            <a:chOff x="7022220" y="1541675"/>
            <a:chExt cx="464052" cy="1880499"/>
          </a:xfrm>
        </p:grpSpPr>
        <p:sp>
          <p:nvSpPr>
            <p:cNvPr id="126" name="Google Shape;126;p3"/>
            <p:cNvSpPr/>
            <p:nvPr/>
          </p:nvSpPr>
          <p:spPr>
            <a:xfrm>
              <a:off x="7022220" y="1541675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7224547" y="1541675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7426873" y="1541675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7022220" y="1744017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7224547" y="1744017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7426873" y="1744017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7022220" y="1946358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7224547" y="1946358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7426873" y="1946358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7022220" y="2148699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7224547" y="2148699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7426873" y="2148699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7022220" y="2351050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7224547" y="2351050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7426873" y="2351050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7022220" y="2553392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7224547" y="2553392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7426873" y="2553392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7022220" y="2755733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7224547" y="2755733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7426873" y="2755733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7022220" y="2958074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7224547" y="2958074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7426873" y="2958074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7022220" y="3160433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7224547" y="3160433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7426873" y="3160433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7022220" y="3362774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7224547" y="3362774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7426873" y="3362774"/>
              <a:ext cx="59400" cy="59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6" name="Google Shape;156;p3"/>
          <p:cNvGrpSpPr/>
          <p:nvPr/>
        </p:nvGrpSpPr>
        <p:grpSpPr>
          <a:xfrm>
            <a:off x="-300" y="2847174"/>
            <a:ext cx="402429" cy="1163693"/>
            <a:chOff x="-225" y="1987280"/>
            <a:chExt cx="318950" cy="922298"/>
          </a:xfrm>
        </p:grpSpPr>
        <p:sp>
          <p:nvSpPr>
            <p:cNvPr id="157" name="Google Shape;157;p3"/>
            <p:cNvSpPr/>
            <p:nvPr/>
          </p:nvSpPr>
          <p:spPr>
            <a:xfrm>
              <a:off x="-175" y="1987280"/>
              <a:ext cx="318900" cy="11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-175" y="2255817"/>
              <a:ext cx="318900" cy="11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-175" y="2524353"/>
              <a:ext cx="318900" cy="11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-225" y="2792878"/>
              <a:ext cx="318900" cy="116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1" name="Google Shape;161;p3"/>
          <p:cNvGrpSpPr/>
          <p:nvPr/>
        </p:nvGrpSpPr>
        <p:grpSpPr>
          <a:xfrm>
            <a:off x="11789567" y="891813"/>
            <a:ext cx="402429" cy="1163743"/>
            <a:chOff x="-225" y="2255817"/>
            <a:chExt cx="318950" cy="922336"/>
          </a:xfrm>
        </p:grpSpPr>
        <p:sp>
          <p:nvSpPr>
            <p:cNvPr id="162" name="Google Shape;162;p3"/>
            <p:cNvSpPr/>
            <p:nvPr/>
          </p:nvSpPr>
          <p:spPr>
            <a:xfrm>
              <a:off x="-175" y="2255817"/>
              <a:ext cx="318900" cy="11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-175" y="2524353"/>
              <a:ext cx="318900" cy="11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-225" y="2792878"/>
              <a:ext cx="318900" cy="11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-225" y="3061453"/>
              <a:ext cx="318900" cy="1167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6" name="Google Shape;166;p3"/>
          <p:cNvGrpSpPr/>
          <p:nvPr/>
        </p:nvGrpSpPr>
        <p:grpSpPr>
          <a:xfrm>
            <a:off x="8133800" y="5694246"/>
            <a:ext cx="402429" cy="1163743"/>
            <a:chOff x="-225" y="2255817"/>
            <a:chExt cx="318950" cy="922336"/>
          </a:xfrm>
        </p:grpSpPr>
        <p:sp>
          <p:nvSpPr>
            <p:cNvPr id="167" name="Google Shape;167;p3"/>
            <p:cNvSpPr/>
            <p:nvPr/>
          </p:nvSpPr>
          <p:spPr>
            <a:xfrm>
              <a:off x="-175" y="2255817"/>
              <a:ext cx="318900" cy="116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-175" y="2524353"/>
              <a:ext cx="318900" cy="116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-225" y="2792878"/>
              <a:ext cx="318900" cy="116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-225" y="3061453"/>
              <a:ext cx="318900" cy="116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1" name="Google Shape;171;p3"/>
          <p:cNvGrpSpPr/>
          <p:nvPr/>
        </p:nvGrpSpPr>
        <p:grpSpPr>
          <a:xfrm>
            <a:off x="914394" y="0"/>
            <a:ext cx="888537" cy="888565"/>
            <a:chOff x="7996345" y="980275"/>
            <a:chExt cx="666403" cy="666424"/>
          </a:xfrm>
        </p:grpSpPr>
        <p:sp>
          <p:nvSpPr>
            <p:cNvPr id="172" name="Google Shape;172;p3"/>
            <p:cNvSpPr/>
            <p:nvPr/>
          </p:nvSpPr>
          <p:spPr>
            <a:xfrm>
              <a:off x="7996345" y="980275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3"/>
            <p:cNvSpPr/>
            <p:nvPr/>
          </p:nvSpPr>
          <p:spPr>
            <a:xfrm>
              <a:off x="8198672" y="980275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3"/>
            <p:cNvSpPr/>
            <p:nvPr/>
          </p:nvSpPr>
          <p:spPr>
            <a:xfrm>
              <a:off x="8400998" y="980275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3"/>
            <p:cNvSpPr/>
            <p:nvPr/>
          </p:nvSpPr>
          <p:spPr>
            <a:xfrm>
              <a:off x="7996345" y="1182617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3"/>
            <p:cNvSpPr/>
            <p:nvPr/>
          </p:nvSpPr>
          <p:spPr>
            <a:xfrm>
              <a:off x="8198672" y="1182617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8400998" y="1182617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3"/>
            <p:cNvSpPr/>
            <p:nvPr/>
          </p:nvSpPr>
          <p:spPr>
            <a:xfrm>
              <a:off x="7996345" y="1384958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3"/>
            <p:cNvSpPr/>
            <p:nvPr/>
          </p:nvSpPr>
          <p:spPr>
            <a:xfrm>
              <a:off x="8198672" y="1384958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3"/>
            <p:cNvSpPr/>
            <p:nvPr/>
          </p:nvSpPr>
          <p:spPr>
            <a:xfrm>
              <a:off x="8400998" y="1384958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3"/>
            <p:cNvSpPr/>
            <p:nvPr/>
          </p:nvSpPr>
          <p:spPr>
            <a:xfrm>
              <a:off x="7996345" y="1587299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3"/>
            <p:cNvSpPr/>
            <p:nvPr/>
          </p:nvSpPr>
          <p:spPr>
            <a:xfrm>
              <a:off x="8198672" y="1587299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3"/>
            <p:cNvSpPr/>
            <p:nvPr/>
          </p:nvSpPr>
          <p:spPr>
            <a:xfrm>
              <a:off x="8400998" y="1587299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3"/>
            <p:cNvSpPr/>
            <p:nvPr/>
          </p:nvSpPr>
          <p:spPr>
            <a:xfrm>
              <a:off x="8603324" y="980275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3"/>
            <p:cNvSpPr/>
            <p:nvPr/>
          </p:nvSpPr>
          <p:spPr>
            <a:xfrm>
              <a:off x="8603324" y="1182617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3"/>
            <p:cNvSpPr/>
            <p:nvPr/>
          </p:nvSpPr>
          <p:spPr>
            <a:xfrm>
              <a:off x="8603324" y="1384958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3"/>
            <p:cNvSpPr/>
            <p:nvPr/>
          </p:nvSpPr>
          <p:spPr>
            <a:xfrm>
              <a:off x="8603349" y="1587299"/>
              <a:ext cx="59400" cy="594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" name="Google Shape;188;p3"/>
          <p:cNvSpPr txBox="1">
            <a:spLocks noGrp="1"/>
          </p:cNvSpPr>
          <p:nvPr>
            <p:ph type="ctrTitle"/>
          </p:nvPr>
        </p:nvSpPr>
        <p:spPr>
          <a:xfrm>
            <a:off x="804567" y="2392167"/>
            <a:ext cx="7329600" cy="11636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9" name="Google Shape;189;p3"/>
          <p:cNvSpPr txBox="1">
            <a:spLocks noGrp="1"/>
          </p:cNvSpPr>
          <p:nvPr>
            <p:ph type="subTitle" idx="1"/>
          </p:nvPr>
        </p:nvSpPr>
        <p:spPr>
          <a:xfrm>
            <a:off x="804567" y="3472899"/>
            <a:ext cx="7329600" cy="506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 sz="4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95550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82879519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" name="Google Shape;191;p4"/>
          <p:cNvGrpSpPr/>
          <p:nvPr/>
        </p:nvGrpSpPr>
        <p:grpSpPr>
          <a:xfrm>
            <a:off x="-233" y="0"/>
            <a:ext cx="12210833" cy="6866483"/>
            <a:chOff x="-175" y="0"/>
            <a:chExt cx="9158125" cy="5149862"/>
          </a:xfrm>
        </p:grpSpPr>
        <p:sp>
          <p:nvSpPr>
            <p:cNvPr id="192" name="Google Shape;192;p4"/>
            <p:cNvSpPr/>
            <p:nvPr/>
          </p:nvSpPr>
          <p:spPr>
            <a:xfrm>
              <a:off x="0" y="0"/>
              <a:ext cx="78456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" name="Google Shape;193;p4"/>
            <p:cNvGrpSpPr/>
            <p:nvPr/>
          </p:nvGrpSpPr>
          <p:grpSpPr>
            <a:xfrm>
              <a:off x="-175" y="664293"/>
              <a:ext cx="318794" cy="653721"/>
              <a:chOff x="5385375" y="498300"/>
              <a:chExt cx="802200" cy="556500"/>
            </a:xfrm>
          </p:grpSpPr>
          <p:sp>
            <p:nvSpPr>
              <p:cNvPr id="194" name="Google Shape;194;p4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4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4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7" name="Google Shape;197;p4"/>
            <p:cNvSpPr/>
            <p:nvPr/>
          </p:nvSpPr>
          <p:spPr>
            <a:xfrm>
              <a:off x="666125" y="660475"/>
              <a:ext cx="666300" cy="6663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8504250" y="4489800"/>
              <a:ext cx="6537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9" name="Google Shape;199;p4"/>
            <p:cNvGrpSpPr/>
            <p:nvPr/>
          </p:nvGrpSpPr>
          <p:grpSpPr>
            <a:xfrm>
              <a:off x="8994728" y="670955"/>
              <a:ext cx="149289" cy="653721"/>
              <a:chOff x="5385375" y="498300"/>
              <a:chExt cx="802200" cy="556500"/>
            </a:xfrm>
          </p:grpSpPr>
          <p:sp>
            <p:nvSpPr>
              <p:cNvPr id="200" name="Google Shape;200;p4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4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" name="Google Shape;202;p4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" name="Google Shape;203;p4"/>
            <p:cNvGrpSpPr/>
            <p:nvPr/>
          </p:nvGrpSpPr>
          <p:grpSpPr>
            <a:xfrm>
              <a:off x="7508545" y="3014000"/>
              <a:ext cx="666403" cy="1475799"/>
              <a:chOff x="7508545" y="664625"/>
              <a:chExt cx="666403" cy="1475799"/>
            </a:xfrm>
          </p:grpSpPr>
          <p:sp>
            <p:nvSpPr>
              <p:cNvPr id="204" name="Google Shape;204;p4"/>
              <p:cNvSpPr/>
              <p:nvPr/>
            </p:nvSpPr>
            <p:spPr>
              <a:xfrm>
                <a:off x="7508545" y="664625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4"/>
              <p:cNvSpPr/>
              <p:nvPr/>
            </p:nvSpPr>
            <p:spPr>
              <a:xfrm>
                <a:off x="7710872" y="664625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" name="Google Shape;206;p4"/>
              <p:cNvSpPr/>
              <p:nvPr/>
            </p:nvSpPr>
            <p:spPr>
              <a:xfrm>
                <a:off x="7913198" y="664625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4"/>
              <p:cNvSpPr/>
              <p:nvPr/>
            </p:nvSpPr>
            <p:spPr>
              <a:xfrm>
                <a:off x="7508545" y="866967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4"/>
              <p:cNvSpPr/>
              <p:nvPr/>
            </p:nvSpPr>
            <p:spPr>
              <a:xfrm>
                <a:off x="7710872" y="866967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4"/>
              <p:cNvSpPr/>
              <p:nvPr/>
            </p:nvSpPr>
            <p:spPr>
              <a:xfrm>
                <a:off x="7913198" y="866967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" name="Google Shape;210;p4"/>
              <p:cNvSpPr/>
              <p:nvPr/>
            </p:nvSpPr>
            <p:spPr>
              <a:xfrm>
                <a:off x="7508545" y="1069308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4"/>
              <p:cNvSpPr/>
              <p:nvPr/>
            </p:nvSpPr>
            <p:spPr>
              <a:xfrm>
                <a:off x="7710872" y="1069308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4"/>
              <p:cNvSpPr/>
              <p:nvPr/>
            </p:nvSpPr>
            <p:spPr>
              <a:xfrm>
                <a:off x="7913198" y="1069308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4"/>
              <p:cNvSpPr/>
              <p:nvPr/>
            </p:nvSpPr>
            <p:spPr>
              <a:xfrm>
                <a:off x="7508545" y="1271649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4"/>
              <p:cNvSpPr/>
              <p:nvPr/>
            </p:nvSpPr>
            <p:spPr>
              <a:xfrm>
                <a:off x="7710872" y="1271649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4"/>
              <p:cNvSpPr/>
              <p:nvPr/>
            </p:nvSpPr>
            <p:spPr>
              <a:xfrm>
                <a:off x="7913198" y="1271649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4"/>
              <p:cNvSpPr/>
              <p:nvPr/>
            </p:nvSpPr>
            <p:spPr>
              <a:xfrm>
                <a:off x="8115524" y="664625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4"/>
              <p:cNvSpPr/>
              <p:nvPr/>
            </p:nvSpPr>
            <p:spPr>
              <a:xfrm>
                <a:off x="8115524" y="866967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4"/>
              <p:cNvSpPr/>
              <p:nvPr/>
            </p:nvSpPr>
            <p:spPr>
              <a:xfrm>
                <a:off x="8115524" y="1069308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4"/>
              <p:cNvSpPr/>
              <p:nvPr/>
            </p:nvSpPr>
            <p:spPr>
              <a:xfrm>
                <a:off x="8115549" y="1271649"/>
                <a:ext cx="59344" cy="59348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4"/>
              <p:cNvSpPr/>
              <p:nvPr/>
            </p:nvSpPr>
            <p:spPr>
              <a:xfrm>
                <a:off x="7508545" y="1474000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4"/>
              <p:cNvSpPr/>
              <p:nvPr/>
            </p:nvSpPr>
            <p:spPr>
              <a:xfrm>
                <a:off x="7710872" y="1474000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4"/>
              <p:cNvSpPr/>
              <p:nvPr/>
            </p:nvSpPr>
            <p:spPr>
              <a:xfrm>
                <a:off x="7913198" y="1474000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4"/>
              <p:cNvSpPr/>
              <p:nvPr/>
            </p:nvSpPr>
            <p:spPr>
              <a:xfrm>
                <a:off x="7508545" y="1676342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4"/>
              <p:cNvSpPr/>
              <p:nvPr/>
            </p:nvSpPr>
            <p:spPr>
              <a:xfrm>
                <a:off x="7710872" y="1676342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7913198" y="1676342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7508545" y="187868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7710872" y="187868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7913198" y="187868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7508545" y="208102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7710872" y="208102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7913198" y="208102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8115524" y="1474000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8115524" y="1676342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8115524" y="1878683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8115549" y="2081024"/>
                <a:ext cx="59400" cy="594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" name="Google Shape;236;p4"/>
            <p:cNvGrpSpPr/>
            <p:nvPr/>
          </p:nvGrpSpPr>
          <p:grpSpPr>
            <a:xfrm>
              <a:off x="666070" y="4483438"/>
              <a:ext cx="666403" cy="666424"/>
              <a:chOff x="7996345" y="980275"/>
              <a:chExt cx="666403" cy="666424"/>
            </a:xfrm>
          </p:grpSpPr>
          <p:sp>
            <p:nvSpPr>
              <p:cNvPr id="237" name="Google Shape;237;p4"/>
              <p:cNvSpPr/>
              <p:nvPr/>
            </p:nvSpPr>
            <p:spPr>
              <a:xfrm>
                <a:off x="7996345" y="980275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8198672" y="980275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8400998" y="980275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7996345" y="1182617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8198672" y="1182617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8400998" y="1182617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7996345" y="1384958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8198672" y="1384958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8400998" y="1384958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7996345" y="1587299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8198672" y="1587299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8400998" y="1587299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8603324" y="980275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8603324" y="1182617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8603324" y="1384958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8603349" y="1587299"/>
                <a:ext cx="59400" cy="594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53" name="Google Shape;253;p4"/>
          <p:cNvSpPr txBox="1">
            <a:spLocks noGrp="1"/>
          </p:cNvSpPr>
          <p:nvPr>
            <p:ph type="body" idx="1"/>
          </p:nvPr>
        </p:nvSpPr>
        <p:spPr>
          <a:xfrm>
            <a:off x="2265333" y="880633"/>
            <a:ext cx="6727200" cy="5105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60958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Barlow SemiBold"/>
              <a:buChar char="▪"/>
              <a:defRPr sz="4800">
                <a:latin typeface="Barlow SemiBold"/>
                <a:ea typeface="Barlow SemiBold"/>
                <a:cs typeface="Barlow SemiBold"/>
                <a:sym typeface="Barlow SemiBold"/>
              </a:defRPr>
            </a:lvl1pPr>
            <a:lvl2pPr marL="1219170" lvl="1" indent="-60958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Barlow SemiBold"/>
              <a:buChar char="▫"/>
              <a:defRPr sz="4800">
                <a:latin typeface="Barlow SemiBold"/>
                <a:ea typeface="Barlow SemiBold"/>
                <a:cs typeface="Barlow SemiBold"/>
                <a:sym typeface="Barlow SemiBold"/>
              </a:defRPr>
            </a:lvl2pPr>
            <a:lvl3pPr marL="1828754" lvl="2" indent="-60958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Barlow SemiBold"/>
              <a:buChar char="▫"/>
              <a:defRPr sz="4800">
                <a:latin typeface="Barlow SemiBold"/>
                <a:ea typeface="Barlow SemiBold"/>
                <a:cs typeface="Barlow SemiBold"/>
                <a:sym typeface="Barlow SemiBold"/>
              </a:defRPr>
            </a:lvl3pPr>
            <a:lvl4pPr marL="2438339" lvl="3" indent="-60958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Barlow SemiBold"/>
              <a:buChar char="▫"/>
              <a:defRPr sz="4800">
                <a:latin typeface="Barlow SemiBold"/>
                <a:ea typeface="Barlow SemiBold"/>
                <a:cs typeface="Barlow SemiBold"/>
                <a:sym typeface="Barlow SemiBold"/>
              </a:defRPr>
            </a:lvl4pPr>
            <a:lvl5pPr marL="3047924" lvl="4" indent="-60958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Barlow SemiBold"/>
              <a:buChar char="▫"/>
              <a:defRPr sz="4800">
                <a:latin typeface="Barlow SemiBold"/>
                <a:ea typeface="Barlow SemiBold"/>
                <a:cs typeface="Barlow SemiBold"/>
                <a:sym typeface="Barlow SemiBold"/>
              </a:defRPr>
            </a:lvl5pPr>
            <a:lvl6pPr marL="3657509" lvl="5" indent="-60958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Barlow SemiBold"/>
              <a:buChar char="▫"/>
              <a:defRPr sz="4800">
                <a:latin typeface="Barlow SemiBold"/>
                <a:ea typeface="Barlow SemiBold"/>
                <a:cs typeface="Barlow SemiBold"/>
                <a:sym typeface="Barlow SemiBold"/>
              </a:defRPr>
            </a:lvl6pPr>
            <a:lvl7pPr marL="4267093" lvl="6" indent="-60958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Barlow SemiBold"/>
              <a:buChar char="▫"/>
              <a:defRPr sz="4800">
                <a:latin typeface="Barlow SemiBold"/>
                <a:ea typeface="Barlow SemiBold"/>
                <a:cs typeface="Barlow SemiBold"/>
                <a:sym typeface="Barlow SemiBold"/>
              </a:defRPr>
            </a:lvl7pPr>
            <a:lvl8pPr marL="4876678" lvl="7" indent="-60958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Barlow SemiBold"/>
              <a:buChar char="▫"/>
              <a:defRPr sz="4800">
                <a:latin typeface="Barlow SemiBold"/>
                <a:ea typeface="Barlow SemiBold"/>
                <a:cs typeface="Barlow SemiBold"/>
                <a:sym typeface="Barlow SemiBold"/>
              </a:defRPr>
            </a:lvl8pPr>
            <a:lvl9pPr marL="5486263" lvl="8" indent="-60958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Barlow SemiBold"/>
              <a:buChar char="▫"/>
              <a:defRPr sz="4800">
                <a:latin typeface="Barlow SemiBold"/>
                <a:ea typeface="Barlow SemiBold"/>
                <a:cs typeface="Barlow SemiBold"/>
                <a:sym typeface="Barlow SemiBold"/>
              </a:defRPr>
            </a:lvl9pPr>
          </a:lstStyle>
          <a:p>
            <a:endParaRPr/>
          </a:p>
        </p:txBody>
      </p:sp>
      <p:sp>
        <p:nvSpPr>
          <p:cNvPr id="254" name="Google Shape;254;p4"/>
          <p:cNvSpPr txBox="1"/>
          <p:nvPr/>
        </p:nvSpPr>
        <p:spPr>
          <a:xfrm>
            <a:off x="888167" y="766057"/>
            <a:ext cx="888400" cy="8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800">
                <a:solidFill>
                  <a:schemeClr val="lt1"/>
                </a:solidFill>
              </a:rPr>
              <a:t>“</a:t>
            </a:r>
            <a:endParaRPr sz="12800">
              <a:solidFill>
                <a:schemeClr val="lt1"/>
              </a:solidFill>
            </a:endParaRPr>
          </a:p>
        </p:txBody>
      </p:sp>
      <p:sp>
        <p:nvSpPr>
          <p:cNvPr id="255" name="Google Shape;255;p4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82030512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" name="Google Shape;257;p5"/>
          <p:cNvGrpSpPr/>
          <p:nvPr/>
        </p:nvGrpSpPr>
        <p:grpSpPr>
          <a:xfrm>
            <a:off x="-275" y="1"/>
            <a:ext cx="12210876" cy="6866447"/>
            <a:chOff x="-207" y="0"/>
            <a:chExt cx="9158157" cy="5149835"/>
          </a:xfrm>
        </p:grpSpPr>
        <p:sp>
          <p:nvSpPr>
            <p:cNvPr id="258" name="Google Shape;258;p5"/>
            <p:cNvSpPr/>
            <p:nvPr/>
          </p:nvSpPr>
          <p:spPr>
            <a:xfrm>
              <a:off x="8504250" y="4489800"/>
              <a:ext cx="6537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5"/>
            <p:cNvSpPr/>
            <p:nvPr/>
          </p:nvSpPr>
          <p:spPr>
            <a:xfrm>
              <a:off x="0" y="0"/>
              <a:ext cx="6537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322375" y="664300"/>
              <a:ext cx="81819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1" name="Google Shape;261;p5"/>
            <p:cNvGrpSpPr/>
            <p:nvPr/>
          </p:nvGrpSpPr>
          <p:grpSpPr>
            <a:xfrm>
              <a:off x="-207" y="664293"/>
              <a:ext cx="155867" cy="653721"/>
              <a:chOff x="5385375" y="498300"/>
              <a:chExt cx="802200" cy="556500"/>
            </a:xfrm>
          </p:grpSpPr>
          <p:sp>
            <p:nvSpPr>
              <p:cNvPr id="262" name="Google Shape;262;p5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5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5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" name="Google Shape;265;p5"/>
            <p:cNvGrpSpPr/>
            <p:nvPr/>
          </p:nvGrpSpPr>
          <p:grpSpPr>
            <a:xfrm>
              <a:off x="322384" y="4483463"/>
              <a:ext cx="666347" cy="666373"/>
              <a:chOff x="7134700" y="414375"/>
              <a:chExt cx="501919" cy="501900"/>
            </a:xfrm>
          </p:grpSpPr>
          <p:sp>
            <p:nvSpPr>
              <p:cNvPr id="266" name="Google Shape;266;p5"/>
              <p:cNvSpPr/>
              <p:nvPr/>
            </p:nvSpPr>
            <p:spPr>
              <a:xfrm>
                <a:off x="71347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" name="Google Shape;267;p5"/>
              <p:cNvSpPr/>
              <p:nvPr/>
            </p:nvSpPr>
            <p:spPr>
              <a:xfrm>
                <a:off x="72871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5"/>
              <p:cNvSpPr/>
              <p:nvPr/>
            </p:nvSpPr>
            <p:spPr>
              <a:xfrm>
                <a:off x="74395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5"/>
              <p:cNvSpPr/>
              <p:nvPr/>
            </p:nvSpPr>
            <p:spPr>
              <a:xfrm>
                <a:off x="71347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5"/>
              <p:cNvSpPr/>
              <p:nvPr/>
            </p:nvSpPr>
            <p:spPr>
              <a:xfrm>
                <a:off x="72871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" name="Google Shape;271;p5"/>
              <p:cNvSpPr/>
              <p:nvPr/>
            </p:nvSpPr>
            <p:spPr>
              <a:xfrm>
                <a:off x="74395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" name="Google Shape;272;p5"/>
              <p:cNvSpPr/>
              <p:nvPr/>
            </p:nvSpPr>
            <p:spPr>
              <a:xfrm>
                <a:off x="71347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" name="Google Shape;273;p5"/>
              <p:cNvSpPr/>
              <p:nvPr/>
            </p:nvSpPr>
            <p:spPr>
              <a:xfrm>
                <a:off x="72871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" name="Google Shape;274;p5"/>
              <p:cNvSpPr/>
              <p:nvPr/>
            </p:nvSpPr>
            <p:spPr>
              <a:xfrm>
                <a:off x="74395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" name="Google Shape;275;p5"/>
              <p:cNvSpPr/>
              <p:nvPr/>
            </p:nvSpPr>
            <p:spPr>
              <a:xfrm>
                <a:off x="71347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5"/>
              <p:cNvSpPr/>
              <p:nvPr/>
            </p:nvSpPr>
            <p:spPr>
              <a:xfrm>
                <a:off x="72871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5"/>
              <p:cNvSpPr/>
              <p:nvPr/>
            </p:nvSpPr>
            <p:spPr>
              <a:xfrm>
                <a:off x="74395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75919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75919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5"/>
              <p:cNvSpPr/>
              <p:nvPr/>
            </p:nvSpPr>
            <p:spPr>
              <a:xfrm>
                <a:off x="75919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5"/>
              <p:cNvSpPr/>
              <p:nvPr/>
            </p:nvSpPr>
            <p:spPr>
              <a:xfrm>
                <a:off x="7591919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" name="Google Shape;282;p5"/>
            <p:cNvGrpSpPr/>
            <p:nvPr/>
          </p:nvGrpSpPr>
          <p:grpSpPr>
            <a:xfrm>
              <a:off x="8832384" y="670955"/>
              <a:ext cx="311815" cy="653721"/>
              <a:chOff x="5385375" y="498300"/>
              <a:chExt cx="802200" cy="556500"/>
            </a:xfrm>
          </p:grpSpPr>
          <p:sp>
            <p:nvSpPr>
              <p:cNvPr id="283" name="Google Shape;283;p5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5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5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6" name="Google Shape;286;p5"/>
          <p:cNvSpPr txBox="1">
            <a:spLocks noGrp="1"/>
          </p:cNvSpPr>
          <p:nvPr>
            <p:ph type="title"/>
          </p:nvPr>
        </p:nvSpPr>
        <p:spPr>
          <a:xfrm>
            <a:off x="881467" y="885733"/>
            <a:ext cx="10457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5"/>
          <p:cNvSpPr txBox="1">
            <a:spLocks noGrp="1"/>
          </p:cNvSpPr>
          <p:nvPr>
            <p:ph type="body" idx="1"/>
          </p:nvPr>
        </p:nvSpPr>
        <p:spPr>
          <a:xfrm>
            <a:off x="1599700" y="2132933"/>
            <a:ext cx="8867600" cy="384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507987" rtl="0">
              <a:spcBef>
                <a:spcPts val="800"/>
              </a:spcBef>
              <a:spcAft>
                <a:spcPts val="0"/>
              </a:spcAft>
              <a:buSzPts val="2400"/>
              <a:buChar char="▪"/>
              <a:defRPr/>
            </a:lvl1pPr>
            <a:lvl2pPr marL="1219170" lvl="1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2pPr>
            <a:lvl3pPr marL="1828754" lvl="2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3pPr>
            <a:lvl4pPr marL="2438339" lvl="3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4pPr>
            <a:lvl5pPr marL="3047924" lvl="4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5pPr>
            <a:lvl6pPr marL="3657509" lvl="5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6pPr>
            <a:lvl7pPr marL="4267093" lvl="6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7pPr>
            <a:lvl8pPr marL="4876678" lvl="7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8pPr>
            <a:lvl9pPr marL="5486263" lvl="8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9pPr>
          </a:lstStyle>
          <a:p>
            <a:endParaRPr/>
          </a:p>
        </p:txBody>
      </p:sp>
      <p:sp>
        <p:nvSpPr>
          <p:cNvPr id="288" name="Google Shape;288;p5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44555245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 + Image">
  <p:cSld name="Title + 1 column + Image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6"/>
          <p:cNvSpPr/>
          <p:nvPr/>
        </p:nvSpPr>
        <p:spPr>
          <a:xfrm>
            <a:off x="8133811" y="17"/>
            <a:ext cx="40672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" name="Google Shape;291;p6"/>
          <p:cNvSpPr/>
          <p:nvPr/>
        </p:nvSpPr>
        <p:spPr>
          <a:xfrm>
            <a:off x="11339000" y="5986400"/>
            <a:ext cx="871600" cy="871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2" name="Google Shape;292;p6"/>
          <p:cNvSpPr/>
          <p:nvPr/>
        </p:nvSpPr>
        <p:spPr>
          <a:xfrm>
            <a:off x="429833" y="862000"/>
            <a:ext cx="5960800" cy="871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3" name="Google Shape;293;p6"/>
          <p:cNvGrpSpPr/>
          <p:nvPr/>
        </p:nvGrpSpPr>
        <p:grpSpPr>
          <a:xfrm>
            <a:off x="-276" y="861991"/>
            <a:ext cx="207823" cy="871628"/>
            <a:chOff x="5385375" y="498300"/>
            <a:chExt cx="802200" cy="556500"/>
          </a:xfrm>
        </p:grpSpPr>
        <p:sp>
          <p:nvSpPr>
            <p:cNvPr id="294" name="Google Shape;294;p6"/>
            <p:cNvSpPr/>
            <p:nvPr/>
          </p:nvSpPr>
          <p:spPr>
            <a:xfrm>
              <a:off x="5385375" y="498300"/>
              <a:ext cx="802200" cy="9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5385375" y="726900"/>
              <a:ext cx="802200" cy="9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5385375" y="955500"/>
              <a:ext cx="802200" cy="9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7" name="Google Shape;297;p6"/>
          <p:cNvGrpSpPr/>
          <p:nvPr/>
        </p:nvGrpSpPr>
        <p:grpSpPr>
          <a:xfrm>
            <a:off x="7245337" y="5977952"/>
            <a:ext cx="888463" cy="888497"/>
            <a:chOff x="7134700" y="414375"/>
            <a:chExt cx="501919" cy="501900"/>
          </a:xfrm>
        </p:grpSpPr>
        <p:sp>
          <p:nvSpPr>
            <p:cNvPr id="298" name="Google Shape;298;p6"/>
            <p:cNvSpPr/>
            <p:nvPr/>
          </p:nvSpPr>
          <p:spPr>
            <a:xfrm>
              <a:off x="7134700" y="4143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7287100" y="4143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7439500" y="4143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7134700" y="5667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7287100" y="5667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7439500" y="5667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7134700" y="7191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7287100" y="7191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7439500" y="7191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7134700" y="8715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7287100" y="8715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7439500" y="8715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7591900" y="4143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7591900" y="5667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591900" y="7191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7591919" y="871575"/>
              <a:ext cx="44700" cy="44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4" name="Google Shape;314;p6"/>
          <p:cNvGrpSpPr/>
          <p:nvPr/>
        </p:nvGrpSpPr>
        <p:grpSpPr>
          <a:xfrm rot="-5400000">
            <a:off x="10690800" y="-223213"/>
            <a:ext cx="424739" cy="871628"/>
            <a:chOff x="5385375" y="498300"/>
            <a:chExt cx="802200" cy="556500"/>
          </a:xfrm>
        </p:grpSpPr>
        <p:sp>
          <p:nvSpPr>
            <p:cNvPr id="315" name="Google Shape;315;p6"/>
            <p:cNvSpPr/>
            <p:nvPr/>
          </p:nvSpPr>
          <p:spPr>
            <a:xfrm>
              <a:off x="5385375" y="498300"/>
              <a:ext cx="802200" cy="99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5385375" y="726900"/>
              <a:ext cx="802200" cy="99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5385375" y="955500"/>
              <a:ext cx="802200" cy="993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" name="Google Shape;318;p6"/>
          <p:cNvSpPr txBox="1">
            <a:spLocks noGrp="1"/>
          </p:cNvSpPr>
          <p:nvPr>
            <p:ph type="title"/>
          </p:nvPr>
        </p:nvSpPr>
        <p:spPr>
          <a:xfrm>
            <a:off x="678267" y="862000"/>
            <a:ext cx="57124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9" name="Google Shape;319;p6"/>
          <p:cNvSpPr txBox="1">
            <a:spLocks noGrp="1"/>
          </p:cNvSpPr>
          <p:nvPr>
            <p:ph type="body" idx="1"/>
          </p:nvPr>
        </p:nvSpPr>
        <p:spPr>
          <a:xfrm>
            <a:off x="678267" y="2132933"/>
            <a:ext cx="5712400" cy="3848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507987" rtl="0">
              <a:spcBef>
                <a:spcPts val="800"/>
              </a:spcBef>
              <a:spcAft>
                <a:spcPts val="0"/>
              </a:spcAft>
              <a:buSzPts val="2400"/>
              <a:buChar char="▪"/>
              <a:defRPr/>
            </a:lvl1pPr>
            <a:lvl2pPr marL="1219170" lvl="1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2pPr>
            <a:lvl3pPr marL="1828754" lvl="2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3pPr>
            <a:lvl4pPr marL="2438339" lvl="3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4pPr>
            <a:lvl5pPr marL="3047924" lvl="4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5pPr>
            <a:lvl6pPr marL="3657509" lvl="5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6pPr>
            <a:lvl7pPr marL="4267093" lvl="6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7pPr>
            <a:lvl8pPr marL="4876678" lvl="7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8pPr>
            <a:lvl9pPr marL="5486263" lvl="8" indent="-507987" rtl="0">
              <a:spcBef>
                <a:spcPts val="0"/>
              </a:spcBef>
              <a:spcAft>
                <a:spcPts val="0"/>
              </a:spcAft>
              <a:buSzPts val="2400"/>
              <a:buChar char="▫"/>
              <a:defRPr/>
            </a:lvl9pPr>
          </a:lstStyle>
          <a:p>
            <a:endParaRPr/>
          </a:p>
        </p:txBody>
      </p:sp>
      <p:sp>
        <p:nvSpPr>
          <p:cNvPr id="320" name="Google Shape;320;p6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38920733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 + 2 columns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7"/>
          <p:cNvGrpSpPr/>
          <p:nvPr/>
        </p:nvGrpSpPr>
        <p:grpSpPr>
          <a:xfrm>
            <a:off x="-275" y="1"/>
            <a:ext cx="12210876" cy="6866447"/>
            <a:chOff x="-207" y="0"/>
            <a:chExt cx="9158157" cy="5149835"/>
          </a:xfrm>
        </p:grpSpPr>
        <p:sp>
          <p:nvSpPr>
            <p:cNvPr id="323" name="Google Shape;323;p7"/>
            <p:cNvSpPr/>
            <p:nvPr/>
          </p:nvSpPr>
          <p:spPr>
            <a:xfrm>
              <a:off x="8504250" y="4489800"/>
              <a:ext cx="6537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7"/>
            <p:cNvSpPr/>
            <p:nvPr/>
          </p:nvSpPr>
          <p:spPr>
            <a:xfrm>
              <a:off x="0" y="0"/>
              <a:ext cx="6537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7"/>
            <p:cNvSpPr/>
            <p:nvPr/>
          </p:nvSpPr>
          <p:spPr>
            <a:xfrm>
              <a:off x="322375" y="664300"/>
              <a:ext cx="81819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" name="Google Shape;326;p7"/>
            <p:cNvGrpSpPr/>
            <p:nvPr/>
          </p:nvGrpSpPr>
          <p:grpSpPr>
            <a:xfrm>
              <a:off x="-207" y="664293"/>
              <a:ext cx="155867" cy="653721"/>
              <a:chOff x="5385375" y="498300"/>
              <a:chExt cx="802200" cy="556500"/>
            </a:xfrm>
          </p:grpSpPr>
          <p:sp>
            <p:nvSpPr>
              <p:cNvPr id="327" name="Google Shape;327;p7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7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7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0" name="Google Shape;330;p7"/>
            <p:cNvGrpSpPr/>
            <p:nvPr/>
          </p:nvGrpSpPr>
          <p:grpSpPr>
            <a:xfrm>
              <a:off x="322384" y="4483463"/>
              <a:ext cx="666347" cy="666373"/>
              <a:chOff x="7134700" y="414375"/>
              <a:chExt cx="501919" cy="501900"/>
            </a:xfrm>
          </p:grpSpPr>
          <p:sp>
            <p:nvSpPr>
              <p:cNvPr id="331" name="Google Shape;331;p7"/>
              <p:cNvSpPr/>
              <p:nvPr/>
            </p:nvSpPr>
            <p:spPr>
              <a:xfrm>
                <a:off x="71347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7"/>
              <p:cNvSpPr/>
              <p:nvPr/>
            </p:nvSpPr>
            <p:spPr>
              <a:xfrm>
                <a:off x="72871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7"/>
              <p:cNvSpPr/>
              <p:nvPr/>
            </p:nvSpPr>
            <p:spPr>
              <a:xfrm>
                <a:off x="74395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" name="Google Shape;334;p7"/>
              <p:cNvSpPr/>
              <p:nvPr/>
            </p:nvSpPr>
            <p:spPr>
              <a:xfrm>
                <a:off x="71347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" name="Google Shape;335;p7"/>
              <p:cNvSpPr/>
              <p:nvPr/>
            </p:nvSpPr>
            <p:spPr>
              <a:xfrm>
                <a:off x="72871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" name="Google Shape;336;p7"/>
              <p:cNvSpPr/>
              <p:nvPr/>
            </p:nvSpPr>
            <p:spPr>
              <a:xfrm>
                <a:off x="74395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" name="Google Shape;337;p7"/>
              <p:cNvSpPr/>
              <p:nvPr/>
            </p:nvSpPr>
            <p:spPr>
              <a:xfrm>
                <a:off x="71347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" name="Google Shape;338;p7"/>
              <p:cNvSpPr/>
              <p:nvPr/>
            </p:nvSpPr>
            <p:spPr>
              <a:xfrm>
                <a:off x="72871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" name="Google Shape;339;p7"/>
              <p:cNvSpPr/>
              <p:nvPr/>
            </p:nvSpPr>
            <p:spPr>
              <a:xfrm>
                <a:off x="74395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" name="Google Shape;340;p7"/>
              <p:cNvSpPr/>
              <p:nvPr/>
            </p:nvSpPr>
            <p:spPr>
              <a:xfrm>
                <a:off x="71347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" name="Google Shape;341;p7"/>
              <p:cNvSpPr/>
              <p:nvPr/>
            </p:nvSpPr>
            <p:spPr>
              <a:xfrm>
                <a:off x="72871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7"/>
              <p:cNvSpPr/>
              <p:nvPr/>
            </p:nvSpPr>
            <p:spPr>
              <a:xfrm>
                <a:off x="74395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7"/>
              <p:cNvSpPr/>
              <p:nvPr/>
            </p:nvSpPr>
            <p:spPr>
              <a:xfrm>
                <a:off x="75919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7"/>
              <p:cNvSpPr/>
              <p:nvPr/>
            </p:nvSpPr>
            <p:spPr>
              <a:xfrm>
                <a:off x="75919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7"/>
              <p:cNvSpPr/>
              <p:nvPr/>
            </p:nvSpPr>
            <p:spPr>
              <a:xfrm>
                <a:off x="75919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7"/>
              <p:cNvSpPr/>
              <p:nvPr/>
            </p:nvSpPr>
            <p:spPr>
              <a:xfrm>
                <a:off x="7591919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" name="Google Shape;347;p7"/>
            <p:cNvGrpSpPr/>
            <p:nvPr/>
          </p:nvGrpSpPr>
          <p:grpSpPr>
            <a:xfrm>
              <a:off x="8832384" y="670955"/>
              <a:ext cx="311815" cy="653721"/>
              <a:chOff x="5385375" y="498300"/>
              <a:chExt cx="802200" cy="556500"/>
            </a:xfrm>
          </p:grpSpPr>
          <p:sp>
            <p:nvSpPr>
              <p:cNvPr id="348" name="Google Shape;348;p7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7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7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1" name="Google Shape;351;p7"/>
          <p:cNvSpPr txBox="1">
            <a:spLocks noGrp="1"/>
          </p:cNvSpPr>
          <p:nvPr>
            <p:ph type="title"/>
          </p:nvPr>
        </p:nvSpPr>
        <p:spPr>
          <a:xfrm>
            <a:off x="881467" y="885733"/>
            <a:ext cx="10457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endParaRPr/>
          </a:p>
        </p:txBody>
      </p:sp>
      <p:sp>
        <p:nvSpPr>
          <p:cNvPr id="352" name="Google Shape;352;p7"/>
          <p:cNvSpPr txBox="1">
            <a:spLocks noGrp="1"/>
          </p:cNvSpPr>
          <p:nvPr>
            <p:ph type="body" idx="1"/>
          </p:nvPr>
        </p:nvSpPr>
        <p:spPr>
          <a:xfrm>
            <a:off x="1563533" y="2132933"/>
            <a:ext cx="4596400" cy="385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800"/>
              </a:spcBef>
              <a:spcAft>
                <a:spcPts val="0"/>
              </a:spcAft>
              <a:buSzPts val="2000"/>
              <a:buChar char="▪"/>
              <a:defRPr sz="2667"/>
            </a:lvl1pPr>
            <a:lvl2pPr marL="1219170" lvl="1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2pPr>
            <a:lvl3pPr marL="1828754" lvl="2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3pPr>
            <a:lvl4pPr marL="2438339" lvl="3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4pPr>
            <a:lvl5pPr marL="3047924" lvl="4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5pPr>
            <a:lvl6pPr marL="3657509" lvl="5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6pPr>
            <a:lvl7pPr marL="4267093" lvl="6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7pPr>
            <a:lvl8pPr marL="4876678" lvl="7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8pPr>
            <a:lvl9pPr marL="5486263" lvl="8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9pPr>
          </a:lstStyle>
          <a:p>
            <a:endParaRPr/>
          </a:p>
        </p:txBody>
      </p:sp>
      <p:sp>
        <p:nvSpPr>
          <p:cNvPr id="353" name="Google Shape;353;p7"/>
          <p:cNvSpPr txBox="1">
            <a:spLocks noGrp="1"/>
          </p:cNvSpPr>
          <p:nvPr>
            <p:ph type="body" idx="2"/>
          </p:nvPr>
        </p:nvSpPr>
        <p:spPr>
          <a:xfrm>
            <a:off x="6742517" y="2132933"/>
            <a:ext cx="4596400" cy="385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74121" rtl="0">
              <a:spcBef>
                <a:spcPts val="800"/>
              </a:spcBef>
              <a:spcAft>
                <a:spcPts val="0"/>
              </a:spcAft>
              <a:buSzPts val="2000"/>
              <a:buChar char="▪"/>
              <a:defRPr sz="2667"/>
            </a:lvl1pPr>
            <a:lvl2pPr marL="1219170" lvl="1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2pPr>
            <a:lvl3pPr marL="1828754" lvl="2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3pPr>
            <a:lvl4pPr marL="2438339" lvl="3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4pPr>
            <a:lvl5pPr marL="3047924" lvl="4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5pPr>
            <a:lvl6pPr marL="3657509" lvl="5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6pPr>
            <a:lvl7pPr marL="4267093" lvl="6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7pPr>
            <a:lvl8pPr marL="4876678" lvl="7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8pPr>
            <a:lvl9pPr marL="5486263" lvl="8" indent="-474121" rtl="0">
              <a:spcBef>
                <a:spcPts val="0"/>
              </a:spcBef>
              <a:spcAft>
                <a:spcPts val="0"/>
              </a:spcAft>
              <a:buSzPts val="2000"/>
              <a:buChar char="▫"/>
              <a:defRPr sz="2667"/>
            </a:lvl9pPr>
          </a:lstStyle>
          <a:p>
            <a:endParaRPr/>
          </a:p>
        </p:txBody>
      </p:sp>
      <p:sp>
        <p:nvSpPr>
          <p:cNvPr id="354" name="Google Shape;354;p7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22480393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 + 3 columns"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8"/>
          <p:cNvGrpSpPr/>
          <p:nvPr/>
        </p:nvGrpSpPr>
        <p:grpSpPr>
          <a:xfrm>
            <a:off x="-275" y="1"/>
            <a:ext cx="12210876" cy="6866447"/>
            <a:chOff x="-207" y="0"/>
            <a:chExt cx="9158157" cy="5149835"/>
          </a:xfrm>
        </p:grpSpPr>
        <p:sp>
          <p:nvSpPr>
            <p:cNvPr id="357" name="Google Shape;357;p8"/>
            <p:cNvSpPr/>
            <p:nvPr/>
          </p:nvSpPr>
          <p:spPr>
            <a:xfrm>
              <a:off x="8504250" y="4489800"/>
              <a:ext cx="6537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8"/>
            <p:cNvSpPr/>
            <p:nvPr/>
          </p:nvSpPr>
          <p:spPr>
            <a:xfrm>
              <a:off x="0" y="0"/>
              <a:ext cx="6537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8"/>
            <p:cNvSpPr/>
            <p:nvPr/>
          </p:nvSpPr>
          <p:spPr>
            <a:xfrm>
              <a:off x="322375" y="664300"/>
              <a:ext cx="81819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" name="Google Shape;360;p8"/>
            <p:cNvGrpSpPr/>
            <p:nvPr/>
          </p:nvGrpSpPr>
          <p:grpSpPr>
            <a:xfrm>
              <a:off x="-207" y="664293"/>
              <a:ext cx="155867" cy="653721"/>
              <a:chOff x="5385375" y="498300"/>
              <a:chExt cx="802200" cy="556500"/>
            </a:xfrm>
          </p:grpSpPr>
          <p:sp>
            <p:nvSpPr>
              <p:cNvPr id="361" name="Google Shape;361;p8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" name="Google Shape;362;p8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" name="Google Shape;363;p8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" name="Google Shape;364;p8"/>
            <p:cNvGrpSpPr/>
            <p:nvPr/>
          </p:nvGrpSpPr>
          <p:grpSpPr>
            <a:xfrm>
              <a:off x="322384" y="4483463"/>
              <a:ext cx="666347" cy="666373"/>
              <a:chOff x="7134700" y="414375"/>
              <a:chExt cx="501919" cy="501900"/>
            </a:xfrm>
          </p:grpSpPr>
          <p:sp>
            <p:nvSpPr>
              <p:cNvPr id="365" name="Google Shape;365;p8"/>
              <p:cNvSpPr/>
              <p:nvPr/>
            </p:nvSpPr>
            <p:spPr>
              <a:xfrm>
                <a:off x="71347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8"/>
              <p:cNvSpPr/>
              <p:nvPr/>
            </p:nvSpPr>
            <p:spPr>
              <a:xfrm>
                <a:off x="72871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" name="Google Shape;367;p8"/>
              <p:cNvSpPr/>
              <p:nvPr/>
            </p:nvSpPr>
            <p:spPr>
              <a:xfrm>
                <a:off x="74395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" name="Google Shape;368;p8"/>
              <p:cNvSpPr/>
              <p:nvPr/>
            </p:nvSpPr>
            <p:spPr>
              <a:xfrm>
                <a:off x="71347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8"/>
              <p:cNvSpPr/>
              <p:nvPr/>
            </p:nvSpPr>
            <p:spPr>
              <a:xfrm>
                <a:off x="72871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" name="Google Shape;370;p8"/>
              <p:cNvSpPr/>
              <p:nvPr/>
            </p:nvSpPr>
            <p:spPr>
              <a:xfrm>
                <a:off x="74395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" name="Google Shape;371;p8"/>
              <p:cNvSpPr/>
              <p:nvPr/>
            </p:nvSpPr>
            <p:spPr>
              <a:xfrm>
                <a:off x="71347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8"/>
              <p:cNvSpPr/>
              <p:nvPr/>
            </p:nvSpPr>
            <p:spPr>
              <a:xfrm>
                <a:off x="72871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8"/>
              <p:cNvSpPr/>
              <p:nvPr/>
            </p:nvSpPr>
            <p:spPr>
              <a:xfrm>
                <a:off x="74395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" name="Google Shape;374;p8"/>
              <p:cNvSpPr/>
              <p:nvPr/>
            </p:nvSpPr>
            <p:spPr>
              <a:xfrm>
                <a:off x="71347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" name="Google Shape;375;p8"/>
              <p:cNvSpPr/>
              <p:nvPr/>
            </p:nvSpPr>
            <p:spPr>
              <a:xfrm>
                <a:off x="72871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" name="Google Shape;376;p8"/>
              <p:cNvSpPr/>
              <p:nvPr/>
            </p:nvSpPr>
            <p:spPr>
              <a:xfrm>
                <a:off x="74395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8"/>
              <p:cNvSpPr/>
              <p:nvPr/>
            </p:nvSpPr>
            <p:spPr>
              <a:xfrm>
                <a:off x="75919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8"/>
              <p:cNvSpPr/>
              <p:nvPr/>
            </p:nvSpPr>
            <p:spPr>
              <a:xfrm>
                <a:off x="75919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8"/>
              <p:cNvSpPr/>
              <p:nvPr/>
            </p:nvSpPr>
            <p:spPr>
              <a:xfrm>
                <a:off x="75919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8"/>
              <p:cNvSpPr/>
              <p:nvPr/>
            </p:nvSpPr>
            <p:spPr>
              <a:xfrm>
                <a:off x="7591919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1" name="Google Shape;381;p8"/>
            <p:cNvGrpSpPr/>
            <p:nvPr/>
          </p:nvGrpSpPr>
          <p:grpSpPr>
            <a:xfrm>
              <a:off x="8832384" y="670955"/>
              <a:ext cx="311815" cy="653721"/>
              <a:chOff x="5385375" y="498300"/>
              <a:chExt cx="802200" cy="556500"/>
            </a:xfrm>
          </p:grpSpPr>
          <p:sp>
            <p:nvSpPr>
              <p:cNvPr id="382" name="Google Shape;382;p8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" name="Google Shape;383;p8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8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5" name="Google Shape;385;p8"/>
          <p:cNvSpPr txBox="1">
            <a:spLocks noGrp="1"/>
          </p:cNvSpPr>
          <p:nvPr>
            <p:ph type="title"/>
          </p:nvPr>
        </p:nvSpPr>
        <p:spPr>
          <a:xfrm>
            <a:off x="881467" y="885733"/>
            <a:ext cx="10457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8"/>
          <p:cNvSpPr txBox="1">
            <a:spLocks noGrp="1"/>
          </p:cNvSpPr>
          <p:nvPr>
            <p:ph type="body" idx="1"/>
          </p:nvPr>
        </p:nvSpPr>
        <p:spPr>
          <a:xfrm>
            <a:off x="1554500" y="2132933"/>
            <a:ext cx="3009600" cy="385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▪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9pPr>
          </a:lstStyle>
          <a:p>
            <a:endParaRPr/>
          </a:p>
        </p:txBody>
      </p:sp>
      <p:sp>
        <p:nvSpPr>
          <p:cNvPr id="387" name="Google Shape;387;p8"/>
          <p:cNvSpPr txBox="1">
            <a:spLocks noGrp="1"/>
          </p:cNvSpPr>
          <p:nvPr>
            <p:ph type="body" idx="2"/>
          </p:nvPr>
        </p:nvSpPr>
        <p:spPr>
          <a:xfrm>
            <a:off x="4941917" y="2132933"/>
            <a:ext cx="3009600" cy="385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▪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9pPr>
          </a:lstStyle>
          <a:p>
            <a:endParaRPr/>
          </a:p>
        </p:txBody>
      </p:sp>
      <p:sp>
        <p:nvSpPr>
          <p:cNvPr id="388" name="Google Shape;388;p8"/>
          <p:cNvSpPr txBox="1">
            <a:spLocks noGrp="1"/>
          </p:cNvSpPr>
          <p:nvPr>
            <p:ph type="body" idx="3"/>
          </p:nvPr>
        </p:nvSpPr>
        <p:spPr>
          <a:xfrm>
            <a:off x="8329335" y="2132933"/>
            <a:ext cx="3009600" cy="385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▪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▫"/>
              <a:defRPr sz="2400"/>
            </a:lvl9pPr>
          </a:lstStyle>
          <a:p>
            <a:endParaRPr/>
          </a:p>
        </p:txBody>
      </p:sp>
      <p:sp>
        <p:nvSpPr>
          <p:cNvPr id="389" name="Google Shape;389;p8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8614787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1" name="Google Shape;391;p9"/>
          <p:cNvGrpSpPr/>
          <p:nvPr/>
        </p:nvGrpSpPr>
        <p:grpSpPr>
          <a:xfrm>
            <a:off x="-275" y="1"/>
            <a:ext cx="12210876" cy="6866447"/>
            <a:chOff x="-207" y="0"/>
            <a:chExt cx="9158157" cy="5149835"/>
          </a:xfrm>
        </p:grpSpPr>
        <p:sp>
          <p:nvSpPr>
            <p:cNvPr id="392" name="Google Shape;392;p9"/>
            <p:cNvSpPr/>
            <p:nvPr/>
          </p:nvSpPr>
          <p:spPr>
            <a:xfrm>
              <a:off x="8504250" y="4489800"/>
              <a:ext cx="6537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9"/>
            <p:cNvSpPr/>
            <p:nvPr/>
          </p:nvSpPr>
          <p:spPr>
            <a:xfrm>
              <a:off x="0" y="0"/>
              <a:ext cx="6537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9"/>
            <p:cNvSpPr/>
            <p:nvPr/>
          </p:nvSpPr>
          <p:spPr>
            <a:xfrm>
              <a:off x="322375" y="664300"/>
              <a:ext cx="81819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5" name="Google Shape;395;p9"/>
            <p:cNvGrpSpPr/>
            <p:nvPr/>
          </p:nvGrpSpPr>
          <p:grpSpPr>
            <a:xfrm>
              <a:off x="-207" y="664293"/>
              <a:ext cx="155867" cy="653721"/>
              <a:chOff x="5385375" y="498300"/>
              <a:chExt cx="802200" cy="556500"/>
            </a:xfrm>
          </p:grpSpPr>
          <p:sp>
            <p:nvSpPr>
              <p:cNvPr id="396" name="Google Shape;396;p9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9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9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" name="Google Shape;399;p9"/>
            <p:cNvGrpSpPr/>
            <p:nvPr/>
          </p:nvGrpSpPr>
          <p:grpSpPr>
            <a:xfrm>
              <a:off x="322384" y="4483463"/>
              <a:ext cx="666347" cy="666373"/>
              <a:chOff x="7134700" y="414375"/>
              <a:chExt cx="501919" cy="501900"/>
            </a:xfrm>
          </p:grpSpPr>
          <p:sp>
            <p:nvSpPr>
              <p:cNvPr id="400" name="Google Shape;400;p9"/>
              <p:cNvSpPr/>
              <p:nvPr/>
            </p:nvSpPr>
            <p:spPr>
              <a:xfrm>
                <a:off x="71347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9"/>
              <p:cNvSpPr/>
              <p:nvPr/>
            </p:nvSpPr>
            <p:spPr>
              <a:xfrm>
                <a:off x="72871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9"/>
              <p:cNvSpPr/>
              <p:nvPr/>
            </p:nvSpPr>
            <p:spPr>
              <a:xfrm>
                <a:off x="74395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9"/>
              <p:cNvSpPr/>
              <p:nvPr/>
            </p:nvSpPr>
            <p:spPr>
              <a:xfrm>
                <a:off x="71347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9"/>
              <p:cNvSpPr/>
              <p:nvPr/>
            </p:nvSpPr>
            <p:spPr>
              <a:xfrm>
                <a:off x="72871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9"/>
              <p:cNvSpPr/>
              <p:nvPr/>
            </p:nvSpPr>
            <p:spPr>
              <a:xfrm>
                <a:off x="74395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9"/>
              <p:cNvSpPr/>
              <p:nvPr/>
            </p:nvSpPr>
            <p:spPr>
              <a:xfrm>
                <a:off x="71347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9"/>
              <p:cNvSpPr/>
              <p:nvPr/>
            </p:nvSpPr>
            <p:spPr>
              <a:xfrm>
                <a:off x="72871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9"/>
              <p:cNvSpPr/>
              <p:nvPr/>
            </p:nvSpPr>
            <p:spPr>
              <a:xfrm>
                <a:off x="74395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9"/>
              <p:cNvSpPr/>
              <p:nvPr/>
            </p:nvSpPr>
            <p:spPr>
              <a:xfrm>
                <a:off x="71347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9"/>
              <p:cNvSpPr/>
              <p:nvPr/>
            </p:nvSpPr>
            <p:spPr>
              <a:xfrm>
                <a:off x="72871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9"/>
              <p:cNvSpPr/>
              <p:nvPr/>
            </p:nvSpPr>
            <p:spPr>
              <a:xfrm>
                <a:off x="74395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9"/>
              <p:cNvSpPr/>
              <p:nvPr/>
            </p:nvSpPr>
            <p:spPr>
              <a:xfrm>
                <a:off x="75919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9"/>
              <p:cNvSpPr/>
              <p:nvPr/>
            </p:nvSpPr>
            <p:spPr>
              <a:xfrm>
                <a:off x="75919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9"/>
              <p:cNvSpPr/>
              <p:nvPr/>
            </p:nvSpPr>
            <p:spPr>
              <a:xfrm>
                <a:off x="75919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9"/>
              <p:cNvSpPr/>
              <p:nvPr/>
            </p:nvSpPr>
            <p:spPr>
              <a:xfrm>
                <a:off x="7591919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" name="Google Shape;416;p9"/>
            <p:cNvGrpSpPr/>
            <p:nvPr/>
          </p:nvGrpSpPr>
          <p:grpSpPr>
            <a:xfrm>
              <a:off x="8832384" y="670955"/>
              <a:ext cx="311815" cy="653721"/>
              <a:chOff x="5385375" y="498300"/>
              <a:chExt cx="802200" cy="556500"/>
            </a:xfrm>
          </p:grpSpPr>
          <p:sp>
            <p:nvSpPr>
              <p:cNvPr id="417" name="Google Shape;417;p9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9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9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20" name="Google Shape;420;p9"/>
          <p:cNvSpPr txBox="1">
            <a:spLocks noGrp="1"/>
          </p:cNvSpPr>
          <p:nvPr>
            <p:ph type="title"/>
          </p:nvPr>
        </p:nvSpPr>
        <p:spPr>
          <a:xfrm>
            <a:off x="881467" y="885733"/>
            <a:ext cx="10457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endParaRPr/>
          </a:p>
        </p:txBody>
      </p:sp>
      <p:sp>
        <p:nvSpPr>
          <p:cNvPr id="421" name="Google Shape;421;p9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2277165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p10"/>
          <p:cNvSpPr/>
          <p:nvPr/>
        </p:nvSpPr>
        <p:spPr>
          <a:xfrm>
            <a:off x="11339000" y="5986400"/>
            <a:ext cx="871600" cy="871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10"/>
          <p:cNvSpPr/>
          <p:nvPr/>
        </p:nvSpPr>
        <p:spPr>
          <a:xfrm>
            <a:off x="0" y="0"/>
            <a:ext cx="8716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10"/>
          <p:cNvSpPr/>
          <p:nvPr/>
        </p:nvSpPr>
        <p:spPr>
          <a:xfrm>
            <a:off x="429833" y="5986399"/>
            <a:ext cx="10032000" cy="44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6" name="Google Shape;426;p10"/>
          <p:cNvGrpSpPr/>
          <p:nvPr/>
        </p:nvGrpSpPr>
        <p:grpSpPr>
          <a:xfrm>
            <a:off x="-276" y="885725"/>
            <a:ext cx="207823" cy="871628"/>
            <a:chOff x="5385375" y="498300"/>
            <a:chExt cx="802200" cy="556500"/>
          </a:xfrm>
        </p:grpSpPr>
        <p:sp>
          <p:nvSpPr>
            <p:cNvPr id="427" name="Google Shape;427;p10"/>
            <p:cNvSpPr/>
            <p:nvPr/>
          </p:nvSpPr>
          <p:spPr>
            <a:xfrm>
              <a:off x="5385375" y="498300"/>
              <a:ext cx="802200" cy="993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10"/>
            <p:cNvSpPr/>
            <p:nvPr/>
          </p:nvSpPr>
          <p:spPr>
            <a:xfrm>
              <a:off x="5385375" y="726900"/>
              <a:ext cx="802200" cy="993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10"/>
            <p:cNvSpPr/>
            <p:nvPr/>
          </p:nvSpPr>
          <p:spPr>
            <a:xfrm>
              <a:off x="5385375" y="955500"/>
              <a:ext cx="802200" cy="993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0" name="Google Shape;430;p10"/>
          <p:cNvGrpSpPr/>
          <p:nvPr/>
        </p:nvGrpSpPr>
        <p:grpSpPr>
          <a:xfrm>
            <a:off x="429846" y="877301"/>
            <a:ext cx="888463" cy="888497"/>
            <a:chOff x="7134700" y="414375"/>
            <a:chExt cx="501919" cy="501900"/>
          </a:xfrm>
        </p:grpSpPr>
        <p:sp>
          <p:nvSpPr>
            <p:cNvPr id="431" name="Google Shape;431;p10"/>
            <p:cNvSpPr/>
            <p:nvPr/>
          </p:nvSpPr>
          <p:spPr>
            <a:xfrm>
              <a:off x="7134700" y="4143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10"/>
            <p:cNvSpPr/>
            <p:nvPr/>
          </p:nvSpPr>
          <p:spPr>
            <a:xfrm>
              <a:off x="7287100" y="4143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10"/>
            <p:cNvSpPr/>
            <p:nvPr/>
          </p:nvSpPr>
          <p:spPr>
            <a:xfrm>
              <a:off x="7439500" y="4143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10"/>
            <p:cNvSpPr/>
            <p:nvPr/>
          </p:nvSpPr>
          <p:spPr>
            <a:xfrm>
              <a:off x="7134700" y="5667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10"/>
            <p:cNvSpPr/>
            <p:nvPr/>
          </p:nvSpPr>
          <p:spPr>
            <a:xfrm>
              <a:off x="7287100" y="5667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10"/>
            <p:cNvSpPr/>
            <p:nvPr/>
          </p:nvSpPr>
          <p:spPr>
            <a:xfrm>
              <a:off x="7439500" y="5667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10"/>
            <p:cNvSpPr/>
            <p:nvPr/>
          </p:nvSpPr>
          <p:spPr>
            <a:xfrm>
              <a:off x="7134700" y="7191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10"/>
            <p:cNvSpPr/>
            <p:nvPr/>
          </p:nvSpPr>
          <p:spPr>
            <a:xfrm>
              <a:off x="7287100" y="7191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10"/>
            <p:cNvSpPr/>
            <p:nvPr/>
          </p:nvSpPr>
          <p:spPr>
            <a:xfrm>
              <a:off x="7439500" y="7191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10"/>
            <p:cNvSpPr/>
            <p:nvPr/>
          </p:nvSpPr>
          <p:spPr>
            <a:xfrm>
              <a:off x="7134700" y="8715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10"/>
            <p:cNvSpPr/>
            <p:nvPr/>
          </p:nvSpPr>
          <p:spPr>
            <a:xfrm>
              <a:off x="7287100" y="8715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10"/>
            <p:cNvSpPr/>
            <p:nvPr/>
          </p:nvSpPr>
          <p:spPr>
            <a:xfrm>
              <a:off x="7439500" y="8715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10"/>
            <p:cNvSpPr/>
            <p:nvPr/>
          </p:nvSpPr>
          <p:spPr>
            <a:xfrm>
              <a:off x="7591900" y="4143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10"/>
            <p:cNvSpPr/>
            <p:nvPr/>
          </p:nvSpPr>
          <p:spPr>
            <a:xfrm>
              <a:off x="7591900" y="5667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10"/>
            <p:cNvSpPr/>
            <p:nvPr/>
          </p:nvSpPr>
          <p:spPr>
            <a:xfrm>
              <a:off x="7591900" y="7191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10"/>
            <p:cNvSpPr/>
            <p:nvPr/>
          </p:nvSpPr>
          <p:spPr>
            <a:xfrm>
              <a:off x="7591919" y="8715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47" name="Google Shape;447;p10"/>
          <p:cNvGrpSpPr/>
          <p:nvPr/>
        </p:nvGrpSpPr>
        <p:grpSpPr>
          <a:xfrm>
            <a:off x="11776513" y="894607"/>
            <a:ext cx="415753" cy="871628"/>
            <a:chOff x="5385375" y="498300"/>
            <a:chExt cx="802200" cy="556500"/>
          </a:xfrm>
        </p:grpSpPr>
        <p:sp>
          <p:nvSpPr>
            <p:cNvPr id="448" name="Google Shape;448;p10"/>
            <p:cNvSpPr/>
            <p:nvPr/>
          </p:nvSpPr>
          <p:spPr>
            <a:xfrm>
              <a:off x="5385375" y="498300"/>
              <a:ext cx="802200" cy="9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10"/>
            <p:cNvSpPr/>
            <p:nvPr/>
          </p:nvSpPr>
          <p:spPr>
            <a:xfrm>
              <a:off x="5385375" y="726900"/>
              <a:ext cx="802200" cy="9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10"/>
            <p:cNvSpPr/>
            <p:nvPr/>
          </p:nvSpPr>
          <p:spPr>
            <a:xfrm>
              <a:off x="5385375" y="955500"/>
              <a:ext cx="802200" cy="9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51" name="Google Shape;451;p10"/>
          <p:cNvSpPr txBox="1">
            <a:spLocks noGrp="1"/>
          </p:cNvSpPr>
          <p:nvPr>
            <p:ph type="body" idx="1"/>
          </p:nvPr>
        </p:nvSpPr>
        <p:spPr>
          <a:xfrm>
            <a:off x="867633" y="5986400"/>
            <a:ext cx="9594400" cy="44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304792" rtl="0">
              <a:spcBef>
                <a:spcPts val="480"/>
              </a:spcBef>
              <a:spcAft>
                <a:spcPts val="0"/>
              </a:spcAft>
              <a:buSzPts val="1400"/>
              <a:buNone/>
              <a:defRPr sz="1867"/>
            </a:lvl1pPr>
          </a:lstStyle>
          <a:p>
            <a:endParaRPr/>
          </a:p>
        </p:txBody>
      </p:sp>
      <p:sp>
        <p:nvSpPr>
          <p:cNvPr id="452" name="Google Shape;452;p10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50955624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variant 1" type="blank">
  <p:cSld name="Blank variant 1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4" name="Google Shape;454;p11"/>
          <p:cNvGrpSpPr/>
          <p:nvPr/>
        </p:nvGrpSpPr>
        <p:grpSpPr>
          <a:xfrm>
            <a:off x="-275" y="1"/>
            <a:ext cx="12210876" cy="6866447"/>
            <a:chOff x="-207" y="0"/>
            <a:chExt cx="9158157" cy="5149835"/>
          </a:xfrm>
        </p:grpSpPr>
        <p:sp>
          <p:nvSpPr>
            <p:cNvPr id="455" name="Google Shape;455;p11"/>
            <p:cNvSpPr/>
            <p:nvPr/>
          </p:nvSpPr>
          <p:spPr>
            <a:xfrm>
              <a:off x="8504250" y="4489800"/>
              <a:ext cx="653700" cy="653700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11"/>
            <p:cNvSpPr/>
            <p:nvPr/>
          </p:nvSpPr>
          <p:spPr>
            <a:xfrm>
              <a:off x="0" y="0"/>
              <a:ext cx="6537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7" name="Google Shape;457;p11"/>
            <p:cNvGrpSpPr/>
            <p:nvPr/>
          </p:nvGrpSpPr>
          <p:grpSpPr>
            <a:xfrm>
              <a:off x="-207" y="664293"/>
              <a:ext cx="155867" cy="653721"/>
              <a:chOff x="5385375" y="498300"/>
              <a:chExt cx="802200" cy="556500"/>
            </a:xfrm>
          </p:grpSpPr>
          <p:sp>
            <p:nvSpPr>
              <p:cNvPr id="458" name="Google Shape;458;p11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11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11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1" name="Google Shape;461;p11"/>
            <p:cNvGrpSpPr/>
            <p:nvPr/>
          </p:nvGrpSpPr>
          <p:grpSpPr>
            <a:xfrm>
              <a:off x="322384" y="4483463"/>
              <a:ext cx="666347" cy="666373"/>
              <a:chOff x="7134700" y="414375"/>
              <a:chExt cx="501919" cy="501900"/>
            </a:xfrm>
          </p:grpSpPr>
          <p:sp>
            <p:nvSpPr>
              <p:cNvPr id="462" name="Google Shape;462;p11"/>
              <p:cNvSpPr/>
              <p:nvPr/>
            </p:nvSpPr>
            <p:spPr>
              <a:xfrm>
                <a:off x="71347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" name="Google Shape;463;p11"/>
              <p:cNvSpPr/>
              <p:nvPr/>
            </p:nvSpPr>
            <p:spPr>
              <a:xfrm>
                <a:off x="72871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" name="Google Shape;464;p11"/>
              <p:cNvSpPr/>
              <p:nvPr/>
            </p:nvSpPr>
            <p:spPr>
              <a:xfrm>
                <a:off x="74395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" name="Google Shape;465;p11"/>
              <p:cNvSpPr/>
              <p:nvPr/>
            </p:nvSpPr>
            <p:spPr>
              <a:xfrm>
                <a:off x="71347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" name="Google Shape;466;p11"/>
              <p:cNvSpPr/>
              <p:nvPr/>
            </p:nvSpPr>
            <p:spPr>
              <a:xfrm>
                <a:off x="72871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" name="Google Shape;467;p11"/>
              <p:cNvSpPr/>
              <p:nvPr/>
            </p:nvSpPr>
            <p:spPr>
              <a:xfrm>
                <a:off x="74395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" name="Google Shape;468;p11"/>
              <p:cNvSpPr/>
              <p:nvPr/>
            </p:nvSpPr>
            <p:spPr>
              <a:xfrm>
                <a:off x="71347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" name="Google Shape;469;p11"/>
              <p:cNvSpPr/>
              <p:nvPr/>
            </p:nvSpPr>
            <p:spPr>
              <a:xfrm>
                <a:off x="72871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" name="Google Shape;470;p11"/>
              <p:cNvSpPr/>
              <p:nvPr/>
            </p:nvSpPr>
            <p:spPr>
              <a:xfrm>
                <a:off x="74395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" name="Google Shape;471;p11"/>
              <p:cNvSpPr/>
              <p:nvPr/>
            </p:nvSpPr>
            <p:spPr>
              <a:xfrm>
                <a:off x="71347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" name="Google Shape;472;p11"/>
              <p:cNvSpPr/>
              <p:nvPr/>
            </p:nvSpPr>
            <p:spPr>
              <a:xfrm>
                <a:off x="72871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" name="Google Shape;473;p11"/>
              <p:cNvSpPr/>
              <p:nvPr/>
            </p:nvSpPr>
            <p:spPr>
              <a:xfrm>
                <a:off x="7439500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" name="Google Shape;474;p11"/>
              <p:cNvSpPr/>
              <p:nvPr/>
            </p:nvSpPr>
            <p:spPr>
              <a:xfrm>
                <a:off x="7591900" y="4143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" name="Google Shape;475;p11"/>
              <p:cNvSpPr/>
              <p:nvPr/>
            </p:nvSpPr>
            <p:spPr>
              <a:xfrm>
                <a:off x="7591900" y="5667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" name="Google Shape;476;p11"/>
              <p:cNvSpPr/>
              <p:nvPr/>
            </p:nvSpPr>
            <p:spPr>
              <a:xfrm>
                <a:off x="7591900" y="7191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" name="Google Shape;477;p11"/>
              <p:cNvSpPr/>
              <p:nvPr/>
            </p:nvSpPr>
            <p:spPr>
              <a:xfrm>
                <a:off x="7591919" y="871575"/>
                <a:ext cx="44700" cy="44700"/>
              </a:xfrm>
              <a:prstGeom prst="rect">
                <a:avLst/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" name="Google Shape;478;p11"/>
            <p:cNvGrpSpPr/>
            <p:nvPr/>
          </p:nvGrpSpPr>
          <p:grpSpPr>
            <a:xfrm>
              <a:off x="8832384" y="670955"/>
              <a:ext cx="311815" cy="653721"/>
              <a:chOff x="5385375" y="498300"/>
              <a:chExt cx="802200" cy="556500"/>
            </a:xfrm>
          </p:grpSpPr>
          <p:sp>
            <p:nvSpPr>
              <p:cNvPr id="479" name="Google Shape;479;p11"/>
              <p:cNvSpPr/>
              <p:nvPr/>
            </p:nvSpPr>
            <p:spPr>
              <a:xfrm>
                <a:off x="5385375" y="4983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" name="Google Shape;480;p11"/>
              <p:cNvSpPr/>
              <p:nvPr/>
            </p:nvSpPr>
            <p:spPr>
              <a:xfrm>
                <a:off x="5385375" y="7269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" name="Google Shape;481;p11"/>
              <p:cNvSpPr/>
              <p:nvPr/>
            </p:nvSpPr>
            <p:spPr>
              <a:xfrm>
                <a:off x="5385375" y="955500"/>
                <a:ext cx="802200" cy="99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2" name="Google Shape;482;p11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0028905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variant 2">
  <p:cSld name="Blank variant 2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" name="Google Shape;484;p12"/>
          <p:cNvSpPr/>
          <p:nvPr/>
        </p:nvSpPr>
        <p:spPr>
          <a:xfrm>
            <a:off x="11320672" y="5986400"/>
            <a:ext cx="871600" cy="87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5" name="Google Shape;485;p12"/>
          <p:cNvSpPr/>
          <p:nvPr/>
        </p:nvSpPr>
        <p:spPr>
          <a:xfrm>
            <a:off x="0" y="0"/>
            <a:ext cx="871600" cy="685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6" name="Google Shape;486;p12"/>
          <p:cNvGrpSpPr/>
          <p:nvPr/>
        </p:nvGrpSpPr>
        <p:grpSpPr>
          <a:xfrm>
            <a:off x="-276" y="885725"/>
            <a:ext cx="207823" cy="871628"/>
            <a:chOff x="5385375" y="498300"/>
            <a:chExt cx="802200" cy="556500"/>
          </a:xfrm>
        </p:grpSpPr>
        <p:sp>
          <p:nvSpPr>
            <p:cNvPr id="487" name="Google Shape;487;p12"/>
            <p:cNvSpPr/>
            <p:nvPr/>
          </p:nvSpPr>
          <p:spPr>
            <a:xfrm>
              <a:off x="5385375" y="498300"/>
              <a:ext cx="802200" cy="993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12"/>
            <p:cNvSpPr/>
            <p:nvPr/>
          </p:nvSpPr>
          <p:spPr>
            <a:xfrm>
              <a:off x="5385375" y="726900"/>
              <a:ext cx="802200" cy="993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12"/>
            <p:cNvSpPr/>
            <p:nvPr/>
          </p:nvSpPr>
          <p:spPr>
            <a:xfrm>
              <a:off x="5385375" y="955500"/>
              <a:ext cx="802200" cy="993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90" name="Google Shape;490;p12"/>
          <p:cNvGrpSpPr/>
          <p:nvPr/>
        </p:nvGrpSpPr>
        <p:grpSpPr>
          <a:xfrm>
            <a:off x="429846" y="877301"/>
            <a:ext cx="888463" cy="888497"/>
            <a:chOff x="7134700" y="414375"/>
            <a:chExt cx="501919" cy="501900"/>
          </a:xfrm>
        </p:grpSpPr>
        <p:sp>
          <p:nvSpPr>
            <p:cNvPr id="491" name="Google Shape;491;p12"/>
            <p:cNvSpPr/>
            <p:nvPr/>
          </p:nvSpPr>
          <p:spPr>
            <a:xfrm>
              <a:off x="7134700" y="4143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12"/>
            <p:cNvSpPr/>
            <p:nvPr/>
          </p:nvSpPr>
          <p:spPr>
            <a:xfrm>
              <a:off x="7287100" y="4143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12"/>
            <p:cNvSpPr/>
            <p:nvPr/>
          </p:nvSpPr>
          <p:spPr>
            <a:xfrm>
              <a:off x="7439500" y="4143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12"/>
            <p:cNvSpPr/>
            <p:nvPr/>
          </p:nvSpPr>
          <p:spPr>
            <a:xfrm>
              <a:off x="7134700" y="5667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12"/>
            <p:cNvSpPr/>
            <p:nvPr/>
          </p:nvSpPr>
          <p:spPr>
            <a:xfrm>
              <a:off x="7287100" y="5667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12"/>
            <p:cNvSpPr/>
            <p:nvPr/>
          </p:nvSpPr>
          <p:spPr>
            <a:xfrm>
              <a:off x="7439500" y="5667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12"/>
            <p:cNvSpPr/>
            <p:nvPr/>
          </p:nvSpPr>
          <p:spPr>
            <a:xfrm>
              <a:off x="7134700" y="7191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12"/>
            <p:cNvSpPr/>
            <p:nvPr/>
          </p:nvSpPr>
          <p:spPr>
            <a:xfrm>
              <a:off x="7287100" y="7191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12"/>
            <p:cNvSpPr/>
            <p:nvPr/>
          </p:nvSpPr>
          <p:spPr>
            <a:xfrm>
              <a:off x="7439500" y="7191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12"/>
            <p:cNvSpPr/>
            <p:nvPr/>
          </p:nvSpPr>
          <p:spPr>
            <a:xfrm>
              <a:off x="7134700" y="8715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12"/>
            <p:cNvSpPr/>
            <p:nvPr/>
          </p:nvSpPr>
          <p:spPr>
            <a:xfrm>
              <a:off x="7287100" y="8715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12"/>
            <p:cNvSpPr/>
            <p:nvPr/>
          </p:nvSpPr>
          <p:spPr>
            <a:xfrm>
              <a:off x="7439500" y="8715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12"/>
            <p:cNvSpPr/>
            <p:nvPr/>
          </p:nvSpPr>
          <p:spPr>
            <a:xfrm>
              <a:off x="7591900" y="4143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12"/>
            <p:cNvSpPr/>
            <p:nvPr/>
          </p:nvSpPr>
          <p:spPr>
            <a:xfrm>
              <a:off x="7591900" y="5667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12"/>
            <p:cNvSpPr/>
            <p:nvPr/>
          </p:nvSpPr>
          <p:spPr>
            <a:xfrm>
              <a:off x="7591900" y="7191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12"/>
            <p:cNvSpPr/>
            <p:nvPr/>
          </p:nvSpPr>
          <p:spPr>
            <a:xfrm>
              <a:off x="7591919" y="871575"/>
              <a:ext cx="44700" cy="447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7" name="Google Shape;507;p12"/>
          <p:cNvGrpSpPr/>
          <p:nvPr/>
        </p:nvGrpSpPr>
        <p:grpSpPr>
          <a:xfrm>
            <a:off x="11776513" y="894607"/>
            <a:ext cx="415753" cy="871628"/>
            <a:chOff x="5385375" y="498300"/>
            <a:chExt cx="802200" cy="556500"/>
          </a:xfrm>
        </p:grpSpPr>
        <p:sp>
          <p:nvSpPr>
            <p:cNvPr id="508" name="Google Shape;508;p12"/>
            <p:cNvSpPr/>
            <p:nvPr/>
          </p:nvSpPr>
          <p:spPr>
            <a:xfrm>
              <a:off x="5385375" y="498300"/>
              <a:ext cx="802200" cy="9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12"/>
            <p:cNvSpPr/>
            <p:nvPr/>
          </p:nvSpPr>
          <p:spPr>
            <a:xfrm>
              <a:off x="5385375" y="726900"/>
              <a:ext cx="802200" cy="9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12"/>
            <p:cNvSpPr/>
            <p:nvPr/>
          </p:nvSpPr>
          <p:spPr>
            <a:xfrm>
              <a:off x="5385375" y="955500"/>
              <a:ext cx="802200" cy="9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1" name="Google Shape;511;p12"/>
          <p:cNvSpPr txBox="1">
            <a:spLocks noGrp="1"/>
          </p:cNvSpPr>
          <p:nvPr>
            <p:ph type="sldNum" idx="12"/>
          </p:nvPr>
        </p:nvSpPr>
        <p:spPr>
          <a:xfrm>
            <a:off x="11320672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dk1"/>
                </a:solidFill>
              </a:defRPr>
            </a:lvl1pPr>
            <a:lvl2pPr lvl="1" rtl="0">
              <a:buNone/>
              <a:defRPr>
                <a:solidFill>
                  <a:schemeClr val="dk1"/>
                </a:solidFill>
              </a:defRPr>
            </a:lvl2pPr>
            <a:lvl3pPr lvl="2" rtl="0">
              <a:buNone/>
              <a:defRPr>
                <a:solidFill>
                  <a:schemeClr val="dk1"/>
                </a:solidFill>
              </a:defRPr>
            </a:lvl3pPr>
            <a:lvl4pPr lvl="3" rtl="0">
              <a:buNone/>
              <a:defRPr>
                <a:solidFill>
                  <a:schemeClr val="dk1"/>
                </a:solidFill>
              </a:defRPr>
            </a:lvl4pPr>
            <a:lvl5pPr lvl="4" rtl="0">
              <a:buNone/>
              <a:defRPr>
                <a:solidFill>
                  <a:schemeClr val="dk1"/>
                </a:solidFill>
              </a:defRPr>
            </a:lvl5pPr>
            <a:lvl6pPr lvl="5" rtl="0">
              <a:buNone/>
              <a:defRPr>
                <a:solidFill>
                  <a:schemeClr val="dk1"/>
                </a:solidFill>
              </a:defRPr>
            </a:lvl6pPr>
            <a:lvl7pPr lvl="6" rtl="0">
              <a:buNone/>
              <a:defRPr>
                <a:solidFill>
                  <a:schemeClr val="dk1"/>
                </a:solidFill>
              </a:defRPr>
            </a:lvl7pPr>
            <a:lvl8pPr lvl="7" rtl="0">
              <a:buNone/>
              <a:defRPr>
                <a:solidFill>
                  <a:schemeClr val="dk1"/>
                </a:solidFill>
              </a:defRPr>
            </a:lvl8pPr>
            <a:lvl9pPr lvl="8" rtl="0">
              <a:buNone/>
              <a:defRPr>
                <a:solidFill>
                  <a:schemeClr val="dk1"/>
                </a:solidFill>
              </a:defRPr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37933249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7199965">
            <a:off x="-1970434" y="-791473"/>
            <a:ext cx="4805747" cy="3021584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 rot="6505601">
            <a:off x="9543345" y="-1764829"/>
            <a:ext cx="2889759" cy="4142697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" name="Google Shape;12;p2"/>
          <p:cNvGrpSpPr/>
          <p:nvPr/>
        </p:nvGrpSpPr>
        <p:grpSpPr>
          <a:xfrm rot="1800044">
            <a:off x="1867344" y="5862201"/>
            <a:ext cx="1578053" cy="1733531"/>
            <a:chOff x="479573" y="3338551"/>
            <a:chExt cx="1183566" cy="1300177"/>
          </a:xfrm>
        </p:grpSpPr>
        <p:sp>
          <p:nvSpPr>
            <p:cNvPr id="13" name="Google Shape;13;p2"/>
            <p:cNvSpPr/>
            <p:nvPr/>
          </p:nvSpPr>
          <p:spPr>
            <a:xfrm>
              <a:off x="479573" y="3338551"/>
              <a:ext cx="1183566" cy="1300177"/>
            </a:xfrm>
            <a:custGeom>
              <a:avLst/>
              <a:gdLst/>
              <a:ahLst/>
              <a:cxnLst/>
              <a:rect l="l" t="t" r="r" b="b"/>
              <a:pathLst>
                <a:path w="6983" h="7671" extrusionOk="0">
                  <a:moveTo>
                    <a:pt x="3665" y="0"/>
                  </a:moveTo>
                  <a:cubicBezTo>
                    <a:pt x="2938" y="0"/>
                    <a:pt x="2494" y="2273"/>
                    <a:pt x="2376" y="2708"/>
                  </a:cubicBezTo>
                  <a:cubicBezTo>
                    <a:pt x="2364" y="2235"/>
                    <a:pt x="1891" y="1872"/>
                    <a:pt x="1632" y="1445"/>
                  </a:cubicBezTo>
                  <a:cubicBezTo>
                    <a:pt x="1534" y="1272"/>
                    <a:pt x="1453" y="1082"/>
                    <a:pt x="1326" y="920"/>
                  </a:cubicBezTo>
                  <a:cubicBezTo>
                    <a:pt x="1073" y="621"/>
                    <a:pt x="663" y="459"/>
                    <a:pt x="265" y="309"/>
                  </a:cubicBezTo>
                  <a:cubicBezTo>
                    <a:pt x="265" y="1353"/>
                    <a:pt x="0" y="2327"/>
                    <a:pt x="150" y="3394"/>
                  </a:cubicBezTo>
                  <a:cubicBezTo>
                    <a:pt x="306" y="4501"/>
                    <a:pt x="692" y="5591"/>
                    <a:pt x="1217" y="6617"/>
                  </a:cubicBezTo>
                  <a:cubicBezTo>
                    <a:pt x="1257" y="6709"/>
                    <a:pt x="1309" y="6801"/>
                    <a:pt x="1367" y="6888"/>
                  </a:cubicBezTo>
                  <a:cubicBezTo>
                    <a:pt x="1540" y="7171"/>
                    <a:pt x="1765" y="7424"/>
                    <a:pt x="2093" y="7551"/>
                  </a:cubicBezTo>
                  <a:cubicBezTo>
                    <a:pt x="2312" y="7638"/>
                    <a:pt x="2549" y="7661"/>
                    <a:pt x="2785" y="7666"/>
                  </a:cubicBezTo>
                  <a:cubicBezTo>
                    <a:pt x="2849" y="7669"/>
                    <a:pt x="2914" y="7670"/>
                    <a:pt x="2979" y="7670"/>
                  </a:cubicBezTo>
                  <a:cubicBezTo>
                    <a:pt x="3481" y="7670"/>
                    <a:pt x="3998" y="7585"/>
                    <a:pt x="4371" y="7315"/>
                  </a:cubicBezTo>
                  <a:cubicBezTo>
                    <a:pt x="4648" y="7113"/>
                    <a:pt x="4820" y="6836"/>
                    <a:pt x="5028" y="6582"/>
                  </a:cubicBezTo>
                  <a:cubicBezTo>
                    <a:pt x="5276" y="6294"/>
                    <a:pt x="5553" y="6029"/>
                    <a:pt x="5801" y="5741"/>
                  </a:cubicBezTo>
                  <a:cubicBezTo>
                    <a:pt x="6418" y="5008"/>
                    <a:pt x="6729" y="4115"/>
                    <a:pt x="6850" y="3209"/>
                  </a:cubicBezTo>
                  <a:cubicBezTo>
                    <a:pt x="6983" y="2316"/>
                    <a:pt x="6925" y="1405"/>
                    <a:pt x="6873" y="499"/>
                  </a:cubicBezTo>
                  <a:cubicBezTo>
                    <a:pt x="6867" y="401"/>
                    <a:pt x="6856" y="292"/>
                    <a:pt x="6769" y="228"/>
                  </a:cubicBezTo>
                  <a:cubicBezTo>
                    <a:pt x="6724" y="191"/>
                    <a:pt x="6670" y="176"/>
                    <a:pt x="6612" y="176"/>
                  </a:cubicBezTo>
                  <a:cubicBezTo>
                    <a:pt x="6474" y="176"/>
                    <a:pt x="6316" y="266"/>
                    <a:pt x="6210" y="355"/>
                  </a:cubicBezTo>
                  <a:cubicBezTo>
                    <a:pt x="5397" y="1070"/>
                    <a:pt x="4947" y="2016"/>
                    <a:pt x="4515" y="2938"/>
                  </a:cubicBezTo>
                  <a:cubicBezTo>
                    <a:pt x="4590" y="2414"/>
                    <a:pt x="4561" y="1872"/>
                    <a:pt x="4434" y="1347"/>
                  </a:cubicBezTo>
                  <a:cubicBezTo>
                    <a:pt x="4365" y="1053"/>
                    <a:pt x="4163" y="61"/>
                    <a:pt x="3713" y="4"/>
                  </a:cubicBezTo>
                  <a:cubicBezTo>
                    <a:pt x="3697" y="1"/>
                    <a:pt x="3681" y="0"/>
                    <a:pt x="36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63640" y="3382110"/>
              <a:ext cx="1035938" cy="1227126"/>
            </a:xfrm>
            <a:custGeom>
              <a:avLst/>
              <a:gdLst/>
              <a:ahLst/>
              <a:cxnLst/>
              <a:rect l="l" t="t" r="r" b="b"/>
              <a:pathLst>
                <a:path w="6112" h="7240" extrusionOk="0">
                  <a:moveTo>
                    <a:pt x="3292" y="0"/>
                  </a:moveTo>
                  <a:cubicBezTo>
                    <a:pt x="2456" y="1269"/>
                    <a:pt x="2157" y="2831"/>
                    <a:pt x="2058" y="4359"/>
                  </a:cubicBezTo>
                  <a:cubicBezTo>
                    <a:pt x="1932" y="2906"/>
                    <a:pt x="1326" y="1494"/>
                    <a:pt x="352" y="421"/>
                  </a:cubicBezTo>
                  <a:cubicBezTo>
                    <a:pt x="35" y="1620"/>
                    <a:pt x="0" y="2883"/>
                    <a:pt x="225" y="4100"/>
                  </a:cubicBezTo>
                  <a:cubicBezTo>
                    <a:pt x="329" y="4694"/>
                    <a:pt x="502" y="5276"/>
                    <a:pt x="732" y="5841"/>
                  </a:cubicBezTo>
                  <a:cubicBezTo>
                    <a:pt x="905" y="6262"/>
                    <a:pt x="951" y="6683"/>
                    <a:pt x="1338" y="6954"/>
                  </a:cubicBezTo>
                  <a:cubicBezTo>
                    <a:pt x="1413" y="7006"/>
                    <a:pt x="1505" y="7058"/>
                    <a:pt x="1615" y="7098"/>
                  </a:cubicBezTo>
                  <a:cubicBezTo>
                    <a:pt x="1858" y="7196"/>
                    <a:pt x="2098" y="7240"/>
                    <a:pt x="2333" y="7240"/>
                  </a:cubicBezTo>
                  <a:cubicBezTo>
                    <a:pt x="3713" y="7240"/>
                    <a:pt x="4892" y="5719"/>
                    <a:pt x="5345" y="4763"/>
                  </a:cubicBezTo>
                  <a:cubicBezTo>
                    <a:pt x="5979" y="3425"/>
                    <a:pt x="6112" y="1880"/>
                    <a:pt x="6100" y="392"/>
                  </a:cubicBezTo>
                  <a:lnTo>
                    <a:pt x="6100" y="392"/>
                  </a:lnTo>
                  <a:cubicBezTo>
                    <a:pt x="5051" y="1603"/>
                    <a:pt x="4307" y="3033"/>
                    <a:pt x="3690" y="4532"/>
                  </a:cubicBezTo>
                  <a:cubicBezTo>
                    <a:pt x="3581" y="3915"/>
                    <a:pt x="3725" y="3275"/>
                    <a:pt x="3759" y="2641"/>
                  </a:cubicBezTo>
                  <a:cubicBezTo>
                    <a:pt x="3817" y="1736"/>
                    <a:pt x="3650" y="825"/>
                    <a:pt x="3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" name="Google Shape;15;p2"/>
          <p:cNvSpPr/>
          <p:nvPr/>
        </p:nvSpPr>
        <p:spPr>
          <a:xfrm>
            <a:off x="10211448" y="5161035"/>
            <a:ext cx="1861675" cy="1718555"/>
          </a:xfrm>
          <a:custGeom>
            <a:avLst/>
            <a:gdLst/>
            <a:ahLst/>
            <a:cxnLst/>
            <a:rect l="l" t="t" r="r" b="b"/>
            <a:pathLst>
              <a:path w="11691" h="10792" extrusionOk="0">
                <a:moveTo>
                  <a:pt x="9765" y="494"/>
                </a:moveTo>
                <a:cubicBezTo>
                  <a:pt x="9947" y="494"/>
                  <a:pt x="10124" y="518"/>
                  <a:pt x="10289" y="574"/>
                </a:cubicBezTo>
                <a:cubicBezTo>
                  <a:pt x="10195" y="558"/>
                  <a:pt x="10100" y="552"/>
                  <a:pt x="10005" y="552"/>
                </a:cubicBezTo>
                <a:cubicBezTo>
                  <a:pt x="9824" y="552"/>
                  <a:pt x="9640" y="575"/>
                  <a:pt x="9459" y="597"/>
                </a:cubicBezTo>
                <a:cubicBezTo>
                  <a:pt x="9067" y="649"/>
                  <a:pt x="8675" y="742"/>
                  <a:pt x="8294" y="863"/>
                </a:cubicBezTo>
                <a:cubicBezTo>
                  <a:pt x="8144" y="903"/>
                  <a:pt x="7988" y="955"/>
                  <a:pt x="7839" y="1012"/>
                </a:cubicBezTo>
                <a:cubicBezTo>
                  <a:pt x="8017" y="932"/>
                  <a:pt x="8208" y="863"/>
                  <a:pt x="8386" y="793"/>
                </a:cubicBezTo>
                <a:cubicBezTo>
                  <a:pt x="8801" y="648"/>
                  <a:pt x="9299" y="494"/>
                  <a:pt x="9765" y="494"/>
                </a:cubicBezTo>
                <a:close/>
                <a:moveTo>
                  <a:pt x="9113" y="2540"/>
                </a:moveTo>
                <a:cubicBezTo>
                  <a:pt x="8986" y="2696"/>
                  <a:pt x="8848" y="2852"/>
                  <a:pt x="8709" y="2996"/>
                </a:cubicBezTo>
                <a:cubicBezTo>
                  <a:pt x="8703" y="2979"/>
                  <a:pt x="8680" y="2973"/>
                  <a:pt x="8669" y="2967"/>
                </a:cubicBezTo>
                <a:cubicBezTo>
                  <a:pt x="8819" y="2829"/>
                  <a:pt x="8969" y="2685"/>
                  <a:pt x="9113" y="2540"/>
                </a:cubicBezTo>
                <a:close/>
                <a:moveTo>
                  <a:pt x="10039" y="748"/>
                </a:moveTo>
                <a:cubicBezTo>
                  <a:pt x="10279" y="748"/>
                  <a:pt x="10532" y="788"/>
                  <a:pt x="10716" y="943"/>
                </a:cubicBezTo>
                <a:cubicBezTo>
                  <a:pt x="10987" y="1185"/>
                  <a:pt x="10969" y="1578"/>
                  <a:pt x="10889" y="1895"/>
                </a:cubicBezTo>
                <a:cubicBezTo>
                  <a:pt x="10779" y="2367"/>
                  <a:pt x="10525" y="2771"/>
                  <a:pt x="10226" y="3140"/>
                </a:cubicBezTo>
                <a:cubicBezTo>
                  <a:pt x="10347" y="2944"/>
                  <a:pt x="10450" y="2725"/>
                  <a:pt x="10497" y="2494"/>
                </a:cubicBezTo>
                <a:cubicBezTo>
                  <a:pt x="10595" y="2073"/>
                  <a:pt x="10497" y="1653"/>
                  <a:pt x="10203" y="1324"/>
                </a:cubicBezTo>
                <a:cubicBezTo>
                  <a:pt x="10007" y="1107"/>
                  <a:pt x="9723" y="955"/>
                  <a:pt x="9430" y="955"/>
                </a:cubicBezTo>
                <a:cubicBezTo>
                  <a:pt x="9334" y="955"/>
                  <a:pt x="9237" y="971"/>
                  <a:pt x="9142" y="1007"/>
                </a:cubicBezTo>
                <a:cubicBezTo>
                  <a:pt x="9136" y="1012"/>
                  <a:pt x="9124" y="1012"/>
                  <a:pt x="9113" y="1018"/>
                </a:cubicBezTo>
                <a:cubicBezTo>
                  <a:pt x="9103" y="1018"/>
                  <a:pt x="9094" y="1018"/>
                  <a:pt x="9084" y="1018"/>
                </a:cubicBezTo>
                <a:cubicBezTo>
                  <a:pt x="8851" y="1018"/>
                  <a:pt x="8608" y="1085"/>
                  <a:pt x="8392" y="1168"/>
                </a:cubicBezTo>
                <a:cubicBezTo>
                  <a:pt x="8363" y="1185"/>
                  <a:pt x="8334" y="1191"/>
                  <a:pt x="8306" y="1209"/>
                </a:cubicBezTo>
                <a:cubicBezTo>
                  <a:pt x="8098" y="1266"/>
                  <a:pt x="7890" y="1341"/>
                  <a:pt x="7683" y="1422"/>
                </a:cubicBezTo>
                <a:cubicBezTo>
                  <a:pt x="7354" y="1543"/>
                  <a:pt x="7031" y="1676"/>
                  <a:pt x="6708" y="1814"/>
                </a:cubicBezTo>
                <a:cubicBezTo>
                  <a:pt x="6057" y="2085"/>
                  <a:pt x="5423" y="2396"/>
                  <a:pt x="4806" y="2736"/>
                </a:cubicBezTo>
                <a:cubicBezTo>
                  <a:pt x="4229" y="3054"/>
                  <a:pt x="3676" y="3388"/>
                  <a:pt x="3128" y="3757"/>
                </a:cubicBezTo>
                <a:cubicBezTo>
                  <a:pt x="3889" y="3152"/>
                  <a:pt x="4731" y="2662"/>
                  <a:pt x="5590" y="2223"/>
                </a:cubicBezTo>
                <a:cubicBezTo>
                  <a:pt x="6270" y="1872"/>
                  <a:pt x="6962" y="1537"/>
                  <a:pt x="7671" y="1272"/>
                </a:cubicBezTo>
                <a:cubicBezTo>
                  <a:pt x="8375" y="1012"/>
                  <a:pt x="9124" y="793"/>
                  <a:pt x="9880" y="753"/>
                </a:cubicBezTo>
                <a:cubicBezTo>
                  <a:pt x="9931" y="750"/>
                  <a:pt x="9985" y="748"/>
                  <a:pt x="10039" y="748"/>
                </a:cubicBezTo>
                <a:close/>
                <a:moveTo>
                  <a:pt x="5192" y="2794"/>
                </a:moveTo>
                <a:lnTo>
                  <a:pt x="5192" y="2794"/>
                </a:lnTo>
                <a:cubicBezTo>
                  <a:pt x="4990" y="2915"/>
                  <a:pt x="4800" y="3031"/>
                  <a:pt x="4604" y="3152"/>
                </a:cubicBezTo>
                <a:cubicBezTo>
                  <a:pt x="4598" y="3157"/>
                  <a:pt x="4581" y="3169"/>
                  <a:pt x="4575" y="3175"/>
                </a:cubicBezTo>
                <a:cubicBezTo>
                  <a:pt x="4056" y="3475"/>
                  <a:pt x="3543" y="3786"/>
                  <a:pt x="3041" y="4103"/>
                </a:cubicBezTo>
                <a:cubicBezTo>
                  <a:pt x="3722" y="3624"/>
                  <a:pt x="4442" y="3186"/>
                  <a:pt x="5192" y="2794"/>
                </a:cubicBezTo>
                <a:close/>
                <a:moveTo>
                  <a:pt x="3335" y="3353"/>
                </a:moveTo>
                <a:lnTo>
                  <a:pt x="3335" y="3353"/>
                </a:lnTo>
                <a:cubicBezTo>
                  <a:pt x="2989" y="3607"/>
                  <a:pt x="2655" y="3878"/>
                  <a:pt x="2349" y="4184"/>
                </a:cubicBezTo>
                <a:cubicBezTo>
                  <a:pt x="2217" y="4305"/>
                  <a:pt x="2090" y="4443"/>
                  <a:pt x="1963" y="4570"/>
                </a:cubicBezTo>
                <a:cubicBezTo>
                  <a:pt x="1952" y="4587"/>
                  <a:pt x="1952" y="4599"/>
                  <a:pt x="1940" y="4610"/>
                </a:cubicBezTo>
                <a:lnTo>
                  <a:pt x="1508" y="4956"/>
                </a:lnTo>
                <a:cubicBezTo>
                  <a:pt x="1588" y="4818"/>
                  <a:pt x="1675" y="4685"/>
                  <a:pt x="1779" y="4558"/>
                </a:cubicBezTo>
                <a:cubicBezTo>
                  <a:pt x="2188" y="4034"/>
                  <a:pt x="2759" y="3688"/>
                  <a:pt x="3335" y="3353"/>
                </a:cubicBezTo>
                <a:close/>
                <a:moveTo>
                  <a:pt x="2067" y="5660"/>
                </a:moveTo>
                <a:lnTo>
                  <a:pt x="2067" y="5660"/>
                </a:lnTo>
                <a:cubicBezTo>
                  <a:pt x="2009" y="5723"/>
                  <a:pt x="1957" y="5798"/>
                  <a:pt x="1905" y="5867"/>
                </a:cubicBezTo>
                <a:cubicBezTo>
                  <a:pt x="1554" y="6121"/>
                  <a:pt x="1208" y="6375"/>
                  <a:pt x="862" y="6634"/>
                </a:cubicBezTo>
                <a:cubicBezTo>
                  <a:pt x="885" y="6559"/>
                  <a:pt x="908" y="6490"/>
                  <a:pt x="925" y="6409"/>
                </a:cubicBezTo>
                <a:cubicBezTo>
                  <a:pt x="1312" y="6156"/>
                  <a:pt x="1686" y="5908"/>
                  <a:pt x="2067" y="5660"/>
                </a:cubicBezTo>
                <a:close/>
                <a:moveTo>
                  <a:pt x="10975" y="2258"/>
                </a:moveTo>
                <a:cubicBezTo>
                  <a:pt x="10946" y="2367"/>
                  <a:pt x="10894" y="2483"/>
                  <a:pt x="10843" y="2598"/>
                </a:cubicBezTo>
                <a:cubicBezTo>
                  <a:pt x="10670" y="2950"/>
                  <a:pt x="10439" y="3273"/>
                  <a:pt x="10203" y="3590"/>
                </a:cubicBezTo>
                <a:cubicBezTo>
                  <a:pt x="9972" y="3895"/>
                  <a:pt x="9736" y="4195"/>
                  <a:pt x="9482" y="4484"/>
                </a:cubicBezTo>
                <a:cubicBezTo>
                  <a:pt x="8997" y="5043"/>
                  <a:pt x="8479" y="5550"/>
                  <a:pt x="7931" y="6035"/>
                </a:cubicBezTo>
                <a:cubicBezTo>
                  <a:pt x="7423" y="6375"/>
                  <a:pt x="6893" y="6692"/>
                  <a:pt x="6362" y="7009"/>
                </a:cubicBezTo>
                <a:cubicBezTo>
                  <a:pt x="7556" y="6029"/>
                  <a:pt x="8703" y="4991"/>
                  <a:pt x="9793" y="3895"/>
                </a:cubicBezTo>
                <a:cubicBezTo>
                  <a:pt x="10266" y="3417"/>
                  <a:pt x="10733" y="2898"/>
                  <a:pt x="10975" y="2258"/>
                </a:cubicBezTo>
                <a:close/>
                <a:moveTo>
                  <a:pt x="7070" y="2761"/>
                </a:moveTo>
                <a:cubicBezTo>
                  <a:pt x="7304" y="2761"/>
                  <a:pt x="7515" y="2851"/>
                  <a:pt x="7631" y="3082"/>
                </a:cubicBezTo>
                <a:cubicBezTo>
                  <a:pt x="7746" y="3325"/>
                  <a:pt x="7671" y="3601"/>
                  <a:pt x="7544" y="3820"/>
                </a:cubicBezTo>
                <a:cubicBezTo>
                  <a:pt x="7366" y="4149"/>
                  <a:pt x="7089" y="4414"/>
                  <a:pt x="6818" y="4656"/>
                </a:cubicBezTo>
                <a:cubicBezTo>
                  <a:pt x="6103" y="5291"/>
                  <a:pt x="5290" y="5810"/>
                  <a:pt x="4471" y="6311"/>
                </a:cubicBezTo>
                <a:cubicBezTo>
                  <a:pt x="3895" y="6663"/>
                  <a:pt x="3289" y="6980"/>
                  <a:pt x="2713" y="7338"/>
                </a:cubicBezTo>
                <a:cubicBezTo>
                  <a:pt x="2694" y="7349"/>
                  <a:pt x="2681" y="7353"/>
                  <a:pt x="2666" y="7353"/>
                </a:cubicBezTo>
                <a:cubicBezTo>
                  <a:pt x="2657" y="7353"/>
                  <a:pt x="2648" y="7351"/>
                  <a:pt x="2638" y="7349"/>
                </a:cubicBezTo>
                <a:cubicBezTo>
                  <a:pt x="2497" y="7414"/>
                  <a:pt x="2335" y="7461"/>
                  <a:pt x="2177" y="7461"/>
                </a:cubicBezTo>
                <a:cubicBezTo>
                  <a:pt x="2056" y="7461"/>
                  <a:pt x="1939" y="7434"/>
                  <a:pt x="1836" y="7366"/>
                </a:cubicBezTo>
                <a:cubicBezTo>
                  <a:pt x="1611" y="7234"/>
                  <a:pt x="1571" y="6934"/>
                  <a:pt x="1658" y="6703"/>
                </a:cubicBezTo>
                <a:cubicBezTo>
                  <a:pt x="1744" y="6455"/>
                  <a:pt x="1934" y="6231"/>
                  <a:pt x="2119" y="6035"/>
                </a:cubicBezTo>
                <a:cubicBezTo>
                  <a:pt x="2511" y="5619"/>
                  <a:pt x="2972" y="5262"/>
                  <a:pt x="3433" y="4910"/>
                </a:cubicBezTo>
                <a:cubicBezTo>
                  <a:pt x="3444" y="4903"/>
                  <a:pt x="3452" y="4901"/>
                  <a:pt x="3460" y="4901"/>
                </a:cubicBezTo>
                <a:cubicBezTo>
                  <a:pt x="3466" y="4901"/>
                  <a:pt x="3472" y="4902"/>
                  <a:pt x="3480" y="4904"/>
                </a:cubicBezTo>
                <a:cubicBezTo>
                  <a:pt x="4183" y="4322"/>
                  <a:pt x="4915" y="3751"/>
                  <a:pt x="5705" y="3284"/>
                </a:cubicBezTo>
                <a:cubicBezTo>
                  <a:pt x="6074" y="3065"/>
                  <a:pt x="6472" y="2852"/>
                  <a:pt x="6893" y="2777"/>
                </a:cubicBezTo>
                <a:cubicBezTo>
                  <a:pt x="6952" y="2767"/>
                  <a:pt x="7012" y="2761"/>
                  <a:pt x="7070" y="2761"/>
                </a:cubicBezTo>
                <a:close/>
                <a:moveTo>
                  <a:pt x="5636" y="7095"/>
                </a:moveTo>
                <a:lnTo>
                  <a:pt x="5636" y="7095"/>
                </a:lnTo>
                <a:cubicBezTo>
                  <a:pt x="5498" y="7205"/>
                  <a:pt x="5353" y="7320"/>
                  <a:pt x="5204" y="7424"/>
                </a:cubicBezTo>
                <a:cubicBezTo>
                  <a:pt x="4927" y="7626"/>
                  <a:pt x="4656" y="7822"/>
                  <a:pt x="4373" y="8012"/>
                </a:cubicBezTo>
                <a:cubicBezTo>
                  <a:pt x="4471" y="7926"/>
                  <a:pt x="4564" y="7828"/>
                  <a:pt x="4667" y="7741"/>
                </a:cubicBezTo>
                <a:cubicBezTo>
                  <a:pt x="4990" y="7534"/>
                  <a:pt x="5313" y="7320"/>
                  <a:pt x="5636" y="7095"/>
                </a:cubicBezTo>
                <a:close/>
                <a:moveTo>
                  <a:pt x="8903" y="1699"/>
                </a:moveTo>
                <a:cubicBezTo>
                  <a:pt x="9185" y="1699"/>
                  <a:pt x="9499" y="1746"/>
                  <a:pt x="9684" y="1964"/>
                </a:cubicBezTo>
                <a:cubicBezTo>
                  <a:pt x="9949" y="2281"/>
                  <a:pt x="9759" y="2748"/>
                  <a:pt x="9586" y="3059"/>
                </a:cubicBezTo>
                <a:cubicBezTo>
                  <a:pt x="9303" y="3549"/>
                  <a:pt x="8928" y="3976"/>
                  <a:pt x="8519" y="4357"/>
                </a:cubicBezTo>
                <a:cubicBezTo>
                  <a:pt x="8392" y="4472"/>
                  <a:pt x="8265" y="4587"/>
                  <a:pt x="8133" y="4697"/>
                </a:cubicBezTo>
                <a:cubicBezTo>
                  <a:pt x="7694" y="5147"/>
                  <a:pt x="7222" y="5567"/>
                  <a:pt x="6720" y="5954"/>
                </a:cubicBezTo>
                <a:cubicBezTo>
                  <a:pt x="7060" y="5660"/>
                  <a:pt x="7395" y="5360"/>
                  <a:pt x="7717" y="5043"/>
                </a:cubicBezTo>
                <a:lnTo>
                  <a:pt x="7717" y="5043"/>
                </a:lnTo>
                <a:cubicBezTo>
                  <a:pt x="7539" y="5187"/>
                  <a:pt x="7354" y="5331"/>
                  <a:pt x="7170" y="5464"/>
                </a:cubicBezTo>
                <a:cubicBezTo>
                  <a:pt x="6708" y="5833"/>
                  <a:pt x="6253" y="6202"/>
                  <a:pt x="5792" y="6559"/>
                </a:cubicBezTo>
                <a:cubicBezTo>
                  <a:pt x="4702" y="7413"/>
                  <a:pt x="3549" y="8162"/>
                  <a:pt x="2361" y="8860"/>
                </a:cubicBezTo>
                <a:cubicBezTo>
                  <a:pt x="2338" y="8873"/>
                  <a:pt x="2314" y="8879"/>
                  <a:pt x="2291" y="8879"/>
                </a:cubicBezTo>
                <a:cubicBezTo>
                  <a:pt x="2168" y="8879"/>
                  <a:pt x="2074" y="8708"/>
                  <a:pt x="2205" y="8635"/>
                </a:cubicBezTo>
                <a:cubicBezTo>
                  <a:pt x="3278" y="8006"/>
                  <a:pt x="4316" y="7332"/>
                  <a:pt x="5307" y="6588"/>
                </a:cubicBezTo>
                <a:lnTo>
                  <a:pt x="5296" y="6577"/>
                </a:lnTo>
                <a:cubicBezTo>
                  <a:pt x="5411" y="6496"/>
                  <a:pt x="5526" y="6409"/>
                  <a:pt x="5642" y="6329"/>
                </a:cubicBezTo>
                <a:lnTo>
                  <a:pt x="5815" y="6202"/>
                </a:lnTo>
                <a:cubicBezTo>
                  <a:pt x="6247" y="5856"/>
                  <a:pt x="6680" y="5516"/>
                  <a:pt x="7112" y="5175"/>
                </a:cubicBezTo>
                <a:cubicBezTo>
                  <a:pt x="7550" y="4835"/>
                  <a:pt x="7983" y="4501"/>
                  <a:pt x="8386" y="4115"/>
                </a:cubicBezTo>
                <a:cubicBezTo>
                  <a:pt x="8761" y="3757"/>
                  <a:pt x="9113" y="3353"/>
                  <a:pt x="9367" y="2892"/>
                </a:cubicBezTo>
                <a:cubicBezTo>
                  <a:pt x="9488" y="2667"/>
                  <a:pt x="9661" y="2269"/>
                  <a:pt x="9401" y="2096"/>
                </a:cubicBezTo>
                <a:lnTo>
                  <a:pt x="9401" y="2096"/>
                </a:lnTo>
                <a:cubicBezTo>
                  <a:pt x="9384" y="2183"/>
                  <a:pt x="9355" y="2269"/>
                  <a:pt x="9309" y="2350"/>
                </a:cubicBezTo>
                <a:cubicBezTo>
                  <a:pt x="9297" y="2350"/>
                  <a:pt x="9286" y="2350"/>
                  <a:pt x="9274" y="2356"/>
                </a:cubicBezTo>
                <a:cubicBezTo>
                  <a:pt x="9297" y="2304"/>
                  <a:pt x="9280" y="2235"/>
                  <a:pt x="9245" y="2183"/>
                </a:cubicBezTo>
                <a:cubicBezTo>
                  <a:pt x="9274" y="2160"/>
                  <a:pt x="9309" y="2131"/>
                  <a:pt x="9343" y="2091"/>
                </a:cubicBezTo>
                <a:lnTo>
                  <a:pt x="9395" y="2091"/>
                </a:lnTo>
                <a:cubicBezTo>
                  <a:pt x="9384" y="2085"/>
                  <a:pt x="9367" y="2079"/>
                  <a:pt x="9355" y="2062"/>
                </a:cubicBezTo>
                <a:cubicBezTo>
                  <a:pt x="9217" y="1993"/>
                  <a:pt x="9056" y="1970"/>
                  <a:pt x="8892" y="1970"/>
                </a:cubicBezTo>
                <a:cubicBezTo>
                  <a:pt x="8713" y="1970"/>
                  <a:pt x="8531" y="1997"/>
                  <a:pt x="8375" y="2022"/>
                </a:cubicBezTo>
                <a:cubicBezTo>
                  <a:pt x="7839" y="2102"/>
                  <a:pt x="7320" y="2264"/>
                  <a:pt x="6824" y="2454"/>
                </a:cubicBezTo>
                <a:cubicBezTo>
                  <a:pt x="5642" y="2904"/>
                  <a:pt x="4552" y="3561"/>
                  <a:pt x="3462" y="4189"/>
                </a:cubicBezTo>
                <a:cubicBezTo>
                  <a:pt x="3439" y="4203"/>
                  <a:pt x="3415" y="4209"/>
                  <a:pt x="3393" y="4209"/>
                </a:cubicBezTo>
                <a:cubicBezTo>
                  <a:pt x="3271" y="4209"/>
                  <a:pt x="3180" y="4038"/>
                  <a:pt x="3307" y="3965"/>
                </a:cubicBezTo>
                <a:cubicBezTo>
                  <a:pt x="4587" y="3232"/>
                  <a:pt x="5878" y="2448"/>
                  <a:pt x="7297" y="1993"/>
                </a:cubicBezTo>
                <a:cubicBezTo>
                  <a:pt x="7758" y="1849"/>
                  <a:pt x="8236" y="1727"/>
                  <a:pt x="8726" y="1704"/>
                </a:cubicBezTo>
                <a:cubicBezTo>
                  <a:pt x="8783" y="1701"/>
                  <a:pt x="8842" y="1699"/>
                  <a:pt x="8903" y="1699"/>
                </a:cubicBezTo>
                <a:close/>
                <a:moveTo>
                  <a:pt x="9790" y="0"/>
                </a:moveTo>
                <a:cubicBezTo>
                  <a:pt x="9528" y="0"/>
                  <a:pt x="9265" y="39"/>
                  <a:pt x="9009" y="96"/>
                </a:cubicBezTo>
                <a:cubicBezTo>
                  <a:pt x="8121" y="303"/>
                  <a:pt x="7285" y="707"/>
                  <a:pt x="6478" y="1122"/>
                </a:cubicBezTo>
                <a:cubicBezTo>
                  <a:pt x="5648" y="1537"/>
                  <a:pt x="4829" y="1970"/>
                  <a:pt x="4010" y="2425"/>
                </a:cubicBezTo>
                <a:cubicBezTo>
                  <a:pt x="3255" y="2840"/>
                  <a:pt x="2442" y="3244"/>
                  <a:pt x="1802" y="3832"/>
                </a:cubicBezTo>
                <a:cubicBezTo>
                  <a:pt x="1179" y="4391"/>
                  <a:pt x="822" y="5147"/>
                  <a:pt x="562" y="5937"/>
                </a:cubicBezTo>
                <a:cubicBezTo>
                  <a:pt x="493" y="6127"/>
                  <a:pt x="447" y="6323"/>
                  <a:pt x="389" y="6519"/>
                </a:cubicBezTo>
                <a:cubicBezTo>
                  <a:pt x="338" y="6694"/>
                  <a:pt x="475" y="6813"/>
                  <a:pt x="621" y="6813"/>
                </a:cubicBezTo>
                <a:cubicBezTo>
                  <a:pt x="624" y="6813"/>
                  <a:pt x="628" y="6813"/>
                  <a:pt x="631" y="6813"/>
                </a:cubicBezTo>
                <a:lnTo>
                  <a:pt x="631" y="6813"/>
                </a:lnTo>
                <a:cubicBezTo>
                  <a:pt x="625" y="6819"/>
                  <a:pt x="620" y="6819"/>
                  <a:pt x="608" y="6830"/>
                </a:cubicBezTo>
                <a:cubicBezTo>
                  <a:pt x="591" y="6842"/>
                  <a:pt x="568" y="6859"/>
                  <a:pt x="545" y="6876"/>
                </a:cubicBezTo>
                <a:cubicBezTo>
                  <a:pt x="424" y="6974"/>
                  <a:pt x="435" y="7182"/>
                  <a:pt x="522" y="7291"/>
                </a:cubicBezTo>
                <a:cubicBezTo>
                  <a:pt x="562" y="7332"/>
                  <a:pt x="602" y="7366"/>
                  <a:pt x="654" y="7389"/>
                </a:cubicBezTo>
                <a:cubicBezTo>
                  <a:pt x="625" y="7464"/>
                  <a:pt x="625" y="7534"/>
                  <a:pt x="654" y="7614"/>
                </a:cubicBezTo>
                <a:cubicBezTo>
                  <a:pt x="689" y="7695"/>
                  <a:pt x="770" y="7764"/>
                  <a:pt x="856" y="7793"/>
                </a:cubicBezTo>
                <a:cubicBezTo>
                  <a:pt x="827" y="7816"/>
                  <a:pt x="798" y="7845"/>
                  <a:pt x="770" y="7868"/>
                </a:cubicBezTo>
                <a:cubicBezTo>
                  <a:pt x="654" y="7966"/>
                  <a:pt x="654" y="8168"/>
                  <a:pt x="747" y="8283"/>
                </a:cubicBezTo>
                <a:cubicBezTo>
                  <a:pt x="810" y="8362"/>
                  <a:pt x="890" y="8402"/>
                  <a:pt x="980" y="8402"/>
                </a:cubicBezTo>
                <a:cubicBezTo>
                  <a:pt x="996" y="8402"/>
                  <a:pt x="1013" y="8401"/>
                  <a:pt x="1029" y="8399"/>
                </a:cubicBezTo>
                <a:lnTo>
                  <a:pt x="1029" y="8399"/>
                </a:lnTo>
                <a:cubicBezTo>
                  <a:pt x="1012" y="8485"/>
                  <a:pt x="1029" y="8577"/>
                  <a:pt x="1087" y="8652"/>
                </a:cubicBezTo>
                <a:cubicBezTo>
                  <a:pt x="1147" y="8733"/>
                  <a:pt x="1239" y="8770"/>
                  <a:pt x="1335" y="8770"/>
                </a:cubicBezTo>
                <a:cubicBezTo>
                  <a:pt x="1348" y="8770"/>
                  <a:pt x="1362" y="8769"/>
                  <a:pt x="1375" y="8768"/>
                </a:cubicBezTo>
                <a:lnTo>
                  <a:pt x="1375" y="8768"/>
                </a:lnTo>
                <a:cubicBezTo>
                  <a:pt x="1329" y="8854"/>
                  <a:pt x="1323" y="8964"/>
                  <a:pt x="1381" y="9056"/>
                </a:cubicBezTo>
                <a:cubicBezTo>
                  <a:pt x="1439" y="9152"/>
                  <a:pt x="1546" y="9210"/>
                  <a:pt x="1653" y="9210"/>
                </a:cubicBezTo>
                <a:cubicBezTo>
                  <a:pt x="1706" y="9210"/>
                  <a:pt x="1760" y="9196"/>
                  <a:pt x="1807" y="9165"/>
                </a:cubicBezTo>
                <a:cubicBezTo>
                  <a:pt x="1831" y="9148"/>
                  <a:pt x="1848" y="9137"/>
                  <a:pt x="1871" y="9125"/>
                </a:cubicBezTo>
                <a:cubicBezTo>
                  <a:pt x="1913" y="9151"/>
                  <a:pt x="1962" y="9166"/>
                  <a:pt x="2017" y="9166"/>
                </a:cubicBezTo>
                <a:cubicBezTo>
                  <a:pt x="2060" y="9166"/>
                  <a:pt x="2105" y="9157"/>
                  <a:pt x="2153" y="9137"/>
                </a:cubicBezTo>
                <a:cubicBezTo>
                  <a:pt x="2194" y="9113"/>
                  <a:pt x="2246" y="9090"/>
                  <a:pt x="2292" y="9067"/>
                </a:cubicBezTo>
                <a:cubicBezTo>
                  <a:pt x="2305" y="9073"/>
                  <a:pt x="2319" y="9075"/>
                  <a:pt x="2334" y="9075"/>
                </a:cubicBezTo>
                <a:cubicBezTo>
                  <a:pt x="2352" y="9075"/>
                  <a:pt x="2371" y="9071"/>
                  <a:pt x="2390" y="9062"/>
                </a:cubicBezTo>
                <a:cubicBezTo>
                  <a:pt x="2667" y="8917"/>
                  <a:pt x="2932" y="8773"/>
                  <a:pt x="3203" y="8623"/>
                </a:cubicBezTo>
                <a:lnTo>
                  <a:pt x="3203" y="8623"/>
                </a:lnTo>
                <a:cubicBezTo>
                  <a:pt x="3111" y="8716"/>
                  <a:pt x="3024" y="8808"/>
                  <a:pt x="2938" y="8906"/>
                </a:cubicBezTo>
                <a:cubicBezTo>
                  <a:pt x="2926" y="8917"/>
                  <a:pt x="2915" y="8923"/>
                  <a:pt x="2909" y="8941"/>
                </a:cubicBezTo>
                <a:lnTo>
                  <a:pt x="1807" y="9523"/>
                </a:lnTo>
                <a:cubicBezTo>
                  <a:pt x="1531" y="9661"/>
                  <a:pt x="1265" y="9805"/>
                  <a:pt x="994" y="9932"/>
                </a:cubicBezTo>
                <a:cubicBezTo>
                  <a:pt x="712" y="10076"/>
                  <a:pt x="406" y="10192"/>
                  <a:pt x="170" y="10405"/>
                </a:cubicBezTo>
                <a:cubicBezTo>
                  <a:pt x="1" y="10548"/>
                  <a:pt x="156" y="10792"/>
                  <a:pt x="343" y="10792"/>
                </a:cubicBezTo>
                <a:cubicBezTo>
                  <a:pt x="360" y="10792"/>
                  <a:pt x="377" y="10790"/>
                  <a:pt x="395" y="10786"/>
                </a:cubicBezTo>
                <a:cubicBezTo>
                  <a:pt x="683" y="10722"/>
                  <a:pt x="943" y="10561"/>
                  <a:pt x="1202" y="10434"/>
                </a:cubicBezTo>
                <a:cubicBezTo>
                  <a:pt x="1456" y="10301"/>
                  <a:pt x="1698" y="10180"/>
                  <a:pt x="1952" y="10048"/>
                </a:cubicBezTo>
                <a:cubicBezTo>
                  <a:pt x="2442" y="9800"/>
                  <a:pt x="2932" y="9540"/>
                  <a:pt x="3422" y="9269"/>
                </a:cubicBezTo>
                <a:cubicBezTo>
                  <a:pt x="3439" y="9303"/>
                  <a:pt x="3464" y="9327"/>
                  <a:pt x="3497" y="9327"/>
                </a:cubicBezTo>
                <a:cubicBezTo>
                  <a:pt x="3509" y="9327"/>
                  <a:pt x="3523" y="9323"/>
                  <a:pt x="3537" y="9315"/>
                </a:cubicBezTo>
                <a:cubicBezTo>
                  <a:pt x="3906" y="9085"/>
                  <a:pt x="4293" y="8889"/>
                  <a:pt x="4673" y="8687"/>
                </a:cubicBezTo>
                <a:cubicBezTo>
                  <a:pt x="5048" y="8485"/>
                  <a:pt x="5440" y="8306"/>
                  <a:pt x="5815" y="8099"/>
                </a:cubicBezTo>
                <a:cubicBezTo>
                  <a:pt x="6530" y="7695"/>
                  <a:pt x="7210" y="7240"/>
                  <a:pt x="7844" y="6726"/>
                </a:cubicBezTo>
                <a:cubicBezTo>
                  <a:pt x="7873" y="6703"/>
                  <a:pt x="7902" y="6675"/>
                  <a:pt x="7931" y="6657"/>
                </a:cubicBezTo>
                <a:cubicBezTo>
                  <a:pt x="8352" y="6380"/>
                  <a:pt x="8755" y="6098"/>
                  <a:pt x="9153" y="5798"/>
                </a:cubicBezTo>
                <a:cubicBezTo>
                  <a:pt x="9937" y="5187"/>
                  <a:pt x="10716" y="4495"/>
                  <a:pt x="11200" y="3607"/>
                </a:cubicBezTo>
                <a:cubicBezTo>
                  <a:pt x="11471" y="3088"/>
                  <a:pt x="11690" y="2483"/>
                  <a:pt x="11621" y="1889"/>
                </a:cubicBezTo>
                <a:cubicBezTo>
                  <a:pt x="11615" y="1802"/>
                  <a:pt x="11592" y="1716"/>
                  <a:pt x="11575" y="1629"/>
                </a:cubicBezTo>
                <a:cubicBezTo>
                  <a:pt x="11563" y="1341"/>
                  <a:pt x="11500" y="1053"/>
                  <a:pt x="11344" y="793"/>
                </a:cubicBezTo>
                <a:cubicBezTo>
                  <a:pt x="11125" y="430"/>
                  <a:pt x="10768" y="182"/>
                  <a:pt x="10364" y="73"/>
                </a:cubicBezTo>
                <a:cubicBezTo>
                  <a:pt x="10176" y="21"/>
                  <a:pt x="9983" y="0"/>
                  <a:pt x="979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" name="Google Shape;16;p2"/>
          <p:cNvGrpSpPr/>
          <p:nvPr/>
        </p:nvGrpSpPr>
        <p:grpSpPr>
          <a:xfrm>
            <a:off x="-637885" y="-610591"/>
            <a:ext cx="2542280" cy="3132403"/>
            <a:chOff x="-478414" y="-457943"/>
            <a:chExt cx="1906710" cy="2349302"/>
          </a:xfrm>
        </p:grpSpPr>
        <p:sp>
          <p:nvSpPr>
            <p:cNvPr id="17" name="Google Shape;17;p2"/>
            <p:cNvSpPr/>
            <p:nvPr/>
          </p:nvSpPr>
          <p:spPr>
            <a:xfrm rot="943235">
              <a:off x="-208696" y="-308654"/>
              <a:ext cx="1385084" cy="2050724"/>
            </a:xfrm>
            <a:custGeom>
              <a:avLst/>
              <a:gdLst/>
              <a:ahLst/>
              <a:cxnLst/>
              <a:rect l="l" t="t" r="r" b="b"/>
              <a:pathLst>
                <a:path w="20989" h="31071" extrusionOk="0">
                  <a:moveTo>
                    <a:pt x="10396" y="0"/>
                  </a:moveTo>
                  <a:cubicBezTo>
                    <a:pt x="5873" y="0"/>
                    <a:pt x="1190" y="3396"/>
                    <a:pt x="243" y="7887"/>
                  </a:cubicBezTo>
                  <a:cubicBezTo>
                    <a:pt x="0" y="10326"/>
                    <a:pt x="364" y="12390"/>
                    <a:pt x="906" y="14754"/>
                  </a:cubicBezTo>
                  <a:cubicBezTo>
                    <a:pt x="1511" y="17418"/>
                    <a:pt x="767" y="19828"/>
                    <a:pt x="836" y="22406"/>
                  </a:cubicBezTo>
                  <a:cubicBezTo>
                    <a:pt x="1056" y="25219"/>
                    <a:pt x="3091" y="29002"/>
                    <a:pt x="5144" y="30899"/>
                  </a:cubicBezTo>
                  <a:cubicBezTo>
                    <a:pt x="5543" y="31016"/>
                    <a:pt x="5983" y="31071"/>
                    <a:pt x="6449" y="31071"/>
                  </a:cubicBezTo>
                  <a:cubicBezTo>
                    <a:pt x="9282" y="31071"/>
                    <a:pt x="13048" y="29046"/>
                    <a:pt x="14098" y="26719"/>
                  </a:cubicBezTo>
                  <a:cubicBezTo>
                    <a:pt x="15153" y="24551"/>
                    <a:pt x="12472" y="22394"/>
                    <a:pt x="10696" y="21702"/>
                  </a:cubicBezTo>
                  <a:lnTo>
                    <a:pt x="10696" y="21702"/>
                  </a:lnTo>
                  <a:cubicBezTo>
                    <a:pt x="11120" y="21719"/>
                    <a:pt x="11544" y="21732"/>
                    <a:pt x="11966" y="21732"/>
                  </a:cubicBezTo>
                  <a:cubicBezTo>
                    <a:pt x="13299" y="21732"/>
                    <a:pt x="14613" y="21603"/>
                    <a:pt x="15856" y="21051"/>
                  </a:cubicBezTo>
                  <a:cubicBezTo>
                    <a:pt x="18659" y="20232"/>
                    <a:pt x="20988" y="17447"/>
                    <a:pt x="18711" y="14778"/>
                  </a:cubicBezTo>
                  <a:cubicBezTo>
                    <a:pt x="17990" y="13988"/>
                    <a:pt x="16733" y="13769"/>
                    <a:pt x="15776" y="13417"/>
                  </a:cubicBezTo>
                  <a:cubicBezTo>
                    <a:pt x="15176" y="13157"/>
                    <a:pt x="14473" y="13007"/>
                    <a:pt x="13885" y="12794"/>
                  </a:cubicBezTo>
                  <a:cubicBezTo>
                    <a:pt x="18486" y="9502"/>
                    <a:pt x="20654" y="6359"/>
                    <a:pt x="15632" y="1891"/>
                  </a:cubicBezTo>
                  <a:cubicBezTo>
                    <a:pt x="14095" y="577"/>
                    <a:pt x="12259" y="0"/>
                    <a:pt x="10396" y="0"/>
                  </a:cubicBezTo>
                  <a:close/>
                </a:path>
              </a:pathLst>
            </a:custGeom>
            <a:solidFill>
              <a:schemeClr val="accent3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 rot="943235">
              <a:off x="-226505" y="-308654"/>
              <a:ext cx="1385084" cy="2050724"/>
            </a:xfrm>
            <a:custGeom>
              <a:avLst/>
              <a:gdLst/>
              <a:ahLst/>
              <a:cxnLst/>
              <a:rect l="l" t="t" r="r" b="b"/>
              <a:pathLst>
                <a:path w="20989" h="31071" extrusionOk="0">
                  <a:moveTo>
                    <a:pt x="10396" y="0"/>
                  </a:moveTo>
                  <a:cubicBezTo>
                    <a:pt x="5873" y="0"/>
                    <a:pt x="1190" y="3396"/>
                    <a:pt x="243" y="7887"/>
                  </a:cubicBezTo>
                  <a:cubicBezTo>
                    <a:pt x="0" y="10326"/>
                    <a:pt x="364" y="12390"/>
                    <a:pt x="906" y="14754"/>
                  </a:cubicBezTo>
                  <a:cubicBezTo>
                    <a:pt x="1511" y="17418"/>
                    <a:pt x="767" y="19828"/>
                    <a:pt x="836" y="22406"/>
                  </a:cubicBezTo>
                  <a:cubicBezTo>
                    <a:pt x="1056" y="25219"/>
                    <a:pt x="3091" y="29002"/>
                    <a:pt x="5144" y="30899"/>
                  </a:cubicBezTo>
                  <a:cubicBezTo>
                    <a:pt x="5543" y="31016"/>
                    <a:pt x="5983" y="31071"/>
                    <a:pt x="6449" y="31071"/>
                  </a:cubicBezTo>
                  <a:cubicBezTo>
                    <a:pt x="9282" y="31071"/>
                    <a:pt x="13048" y="29046"/>
                    <a:pt x="14098" y="26719"/>
                  </a:cubicBezTo>
                  <a:cubicBezTo>
                    <a:pt x="15153" y="24551"/>
                    <a:pt x="12472" y="22394"/>
                    <a:pt x="10696" y="21702"/>
                  </a:cubicBezTo>
                  <a:lnTo>
                    <a:pt x="10696" y="21702"/>
                  </a:lnTo>
                  <a:cubicBezTo>
                    <a:pt x="11120" y="21719"/>
                    <a:pt x="11544" y="21732"/>
                    <a:pt x="11966" y="21732"/>
                  </a:cubicBezTo>
                  <a:cubicBezTo>
                    <a:pt x="13299" y="21732"/>
                    <a:pt x="14613" y="21603"/>
                    <a:pt x="15856" y="21051"/>
                  </a:cubicBezTo>
                  <a:cubicBezTo>
                    <a:pt x="18659" y="20232"/>
                    <a:pt x="20988" y="17447"/>
                    <a:pt x="18711" y="14778"/>
                  </a:cubicBezTo>
                  <a:cubicBezTo>
                    <a:pt x="17990" y="13988"/>
                    <a:pt x="16733" y="13769"/>
                    <a:pt x="15776" y="13417"/>
                  </a:cubicBezTo>
                  <a:cubicBezTo>
                    <a:pt x="15176" y="13157"/>
                    <a:pt x="14473" y="13007"/>
                    <a:pt x="13885" y="12794"/>
                  </a:cubicBezTo>
                  <a:cubicBezTo>
                    <a:pt x="18486" y="9502"/>
                    <a:pt x="20654" y="6359"/>
                    <a:pt x="15632" y="1891"/>
                  </a:cubicBezTo>
                  <a:cubicBezTo>
                    <a:pt x="14095" y="577"/>
                    <a:pt x="12259" y="0"/>
                    <a:pt x="103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" name="Google Shape;19;p2"/>
          <p:cNvSpPr/>
          <p:nvPr/>
        </p:nvSpPr>
        <p:spPr>
          <a:xfrm rot="5400000">
            <a:off x="1361052" y="382998"/>
            <a:ext cx="564571" cy="672668"/>
          </a:xfrm>
          <a:custGeom>
            <a:avLst/>
            <a:gdLst/>
            <a:ahLst/>
            <a:cxnLst/>
            <a:rect l="l" t="t" r="r" b="b"/>
            <a:pathLst>
              <a:path w="4130" h="4921" extrusionOk="0">
                <a:moveTo>
                  <a:pt x="3103" y="1"/>
                </a:moveTo>
                <a:cubicBezTo>
                  <a:pt x="2999" y="1"/>
                  <a:pt x="2908" y="9"/>
                  <a:pt x="2797" y="60"/>
                </a:cubicBezTo>
                <a:cubicBezTo>
                  <a:pt x="2584" y="153"/>
                  <a:pt x="2180" y="354"/>
                  <a:pt x="2094" y="579"/>
                </a:cubicBezTo>
                <a:cubicBezTo>
                  <a:pt x="2013" y="787"/>
                  <a:pt x="2036" y="1041"/>
                  <a:pt x="2042" y="1260"/>
                </a:cubicBezTo>
                <a:cubicBezTo>
                  <a:pt x="2042" y="1306"/>
                  <a:pt x="2030" y="1381"/>
                  <a:pt x="2053" y="1421"/>
                </a:cubicBezTo>
                <a:cubicBezTo>
                  <a:pt x="2094" y="1479"/>
                  <a:pt x="2140" y="1467"/>
                  <a:pt x="2163" y="1513"/>
                </a:cubicBezTo>
                <a:cubicBezTo>
                  <a:pt x="2042" y="1554"/>
                  <a:pt x="1921" y="1525"/>
                  <a:pt x="1788" y="1565"/>
                </a:cubicBezTo>
                <a:cubicBezTo>
                  <a:pt x="1494" y="1657"/>
                  <a:pt x="1298" y="1813"/>
                  <a:pt x="1125" y="2055"/>
                </a:cubicBezTo>
                <a:cubicBezTo>
                  <a:pt x="993" y="2257"/>
                  <a:pt x="866" y="2493"/>
                  <a:pt x="1010" y="2718"/>
                </a:cubicBezTo>
                <a:cubicBezTo>
                  <a:pt x="1085" y="2828"/>
                  <a:pt x="1223" y="2891"/>
                  <a:pt x="1298" y="2972"/>
                </a:cubicBezTo>
                <a:cubicBezTo>
                  <a:pt x="1253" y="2956"/>
                  <a:pt x="1209" y="2948"/>
                  <a:pt x="1167" y="2948"/>
                </a:cubicBezTo>
                <a:cubicBezTo>
                  <a:pt x="892" y="2948"/>
                  <a:pt x="663" y="3253"/>
                  <a:pt x="474" y="3428"/>
                </a:cubicBezTo>
                <a:cubicBezTo>
                  <a:pt x="278" y="3601"/>
                  <a:pt x="168" y="3779"/>
                  <a:pt x="87" y="4021"/>
                </a:cubicBezTo>
                <a:cubicBezTo>
                  <a:pt x="58" y="4108"/>
                  <a:pt x="1" y="4252"/>
                  <a:pt x="24" y="4350"/>
                </a:cubicBezTo>
                <a:cubicBezTo>
                  <a:pt x="35" y="4419"/>
                  <a:pt x="128" y="4500"/>
                  <a:pt x="168" y="4558"/>
                </a:cubicBezTo>
                <a:cubicBezTo>
                  <a:pt x="306" y="4736"/>
                  <a:pt x="353" y="4823"/>
                  <a:pt x="606" y="4869"/>
                </a:cubicBezTo>
                <a:cubicBezTo>
                  <a:pt x="751" y="4893"/>
                  <a:pt x="902" y="4920"/>
                  <a:pt x="1049" y="4920"/>
                </a:cubicBezTo>
                <a:cubicBezTo>
                  <a:pt x="1184" y="4920"/>
                  <a:pt x="1315" y="4898"/>
                  <a:pt x="1436" y="4829"/>
                </a:cubicBezTo>
                <a:cubicBezTo>
                  <a:pt x="1898" y="4563"/>
                  <a:pt x="1558" y="4235"/>
                  <a:pt x="1396" y="3895"/>
                </a:cubicBezTo>
                <a:cubicBezTo>
                  <a:pt x="1494" y="3895"/>
                  <a:pt x="1633" y="3981"/>
                  <a:pt x="1731" y="4004"/>
                </a:cubicBezTo>
                <a:cubicBezTo>
                  <a:pt x="1770" y="4012"/>
                  <a:pt x="1809" y="4016"/>
                  <a:pt x="1848" y="4016"/>
                </a:cubicBezTo>
                <a:cubicBezTo>
                  <a:pt x="2119" y="4016"/>
                  <a:pt x="2365" y="3833"/>
                  <a:pt x="2532" y="3641"/>
                </a:cubicBezTo>
                <a:cubicBezTo>
                  <a:pt x="2624" y="3531"/>
                  <a:pt x="2734" y="3404"/>
                  <a:pt x="2728" y="3260"/>
                </a:cubicBezTo>
                <a:cubicBezTo>
                  <a:pt x="2728" y="3110"/>
                  <a:pt x="2595" y="3007"/>
                  <a:pt x="2526" y="2886"/>
                </a:cubicBezTo>
                <a:cubicBezTo>
                  <a:pt x="2446" y="2753"/>
                  <a:pt x="2417" y="2597"/>
                  <a:pt x="2296" y="2488"/>
                </a:cubicBezTo>
                <a:cubicBezTo>
                  <a:pt x="2244" y="2447"/>
                  <a:pt x="2169" y="2436"/>
                  <a:pt x="2163" y="2378"/>
                </a:cubicBezTo>
                <a:lnTo>
                  <a:pt x="2163" y="2378"/>
                </a:lnTo>
                <a:cubicBezTo>
                  <a:pt x="2295" y="2413"/>
                  <a:pt x="2435" y="2441"/>
                  <a:pt x="2572" y="2441"/>
                </a:cubicBezTo>
                <a:cubicBezTo>
                  <a:pt x="2770" y="2441"/>
                  <a:pt x="2962" y="2383"/>
                  <a:pt x="3109" y="2205"/>
                </a:cubicBezTo>
                <a:cubicBezTo>
                  <a:pt x="3362" y="1900"/>
                  <a:pt x="3316" y="1369"/>
                  <a:pt x="2970" y="1121"/>
                </a:cubicBezTo>
                <a:cubicBezTo>
                  <a:pt x="3132" y="1121"/>
                  <a:pt x="3230" y="1196"/>
                  <a:pt x="3374" y="1225"/>
                </a:cubicBezTo>
                <a:cubicBezTo>
                  <a:pt x="3430" y="1238"/>
                  <a:pt x="3485" y="1245"/>
                  <a:pt x="3537" y="1245"/>
                </a:cubicBezTo>
                <a:cubicBezTo>
                  <a:pt x="3783" y="1245"/>
                  <a:pt x="3984" y="1106"/>
                  <a:pt x="4060" y="873"/>
                </a:cubicBezTo>
                <a:cubicBezTo>
                  <a:pt x="4129" y="671"/>
                  <a:pt x="4129" y="302"/>
                  <a:pt x="3922" y="153"/>
                </a:cubicBezTo>
                <a:cubicBezTo>
                  <a:pt x="3841" y="95"/>
                  <a:pt x="3714" y="95"/>
                  <a:pt x="3622" y="72"/>
                </a:cubicBezTo>
                <a:cubicBezTo>
                  <a:pt x="3420" y="49"/>
                  <a:pt x="3310" y="3"/>
                  <a:pt x="3258" y="3"/>
                </a:cubicBezTo>
                <a:cubicBezTo>
                  <a:pt x="3202" y="3"/>
                  <a:pt x="3151" y="1"/>
                  <a:pt x="310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" name="Google Shape;20;p2"/>
          <p:cNvGrpSpPr/>
          <p:nvPr/>
        </p:nvGrpSpPr>
        <p:grpSpPr>
          <a:xfrm>
            <a:off x="8056491" y="-13"/>
            <a:ext cx="1253408" cy="937883"/>
            <a:chOff x="4516350" y="187790"/>
            <a:chExt cx="940056" cy="703412"/>
          </a:xfrm>
        </p:grpSpPr>
        <p:sp>
          <p:nvSpPr>
            <p:cNvPr id="21" name="Google Shape;21;p2"/>
            <p:cNvSpPr/>
            <p:nvPr/>
          </p:nvSpPr>
          <p:spPr>
            <a:xfrm>
              <a:off x="4757437" y="564350"/>
              <a:ext cx="412297" cy="326852"/>
            </a:xfrm>
            <a:custGeom>
              <a:avLst/>
              <a:gdLst/>
              <a:ahLst/>
              <a:cxnLst/>
              <a:rect l="l" t="t" r="r" b="b"/>
              <a:pathLst>
                <a:path w="2596" h="2058" extrusionOk="0">
                  <a:moveTo>
                    <a:pt x="1555" y="0"/>
                  </a:moveTo>
                  <a:cubicBezTo>
                    <a:pt x="1480" y="0"/>
                    <a:pt x="1400" y="10"/>
                    <a:pt x="1315" y="29"/>
                  </a:cubicBezTo>
                  <a:cubicBezTo>
                    <a:pt x="520" y="220"/>
                    <a:pt x="462" y="958"/>
                    <a:pt x="174" y="1586"/>
                  </a:cubicBezTo>
                  <a:cubicBezTo>
                    <a:pt x="122" y="1702"/>
                    <a:pt x="47" y="1840"/>
                    <a:pt x="1" y="1949"/>
                  </a:cubicBezTo>
                  <a:cubicBezTo>
                    <a:pt x="301" y="2011"/>
                    <a:pt x="598" y="2034"/>
                    <a:pt x="901" y="2034"/>
                  </a:cubicBezTo>
                  <a:cubicBezTo>
                    <a:pt x="1053" y="2034"/>
                    <a:pt x="1206" y="2028"/>
                    <a:pt x="1362" y="2019"/>
                  </a:cubicBezTo>
                  <a:cubicBezTo>
                    <a:pt x="1413" y="2019"/>
                    <a:pt x="1460" y="2013"/>
                    <a:pt x="1511" y="2013"/>
                  </a:cubicBezTo>
                  <a:cubicBezTo>
                    <a:pt x="1788" y="2013"/>
                    <a:pt x="2047" y="2057"/>
                    <a:pt x="2319" y="2057"/>
                  </a:cubicBezTo>
                  <a:cubicBezTo>
                    <a:pt x="2387" y="2057"/>
                    <a:pt x="2456" y="2054"/>
                    <a:pt x="2526" y="2047"/>
                  </a:cubicBezTo>
                  <a:cubicBezTo>
                    <a:pt x="2515" y="2047"/>
                    <a:pt x="2595" y="1557"/>
                    <a:pt x="2595" y="1500"/>
                  </a:cubicBezTo>
                  <a:cubicBezTo>
                    <a:pt x="2578" y="1275"/>
                    <a:pt x="2509" y="1062"/>
                    <a:pt x="2451" y="854"/>
                  </a:cubicBezTo>
                  <a:cubicBezTo>
                    <a:pt x="2327" y="371"/>
                    <a:pt x="2031" y="0"/>
                    <a:pt x="15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516350" y="187790"/>
              <a:ext cx="940056" cy="690073"/>
            </a:xfrm>
            <a:custGeom>
              <a:avLst/>
              <a:gdLst/>
              <a:ahLst/>
              <a:cxnLst/>
              <a:rect l="l" t="t" r="r" b="b"/>
              <a:pathLst>
                <a:path w="5919" h="4345" extrusionOk="0">
                  <a:moveTo>
                    <a:pt x="3151" y="0"/>
                  </a:moveTo>
                  <a:cubicBezTo>
                    <a:pt x="2315" y="0"/>
                    <a:pt x="1695" y="525"/>
                    <a:pt x="1259" y="1195"/>
                  </a:cubicBezTo>
                  <a:cubicBezTo>
                    <a:pt x="1017" y="1553"/>
                    <a:pt x="862" y="1933"/>
                    <a:pt x="729" y="2337"/>
                  </a:cubicBezTo>
                  <a:cubicBezTo>
                    <a:pt x="625" y="2683"/>
                    <a:pt x="527" y="3029"/>
                    <a:pt x="441" y="3375"/>
                  </a:cubicBezTo>
                  <a:cubicBezTo>
                    <a:pt x="337" y="3788"/>
                    <a:pt x="0" y="4303"/>
                    <a:pt x="620" y="4303"/>
                  </a:cubicBezTo>
                  <a:cubicBezTo>
                    <a:pt x="624" y="4303"/>
                    <a:pt x="627" y="4303"/>
                    <a:pt x="631" y="4303"/>
                  </a:cubicBezTo>
                  <a:cubicBezTo>
                    <a:pt x="725" y="4303"/>
                    <a:pt x="953" y="4345"/>
                    <a:pt x="1111" y="4345"/>
                  </a:cubicBezTo>
                  <a:cubicBezTo>
                    <a:pt x="1166" y="4345"/>
                    <a:pt x="1212" y="4340"/>
                    <a:pt x="1242" y="4326"/>
                  </a:cubicBezTo>
                  <a:cubicBezTo>
                    <a:pt x="1415" y="4245"/>
                    <a:pt x="1467" y="3871"/>
                    <a:pt x="1536" y="3698"/>
                  </a:cubicBezTo>
                  <a:cubicBezTo>
                    <a:pt x="1680" y="3340"/>
                    <a:pt x="1761" y="2948"/>
                    <a:pt x="1969" y="2608"/>
                  </a:cubicBezTo>
                  <a:cubicBezTo>
                    <a:pt x="2199" y="2228"/>
                    <a:pt x="2574" y="1988"/>
                    <a:pt x="2941" y="1988"/>
                  </a:cubicBezTo>
                  <a:cubicBezTo>
                    <a:pt x="3208" y="1988"/>
                    <a:pt x="3470" y="2115"/>
                    <a:pt x="3669" y="2406"/>
                  </a:cubicBezTo>
                  <a:cubicBezTo>
                    <a:pt x="4044" y="2960"/>
                    <a:pt x="4096" y="3692"/>
                    <a:pt x="4235" y="4326"/>
                  </a:cubicBezTo>
                  <a:cubicBezTo>
                    <a:pt x="4314" y="4315"/>
                    <a:pt x="4394" y="4311"/>
                    <a:pt x="4475" y="4311"/>
                  </a:cubicBezTo>
                  <a:cubicBezTo>
                    <a:pt x="4690" y="4311"/>
                    <a:pt x="4911" y="4340"/>
                    <a:pt x="5130" y="4340"/>
                  </a:cubicBezTo>
                  <a:cubicBezTo>
                    <a:pt x="5376" y="4340"/>
                    <a:pt x="5618" y="4303"/>
                    <a:pt x="5843" y="4147"/>
                  </a:cubicBezTo>
                  <a:cubicBezTo>
                    <a:pt x="5918" y="2891"/>
                    <a:pt x="5762" y="1639"/>
                    <a:pt x="4736" y="792"/>
                  </a:cubicBezTo>
                  <a:cubicBezTo>
                    <a:pt x="4315" y="440"/>
                    <a:pt x="3808" y="25"/>
                    <a:pt x="3231" y="2"/>
                  </a:cubicBezTo>
                  <a:cubicBezTo>
                    <a:pt x="3204" y="1"/>
                    <a:pt x="3178" y="0"/>
                    <a:pt x="3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795077" y="592938"/>
              <a:ext cx="356392" cy="264594"/>
            </a:xfrm>
            <a:custGeom>
              <a:avLst/>
              <a:gdLst/>
              <a:ahLst/>
              <a:cxnLst/>
              <a:rect l="l" t="t" r="r" b="b"/>
              <a:pathLst>
                <a:path w="2244" h="1666" extrusionOk="0">
                  <a:moveTo>
                    <a:pt x="1323" y="1"/>
                  </a:moveTo>
                  <a:cubicBezTo>
                    <a:pt x="1033" y="1"/>
                    <a:pt x="778" y="143"/>
                    <a:pt x="588" y="363"/>
                  </a:cubicBezTo>
                  <a:cubicBezTo>
                    <a:pt x="317" y="691"/>
                    <a:pt x="179" y="1147"/>
                    <a:pt x="0" y="1556"/>
                  </a:cubicBezTo>
                  <a:cubicBezTo>
                    <a:pt x="750" y="1602"/>
                    <a:pt x="1494" y="1643"/>
                    <a:pt x="2243" y="1666"/>
                  </a:cubicBezTo>
                  <a:cubicBezTo>
                    <a:pt x="2243" y="1325"/>
                    <a:pt x="2220" y="968"/>
                    <a:pt x="2099" y="622"/>
                  </a:cubicBezTo>
                  <a:cubicBezTo>
                    <a:pt x="1984" y="299"/>
                    <a:pt x="1770" y="57"/>
                    <a:pt x="1459" y="11"/>
                  </a:cubicBezTo>
                  <a:cubicBezTo>
                    <a:pt x="1413" y="4"/>
                    <a:pt x="1368" y="1"/>
                    <a:pt x="1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603700" y="218760"/>
              <a:ext cx="833487" cy="645762"/>
            </a:xfrm>
            <a:custGeom>
              <a:avLst/>
              <a:gdLst/>
              <a:ahLst/>
              <a:cxnLst/>
              <a:rect l="l" t="t" r="r" b="b"/>
              <a:pathLst>
                <a:path w="5248" h="4066" extrusionOk="0">
                  <a:moveTo>
                    <a:pt x="2634" y="0"/>
                  </a:moveTo>
                  <a:cubicBezTo>
                    <a:pt x="2534" y="0"/>
                    <a:pt x="2435" y="12"/>
                    <a:pt x="2335" y="37"/>
                  </a:cubicBezTo>
                  <a:cubicBezTo>
                    <a:pt x="2076" y="101"/>
                    <a:pt x="1839" y="239"/>
                    <a:pt x="1632" y="406"/>
                  </a:cubicBezTo>
                  <a:cubicBezTo>
                    <a:pt x="1148" y="856"/>
                    <a:pt x="750" y="1433"/>
                    <a:pt x="433" y="2056"/>
                  </a:cubicBezTo>
                  <a:cubicBezTo>
                    <a:pt x="433" y="2061"/>
                    <a:pt x="427" y="2061"/>
                    <a:pt x="427" y="2067"/>
                  </a:cubicBezTo>
                  <a:cubicBezTo>
                    <a:pt x="317" y="2407"/>
                    <a:pt x="231" y="2753"/>
                    <a:pt x="150" y="3105"/>
                  </a:cubicBezTo>
                  <a:cubicBezTo>
                    <a:pt x="92" y="3359"/>
                    <a:pt x="46" y="3618"/>
                    <a:pt x="0" y="3878"/>
                  </a:cubicBezTo>
                  <a:cubicBezTo>
                    <a:pt x="225" y="3883"/>
                    <a:pt x="450" y="3895"/>
                    <a:pt x="669" y="3906"/>
                  </a:cubicBezTo>
                  <a:cubicBezTo>
                    <a:pt x="807" y="3359"/>
                    <a:pt x="975" y="2817"/>
                    <a:pt x="1240" y="2367"/>
                  </a:cubicBezTo>
                  <a:cubicBezTo>
                    <a:pt x="1501" y="1914"/>
                    <a:pt x="1887" y="1544"/>
                    <a:pt x="2411" y="1544"/>
                  </a:cubicBezTo>
                  <a:cubicBezTo>
                    <a:pt x="2441" y="1544"/>
                    <a:pt x="2471" y="1546"/>
                    <a:pt x="2503" y="1548"/>
                  </a:cubicBezTo>
                  <a:cubicBezTo>
                    <a:pt x="3656" y="1646"/>
                    <a:pt x="3852" y="2949"/>
                    <a:pt x="3996" y="4062"/>
                  </a:cubicBezTo>
                  <a:cubicBezTo>
                    <a:pt x="4089" y="4065"/>
                    <a:pt x="4183" y="4066"/>
                    <a:pt x="4277" y="4066"/>
                  </a:cubicBezTo>
                  <a:cubicBezTo>
                    <a:pt x="4600" y="4066"/>
                    <a:pt x="4926" y="4052"/>
                    <a:pt x="5247" y="4039"/>
                  </a:cubicBezTo>
                  <a:cubicBezTo>
                    <a:pt x="5218" y="3266"/>
                    <a:pt x="5051" y="2488"/>
                    <a:pt x="4734" y="1779"/>
                  </a:cubicBezTo>
                  <a:cubicBezTo>
                    <a:pt x="4434" y="1116"/>
                    <a:pt x="3973" y="505"/>
                    <a:pt x="3362" y="193"/>
                  </a:cubicBezTo>
                  <a:cubicBezTo>
                    <a:pt x="3121" y="71"/>
                    <a:pt x="2877" y="0"/>
                    <a:pt x="2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" name="Google Shape;25;p2"/>
          <p:cNvGrpSpPr/>
          <p:nvPr/>
        </p:nvGrpSpPr>
        <p:grpSpPr>
          <a:xfrm>
            <a:off x="10162446" y="3248090"/>
            <a:ext cx="2777329" cy="2437617"/>
            <a:chOff x="1663150" y="3525050"/>
            <a:chExt cx="2296579" cy="2015670"/>
          </a:xfrm>
        </p:grpSpPr>
        <p:sp>
          <p:nvSpPr>
            <p:cNvPr id="26" name="Google Shape;26;p2"/>
            <p:cNvSpPr/>
            <p:nvPr/>
          </p:nvSpPr>
          <p:spPr>
            <a:xfrm>
              <a:off x="1663150" y="3525050"/>
              <a:ext cx="2296579" cy="2015670"/>
            </a:xfrm>
            <a:custGeom>
              <a:avLst/>
              <a:gdLst/>
              <a:ahLst/>
              <a:cxnLst/>
              <a:rect l="l" t="t" r="r" b="b"/>
              <a:pathLst>
                <a:path w="13228" h="11610" extrusionOk="0">
                  <a:moveTo>
                    <a:pt x="11763" y="5798"/>
                  </a:moveTo>
                  <a:cubicBezTo>
                    <a:pt x="11763" y="5798"/>
                    <a:pt x="11762" y="5798"/>
                    <a:pt x="11762" y="5798"/>
                  </a:cubicBezTo>
                  <a:lnTo>
                    <a:pt x="11762" y="5798"/>
                  </a:lnTo>
                  <a:cubicBezTo>
                    <a:pt x="11762" y="5798"/>
                    <a:pt x="11763" y="5798"/>
                    <a:pt x="11763" y="5798"/>
                  </a:cubicBezTo>
                  <a:close/>
                  <a:moveTo>
                    <a:pt x="4791" y="0"/>
                  </a:moveTo>
                  <a:cubicBezTo>
                    <a:pt x="4645" y="0"/>
                    <a:pt x="4500" y="121"/>
                    <a:pt x="4458" y="257"/>
                  </a:cubicBezTo>
                  <a:cubicBezTo>
                    <a:pt x="4411" y="436"/>
                    <a:pt x="4383" y="620"/>
                    <a:pt x="4325" y="810"/>
                  </a:cubicBezTo>
                  <a:cubicBezTo>
                    <a:pt x="4250" y="1041"/>
                    <a:pt x="4198" y="1277"/>
                    <a:pt x="4158" y="1525"/>
                  </a:cubicBezTo>
                  <a:lnTo>
                    <a:pt x="4094" y="1912"/>
                  </a:lnTo>
                  <a:cubicBezTo>
                    <a:pt x="3875" y="1768"/>
                    <a:pt x="3720" y="1508"/>
                    <a:pt x="3535" y="1324"/>
                  </a:cubicBezTo>
                  <a:cubicBezTo>
                    <a:pt x="3385" y="1162"/>
                    <a:pt x="3039" y="603"/>
                    <a:pt x="2832" y="586"/>
                  </a:cubicBezTo>
                  <a:lnTo>
                    <a:pt x="2832" y="586"/>
                  </a:lnTo>
                  <a:cubicBezTo>
                    <a:pt x="2803" y="1128"/>
                    <a:pt x="2895" y="1646"/>
                    <a:pt x="2918" y="2188"/>
                  </a:cubicBezTo>
                  <a:cubicBezTo>
                    <a:pt x="2924" y="2315"/>
                    <a:pt x="2883" y="2511"/>
                    <a:pt x="3005" y="2592"/>
                  </a:cubicBezTo>
                  <a:cubicBezTo>
                    <a:pt x="2793" y="2523"/>
                    <a:pt x="1938" y="1617"/>
                    <a:pt x="1628" y="1617"/>
                  </a:cubicBezTo>
                  <a:cubicBezTo>
                    <a:pt x="1599" y="1617"/>
                    <a:pt x="1576" y="1624"/>
                    <a:pt x="1557" y="1641"/>
                  </a:cubicBezTo>
                  <a:cubicBezTo>
                    <a:pt x="1500" y="2183"/>
                    <a:pt x="1909" y="2794"/>
                    <a:pt x="2053" y="3313"/>
                  </a:cubicBezTo>
                  <a:cubicBezTo>
                    <a:pt x="1903" y="3290"/>
                    <a:pt x="1748" y="3088"/>
                    <a:pt x="1627" y="2990"/>
                  </a:cubicBezTo>
                  <a:cubicBezTo>
                    <a:pt x="1367" y="2759"/>
                    <a:pt x="1067" y="2586"/>
                    <a:pt x="733" y="2500"/>
                  </a:cubicBezTo>
                  <a:cubicBezTo>
                    <a:pt x="605" y="2469"/>
                    <a:pt x="471" y="2456"/>
                    <a:pt x="335" y="2456"/>
                  </a:cubicBezTo>
                  <a:cubicBezTo>
                    <a:pt x="245" y="2456"/>
                    <a:pt x="154" y="2462"/>
                    <a:pt x="64" y="2471"/>
                  </a:cubicBezTo>
                  <a:cubicBezTo>
                    <a:pt x="1" y="3146"/>
                    <a:pt x="566" y="3872"/>
                    <a:pt x="952" y="4379"/>
                  </a:cubicBezTo>
                  <a:cubicBezTo>
                    <a:pt x="1085" y="4564"/>
                    <a:pt x="1200" y="4789"/>
                    <a:pt x="1367" y="4950"/>
                  </a:cubicBezTo>
                  <a:cubicBezTo>
                    <a:pt x="1413" y="4991"/>
                    <a:pt x="1471" y="5019"/>
                    <a:pt x="1517" y="5066"/>
                  </a:cubicBezTo>
                  <a:cubicBezTo>
                    <a:pt x="1650" y="5169"/>
                    <a:pt x="1713" y="5337"/>
                    <a:pt x="1794" y="5481"/>
                  </a:cubicBezTo>
                  <a:cubicBezTo>
                    <a:pt x="1805" y="5510"/>
                    <a:pt x="1823" y="5533"/>
                    <a:pt x="1828" y="5556"/>
                  </a:cubicBezTo>
                  <a:cubicBezTo>
                    <a:pt x="1851" y="5590"/>
                    <a:pt x="1874" y="5625"/>
                    <a:pt x="1892" y="5665"/>
                  </a:cubicBezTo>
                  <a:lnTo>
                    <a:pt x="1650" y="5665"/>
                  </a:lnTo>
                  <a:cubicBezTo>
                    <a:pt x="1565" y="5665"/>
                    <a:pt x="1470" y="5655"/>
                    <a:pt x="1377" y="5655"/>
                  </a:cubicBezTo>
                  <a:cubicBezTo>
                    <a:pt x="1312" y="5655"/>
                    <a:pt x="1248" y="5660"/>
                    <a:pt x="1188" y="5677"/>
                  </a:cubicBezTo>
                  <a:cubicBezTo>
                    <a:pt x="1165" y="5798"/>
                    <a:pt x="1183" y="5971"/>
                    <a:pt x="1183" y="6092"/>
                  </a:cubicBezTo>
                  <a:cubicBezTo>
                    <a:pt x="1188" y="6265"/>
                    <a:pt x="1217" y="6432"/>
                    <a:pt x="1223" y="6605"/>
                  </a:cubicBezTo>
                  <a:cubicBezTo>
                    <a:pt x="1229" y="6726"/>
                    <a:pt x="1229" y="6847"/>
                    <a:pt x="1246" y="6963"/>
                  </a:cubicBezTo>
                  <a:cubicBezTo>
                    <a:pt x="1252" y="7043"/>
                    <a:pt x="1258" y="7124"/>
                    <a:pt x="1275" y="7205"/>
                  </a:cubicBezTo>
                  <a:cubicBezTo>
                    <a:pt x="1315" y="7505"/>
                    <a:pt x="1448" y="7787"/>
                    <a:pt x="1500" y="8081"/>
                  </a:cubicBezTo>
                  <a:cubicBezTo>
                    <a:pt x="1534" y="8277"/>
                    <a:pt x="1575" y="8473"/>
                    <a:pt x="1598" y="8663"/>
                  </a:cubicBezTo>
                  <a:cubicBezTo>
                    <a:pt x="1615" y="8808"/>
                    <a:pt x="1621" y="8963"/>
                    <a:pt x="1661" y="9107"/>
                  </a:cubicBezTo>
                  <a:cubicBezTo>
                    <a:pt x="1730" y="9298"/>
                    <a:pt x="1799" y="9494"/>
                    <a:pt x="1846" y="9696"/>
                  </a:cubicBezTo>
                  <a:cubicBezTo>
                    <a:pt x="1874" y="9840"/>
                    <a:pt x="1886" y="9984"/>
                    <a:pt x="1949" y="10122"/>
                  </a:cubicBezTo>
                  <a:cubicBezTo>
                    <a:pt x="2019" y="10261"/>
                    <a:pt x="2105" y="10405"/>
                    <a:pt x="2174" y="10532"/>
                  </a:cubicBezTo>
                  <a:cubicBezTo>
                    <a:pt x="2249" y="10664"/>
                    <a:pt x="2370" y="10751"/>
                    <a:pt x="2486" y="10837"/>
                  </a:cubicBezTo>
                  <a:cubicBezTo>
                    <a:pt x="2543" y="10883"/>
                    <a:pt x="2601" y="10929"/>
                    <a:pt x="2641" y="10993"/>
                  </a:cubicBezTo>
                  <a:cubicBezTo>
                    <a:pt x="2699" y="11074"/>
                    <a:pt x="2728" y="11079"/>
                    <a:pt x="2837" y="11102"/>
                  </a:cubicBezTo>
                  <a:cubicBezTo>
                    <a:pt x="3028" y="11137"/>
                    <a:pt x="3160" y="11189"/>
                    <a:pt x="3333" y="11252"/>
                  </a:cubicBezTo>
                  <a:cubicBezTo>
                    <a:pt x="3748" y="11396"/>
                    <a:pt x="4198" y="11414"/>
                    <a:pt x="4625" y="11471"/>
                  </a:cubicBezTo>
                  <a:cubicBezTo>
                    <a:pt x="4833" y="11500"/>
                    <a:pt x="5050" y="11509"/>
                    <a:pt x="5268" y="11509"/>
                  </a:cubicBezTo>
                  <a:cubicBezTo>
                    <a:pt x="5538" y="11509"/>
                    <a:pt x="5810" y="11495"/>
                    <a:pt x="6072" y="11489"/>
                  </a:cubicBezTo>
                  <a:cubicBezTo>
                    <a:pt x="6504" y="11489"/>
                    <a:pt x="6897" y="11587"/>
                    <a:pt x="7323" y="11604"/>
                  </a:cubicBezTo>
                  <a:cubicBezTo>
                    <a:pt x="7401" y="11607"/>
                    <a:pt x="7478" y="11609"/>
                    <a:pt x="7554" y="11609"/>
                  </a:cubicBezTo>
                  <a:cubicBezTo>
                    <a:pt x="8122" y="11609"/>
                    <a:pt x="8666" y="11515"/>
                    <a:pt x="9214" y="11327"/>
                  </a:cubicBezTo>
                  <a:cubicBezTo>
                    <a:pt x="9491" y="11229"/>
                    <a:pt x="9837" y="11131"/>
                    <a:pt x="10068" y="10952"/>
                  </a:cubicBezTo>
                  <a:cubicBezTo>
                    <a:pt x="10356" y="10722"/>
                    <a:pt x="10558" y="10410"/>
                    <a:pt x="10800" y="10145"/>
                  </a:cubicBezTo>
                  <a:cubicBezTo>
                    <a:pt x="10904" y="10030"/>
                    <a:pt x="10904" y="9903"/>
                    <a:pt x="10927" y="9759"/>
                  </a:cubicBezTo>
                  <a:cubicBezTo>
                    <a:pt x="10961" y="9580"/>
                    <a:pt x="11031" y="9401"/>
                    <a:pt x="11083" y="9228"/>
                  </a:cubicBezTo>
                  <a:cubicBezTo>
                    <a:pt x="11192" y="8877"/>
                    <a:pt x="11279" y="8514"/>
                    <a:pt x="11371" y="8162"/>
                  </a:cubicBezTo>
                  <a:cubicBezTo>
                    <a:pt x="11400" y="8052"/>
                    <a:pt x="11428" y="7943"/>
                    <a:pt x="11463" y="7839"/>
                  </a:cubicBezTo>
                  <a:cubicBezTo>
                    <a:pt x="11475" y="7752"/>
                    <a:pt x="11486" y="7666"/>
                    <a:pt x="11503" y="7579"/>
                  </a:cubicBezTo>
                  <a:cubicBezTo>
                    <a:pt x="11538" y="7326"/>
                    <a:pt x="11584" y="7084"/>
                    <a:pt x="11619" y="6830"/>
                  </a:cubicBezTo>
                  <a:cubicBezTo>
                    <a:pt x="11648" y="6651"/>
                    <a:pt x="11671" y="6478"/>
                    <a:pt x="11694" y="6294"/>
                  </a:cubicBezTo>
                  <a:cubicBezTo>
                    <a:pt x="11705" y="6237"/>
                    <a:pt x="11728" y="5816"/>
                    <a:pt x="11762" y="5798"/>
                  </a:cubicBezTo>
                  <a:lnTo>
                    <a:pt x="11762" y="5798"/>
                  </a:lnTo>
                  <a:cubicBezTo>
                    <a:pt x="11753" y="5802"/>
                    <a:pt x="11743" y="5804"/>
                    <a:pt x="11732" y="5804"/>
                  </a:cubicBezTo>
                  <a:cubicBezTo>
                    <a:pt x="11679" y="5804"/>
                    <a:pt x="11609" y="5767"/>
                    <a:pt x="11567" y="5757"/>
                  </a:cubicBezTo>
                  <a:cubicBezTo>
                    <a:pt x="11545" y="5751"/>
                    <a:pt x="11519" y="5749"/>
                    <a:pt x="11492" y="5749"/>
                  </a:cubicBezTo>
                  <a:cubicBezTo>
                    <a:pt x="11432" y="5749"/>
                    <a:pt x="11363" y="5759"/>
                    <a:pt x="11298" y="5759"/>
                  </a:cubicBezTo>
                  <a:cubicBezTo>
                    <a:pt x="11233" y="5759"/>
                    <a:pt x="11172" y="5748"/>
                    <a:pt x="11134" y="5706"/>
                  </a:cubicBezTo>
                  <a:cubicBezTo>
                    <a:pt x="11054" y="5613"/>
                    <a:pt x="11192" y="5533"/>
                    <a:pt x="11250" y="5469"/>
                  </a:cubicBezTo>
                  <a:cubicBezTo>
                    <a:pt x="11452" y="5256"/>
                    <a:pt x="11648" y="5043"/>
                    <a:pt x="11821" y="4800"/>
                  </a:cubicBezTo>
                  <a:cubicBezTo>
                    <a:pt x="12034" y="4506"/>
                    <a:pt x="12201" y="4189"/>
                    <a:pt x="12397" y="3889"/>
                  </a:cubicBezTo>
                  <a:cubicBezTo>
                    <a:pt x="12524" y="3688"/>
                    <a:pt x="12685" y="3492"/>
                    <a:pt x="12795" y="3267"/>
                  </a:cubicBezTo>
                  <a:cubicBezTo>
                    <a:pt x="12945" y="2961"/>
                    <a:pt x="13227" y="2552"/>
                    <a:pt x="13112" y="2194"/>
                  </a:cubicBezTo>
                  <a:cubicBezTo>
                    <a:pt x="12891" y="2168"/>
                    <a:pt x="12675" y="2142"/>
                    <a:pt x="12455" y="2142"/>
                  </a:cubicBezTo>
                  <a:cubicBezTo>
                    <a:pt x="12434" y="2142"/>
                    <a:pt x="12412" y="2142"/>
                    <a:pt x="12391" y="2142"/>
                  </a:cubicBezTo>
                  <a:cubicBezTo>
                    <a:pt x="12172" y="2148"/>
                    <a:pt x="11970" y="2217"/>
                    <a:pt x="11757" y="2258"/>
                  </a:cubicBezTo>
                  <a:cubicBezTo>
                    <a:pt x="11630" y="2286"/>
                    <a:pt x="11503" y="2304"/>
                    <a:pt x="11382" y="2344"/>
                  </a:cubicBezTo>
                  <a:cubicBezTo>
                    <a:pt x="11307" y="2367"/>
                    <a:pt x="11244" y="2402"/>
                    <a:pt x="11181" y="2436"/>
                  </a:cubicBezTo>
                  <a:cubicBezTo>
                    <a:pt x="11073" y="2490"/>
                    <a:pt x="10925" y="2554"/>
                    <a:pt x="10816" y="2636"/>
                  </a:cubicBezTo>
                  <a:lnTo>
                    <a:pt x="10816" y="2636"/>
                  </a:lnTo>
                  <a:cubicBezTo>
                    <a:pt x="10935" y="2488"/>
                    <a:pt x="11038" y="2316"/>
                    <a:pt x="11111" y="2148"/>
                  </a:cubicBezTo>
                  <a:cubicBezTo>
                    <a:pt x="11157" y="2050"/>
                    <a:pt x="11181" y="1929"/>
                    <a:pt x="11238" y="1831"/>
                  </a:cubicBezTo>
                  <a:cubicBezTo>
                    <a:pt x="11325" y="1687"/>
                    <a:pt x="11382" y="1502"/>
                    <a:pt x="11198" y="1381"/>
                  </a:cubicBezTo>
                  <a:cubicBezTo>
                    <a:pt x="11139" y="1337"/>
                    <a:pt x="11086" y="1321"/>
                    <a:pt x="11025" y="1321"/>
                  </a:cubicBezTo>
                  <a:cubicBezTo>
                    <a:pt x="10989" y="1321"/>
                    <a:pt x="10952" y="1327"/>
                    <a:pt x="10910" y="1335"/>
                  </a:cubicBezTo>
                  <a:cubicBezTo>
                    <a:pt x="10679" y="1381"/>
                    <a:pt x="10414" y="1450"/>
                    <a:pt x="10212" y="1566"/>
                  </a:cubicBezTo>
                  <a:cubicBezTo>
                    <a:pt x="9888" y="1763"/>
                    <a:pt x="9555" y="1947"/>
                    <a:pt x="9261" y="2180"/>
                  </a:cubicBezTo>
                  <a:lnTo>
                    <a:pt x="9261" y="2180"/>
                  </a:lnTo>
                  <a:cubicBezTo>
                    <a:pt x="9327" y="2070"/>
                    <a:pt x="9362" y="1901"/>
                    <a:pt x="9382" y="1831"/>
                  </a:cubicBezTo>
                  <a:cubicBezTo>
                    <a:pt x="9451" y="1600"/>
                    <a:pt x="9526" y="1468"/>
                    <a:pt x="9422" y="1254"/>
                  </a:cubicBezTo>
                  <a:cubicBezTo>
                    <a:pt x="9370" y="1151"/>
                    <a:pt x="9289" y="1076"/>
                    <a:pt x="9191" y="1018"/>
                  </a:cubicBezTo>
                  <a:cubicBezTo>
                    <a:pt x="9117" y="977"/>
                    <a:pt x="9050" y="959"/>
                    <a:pt x="8988" y="959"/>
                  </a:cubicBezTo>
                  <a:cubicBezTo>
                    <a:pt x="8855" y="959"/>
                    <a:pt x="8742" y="1042"/>
                    <a:pt x="8621" y="1179"/>
                  </a:cubicBezTo>
                  <a:cubicBezTo>
                    <a:pt x="8430" y="1387"/>
                    <a:pt x="8275" y="1629"/>
                    <a:pt x="8102" y="1854"/>
                  </a:cubicBezTo>
                  <a:cubicBezTo>
                    <a:pt x="7969" y="2021"/>
                    <a:pt x="7836" y="2188"/>
                    <a:pt x="7709" y="2361"/>
                  </a:cubicBezTo>
                  <a:cubicBezTo>
                    <a:pt x="7675" y="2044"/>
                    <a:pt x="7750" y="1710"/>
                    <a:pt x="7750" y="1393"/>
                  </a:cubicBezTo>
                  <a:cubicBezTo>
                    <a:pt x="7750" y="1191"/>
                    <a:pt x="7704" y="1018"/>
                    <a:pt x="7646" y="833"/>
                  </a:cubicBezTo>
                  <a:cubicBezTo>
                    <a:pt x="7617" y="741"/>
                    <a:pt x="7611" y="637"/>
                    <a:pt x="7583" y="545"/>
                  </a:cubicBezTo>
                  <a:cubicBezTo>
                    <a:pt x="7542" y="430"/>
                    <a:pt x="7456" y="309"/>
                    <a:pt x="7381" y="211"/>
                  </a:cubicBezTo>
                  <a:cubicBezTo>
                    <a:pt x="7325" y="149"/>
                    <a:pt x="7271" y="124"/>
                    <a:pt x="7219" y="124"/>
                  </a:cubicBezTo>
                  <a:cubicBezTo>
                    <a:pt x="7092" y="124"/>
                    <a:pt x="6976" y="268"/>
                    <a:pt x="6873" y="366"/>
                  </a:cubicBezTo>
                  <a:cubicBezTo>
                    <a:pt x="6793" y="441"/>
                    <a:pt x="6729" y="551"/>
                    <a:pt x="6672" y="655"/>
                  </a:cubicBezTo>
                  <a:cubicBezTo>
                    <a:pt x="6545" y="857"/>
                    <a:pt x="6418" y="1070"/>
                    <a:pt x="6326" y="1295"/>
                  </a:cubicBezTo>
                  <a:cubicBezTo>
                    <a:pt x="6228" y="1520"/>
                    <a:pt x="6141" y="1750"/>
                    <a:pt x="6072" y="1981"/>
                  </a:cubicBezTo>
                  <a:cubicBezTo>
                    <a:pt x="6066" y="2125"/>
                    <a:pt x="6020" y="2217"/>
                    <a:pt x="5911" y="2275"/>
                  </a:cubicBezTo>
                  <a:cubicBezTo>
                    <a:pt x="5882" y="2217"/>
                    <a:pt x="5887" y="2154"/>
                    <a:pt x="5882" y="2096"/>
                  </a:cubicBezTo>
                  <a:cubicBezTo>
                    <a:pt x="5853" y="1871"/>
                    <a:pt x="5778" y="1646"/>
                    <a:pt x="5697" y="1439"/>
                  </a:cubicBezTo>
                  <a:cubicBezTo>
                    <a:pt x="5640" y="1277"/>
                    <a:pt x="5576" y="1122"/>
                    <a:pt x="5467" y="983"/>
                  </a:cubicBezTo>
                  <a:cubicBezTo>
                    <a:pt x="5363" y="839"/>
                    <a:pt x="5247" y="701"/>
                    <a:pt x="5173" y="539"/>
                  </a:cubicBezTo>
                  <a:cubicBezTo>
                    <a:pt x="5098" y="372"/>
                    <a:pt x="5086" y="107"/>
                    <a:pt x="4890" y="20"/>
                  </a:cubicBezTo>
                  <a:cubicBezTo>
                    <a:pt x="4858" y="6"/>
                    <a:pt x="4824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718186" y="3606649"/>
              <a:ext cx="2192410" cy="1069295"/>
            </a:xfrm>
            <a:custGeom>
              <a:avLst/>
              <a:gdLst/>
              <a:ahLst/>
              <a:cxnLst/>
              <a:rect l="l" t="t" r="r" b="b"/>
              <a:pathLst>
                <a:path w="12628" h="6159" extrusionOk="0">
                  <a:moveTo>
                    <a:pt x="6972" y="0"/>
                  </a:moveTo>
                  <a:cubicBezTo>
                    <a:pt x="6545" y="0"/>
                    <a:pt x="6136" y="1067"/>
                    <a:pt x="5968" y="1384"/>
                  </a:cubicBezTo>
                  <a:cubicBezTo>
                    <a:pt x="5893" y="1522"/>
                    <a:pt x="5657" y="2105"/>
                    <a:pt x="5478" y="2191"/>
                  </a:cubicBezTo>
                  <a:cubicBezTo>
                    <a:pt x="5225" y="2076"/>
                    <a:pt x="5138" y="1367"/>
                    <a:pt x="5052" y="1119"/>
                  </a:cubicBezTo>
                  <a:cubicBezTo>
                    <a:pt x="4954" y="848"/>
                    <a:pt x="4838" y="577"/>
                    <a:pt x="4729" y="312"/>
                  </a:cubicBezTo>
                  <a:cubicBezTo>
                    <a:pt x="4700" y="242"/>
                    <a:pt x="4683" y="133"/>
                    <a:pt x="4613" y="104"/>
                  </a:cubicBezTo>
                  <a:cubicBezTo>
                    <a:pt x="4588" y="95"/>
                    <a:pt x="4564" y="91"/>
                    <a:pt x="4541" y="91"/>
                  </a:cubicBezTo>
                  <a:cubicBezTo>
                    <a:pt x="4107" y="91"/>
                    <a:pt x="3913" y="1482"/>
                    <a:pt x="3858" y="1799"/>
                  </a:cubicBezTo>
                  <a:cubicBezTo>
                    <a:pt x="3656" y="1667"/>
                    <a:pt x="3501" y="1424"/>
                    <a:pt x="3339" y="1240"/>
                  </a:cubicBezTo>
                  <a:cubicBezTo>
                    <a:pt x="3195" y="1090"/>
                    <a:pt x="2861" y="565"/>
                    <a:pt x="2664" y="548"/>
                  </a:cubicBezTo>
                  <a:lnTo>
                    <a:pt x="2664" y="548"/>
                  </a:lnTo>
                  <a:cubicBezTo>
                    <a:pt x="2636" y="1061"/>
                    <a:pt x="2722" y="1551"/>
                    <a:pt x="2751" y="2064"/>
                  </a:cubicBezTo>
                  <a:cubicBezTo>
                    <a:pt x="2763" y="2185"/>
                    <a:pt x="2716" y="2364"/>
                    <a:pt x="2832" y="2445"/>
                  </a:cubicBezTo>
                  <a:cubicBezTo>
                    <a:pt x="2625" y="2381"/>
                    <a:pt x="1820" y="1524"/>
                    <a:pt x="1529" y="1524"/>
                  </a:cubicBezTo>
                  <a:cubicBezTo>
                    <a:pt x="1504" y="1524"/>
                    <a:pt x="1482" y="1531"/>
                    <a:pt x="1465" y="1545"/>
                  </a:cubicBezTo>
                  <a:cubicBezTo>
                    <a:pt x="1413" y="2059"/>
                    <a:pt x="1794" y="2641"/>
                    <a:pt x="1932" y="3125"/>
                  </a:cubicBezTo>
                  <a:cubicBezTo>
                    <a:pt x="1788" y="3102"/>
                    <a:pt x="1644" y="2912"/>
                    <a:pt x="1534" y="2814"/>
                  </a:cubicBezTo>
                  <a:cubicBezTo>
                    <a:pt x="1292" y="2595"/>
                    <a:pt x="1010" y="2433"/>
                    <a:pt x="693" y="2353"/>
                  </a:cubicBezTo>
                  <a:cubicBezTo>
                    <a:pt x="571" y="2322"/>
                    <a:pt x="442" y="2309"/>
                    <a:pt x="313" y="2309"/>
                  </a:cubicBezTo>
                  <a:cubicBezTo>
                    <a:pt x="227" y="2309"/>
                    <a:pt x="141" y="2315"/>
                    <a:pt x="58" y="2324"/>
                  </a:cubicBezTo>
                  <a:cubicBezTo>
                    <a:pt x="1" y="2964"/>
                    <a:pt x="531" y="3656"/>
                    <a:pt x="894" y="4134"/>
                  </a:cubicBezTo>
                  <a:cubicBezTo>
                    <a:pt x="1021" y="4307"/>
                    <a:pt x="1131" y="4521"/>
                    <a:pt x="1292" y="4671"/>
                  </a:cubicBezTo>
                  <a:cubicBezTo>
                    <a:pt x="1338" y="4717"/>
                    <a:pt x="1390" y="4745"/>
                    <a:pt x="1436" y="4780"/>
                  </a:cubicBezTo>
                  <a:cubicBezTo>
                    <a:pt x="1557" y="4884"/>
                    <a:pt x="1621" y="5034"/>
                    <a:pt x="1696" y="5178"/>
                  </a:cubicBezTo>
                  <a:cubicBezTo>
                    <a:pt x="1707" y="5201"/>
                    <a:pt x="1713" y="5218"/>
                    <a:pt x="1742" y="5230"/>
                  </a:cubicBezTo>
                  <a:cubicBezTo>
                    <a:pt x="1869" y="5449"/>
                    <a:pt x="2105" y="5818"/>
                    <a:pt x="2376" y="5824"/>
                  </a:cubicBezTo>
                  <a:cubicBezTo>
                    <a:pt x="3183" y="5853"/>
                    <a:pt x="3979" y="6020"/>
                    <a:pt x="4792" y="6020"/>
                  </a:cubicBezTo>
                  <a:cubicBezTo>
                    <a:pt x="4815" y="6020"/>
                    <a:pt x="4837" y="6020"/>
                    <a:pt x="4860" y="6020"/>
                  </a:cubicBezTo>
                  <a:cubicBezTo>
                    <a:pt x="5743" y="6020"/>
                    <a:pt x="6621" y="6124"/>
                    <a:pt x="7509" y="6124"/>
                  </a:cubicBezTo>
                  <a:cubicBezTo>
                    <a:pt x="7531" y="6124"/>
                    <a:pt x="7554" y="6124"/>
                    <a:pt x="7577" y="6124"/>
                  </a:cubicBezTo>
                  <a:cubicBezTo>
                    <a:pt x="7865" y="6124"/>
                    <a:pt x="8168" y="6143"/>
                    <a:pt x="8467" y="6143"/>
                  </a:cubicBezTo>
                  <a:cubicBezTo>
                    <a:pt x="8677" y="6143"/>
                    <a:pt x="8886" y="6134"/>
                    <a:pt x="9088" y="6100"/>
                  </a:cubicBezTo>
                  <a:cubicBezTo>
                    <a:pt x="9630" y="6014"/>
                    <a:pt x="9745" y="6158"/>
                    <a:pt x="10004" y="5720"/>
                  </a:cubicBezTo>
                  <a:cubicBezTo>
                    <a:pt x="10017" y="5724"/>
                    <a:pt x="10029" y="5725"/>
                    <a:pt x="10041" y="5725"/>
                  </a:cubicBezTo>
                  <a:cubicBezTo>
                    <a:pt x="10217" y="5725"/>
                    <a:pt x="10333" y="5355"/>
                    <a:pt x="10408" y="5241"/>
                  </a:cubicBezTo>
                  <a:cubicBezTo>
                    <a:pt x="10725" y="4751"/>
                    <a:pt x="11158" y="4342"/>
                    <a:pt x="11498" y="3858"/>
                  </a:cubicBezTo>
                  <a:cubicBezTo>
                    <a:pt x="11763" y="3483"/>
                    <a:pt x="11999" y="3102"/>
                    <a:pt x="12224" y="2704"/>
                  </a:cubicBezTo>
                  <a:cubicBezTo>
                    <a:pt x="12305" y="2566"/>
                    <a:pt x="12628" y="2174"/>
                    <a:pt x="12518" y="2001"/>
                  </a:cubicBezTo>
                  <a:cubicBezTo>
                    <a:pt x="12452" y="1896"/>
                    <a:pt x="12307" y="1858"/>
                    <a:pt x="12136" y="1858"/>
                  </a:cubicBezTo>
                  <a:cubicBezTo>
                    <a:pt x="11801" y="1858"/>
                    <a:pt x="11364" y="2001"/>
                    <a:pt x="11215" y="2059"/>
                  </a:cubicBezTo>
                  <a:cubicBezTo>
                    <a:pt x="10708" y="2249"/>
                    <a:pt x="10356" y="2652"/>
                    <a:pt x="9918" y="2906"/>
                  </a:cubicBezTo>
                  <a:cubicBezTo>
                    <a:pt x="9883" y="2652"/>
                    <a:pt x="10154" y="2410"/>
                    <a:pt x="10264" y="2203"/>
                  </a:cubicBezTo>
                  <a:cubicBezTo>
                    <a:pt x="10385" y="1972"/>
                    <a:pt x="10691" y="1470"/>
                    <a:pt x="10420" y="1251"/>
                  </a:cubicBezTo>
                  <a:lnTo>
                    <a:pt x="10420" y="1251"/>
                  </a:lnTo>
                  <a:cubicBezTo>
                    <a:pt x="9976" y="1378"/>
                    <a:pt x="9578" y="1695"/>
                    <a:pt x="9203" y="1961"/>
                  </a:cubicBezTo>
                  <a:cubicBezTo>
                    <a:pt x="9030" y="2087"/>
                    <a:pt x="8701" y="2301"/>
                    <a:pt x="8557" y="2508"/>
                  </a:cubicBezTo>
                  <a:cubicBezTo>
                    <a:pt x="8511" y="1943"/>
                    <a:pt x="8909" y="1384"/>
                    <a:pt x="8886" y="796"/>
                  </a:cubicBezTo>
                  <a:cubicBezTo>
                    <a:pt x="8841" y="774"/>
                    <a:pt x="8795" y="764"/>
                    <a:pt x="8748" y="764"/>
                  </a:cubicBezTo>
                  <a:cubicBezTo>
                    <a:pt x="8306" y="764"/>
                    <a:pt x="7791" y="1668"/>
                    <a:pt x="7583" y="1949"/>
                  </a:cubicBezTo>
                  <a:cubicBezTo>
                    <a:pt x="7450" y="2128"/>
                    <a:pt x="7306" y="2468"/>
                    <a:pt x="7104" y="2566"/>
                  </a:cubicBezTo>
                  <a:cubicBezTo>
                    <a:pt x="7041" y="2422"/>
                    <a:pt x="7087" y="2185"/>
                    <a:pt x="7087" y="2041"/>
                  </a:cubicBezTo>
                  <a:lnTo>
                    <a:pt x="7087" y="1067"/>
                  </a:lnTo>
                  <a:cubicBezTo>
                    <a:pt x="7087" y="732"/>
                    <a:pt x="7156" y="312"/>
                    <a:pt x="6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022535" y="4169509"/>
              <a:ext cx="1477637" cy="451225"/>
            </a:xfrm>
            <a:custGeom>
              <a:avLst/>
              <a:gdLst/>
              <a:ahLst/>
              <a:cxnLst/>
              <a:rect l="l" t="t" r="r" b="b"/>
              <a:pathLst>
                <a:path w="8511" h="2599" extrusionOk="0">
                  <a:moveTo>
                    <a:pt x="4755" y="1"/>
                  </a:moveTo>
                  <a:cubicBezTo>
                    <a:pt x="4750" y="1"/>
                    <a:pt x="4745" y="2"/>
                    <a:pt x="4740" y="4"/>
                  </a:cubicBezTo>
                  <a:cubicBezTo>
                    <a:pt x="4671" y="39"/>
                    <a:pt x="4648" y="223"/>
                    <a:pt x="4630" y="293"/>
                  </a:cubicBezTo>
                  <a:cubicBezTo>
                    <a:pt x="4573" y="494"/>
                    <a:pt x="4515" y="679"/>
                    <a:pt x="4423" y="869"/>
                  </a:cubicBezTo>
                  <a:cubicBezTo>
                    <a:pt x="4365" y="990"/>
                    <a:pt x="4336" y="1163"/>
                    <a:pt x="4204" y="1244"/>
                  </a:cubicBezTo>
                  <a:cubicBezTo>
                    <a:pt x="4071" y="1065"/>
                    <a:pt x="3956" y="863"/>
                    <a:pt x="3794" y="691"/>
                  </a:cubicBezTo>
                  <a:cubicBezTo>
                    <a:pt x="3570" y="443"/>
                    <a:pt x="3264" y="316"/>
                    <a:pt x="3016" y="114"/>
                  </a:cubicBezTo>
                  <a:lnTo>
                    <a:pt x="3016" y="114"/>
                  </a:lnTo>
                  <a:cubicBezTo>
                    <a:pt x="3045" y="333"/>
                    <a:pt x="3016" y="581"/>
                    <a:pt x="3016" y="800"/>
                  </a:cubicBezTo>
                  <a:cubicBezTo>
                    <a:pt x="3016" y="938"/>
                    <a:pt x="3033" y="1083"/>
                    <a:pt x="3010" y="1215"/>
                  </a:cubicBezTo>
                  <a:cubicBezTo>
                    <a:pt x="3005" y="1279"/>
                    <a:pt x="2976" y="1457"/>
                    <a:pt x="2918" y="1509"/>
                  </a:cubicBezTo>
                  <a:cubicBezTo>
                    <a:pt x="2664" y="1290"/>
                    <a:pt x="2347" y="1192"/>
                    <a:pt x="2053" y="1077"/>
                  </a:cubicBezTo>
                  <a:cubicBezTo>
                    <a:pt x="1823" y="985"/>
                    <a:pt x="1615" y="852"/>
                    <a:pt x="1384" y="760"/>
                  </a:cubicBezTo>
                  <a:cubicBezTo>
                    <a:pt x="1309" y="731"/>
                    <a:pt x="1223" y="708"/>
                    <a:pt x="1154" y="673"/>
                  </a:cubicBezTo>
                  <a:cubicBezTo>
                    <a:pt x="1113" y="656"/>
                    <a:pt x="1084" y="627"/>
                    <a:pt x="1044" y="627"/>
                  </a:cubicBezTo>
                  <a:cubicBezTo>
                    <a:pt x="1015" y="742"/>
                    <a:pt x="1050" y="875"/>
                    <a:pt x="1073" y="990"/>
                  </a:cubicBezTo>
                  <a:cubicBezTo>
                    <a:pt x="1102" y="1111"/>
                    <a:pt x="1188" y="1319"/>
                    <a:pt x="1142" y="1452"/>
                  </a:cubicBezTo>
                  <a:cubicBezTo>
                    <a:pt x="1133" y="1455"/>
                    <a:pt x="1126" y="1456"/>
                    <a:pt x="1119" y="1456"/>
                  </a:cubicBezTo>
                  <a:cubicBezTo>
                    <a:pt x="1091" y="1456"/>
                    <a:pt x="1077" y="1431"/>
                    <a:pt x="1044" y="1417"/>
                  </a:cubicBezTo>
                  <a:cubicBezTo>
                    <a:pt x="940" y="1359"/>
                    <a:pt x="825" y="1331"/>
                    <a:pt x="733" y="1267"/>
                  </a:cubicBezTo>
                  <a:cubicBezTo>
                    <a:pt x="496" y="1088"/>
                    <a:pt x="300" y="846"/>
                    <a:pt x="35" y="719"/>
                  </a:cubicBezTo>
                  <a:lnTo>
                    <a:pt x="35" y="719"/>
                  </a:lnTo>
                  <a:cubicBezTo>
                    <a:pt x="0" y="806"/>
                    <a:pt x="75" y="921"/>
                    <a:pt x="110" y="990"/>
                  </a:cubicBezTo>
                  <a:cubicBezTo>
                    <a:pt x="237" y="1267"/>
                    <a:pt x="364" y="1555"/>
                    <a:pt x="491" y="1832"/>
                  </a:cubicBezTo>
                  <a:cubicBezTo>
                    <a:pt x="577" y="2022"/>
                    <a:pt x="669" y="2201"/>
                    <a:pt x="733" y="2397"/>
                  </a:cubicBezTo>
                  <a:cubicBezTo>
                    <a:pt x="756" y="2461"/>
                    <a:pt x="767" y="2518"/>
                    <a:pt x="808" y="2576"/>
                  </a:cubicBezTo>
                  <a:cubicBezTo>
                    <a:pt x="813" y="2582"/>
                    <a:pt x="813" y="2593"/>
                    <a:pt x="819" y="2599"/>
                  </a:cubicBezTo>
                  <a:lnTo>
                    <a:pt x="7496" y="2599"/>
                  </a:lnTo>
                  <a:cubicBezTo>
                    <a:pt x="7681" y="2334"/>
                    <a:pt x="7813" y="2045"/>
                    <a:pt x="7969" y="1757"/>
                  </a:cubicBezTo>
                  <a:cubicBezTo>
                    <a:pt x="8090" y="1521"/>
                    <a:pt x="8200" y="1307"/>
                    <a:pt x="8292" y="1065"/>
                  </a:cubicBezTo>
                  <a:cubicBezTo>
                    <a:pt x="8315" y="996"/>
                    <a:pt x="8511" y="725"/>
                    <a:pt x="8407" y="650"/>
                  </a:cubicBezTo>
                  <a:cubicBezTo>
                    <a:pt x="8392" y="640"/>
                    <a:pt x="8373" y="636"/>
                    <a:pt x="8352" y="636"/>
                  </a:cubicBezTo>
                  <a:cubicBezTo>
                    <a:pt x="8178" y="636"/>
                    <a:pt x="7838" y="945"/>
                    <a:pt x="7756" y="996"/>
                  </a:cubicBezTo>
                  <a:cubicBezTo>
                    <a:pt x="7485" y="1169"/>
                    <a:pt x="7196" y="1313"/>
                    <a:pt x="6931" y="1486"/>
                  </a:cubicBezTo>
                  <a:cubicBezTo>
                    <a:pt x="6869" y="1520"/>
                    <a:pt x="6753" y="1625"/>
                    <a:pt x="6667" y="1625"/>
                  </a:cubicBezTo>
                  <a:cubicBezTo>
                    <a:pt x="6664" y="1625"/>
                    <a:pt x="6662" y="1625"/>
                    <a:pt x="6660" y="1625"/>
                  </a:cubicBezTo>
                  <a:cubicBezTo>
                    <a:pt x="6527" y="1377"/>
                    <a:pt x="6458" y="1111"/>
                    <a:pt x="6331" y="863"/>
                  </a:cubicBezTo>
                  <a:cubicBezTo>
                    <a:pt x="6245" y="679"/>
                    <a:pt x="6199" y="489"/>
                    <a:pt x="6095" y="316"/>
                  </a:cubicBezTo>
                  <a:cubicBezTo>
                    <a:pt x="6060" y="247"/>
                    <a:pt x="6009" y="218"/>
                    <a:pt x="5951" y="177"/>
                  </a:cubicBezTo>
                  <a:cubicBezTo>
                    <a:pt x="5801" y="402"/>
                    <a:pt x="5709" y="667"/>
                    <a:pt x="5570" y="898"/>
                  </a:cubicBezTo>
                  <a:cubicBezTo>
                    <a:pt x="5484" y="1042"/>
                    <a:pt x="5438" y="1181"/>
                    <a:pt x="5374" y="1331"/>
                  </a:cubicBezTo>
                  <a:cubicBezTo>
                    <a:pt x="5351" y="1371"/>
                    <a:pt x="5317" y="1469"/>
                    <a:pt x="5276" y="1475"/>
                  </a:cubicBezTo>
                  <a:cubicBezTo>
                    <a:pt x="5265" y="1417"/>
                    <a:pt x="5236" y="1354"/>
                    <a:pt x="5224" y="1302"/>
                  </a:cubicBezTo>
                  <a:cubicBezTo>
                    <a:pt x="5178" y="1129"/>
                    <a:pt x="5138" y="944"/>
                    <a:pt x="5080" y="777"/>
                  </a:cubicBezTo>
                  <a:cubicBezTo>
                    <a:pt x="5053" y="683"/>
                    <a:pt x="4876" y="1"/>
                    <a:pt x="47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912463" y="4536878"/>
              <a:ext cx="1736844" cy="977800"/>
            </a:xfrm>
            <a:custGeom>
              <a:avLst/>
              <a:gdLst/>
              <a:ahLst/>
              <a:cxnLst/>
              <a:rect l="l" t="t" r="r" b="b"/>
              <a:pathLst>
                <a:path w="10004" h="5632" extrusionOk="0">
                  <a:moveTo>
                    <a:pt x="194" y="0"/>
                  </a:moveTo>
                  <a:cubicBezTo>
                    <a:pt x="133" y="0"/>
                    <a:pt x="72" y="5"/>
                    <a:pt x="18" y="22"/>
                  </a:cubicBezTo>
                  <a:cubicBezTo>
                    <a:pt x="0" y="137"/>
                    <a:pt x="12" y="298"/>
                    <a:pt x="12" y="414"/>
                  </a:cubicBezTo>
                  <a:cubicBezTo>
                    <a:pt x="18" y="581"/>
                    <a:pt x="46" y="742"/>
                    <a:pt x="58" y="898"/>
                  </a:cubicBezTo>
                  <a:cubicBezTo>
                    <a:pt x="46" y="1002"/>
                    <a:pt x="46" y="1117"/>
                    <a:pt x="64" y="1233"/>
                  </a:cubicBezTo>
                  <a:cubicBezTo>
                    <a:pt x="69" y="1302"/>
                    <a:pt x="75" y="1377"/>
                    <a:pt x="93" y="1457"/>
                  </a:cubicBezTo>
                  <a:cubicBezTo>
                    <a:pt x="133" y="1746"/>
                    <a:pt x="248" y="1999"/>
                    <a:pt x="300" y="2288"/>
                  </a:cubicBezTo>
                  <a:cubicBezTo>
                    <a:pt x="329" y="2472"/>
                    <a:pt x="375" y="2657"/>
                    <a:pt x="392" y="2835"/>
                  </a:cubicBezTo>
                  <a:cubicBezTo>
                    <a:pt x="410" y="2974"/>
                    <a:pt x="415" y="3118"/>
                    <a:pt x="462" y="3256"/>
                  </a:cubicBezTo>
                  <a:cubicBezTo>
                    <a:pt x="519" y="3441"/>
                    <a:pt x="588" y="3625"/>
                    <a:pt x="634" y="3810"/>
                  </a:cubicBezTo>
                  <a:cubicBezTo>
                    <a:pt x="663" y="3948"/>
                    <a:pt x="675" y="4087"/>
                    <a:pt x="733" y="4213"/>
                  </a:cubicBezTo>
                  <a:cubicBezTo>
                    <a:pt x="790" y="4346"/>
                    <a:pt x="877" y="4479"/>
                    <a:pt x="952" y="4606"/>
                  </a:cubicBezTo>
                  <a:cubicBezTo>
                    <a:pt x="1021" y="4727"/>
                    <a:pt x="1136" y="4807"/>
                    <a:pt x="1246" y="4894"/>
                  </a:cubicBezTo>
                  <a:cubicBezTo>
                    <a:pt x="1298" y="4934"/>
                    <a:pt x="1355" y="4986"/>
                    <a:pt x="1396" y="5044"/>
                  </a:cubicBezTo>
                  <a:cubicBezTo>
                    <a:pt x="1453" y="5124"/>
                    <a:pt x="1482" y="5124"/>
                    <a:pt x="1586" y="5142"/>
                  </a:cubicBezTo>
                  <a:cubicBezTo>
                    <a:pt x="1759" y="5182"/>
                    <a:pt x="1886" y="5228"/>
                    <a:pt x="2053" y="5286"/>
                  </a:cubicBezTo>
                  <a:cubicBezTo>
                    <a:pt x="2439" y="5424"/>
                    <a:pt x="2866" y="5430"/>
                    <a:pt x="3269" y="5499"/>
                  </a:cubicBezTo>
                  <a:cubicBezTo>
                    <a:pt x="3453" y="5525"/>
                    <a:pt x="3639" y="5533"/>
                    <a:pt x="3825" y="5533"/>
                  </a:cubicBezTo>
                  <a:cubicBezTo>
                    <a:pt x="4096" y="5533"/>
                    <a:pt x="4367" y="5517"/>
                    <a:pt x="4630" y="5517"/>
                  </a:cubicBezTo>
                  <a:cubicBezTo>
                    <a:pt x="5034" y="5517"/>
                    <a:pt x="5409" y="5603"/>
                    <a:pt x="5806" y="5626"/>
                  </a:cubicBezTo>
                  <a:cubicBezTo>
                    <a:pt x="5884" y="5630"/>
                    <a:pt x="5961" y="5631"/>
                    <a:pt x="6037" y="5631"/>
                  </a:cubicBezTo>
                  <a:cubicBezTo>
                    <a:pt x="6574" y="5631"/>
                    <a:pt x="7084" y="5543"/>
                    <a:pt x="7594" y="5361"/>
                  </a:cubicBezTo>
                  <a:cubicBezTo>
                    <a:pt x="7853" y="5269"/>
                    <a:pt x="8176" y="5182"/>
                    <a:pt x="8395" y="5009"/>
                  </a:cubicBezTo>
                  <a:cubicBezTo>
                    <a:pt x="8649" y="4807"/>
                    <a:pt x="8908" y="4479"/>
                    <a:pt x="9099" y="4231"/>
                  </a:cubicBezTo>
                  <a:cubicBezTo>
                    <a:pt x="9324" y="3925"/>
                    <a:pt x="9433" y="3579"/>
                    <a:pt x="9525" y="3228"/>
                  </a:cubicBezTo>
                  <a:cubicBezTo>
                    <a:pt x="9629" y="2835"/>
                    <a:pt x="9762" y="2449"/>
                    <a:pt x="9831" y="2046"/>
                  </a:cubicBezTo>
                  <a:cubicBezTo>
                    <a:pt x="9848" y="1930"/>
                    <a:pt x="9866" y="1838"/>
                    <a:pt x="9837" y="1723"/>
                  </a:cubicBezTo>
                  <a:cubicBezTo>
                    <a:pt x="9802" y="1578"/>
                    <a:pt x="9843" y="1475"/>
                    <a:pt x="9866" y="1331"/>
                  </a:cubicBezTo>
                  <a:cubicBezTo>
                    <a:pt x="9918" y="1042"/>
                    <a:pt x="9946" y="748"/>
                    <a:pt x="9958" y="460"/>
                  </a:cubicBezTo>
                  <a:cubicBezTo>
                    <a:pt x="9958" y="385"/>
                    <a:pt x="10004" y="149"/>
                    <a:pt x="9952" y="85"/>
                  </a:cubicBezTo>
                  <a:cubicBezTo>
                    <a:pt x="9940" y="68"/>
                    <a:pt x="9927" y="61"/>
                    <a:pt x="9914" y="61"/>
                  </a:cubicBezTo>
                  <a:cubicBezTo>
                    <a:pt x="9887" y="61"/>
                    <a:pt x="9858" y="85"/>
                    <a:pt x="9831" y="97"/>
                  </a:cubicBezTo>
                  <a:cubicBezTo>
                    <a:pt x="9491" y="258"/>
                    <a:pt x="9064" y="252"/>
                    <a:pt x="8707" y="281"/>
                  </a:cubicBezTo>
                  <a:cubicBezTo>
                    <a:pt x="8242" y="317"/>
                    <a:pt x="7769" y="333"/>
                    <a:pt x="7298" y="333"/>
                  </a:cubicBezTo>
                  <a:cubicBezTo>
                    <a:pt x="7009" y="333"/>
                    <a:pt x="6720" y="327"/>
                    <a:pt x="6435" y="316"/>
                  </a:cubicBezTo>
                  <a:cubicBezTo>
                    <a:pt x="6118" y="298"/>
                    <a:pt x="5806" y="241"/>
                    <a:pt x="5495" y="224"/>
                  </a:cubicBezTo>
                  <a:cubicBezTo>
                    <a:pt x="5132" y="195"/>
                    <a:pt x="4769" y="195"/>
                    <a:pt x="4400" y="154"/>
                  </a:cubicBezTo>
                  <a:cubicBezTo>
                    <a:pt x="4077" y="126"/>
                    <a:pt x="3754" y="91"/>
                    <a:pt x="3419" y="91"/>
                  </a:cubicBezTo>
                  <a:cubicBezTo>
                    <a:pt x="3102" y="91"/>
                    <a:pt x="2802" y="91"/>
                    <a:pt x="2485" y="62"/>
                  </a:cubicBezTo>
                  <a:cubicBezTo>
                    <a:pt x="2401" y="55"/>
                    <a:pt x="2316" y="53"/>
                    <a:pt x="2231" y="53"/>
                  </a:cubicBezTo>
                  <a:cubicBezTo>
                    <a:pt x="2117" y="53"/>
                    <a:pt x="2003" y="56"/>
                    <a:pt x="1888" y="56"/>
                  </a:cubicBezTo>
                  <a:cubicBezTo>
                    <a:pt x="1818" y="56"/>
                    <a:pt x="1748" y="55"/>
                    <a:pt x="1678" y="51"/>
                  </a:cubicBezTo>
                  <a:cubicBezTo>
                    <a:pt x="1471" y="33"/>
                    <a:pt x="1257" y="10"/>
                    <a:pt x="1044" y="10"/>
                  </a:cubicBezTo>
                  <a:lnTo>
                    <a:pt x="450" y="10"/>
                  </a:lnTo>
                  <a:cubicBezTo>
                    <a:pt x="372" y="10"/>
                    <a:pt x="282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178616" y="4745737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1" y="110"/>
                    <a:pt x="7" y="203"/>
                  </a:cubicBezTo>
                  <a:cubicBezTo>
                    <a:pt x="24" y="312"/>
                    <a:pt x="111" y="358"/>
                    <a:pt x="209" y="358"/>
                  </a:cubicBezTo>
                  <a:cubicBezTo>
                    <a:pt x="312" y="358"/>
                    <a:pt x="376" y="254"/>
                    <a:pt x="370" y="156"/>
                  </a:cubicBezTo>
                  <a:cubicBezTo>
                    <a:pt x="353" y="53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510049" y="4745737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0" y="110"/>
                    <a:pt x="6" y="203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5" y="254"/>
                    <a:pt x="369" y="156"/>
                  </a:cubicBezTo>
                  <a:cubicBezTo>
                    <a:pt x="352" y="53"/>
                    <a:pt x="260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898429" y="4764835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2" y="0"/>
                  </a:moveTo>
                  <a:cubicBezTo>
                    <a:pt x="64" y="0"/>
                    <a:pt x="1" y="104"/>
                    <a:pt x="6" y="202"/>
                  </a:cubicBezTo>
                  <a:cubicBezTo>
                    <a:pt x="18" y="306"/>
                    <a:pt x="104" y="358"/>
                    <a:pt x="208" y="358"/>
                  </a:cubicBezTo>
                  <a:cubicBezTo>
                    <a:pt x="306" y="358"/>
                    <a:pt x="375" y="248"/>
                    <a:pt x="364" y="156"/>
                  </a:cubicBezTo>
                  <a:cubicBezTo>
                    <a:pt x="352" y="58"/>
                    <a:pt x="266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25871" y="4745390"/>
              <a:ext cx="84203" cy="82120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192" y="0"/>
                  </a:moveTo>
                  <a:cubicBezTo>
                    <a:pt x="184" y="0"/>
                    <a:pt x="176" y="1"/>
                    <a:pt x="168" y="3"/>
                  </a:cubicBezTo>
                  <a:cubicBezTo>
                    <a:pt x="145" y="3"/>
                    <a:pt x="122" y="8"/>
                    <a:pt x="99" y="26"/>
                  </a:cubicBezTo>
                  <a:cubicBezTo>
                    <a:pt x="81" y="32"/>
                    <a:pt x="58" y="43"/>
                    <a:pt x="47" y="66"/>
                  </a:cubicBezTo>
                  <a:cubicBezTo>
                    <a:pt x="35" y="83"/>
                    <a:pt x="29" y="95"/>
                    <a:pt x="12" y="112"/>
                  </a:cubicBezTo>
                  <a:cubicBezTo>
                    <a:pt x="1" y="141"/>
                    <a:pt x="1" y="170"/>
                    <a:pt x="1" y="205"/>
                  </a:cubicBezTo>
                  <a:cubicBezTo>
                    <a:pt x="6" y="216"/>
                    <a:pt x="6" y="233"/>
                    <a:pt x="12" y="245"/>
                  </a:cubicBezTo>
                  <a:cubicBezTo>
                    <a:pt x="29" y="274"/>
                    <a:pt x="47" y="303"/>
                    <a:pt x="64" y="320"/>
                  </a:cubicBezTo>
                  <a:lnTo>
                    <a:pt x="179" y="435"/>
                  </a:lnTo>
                  <a:cubicBezTo>
                    <a:pt x="202" y="447"/>
                    <a:pt x="226" y="464"/>
                    <a:pt x="243" y="464"/>
                  </a:cubicBezTo>
                  <a:cubicBezTo>
                    <a:pt x="259" y="468"/>
                    <a:pt x="275" y="472"/>
                    <a:pt x="294" y="472"/>
                  </a:cubicBezTo>
                  <a:cubicBezTo>
                    <a:pt x="301" y="472"/>
                    <a:pt x="309" y="471"/>
                    <a:pt x="318" y="470"/>
                  </a:cubicBezTo>
                  <a:cubicBezTo>
                    <a:pt x="341" y="470"/>
                    <a:pt x="358" y="464"/>
                    <a:pt x="381" y="447"/>
                  </a:cubicBezTo>
                  <a:cubicBezTo>
                    <a:pt x="404" y="441"/>
                    <a:pt x="427" y="424"/>
                    <a:pt x="439" y="406"/>
                  </a:cubicBezTo>
                  <a:cubicBezTo>
                    <a:pt x="445" y="389"/>
                    <a:pt x="456" y="377"/>
                    <a:pt x="468" y="360"/>
                  </a:cubicBezTo>
                  <a:cubicBezTo>
                    <a:pt x="485" y="331"/>
                    <a:pt x="485" y="303"/>
                    <a:pt x="485" y="268"/>
                  </a:cubicBezTo>
                  <a:cubicBezTo>
                    <a:pt x="479" y="256"/>
                    <a:pt x="468" y="239"/>
                    <a:pt x="468" y="228"/>
                  </a:cubicBezTo>
                  <a:cubicBezTo>
                    <a:pt x="456" y="199"/>
                    <a:pt x="439" y="170"/>
                    <a:pt x="422" y="153"/>
                  </a:cubicBezTo>
                  <a:lnTo>
                    <a:pt x="306" y="37"/>
                  </a:lnTo>
                  <a:cubicBezTo>
                    <a:pt x="283" y="26"/>
                    <a:pt x="260" y="8"/>
                    <a:pt x="237" y="8"/>
                  </a:cubicBezTo>
                  <a:cubicBezTo>
                    <a:pt x="225" y="4"/>
                    <a:pt x="210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275841" y="4958069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7" y="0"/>
                  </a:moveTo>
                  <a:cubicBezTo>
                    <a:pt x="69" y="0"/>
                    <a:pt x="0" y="110"/>
                    <a:pt x="12" y="202"/>
                  </a:cubicBezTo>
                  <a:cubicBezTo>
                    <a:pt x="23" y="311"/>
                    <a:pt x="110" y="363"/>
                    <a:pt x="214" y="363"/>
                  </a:cubicBezTo>
                  <a:cubicBezTo>
                    <a:pt x="312" y="363"/>
                    <a:pt x="375" y="254"/>
                    <a:pt x="369" y="162"/>
                  </a:cubicBezTo>
                  <a:cubicBezTo>
                    <a:pt x="358" y="58"/>
                    <a:pt x="271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704326" y="4919873"/>
              <a:ext cx="65106" cy="62328"/>
            </a:xfrm>
            <a:custGeom>
              <a:avLst/>
              <a:gdLst/>
              <a:ahLst/>
              <a:cxnLst/>
              <a:rect l="l" t="t" r="r" b="b"/>
              <a:pathLst>
                <a:path w="375" h="359" extrusionOk="0">
                  <a:moveTo>
                    <a:pt x="167" y="1"/>
                  </a:moveTo>
                  <a:cubicBezTo>
                    <a:pt x="63" y="1"/>
                    <a:pt x="0" y="105"/>
                    <a:pt x="6" y="203"/>
                  </a:cubicBezTo>
                  <a:cubicBezTo>
                    <a:pt x="23" y="307"/>
                    <a:pt x="110" y="358"/>
                    <a:pt x="208" y="358"/>
                  </a:cubicBezTo>
                  <a:cubicBezTo>
                    <a:pt x="311" y="358"/>
                    <a:pt x="375" y="249"/>
                    <a:pt x="369" y="157"/>
                  </a:cubicBezTo>
                  <a:cubicBezTo>
                    <a:pt x="352" y="59"/>
                    <a:pt x="265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131769" y="4978035"/>
              <a:ext cx="65106" cy="63196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167" y="0"/>
                  </a:moveTo>
                  <a:cubicBezTo>
                    <a:pt x="63" y="0"/>
                    <a:pt x="0" y="110"/>
                    <a:pt x="12" y="202"/>
                  </a:cubicBezTo>
                  <a:cubicBezTo>
                    <a:pt x="23" y="312"/>
                    <a:pt x="110" y="364"/>
                    <a:pt x="208" y="364"/>
                  </a:cubicBezTo>
                  <a:cubicBezTo>
                    <a:pt x="311" y="364"/>
                    <a:pt x="375" y="254"/>
                    <a:pt x="369" y="162"/>
                  </a:cubicBezTo>
                  <a:cubicBezTo>
                    <a:pt x="358" y="52"/>
                    <a:pt x="26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469944" y="5076127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8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6" y="254"/>
                    <a:pt x="370" y="156"/>
                  </a:cubicBezTo>
                  <a:cubicBezTo>
                    <a:pt x="353" y="52"/>
                    <a:pt x="266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879504" y="5115190"/>
              <a:ext cx="65106" cy="62154"/>
            </a:xfrm>
            <a:custGeom>
              <a:avLst/>
              <a:gdLst/>
              <a:ahLst/>
              <a:cxnLst/>
              <a:rect l="l" t="t" r="r" b="b"/>
              <a:pathLst>
                <a:path w="375" h="358" extrusionOk="0">
                  <a:moveTo>
                    <a:pt x="167" y="0"/>
                  </a:moveTo>
                  <a:cubicBezTo>
                    <a:pt x="63" y="0"/>
                    <a:pt x="0" y="104"/>
                    <a:pt x="6" y="202"/>
                  </a:cubicBezTo>
                  <a:cubicBezTo>
                    <a:pt x="23" y="306"/>
                    <a:pt x="110" y="358"/>
                    <a:pt x="208" y="358"/>
                  </a:cubicBezTo>
                  <a:cubicBezTo>
                    <a:pt x="311" y="358"/>
                    <a:pt x="375" y="248"/>
                    <a:pt x="369" y="156"/>
                  </a:cubicBezTo>
                  <a:cubicBezTo>
                    <a:pt x="352" y="46"/>
                    <a:pt x="26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364935" y="5037064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8" y="1"/>
                  </a:moveTo>
                  <a:cubicBezTo>
                    <a:pt x="64" y="1"/>
                    <a:pt x="1" y="110"/>
                    <a:pt x="6" y="202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5" y="254"/>
                    <a:pt x="370" y="162"/>
                  </a:cubicBezTo>
                  <a:cubicBezTo>
                    <a:pt x="352" y="52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995480" y="5347314"/>
              <a:ext cx="65279" cy="63369"/>
            </a:xfrm>
            <a:custGeom>
              <a:avLst/>
              <a:gdLst/>
              <a:ahLst/>
              <a:cxnLst/>
              <a:rect l="l" t="t" r="r" b="b"/>
              <a:pathLst>
                <a:path w="376" h="365" extrusionOk="0">
                  <a:moveTo>
                    <a:pt x="168" y="1"/>
                  </a:moveTo>
                  <a:cubicBezTo>
                    <a:pt x="64" y="1"/>
                    <a:pt x="1" y="111"/>
                    <a:pt x="7" y="203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6" y="255"/>
                    <a:pt x="370" y="162"/>
                  </a:cubicBezTo>
                  <a:cubicBezTo>
                    <a:pt x="353" y="59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469944" y="5328390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8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6" y="254"/>
                    <a:pt x="370" y="162"/>
                  </a:cubicBezTo>
                  <a:cubicBezTo>
                    <a:pt x="353" y="52"/>
                    <a:pt x="266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120628" y="5115190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8" y="0"/>
                  </a:moveTo>
                  <a:cubicBezTo>
                    <a:pt x="70" y="0"/>
                    <a:pt x="1" y="104"/>
                    <a:pt x="12" y="202"/>
                  </a:cubicBezTo>
                  <a:cubicBezTo>
                    <a:pt x="24" y="306"/>
                    <a:pt x="110" y="358"/>
                    <a:pt x="214" y="358"/>
                  </a:cubicBezTo>
                  <a:cubicBezTo>
                    <a:pt x="312" y="358"/>
                    <a:pt x="375" y="248"/>
                    <a:pt x="370" y="156"/>
                  </a:cubicBezTo>
                  <a:cubicBezTo>
                    <a:pt x="358" y="46"/>
                    <a:pt x="260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093573" y="4666743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2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18" y="312"/>
                    <a:pt x="105" y="363"/>
                    <a:pt x="209" y="363"/>
                  </a:cubicBezTo>
                  <a:cubicBezTo>
                    <a:pt x="307" y="363"/>
                    <a:pt x="376" y="254"/>
                    <a:pt x="364" y="162"/>
                  </a:cubicBezTo>
                  <a:cubicBezTo>
                    <a:pt x="353" y="58"/>
                    <a:pt x="260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645123" y="5211200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1" y="110"/>
                    <a:pt x="7" y="203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6" y="255"/>
                    <a:pt x="370" y="157"/>
                  </a:cubicBezTo>
                  <a:cubicBezTo>
                    <a:pt x="353" y="58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5" name="Google Shape;45;p2"/>
          <p:cNvGrpSpPr/>
          <p:nvPr/>
        </p:nvGrpSpPr>
        <p:grpSpPr>
          <a:xfrm>
            <a:off x="10043633" y="719346"/>
            <a:ext cx="1425291" cy="1417461"/>
            <a:chOff x="4363113" y="194497"/>
            <a:chExt cx="1068968" cy="1063096"/>
          </a:xfrm>
        </p:grpSpPr>
        <p:sp>
          <p:nvSpPr>
            <p:cNvPr id="46" name="Google Shape;46;p2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pic>
        <p:nvPicPr>
          <p:cNvPr id="48" name="Google Shape;48;p2"/>
          <p:cNvPicPr preferRelativeResize="0"/>
          <p:nvPr/>
        </p:nvPicPr>
        <p:blipFill rotWithShape="1">
          <a:blip r:embed="rId2">
            <a:alphaModFix/>
          </a:blip>
          <a:srcRect l="8799" t="23499" r="8807" b="23489"/>
          <a:stretch/>
        </p:blipFill>
        <p:spPr>
          <a:xfrm>
            <a:off x="363151" y="5290859"/>
            <a:ext cx="1616500" cy="145891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9" name="Google Shape;49;p2"/>
          <p:cNvGrpSpPr/>
          <p:nvPr/>
        </p:nvGrpSpPr>
        <p:grpSpPr>
          <a:xfrm>
            <a:off x="-481182" y="4881028"/>
            <a:ext cx="1616508" cy="1417449"/>
            <a:chOff x="2061700" y="3570700"/>
            <a:chExt cx="331125" cy="290350"/>
          </a:xfrm>
        </p:grpSpPr>
        <p:sp>
          <p:nvSpPr>
            <p:cNvPr id="50" name="Google Shape;50;p2"/>
            <p:cNvSpPr/>
            <p:nvPr/>
          </p:nvSpPr>
          <p:spPr>
            <a:xfrm>
              <a:off x="2104800" y="3632700"/>
              <a:ext cx="241625" cy="213050"/>
            </a:xfrm>
            <a:custGeom>
              <a:avLst/>
              <a:gdLst/>
              <a:ahLst/>
              <a:cxnLst/>
              <a:rect l="l" t="t" r="r" b="b"/>
              <a:pathLst>
                <a:path w="9665" h="8522" fill="none" extrusionOk="0">
                  <a:moveTo>
                    <a:pt x="9076" y="8522"/>
                  </a:moveTo>
                  <a:cubicBezTo>
                    <a:pt x="9664" y="7052"/>
                    <a:pt x="9653" y="5270"/>
                    <a:pt x="9024" y="3736"/>
                  </a:cubicBezTo>
                  <a:cubicBezTo>
                    <a:pt x="8396" y="2197"/>
                    <a:pt x="7174" y="940"/>
                    <a:pt x="5732" y="329"/>
                  </a:cubicBezTo>
                  <a:cubicBezTo>
                    <a:pt x="5254" y="133"/>
                    <a:pt x="4752" y="0"/>
                    <a:pt x="4256" y="6"/>
                  </a:cubicBezTo>
                  <a:cubicBezTo>
                    <a:pt x="3282" y="12"/>
                    <a:pt x="2382" y="542"/>
                    <a:pt x="1696" y="1251"/>
                  </a:cubicBezTo>
                  <a:cubicBezTo>
                    <a:pt x="1010" y="1966"/>
                    <a:pt x="508" y="2854"/>
                    <a:pt x="1" y="3725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122100" y="3657350"/>
              <a:ext cx="201250" cy="184950"/>
            </a:xfrm>
            <a:custGeom>
              <a:avLst/>
              <a:gdLst/>
              <a:ahLst/>
              <a:cxnLst/>
              <a:rect l="l" t="t" r="r" b="b"/>
              <a:pathLst>
                <a:path w="8050" h="7398" fill="none" extrusionOk="0">
                  <a:moveTo>
                    <a:pt x="7790" y="7398"/>
                  </a:moveTo>
                  <a:cubicBezTo>
                    <a:pt x="8050" y="6296"/>
                    <a:pt x="7779" y="5091"/>
                    <a:pt x="7444" y="3973"/>
                  </a:cubicBezTo>
                  <a:cubicBezTo>
                    <a:pt x="7127" y="2912"/>
                    <a:pt x="6735" y="1834"/>
                    <a:pt x="5986" y="1061"/>
                  </a:cubicBezTo>
                  <a:cubicBezTo>
                    <a:pt x="5323" y="386"/>
                    <a:pt x="4400" y="0"/>
                    <a:pt x="3512" y="46"/>
                  </a:cubicBezTo>
                  <a:cubicBezTo>
                    <a:pt x="2624" y="87"/>
                    <a:pt x="1788" y="548"/>
                    <a:pt x="1258" y="1286"/>
                  </a:cubicBezTo>
                  <a:cubicBezTo>
                    <a:pt x="831" y="1874"/>
                    <a:pt x="577" y="2647"/>
                    <a:pt x="1" y="3067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083175" y="3600250"/>
              <a:ext cx="297400" cy="251425"/>
            </a:xfrm>
            <a:custGeom>
              <a:avLst/>
              <a:gdLst/>
              <a:ahLst/>
              <a:cxnLst/>
              <a:rect l="l" t="t" r="r" b="b"/>
              <a:pathLst>
                <a:path w="11896" h="10057" fill="none" extrusionOk="0">
                  <a:moveTo>
                    <a:pt x="10524" y="10056"/>
                  </a:moveTo>
                  <a:cubicBezTo>
                    <a:pt x="11446" y="7888"/>
                    <a:pt x="11896" y="6660"/>
                    <a:pt x="10956" y="4786"/>
                  </a:cubicBezTo>
                  <a:cubicBezTo>
                    <a:pt x="10552" y="3979"/>
                    <a:pt x="10166" y="3149"/>
                    <a:pt x="9578" y="2480"/>
                  </a:cubicBezTo>
                  <a:cubicBezTo>
                    <a:pt x="8679" y="1448"/>
                    <a:pt x="7543" y="641"/>
                    <a:pt x="6291" y="324"/>
                  </a:cubicBezTo>
                  <a:cubicBezTo>
                    <a:pt x="5046" y="1"/>
                    <a:pt x="3685" y="203"/>
                    <a:pt x="2688" y="981"/>
                  </a:cubicBezTo>
                  <a:cubicBezTo>
                    <a:pt x="2192" y="1373"/>
                    <a:pt x="1794" y="1880"/>
                    <a:pt x="1408" y="2394"/>
                  </a:cubicBezTo>
                  <a:cubicBezTo>
                    <a:pt x="941" y="3005"/>
                    <a:pt x="468" y="3616"/>
                    <a:pt x="1" y="4221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061700" y="3570700"/>
              <a:ext cx="331125" cy="290350"/>
            </a:xfrm>
            <a:custGeom>
              <a:avLst/>
              <a:gdLst/>
              <a:ahLst/>
              <a:cxnLst/>
              <a:rect l="l" t="t" r="r" b="b"/>
              <a:pathLst>
                <a:path w="13245" h="11614" fill="none" extrusionOk="0">
                  <a:moveTo>
                    <a:pt x="11809" y="11613"/>
                  </a:moveTo>
                  <a:cubicBezTo>
                    <a:pt x="12426" y="10483"/>
                    <a:pt x="12928" y="9255"/>
                    <a:pt x="13084" y="7929"/>
                  </a:cubicBezTo>
                  <a:cubicBezTo>
                    <a:pt x="13245" y="6603"/>
                    <a:pt x="13043" y="5178"/>
                    <a:pt x="12351" y="4014"/>
                  </a:cubicBezTo>
                  <a:cubicBezTo>
                    <a:pt x="11965" y="3368"/>
                    <a:pt x="11440" y="2820"/>
                    <a:pt x="10893" y="2324"/>
                  </a:cubicBezTo>
                  <a:cubicBezTo>
                    <a:pt x="10172" y="1673"/>
                    <a:pt x="9393" y="1091"/>
                    <a:pt x="8529" y="716"/>
                  </a:cubicBezTo>
                  <a:cubicBezTo>
                    <a:pt x="6879" y="1"/>
                    <a:pt x="5006" y="122"/>
                    <a:pt x="3460" y="912"/>
                  </a:cubicBezTo>
                  <a:cubicBezTo>
                    <a:pt x="1921" y="1702"/>
                    <a:pt x="716" y="3120"/>
                    <a:pt x="1" y="4792"/>
                  </a:cubicBezTo>
                </a:path>
              </a:pathLst>
            </a:custGeom>
            <a:noFill/>
            <a:ln w="19050" cap="flat" cmpd="sng">
              <a:solidFill>
                <a:schemeClr val="dk1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4" name="Google Shape;54;p2"/>
          <p:cNvGrpSpPr/>
          <p:nvPr/>
        </p:nvGrpSpPr>
        <p:grpSpPr>
          <a:xfrm rot="10800000">
            <a:off x="5745492" y="6140855"/>
            <a:ext cx="944971" cy="1102839"/>
            <a:chOff x="4694550" y="2083825"/>
            <a:chExt cx="168950" cy="197175"/>
          </a:xfrm>
        </p:grpSpPr>
        <p:sp>
          <p:nvSpPr>
            <p:cNvPr id="55" name="Google Shape;55;p2"/>
            <p:cNvSpPr/>
            <p:nvPr/>
          </p:nvSpPr>
          <p:spPr>
            <a:xfrm>
              <a:off x="4734675" y="2119300"/>
              <a:ext cx="55600" cy="58300"/>
            </a:xfrm>
            <a:custGeom>
              <a:avLst/>
              <a:gdLst/>
              <a:ahLst/>
              <a:cxnLst/>
              <a:rect l="l" t="t" r="r" b="b"/>
              <a:pathLst>
                <a:path w="2224" h="2332" extrusionOk="0">
                  <a:moveTo>
                    <a:pt x="2224" y="1"/>
                  </a:moveTo>
                  <a:cubicBezTo>
                    <a:pt x="2108" y="105"/>
                    <a:pt x="1993" y="203"/>
                    <a:pt x="1872" y="312"/>
                  </a:cubicBezTo>
                  <a:cubicBezTo>
                    <a:pt x="1699" y="456"/>
                    <a:pt x="1555" y="687"/>
                    <a:pt x="1318" y="941"/>
                  </a:cubicBezTo>
                  <a:cubicBezTo>
                    <a:pt x="1278" y="981"/>
                    <a:pt x="1249" y="941"/>
                    <a:pt x="1186" y="1027"/>
                  </a:cubicBezTo>
                  <a:cubicBezTo>
                    <a:pt x="1013" y="1212"/>
                    <a:pt x="874" y="1385"/>
                    <a:pt x="713" y="1558"/>
                  </a:cubicBezTo>
                  <a:cubicBezTo>
                    <a:pt x="644" y="1644"/>
                    <a:pt x="482" y="1730"/>
                    <a:pt x="413" y="1817"/>
                  </a:cubicBezTo>
                  <a:cubicBezTo>
                    <a:pt x="276" y="1973"/>
                    <a:pt x="0" y="2332"/>
                    <a:pt x="23" y="2332"/>
                  </a:cubicBezTo>
                  <a:cubicBezTo>
                    <a:pt x="28" y="2332"/>
                    <a:pt x="54" y="2308"/>
                    <a:pt x="108" y="2249"/>
                  </a:cubicBezTo>
                  <a:cubicBezTo>
                    <a:pt x="500" y="1829"/>
                    <a:pt x="753" y="1546"/>
                    <a:pt x="1117" y="1171"/>
                  </a:cubicBezTo>
                  <a:cubicBezTo>
                    <a:pt x="1405" y="854"/>
                    <a:pt x="1670" y="548"/>
                    <a:pt x="1970" y="243"/>
                  </a:cubicBezTo>
                  <a:cubicBezTo>
                    <a:pt x="2056" y="156"/>
                    <a:pt x="2143" y="76"/>
                    <a:pt x="2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05250" y="2083825"/>
              <a:ext cx="18900" cy="17050"/>
            </a:xfrm>
            <a:custGeom>
              <a:avLst/>
              <a:gdLst/>
              <a:ahLst/>
              <a:cxnLst/>
              <a:rect l="l" t="t" r="r" b="b"/>
              <a:pathLst>
                <a:path w="756" h="682" extrusionOk="0">
                  <a:moveTo>
                    <a:pt x="734" y="0"/>
                  </a:moveTo>
                  <a:cubicBezTo>
                    <a:pt x="720" y="0"/>
                    <a:pt x="702" y="5"/>
                    <a:pt x="663" y="36"/>
                  </a:cubicBezTo>
                  <a:cubicBezTo>
                    <a:pt x="629" y="82"/>
                    <a:pt x="554" y="163"/>
                    <a:pt x="554" y="163"/>
                  </a:cubicBezTo>
                  <a:cubicBezTo>
                    <a:pt x="352" y="307"/>
                    <a:pt x="173" y="491"/>
                    <a:pt x="0" y="682"/>
                  </a:cubicBezTo>
                  <a:cubicBezTo>
                    <a:pt x="35" y="659"/>
                    <a:pt x="64" y="636"/>
                    <a:pt x="98" y="624"/>
                  </a:cubicBezTo>
                  <a:cubicBezTo>
                    <a:pt x="160" y="563"/>
                    <a:pt x="187" y="529"/>
                    <a:pt x="178" y="529"/>
                  </a:cubicBezTo>
                  <a:cubicBezTo>
                    <a:pt x="174" y="529"/>
                    <a:pt x="158" y="539"/>
                    <a:pt x="132" y="560"/>
                  </a:cubicBezTo>
                  <a:lnTo>
                    <a:pt x="132" y="560"/>
                  </a:lnTo>
                  <a:cubicBezTo>
                    <a:pt x="359" y="376"/>
                    <a:pt x="560" y="197"/>
                    <a:pt x="756" y="1"/>
                  </a:cubicBezTo>
                  <a:cubicBezTo>
                    <a:pt x="748" y="1"/>
                    <a:pt x="742" y="0"/>
                    <a:pt x="7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4550" y="2149475"/>
              <a:ext cx="168950" cy="131525"/>
            </a:xfrm>
            <a:custGeom>
              <a:avLst/>
              <a:gdLst/>
              <a:ahLst/>
              <a:cxnLst/>
              <a:rect l="l" t="t" r="r" b="b"/>
              <a:pathLst>
                <a:path w="6758" h="5261" extrusionOk="0">
                  <a:moveTo>
                    <a:pt x="1078" y="1625"/>
                  </a:moveTo>
                  <a:cubicBezTo>
                    <a:pt x="1032" y="1654"/>
                    <a:pt x="1003" y="1654"/>
                    <a:pt x="975" y="1654"/>
                  </a:cubicBezTo>
                  <a:cubicBezTo>
                    <a:pt x="1003" y="1654"/>
                    <a:pt x="1026" y="1654"/>
                    <a:pt x="1078" y="1625"/>
                  </a:cubicBezTo>
                  <a:close/>
                  <a:moveTo>
                    <a:pt x="2964" y="1873"/>
                  </a:moveTo>
                  <a:lnTo>
                    <a:pt x="2964" y="1873"/>
                  </a:lnTo>
                  <a:cubicBezTo>
                    <a:pt x="2791" y="1982"/>
                    <a:pt x="2624" y="2040"/>
                    <a:pt x="2474" y="2080"/>
                  </a:cubicBezTo>
                  <a:cubicBezTo>
                    <a:pt x="2612" y="2000"/>
                    <a:pt x="2802" y="1925"/>
                    <a:pt x="2964" y="1873"/>
                  </a:cubicBezTo>
                  <a:close/>
                  <a:moveTo>
                    <a:pt x="643" y="2571"/>
                  </a:moveTo>
                  <a:cubicBezTo>
                    <a:pt x="636" y="2573"/>
                    <a:pt x="629" y="2575"/>
                    <a:pt x="623" y="2576"/>
                  </a:cubicBezTo>
                  <a:cubicBezTo>
                    <a:pt x="628" y="2576"/>
                    <a:pt x="629" y="2576"/>
                    <a:pt x="643" y="2571"/>
                  </a:cubicBezTo>
                  <a:close/>
                  <a:moveTo>
                    <a:pt x="623" y="2576"/>
                  </a:moveTo>
                  <a:cubicBezTo>
                    <a:pt x="613" y="2576"/>
                    <a:pt x="606" y="2580"/>
                    <a:pt x="600" y="2584"/>
                  </a:cubicBezTo>
                  <a:lnTo>
                    <a:pt x="600" y="2584"/>
                  </a:lnTo>
                  <a:lnTo>
                    <a:pt x="623" y="2576"/>
                  </a:lnTo>
                  <a:close/>
                  <a:moveTo>
                    <a:pt x="600" y="2584"/>
                  </a:moveTo>
                  <a:lnTo>
                    <a:pt x="588" y="2588"/>
                  </a:lnTo>
                  <a:cubicBezTo>
                    <a:pt x="593" y="2588"/>
                    <a:pt x="597" y="2586"/>
                    <a:pt x="600" y="2584"/>
                  </a:cubicBezTo>
                  <a:close/>
                  <a:moveTo>
                    <a:pt x="87" y="2680"/>
                  </a:moveTo>
                  <a:cubicBezTo>
                    <a:pt x="98" y="2691"/>
                    <a:pt x="115" y="2732"/>
                    <a:pt x="139" y="2749"/>
                  </a:cubicBezTo>
                  <a:cubicBezTo>
                    <a:pt x="110" y="2732"/>
                    <a:pt x="98" y="2709"/>
                    <a:pt x="87" y="2680"/>
                  </a:cubicBezTo>
                  <a:close/>
                  <a:moveTo>
                    <a:pt x="571" y="2789"/>
                  </a:moveTo>
                  <a:cubicBezTo>
                    <a:pt x="500" y="2801"/>
                    <a:pt x="433" y="2810"/>
                    <a:pt x="373" y="2810"/>
                  </a:cubicBezTo>
                  <a:cubicBezTo>
                    <a:pt x="341" y="2810"/>
                    <a:pt x="311" y="2807"/>
                    <a:pt x="283" y="2801"/>
                  </a:cubicBezTo>
                  <a:lnTo>
                    <a:pt x="283" y="2801"/>
                  </a:lnTo>
                  <a:cubicBezTo>
                    <a:pt x="305" y="2804"/>
                    <a:pt x="327" y="2805"/>
                    <a:pt x="350" y="2805"/>
                  </a:cubicBezTo>
                  <a:cubicBezTo>
                    <a:pt x="422" y="2805"/>
                    <a:pt x="497" y="2794"/>
                    <a:pt x="571" y="2789"/>
                  </a:cubicBezTo>
                  <a:close/>
                  <a:moveTo>
                    <a:pt x="4606" y="1"/>
                  </a:moveTo>
                  <a:cubicBezTo>
                    <a:pt x="4483" y="1"/>
                    <a:pt x="4340" y="178"/>
                    <a:pt x="4232" y="229"/>
                  </a:cubicBezTo>
                  <a:cubicBezTo>
                    <a:pt x="4094" y="293"/>
                    <a:pt x="4019" y="385"/>
                    <a:pt x="3904" y="495"/>
                  </a:cubicBezTo>
                  <a:cubicBezTo>
                    <a:pt x="3558" y="812"/>
                    <a:pt x="3114" y="1089"/>
                    <a:pt x="2837" y="1469"/>
                  </a:cubicBezTo>
                  <a:cubicBezTo>
                    <a:pt x="2589" y="1809"/>
                    <a:pt x="2272" y="1902"/>
                    <a:pt x="1891" y="2074"/>
                  </a:cubicBezTo>
                  <a:cubicBezTo>
                    <a:pt x="1638" y="2190"/>
                    <a:pt x="1401" y="2288"/>
                    <a:pt x="1171" y="2386"/>
                  </a:cubicBezTo>
                  <a:cubicBezTo>
                    <a:pt x="1055" y="2426"/>
                    <a:pt x="946" y="2472"/>
                    <a:pt x="836" y="2507"/>
                  </a:cubicBezTo>
                  <a:cubicBezTo>
                    <a:pt x="779" y="2530"/>
                    <a:pt x="732" y="2542"/>
                    <a:pt x="681" y="2559"/>
                  </a:cubicBezTo>
                  <a:lnTo>
                    <a:pt x="646" y="2570"/>
                  </a:lnTo>
                  <a:cubicBezTo>
                    <a:pt x="645" y="2571"/>
                    <a:pt x="644" y="2571"/>
                    <a:pt x="643" y="2571"/>
                  </a:cubicBezTo>
                  <a:lnTo>
                    <a:pt x="643" y="2571"/>
                  </a:lnTo>
                  <a:cubicBezTo>
                    <a:pt x="661" y="2567"/>
                    <a:pt x="680" y="2563"/>
                    <a:pt x="692" y="2559"/>
                  </a:cubicBezTo>
                  <a:cubicBezTo>
                    <a:pt x="750" y="2542"/>
                    <a:pt x="802" y="2530"/>
                    <a:pt x="859" y="2507"/>
                  </a:cubicBezTo>
                  <a:cubicBezTo>
                    <a:pt x="969" y="2472"/>
                    <a:pt x="1067" y="2432"/>
                    <a:pt x="1176" y="2392"/>
                  </a:cubicBezTo>
                  <a:cubicBezTo>
                    <a:pt x="1384" y="2305"/>
                    <a:pt x="1603" y="2213"/>
                    <a:pt x="1863" y="2098"/>
                  </a:cubicBezTo>
                  <a:cubicBezTo>
                    <a:pt x="1928" y="2067"/>
                    <a:pt x="1961" y="2054"/>
                    <a:pt x="1970" y="2054"/>
                  </a:cubicBezTo>
                  <a:cubicBezTo>
                    <a:pt x="2007" y="2054"/>
                    <a:pt x="1600" y="2289"/>
                    <a:pt x="1413" y="2369"/>
                  </a:cubicBezTo>
                  <a:cubicBezTo>
                    <a:pt x="1321" y="2420"/>
                    <a:pt x="1142" y="2426"/>
                    <a:pt x="1038" y="2472"/>
                  </a:cubicBezTo>
                  <a:cubicBezTo>
                    <a:pt x="934" y="2507"/>
                    <a:pt x="830" y="2542"/>
                    <a:pt x="721" y="2576"/>
                  </a:cubicBezTo>
                  <a:cubicBezTo>
                    <a:pt x="692" y="2588"/>
                    <a:pt x="675" y="2593"/>
                    <a:pt x="646" y="2599"/>
                  </a:cubicBezTo>
                  <a:lnTo>
                    <a:pt x="600" y="2616"/>
                  </a:lnTo>
                  <a:cubicBezTo>
                    <a:pt x="571" y="2622"/>
                    <a:pt x="536" y="2634"/>
                    <a:pt x="502" y="2645"/>
                  </a:cubicBezTo>
                  <a:cubicBezTo>
                    <a:pt x="495" y="2646"/>
                    <a:pt x="489" y="2647"/>
                    <a:pt x="484" y="2647"/>
                  </a:cubicBezTo>
                  <a:cubicBezTo>
                    <a:pt x="438" y="2647"/>
                    <a:pt x="472" y="2605"/>
                    <a:pt x="454" y="2605"/>
                  </a:cubicBezTo>
                  <a:cubicBezTo>
                    <a:pt x="452" y="2605"/>
                    <a:pt x="451" y="2605"/>
                    <a:pt x="450" y="2605"/>
                  </a:cubicBezTo>
                  <a:cubicBezTo>
                    <a:pt x="404" y="2605"/>
                    <a:pt x="363" y="2599"/>
                    <a:pt x="317" y="2576"/>
                  </a:cubicBezTo>
                  <a:cubicBezTo>
                    <a:pt x="312" y="2570"/>
                    <a:pt x="300" y="2565"/>
                    <a:pt x="288" y="2559"/>
                  </a:cubicBezTo>
                  <a:cubicBezTo>
                    <a:pt x="288" y="2547"/>
                    <a:pt x="300" y="2542"/>
                    <a:pt x="300" y="2536"/>
                  </a:cubicBezTo>
                  <a:lnTo>
                    <a:pt x="317" y="2490"/>
                  </a:lnTo>
                  <a:cubicBezTo>
                    <a:pt x="346" y="2432"/>
                    <a:pt x="392" y="2369"/>
                    <a:pt x="444" y="2317"/>
                  </a:cubicBezTo>
                  <a:cubicBezTo>
                    <a:pt x="559" y="2201"/>
                    <a:pt x="663" y="2098"/>
                    <a:pt x="767" y="1988"/>
                  </a:cubicBezTo>
                  <a:cubicBezTo>
                    <a:pt x="830" y="1925"/>
                    <a:pt x="894" y="1850"/>
                    <a:pt x="963" y="1780"/>
                  </a:cubicBezTo>
                  <a:cubicBezTo>
                    <a:pt x="998" y="1729"/>
                    <a:pt x="1038" y="1677"/>
                    <a:pt x="1078" y="1625"/>
                  </a:cubicBezTo>
                  <a:cubicBezTo>
                    <a:pt x="1367" y="1267"/>
                    <a:pt x="1713" y="864"/>
                    <a:pt x="2036" y="495"/>
                  </a:cubicBezTo>
                  <a:lnTo>
                    <a:pt x="2030" y="495"/>
                  </a:lnTo>
                  <a:cubicBezTo>
                    <a:pt x="1847" y="689"/>
                    <a:pt x="1659" y="877"/>
                    <a:pt x="1451" y="1061"/>
                  </a:cubicBezTo>
                  <a:lnTo>
                    <a:pt x="1451" y="1061"/>
                  </a:lnTo>
                  <a:cubicBezTo>
                    <a:pt x="1463" y="1052"/>
                    <a:pt x="1471" y="1047"/>
                    <a:pt x="1474" y="1047"/>
                  </a:cubicBezTo>
                  <a:cubicBezTo>
                    <a:pt x="1484" y="1047"/>
                    <a:pt x="1461" y="1082"/>
                    <a:pt x="1407" y="1146"/>
                  </a:cubicBezTo>
                  <a:cubicBezTo>
                    <a:pt x="1378" y="1163"/>
                    <a:pt x="1344" y="1187"/>
                    <a:pt x="1315" y="1210"/>
                  </a:cubicBezTo>
                  <a:cubicBezTo>
                    <a:pt x="1347" y="1172"/>
                    <a:pt x="1378" y="1135"/>
                    <a:pt x="1410" y="1098"/>
                  </a:cubicBezTo>
                  <a:lnTo>
                    <a:pt x="1410" y="1098"/>
                  </a:lnTo>
                  <a:cubicBezTo>
                    <a:pt x="1409" y="1099"/>
                    <a:pt x="1408" y="1099"/>
                    <a:pt x="1407" y="1100"/>
                  </a:cubicBezTo>
                  <a:cubicBezTo>
                    <a:pt x="1408" y="1099"/>
                    <a:pt x="1409" y="1098"/>
                    <a:pt x="1410" y="1097"/>
                  </a:cubicBezTo>
                  <a:lnTo>
                    <a:pt x="1410" y="1097"/>
                  </a:lnTo>
                  <a:cubicBezTo>
                    <a:pt x="1410" y="1097"/>
                    <a:pt x="1410" y="1097"/>
                    <a:pt x="1410" y="1098"/>
                  </a:cubicBezTo>
                  <a:lnTo>
                    <a:pt x="1410" y="1098"/>
                  </a:lnTo>
                  <a:cubicBezTo>
                    <a:pt x="1424" y="1086"/>
                    <a:pt x="1437" y="1073"/>
                    <a:pt x="1451" y="1061"/>
                  </a:cubicBezTo>
                  <a:lnTo>
                    <a:pt x="1451" y="1061"/>
                  </a:lnTo>
                  <a:cubicBezTo>
                    <a:pt x="1441" y="1069"/>
                    <a:pt x="1427" y="1081"/>
                    <a:pt x="1410" y="1097"/>
                  </a:cubicBezTo>
                  <a:lnTo>
                    <a:pt x="1410" y="1097"/>
                  </a:lnTo>
                  <a:cubicBezTo>
                    <a:pt x="1545" y="939"/>
                    <a:pt x="1681" y="784"/>
                    <a:pt x="1839" y="668"/>
                  </a:cubicBezTo>
                  <a:cubicBezTo>
                    <a:pt x="1839" y="668"/>
                    <a:pt x="1903" y="581"/>
                    <a:pt x="1943" y="541"/>
                  </a:cubicBezTo>
                  <a:cubicBezTo>
                    <a:pt x="1995" y="498"/>
                    <a:pt x="2008" y="494"/>
                    <a:pt x="2024" y="494"/>
                  </a:cubicBezTo>
                  <a:cubicBezTo>
                    <a:pt x="2028" y="494"/>
                    <a:pt x="2031" y="495"/>
                    <a:pt x="2036" y="495"/>
                  </a:cubicBezTo>
                  <a:cubicBezTo>
                    <a:pt x="2070" y="454"/>
                    <a:pt x="2116" y="414"/>
                    <a:pt x="2151" y="374"/>
                  </a:cubicBezTo>
                  <a:lnTo>
                    <a:pt x="2151" y="374"/>
                  </a:lnTo>
                  <a:cubicBezTo>
                    <a:pt x="2099" y="408"/>
                    <a:pt x="2001" y="489"/>
                    <a:pt x="1920" y="558"/>
                  </a:cubicBezTo>
                  <a:cubicBezTo>
                    <a:pt x="1863" y="610"/>
                    <a:pt x="1788" y="673"/>
                    <a:pt x="1788" y="673"/>
                  </a:cubicBezTo>
                  <a:cubicBezTo>
                    <a:pt x="1286" y="1204"/>
                    <a:pt x="819" y="1705"/>
                    <a:pt x="369" y="2213"/>
                  </a:cubicBezTo>
                  <a:cubicBezTo>
                    <a:pt x="340" y="2259"/>
                    <a:pt x="329" y="2288"/>
                    <a:pt x="277" y="2340"/>
                  </a:cubicBezTo>
                  <a:cubicBezTo>
                    <a:pt x="231" y="2374"/>
                    <a:pt x="196" y="2420"/>
                    <a:pt x="156" y="2461"/>
                  </a:cubicBezTo>
                  <a:lnTo>
                    <a:pt x="58" y="2576"/>
                  </a:lnTo>
                  <a:lnTo>
                    <a:pt x="12" y="2634"/>
                  </a:lnTo>
                  <a:cubicBezTo>
                    <a:pt x="12" y="2645"/>
                    <a:pt x="0" y="2645"/>
                    <a:pt x="0" y="2651"/>
                  </a:cubicBezTo>
                  <a:lnTo>
                    <a:pt x="12" y="2668"/>
                  </a:lnTo>
                  <a:cubicBezTo>
                    <a:pt x="17" y="2680"/>
                    <a:pt x="23" y="2686"/>
                    <a:pt x="29" y="2691"/>
                  </a:cubicBezTo>
                  <a:cubicBezTo>
                    <a:pt x="52" y="2720"/>
                    <a:pt x="87" y="2743"/>
                    <a:pt x="115" y="2761"/>
                  </a:cubicBezTo>
                  <a:cubicBezTo>
                    <a:pt x="136" y="2767"/>
                    <a:pt x="148" y="2769"/>
                    <a:pt x="154" y="2769"/>
                  </a:cubicBezTo>
                  <a:cubicBezTo>
                    <a:pt x="164" y="2769"/>
                    <a:pt x="160" y="2763"/>
                    <a:pt x="147" y="2754"/>
                  </a:cubicBezTo>
                  <a:lnTo>
                    <a:pt x="147" y="2754"/>
                  </a:lnTo>
                  <a:cubicBezTo>
                    <a:pt x="181" y="2775"/>
                    <a:pt x="229" y="2790"/>
                    <a:pt x="283" y="2801"/>
                  </a:cubicBezTo>
                  <a:cubicBezTo>
                    <a:pt x="225" y="2795"/>
                    <a:pt x="167" y="2789"/>
                    <a:pt x="115" y="2766"/>
                  </a:cubicBezTo>
                  <a:lnTo>
                    <a:pt x="75" y="2743"/>
                  </a:lnTo>
                  <a:lnTo>
                    <a:pt x="75" y="2743"/>
                  </a:lnTo>
                  <a:cubicBezTo>
                    <a:pt x="167" y="2813"/>
                    <a:pt x="288" y="2824"/>
                    <a:pt x="404" y="2824"/>
                  </a:cubicBezTo>
                  <a:cubicBezTo>
                    <a:pt x="519" y="2824"/>
                    <a:pt x="652" y="2801"/>
                    <a:pt x="761" y="2772"/>
                  </a:cubicBezTo>
                  <a:cubicBezTo>
                    <a:pt x="807" y="2761"/>
                    <a:pt x="859" y="2743"/>
                    <a:pt x="894" y="2732"/>
                  </a:cubicBezTo>
                  <a:cubicBezTo>
                    <a:pt x="1050" y="2680"/>
                    <a:pt x="1199" y="2622"/>
                    <a:pt x="1297" y="2605"/>
                  </a:cubicBezTo>
                  <a:cubicBezTo>
                    <a:pt x="1332" y="2595"/>
                    <a:pt x="1363" y="2581"/>
                    <a:pt x="1396" y="2570"/>
                  </a:cubicBezTo>
                  <a:lnTo>
                    <a:pt x="1396" y="2570"/>
                  </a:lnTo>
                  <a:cubicBezTo>
                    <a:pt x="1396" y="2570"/>
                    <a:pt x="1396" y="2570"/>
                    <a:pt x="1396" y="2570"/>
                  </a:cubicBezTo>
                  <a:cubicBezTo>
                    <a:pt x="1397" y="2570"/>
                    <a:pt x="1398" y="2569"/>
                    <a:pt x="1400" y="2569"/>
                  </a:cubicBezTo>
                  <a:lnTo>
                    <a:pt x="1400" y="2569"/>
                  </a:lnTo>
                  <a:cubicBezTo>
                    <a:pt x="1401" y="2568"/>
                    <a:pt x="1403" y="2568"/>
                    <a:pt x="1404" y="2567"/>
                  </a:cubicBezTo>
                  <a:lnTo>
                    <a:pt x="1404" y="2567"/>
                  </a:lnTo>
                  <a:cubicBezTo>
                    <a:pt x="1415" y="2564"/>
                    <a:pt x="1427" y="2563"/>
                    <a:pt x="1436" y="2559"/>
                  </a:cubicBezTo>
                  <a:cubicBezTo>
                    <a:pt x="1592" y="2501"/>
                    <a:pt x="1753" y="2432"/>
                    <a:pt x="1903" y="2369"/>
                  </a:cubicBezTo>
                  <a:cubicBezTo>
                    <a:pt x="2208" y="2242"/>
                    <a:pt x="2508" y="2103"/>
                    <a:pt x="2820" y="1959"/>
                  </a:cubicBezTo>
                  <a:cubicBezTo>
                    <a:pt x="3131" y="1815"/>
                    <a:pt x="3431" y="1665"/>
                    <a:pt x="3725" y="1521"/>
                  </a:cubicBezTo>
                  <a:cubicBezTo>
                    <a:pt x="3881" y="1446"/>
                    <a:pt x="4025" y="1377"/>
                    <a:pt x="4175" y="1302"/>
                  </a:cubicBezTo>
                  <a:cubicBezTo>
                    <a:pt x="4177" y="1301"/>
                    <a:pt x="4180" y="1300"/>
                    <a:pt x="4183" y="1298"/>
                  </a:cubicBezTo>
                  <a:lnTo>
                    <a:pt x="4183" y="1298"/>
                  </a:lnTo>
                  <a:cubicBezTo>
                    <a:pt x="3760" y="1691"/>
                    <a:pt x="3334" y="2094"/>
                    <a:pt x="2958" y="2547"/>
                  </a:cubicBezTo>
                  <a:cubicBezTo>
                    <a:pt x="2831" y="2691"/>
                    <a:pt x="2716" y="2847"/>
                    <a:pt x="2618" y="3009"/>
                  </a:cubicBezTo>
                  <a:cubicBezTo>
                    <a:pt x="2566" y="3089"/>
                    <a:pt x="2514" y="3176"/>
                    <a:pt x="2474" y="3268"/>
                  </a:cubicBezTo>
                  <a:cubicBezTo>
                    <a:pt x="2451" y="3314"/>
                    <a:pt x="2439" y="3366"/>
                    <a:pt x="2416" y="3412"/>
                  </a:cubicBezTo>
                  <a:cubicBezTo>
                    <a:pt x="2410" y="3435"/>
                    <a:pt x="2399" y="3470"/>
                    <a:pt x="2393" y="3499"/>
                  </a:cubicBezTo>
                  <a:cubicBezTo>
                    <a:pt x="2387" y="3527"/>
                    <a:pt x="2381" y="3556"/>
                    <a:pt x="2381" y="3597"/>
                  </a:cubicBezTo>
                  <a:cubicBezTo>
                    <a:pt x="2364" y="3718"/>
                    <a:pt x="2393" y="3845"/>
                    <a:pt x="2474" y="3931"/>
                  </a:cubicBezTo>
                  <a:cubicBezTo>
                    <a:pt x="2508" y="3977"/>
                    <a:pt x="2560" y="4018"/>
                    <a:pt x="2612" y="4046"/>
                  </a:cubicBezTo>
                  <a:lnTo>
                    <a:pt x="2647" y="4069"/>
                  </a:lnTo>
                  <a:cubicBezTo>
                    <a:pt x="2658" y="4069"/>
                    <a:pt x="2676" y="4064"/>
                    <a:pt x="2687" y="4058"/>
                  </a:cubicBezTo>
                  <a:lnTo>
                    <a:pt x="2774" y="4029"/>
                  </a:lnTo>
                  <a:cubicBezTo>
                    <a:pt x="2792" y="4023"/>
                    <a:pt x="2810" y="4017"/>
                    <a:pt x="2828" y="4011"/>
                  </a:cubicBezTo>
                  <a:lnTo>
                    <a:pt x="2828" y="4011"/>
                  </a:lnTo>
                  <a:cubicBezTo>
                    <a:pt x="2752" y="4105"/>
                    <a:pt x="2690" y="4189"/>
                    <a:pt x="2612" y="4300"/>
                  </a:cubicBezTo>
                  <a:cubicBezTo>
                    <a:pt x="2554" y="4387"/>
                    <a:pt x="2508" y="4479"/>
                    <a:pt x="2462" y="4565"/>
                  </a:cubicBezTo>
                  <a:cubicBezTo>
                    <a:pt x="2410" y="4663"/>
                    <a:pt x="2364" y="4750"/>
                    <a:pt x="2324" y="4848"/>
                  </a:cubicBezTo>
                  <a:cubicBezTo>
                    <a:pt x="2353" y="4906"/>
                    <a:pt x="2364" y="4952"/>
                    <a:pt x="2416" y="5015"/>
                  </a:cubicBezTo>
                  <a:cubicBezTo>
                    <a:pt x="2462" y="5078"/>
                    <a:pt x="2520" y="5130"/>
                    <a:pt x="2583" y="5171"/>
                  </a:cubicBezTo>
                  <a:cubicBezTo>
                    <a:pt x="2675" y="5229"/>
                    <a:pt x="2790" y="5260"/>
                    <a:pt x="2918" y="5260"/>
                  </a:cubicBezTo>
                  <a:cubicBezTo>
                    <a:pt x="2968" y="5260"/>
                    <a:pt x="3020" y="5255"/>
                    <a:pt x="3073" y="5246"/>
                  </a:cubicBezTo>
                  <a:cubicBezTo>
                    <a:pt x="3125" y="5240"/>
                    <a:pt x="3171" y="5223"/>
                    <a:pt x="3229" y="5211"/>
                  </a:cubicBezTo>
                  <a:cubicBezTo>
                    <a:pt x="3281" y="5194"/>
                    <a:pt x="3356" y="5171"/>
                    <a:pt x="3373" y="5159"/>
                  </a:cubicBezTo>
                  <a:cubicBezTo>
                    <a:pt x="3442" y="5130"/>
                    <a:pt x="3512" y="5102"/>
                    <a:pt x="3575" y="5073"/>
                  </a:cubicBezTo>
                  <a:cubicBezTo>
                    <a:pt x="3708" y="5009"/>
                    <a:pt x="3846" y="4929"/>
                    <a:pt x="3973" y="4848"/>
                  </a:cubicBezTo>
                  <a:cubicBezTo>
                    <a:pt x="4238" y="4681"/>
                    <a:pt x="4498" y="4479"/>
                    <a:pt x="4751" y="4277"/>
                  </a:cubicBezTo>
                  <a:cubicBezTo>
                    <a:pt x="5259" y="3868"/>
                    <a:pt x="5726" y="3429"/>
                    <a:pt x="6037" y="3124"/>
                  </a:cubicBezTo>
                  <a:cubicBezTo>
                    <a:pt x="6429" y="2686"/>
                    <a:pt x="6469" y="2530"/>
                    <a:pt x="6418" y="2490"/>
                  </a:cubicBezTo>
                  <a:cubicBezTo>
                    <a:pt x="6408" y="2484"/>
                    <a:pt x="6395" y="2481"/>
                    <a:pt x="6380" y="2481"/>
                  </a:cubicBezTo>
                  <a:cubicBezTo>
                    <a:pt x="6311" y="2481"/>
                    <a:pt x="6205" y="2538"/>
                    <a:pt x="6181" y="2547"/>
                  </a:cubicBezTo>
                  <a:cubicBezTo>
                    <a:pt x="5864" y="2738"/>
                    <a:pt x="5616" y="2939"/>
                    <a:pt x="5316" y="3205"/>
                  </a:cubicBezTo>
                  <a:cubicBezTo>
                    <a:pt x="5005" y="3470"/>
                    <a:pt x="4630" y="3810"/>
                    <a:pt x="4025" y="4191"/>
                  </a:cubicBezTo>
                  <a:cubicBezTo>
                    <a:pt x="4179" y="4094"/>
                    <a:pt x="4256" y="4044"/>
                    <a:pt x="4276" y="4044"/>
                  </a:cubicBezTo>
                  <a:cubicBezTo>
                    <a:pt x="4282" y="4044"/>
                    <a:pt x="4283" y="4048"/>
                    <a:pt x="4278" y="4058"/>
                  </a:cubicBezTo>
                  <a:cubicBezTo>
                    <a:pt x="4255" y="4087"/>
                    <a:pt x="4146" y="4185"/>
                    <a:pt x="3973" y="4317"/>
                  </a:cubicBezTo>
                  <a:cubicBezTo>
                    <a:pt x="3806" y="4438"/>
                    <a:pt x="3587" y="4588"/>
                    <a:pt x="3339" y="4698"/>
                  </a:cubicBezTo>
                  <a:cubicBezTo>
                    <a:pt x="3281" y="4727"/>
                    <a:pt x="3212" y="4750"/>
                    <a:pt x="3166" y="4767"/>
                  </a:cubicBezTo>
                  <a:cubicBezTo>
                    <a:pt x="3131" y="4779"/>
                    <a:pt x="3096" y="4784"/>
                    <a:pt x="3068" y="4784"/>
                  </a:cubicBezTo>
                  <a:cubicBezTo>
                    <a:pt x="2998" y="4784"/>
                    <a:pt x="2952" y="4761"/>
                    <a:pt x="2941" y="4709"/>
                  </a:cubicBezTo>
                  <a:cubicBezTo>
                    <a:pt x="2929" y="4692"/>
                    <a:pt x="2958" y="4663"/>
                    <a:pt x="2970" y="4646"/>
                  </a:cubicBezTo>
                  <a:cubicBezTo>
                    <a:pt x="2993" y="4617"/>
                    <a:pt x="3016" y="4594"/>
                    <a:pt x="3039" y="4583"/>
                  </a:cubicBezTo>
                  <a:lnTo>
                    <a:pt x="3050" y="4565"/>
                  </a:lnTo>
                  <a:lnTo>
                    <a:pt x="3056" y="4560"/>
                  </a:lnTo>
                  <a:lnTo>
                    <a:pt x="3073" y="4536"/>
                  </a:lnTo>
                  <a:cubicBezTo>
                    <a:pt x="3096" y="4502"/>
                    <a:pt x="3125" y="4473"/>
                    <a:pt x="3154" y="4438"/>
                  </a:cubicBezTo>
                  <a:cubicBezTo>
                    <a:pt x="3258" y="4306"/>
                    <a:pt x="3373" y="4173"/>
                    <a:pt x="3500" y="4041"/>
                  </a:cubicBezTo>
                  <a:cubicBezTo>
                    <a:pt x="3748" y="3775"/>
                    <a:pt x="4031" y="3499"/>
                    <a:pt x="4336" y="3233"/>
                  </a:cubicBezTo>
                  <a:cubicBezTo>
                    <a:pt x="4636" y="2962"/>
                    <a:pt x="4959" y="2691"/>
                    <a:pt x="5276" y="2403"/>
                  </a:cubicBezTo>
                  <a:cubicBezTo>
                    <a:pt x="5587" y="2126"/>
                    <a:pt x="5893" y="1855"/>
                    <a:pt x="6210" y="1648"/>
                  </a:cubicBezTo>
                  <a:cubicBezTo>
                    <a:pt x="6383" y="1533"/>
                    <a:pt x="6562" y="1423"/>
                    <a:pt x="6758" y="1348"/>
                  </a:cubicBezTo>
                  <a:lnTo>
                    <a:pt x="6711" y="1259"/>
                  </a:lnTo>
                  <a:lnTo>
                    <a:pt x="6711" y="1259"/>
                  </a:lnTo>
                  <a:cubicBezTo>
                    <a:pt x="6725" y="1250"/>
                    <a:pt x="6738" y="1241"/>
                    <a:pt x="6752" y="1233"/>
                  </a:cubicBezTo>
                  <a:lnTo>
                    <a:pt x="6579" y="892"/>
                  </a:lnTo>
                  <a:cubicBezTo>
                    <a:pt x="6563" y="899"/>
                    <a:pt x="6547" y="906"/>
                    <a:pt x="6531" y="913"/>
                  </a:cubicBezTo>
                  <a:lnTo>
                    <a:pt x="6531" y="913"/>
                  </a:lnTo>
                  <a:lnTo>
                    <a:pt x="6487" y="829"/>
                  </a:lnTo>
                  <a:cubicBezTo>
                    <a:pt x="6395" y="887"/>
                    <a:pt x="6302" y="950"/>
                    <a:pt x="6210" y="1014"/>
                  </a:cubicBezTo>
                  <a:cubicBezTo>
                    <a:pt x="6112" y="1077"/>
                    <a:pt x="6020" y="1152"/>
                    <a:pt x="5922" y="1221"/>
                  </a:cubicBezTo>
                  <a:cubicBezTo>
                    <a:pt x="5380" y="1613"/>
                    <a:pt x="4901" y="2046"/>
                    <a:pt x="4428" y="2449"/>
                  </a:cubicBezTo>
                  <a:cubicBezTo>
                    <a:pt x="4192" y="2651"/>
                    <a:pt x="3950" y="2847"/>
                    <a:pt x="3713" y="3026"/>
                  </a:cubicBezTo>
                  <a:cubicBezTo>
                    <a:pt x="3471" y="3205"/>
                    <a:pt x="3223" y="3372"/>
                    <a:pt x="2958" y="3510"/>
                  </a:cubicBezTo>
                  <a:lnTo>
                    <a:pt x="2854" y="3556"/>
                  </a:lnTo>
                  <a:lnTo>
                    <a:pt x="2820" y="3579"/>
                  </a:lnTo>
                  <a:lnTo>
                    <a:pt x="2808" y="3585"/>
                  </a:lnTo>
                  <a:cubicBezTo>
                    <a:pt x="2797" y="3585"/>
                    <a:pt x="2791" y="3579"/>
                    <a:pt x="2791" y="3574"/>
                  </a:cubicBezTo>
                  <a:lnTo>
                    <a:pt x="2791" y="3568"/>
                  </a:lnTo>
                  <a:lnTo>
                    <a:pt x="2791" y="3556"/>
                  </a:lnTo>
                  <a:cubicBezTo>
                    <a:pt x="2808" y="3527"/>
                    <a:pt x="2808" y="3510"/>
                    <a:pt x="2820" y="3470"/>
                  </a:cubicBezTo>
                  <a:cubicBezTo>
                    <a:pt x="2843" y="3412"/>
                    <a:pt x="2877" y="3355"/>
                    <a:pt x="2906" y="3291"/>
                  </a:cubicBezTo>
                  <a:cubicBezTo>
                    <a:pt x="2981" y="3170"/>
                    <a:pt x="3068" y="3049"/>
                    <a:pt x="3160" y="2922"/>
                  </a:cubicBezTo>
                  <a:cubicBezTo>
                    <a:pt x="3390" y="2628"/>
                    <a:pt x="3633" y="2363"/>
                    <a:pt x="3904" y="2098"/>
                  </a:cubicBezTo>
                  <a:cubicBezTo>
                    <a:pt x="4111" y="1884"/>
                    <a:pt x="4376" y="1700"/>
                    <a:pt x="4555" y="1469"/>
                  </a:cubicBezTo>
                  <a:cubicBezTo>
                    <a:pt x="4636" y="1365"/>
                    <a:pt x="4688" y="1267"/>
                    <a:pt x="4774" y="1163"/>
                  </a:cubicBezTo>
                  <a:cubicBezTo>
                    <a:pt x="4982" y="921"/>
                    <a:pt x="5172" y="656"/>
                    <a:pt x="5334" y="374"/>
                  </a:cubicBezTo>
                  <a:cubicBezTo>
                    <a:pt x="5297" y="363"/>
                    <a:pt x="5258" y="359"/>
                    <a:pt x="5220" y="359"/>
                  </a:cubicBezTo>
                  <a:cubicBezTo>
                    <a:pt x="5048" y="359"/>
                    <a:pt x="4864" y="445"/>
                    <a:pt x="4699" y="454"/>
                  </a:cubicBezTo>
                  <a:cubicBezTo>
                    <a:pt x="4780" y="397"/>
                    <a:pt x="4867" y="241"/>
                    <a:pt x="4895" y="166"/>
                  </a:cubicBezTo>
                  <a:cubicBezTo>
                    <a:pt x="4849" y="152"/>
                    <a:pt x="4803" y="152"/>
                    <a:pt x="4756" y="152"/>
                  </a:cubicBezTo>
                  <a:cubicBezTo>
                    <a:pt x="4709" y="152"/>
                    <a:pt x="4662" y="152"/>
                    <a:pt x="4613" y="137"/>
                  </a:cubicBezTo>
                  <a:cubicBezTo>
                    <a:pt x="4613" y="91"/>
                    <a:pt x="4630" y="51"/>
                    <a:pt x="4653" y="10"/>
                  </a:cubicBezTo>
                  <a:cubicBezTo>
                    <a:pt x="4638" y="4"/>
                    <a:pt x="4622" y="1"/>
                    <a:pt x="4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" name="Google Shape;58;p2"/>
          <p:cNvGrpSpPr/>
          <p:nvPr/>
        </p:nvGrpSpPr>
        <p:grpSpPr>
          <a:xfrm rot="-5400000">
            <a:off x="4807407" y="-1259702"/>
            <a:ext cx="1332644" cy="2621003"/>
            <a:chOff x="8401143" y="1588874"/>
            <a:chExt cx="999483" cy="1965752"/>
          </a:xfrm>
        </p:grpSpPr>
        <p:sp>
          <p:nvSpPr>
            <p:cNvPr id="59" name="Google Shape;59;p2"/>
            <p:cNvSpPr/>
            <p:nvPr/>
          </p:nvSpPr>
          <p:spPr>
            <a:xfrm rot="10457126">
              <a:off x="8493859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 rot="10457126">
              <a:off x="8552584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1" name="Google Shape;61;p2"/>
          <p:cNvSpPr txBox="1">
            <a:spLocks noGrp="1"/>
          </p:cNvSpPr>
          <p:nvPr>
            <p:ph type="ctrTitle"/>
          </p:nvPr>
        </p:nvSpPr>
        <p:spPr>
          <a:xfrm>
            <a:off x="1612267" y="1438233"/>
            <a:ext cx="5836000" cy="327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2"/>
          <p:cNvSpPr txBox="1">
            <a:spLocks noGrp="1"/>
          </p:cNvSpPr>
          <p:nvPr>
            <p:ph type="subTitle" idx="1"/>
          </p:nvPr>
        </p:nvSpPr>
        <p:spPr>
          <a:xfrm>
            <a:off x="1612267" y="4785367"/>
            <a:ext cx="5836000" cy="6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47975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s-CL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10219606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3"/>
          <p:cNvSpPr/>
          <p:nvPr/>
        </p:nvSpPr>
        <p:spPr>
          <a:xfrm rot="4540110" flipH="1">
            <a:off x="-1114581" y="4352599"/>
            <a:ext cx="4805829" cy="302155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3"/>
          <p:cNvSpPr/>
          <p:nvPr/>
        </p:nvSpPr>
        <p:spPr>
          <a:xfrm rot="-9000067">
            <a:off x="10214409" y="4067310"/>
            <a:ext cx="2889681" cy="4142719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6" name="Google Shape;66;p3"/>
          <p:cNvGrpSpPr/>
          <p:nvPr/>
        </p:nvGrpSpPr>
        <p:grpSpPr>
          <a:xfrm rot="5005954" flipH="1">
            <a:off x="9463427" y="-1162286"/>
            <a:ext cx="2951851" cy="3253009"/>
            <a:chOff x="853022" y="-1869325"/>
            <a:chExt cx="1612789" cy="1777331"/>
          </a:xfrm>
        </p:grpSpPr>
        <p:sp>
          <p:nvSpPr>
            <p:cNvPr id="67" name="Google Shape;67;p3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" name="Google Shape;78;p3"/>
          <p:cNvGrpSpPr/>
          <p:nvPr/>
        </p:nvGrpSpPr>
        <p:grpSpPr>
          <a:xfrm>
            <a:off x="10007421" y="12774"/>
            <a:ext cx="1593199" cy="1746017"/>
            <a:chOff x="7505565" y="9580"/>
            <a:chExt cx="1194899" cy="1309513"/>
          </a:xfrm>
        </p:grpSpPr>
        <p:sp>
          <p:nvSpPr>
            <p:cNvPr id="79" name="Google Shape;79;p3"/>
            <p:cNvSpPr/>
            <p:nvPr/>
          </p:nvSpPr>
          <p:spPr>
            <a:xfrm>
              <a:off x="7505565" y="9580"/>
              <a:ext cx="1194899" cy="1309513"/>
            </a:xfrm>
            <a:custGeom>
              <a:avLst/>
              <a:gdLst/>
              <a:ahLst/>
              <a:cxnLst/>
              <a:rect l="l" t="t" r="r" b="b"/>
              <a:pathLst>
                <a:path w="10725" h="11754" extrusionOk="0">
                  <a:moveTo>
                    <a:pt x="7784" y="1"/>
                  </a:moveTo>
                  <a:cubicBezTo>
                    <a:pt x="6781" y="900"/>
                    <a:pt x="5397" y="1206"/>
                    <a:pt x="4128" y="1673"/>
                  </a:cubicBezTo>
                  <a:cubicBezTo>
                    <a:pt x="2872" y="2140"/>
                    <a:pt x="1764" y="3097"/>
                    <a:pt x="1067" y="4268"/>
                  </a:cubicBezTo>
                  <a:cubicBezTo>
                    <a:pt x="92" y="5894"/>
                    <a:pt x="0" y="7727"/>
                    <a:pt x="1199" y="9261"/>
                  </a:cubicBezTo>
                  <a:cubicBezTo>
                    <a:pt x="1661" y="9843"/>
                    <a:pt x="2197" y="10414"/>
                    <a:pt x="2393" y="11129"/>
                  </a:cubicBezTo>
                  <a:cubicBezTo>
                    <a:pt x="2462" y="11377"/>
                    <a:pt x="2537" y="11694"/>
                    <a:pt x="2797" y="11746"/>
                  </a:cubicBezTo>
                  <a:cubicBezTo>
                    <a:pt x="2818" y="11751"/>
                    <a:pt x="2839" y="11753"/>
                    <a:pt x="2861" y="11753"/>
                  </a:cubicBezTo>
                  <a:cubicBezTo>
                    <a:pt x="2911" y="11753"/>
                    <a:pt x="2962" y="11742"/>
                    <a:pt x="3010" y="11734"/>
                  </a:cubicBezTo>
                  <a:cubicBezTo>
                    <a:pt x="4111" y="11533"/>
                    <a:pt x="5166" y="11244"/>
                    <a:pt x="6262" y="10973"/>
                  </a:cubicBezTo>
                  <a:cubicBezTo>
                    <a:pt x="7772" y="10587"/>
                    <a:pt x="8920" y="9295"/>
                    <a:pt x="9502" y="7848"/>
                  </a:cubicBezTo>
                  <a:cubicBezTo>
                    <a:pt x="10246" y="6009"/>
                    <a:pt x="10725" y="3460"/>
                    <a:pt x="9260" y="1863"/>
                  </a:cubicBezTo>
                  <a:cubicBezTo>
                    <a:pt x="8718" y="1275"/>
                    <a:pt x="8090" y="733"/>
                    <a:pt x="7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7555588" y="79658"/>
              <a:ext cx="1079364" cy="1181614"/>
            </a:xfrm>
            <a:custGeom>
              <a:avLst/>
              <a:gdLst/>
              <a:ahLst/>
              <a:cxnLst/>
              <a:rect l="l" t="t" r="r" b="b"/>
              <a:pathLst>
                <a:path w="9688" h="10606" extrusionOk="0">
                  <a:moveTo>
                    <a:pt x="7035" y="0"/>
                  </a:moveTo>
                  <a:cubicBezTo>
                    <a:pt x="6130" y="813"/>
                    <a:pt x="4879" y="1084"/>
                    <a:pt x="3743" y="1511"/>
                  </a:cubicBezTo>
                  <a:cubicBezTo>
                    <a:pt x="2607" y="1943"/>
                    <a:pt x="1604" y="2803"/>
                    <a:pt x="970" y="3852"/>
                  </a:cubicBezTo>
                  <a:cubicBezTo>
                    <a:pt x="87" y="5322"/>
                    <a:pt x="1" y="6977"/>
                    <a:pt x="1091" y="8361"/>
                  </a:cubicBezTo>
                  <a:cubicBezTo>
                    <a:pt x="1500" y="8886"/>
                    <a:pt x="1984" y="9399"/>
                    <a:pt x="2163" y="10044"/>
                  </a:cubicBezTo>
                  <a:cubicBezTo>
                    <a:pt x="2232" y="10269"/>
                    <a:pt x="2296" y="10558"/>
                    <a:pt x="2532" y="10598"/>
                  </a:cubicBezTo>
                  <a:cubicBezTo>
                    <a:pt x="2551" y="10603"/>
                    <a:pt x="2571" y="10605"/>
                    <a:pt x="2591" y="10605"/>
                  </a:cubicBezTo>
                  <a:cubicBezTo>
                    <a:pt x="2637" y="10605"/>
                    <a:pt x="2684" y="10594"/>
                    <a:pt x="2728" y="10586"/>
                  </a:cubicBezTo>
                  <a:cubicBezTo>
                    <a:pt x="3720" y="10408"/>
                    <a:pt x="4671" y="10148"/>
                    <a:pt x="5657" y="9900"/>
                  </a:cubicBezTo>
                  <a:cubicBezTo>
                    <a:pt x="7024" y="9554"/>
                    <a:pt x="8062" y="8378"/>
                    <a:pt x="8586" y="7075"/>
                  </a:cubicBezTo>
                  <a:cubicBezTo>
                    <a:pt x="9255" y="5414"/>
                    <a:pt x="9687" y="3120"/>
                    <a:pt x="8367" y="1678"/>
                  </a:cubicBezTo>
                  <a:cubicBezTo>
                    <a:pt x="7889" y="1142"/>
                    <a:pt x="7318" y="658"/>
                    <a:pt x="70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7656861" y="723056"/>
              <a:ext cx="60720" cy="104837"/>
            </a:xfrm>
            <a:custGeom>
              <a:avLst/>
              <a:gdLst/>
              <a:ahLst/>
              <a:cxnLst/>
              <a:rect l="l" t="t" r="r" b="b"/>
              <a:pathLst>
                <a:path w="545" h="941" extrusionOk="0">
                  <a:moveTo>
                    <a:pt x="220" y="1"/>
                  </a:moveTo>
                  <a:cubicBezTo>
                    <a:pt x="99" y="1"/>
                    <a:pt x="1" y="115"/>
                    <a:pt x="26" y="251"/>
                  </a:cubicBezTo>
                  <a:cubicBezTo>
                    <a:pt x="32" y="291"/>
                    <a:pt x="55" y="326"/>
                    <a:pt x="72" y="366"/>
                  </a:cubicBezTo>
                  <a:cubicBezTo>
                    <a:pt x="72" y="401"/>
                    <a:pt x="66" y="435"/>
                    <a:pt x="66" y="470"/>
                  </a:cubicBezTo>
                  <a:cubicBezTo>
                    <a:pt x="66" y="579"/>
                    <a:pt x="84" y="695"/>
                    <a:pt x="101" y="804"/>
                  </a:cubicBezTo>
                  <a:cubicBezTo>
                    <a:pt x="120" y="887"/>
                    <a:pt x="200" y="940"/>
                    <a:pt x="280" y="940"/>
                  </a:cubicBezTo>
                  <a:cubicBezTo>
                    <a:pt x="323" y="940"/>
                    <a:pt x="367" y="925"/>
                    <a:pt x="401" y="891"/>
                  </a:cubicBezTo>
                  <a:cubicBezTo>
                    <a:pt x="412" y="868"/>
                    <a:pt x="435" y="845"/>
                    <a:pt x="447" y="827"/>
                  </a:cubicBezTo>
                  <a:cubicBezTo>
                    <a:pt x="464" y="804"/>
                    <a:pt x="470" y="775"/>
                    <a:pt x="487" y="752"/>
                  </a:cubicBezTo>
                  <a:cubicBezTo>
                    <a:pt x="499" y="723"/>
                    <a:pt x="504" y="700"/>
                    <a:pt x="516" y="672"/>
                  </a:cubicBezTo>
                  <a:cubicBezTo>
                    <a:pt x="528" y="608"/>
                    <a:pt x="545" y="539"/>
                    <a:pt x="533" y="470"/>
                  </a:cubicBezTo>
                  <a:cubicBezTo>
                    <a:pt x="528" y="383"/>
                    <a:pt x="516" y="308"/>
                    <a:pt x="476" y="228"/>
                  </a:cubicBezTo>
                  <a:cubicBezTo>
                    <a:pt x="441" y="124"/>
                    <a:pt x="372" y="37"/>
                    <a:pt x="274" y="9"/>
                  </a:cubicBezTo>
                  <a:cubicBezTo>
                    <a:pt x="255" y="3"/>
                    <a:pt x="237" y="1"/>
                    <a:pt x="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7722037" y="958690"/>
              <a:ext cx="53367" cy="72751"/>
            </a:xfrm>
            <a:custGeom>
              <a:avLst/>
              <a:gdLst/>
              <a:ahLst/>
              <a:cxnLst/>
              <a:rect l="l" t="t" r="r" b="b"/>
              <a:pathLst>
                <a:path w="479" h="653" extrusionOk="0">
                  <a:moveTo>
                    <a:pt x="186" y="0"/>
                  </a:moveTo>
                  <a:cubicBezTo>
                    <a:pt x="156" y="0"/>
                    <a:pt x="126" y="7"/>
                    <a:pt x="104" y="21"/>
                  </a:cubicBezTo>
                  <a:cubicBezTo>
                    <a:pt x="58" y="50"/>
                    <a:pt x="29" y="79"/>
                    <a:pt x="17" y="119"/>
                  </a:cubicBezTo>
                  <a:cubicBezTo>
                    <a:pt x="0" y="171"/>
                    <a:pt x="6" y="252"/>
                    <a:pt x="58" y="286"/>
                  </a:cubicBezTo>
                  <a:cubicBezTo>
                    <a:pt x="81" y="304"/>
                    <a:pt x="92" y="321"/>
                    <a:pt x="110" y="338"/>
                  </a:cubicBezTo>
                  <a:cubicBezTo>
                    <a:pt x="116" y="356"/>
                    <a:pt x="133" y="373"/>
                    <a:pt x="139" y="396"/>
                  </a:cubicBezTo>
                  <a:cubicBezTo>
                    <a:pt x="141" y="406"/>
                    <a:pt x="144" y="417"/>
                    <a:pt x="146" y="427"/>
                  </a:cubicBezTo>
                  <a:lnTo>
                    <a:pt x="146" y="427"/>
                  </a:lnTo>
                  <a:cubicBezTo>
                    <a:pt x="145" y="426"/>
                    <a:pt x="145" y="426"/>
                    <a:pt x="144" y="425"/>
                  </a:cubicBezTo>
                  <a:lnTo>
                    <a:pt x="144" y="425"/>
                  </a:lnTo>
                  <a:cubicBezTo>
                    <a:pt x="144" y="459"/>
                    <a:pt x="150" y="494"/>
                    <a:pt x="156" y="534"/>
                  </a:cubicBezTo>
                  <a:lnTo>
                    <a:pt x="156" y="511"/>
                  </a:lnTo>
                  <a:cubicBezTo>
                    <a:pt x="156" y="569"/>
                    <a:pt x="202" y="632"/>
                    <a:pt x="260" y="650"/>
                  </a:cubicBezTo>
                  <a:cubicBezTo>
                    <a:pt x="270" y="651"/>
                    <a:pt x="281" y="652"/>
                    <a:pt x="292" y="652"/>
                  </a:cubicBezTo>
                  <a:cubicBezTo>
                    <a:pt x="345" y="652"/>
                    <a:pt x="398" y="628"/>
                    <a:pt x="427" y="580"/>
                  </a:cubicBezTo>
                  <a:lnTo>
                    <a:pt x="450" y="540"/>
                  </a:lnTo>
                  <a:cubicBezTo>
                    <a:pt x="461" y="505"/>
                    <a:pt x="461" y="511"/>
                    <a:pt x="467" y="477"/>
                  </a:cubicBezTo>
                  <a:cubicBezTo>
                    <a:pt x="467" y="465"/>
                    <a:pt x="479" y="454"/>
                    <a:pt x="479" y="448"/>
                  </a:cubicBezTo>
                  <a:lnTo>
                    <a:pt x="479" y="425"/>
                  </a:lnTo>
                  <a:cubicBezTo>
                    <a:pt x="479" y="384"/>
                    <a:pt x="479" y="332"/>
                    <a:pt x="461" y="281"/>
                  </a:cubicBezTo>
                  <a:cubicBezTo>
                    <a:pt x="433" y="188"/>
                    <a:pt x="363" y="96"/>
                    <a:pt x="277" y="27"/>
                  </a:cubicBezTo>
                  <a:cubicBezTo>
                    <a:pt x="253" y="9"/>
                    <a:pt x="219" y="0"/>
                    <a:pt x="1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7779860" y="859645"/>
              <a:ext cx="43785" cy="68072"/>
            </a:xfrm>
            <a:custGeom>
              <a:avLst/>
              <a:gdLst/>
              <a:ahLst/>
              <a:cxnLst/>
              <a:rect l="l" t="t" r="r" b="b"/>
              <a:pathLst>
                <a:path w="393" h="611" extrusionOk="0">
                  <a:moveTo>
                    <a:pt x="156" y="0"/>
                  </a:moveTo>
                  <a:cubicBezTo>
                    <a:pt x="144" y="0"/>
                    <a:pt x="132" y="2"/>
                    <a:pt x="121" y="5"/>
                  </a:cubicBezTo>
                  <a:cubicBezTo>
                    <a:pt x="87" y="11"/>
                    <a:pt x="52" y="39"/>
                    <a:pt x="29" y="74"/>
                  </a:cubicBezTo>
                  <a:cubicBezTo>
                    <a:pt x="6" y="109"/>
                    <a:pt x="0" y="149"/>
                    <a:pt x="6" y="189"/>
                  </a:cubicBezTo>
                  <a:lnTo>
                    <a:pt x="69" y="495"/>
                  </a:lnTo>
                  <a:cubicBezTo>
                    <a:pt x="86" y="561"/>
                    <a:pt x="149" y="611"/>
                    <a:pt x="224" y="611"/>
                  </a:cubicBezTo>
                  <a:cubicBezTo>
                    <a:pt x="228" y="611"/>
                    <a:pt x="232" y="611"/>
                    <a:pt x="237" y="610"/>
                  </a:cubicBezTo>
                  <a:cubicBezTo>
                    <a:pt x="277" y="610"/>
                    <a:pt x="306" y="593"/>
                    <a:pt x="335" y="564"/>
                  </a:cubicBezTo>
                  <a:lnTo>
                    <a:pt x="352" y="535"/>
                  </a:lnTo>
                  <a:cubicBezTo>
                    <a:pt x="369" y="512"/>
                    <a:pt x="375" y="483"/>
                    <a:pt x="375" y="466"/>
                  </a:cubicBezTo>
                  <a:cubicBezTo>
                    <a:pt x="381" y="426"/>
                    <a:pt x="381" y="391"/>
                    <a:pt x="392" y="357"/>
                  </a:cubicBezTo>
                  <a:lnTo>
                    <a:pt x="392" y="328"/>
                  </a:lnTo>
                  <a:lnTo>
                    <a:pt x="392" y="270"/>
                  </a:lnTo>
                  <a:cubicBezTo>
                    <a:pt x="392" y="253"/>
                    <a:pt x="381" y="235"/>
                    <a:pt x="381" y="218"/>
                  </a:cubicBezTo>
                  <a:cubicBezTo>
                    <a:pt x="375" y="207"/>
                    <a:pt x="375" y="195"/>
                    <a:pt x="369" y="184"/>
                  </a:cubicBezTo>
                  <a:cubicBezTo>
                    <a:pt x="369" y="166"/>
                    <a:pt x="352" y="155"/>
                    <a:pt x="340" y="149"/>
                  </a:cubicBezTo>
                  <a:cubicBezTo>
                    <a:pt x="335" y="137"/>
                    <a:pt x="317" y="132"/>
                    <a:pt x="311" y="126"/>
                  </a:cubicBezTo>
                  <a:lnTo>
                    <a:pt x="311" y="120"/>
                  </a:lnTo>
                  <a:cubicBezTo>
                    <a:pt x="306" y="80"/>
                    <a:pt x="277" y="45"/>
                    <a:pt x="237" y="22"/>
                  </a:cubicBezTo>
                  <a:cubicBezTo>
                    <a:pt x="216" y="10"/>
                    <a:pt x="186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7856288" y="1040800"/>
              <a:ext cx="57266" cy="39439"/>
            </a:xfrm>
            <a:custGeom>
              <a:avLst/>
              <a:gdLst/>
              <a:ahLst/>
              <a:cxnLst/>
              <a:rect l="l" t="t" r="r" b="b"/>
              <a:pathLst>
                <a:path w="514" h="354" extrusionOk="0">
                  <a:moveTo>
                    <a:pt x="314" y="1"/>
                  </a:moveTo>
                  <a:cubicBezTo>
                    <a:pt x="299" y="1"/>
                    <a:pt x="283" y="2"/>
                    <a:pt x="265" y="5"/>
                  </a:cubicBezTo>
                  <a:lnTo>
                    <a:pt x="225" y="5"/>
                  </a:lnTo>
                  <a:lnTo>
                    <a:pt x="121" y="22"/>
                  </a:lnTo>
                  <a:cubicBezTo>
                    <a:pt x="98" y="28"/>
                    <a:pt x="81" y="34"/>
                    <a:pt x="64" y="51"/>
                  </a:cubicBezTo>
                  <a:cubicBezTo>
                    <a:pt x="41" y="62"/>
                    <a:pt x="29" y="80"/>
                    <a:pt x="23" y="91"/>
                  </a:cubicBezTo>
                  <a:cubicBezTo>
                    <a:pt x="12" y="109"/>
                    <a:pt x="6" y="120"/>
                    <a:pt x="6" y="126"/>
                  </a:cubicBezTo>
                  <a:cubicBezTo>
                    <a:pt x="0" y="149"/>
                    <a:pt x="0" y="172"/>
                    <a:pt x="0" y="195"/>
                  </a:cubicBezTo>
                  <a:cubicBezTo>
                    <a:pt x="0" y="207"/>
                    <a:pt x="0" y="224"/>
                    <a:pt x="6" y="235"/>
                  </a:cubicBezTo>
                  <a:cubicBezTo>
                    <a:pt x="12" y="259"/>
                    <a:pt x="23" y="282"/>
                    <a:pt x="41" y="293"/>
                  </a:cubicBezTo>
                  <a:cubicBezTo>
                    <a:pt x="69" y="322"/>
                    <a:pt x="116" y="345"/>
                    <a:pt x="156" y="345"/>
                  </a:cubicBezTo>
                  <a:cubicBezTo>
                    <a:pt x="196" y="345"/>
                    <a:pt x="231" y="351"/>
                    <a:pt x="265" y="351"/>
                  </a:cubicBezTo>
                  <a:cubicBezTo>
                    <a:pt x="285" y="351"/>
                    <a:pt x="306" y="353"/>
                    <a:pt x="327" y="353"/>
                  </a:cubicBezTo>
                  <a:cubicBezTo>
                    <a:pt x="338" y="353"/>
                    <a:pt x="348" y="353"/>
                    <a:pt x="358" y="351"/>
                  </a:cubicBezTo>
                  <a:cubicBezTo>
                    <a:pt x="387" y="345"/>
                    <a:pt x="415" y="328"/>
                    <a:pt x="444" y="310"/>
                  </a:cubicBezTo>
                  <a:cubicBezTo>
                    <a:pt x="456" y="293"/>
                    <a:pt x="467" y="287"/>
                    <a:pt x="473" y="270"/>
                  </a:cubicBezTo>
                  <a:cubicBezTo>
                    <a:pt x="473" y="270"/>
                    <a:pt x="473" y="264"/>
                    <a:pt x="485" y="264"/>
                  </a:cubicBezTo>
                  <a:cubicBezTo>
                    <a:pt x="485" y="259"/>
                    <a:pt x="490" y="259"/>
                    <a:pt x="490" y="253"/>
                  </a:cubicBezTo>
                  <a:cubicBezTo>
                    <a:pt x="496" y="235"/>
                    <a:pt x="496" y="230"/>
                    <a:pt x="502" y="212"/>
                  </a:cubicBezTo>
                  <a:cubicBezTo>
                    <a:pt x="513" y="201"/>
                    <a:pt x="513" y="178"/>
                    <a:pt x="513" y="155"/>
                  </a:cubicBezTo>
                  <a:cubicBezTo>
                    <a:pt x="513" y="143"/>
                    <a:pt x="513" y="137"/>
                    <a:pt x="502" y="120"/>
                  </a:cubicBezTo>
                  <a:cubicBezTo>
                    <a:pt x="485" y="109"/>
                    <a:pt x="473" y="91"/>
                    <a:pt x="462" y="80"/>
                  </a:cubicBezTo>
                  <a:lnTo>
                    <a:pt x="444" y="62"/>
                  </a:lnTo>
                  <a:cubicBezTo>
                    <a:pt x="427" y="34"/>
                    <a:pt x="398" y="22"/>
                    <a:pt x="358" y="5"/>
                  </a:cubicBezTo>
                  <a:cubicBezTo>
                    <a:pt x="343" y="2"/>
                    <a:pt x="329" y="1"/>
                    <a:pt x="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7747105" y="641837"/>
              <a:ext cx="36655" cy="62167"/>
            </a:xfrm>
            <a:custGeom>
              <a:avLst/>
              <a:gdLst/>
              <a:ahLst/>
              <a:cxnLst/>
              <a:rect l="l" t="t" r="r" b="b"/>
              <a:pathLst>
                <a:path w="329" h="558" extrusionOk="0">
                  <a:moveTo>
                    <a:pt x="192" y="1"/>
                  </a:moveTo>
                  <a:cubicBezTo>
                    <a:pt x="182" y="1"/>
                    <a:pt x="170" y="2"/>
                    <a:pt x="156" y="5"/>
                  </a:cubicBezTo>
                  <a:cubicBezTo>
                    <a:pt x="127" y="5"/>
                    <a:pt x="98" y="17"/>
                    <a:pt x="75" y="40"/>
                  </a:cubicBezTo>
                  <a:cubicBezTo>
                    <a:pt x="58" y="63"/>
                    <a:pt x="40" y="92"/>
                    <a:pt x="29" y="121"/>
                  </a:cubicBezTo>
                  <a:lnTo>
                    <a:pt x="29" y="126"/>
                  </a:lnTo>
                  <a:lnTo>
                    <a:pt x="23" y="132"/>
                  </a:lnTo>
                  <a:cubicBezTo>
                    <a:pt x="12" y="144"/>
                    <a:pt x="12" y="155"/>
                    <a:pt x="6" y="161"/>
                  </a:cubicBezTo>
                  <a:cubicBezTo>
                    <a:pt x="0" y="184"/>
                    <a:pt x="0" y="207"/>
                    <a:pt x="6" y="230"/>
                  </a:cubicBezTo>
                  <a:lnTo>
                    <a:pt x="6" y="247"/>
                  </a:lnTo>
                  <a:lnTo>
                    <a:pt x="6" y="299"/>
                  </a:lnTo>
                  <a:cubicBezTo>
                    <a:pt x="6" y="351"/>
                    <a:pt x="23" y="403"/>
                    <a:pt x="35" y="449"/>
                  </a:cubicBezTo>
                  <a:cubicBezTo>
                    <a:pt x="40" y="490"/>
                    <a:pt x="63" y="518"/>
                    <a:pt x="98" y="536"/>
                  </a:cubicBezTo>
                  <a:cubicBezTo>
                    <a:pt x="119" y="548"/>
                    <a:pt x="149" y="558"/>
                    <a:pt x="174" y="558"/>
                  </a:cubicBezTo>
                  <a:cubicBezTo>
                    <a:pt x="184" y="558"/>
                    <a:pt x="194" y="556"/>
                    <a:pt x="202" y="553"/>
                  </a:cubicBezTo>
                  <a:cubicBezTo>
                    <a:pt x="236" y="547"/>
                    <a:pt x="271" y="524"/>
                    <a:pt x="288" y="490"/>
                  </a:cubicBezTo>
                  <a:cubicBezTo>
                    <a:pt x="300" y="461"/>
                    <a:pt x="311" y="420"/>
                    <a:pt x="300" y="386"/>
                  </a:cubicBezTo>
                  <a:lnTo>
                    <a:pt x="300" y="380"/>
                  </a:lnTo>
                  <a:cubicBezTo>
                    <a:pt x="300" y="328"/>
                    <a:pt x="300" y="276"/>
                    <a:pt x="311" y="236"/>
                  </a:cubicBezTo>
                  <a:cubicBezTo>
                    <a:pt x="317" y="213"/>
                    <a:pt x="317" y="190"/>
                    <a:pt x="323" y="172"/>
                  </a:cubicBezTo>
                  <a:lnTo>
                    <a:pt x="323" y="144"/>
                  </a:lnTo>
                  <a:cubicBezTo>
                    <a:pt x="329" y="115"/>
                    <a:pt x="317" y="69"/>
                    <a:pt x="283" y="40"/>
                  </a:cubicBezTo>
                  <a:cubicBezTo>
                    <a:pt x="265" y="28"/>
                    <a:pt x="254" y="11"/>
                    <a:pt x="219" y="5"/>
                  </a:cubicBezTo>
                  <a:cubicBezTo>
                    <a:pt x="211" y="2"/>
                    <a:pt x="202" y="1"/>
                    <a:pt x="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6" name="Google Shape;86;p3"/>
          <p:cNvGrpSpPr/>
          <p:nvPr/>
        </p:nvGrpSpPr>
        <p:grpSpPr>
          <a:xfrm>
            <a:off x="950964" y="3340534"/>
            <a:ext cx="532993" cy="486493"/>
            <a:chOff x="8853197" y="469150"/>
            <a:chExt cx="399745" cy="364870"/>
          </a:xfrm>
        </p:grpSpPr>
        <p:sp>
          <p:nvSpPr>
            <p:cNvPr id="87" name="Google Shape;87;p3"/>
            <p:cNvSpPr/>
            <p:nvPr/>
          </p:nvSpPr>
          <p:spPr>
            <a:xfrm>
              <a:off x="8853197" y="613093"/>
              <a:ext cx="78546" cy="92582"/>
            </a:xfrm>
            <a:custGeom>
              <a:avLst/>
              <a:gdLst/>
              <a:ahLst/>
              <a:cxnLst/>
              <a:rect l="l" t="t" r="r" b="b"/>
              <a:pathLst>
                <a:path w="705" h="831" extrusionOk="0">
                  <a:moveTo>
                    <a:pt x="392" y="0"/>
                  </a:moveTo>
                  <a:cubicBezTo>
                    <a:pt x="328" y="0"/>
                    <a:pt x="263" y="29"/>
                    <a:pt x="208" y="73"/>
                  </a:cubicBezTo>
                  <a:cubicBezTo>
                    <a:pt x="64" y="211"/>
                    <a:pt x="1" y="436"/>
                    <a:pt x="35" y="632"/>
                  </a:cubicBezTo>
                  <a:cubicBezTo>
                    <a:pt x="54" y="730"/>
                    <a:pt x="147" y="831"/>
                    <a:pt x="255" y="831"/>
                  </a:cubicBezTo>
                  <a:cubicBezTo>
                    <a:pt x="281" y="831"/>
                    <a:pt x="308" y="825"/>
                    <a:pt x="335" y="811"/>
                  </a:cubicBezTo>
                  <a:cubicBezTo>
                    <a:pt x="428" y="759"/>
                    <a:pt x="508" y="690"/>
                    <a:pt x="549" y="609"/>
                  </a:cubicBezTo>
                  <a:cubicBezTo>
                    <a:pt x="652" y="563"/>
                    <a:pt x="704" y="448"/>
                    <a:pt x="658" y="344"/>
                  </a:cubicBezTo>
                  <a:cubicBezTo>
                    <a:pt x="647" y="304"/>
                    <a:pt x="624" y="275"/>
                    <a:pt x="601" y="257"/>
                  </a:cubicBezTo>
                  <a:cubicBezTo>
                    <a:pt x="606" y="177"/>
                    <a:pt x="577" y="96"/>
                    <a:pt x="520" y="44"/>
                  </a:cubicBezTo>
                  <a:cubicBezTo>
                    <a:pt x="480" y="14"/>
                    <a:pt x="436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9002934" y="596270"/>
              <a:ext cx="93921" cy="74756"/>
            </a:xfrm>
            <a:custGeom>
              <a:avLst/>
              <a:gdLst/>
              <a:ahLst/>
              <a:cxnLst/>
              <a:rect l="l" t="t" r="r" b="b"/>
              <a:pathLst>
                <a:path w="843" h="671" extrusionOk="0">
                  <a:moveTo>
                    <a:pt x="461" y="0"/>
                  </a:moveTo>
                  <a:cubicBezTo>
                    <a:pt x="431" y="0"/>
                    <a:pt x="398" y="10"/>
                    <a:pt x="369" y="22"/>
                  </a:cubicBezTo>
                  <a:cubicBezTo>
                    <a:pt x="355" y="19"/>
                    <a:pt x="341" y="18"/>
                    <a:pt x="327" y="18"/>
                  </a:cubicBezTo>
                  <a:cubicBezTo>
                    <a:pt x="284" y="18"/>
                    <a:pt x="241" y="32"/>
                    <a:pt x="202" y="63"/>
                  </a:cubicBezTo>
                  <a:cubicBezTo>
                    <a:pt x="64" y="178"/>
                    <a:pt x="0" y="357"/>
                    <a:pt x="70" y="530"/>
                  </a:cubicBezTo>
                  <a:cubicBezTo>
                    <a:pt x="106" y="602"/>
                    <a:pt x="189" y="670"/>
                    <a:pt x="273" y="670"/>
                  </a:cubicBezTo>
                  <a:cubicBezTo>
                    <a:pt x="282" y="670"/>
                    <a:pt x="291" y="670"/>
                    <a:pt x="300" y="668"/>
                  </a:cubicBezTo>
                  <a:cubicBezTo>
                    <a:pt x="381" y="651"/>
                    <a:pt x="450" y="616"/>
                    <a:pt x="513" y="564"/>
                  </a:cubicBezTo>
                  <a:cubicBezTo>
                    <a:pt x="525" y="564"/>
                    <a:pt x="531" y="564"/>
                    <a:pt x="548" y="558"/>
                  </a:cubicBezTo>
                  <a:cubicBezTo>
                    <a:pt x="558" y="560"/>
                    <a:pt x="569" y="560"/>
                    <a:pt x="580" y="560"/>
                  </a:cubicBezTo>
                  <a:cubicBezTo>
                    <a:pt x="620" y="560"/>
                    <a:pt x="666" y="551"/>
                    <a:pt x="698" y="524"/>
                  </a:cubicBezTo>
                  <a:cubicBezTo>
                    <a:pt x="802" y="455"/>
                    <a:pt x="842" y="334"/>
                    <a:pt x="802" y="212"/>
                  </a:cubicBezTo>
                  <a:cubicBezTo>
                    <a:pt x="761" y="109"/>
                    <a:pt x="675" y="39"/>
                    <a:pt x="571" y="34"/>
                  </a:cubicBezTo>
                  <a:cubicBezTo>
                    <a:pt x="548" y="16"/>
                    <a:pt x="519" y="11"/>
                    <a:pt x="496" y="5"/>
                  </a:cubicBezTo>
                  <a:cubicBezTo>
                    <a:pt x="485" y="2"/>
                    <a:pt x="473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8984328" y="778093"/>
              <a:ext cx="64953" cy="55928"/>
            </a:xfrm>
            <a:custGeom>
              <a:avLst/>
              <a:gdLst/>
              <a:ahLst/>
              <a:cxnLst/>
              <a:rect l="l" t="t" r="r" b="b"/>
              <a:pathLst>
                <a:path w="583" h="502" extrusionOk="0">
                  <a:moveTo>
                    <a:pt x="348" y="0"/>
                  </a:moveTo>
                  <a:cubicBezTo>
                    <a:pt x="325" y="0"/>
                    <a:pt x="303" y="4"/>
                    <a:pt x="283" y="10"/>
                  </a:cubicBezTo>
                  <a:lnTo>
                    <a:pt x="150" y="80"/>
                  </a:lnTo>
                  <a:cubicBezTo>
                    <a:pt x="104" y="108"/>
                    <a:pt x="58" y="137"/>
                    <a:pt x="29" y="195"/>
                  </a:cubicBezTo>
                  <a:cubicBezTo>
                    <a:pt x="6" y="247"/>
                    <a:pt x="0" y="310"/>
                    <a:pt x="23" y="356"/>
                  </a:cubicBezTo>
                  <a:cubicBezTo>
                    <a:pt x="46" y="408"/>
                    <a:pt x="81" y="460"/>
                    <a:pt x="138" y="483"/>
                  </a:cubicBezTo>
                  <a:cubicBezTo>
                    <a:pt x="166" y="494"/>
                    <a:pt x="202" y="502"/>
                    <a:pt x="238" y="502"/>
                  </a:cubicBezTo>
                  <a:cubicBezTo>
                    <a:pt x="261" y="502"/>
                    <a:pt x="285" y="498"/>
                    <a:pt x="306" y="489"/>
                  </a:cubicBezTo>
                  <a:lnTo>
                    <a:pt x="433" y="426"/>
                  </a:lnTo>
                  <a:cubicBezTo>
                    <a:pt x="484" y="397"/>
                    <a:pt x="525" y="368"/>
                    <a:pt x="554" y="310"/>
                  </a:cubicBezTo>
                  <a:cubicBezTo>
                    <a:pt x="577" y="258"/>
                    <a:pt x="582" y="195"/>
                    <a:pt x="565" y="143"/>
                  </a:cubicBezTo>
                  <a:cubicBezTo>
                    <a:pt x="542" y="91"/>
                    <a:pt x="502" y="45"/>
                    <a:pt x="450" y="22"/>
                  </a:cubicBezTo>
                  <a:cubicBezTo>
                    <a:pt x="418" y="8"/>
                    <a:pt x="383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9148771" y="686401"/>
              <a:ext cx="104171" cy="96592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451" y="0"/>
                  </a:moveTo>
                  <a:cubicBezTo>
                    <a:pt x="386" y="0"/>
                    <a:pt x="322" y="26"/>
                    <a:pt x="283" y="78"/>
                  </a:cubicBezTo>
                  <a:cubicBezTo>
                    <a:pt x="277" y="90"/>
                    <a:pt x="271" y="101"/>
                    <a:pt x="271" y="107"/>
                  </a:cubicBezTo>
                  <a:cubicBezTo>
                    <a:pt x="219" y="118"/>
                    <a:pt x="173" y="136"/>
                    <a:pt x="144" y="182"/>
                  </a:cubicBezTo>
                  <a:cubicBezTo>
                    <a:pt x="29" y="349"/>
                    <a:pt x="0" y="534"/>
                    <a:pt x="69" y="730"/>
                  </a:cubicBezTo>
                  <a:cubicBezTo>
                    <a:pt x="96" y="820"/>
                    <a:pt x="182" y="866"/>
                    <a:pt x="268" y="866"/>
                  </a:cubicBezTo>
                  <a:cubicBezTo>
                    <a:pt x="314" y="866"/>
                    <a:pt x="360" y="853"/>
                    <a:pt x="398" y="828"/>
                  </a:cubicBezTo>
                  <a:lnTo>
                    <a:pt x="421" y="810"/>
                  </a:lnTo>
                  <a:cubicBezTo>
                    <a:pt x="430" y="812"/>
                    <a:pt x="438" y="812"/>
                    <a:pt x="447" y="812"/>
                  </a:cubicBezTo>
                  <a:cubicBezTo>
                    <a:pt x="472" y="812"/>
                    <a:pt x="496" y="806"/>
                    <a:pt x="513" y="793"/>
                  </a:cubicBezTo>
                  <a:cubicBezTo>
                    <a:pt x="542" y="781"/>
                    <a:pt x="565" y="764"/>
                    <a:pt x="588" y="753"/>
                  </a:cubicBezTo>
                  <a:cubicBezTo>
                    <a:pt x="604" y="755"/>
                    <a:pt x="619" y="756"/>
                    <a:pt x="635" y="756"/>
                  </a:cubicBezTo>
                  <a:cubicBezTo>
                    <a:pt x="736" y="756"/>
                    <a:pt x="838" y="707"/>
                    <a:pt x="888" y="597"/>
                  </a:cubicBezTo>
                  <a:cubicBezTo>
                    <a:pt x="934" y="522"/>
                    <a:pt x="917" y="447"/>
                    <a:pt x="882" y="395"/>
                  </a:cubicBezTo>
                  <a:cubicBezTo>
                    <a:pt x="922" y="249"/>
                    <a:pt x="801" y="124"/>
                    <a:pt x="661" y="124"/>
                  </a:cubicBezTo>
                  <a:cubicBezTo>
                    <a:pt x="658" y="124"/>
                    <a:pt x="655" y="124"/>
                    <a:pt x="652" y="124"/>
                  </a:cubicBezTo>
                  <a:cubicBezTo>
                    <a:pt x="623" y="67"/>
                    <a:pt x="577" y="20"/>
                    <a:pt x="513" y="9"/>
                  </a:cubicBezTo>
                  <a:cubicBezTo>
                    <a:pt x="493" y="3"/>
                    <a:pt x="472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9128160" y="525079"/>
              <a:ext cx="73978" cy="69854"/>
            </a:xfrm>
            <a:custGeom>
              <a:avLst/>
              <a:gdLst/>
              <a:ahLst/>
              <a:cxnLst/>
              <a:rect l="l" t="t" r="r" b="b"/>
              <a:pathLst>
                <a:path w="664" h="627" extrusionOk="0">
                  <a:moveTo>
                    <a:pt x="393" y="1"/>
                  </a:moveTo>
                  <a:cubicBezTo>
                    <a:pt x="362" y="1"/>
                    <a:pt x="332" y="7"/>
                    <a:pt x="312" y="15"/>
                  </a:cubicBezTo>
                  <a:cubicBezTo>
                    <a:pt x="260" y="38"/>
                    <a:pt x="208" y="79"/>
                    <a:pt x="185" y="131"/>
                  </a:cubicBezTo>
                  <a:cubicBezTo>
                    <a:pt x="179" y="136"/>
                    <a:pt x="179" y="154"/>
                    <a:pt x="179" y="160"/>
                  </a:cubicBezTo>
                  <a:cubicBezTo>
                    <a:pt x="156" y="165"/>
                    <a:pt x="139" y="171"/>
                    <a:pt x="122" y="188"/>
                  </a:cubicBezTo>
                  <a:cubicBezTo>
                    <a:pt x="29" y="258"/>
                    <a:pt x="1" y="390"/>
                    <a:pt x="70" y="488"/>
                  </a:cubicBezTo>
                  <a:cubicBezTo>
                    <a:pt x="131" y="580"/>
                    <a:pt x="233" y="626"/>
                    <a:pt x="336" y="626"/>
                  </a:cubicBezTo>
                  <a:cubicBezTo>
                    <a:pt x="426" y="626"/>
                    <a:pt x="518" y="590"/>
                    <a:pt x="583" y="517"/>
                  </a:cubicBezTo>
                  <a:cubicBezTo>
                    <a:pt x="641" y="448"/>
                    <a:pt x="664" y="356"/>
                    <a:pt x="658" y="269"/>
                  </a:cubicBezTo>
                  <a:cubicBezTo>
                    <a:pt x="646" y="217"/>
                    <a:pt x="629" y="160"/>
                    <a:pt x="600" y="125"/>
                  </a:cubicBezTo>
                  <a:cubicBezTo>
                    <a:pt x="560" y="73"/>
                    <a:pt x="525" y="50"/>
                    <a:pt x="473" y="21"/>
                  </a:cubicBezTo>
                  <a:cubicBezTo>
                    <a:pt x="453" y="7"/>
                    <a:pt x="42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8904669" y="469150"/>
              <a:ext cx="80328" cy="84003"/>
            </a:xfrm>
            <a:custGeom>
              <a:avLst/>
              <a:gdLst/>
              <a:ahLst/>
              <a:cxnLst/>
              <a:rect l="l" t="t" r="r" b="b"/>
              <a:pathLst>
                <a:path w="721" h="754" extrusionOk="0">
                  <a:moveTo>
                    <a:pt x="352" y="1"/>
                  </a:moveTo>
                  <a:cubicBezTo>
                    <a:pt x="283" y="1"/>
                    <a:pt x="213" y="29"/>
                    <a:pt x="173" y="79"/>
                  </a:cubicBezTo>
                  <a:cubicBezTo>
                    <a:pt x="133" y="143"/>
                    <a:pt x="110" y="206"/>
                    <a:pt x="98" y="269"/>
                  </a:cubicBezTo>
                  <a:cubicBezTo>
                    <a:pt x="52" y="310"/>
                    <a:pt x="23" y="350"/>
                    <a:pt x="17" y="408"/>
                  </a:cubicBezTo>
                  <a:cubicBezTo>
                    <a:pt x="0" y="523"/>
                    <a:pt x="75" y="633"/>
                    <a:pt x="190" y="656"/>
                  </a:cubicBezTo>
                  <a:cubicBezTo>
                    <a:pt x="202" y="673"/>
                    <a:pt x="219" y="690"/>
                    <a:pt x="231" y="702"/>
                  </a:cubicBezTo>
                  <a:cubicBezTo>
                    <a:pt x="267" y="738"/>
                    <a:pt x="313" y="753"/>
                    <a:pt x="359" y="753"/>
                  </a:cubicBezTo>
                  <a:cubicBezTo>
                    <a:pt x="423" y="753"/>
                    <a:pt x="490" y="725"/>
                    <a:pt x="536" y="685"/>
                  </a:cubicBezTo>
                  <a:cubicBezTo>
                    <a:pt x="657" y="662"/>
                    <a:pt x="715" y="558"/>
                    <a:pt x="715" y="442"/>
                  </a:cubicBezTo>
                  <a:lnTo>
                    <a:pt x="715" y="264"/>
                  </a:lnTo>
                  <a:cubicBezTo>
                    <a:pt x="721" y="166"/>
                    <a:pt x="606" y="85"/>
                    <a:pt x="508" y="79"/>
                  </a:cubicBezTo>
                  <a:cubicBezTo>
                    <a:pt x="502" y="68"/>
                    <a:pt x="490" y="62"/>
                    <a:pt x="484" y="50"/>
                  </a:cubicBezTo>
                  <a:cubicBezTo>
                    <a:pt x="450" y="16"/>
                    <a:pt x="40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3" name="Google Shape;93;p3"/>
          <p:cNvGrpSpPr/>
          <p:nvPr/>
        </p:nvGrpSpPr>
        <p:grpSpPr>
          <a:xfrm>
            <a:off x="9437752" y="85504"/>
            <a:ext cx="569689" cy="757440"/>
            <a:chOff x="6978788" y="491428"/>
            <a:chExt cx="427267" cy="568080"/>
          </a:xfrm>
        </p:grpSpPr>
        <p:sp>
          <p:nvSpPr>
            <p:cNvPr id="94" name="Google Shape;94;p3"/>
            <p:cNvSpPr/>
            <p:nvPr/>
          </p:nvSpPr>
          <p:spPr>
            <a:xfrm>
              <a:off x="6978788" y="491428"/>
              <a:ext cx="427267" cy="568080"/>
            </a:xfrm>
            <a:custGeom>
              <a:avLst/>
              <a:gdLst/>
              <a:ahLst/>
              <a:cxnLst/>
              <a:rect l="l" t="t" r="r" b="b"/>
              <a:pathLst>
                <a:path w="3835" h="5099" extrusionOk="0">
                  <a:moveTo>
                    <a:pt x="1115" y="0"/>
                  </a:moveTo>
                  <a:cubicBezTo>
                    <a:pt x="1090" y="0"/>
                    <a:pt x="1064" y="2"/>
                    <a:pt x="1038" y="9"/>
                  </a:cubicBezTo>
                  <a:cubicBezTo>
                    <a:pt x="946" y="20"/>
                    <a:pt x="859" y="67"/>
                    <a:pt x="756" y="78"/>
                  </a:cubicBezTo>
                  <a:cubicBezTo>
                    <a:pt x="635" y="101"/>
                    <a:pt x="542" y="159"/>
                    <a:pt x="462" y="251"/>
                  </a:cubicBezTo>
                  <a:cubicBezTo>
                    <a:pt x="375" y="361"/>
                    <a:pt x="289" y="534"/>
                    <a:pt x="266" y="672"/>
                  </a:cubicBezTo>
                  <a:cubicBezTo>
                    <a:pt x="260" y="735"/>
                    <a:pt x="266" y="805"/>
                    <a:pt x="260" y="874"/>
                  </a:cubicBezTo>
                  <a:cubicBezTo>
                    <a:pt x="254" y="908"/>
                    <a:pt x="237" y="943"/>
                    <a:pt x="237" y="978"/>
                  </a:cubicBezTo>
                  <a:cubicBezTo>
                    <a:pt x="231" y="1076"/>
                    <a:pt x="225" y="1174"/>
                    <a:pt x="289" y="1249"/>
                  </a:cubicBezTo>
                  <a:cubicBezTo>
                    <a:pt x="341" y="1306"/>
                    <a:pt x="433" y="1341"/>
                    <a:pt x="514" y="1347"/>
                  </a:cubicBezTo>
                  <a:cubicBezTo>
                    <a:pt x="456" y="1352"/>
                    <a:pt x="416" y="1456"/>
                    <a:pt x="398" y="1491"/>
                  </a:cubicBezTo>
                  <a:cubicBezTo>
                    <a:pt x="312" y="1623"/>
                    <a:pt x="260" y="1750"/>
                    <a:pt x="196" y="1889"/>
                  </a:cubicBezTo>
                  <a:cubicBezTo>
                    <a:pt x="133" y="2015"/>
                    <a:pt x="52" y="2131"/>
                    <a:pt x="29" y="2275"/>
                  </a:cubicBezTo>
                  <a:cubicBezTo>
                    <a:pt x="0" y="2459"/>
                    <a:pt x="93" y="2661"/>
                    <a:pt x="145" y="2823"/>
                  </a:cubicBezTo>
                  <a:cubicBezTo>
                    <a:pt x="208" y="3013"/>
                    <a:pt x="312" y="3180"/>
                    <a:pt x="364" y="3365"/>
                  </a:cubicBezTo>
                  <a:cubicBezTo>
                    <a:pt x="404" y="3503"/>
                    <a:pt x="490" y="3601"/>
                    <a:pt x="589" y="3699"/>
                  </a:cubicBezTo>
                  <a:cubicBezTo>
                    <a:pt x="683" y="3782"/>
                    <a:pt x="802" y="3816"/>
                    <a:pt x="925" y="3816"/>
                  </a:cubicBezTo>
                  <a:cubicBezTo>
                    <a:pt x="1066" y="3816"/>
                    <a:pt x="1212" y="3772"/>
                    <a:pt x="1332" y="3711"/>
                  </a:cubicBezTo>
                  <a:lnTo>
                    <a:pt x="1332" y="3711"/>
                  </a:lnTo>
                  <a:cubicBezTo>
                    <a:pt x="1338" y="3739"/>
                    <a:pt x="1332" y="3774"/>
                    <a:pt x="1321" y="3803"/>
                  </a:cubicBezTo>
                  <a:cubicBezTo>
                    <a:pt x="1303" y="3884"/>
                    <a:pt x="1298" y="3964"/>
                    <a:pt x="1286" y="4045"/>
                  </a:cubicBezTo>
                  <a:cubicBezTo>
                    <a:pt x="1280" y="4166"/>
                    <a:pt x="1298" y="4281"/>
                    <a:pt x="1338" y="4397"/>
                  </a:cubicBezTo>
                  <a:cubicBezTo>
                    <a:pt x="1373" y="4489"/>
                    <a:pt x="1425" y="4575"/>
                    <a:pt x="1511" y="4633"/>
                  </a:cubicBezTo>
                  <a:cubicBezTo>
                    <a:pt x="1621" y="4708"/>
                    <a:pt x="1759" y="4748"/>
                    <a:pt x="1874" y="4812"/>
                  </a:cubicBezTo>
                  <a:cubicBezTo>
                    <a:pt x="1972" y="4869"/>
                    <a:pt x="2076" y="4887"/>
                    <a:pt x="2186" y="4927"/>
                  </a:cubicBezTo>
                  <a:cubicBezTo>
                    <a:pt x="2318" y="4979"/>
                    <a:pt x="2451" y="5037"/>
                    <a:pt x="2583" y="5089"/>
                  </a:cubicBezTo>
                  <a:cubicBezTo>
                    <a:pt x="2606" y="5096"/>
                    <a:pt x="2628" y="5099"/>
                    <a:pt x="2650" y="5099"/>
                  </a:cubicBezTo>
                  <a:cubicBezTo>
                    <a:pt x="2697" y="5099"/>
                    <a:pt x="2744" y="5087"/>
                    <a:pt x="2791" y="5083"/>
                  </a:cubicBezTo>
                  <a:cubicBezTo>
                    <a:pt x="2872" y="5071"/>
                    <a:pt x="2953" y="5060"/>
                    <a:pt x="3039" y="5060"/>
                  </a:cubicBezTo>
                  <a:cubicBezTo>
                    <a:pt x="3114" y="5060"/>
                    <a:pt x="3177" y="5060"/>
                    <a:pt x="3241" y="5031"/>
                  </a:cubicBezTo>
                  <a:cubicBezTo>
                    <a:pt x="3356" y="4979"/>
                    <a:pt x="3489" y="4893"/>
                    <a:pt x="3569" y="4800"/>
                  </a:cubicBezTo>
                  <a:cubicBezTo>
                    <a:pt x="3656" y="4696"/>
                    <a:pt x="3702" y="4570"/>
                    <a:pt x="3742" y="4437"/>
                  </a:cubicBezTo>
                  <a:cubicBezTo>
                    <a:pt x="3777" y="4304"/>
                    <a:pt x="3835" y="4172"/>
                    <a:pt x="3835" y="4028"/>
                  </a:cubicBezTo>
                  <a:cubicBezTo>
                    <a:pt x="3829" y="3843"/>
                    <a:pt x="3742" y="3711"/>
                    <a:pt x="3662" y="3543"/>
                  </a:cubicBezTo>
                  <a:cubicBezTo>
                    <a:pt x="3598" y="3411"/>
                    <a:pt x="3523" y="3278"/>
                    <a:pt x="3414" y="3169"/>
                  </a:cubicBezTo>
                  <a:cubicBezTo>
                    <a:pt x="3281" y="3036"/>
                    <a:pt x="3027" y="3047"/>
                    <a:pt x="2849" y="3036"/>
                  </a:cubicBezTo>
                  <a:cubicBezTo>
                    <a:pt x="2924" y="2955"/>
                    <a:pt x="2981" y="2811"/>
                    <a:pt x="2970" y="2696"/>
                  </a:cubicBezTo>
                  <a:cubicBezTo>
                    <a:pt x="2941" y="2373"/>
                    <a:pt x="2820" y="2004"/>
                    <a:pt x="2566" y="1796"/>
                  </a:cubicBezTo>
                  <a:cubicBezTo>
                    <a:pt x="2532" y="1767"/>
                    <a:pt x="2491" y="1739"/>
                    <a:pt x="2445" y="1721"/>
                  </a:cubicBezTo>
                  <a:cubicBezTo>
                    <a:pt x="2428" y="1721"/>
                    <a:pt x="2399" y="1721"/>
                    <a:pt x="2393" y="1716"/>
                  </a:cubicBezTo>
                  <a:cubicBezTo>
                    <a:pt x="2376" y="1698"/>
                    <a:pt x="2387" y="1669"/>
                    <a:pt x="2393" y="1658"/>
                  </a:cubicBezTo>
                  <a:cubicBezTo>
                    <a:pt x="2393" y="1571"/>
                    <a:pt x="2434" y="1468"/>
                    <a:pt x="2462" y="1393"/>
                  </a:cubicBezTo>
                  <a:cubicBezTo>
                    <a:pt x="2503" y="1254"/>
                    <a:pt x="2549" y="1116"/>
                    <a:pt x="2543" y="972"/>
                  </a:cubicBezTo>
                  <a:cubicBezTo>
                    <a:pt x="2537" y="805"/>
                    <a:pt x="2474" y="597"/>
                    <a:pt x="2370" y="459"/>
                  </a:cubicBezTo>
                  <a:cubicBezTo>
                    <a:pt x="2307" y="366"/>
                    <a:pt x="2203" y="303"/>
                    <a:pt x="2111" y="240"/>
                  </a:cubicBezTo>
                  <a:cubicBezTo>
                    <a:pt x="2053" y="193"/>
                    <a:pt x="1995" y="153"/>
                    <a:pt x="1932" y="124"/>
                  </a:cubicBezTo>
                  <a:cubicBezTo>
                    <a:pt x="1857" y="95"/>
                    <a:pt x="1788" y="107"/>
                    <a:pt x="1707" y="95"/>
                  </a:cubicBezTo>
                  <a:cubicBezTo>
                    <a:pt x="1598" y="72"/>
                    <a:pt x="1511" y="26"/>
                    <a:pt x="1396" y="20"/>
                  </a:cubicBezTo>
                  <a:cubicBezTo>
                    <a:pt x="1384" y="24"/>
                    <a:pt x="1374" y="26"/>
                    <a:pt x="1365" y="26"/>
                  </a:cubicBezTo>
                  <a:cubicBezTo>
                    <a:pt x="1346" y="26"/>
                    <a:pt x="1332" y="20"/>
                    <a:pt x="1321" y="20"/>
                  </a:cubicBezTo>
                  <a:cubicBezTo>
                    <a:pt x="1250" y="16"/>
                    <a:pt x="1182" y="0"/>
                    <a:pt x="1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7018561" y="517386"/>
              <a:ext cx="359194" cy="514714"/>
            </a:xfrm>
            <a:custGeom>
              <a:avLst/>
              <a:gdLst/>
              <a:ahLst/>
              <a:cxnLst/>
              <a:rect l="l" t="t" r="r" b="b"/>
              <a:pathLst>
                <a:path w="3224" h="4620" extrusionOk="0">
                  <a:moveTo>
                    <a:pt x="1039" y="1"/>
                  </a:moveTo>
                  <a:cubicBezTo>
                    <a:pt x="923" y="7"/>
                    <a:pt x="791" y="12"/>
                    <a:pt x="658" y="41"/>
                  </a:cubicBezTo>
                  <a:cubicBezTo>
                    <a:pt x="404" y="99"/>
                    <a:pt x="174" y="237"/>
                    <a:pt x="139" y="520"/>
                  </a:cubicBezTo>
                  <a:cubicBezTo>
                    <a:pt x="128" y="595"/>
                    <a:pt x="110" y="791"/>
                    <a:pt x="145" y="871"/>
                  </a:cubicBezTo>
                  <a:cubicBezTo>
                    <a:pt x="220" y="1033"/>
                    <a:pt x="520" y="958"/>
                    <a:pt x="647" y="1085"/>
                  </a:cubicBezTo>
                  <a:cubicBezTo>
                    <a:pt x="462" y="1154"/>
                    <a:pt x="312" y="1304"/>
                    <a:pt x="174" y="1431"/>
                  </a:cubicBezTo>
                  <a:cubicBezTo>
                    <a:pt x="59" y="1534"/>
                    <a:pt x="70" y="1592"/>
                    <a:pt x="59" y="1742"/>
                  </a:cubicBezTo>
                  <a:cubicBezTo>
                    <a:pt x="53" y="1823"/>
                    <a:pt x="18" y="1898"/>
                    <a:pt x="12" y="1978"/>
                  </a:cubicBezTo>
                  <a:cubicBezTo>
                    <a:pt x="1" y="2071"/>
                    <a:pt x="41" y="2157"/>
                    <a:pt x="53" y="2244"/>
                  </a:cubicBezTo>
                  <a:cubicBezTo>
                    <a:pt x="82" y="2428"/>
                    <a:pt x="110" y="2590"/>
                    <a:pt x="174" y="2763"/>
                  </a:cubicBezTo>
                  <a:cubicBezTo>
                    <a:pt x="214" y="2866"/>
                    <a:pt x="272" y="3016"/>
                    <a:pt x="376" y="3062"/>
                  </a:cubicBezTo>
                  <a:cubicBezTo>
                    <a:pt x="477" y="3101"/>
                    <a:pt x="610" y="3118"/>
                    <a:pt x="737" y="3118"/>
                  </a:cubicBezTo>
                  <a:cubicBezTo>
                    <a:pt x="820" y="3118"/>
                    <a:pt x="901" y="3111"/>
                    <a:pt x="970" y="3097"/>
                  </a:cubicBezTo>
                  <a:cubicBezTo>
                    <a:pt x="1049" y="3081"/>
                    <a:pt x="1143" y="3057"/>
                    <a:pt x="1231" y="3057"/>
                  </a:cubicBezTo>
                  <a:cubicBezTo>
                    <a:pt x="1271" y="3057"/>
                    <a:pt x="1309" y="3062"/>
                    <a:pt x="1344" y="3074"/>
                  </a:cubicBezTo>
                  <a:cubicBezTo>
                    <a:pt x="1292" y="3189"/>
                    <a:pt x="1229" y="3322"/>
                    <a:pt x="1212" y="3460"/>
                  </a:cubicBezTo>
                  <a:cubicBezTo>
                    <a:pt x="1200" y="3581"/>
                    <a:pt x="1212" y="3708"/>
                    <a:pt x="1212" y="3835"/>
                  </a:cubicBezTo>
                  <a:cubicBezTo>
                    <a:pt x="1212" y="3950"/>
                    <a:pt x="1217" y="4014"/>
                    <a:pt x="1287" y="4100"/>
                  </a:cubicBezTo>
                  <a:cubicBezTo>
                    <a:pt x="1350" y="4187"/>
                    <a:pt x="1477" y="4227"/>
                    <a:pt x="1569" y="4296"/>
                  </a:cubicBezTo>
                  <a:cubicBezTo>
                    <a:pt x="1638" y="4342"/>
                    <a:pt x="1702" y="4383"/>
                    <a:pt x="1777" y="4423"/>
                  </a:cubicBezTo>
                  <a:cubicBezTo>
                    <a:pt x="1979" y="4533"/>
                    <a:pt x="2180" y="4619"/>
                    <a:pt x="2417" y="4619"/>
                  </a:cubicBezTo>
                  <a:cubicBezTo>
                    <a:pt x="2636" y="4619"/>
                    <a:pt x="2843" y="4538"/>
                    <a:pt x="2988" y="4371"/>
                  </a:cubicBezTo>
                  <a:cubicBezTo>
                    <a:pt x="3057" y="4296"/>
                    <a:pt x="3109" y="4192"/>
                    <a:pt x="3155" y="4094"/>
                  </a:cubicBezTo>
                  <a:cubicBezTo>
                    <a:pt x="3195" y="3979"/>
                    <a:pt x="3161" y="3847"/>
                    <a:pt x="3195" y="3725"/>
                  </a:cubicBezTo>
                  <a:cubicBezTo>
                    <a:pt x="3218" y="3633"/>
                    <a:pt x="3224" y="3547"/>
                    <a:pt x="3224" y="3449"/>
                  </a:cubicBezTo>
                  <a:cubicBezTo>
                    <a:pt x="3201" y="3362"/>
                    <a:pt x="3132" y="3276"/>
                    <a:pt x="3080" y="3212"/>
                  </a:cubicBezTo>
                  <a:cubicBezTo>
                    <a:pt x="2999" y="3120"/>
                    <a:pt x="2907" y="3034"/>
                    <a:pt x="2786" y="2987"/>
                  </a:cubicBezTo>
                  <a:cubicBezTo>
                    <a:pt x="2722" y="2967"/>
                    <a:pt x="2642" y="2957"/>
                    <a:pt x="2557" y="2957"/>
                  </a:cubicBezTo>
                  <a:cubicBezTo>
                    <a:pt x="2373" y="2957"/>
                    <a:pt x="2168" y="3007"/>
                    <a:pt x="2065" y="3126"/>
                  </a:cubicBezTo>
                  <a:cubicBezTo>
                    <a:pt x="2157" y="2959"/>
                    <a:pt x="2278" y="2774"/>
                    <a:pt x="2290" y="2578"/>
                  </a:cubicBezTo>
                  <a:cubicBezTo>
                    <a:pt x="2296" y="2382"/>
                    <a:pt x="2301" y="2123"/>
                    <a:pt x="2163" y="1961"/>
                  </a:cubicBezTo>
                  <a:cubicBezTo>
                    <a:pt x="2134" y="1921"/>
                    <a:pt x="2100" y="1903"/>
                    <a:pt x="2071" y="1875"/>
                  </a:cubicBezTo>
                  <a:cubicBezTo>
                    <a:pt x="1990" y="1777"/>
                    <a:pt x="1932" y="1690"/>
                    <a:pt x="1829" y="1615"/>
                  </a:cubicBezTo>
                  <a:cubicBezTo>
                    <a:pt x="1738" y="1553"/>
                    <a:pt x="1647" y="1545"/>
                    <a:pt x="1553" y="1545"/>
                  </a:cubicBezTo>
                  <a:cubicBezTo>
                    <a:pt x="1528" y="1545"/>
                    <a:pt x="1504" y="1545"/>
                    <a:pt x="1479" y="1546"/>
                  </a:cubicBezTo>
                  <a:lnTo>
                    <a:pt x="1479" y="1546"/>
                  </a:lnTo>
                  <a:cubicBezTo>
                    <a:pt x="1574" y="1525"/>
                    <a:pt x="1680" y="1388"/>
                    <a:pt x="1725" y="1333"/>
                  </a:cubicBezTo>
                  <a:cubicBezTo>
                    <a:pt x="1840" y="1160"/>
                    <a:pt x="1857" y="1056"/>
                    <a:pt x="1857" y="866"/>
                  </a:cubicBezTo>
                  <a:cubicBezTo>
                    <a:pt x="1857" y="612"/>
                    <a:pt x="1811" y="439"/>
                    <a:pt x="1638" y="243"/>
                  </a:cubicBezTo>
                  <a:cubicBezTo>
                    <a:pt x="1483" y="64"/>
                    <a:pt x="1281" y="12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6" name="Google Shape;96;p3"/>
          <p:cNvGrpSpPr/>
          <p:nvPr/>
        </p:nvGrpSpPr>
        <p:grpSpPr>
          <a:xfrm rot="-5767846">
            <a:off x="1255661" y="-720699"/>
            <a:ext cx="2150427" cy="2369821"/>
            <a:chOff x="853022" y="-1869325"/>
            <a:chExt cx="1612789" cy="1777331"/>
          </a:xfrm>
        </p:grpSpPr>
        <p:sp>
          <p:nvSpPr>
            <p:cNvPr id="97" name="Google Shape;97;p3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8" name="Google Shape;108;p3"/>
          <p:cNvGrpSpPr/>
          <p:nvPr/>
        </p:nvGrpSpPr>
        <p:grpSpPr>
          <a:xfrm rot="2485988">
            <a:off x="-505367" y="4849538"/>
            <a:ext cx="2777315" cy="2437604"/>
            <a:chOff x="1663150" y="3525050"/>
            <a:chExt cx="2296579" cy="2015670"/>
          </a:xfrm>
        </p:grpSpPr>
        <p:sp>
          <p:nvSpPr>
            <p:cNvPr id="109" name="Google Shape;109;p3"/>
            <p:cNvSpPr/>
            <p:nvPr/>
          </p:nvSpPr>
          <p:spPr>
            <a:xfrm>
              <a:off x="1663150" y="3525050"/>
              <a:ext cx="2296579" cy="2015670"/>
            </a:xfrm>
            <a:custGeom>
              <a:avLst/>
              <a:gdLst/>
              <a:ahLst/>
              <a:cxnLst/>
              <a:rect l="l" t="t" r="r" b="b"/>
              <a:pathLst>
                <a:path w="13228" h="11610" extrusionOk="0">
                  <a:moveTo>
                    <a:pt x="11763" y="5798"/>
                  </a:moveTo>
                  <a:cubicBezTo>
                    <a:pt x="11763" y="5798"/>
                    <a:pt x="11762" y="5798"/>
                    <a:pt x="11762" y="5798"/>
                  </a:cubicBezTo>
                  <a:lnTo>
                    <a:pt x="11762" y="5798"/>
                  </a:lnTo>
                  <a:cubicBezTo>
                    <a:pt x="11762" y="5798"/>
                    <a:pt x="11763" y="5798"/>
                    <a:pt x="11763" y="5798"/>
                  </a:cubicBezTo>
                  <a:close/>
                  <a:moveTo>
                    <a:pt x="4791" y="0"/>
                  </a:moveTo>
                  <a:cubicBezTo>
                    <a:pt x="4645" y="0"/>
                    <a:pt x="4500" y="121"/>
                    <a:pt x="4458" y="257"/>
                  </a:cubicBezTo>
                  <a:cubicBezTo>
                    <a:pt x="4411" y="436"/>
                    <a:pt x="4383" y="620"/>
                    <a:pt x="4325" y="810"/>
                  </a:cubicBezTo>
                  <a:cubicBezTo>
                    <a:pt x="4250" y="1041"/>
                    <a:pt x="4198" y="1277"/>
                    <a:pt x="4158" y="1525"/>
                  </a:cubicBezTo>
                  <a:lnTo>
                    <a:pt x="4094" y="1912"/>
                  </a:lnTo>
                  <a:cubicBezTo>
                    <a:pt x="3875" y="1768"/>
                    <a:pt x="3720" y="1508"/>
                    <a:pt x="3535" y="1324"/>
                  </a:cubicBezTo>
                  <a:cubicBezTo>
                    <a:pt x="3385" y="1162"/>
                    <a:pt x="3039" y="603"/>
                    <a:pt x="2832" y="586"/>
                  </a:cubicBezTo>
                  <a:lnTo>
                    <a:pt x="2832" y="586"/>
                  </a:lnTo>
                  <a:cubicBezTo>
                    <a:pt x="2803" y="1128"/>
                    <a:pt x="2895" y="1646"/>
                    <a:pt x="2918" y="2188"/>
                  </a:cubicBezTo>
                  <a:cubicBezTo>
                    <a:pt x="2924" y="2315"/>
                    <a:pt x="2883" y="2511"/>
                    <a:pt x="3005" y="2592"/>
                  </a:cubicBezTo>
                  <a:cubicBezTo>
                    <a:pt x="2793" y="2523"/>
                    <a:pt x="1938" y="1617"/>
                    <a:pt x="1628" y="1617"/>
                  </a:cubicBezTo>
                  <a:cubicBezTo>
                    <a:pt x="1599" y="1617"/>
                    <a:pt x="1576" y="1624"/>
                    <a:pt x="1557" y="1641"/>
                  </a:cubicBezTo>
                  <a:cubicBezTo>
                    <a:pt x="1500" y="2183"/>
                    <a:pt x="1909" y="2794"/>
                    <a:pt x="2053" y="3313"/>
                  </a:cubicBezTo>
                  <a:cubicBezTo>
                    <a:pt x="1903" y="3290"/>
                    <a:pt x="1748" y="3088"/>
                    <a:pt x="1627" y="2990"/>
                  </a:cubicBezTo>
                  <a:cubicBezTo>
                    <a:pt x="1367" y="2759"/>
                    <a:pt x="1067" y="2586"/>
                    <a:pt x="733" y="2500"/>
                  </a:cubicBezTo>
                  <a:cubicBezTo>
                    <a:pt x="605" y="2469"/>
                    <a:pt x="471" y="2456"/>
                    <a:pt x="335" y="2456"/>
                  </a:cubicBezTo>
                  <a:cubicBezTo>
                    <a:pt x="245" y="2456"/>
                    <a:pt x="154" y="2462"/>
                    <a:pt x="64" y="2471"/>
                  </a:cubicBezTo>
                  <a:cubicBezTo>
                    <a:pt x="1" y="3146"/>
                    <a:pt x="566" y="3872"/>
                    <a:pt x="952" y="4379"/>
                  </a:cubicBezTo>
                  <a:cubicBezTo>
                    <a:pt x="1085" y="4564"/>
                    <a:pt x="1200" y="4789"/>
                    <a:pt x="1367" y="4950"/>
                  </a:cubicBezTo>
                  <a:cubicBezTo>
                    <a:pt x="1413" y="4991"/>
                    <a:pt x="1471" y="5019"/>
                    <a:pt x="1517" y="5066"/>
                  </a:cubicBezTo>
                  <a:cubicBezTo>
                    <a:pt x="1650" y="5169"/>
                    <a:pt x="1713" y="5337"/>
                    <a:pt x="1794" y="5481"/>
                  </a:cubicBezTo>
                  <a:cubicBezTo>
                    <a:pt x="1805" y="5510"/>
                    <a:pt x="1823" y="5533"/>
                    <a:pt x="1828" y="5556"/>
                  </a:cubicBezTo>
                  <a:cubicBezTo>
                    <a:pt x="1851" y="5590"/>
                    <a:pt x="1874" y="5625"/>
                    <a:pt x="1892" y="5665"/>
                  </a:cubicBezTo>
                  <a:lnTo>
                    <a:pt x="1650" y="5665"/>
                  </a:lnTo>
                  <a:cubicBezTo>
                    <a:pt x="1565" y="5665"/>
                    <a:pt x="1470" y="5655"/>
                    <a:pt x="1377" y="5655"/>
                  </a:cubicBezTo>
                  <a:cubicBezTo>
                    <a:pt x="1312" y="5655"/>
                    <a:pt x="1248" y="5660"/>
                    <a:pt x="1188" y="5677"/>
                  </a:cubicBezTo>
                  <a:cubicBezTo>
                    <a:pt x="1165" y="5798"/>
                    <a:pt x="1183" y="5971"/>
                    <a:pt x="1183" y="6092"/>
                  </a:cubicBezTo>
                  <a:cubicBezTo>
                    <a:pt x="1188" y="6265"/>
                    <a:pt x="1217" y="6432"/>
                    <a:pt x="1223" y="6605"/>
                  </a:cubicBezTo>
                  <a:cubicBezTo>
                    <a:pt x="1229" y="6726"/>
                    <a:pt x="1229" y="6847"/>
                    <a:pt x="1246" y="6963"/>
                  </a:cubicBezTo>
                  <a:cubicBezTo>
                    <a:pt x="1252" y="7043"/>
                    <a:pt x="1258" y="7124"/>
                    <a:pt x="1275" y="7205"/>
                  </a:cubicBezTo>
                  <a:cubicBezTo>
                    <a:pt x="1315" y="7505"/>
                    <a:pt x="1448" y="7787"/>
                    <a:pt x="1500" y="8081"/>
                  </a:cubicBezTo>
                  <a:cubicBezTo>
                    <a:pt x="1534" y="8277"/>
                    <a:pt x="1575" y="8473"/>
                    <a:pt x="1598" y="8663"/>
                  </a:cubicBezTo>
                  <a:cubicBezTo>
                    <a:pt x="1615" y="8808"/>
                    <a:pt x="1621" y="8963"/>
                    <a:pt x="1661" y="9107"/>
                  </a:cubicBezTo>
                  <a:cubicBezTo>
                    <a:pt x="1730" y="9298"/>
                    <a:pt x="1799" y="9494"/>
                    <a:pt x="1846" y="9696"/>
                  </a:cubicBezTo>
                  <a:cubicBezTo>
                    <a:pt x="1874" y="9840"/>
                    <a:pt x="1886" y="9984"/>
                    <a:pt x="1949" y="10122"/>
                  </a:cubicBezTo>
                  <a:cubicBezTo>
                    <a:pt x="2019" y="10261"/>
                    <a:pt x="2105" y="10405"/>
                    <a:pt x="2174" y="10532"/>
                  </a:cubicBezTo>
                  <a:cubicBezTo>
                    <a:pt x="2249" y="10664"/>
                    <a:pt x="2370" y="10751"/>
                    <a:pt x="2486" y="10837"/>
                  </a:cubicBezTo>
                  <a:cubicBezTo>
                    <a:pt x="2543" y="10883"/>
                    <a:pt x="2601" y="10929"/>
                    <a:pt x="2641" y="10993"/>
                  </a:cubicBezTo>
                  <a:cubicBezTo>
                    <a:pt x="2699" y="11074"/>
                    <a:pt x="2728" y="11079"/>
                    <a:pt x="2837" y="11102"/>
                  </a:cubicBezTo>
                  <a:cubicBezTo>
                    <a:pt x="3028" y="11137"/>
                    <a:pt x="3160" y="11189"/>
                    <a:pt x="3333" y="11252"/>
                  </a:cubicBezTo>
                  <a:cubicBezTo>
                    <a:pt x="3748" y="11396"/>
                    <a:pt x="4198" y="11414"/>
                    <a:pt x="4625" y="11471"/>
                  </a:cubicBezTo>
                  <a:cubicBezTo>
                    <a:pt x="4833" y="11500"/>
                    <a:pt x="5050" y="11509"/>
                    <a:pt x="5268" y="11509"/>
                  </a:cubicBezTo>
                  <a:cubicBezTo>
                    <a:pt x="5538" y="11509"/>
                    <a:pt x="5810" y="11495"/>
                    <a:pt x="6072" y="11489"/>
                  </a:cubicBezTo>
                  <a:cubicBezTo>
                    <a:pt x="6504" y="11489"/>
                    <a:pt x="6897" y="11587"/>
                    <a:pt x="7323" y="11604"/>
                  </a:cubicBezTo>
                  <a:cubicBezTo>
                    <a:pt x="7401" y="11607"/>
                    <a:pt x="7478" y="11609"/>
                    <a:pt x="7554" y="11609"/>
                  </a:cubicBezTo>
                  <a:cubicBezTo>
                    <a:pt x="8122" y="11609"/>
                    <a:pt x="8666" y="11515"/>
                    <a:pt x="9214" y="11327"/>
                  </a:cubicBezTo>
                  <a:cubicBezTo>
                    <a:pt x="9491" y="11229"/>
                    <a:pt x="9837" y="11131"/>
                    <a:pt x="10068" y="10952"/>
                  </a:cubicBezTo>
                  <a:cubicBezTo>
                    <a:pt x="10356" y="10722"/>
                    <a:pt x="10558" y="10410"/>
                    <a:pt x="10800" y="10145"/>
                  </a:cubicBezTo>
                  <a:cubicBezTo>
                    <a:pt x="10904" y="10030"/>
                    <a:pt x="10904" y="9903"/>
                    <a:pt x="10927" y="9759"/>
                  </a:cubicBezTo>
                  <a:cubicBezTo>
                    <a:pt x="10961" y="9580"/>
                    <a:pt x="11031" y="9401"/>
                    <a:pt x="11083" y="9228"/>
                  </a:cubicBezTo>
                  <a:cubicBezTo>
                    <a:pt x="11192" y="8877"/>
                    <a:pt x="11279" y="8514"/>
                    <a:pt x="11371" y="8162"/>
                  </a:cubicBezTo>
                  <a:cubicBezTo>
                    <a:pt x="11400" y="8052"/>
                    <a:pt x="11428" y="7943"/>
                    <a:pt x="11463" y="7839"/>
                  </a:cubicBezTo>
                  <a:cubicBezTo>
                    <a:pt x="11475" y="7752"/>
                    <a:pt x="11486" y="7666"/>
                    <a:pt x="11503" y="7579"/>
                  </a:cubicBezTo>
                  <a:cubicBezTo>
                    <a:pt x="11538" y="7326"/>
                    <a:pt x="11584" y="7084"/>
                    <a:pt x="11619" y="6830"/>
                  </a:cubicBezTo>
                  <a:cubicBezTo>
                    <a:pt x="11648" y="6651"/>
                    <a:pt x="11671" y="6478"/>
                    <a:pt x="11694" y="6294"/>
                  </a:cubicBezTo>
                  <a:cubicBezTo>
                    <a:pt x="11705" y="6237"/>
                    <a:pt x="11728" y="5816"/>
                    <a:pt x="11762" y="5798"/>
                  </a:cubicBezTo>
                  <a:lnTo>
                    <a:pt x="11762" y="5798"/>
                  </a:lnTo>
                  <a:cubicBezTo>
                    <a:pt x="11753" y="5802"/>
                    <a:pt x="11743" y="5804"/>
                    <a:pt x="11732" y="5804"/>
                  </a:cubicBezTo>
                  <a:cubicBezTo>
                    <a:pt x="11679" y="5804"/>
                    <a:pt x="11609" y="5767"/>
                    <a:pt x="11567" y="5757"/>
                  </a:cubicBezTo>
                  <a:cubicBezTo>
                    <a:pt x="11545" y="5751"/>
                    <a:pt x="11519" y="5749"/>
                    <a:pt x="11492" y="5749"/>
                  </a:cubicBezTo>
                  <a:cubicBezTo>
                    <a:pt x="11432" y="5749"/>
                    <a:pt x="11363" y="5759"/>
                    <a:pt x="11298" y="5759"/>
                  </a:cubicBezTo>
                  <a:cubicBezTo>
                    <a:pt x="11233" y="5759"/>
                    <a:pt x="11172" y="5748"/>
                    <a:pt x="11134" y="5706"/>
                  </a:cubicBezTo>
                  <a:cubicBezTo>
                    <a:pt x="11054" y="5613"/>
                    <a:pt x="11192" y="5533"/>
                    <a:pt x="11250" y="5469"/>
                  </a:cubicBezTo>
                  <a:cubicBezTo>
                    <a:pt x="11452" y="5256"/>
                    <a:pt x="11648" y="5043"/>
                    <a:pt x="11821" y="4800"/>
                  </a:cubicBezTo>
                  <a:cubicBezTo>
                    <a:pt x="12034" y="4506"/>
                    <a:pt x="12201" y="4189"/>
                    <a:pt x="12397" y="3889"/>
                  </a:cubicBezTo>
                  <a:cubicBezTo>
                    <a:pt x="12524" y="3688"/>
                    <a:pt x="12685" y="3492"/>
                    <a:pt x="12795" y="3267"/>
                  </a:cubicBezTo>
                  <a:cubicBezTo>
                    <a:pt x="12945" y="2961"/>
                    <a:pt x="13227" y="2552"/>
                    <a:pt x="13112" y="2194"/>
                  </a:cubicBezTo>
                  <a:cubicBezTo>
                    <a:pt x="12891" y="2168"/>
                    <a:pt x="12675" y="2142"/>
                    <a:pt x="12455" y="2142"/>
                  </a:cubicBezTo>
                  <a:cubicBezTo>
                    <a:pt x="12434" y="2142"/>
                    <a:pt x="12412" y="2142"/>
                    <a:pt x="12391" y="2142"/>
                  </a:cubicBezTo>
                  <a:cubicBezTo>
                    <a:pt x="12172" y="2148"/>
                    <a:pt x="11970" y="2217"/>
                    <a:pt x="11757" y="2258"/>
                  </a:cubicBezTo>
                  <a:cubicBezTo>
                    <a:pt x="11630" y="2286"/>
                    <a:pt x="11503" y="2304"/>
                    <a:pt x="11382" y="2344"/>
                  </a:cubicBezTo>
                  <a:cubicBezTo>
                    <a:pt x="11307" y="2367"/>
                    <a:pt x="11244" y="2402"/>
                    <a:pt x="11181" y="2436"/>
                  </a:cubicBezTo>
                  <a:cubicBezTo>
                    <a:pt x="11073" y="2490"/>
                    <a:pt x="10925" y="2554"/>
                    <a:pt x="10816" y="2636"/>
                  </a:cubicBezTo>
                  <a:lnTo>
                    <a:pt x="10816" y="2636"/>
                  </a:lnTo>
                  <a:cubicBezTo>
                    <a:pt x="10935" y="2488"/>
                    <a:pt x="11038" y="2316"/>
                    <a:pt x="11111" y="2148"/>
                  </a:cubicBezTo>
                  <a:cubicBezTo>
                    <a:pt x="11157" y="2050"/>
                    <a:pt x="11181" y="1929"/>
                    <a:pt x="11238" y="1831"/>
                  </a:cubicBezTo>
                  <a:cubicBezTo>
                    <a:pt x="11325" y="1687"/>
                    <a:pt x="11382" y="1502"/>
                    <a:pt x="11198" y="1381"/>
                  </a:cubicBezTo>
                  <a:cubicBezTo>
                    <a:pt x="11139" y="1337"/>
                    <a:pt x="11086" y="1321"/>
                    <a:pt x="11025" y="1321"/>
                  </a:cubicBezTo>
                  <a:cubicBezTo>
                    <a:pt x="10989" y="1321"/>
                    <a:pt x="10952" y="1327"/>
                    <a:pt x="10910" y="1335"/>
                  </a:cubicBezTo>
                  <a:cubicBezTo>
                    <a:pt x="10679" y="1381"/>
                    <a:pt x="10414" y="1450"/>
                    <a:pt x="10212" y="1566"/>
                  </a:cubicBezTo>
                  <a:cubicBezTo>
                    <a:pt x="9888" y="1763"/>
                    <a:pt x="9555" y="1947"/>
                    <a:pt x="9261" y="2180"/>
                  </a:cubicBezTo>
                  <a:lnTo>
                    <a:pt x="9261" y="2180"/>
                  </a:lnTo>
                  <a:cubicBezTo>
                    <a:pt x="9327" y="2070"/>
                    <a:pt x="9362" y="1901"/>
                    <a:pt x="9382" y="1831"/>
                  </a:cubicBezTo>
                  <a:cubicBezTo>
                    <a:pt x="9451" y="1600"/>
                    <a:pt x="9526" y="1468"/>
                    <a:pt x="9422" y="1254"/>
                  </a:cubicBezTo>
                  <a:cubicBezTo>
                    <a:pt x="9370" y="1151"/>
                    <a:pt x="9289" y="1076"/>
                    <a:pt x="9191" y="1018"/>
                  </a:cubicBezTo>
                  <a:cubicBezTo>
                    <a:pt x="9117" y="977"/>
                    <a:pt x="9050" y="959"/>
                    <a:pt x="8988" y="959"/>
                  </a:cubicBezTo>
                  <a:cubicBezTo>
                    <a:pt x="8855" y="959"/>
                    <a:pt x="8742" y="1042"/>
                    <a:pt x="8621" y="1179"/>
                  </a:cubicBezTo>
                  <a:cubicBezTo>
                    <a:pt x="8430" y="1387"/>
                    <a:pt x="8275" y="1629"/>
                    <a:pt x="8102" y="1854"/>
                  </a:cubicBezTo>
                  <a:cubicBezTo>
                    <a:pt x="7969" y="2021"/>
                    <a:pt x="7836" y="2188"/>
                    <a:pt x="7709" y="2361"/>
                  </a:cubicBezTo>
                  <a:cubicBezTo>
                    <a:pt x="7675" y="2044"/>
                    <a:pt x="7750" y="1710"/>
                    <a:pt x="7750" y="1393"/>
                  </a:cubicBezTo>
                  <a:cubicBezTo>
                    <a:pt x="7750" y="1191"/>
                    <a:pt x="7704" y="1018"/>
                    <a:pt x="7646" y="833"/>
                  </a:cubicBezTo>
                  <a:cubicBezTo>
                    <a:pt x="7617" y="741"/>
                    <a:pt x="7611" y="637"/>
                    <a:pt x="7583" y="545"/>
                  </a:cubicBezTo>
                  <a:cubicBezTo>
                    <a:pt x="7542" y="430"/>
                    <a:pt x="7456" y="309"/>
                    <a:pt x="7381" y="211"/>
                  </a:cubicBezTo>
                  <a:cubicBezTo>
                    <a:pt x="7325" y="149"/>
                    <a:pt x="7271" y="124"/>
                    <a:pt x="7219" y="124"/>
                  </a:cubicBezTo>
                  <a:cubicBezTo>
                    <a:pt x="7092" y="124"/>
                    <a:pt x="6976" y="268"/>
                    <a:pt x="6873" y="366"/>
                  </a:cubicBezTo>
                  <a:cubicBezTo>
                    <a:pt x="6793" y="441"/>
                    <a:pt x="6729" y="551"/>
                    <a:pt x="6672" y="655"/>
                  </a:cubicBezTo>
                  <a:cubicBezTo>
                    <a:pt x="6545" y="857"/>
                    <a:pt x="6418" y="1070"/>
                    <a:pt x="6326" y="1295"/>
                  </a:cubicBezTo>
                  <a:cubicBezTo>
                    <a:pt x="6228" y="1520"/>
                    <a:pt x="6141" y="1750"/>
                    <a:pt x="6072" y="1981"/>
                  </a:cubicBezTo>
                  <a:cubicBezTo>
                    <a:pt x="6066" y="2125"/>
                    <a:pt x="6020" y="2217"/>
                    <a:pt x="5911" y="2275"/>
                  </a:cubicBezTo>
                  <a:cubicBezTo>
                    <a:pt x="5882" y="2217"/>
                    <a:pt x="5887" y="2154"/>
                    <a:pt x="5882" y="2096"/>
                  </a:cubicBezTo>
                  <a:cubicBezTo>
                    <a:pt x="5853" y="1871"/>
                    <a:pt x="5778" y="1646"/>
                    <a:pt x="5697" y="1439"/>
                  </a:cubicBezTo>
                  <a:cubicBezTo>
                    <a:pt x="5640" y="1277"/>
                    <a:pt x="5576" y="1122"/>
                    <a:pt x="5467" y="983"/>
                  </a:cubicBezTo>
                  <a:cubicBezTo>
                    <a:pt x="5363" y="839"/>
                    <a:pt x="5247" y="701"/>
                    <a:pt x="5173" y="539"/>
                  </a:cubicBezTo>
                  <a:cubicBezTo>
                    <a:pt x="5098" y="372"/>
                    <a:pt x="5086" y="107"/>
                    <a:pt x="4890" y="20"/>
                  </a:cubicBezTo>
                  <a:cubicBezTo>
                    <a:pt x="4858" y="6"/>
                    <a:pt x="4824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1718186" y="3606649"/>
              <a:ext cx="2192410" cy="1069295"/>
            </a:xfrm>
            <a:custGeom>
              <a:avLst/>
              <a:gdLst/>
              <a:ahLst/>
              <a:cxnLst/>
              <a:rect l="l" t="t" r="r" b="b"/>
              <a:pathLst>
                <a:path w="12628" h="6159" extrusionOk="0">
                  <a:moveTo>
                    <a:pt x="6972" y="0"/>
                  </a:moveTo>
                  <a:cubicBezTo>
                    <a:pt x="6545" y="0"/>
                    <a:pt x="6136" y="1067"/>
                    <a:pt x="5968" y="1384"/>
                  </a:cubicBezTo>
                  <a:cubicBezTo>
                    <a:pt x="5893" y="1522"/>
                    <a:pt x="5657" y="2105"/>
                    <a:pt x="5478" y="2191"/>
                  </a:cubicBezTo>
                  <a:cubicBezTo>
                    <a:pt x="5225" y="2076"/>
                    <a:pt x="5138" y="1367"/>
                    <a:pt x="5052" y="1119"/>
                  </a:cubicBezTo>
                  <a:cubicBezTo>
                    <a:pt x="4954" y="848"/>
                    <a:pt x="4838" y="577"/>
                    <a:pt x="4729" y="312"/>
                  </a:cubicBezTo>
                  <a:cubicBezTo>
                    <a:pt x="4700" y="242"/>
                    <a:pt x="4683" y="133"/>
                    <a:pt x="4613" y="104"/>
                  </a:cubicBezTo>
                  <a:cubicBezTo>
                    <a:pt x="4588" y="95"/>
                    <a:pt x="4564" y="91"/>
                    <a:pt x="4541" y="91"/>
                  </a:cubicBezTo>
                  <a:cubicBezTo>
                    <a:pt x="4107" y="91"/>
                    <a:pt x="3913" y="1482"/>
                    <a:pt x="3858" y="1799"/>
                  </a:cubicBezTo>
                  <a:cubicBezTo>
                    <a:pt x="3656" y="1667"/>
                    <a:pt x="3501" y="1424"/>
                    <a:pt x="3339" y="1240"/>
                  </a:cubicBezTo>
                  <a:cubicBezTo>
                    <a:pt x="3195" y="1090"/>
                    <a:pt x="2861" y="565"/>
                    <a:pt x="2664" y="548"/>
                  </a:cubicBezTo>
                  <a:lnTo>
                    <a:pt x="2664" y="548"/>
                  </a:lnTo>
                  <a:cubicBezTo>
                    <a:pt x="2636" y="1061"/>
                    <a:pt x="2722" y="1551"/>
                    <a:pt x="2751" y="2064"/>
                  </a:cubicBezTo>
                  <a:cubicBezTo>
                    <a:pt x="2763" y="2185"/>
                    <a:pt x="2716" y="2364"/>
                    <a:pt x="2832" y="2445"/>
                  </a:cubicBezTo>
                  <a:cubicBezTo>
                    <a:pt x="2625" y="2381"/>
                    <a:pt x="1820" y="1524"/>
                    <a:pt x="1529" y="1524"/>
                  </a:cubicBezTo>
                  <a:cubicBezTo>
                    <a:pt x="1504" y="1524"/>
                    <a:pt x="1482" y="1531"/>
                    <a:pt x="1465" y="1545"/>
                  </a:cubicBezTo>
                  <a:cubicBezTo>
                    <a:pt x="1413" y="2059"/>
                    <a:pt x="1794" y="2641"/>
                    <a:pt x="1932" y="3125"/>
                  </a:cubicBezTo>
                  <a:cubicBezTo>
                    <a:pt x="1788" y="3102"/>
                    <a:pt x="1644" y="2912"/>
                    <a:pt x="1534" y="2814"/>
                  </a:cubicBezTo>
                  <a:cubicBezTo>
                    <a:pt x="1292" y="2595"/>
                    <a:pt x="1010" y="2433"/>
                    <a:pt x="693" y="2353"/>
                  </a:cubicBezTo>
                  <a:cubicBezTo>
                    <a:pt x="571" y="2322"/>
                    <a:pt x="442" y="2309"/>
                    <a:pt x="313" y="2309"/>
                  </a:cubicBezTo>
                  <a:cubicBezTo>
                    <a:pt x="227" y="2309"/>
                    <a:pt x="141" y="2315"/>
                    <a:pt x="58" y="2324"/>
                  </a:cubicBezTo>
                  <a:cubicBezTo>
                    <a:pt x="1" y="2964"/>
                    <a:pt x="531" y="3656"/>
                    <a:pt x="894" y="4134"/>
                  </a:cubicBezTo>
                  <a:cubicBezTo>
                    <a:pt x="1021" y="4307"/>
                    <a:pt x="1131" y="4521"/>
                    <a:pt x="1292" y="4671"/>
                  </a:cubicBezTo>
                  <a:cubicBezTo>
                    <a:pt x="1338" y="4717"/>
                    <a:pt x="1390" y="4745"/>
                    <a:pt x="1436" y="4780"/>
                  </a:cubicBezTo>
                  <a:cubicBezTo>
                    <a:pt x="1557" y="4884"/>
                    <a:pt x="1621" y="5034"/>
                    <a:pt x="1696" y="5178"/>
                  </a:cubicBezTo>
                  <a:cubicBezTo>
                    <a:pt x="1707" y="5201"/>
                    <a:pt x="1713" y="5218"/>
                    <a:pt x="1742" y="5230"/>
                  </a:cubicBezTo>
                  <a:cubicBezTo>
                    <a:pt x="1869" y="5449"/>
                    <a:pt x="2105" y="5818"/>
                    <a:pt x="2376" y="5824"/>
                  </a:cubicBezTo>
                  <a:cubicBezTo>
                    <a:pt x="3183" y="5853"/>
                    <a:pt x="3979" y="6020"/>
                    <a:pt x="4792" y="6020"/>
                  </a:cubicBezTo>
                  <a:cubicBezTo>
                    <a:pt x="4815" y="6020"/>
                    <a:pt x="4837" y="6020"/>
                    <a:pt x="4860" y="6020"/>
                  </a:cubicBezTo>
                  <a:cubicBezTo>
                    <a:pt x="5743" y="6020"/>
                    <a:pt x="6621" y="6124"/>
                    <a:pt x="7509" y="6124"/>
                  </a:cubicBezTo>
                  <a:cubicBezTo>
                    <a:pt x="7531" y="6124"/>
                    <a:pt x="7554" y="6124"/>
                    <a:pt x="7577" y="6124"/>
                  </a:cubicBezTo>
                  <a:cubicBezTo>
                    <a:pt x="7865" y="6124"/>
                    <a:pt x="8168" y="6143"/>
                    <a:pt x="8467" y="6143"/>
                  </a:cubicBezTo>
                  <a:cubicBezTo>
                    <a:pt x="8677" y="6143"/>
                    <a:pt x="8886" y="6134"/>
                    <a:pt x="9088" y="6100"/>
                  </a:cubicBezTo>
                  <a:cubicBezTo>
                    <a:pt x="9630" y="6014"/>
                    <a:pt x="9745" y="6158"/>
                    <a:pt x="10004" y="5720"/>
                  </a:cubicBezTo>
                  <a:cubicBezTo>
                    <a:pt x="10017" y="5724"/>
                    <a:pt x="10029" y="5725"/>
                    <a:pt x="10041" y="5725"/>
                  </a:cubicBezTo>
                  <a:cubicBezTo>
                    <a:pt x="10217" y="5725"/>
                    <a:pt x="10333" y="5355"/>
                    <a:pt x="10408" y="5241"/>
                  </a:cubicBezTo>
                  <a:cubicBezTo>
                    <a:pt x="10725" y="4751"/>
                    <a:pt x="11158" y="4342"/>
                    <a:pt x="11498" y="3858"/>
                  </a:cubicBezTo>
                  <a:cubicBezTo>
                    <a:pt x="11763" y="3483"/>
                    <a:pt x="11999" y="3102"/>
                    <a:pt x="12224" y="2704"/>
                  </a:cubicBezTo>
                  <a:cubicBezTo>
                    <a:pt x="12305" y="2566"/>
                    <a:pt x="12628" y="2174"/>
                    <a:pt x="12518" y="2001"/>
                  </a:cubicBezTo>
                  <a:cubicBezTo>
                    <a:pt x="12452" y="1896"/>
                    <a:pt x="12307" y="1858"/>
                    <a:pt x="12136" y="1858"/>
                  </a:cubicBezTo>
                  <a:cubicBezTo>
                    <a:pt x="11801" y="1858"/>
                    <a:pt x="11364" y="2001"/>
                    <a:pt x="11215" y="2059"/>
                  </a:cubicBezTo>
                  <a:cubicBezTo>
                    <a:pt x="10708" y="2249"/>
                    <a:pt x="10356" y="2652"/>
                    <a:pt x="9918" y="2906"/>
                  </a:cubicBezTo>
                  <a:cubicBezTo>
                    <a:pt x="9883" y="2652"/>
                    <a:pt x="10154" y="2410"/>
                    <a:pt x="10264" y="2203"/>
                  </a:cubicBezTo>
                  <a:cubicBezTo>
                    <a:pt x="10385" y="1972"/>
                    <a:pt x="10691" y="1470"/>
                    <a:pt x="10420" y="1251"/>
                  </a:cubicBezTo>
                  <a:lnTo>
                    <a:pt x="10420" y="1251"/>
                  </a:lnTo>
                  <a:cubicBezTo>
                    <a:pt x="9976" y="1378"/>
                    <a:pt x="9578" y="1695"/>
                    <a:pt x="9203" y="1961"/>
                  </a:cubicBezTo>
                  <a:cubicBezTo>
                    <a:pt x="9030" y="2087"/>
                    <a:pt x="8701" y="2301"/>
                    <a:pt x="8557" y="2508"/>
                  </a:cubicBezTo>
                  <a:cubicBezTo>
                    <a:pt x="8511" y="1943"/>
                    <a:pt x="8909" y="1384"/>
                    <a:pt x="8886" y="796"/>
                  </a:cubicBezTo>
                  <a:cubicBezTo>
                    <a:pt x="8841" y="774"/>
                    <a:pt x="8795" y="764"/>
                    <a:pt x="8748" y="764"/>
                  </a:cubicBezTo>
                  <a:cubicBezTo>
                    <a:pt x="8306" y="764"/>
                    <a:pt x="7791" y="1668"/>
                    <a:pt x="7583" y="1949"/>
                  </a:cubicBezTo>
                  <a:cubicBezTo>
                    <a:pt x="7450" y="2128"/>
                    <a:pt x="7306" y="2468"/>
                    <a:pt x="7104" y="2566"/>
                  </a:cubicBezTo>
                  <a:cubicBezTo>
                    <a:pt x="7041" y="2422"/>
                    <a:pt x="7087" y="2185"/>
                    <a:pt x="7087" y="2041"/>
                  </a:cubicBezTo>
                  <a:lnTo>
                    <a:pt x="7087" y="1067"/>
                  </a:lnTo>
                  <a:cubicBezTo>
                    <a:pt x="7087" y="732"/>
                    <a:pt x="7156" y="312"/>
                    <a:pt x="69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2022535" y="4169509"/>
              <a:ext cx="1477637" cy="451225"/>
            </a:xfrm>
            <a:custGeom>
              <a:avLst/>
              <a:gdLst/>
              <a:ahLst/>
              <a:cxnLst/>
              <a:rect l="l" t="t" r="r" b="b"/>
              <a:pathLst>
                <a:path w="8511" h="2599" extrusionOk="0">
                  <a:moveTo>
                    <a:pt x="4755" y="1"/>
                  </a:moveTo>
                  <a:cubicBezTo>
                    <a:pt x="4750" y="1"/>
                    <a:pt x="4745" y="2"/>
                    <a:pt x="4740" y="4"/>
                  </a:cubicBezTo>
                  <a:cubicBezTo>
                    <a:pt x="4671" y="39"/>
                    <a:pt x="4648" y="223"/>
                    <a:pt x="4630" y="293"/>
                  </a:cubicBezTo>
                  <a:cubicBezTo>
                    <a:pt x="4573" y="494"/>
                    <a:pt x="4515" y="679"/>
                    <a:pt x="4423" y="869"/>
                  </a:cubicBezTo>
                  <a:cubicBezTo>
                    <a:pt x="4365" y="990"/>
                    <a:pt x="4336" y="1163"/>
                    <a:pt x="4204" y="1244"/>
                  </a:cubicBezTo>
                  <a:cubicBezTo>
                    <a:pt x="4071" y="1065"/>
                    <a:pt x="3956" y="863"/>
                    <a:pt x="3794" y="691"/>
                  </a:cubicBezTo>
                  <a:cubicBezTo>
                    <a:pt x="3570" y="443"/>
                    <a:pt x="3264" y="316"/>
                    <a:pt x="3016" y="114"/>
                  </a:cubicBezTo>
                  <a:lnTo>
                    <a:pt x="3016" y="114"/>
                  </a:lnTo>
                  <a:cubicBezTo>
                    <a:pt x="3045" y="333"/>
                    <a:pt x="3016" y="581"/>
                    <a:pt x="3016" y="800"/>
                  </a:cubicBezTo>
                  <a:cubicBezTo>
                    <a:pt x="3016" y="938"/>
                    <a:pt x="3033" y="1083"/>
                    <a:pt x="3010" y="1215"/>
                  </a:cubicBezTo>
                  <a:cubicBezTo>
                    <a:pt x="3005" y="1279"/>
                    <a:pt x="2976" y="1457"/>
                    <a:pt x="2918" y="1509"/>
                  </a:cubicBezTo>
                  <a:cubicBezTo>
                    <a:pt x="2664" y="1290"/>
                    <a:pt x="2347" y="1192"/>
                    <a:pt x="2053" y="1077"/>
                  </a:cubicBezTo>
                  <a:cubicBezTo>
                    <a:pt x="1823" y="985"/>
                    <a:pt x="1615" y="852"/>
                    <a:pt x="1384" y="760"/>
                  </a:cubicBezTo>
                  <a:cubicBezTo>
                    <a:pt x="1309" y="731"/>
                    <a:pt x="1223" y="708"/>
                    <a:pt x="1154" y="673"/>
                  </a:cubicBezTo>
                  <a:cubicBezTo>
                    <a:pt x="1113" y="656"/>
                    <a:pt x="1084" y="627"/>
                    <a:pt x="1044" y="627"/>
                  </a:cubicBezTo>
                  <a:cubicBezTo>
                    <a:pt x="1015" y="742"/>
                    <a:pt x="1050" y="875"/>
                    <a:pt x="1073" y="990"/>
                  </a:cubicBezTo>
                  <a:cubicBezTo>
                    <a:pt x="1102" y="1111"/>
                    <a:pt x="1188" y="1319"/>
                    <a:pt x="1142" y="1452"/>
                  </a:cubicBezTo>
                  <a:cubicBezTo>
                    <a:pt x="1133" y="1455"/>
                    <a:pt x="1126" y="1456"/>
                    <a:pt x="1119" y="1456"/>
                  </a:cubicBezTo>
                  <a:cubicBezTo>
                    <a:pt x="1091" y="1456"/>
                    <a:pt x="1077" y="1431"/>
                    <a:pt x="1044" y="1417"/>
                  </a:cubicBezTo>
                  <a:cubicBezTo>
                    <a:pt x="940" y="1359"/>
                    <a:pt x="825" y="1331"/>
                    <a:pt x="733" y="1267"/>
                  </a:cubicBezTo>
                  <a:cubicBezTo>
                    <a:pt x="496" y="1088"/>
                    <a:pt x="300" y="846"/>
                    <a:pt x="35" y="719"/>
                  </a:cubicBezTo>
                  <a:lnTo>
                    <a:pt x="35" y="719"/>
                  </a:lnTo>
                  <a:cubicBezTo>
                    <a:pt x="0" y="806"/>
                    <a:pt x="75" y="921"/>
                    <a:pt x="110" y="990"/>
                  </a:cubicBezTo>
                  <a:cubicBezTo>
                    <a:pt x="237" y="1267"/>
                    <a:pt x="364" y="1555"/>
                    <a:pt x="491" y="1832"/>
                  </a:cubicBezTo>
                  <a:cubicBezTo>
                    <a:pt x="577" y="2022"/>
                    <a:pt x="669" y="2201"/>
                    <a:pt x="733" y="2397"/>
                  </a:cubicBezTo>
                  <a:cubicBezTo>
                    <a:pt x="756" y="2461"/>
                    <a:pt x="767" y="2518"/>
                    <a:pt x="808" y="2576"/>
                  </a:cubicBezTo>
                  <a:cubicBezTo>
                    <a:pt x="813" y="2582"/>
                    <a:pt x="813" y="2593"/>
                    <a:pt x="819" y="2599"/>
                  </a:cubicBezTo>
                  <a:lnTo>
                    <a:pt x="7496" y="2599"/>
                  </a:lnTo>
                  <a:cubicBezTo>
                    <a:pt x="7681" y="2334"/>
                    <a:pt x="7813" y="2045"/>
                    <a:pt x="7969" y="1757"/>
                  </a:cubicBezTo>
                  <a:cubicBezTo>
                    <a:pt x="8090" y="1521"/>
                    <a:pt x="8200" y="1307"/>
                    <a:pt x="8292" y="1065"/>
                  </a:cubicBezTo>
                  <a:cubicBezTo>
                    <a:pt x="8315" y="996"/>
                    <a:pt x="8511" y="725"/>
                    <a:pt x="8407" y="650"/>
                  </a:cubicBezTo>
                  <a:cubicBezTo>
                    <a:pt x="8392" y="640"/>
                    <a:pt x="8373" y="636"/>
                    <a:pt x="8352" y="636"/>
                  </a:cubicBezTo>
                  <a:cubicBezTo>
                    <a:pt x="8178" y="636"/>
                    <a:pt x="7838" y="945"/>
                    <a:pt x="7756" y="996"/>
                  </a:cubicBezTo>
                  <a:cubicBezTo>
                    <a:pt x="7485" y="1169"/>
                    <a:pt x="7196" y="1313"/>
                    <a:pt x="6931" y="1486"/>
                  </a:cubicBezTo>
                  <a:cubicBezTo>
                    <a:pt x="6869" y="1520"/>
                    <a:pt x="6753" y="1625"/>
                    <a:pt x="6667" y="1625"/>
                  </a:cubicBezTo>
                  <a:cubicBezTo>
                    <a:pt x="6664" y="1625"/>
                    <a:pt x="6662" y="1625"/>
                    <a:pt x="6660" y="1625"/>
                  </a:cubicBezTo>
                  <a:cubicBezTo>
                    <a:pt x="6527" y="1377"/>
                    <a:pt x="6458" y="1111"/>
                    <a:pt x="6331" y="863"/>
                  </a:cubicBezTo>
                  <a:cubicBezTo>
                    <a:pt x="6245" y="679"/>
                    <a:pt x="6199" y="489"/>
                    <a:pt x="6095" y="316"/>
                  </a:cubicBezTo>
                  <a:cubicBezTo>
                    <a:pt x="6060" y="247"/>
                    <a:pt x="6009" y="218"/>
                    <a:pt x="5951" y="177"/>
                  </a:cubicBezTo>
                  <a:cubicBezTo>
                    <a:pt x="5801" y="402"/>
                    <a:pt x="5709" y="667"/>
                    <a:pt x="5570" y="898"/>
                  </a:cubicBezTo>
                  <a:cubicBezTo>
                    <a:pt x="5484" y="1042"/>
                    <a:pt x="5438" y="1181"/>
                    <a:pt x="5374" y="1331"/>
                  </a:cubicBezTo>
                  <a:cubicBezTo>
                    <a:pt x="5351" y="1371"/>
                    <a:pt x="5317" y="1469"/>
                    <a:pt x="5276" y="1475"/>
                  </a:cubicBezTo>
                  <a:cubicBezTo>
                    <a:pt x="5265" y="1417"/>
                    <a:pt x="5236" y="1354"/>
                    <a:pt x="5224" y="1302"/>
                  </a:cubicBezTo>
                  <a:cubicBezTo>
                    <a:pt x="5178" y="1129"/>
                    <a:pt x="5138" y="944"/>
                    <a:pt x="5080" y="777"/>
                  </a:cubicBezTo>
                  <a:cubicBezTo>
                    <a:pt x="5053" y="683"/>
                    <a:pt x="4876" y="1"/>
                    <a:pt x="4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1912463" y="4536878"/>
              <a:ext cx="1736844" cy="977800"/>
            </a:xfrm>
            <a:custGeom>
              <a:avLst/>
              <a:gdLst/>
              <a:ahLst/>
              <a:cxnLst/>
              <a:rect l="l" t="t" r="r" b="b"/>
              <a:pathLst>
                <a:path w="10004" h="5632" extrusionOk="0">
                  <a:moveTo>
                    <a:pt x="194" y="0"/>
                  </a:moveTo>
                  <a:cubicBezTo>
                    <a:pt x="133" y="0"/>
                    <a:pt x="72" y="5"/>
                    <a:pt x="18" y="22"/>
                  </a:cubicBezTo>
                  <a:cubicBezTo>
                    <a:pt x="0" y="137"/>
                    <a:pt x="12" y="298"/>
                    <a:pt x="12" y="414"/>
                  </a:cubicBezTo>
                  <a:cubicBezTo>
                    <a:pt x="18" y="581"/>
                    <a:pt x="46" y="742"/>
                    <a:pt x="58" y="898"/>
                  </a:cubicBezTo>
                  <a:cubicBezTo>
                    <a:pt x="46" y="1002"/>
                    <a:pt x="46" y="1117"/>
                    <a:pt x="64" y="1233"/>
                  </a:cubicBezTo>
                  <a:cubicBezTo>
                    <a:pt x="69" y="1302"/>
                    <a:pt x="75" y="1377"/>
                    <a:pt x="93" y="1457"/>
                  </a:cubicBezTo>
                  <a:cubicBezTo>
                    <a:pt x="133" y="1746"/>
                    <a:pt x="248" y="1999"/>
                    <a:pt x="300" y="2288"/>
                  </a:cubicBezTo>
                  <a:cubicBezTo>
                    <a:pt x="329" y="2472"/>
                    <a:pt x="375" y="2657"/>
                    <a:pt x="392" y="2835"/>
                  </a:cubicBezTo>
                  <a:cubicBezTo>
                    <a:pt x="410" y="2974"/>
                    <a:pt x="415" y="3118"/>
                    <a:pt x="462" y="3256"/>
                  </a:cubicBezTo>
                  <a:cubicBezTo>
                    <a:pt x="519" y="3441"/>
                    <a:pt x="588" y="3625"/>
                    <a:pt x="634" y="3810"/>
                  </a:cubicBezTo>
                  <a:cubicBezTo>
                    <a:pt x="663" y="3948"/>
                    <a:pt x="675" y="4087"/>
                    <a:pt x="733" y="4213"/>
                  </a:cubicBezTo>
                  <a:cubicBezTo>
                    <a:pt x="790" y="4346"/>
                    <a:pt x="877" y="4479"/>
                    <a:pt x="952" y="4606"/>
                  </a:cubicBezTo>
                  <a:cubicBezTo>
                    <a:pt x="1021" y="4727"/>
                    <a:pt x="1136" y="4807"/>
                    <a:pt x="1246" y="4894"/>
                  </a:cubicBezTo>
                  <a:cubicBezTo>
                    <a:pt x="1298" y="4934"/>
                    <a:pt x="1355" y="4986"/>
                    <a:pt x="1396" y="5044"/>
                  </a:cubicBezTo>
                  <a:cubicBezTo>
                    <a:pt x="1453" y="5124"/>
                    <a:pt x="1482" y="5124"/>
                    <a:pt x="1586" y="5142"/>
                  </a:cubicBezTo>
                  <a:cubicBezTo>
                    <a:pt x="1759" y="5182"/>
                    <a:pt x="1886" y="5228"/>
                    <a:pt x="2053" y="5286"/>
                  </a:cubicBezTo>
                  <a:cubicBezTo>
                    <a:pt x="2439" y="5424"/>
                    <a:pt x="2866" y="5430"/>
                    <a:pt x="3269" y="5499"/>
                  </a:cubicBezTo>
                  <a:cubicBezTo>
                    <a:pt x="3453" y="5525"/>
                    <a:pt x="3639" y="5533"/>
                    <a:pt x="3825" y="5533"/>
                  </a:cubicBezTo>
                  <a:cubicBezTo>
                    <a:pt x="4096" y="5533"/>
                    <a:pt x="4367" y="5517"/>
                    <a:pt x="4630" y="5517"/>
                  </a:cubicBezTo>
                  <a:cubicBezTo>
                    <a:pt x="5034" y="5517"/>
                    <a:pt x="5409" y="5603"/>
                    <a:pt x="5806" y="5626"/>
                  </a:cubicBezTo>
                  <a:cubicBezTo>
                    <a:pt x="5884" y="5630"/>
                    <a:pt x="5961" y="5631"/>
                    <a:pt x="6037" y="5631"/>
                  </a:cubicBezTo>
                  <a:cubicBezTo>
                    <a:pt x="6574" y="5631"/>
                    <a:pt x="7084" y="5543"/>
                    <a:pt x="7594" y="5361"/>
                  </a:cubicBezTo>
                  <a:cubicBezTo>
                    <a:pt x="7853" y="5269"/>
                    <a:pt x="8176" y="5182"/>
                    <a:pt x="8395" y="5009"/>
                  </a:cubicBezTo>
                  <a:cubicBezTo>
                    <a:pt x="8649" y="4807"/>
                    <a:pt x="8908" y="4479"/>
                    <a:pt x="9099" y="4231"/>
                  </a:cubicBezTo>
                  <a:cubicBezTo>
                    <a:pt x="9324" y="3925"/>
                    <a:pt x="9433" y="3579"/>
                    <a:pt x="9525" y="3228"/>
                  </a:cubicBezTo>
                  <a:cubicBezTo>
                    <a:pt x="9629" y="2835"/>
                    <a:pt x="9762" y="2449"/>
                    <a:pt x="9831" y="2046"/>
                  </a:cubicBezTo>
                  <a:cubicBezTo>
                    <a:pt x="9848" y="1930"/>
                    <a:pt x="9866" y="1838"/>
                    <a:pt x="9837" y="1723"/>
                  </a:cubicBezTo>
                  <a:cubicBezTo>
                    <a:pt x="9802" y="1578"/>
                    <a:pt x="9843" y="1475"/>
                    <a:pt x="9866" y="1331"/>
                  </a:cubicBezTo>
                  <a:cubicBezTo>
                    <a:pt x="9918" y="1042"/>
                    <a:pt x="9946" y="748"/>
                    <a:pt x="9958" y="460"/>
                  </a:cubicBezTo>
                  <a:cubicBezTo>
                    <a:pt x="9958" y="385"/>
                    <a:pt x="10004" y="149"/>
                    <a:pt x="9952" y="85"/>
                  </a:cubicBezTo>
                  <a:cubicBezTo>
                    <a:pt x="9940" y="68"/>
                    <a:pt x="9927" y="61"/>
                    <a:pt x="9914" y="61"/>
                  </a:cubicBezTo>
                  <a:cubicBezTo>
                    <a:pt x="9887" y="61"/>
                    <a:pt x="9858" y="85"/>
                    <a:pt x="9831" y="97"/>
                  </a:cubicBezTo>
                  <a:cubicBezTo>
                    <a:pt x="9491" y="258"/>
                    <a:pt x="9064" y="252"/>
                    <a:pt x="8707" y="281"/>
                  </a:cubicBezTo>
                  <a:cubicBezTo>
                    <a:pt x="8242" y="317"/>
                    <a:pt x="7769" y="333"/>
                    <a:pt x="7298" y="333"/>
                  </a:cubicBezTo>
                  <a:cubicBezTo>
                    <a:pt x="7009" y="333"/>
                    <a:pt x="6720" y="327"/>
                    <a:pt x="6435" y="316"/>
                  </a:cubicBezTo>
                  <a:cubicBezTo>
                    <a:pt x="6118" y="298"/>
                    <a:pt x="5806" y="241"/>
                    <a:pt x="5495" y="224"/>
                  </a:cubicBezTo>
                  <a:cubicBezTo>
                    <a:pt x="5132" y="195"/>
                    <a:pt x="4769" y="195"/>
                    <a:pt x="4400" y="154"/>
                  </a:cubicBezTo>
                  <a:cubicBezTo>
                    <a:pt x="4077" y="126"/>
                    <a:pt x="3754" y="91"/>
                    <a:pt x="3419" y="91"/>
                  </a:cubicBezTo>
                  <a:cubicBezTo>
                    <a:pt x="3102" y="91"/>
                    <a:pt x="2802" y="91"/>
                    <a:pt x="2485" y="62"/>
                  </a:cubicBezTo>
                  <a:cubicBezTo>
                    <a:pt x="2401" y="55"/>
                    <a:pt x="2316" y="53"/>
                    <a:pt x="2231" y="53"/>
                  </a:cubicBezTo>
                  <a:cubicBezTo>
                    <a:pt x="2117" y="53"/>
                    <a:pt x="2003" y="56"/>
                    <a:pt x="1888" y="56"/>
                  </a:cubicBezTo>
                  <a:cubicBezTo>
                    <a:pt x="1818" y="56"/>
                    <a:pt x="1748" y="55"/>
                    <a:pt x="1678" y="51"/>
                  </a:cubicBezTo>
                  <a:cubicBezTo>
                    <a:pt x="1471" y="33"/>
                    <a:pt x="1257" y="10"/>
                    <a:pt x="1044" y="10"/>
                  </a:cubicBezTo>
                  <a:lnTo>
                    <a:pt x="450" y="10"/>
                  </a:lnTo>
                  <a:cubicBezTo>
                    <a:pt x="372" y="10"/>
                    <a:pt x="282" y="0"/>
                    <a:pt x="1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178616" y="4745737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1" y="110"/>
                    <a:pt x="7" y="203"/>
                  </a:cubicBezTo>
                  <a:cubicBezTo>
                    <a:pt x="24" y="312"/>
                    <a:pt x="111" y="358"/>
                    <a:pt x="209" y="358"/>
                  </a:cubicBezTo>
                  <a:cubicBezTo>
                    <a:pt x="312" y="358"/>
                    <a:pt x="376" y="254"/>
                    <a:pt x="370" y="156"/>
                  </a:cubicBezTo>
                  <a:cubicBezTo>
                    <a:pt x="353" y="53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2510049" y="4745737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0" y="110"/>
                    <a:pt x="6" y="203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5" y="254"/>
                    <a:pt x="369" y="156"/>
                  </a:cubicBezTo>
                  <a:cubicBezTo>
                    <a:pt x="352" y="53"/>
                    <a:pt x="260" y="1"/>
                    <a:pt x="1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2898429" y="4764835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2" y="0"/>
                  </a:moveTo>
                  <a:cubicBezTo>
                    <a:pt x="64" y="0"/>
                    <a:pt x="1" y="104"/>
                    <a:pt x="6" y="202"/>
                  </a:cubicBezTo>
                  <a:cubicBezTo>
                    <a:pt x="18" y="306"/>
                    <a:pt x="104" y="358"/>
                    <a:pt x="208" y="358"/>
                  </a:cubicBezTo>
                  <a:cubicBezTo>
                    <a:pt x="306" y="358"/>
                    <a:pt x="375" y="248"/>
                    <a:pt x="364" y="156"/>
                  </a:cubicBezTo>
                  <a:cubicBezTo>
                    <a:pt x="352" y="58"/>
                    <a:pt x="266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325871" y="4745390"/>
              <a:ext cx="84203" cy="82120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192" y="0"/>
                  </a:moveTo>
                  <a:cubicBezTo>
                    <a:pt x="184" y="0"/>
                    <a:pt x="176" y="1"/>
                    <a:pt x="168" y="3"/>
                  </a:cubicBezTo>
                  <a:cubicBezTo>
                    <a:pt x="145" y="3"/>
                    <a:pt x="122" y="8"/>
                    <a:pt x="99" y="26"/>
                  </a:cubicBezTo>
                  <a:cubicBezTo>
                    <a:pt x="81" y="32"/>
                    <a:pt x="58" y="43"/>
                    <a:pt x="47" y="66"/>
                  </a:cubicBezTo>
                  <a:cubicBezTo>
                    <a:pt x="35" y="83"/>
                    <a:pt x="29" y="95"/>
                    <a:pt x="12" y="112"/>
                  </a:cubicBezTo>
                  <a:cubicBezTo>
                    <a:pt x="1" y="141"/>
                    <a:pt x="1" y="170"/>
                    <a:pt x="1" y="205"/>
                  </a:cubicBezTo>
                  <a:cubicBezTo>
                    <a:pt x="6" y="216"/>
                    <a:pt x="6" y="233"/>
                    <a:pt x="12" y="245"/>
                  </a:cubicBezTo>
                  <a:cubicBezTo>
                    <a:pt x="29" y="274"/>
                    <a:pt x="47" y="303"/>
                    <a:pt x="64" y="320"/>
                  </a:cubicBezTo>
                  <a:lnTo>
                    <a:pt x="179" y="435"/>
                  </a:lnTo>
                  <a:cubicBezTo>
                    <a:pt x="202" y="447"/>
                    <a:pt x="226" y="464"/>
                    <a:pt x="243" y="464"/>
                  </a:cubicBezTo>
                  <a:cubicBezTo>
                    <a:pt x="259" y="468"/>
                    <a:pt x="275" y="472"/>
                    <a:pt x="294" y="472"/>
                  </a:cubicBezTo>
                  <a:cubicBezTo>
                    <a:pt x="301" y="472"/>
                    <a:pt x="309" y="471"/>
                    <a:pt x="318" y="470"/>
                  </a:cubicBezTo>
                  <a:cubicBezTo>
                    <a:pt x="341" y="470"/>
                    <a:pt x="358" y="464"/>
                    <a:pt x="381" y="447"/>
                  </a:cubicBezTo>
                  <a:cubicBezTo>
                    <a:pt x="404" y="441"/>
                    <a:pt x="427" y="424"/>
                    <a:pt x="439" y="406"/>
                  </a:cubicBezTo>
                  <a:cubicBezTo>
                    <a:pt x="445" y="389"/>
                    <a:pt x="456" y="377"/>
                    <a:pt x="468" y="360"/>
                  </a:cubicBezTo>
                  <a:cubicBezTo>
                    <a:pt x="485" y="331"/>
                    <a:pt x="485" y="303"/>
                    <a:pt x="485" y="268"/>
                  </a:cubicBezTo>
                  <a:cubicBezTo>
                    <a:pt x="479" y="256"/>
                    <a:pt x="468" y="239"/>
                    <a:pt x="468" y="228"/>
                  </a:cubicBezTo>
                  <a:cubicBezTo>
                    <a:pt x="456" y="199"/>
                    <a:pt x="439" y="170"/>
                    <a:pt x="422" y="153"/>
                  </a:cubicBezTo>
                  <a:lnTo>
                    <a:pt x="306" y="37"/>
                  </a:lnTo>
                  <a:cubicBezTo>
                    <a:pt x="283" y="26"/>
                    <a:pt x="260" y="8"/>
                    <a:pt x="237" y="8"/>
                  </a:cubicBezTo>
                  <a:cubicBezTo>
                    <a:pt x="225" y="4"/>
                    <a:pt x="210" y="0"/>
                    <a:pt x="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2275841" y="4958069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7" y="0"/>
                  </a:moveTo>
                  <a:cubicBezTo>
                    <a:pt x="69" y="0"/>
                    <a:pt x="0" y="110"/>
                    <a:pt x="12" y="202"/>
                  </a:cubicBezTo>
                  <a:cubicBezTo>
                    <a:pt x="23" y="311"/>
                    <a:pt x="110" y="363"/>
                    <a:pt x="214" y="363"/>
                  </a:cubicBezTo>
                  <a:cubicBezTo>
                    <a:pt x="312" y="363"/>
                    <a:pt x="375" y="254"/>
                    <a:pt x="369" y="162"/>
                  </a:cubicBezTo>
                  <a:cubicBezTo>
                    <a:pt x="358" y="58"/>
                    <a:pt x="271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2704326" y="4919873"/>
              <a:ext cx="65106" cy="62328"/>
            </a:xfrm>
            <a:custGeom>
              <a:avLst/>
              <a:gdLst/>
              <a:ahLst/>
              <a:cxnLst/>
              <a:rect l="l" t="t" r="r" b="b"/>
              <a:pathLst>
                <a:path w="375" h="359" extrusionOk="0">
                  <a:moveTo>
                    <a:pt x="167" y="1"/>
                  </a:moveTo>
                  <a:cubicBezTo>
                    <a:pt x="63" y="1"/>
                    <a:pt x="0" y="105"/>
                    <a:pt x="6" y="203"/>
                  </a:cubicBezTo>
                  <a:cubicBezTo>
                    <a:pt x="23" y="307"/>
                    <a:pt x="110" y="358"/>
                    <a:pt x="208" y="358"/>
                  </a:cubicBezTo>
                  <a:cubicBezTo>
                    <a:pt x="311" y="358"/>
                    <a:pt x="375" y="249"/>
                    <a:pt x="369" y="157"/>
                  </a:cubicBezTo>
                  <a:cubicBezTo>
                    <a:pt x="352" y="59"/>
                    <a:pt x="265" y="1"/>
                    <a:pt x="1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3131769" y="4978035"/>
              <a:ext cx="65106" cy="63196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167" y="0"/>
                  </a:moveTo>
                  <a:cubicBezTo>
                    <a:pt x="63" y="0"/>
                    <a:pt x="0" y="110"/>
                    <a:pt x="12" y="202"/>
                  </a:cubicBezTo>
                  <a:cubicBezTo>
                    <a:pt x="23" y="312"/>
                    <a:pt x="110" y="364"/>
                    <a:pt x="208" y="364"/>
                  </a:cubicBezTo>
                  <a:cubicBezTo>
                    <a:pt x="311" y="364"/>
                    <a:pt x="375" y="254"/>
                    <a:pt x="369" y="162"/>
                  </a:cubicBezTo>
                  <a:cubicBezTo>
                    <a:pt x="358" y="52"/>
                    <a:pt x="26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2469944" y="5076127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8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6" y="254"/>
                    <a:pt x="370" y="156"/>
                  </a:cubicBezTo>
                  <a:cubicBezTo>
                    <a:pt x="353" y="52"/>
                    <a:pt x="266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2879504" y="5115190"/>
              <a:ext cx="65106" cy="62154"/>
            </a:xfrm>
            <a:custGeom>
              <a:avLst/>
              <a:gdLst/>
              <a:ahLst/>
              <a:cxnLst/>
              <a:rect l="l" t="t" r="r" b="b"/>
              <a:pathLst>
                <a:path w="375" h="358" extrusionOk="0">
                  <a:moveTo>
                    <a:pt x="167" y="0"/>
                  </a:moveTo>
                  <a:cubicBezTo>
                    <a:pt x="63" y="0"/>
                    <a:pt x="0" y="104"/>
                    <a:pt x="6" y="202"/>
                  </a:cubicBezTo>
                  <a:cubicBezTo>
                    <a:pt x="23" y="306"/>
                    <a:pt x="110" y="358"/>
                    <a:pt x="208" y="358"/>
                  </a:cubicBezTo>
                  <a:cubicBezTo>
                    <a:pt x="311" y="358"/>
                    <a:pt x="375" y="248"/>
                    <a:pt x="369" y="156"/>
                  </a:cubicBezTo>
                  <a:cubicBezTo>
                    <a:pt x="352" y="46"/>
                    <a:pt x="260" y="0"/>
                    <a:pt x="1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364935" y="5037064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8" y="1"/>
                  </a:moveTo>
                  <a:cubicBezTo>
                    <a:pt x="64" y="1"/>
                    <a:pt x="1" y="110"/>
                    <a:pt x="6" y="202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5" y="254"/>
                    <a:pt x="370" y="162"/>
                  </a:cubicBezTo>
                  <a:cubicBezTo>
                    <a:pt x="352" y="52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995480" y="5347314"/>
              <a:ext cx="65279" cy="63369"/>
            </a:xfrm>
            <a:custGeom>
              <a:avLst/>
              <a:gdLst/>
              <a:ahLst/>
              <a:cxnLst/>
              <a:rect l="l" t="t" r="r" b="b"/>
              <a:pathLst>
                <a:path w="376" h="365" extrusionOk="0">
                  <a:moveTo>
                    <a:pt x="168" y="1"/>
                  </a:moveTo>
                  <a:cubicBezTo>
                    <a:pt x="64" y="1"/>
                    <a:pt x="1" y="111"/>
                    <a:pt x="7" y="203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6" y="255"/>
                    <a:pt x="370" y="162"/>
                  </a:cubicBezTo>
                  <a:cubicBezTo>
                    <a:pt x="353" y="59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469944" y="5328390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8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24" y="312"/>
                    <a:pt x="110" y="364"/>
                    <a:pt x="208" y="364"/>
                  </a:cubicBezTo>
                  <a:cubicBezTo>
                    <a:pt x="312" y="364"/>
                    <a:pt x="376" y="254"/>
                    <a:pt x="370" y="162"/>
                  </a:cubicBezTo>
                  <a:cubicBezTo>
                    <a:pt x="353" y="52"/>
                    <a:pt x="266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2120628" y="5115190"/>
              <a:ext cx="65279" cy="62154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68" y="0"/>
                  </a:moveTo>
                  <a:cubicBezTo>
                    <a:pt x="70" y="0"/>
                    <a:pt x="1" y="104"/>
                    <a:pt x="12" y="202"/>
                  </a:cubicBezTo>
                  <a:cubicBezTo>
                    <a:pt x="24" y="306"/>
                    <a:pt x="110" y="358"/>
                    <a:pt x="214" y="358"/>
                  </a:cubicBezTo>
                  <a:cubicBezTo>
                    <a:pt x="312" y="358"/>
                    <a:pt x="375" y="248"/>
                    <a:pt x="370" y="156"/>
                  </a:cubicBezTo>
                  <a:cubicBezTo>
                    <a:pt x="358" y="46"/>
                    <a:pt x="260" y="0"/>
                    <a:pt x="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093573" y="4666743"/>
              <a:ext cx="65279" cy="63196"/>
            </a:xfrm>
            <a:custGeom>
              <a:avLst/>
              <a:gdLst/>
              <a:ahLst/>
              <a:cxnLst/>
              <a:rect l="l" t="t" r="r" b="b"/>
              <a:pathLst>
                <a:path w="376" h="364" extrusionOk="0">
                  <a:moveTo>
                    <a:pt x="162" y="0"/>
                  </a:moveTo>
                  <a:cubicBezTo>
                    <a:pt x="64" y="0"/>
                    <a:pt x="1" y="110"/>
                    <a:pt x="7" y="202"/>
                  </a:cubicBezTo>
                  <a:cubicBezTo>
                    <a:pt x="18" y="312"/>
                    <a:pt x="105" y="363"/>
                    <a:pt x="209" y="363"/>
                  </a:cubicBezTo>
                  <a:cubicBezTo>
                    <a:pt x="307" y="363"/>
                    <a:pt x="376" y="254"/>
                    <a:pt x="364" y="162"/>
                  </a:cubicBezTo>
                  <a:cubicBezTo>
                    <a:pt x="353" y="58"/>
                    <a:pt x="260" y="0"/>
                    <a:pt x="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645123" y="5211200"/>
              <a:ext cx="65279" cy="62328"/>
            </a:xfrm>
            <a:custGeom>
              <a:avLst/>
              <a:gdLst/>
              <a:ahLst/>
              <a:cxnLst/>
              <a:rect l="l" t="t" r="r" b="b"/>
              <a:pathLst>
                <a:path w="376" h="359" extrusionOk="0">
                  <a:moveTo>
                    <a:pt x="168" y="1"/>
                  </a:moveTo>
                  <a:cubicBezTo>
                    <a:pt x="64" y="1"/>
                    <a:pt x="1" y="110"/>
                    <a:pt x="7" y="203"/>
                  </a:cubicBezTo>
                  <a:cubicBezTo>
                    <a:pt x="24" y="312"/>
                    <a:pt x="110" y="358"/>
                    <a:pt x="208" y="358"/>
                  </a:cubicBezTo>
                  <a:cubicBezTo>
                    <a:pt x="312" y="358"/>
                    <a:pt x="376" y="255"/>
                    <a:pt x="370" y="157"/>
                  </a:cubicBezTo>
                  <a:cubicBezTo>
                    <a:pt x="353" y="58"/>
                    <a:pt x="266" y="1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" name="Google Shape;128;p3"/>
          <p:cNvSpPr/>
          <p:nvPr/>
        </p:nvSpPr>
        <p:spPr>
          <a:xfrm rot="10800000">
            <a:off x="-1566538" y="-475213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3"/>
          <p:cNvSpPr/>
          <p:nvPr/>
        </p:nvSpPr>
        <p:spPr>
          <a:xfrm rot="5400000">
            <a:off x="4287439" y="-1219026"/>
            <a:ext cx="2444973" cy="2416827"/>
          </a:xfrm>
          <a:custGeom>
            <a:avLst/>
            <a:gdLst/>
            <a:ahLst/>
            <a:cxnLst/>
            <a:rect l="l" t="t" r="r" b="b"/>
            <a:pathLst>
              <a:path w="9053" h="8949" extrusionOk="0">
                <a:moveTo>
                  <a:pt x="4078" y="2290"/>
                </a:moveTo>
                <a:cubicBezTo>
                  <a:pt x="4322" y="2290"/>
                  <a:pt x="4576" y="2312"/>
                  <a:pt x="4809" y="2316"/>
                </a:cubicBezTo>
                <a:cubicBezTo>
                  <a:pt x="4843" y="2316"/>
                  <a:pt x="4876" y="2316"/>
                  <a:pt x="4909" y="2316"/>
                </a:cubicBezTo>
                <a:cubicBezTo>
                  <a:pt x="5257" y="2316"/>
                  <a:pt x="5579" y="2321"/>
                  <a:pt x="5916" y="2431"/>
                </a:cubicBezTo>
                <a:cubicBezTo>
                  <a:pt x="6291" y="2552"/>
                  <a:pt x="6441" y="2639"/>
                  <a:pt x="6637" y="2973"/>
                </a:cubicBezTo>
                <a:cubicBezTo>
                  <a:pt x="6839" y="3319"/>
                  <a:pt x="6845" y="3527"/>
                  <a:pt x="6770" y="3931"/>
                </a:cubicBezTo>
                <a:cubicBezTo>
                  <a:pt x="6683" y="4392"/>
                  <a:pt x="6614" y="4853"/>
                  <a:pt x="6539" y="5314"/>
                </a:cubicBezTo>
                <a:cubicBezTo>
                  <a:pt x="6481" y="5672"/>
                  <a:pt x="6499" y="5983"/>
                  <a:pt x="6205" y="6208"/>
                </a:cubicBezTo>
                <a:cubicBezTo>
                  <a:pt x="6095" y="6294"/>
                  <a:pt x="5968" y="6364"/>
                  <a:pt x="5836" y="6416"/>
                </a:cubicBezTo>
                <a:cubicBezTo>
                  <a:pt x="5616" y="6508"/>
                  <a:pt x="5369" y="6554"/>
                  <a:pt x="5121" y="6606"/>
                </a:cubicBezTo>
                <a:cubicBezTo>
                  <a:pt x="4729" y="6679"/>
                  <a:pt x="4319" y="6817"/>
                  <a:pt x="3913" y="6817"/>
                </a:cubicBezTo>
                <a:cubicBezTo>
                  <a:pt x="3746" y="6817"/>
                  <a:pt x="3579" y="6793"/>
                  <a:pt x="3414" y="6733"/>
                </a:cubicBezTo>
                <a:cubicBezTo>
                  <a:pt x="2751" y="6485"/>
                  <a:pt x="2382" y="5793"/>
                  <a:pt x="2255" y="5130"/>
                </a:cubicBezTo>
                <a:cubicBezTo>
                  <a:pt x="2128" y="4467"/>
                  <a:pt x="2192" y="3758"/>
                  <a:pt x="2486" y="3141"/>
                </a:cubicBezTo>
                <a:lnTo>
                  <a:pt x="2486" y="3141"/>
                </a:lnTo>
                <a:cubicBezTo>
                  <a:pt x="2428" y="3158"/>
                  <a:pt x="2376" y="3169"/>
                  <a:pt x="2330" y="3187"/>
                </a:cubicBezTo>
                <a:cubicBezTo>
                  <a:pt x="2312" y="3191"/>
                  <a:pt x="2295" y="3194"/>
                  <a:pt x="2280" y="3194"/>
                </a:cubicBezTo>
                <a:cubicBezTo>
                  <a:pt x="2127" y="3194"/>
                  <a:pt x="2131" y="2973"/>
                  <a:pt x="2278" y="2910"/>
                </a:cubicBezTo>
                <a:cubicBezTo>
                  <a:pt x="2388" y="2870"/>
                  <a:pt x="2486" y="2898"/>
                  <a:pt x="2595" y="2835"/>
                </a:cubicBezTo>
                <a:cubicBezTo>
                  <a:pt x="2676" y="2783"/>
                  <a:pt x="2722" y="2691"/>
                  <a:pt x="2791" y="2622"/>
                </a:cubicBezTo>
                <a:cubicBezTo>
                  <a:pt x="2889" y="2524"/>
                  <a:pt x="2981" y="2501"/>
                  <a:pt x="3114" y="2460"/>
                </a:cubicBezTo>
                <a:cubicBezTo>
                  <a:pt x="3310" y="2397"/>
                  <a:pt x="3529" y="2333"/>
                  <a:pt x="3731" y="2310"/>
                </a:cubicBezTo>
                <a:cubicBezTo>
                  <a:pt x="3842" y="2295"/>
                  <a:pt x="3959" y="2290"/>
                  <a:pt x="4078" y="2290"/>
                </a:cubicBezTo>
                <a:close/>
                <a:moveTo>
                  <a:pt x="5427" y="0"/>
                </a:moveTo>
                <a:cubicBezTo>
                  <a:pt x="5100" y="0"/>
                  <a:pt x="4771" y="26"/>
                  <a:pt x="4434" y="79"/>
                </a:cubicBezTo>
                <a:cubicBezTo>
                  <a:pt x="3864" y="171"/>
                  <a:pt x="3293" y="298"/>
                  <a:pt x="2739" y="454"/>
                </a:cubicBezTo>
                <a:cubicBezTo>
                  <a:pt x="2654" y="477"/>
                  <a:pt x="2456" y="587"/>
                  <a:pt x="2321" y="587"/>
                </a:cubicBezTo>
                <a:cubicBezTo>
                  <a:pt x="2292" y="587"/>
                  <a:pt x="2265" y="581"/>
                  <a:pt x="2243" y="569"/>
                </a:cubicBezTo>
                <a:lnTo>
                  <a:pt x="2220" y="442"/>
                </a:lnTo>
                <a:cubicBezTo>
                  <a:pt x="2076" y="592"/>
                  <a:pt x="1724" y="996"/>
                  <a:pt x="1609" y="1146"/>
                </a:cubicBezTo>
                <a:cubicBezTo>
                  <a:pt x="1177" y="1711"/>
                  <a:pt x="819" y="2356"/>
                  <a:pt x="560" y="3020"/>
                </a:cubicBezTo>
                <a:cubicBezTo>
                  <a:pt x="329" y="3619"/>
                  <a:pt x="0" y="4248"/>
                  <a:pt x="58" y="4905"/>
                </a:cubicBezTo>
                <a:cubicBezTo>
                  <a:pt x="110" y="5522"/>
                  <a:pt x="502" y="6750"/>
                  <a:pt x="871" y="7229"/>
                </a:cubicBezTo>
                <a:lnTo>
                  <a:pt x="744" y="7102"/>
                </a:lnTo>
                <a:lnTo>
                  <a:pt x="744" y="7102"/>
                </a:lnTo>
                <a:cubicBezTo>
                  <a:pt x="842" y="7200"/>
                  <a:pt x="923" y="7332"/>
                  <a:pt x="1038" y="7425"/>
                </a:cubicBezTo>
                <a:cubicBezTo>
                  <a:pt x="1304" y="7661"/>
                  <a:pt x="1696" y="7880"/>
                  <a:pt x="2001" y="8047"/>
                </a:cubicBezTo>
                <a:cubicBezTo>
                  <a:pt x="2976" y="8554"/>
                  <a:pt x="3951" y="8948"/>
                  <a:pt x="5067" y="8948"/>
                </a:cubicBezTo>
                <a:cubicBezTo>
                  <a:pt x="5106" y="8948"/>
                  <a:pt x="5145" y="8948"/>
                  <a:pt x="5184" y="8947"/>
                </a:cubicBezTo>
                <a:cubicBezTo>
                  <a:pt x="5680" y="8929"/>
                  <a:pt x="6401" y="8860"/>
                  <a:pt x="6862" y="8641"/>
                </a:cubicBezTo>
                <a:cubicBezTo>
                  <a:pt x="7219" y="8480"/>
                  <a:pt x="7536" y="8243"/>
                  <a:pt x="7854" y="8013"/>
                </a:cubicBezTo>
                <a:cubicBezTo>
                  <a:pt x="8361" y="7649"/>
                  <a:pt x="8574" y="7286"/>
                  <a:pt x="8649" y="6675"/>
                </a:cubicBezTo>
                <a:cubicBezTo>
                  <a:pt x="8793" y="5528"/>
                  <a:pt x="9053" y="4432"/>
                  <a:pt x="8857" y="3262"/>
                </a:cubicBezTo>
                <a:cubicBezTo>
                  <a:pt x="8765" y="2714"/>
                  <a:pt x="8644" y="2166"/>
                  <a:pt x="8488" y="1630"/>
                </a:cubicBezTo>
                <a:cubicBezTo>
                  <a:pt x="8373" y="1226"/>
                  <a:pt x="8223" y="869"/>
                  <a:pt x="7900" y="586"/>
                </a:cubicBezTo>
                <a:cubicBezTo>
                  <a:pt x="7548" y="281"/>
                  <a:pt x="6810" y="137"/>
                  <a:pt x="6383" y="73"/>
                </a:cubicBezTo>
                <a:cubicBezTo>
                  <a:pt x="6062" y="25"/>
                  <a:pt x="5745" y="0"/>
                  <a:pt x="54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3"/>
          <p:cNvSpPr/>
          <p:nvPr/>
        </p:nvSpPr>
        <p:spPr>
          <a:xfrm rot="5400000">
            <a:off x="6533336" y="204181"/>
            <a:ext cx="564571" cy="672668"/>
          </a:xfrm>
          <a:custGeom>
            <a:avLst/>
            <a:gdLst/>
            <a:ahLst/>
            <a:cxnLst/>
            <a:rect l="l" t="t" r="r" b="b"/>
            <a:pathLst>
              <a:path w="4130" h="4921" extrusionOk="0">
                <a:moveTo>
                  <a:pt x="3103" y="1"/>
                </a:moveTo>
                <a:cubicBezTo>
                  <a:pt x="2999" y="1"/>
                  <a:pt x="2908" y="9"/>
                  <a:pt x="2797" y="60"/>
                </a:cubicBezTo>
                <a:cubicBezTo>
                  <a:pt x="2584" y="153"/>
                  <a:pt x="2180" y="354"/>
                  <a:pt x="2094" y="579"/>
                </a:cubicBezTo>
                <a:cubicBezTo>
                  <a:pt x="2013" y="787"/>
                  <a:pt x="2036" y="1041"/>
                  <a:pt x="2042" y="1260"/>
                </a:cubicBezTo>
                <a:cubicBezTo>
                  <a:pt x="2042" y="1306"/>
                  <a:pt x="2030" y="1381"/>
                  <a:pt x="2053" y="1421"/>
                </a:cubicBezTo>
                <a:cubicBezTo>
                  <a:pt x="2094" y="1479"/>
                  <a:pt x="2140" y="1467"/>
                  <a:pt x="2163" y="1513"/>
                </a:cubicBezTo>
                <a:cubicBezTo>
                  <a:pt x="2042" y="1554"/>
                  <a:pt x="1921" y="1525"/>
                  <a:pt x="1788" y="1565"/>
                </a:cubicBezTo>
                <a:cubicBezTo>
                  <a:pt x="1494" y="1657"/>
                  <a:pt x="1298" y="1813"/>
                  <a:pt x="1125" y="2055"/>
                </a:cubicBezTo>
                <a:cubicBezTo>
                  <a:pt x="993" y="2257"/>
                  <a:pt x="866" y="2493"/>
                  <a:pt x="1010" y="2718"/>
                </a:cubicBezTo>
                <a:cubicBezTo>
                  <a:pt x="1085" y="2828"/>
                  <a:pt x="1223" y="2891"/>
                  <a:pt x="1298" y="2972"/>
                </a:cubicBezTo>
                <a:cubicBezTo>
                  <a:pt x="1253" y="2956"/>
                  <a:pt x="1209" y="2948"/>
                  <a:pt x="1167" y="2948"/>
                </a:cubicBezTo>
                <a:cubicBezTo>
                  <a:pt x="892" y="2948"/>
                  <a:pt x="663" y="3253"/>
                  <a:pt x="474" y="3428"/>
                </a:cubicBezTo>
                <a:cubicBezTo>
                  <a:pt x="278" y="3601"/>
                  <a:pt x="168" y="3779"/>
                  <a:pt x="87" y="4021"/>
                </a:cubicBezTo>
                <a:cubicBezTo>
                  <a:pt x="58" y="4108"/>
                  <a:pt x="1" y="4252"/>
                  <a:pt x="24" y="4350"/>
                </a:cubicBezTo>
                <a:cubicBezTo>
                  <a:pt x="35" y="4419"/>
                  <a:pt x="128" y="4500"/>
                  <a:pt x="168" y="4558"/>
                </a:cubicBezTo>
                <a:cubicBezTo>
                  <a:pt x="306" y="4736"/>
                  <a:pt x="353" y="4823"/>
                  <a:pt x="606" y="4869"/>
                </a:cubicBezTo>
                <a:cubicBezTo>
                  <a:pt x="751" y="4893"/>
                  <a:pt x="902" y="4920"/>
                  <a:pt x="1049" y="4920"/>
                </a:cubicBezTo>
                <a:cubicBezTo>
                  <a:pt x="1184" y="4920"/>
                  <a:pt x="1315" y="4898"/>
                  <a:pt x="1436" y="4829"/>
                </a:cubicBezTo>
                <a:cubicBezTo>
                  <a:pt x="1898" y="4563"/>
                  <a:pt x="1558" y="4235"/>
                  <a:pt x="1396" y="3895"/>
                </a:cubicBezTo>
                <a:cubicBezTo>
                  <a:pt x="1494" y="3895"/>
                  <a:pt x="1633" y="3981"/>
                  <a:pt x="1731" y="4004"/>
                </a:cubicBezTo>
                <a:cubicBezTo>
                  <a:pt x="1770" y="4012"/>
                  <a:pt x="1809" y="4016"/>
                  <a:pt x="1848" y="4016"/>
                </a:cubicBezTo>
                <a:cubicBezTo>
                  <a:pt x="2119" y="4016"/>
                  <a:pt x="2365" y="3833"/>
                  <a:pt x="2532" y="3641"/>
                </a:cubicBezTo>
                <a:cubicBezTo>
                  <a:pt x="2624" y="3531"/>
                  <a:pt x="2734" y="3404"/>
                  <a:pt x="2728" y="3260"/>
                </a:cubicBezTo>
                <a:cubicBezTo>
                  <a:pt x="2728" y="3110"/>
                  <a:pt x="2595" y="3007"/>
                  <a:pt x="2526" y="2886"/>
                </a:cubicBezTo>
                <a:cubicBezTo>
                  <a:pt x="2446" y="2753"/>
                  <a:pt x="2417" y="2597"/>
                  <a:pt x="2296" y="2488"/>
                </a:cubicBezTo>
                <a:cubicBezTo>
                  <a:pt x="2244" y="2447"/>
                  <a:pt x="2169" y="2436"/>
                  <a:pt x="2163" y="2378"/>
                </a:cubicBezTo>
                <a:lnTo>
                  <a:pt x="2163" y="2378"/>
                </a:lnTo>
                <a:cubicBezTo>
                  <a:pt x="2295" y="2413"/>
                  <a:pt x="2435" y="2441"/>
                  <a:pt x="2572" y="2441"/>
                </a:cubicBezTo>
                <a:cubicBezTo>
                  <a:pt x="2770" y="2441"/>
                  <a:pt x="2962" y="2383"/>
                  <a:pt x="3109" y="2205"/>
                </a:cubicBezTo>
                <a:cubicBezTo>
                  <a:pt x="3362" y="1900"/>
                  <a:pt x="3316" y="1369"/>
                  <a:pt x="2970" y="1121"/>
                </a:cubicBezTo>
                <a:cubicBezTo>
                  <a:pt x="3132" y="1121"/>
                  <a:pt x="3230" y="1196"/>
                  <a:pt x="3374" y="1225"/>
                </a:cubicBezTo>
                <a:cubicBezTo>
                  <a:pt x="3430" y="1238"/>
                  <a:pt x="3485" y="1245"/>
                  <a:pt x="3537" y="1245"/>
                </a:cubicBezTo>
                <a:cubicBezTo>
                  <a:pt x="3783" y="1245"/>
                  <a:pt x="3984" y="1106"/>
                  <a:pt x="4060" y="873"/>
                </a:cubicBezTo>
                <a:cubicBezTo>
                  <a:pt x="4129" y="671"/>
                  <a:pt x="4129" y="302"/>
                  <a:pt x="3922" y="153"/>
                </a:cubicBezTo>
                <a:cubicBezTo>
                  <a:pt x="3841" y="95"/>
                  <a:pt x="3714" y="95"/>
                  <a:pt x="3622" y="72"/>
                </a:cubicBezTo>
                <a:cubicBezTo>
                  <a:pt x="3420" y="49"/>
                  <a:pt x="3310" y="3"/>
                  <a:pt x="3258" y="3"/>
                </a:cubicBezTo>
                <a:cubicBezTo>
                  <a:pt x="3202" y="3"/>
                  <a:pt x="3151" y="1"/>
                  <a:pt x="3103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3"/>
          <p:cNvSpPr/>
          <p:nvPr/>
        </p:nvSpPr>
        <p:spPr>
          <a:xfrm rot="-5577846">
            <a:off x="2671691" y="242760"/>
            <a:ext cx="862596" cy="595531"/>
          </a:xfrm>
          <a:custGeom>
            <a:avLst/>
            <a:gdLst/>
            <a:ahLst/>
            <a:cxnLst/>
            <a:rect l="l" t="t" r="r" b="b"/>
            <a:pathLst>
              <a:path w="8921" h="6159" extrusionOk="0">
                <a:moveTo>
                  <a:pt x="3048" y="2575"/>
                </a:moveTo>
                <a:cubicBezTo>
                  <a:pt x="3198" y="2575"/>
                  <a:pt x="3351" y="2586"/>
                  <a:pt x="3495" y="2613"/>
                </a:cubicBezTo>
                <a:cubicBezTo>
                  <a:pt x="3610" y="2624"/>
                  <a:pt x="3726" y="2653"/>
                  <a:pt x="3829" y="2688"/>
                </a:cubicBezTo>
                <a:cubicBezTo>
                  <a:pt x="3939" y="2728"/>
                  <a:pt x="4037" y="2786"/>
                  <a:pt x="4095" y="2855"/>
                </a:cubicBezTo>
                <a:cubicBezTo>
                  <a:pt x="4158" y="2936"/>
                  <a:pt x="4152" y="3045"/>
                  <a:pt x="4100" y="3137"/>
                </a:cubicBezTo>
                <a:cubicBezTo>
                  <a:pt x="4043" y="3224"/>
                  <a:pt x="3945" y="3293"/>
                  <a:pt x="3841" y="3351"/>
                </a:cubicBezTo>
                <a:cubicBezTo>
                  <a:pt x="3628" y="3460"/>
                  <a:pt x="3374" y="3518"/>
                  <a:pt x="3137" y="3524"/>
                </a:cubicBezTo>
                <a:lnTo>
                  <a:pt x="3051" y="3524"/>
                </a:lnTo>
                <a:cubicBezTo>
                  <a:pt x="3022" y="3524"/>
                  <a:pt x="2999" y="3518"/>
                  <a:pt x="2970" y="3512"/>
                </a:cubicBezTo>
                <a:lnTo>
                  <a:pt x="2884" y="3489"/>
                </a:lnTo>
                <a:cubicBezTo>
                  <a:pt x="2855" y="3483"/>
                  <a:pt x="2826" y="3478"/>
                  <a:pt x="2803" y="3460"/>
                </a:cubicBezTo>
                <a:cubicBezTo>
                  <a:pt x="2699" y="3420"/>
                  <a:pt x="2595" y="3368"/>
                  <a:pt x="2497" y="3293"/>
                </a:cubicBezTo>
                <a:cubicBezTo>
                  <a:pt x="2338" y="3185"/>
                  <a:pt x="2197" y="3050"/>
                  <a:pt x="2076" y="2898"/>
                </a:cubicBezTo>
                <a:lnTo>
                  <a:pt x="2076" y="2898"/>
                </a:lnTo>
                <a:cubicBezTo>
                  <a:pt x="2120" y="2878"/>
                  <a:pt x="2161" y="2855"/>
                  <a:pt x="2198" y="2832"/>
                </a:cubicBezTo>
                <a:cubicBezTo>
                  <a:pt x="2301" y="2774"/>
                  <a:pt x="2399" y="2717"/>
                  <a:pt x="2503" y="2670"/>
                </a:cubicBezTo>
                <a:cubicBezTo>
                  <a:pt x="2601" y="2619"/>
                  <a:pt x="2705" y="2590"/>
                  <a:pt x="2815" y="2584"/>
                </a:cubicBezTo>
                <a:cubicBezTo>
                  <a:pt x="2890" y="2578"/>
                  <a:pt x="2969" y="2575"/>
                  <a:pt x="3048" y="2575"/>
                </a:cubicBezTo>
                <a:close/>
                <a:moveTo>
                  <a:pt x="2443" y="4848"/>
                </a:moveTo>
                <a:lnTo>
                  <a:pt x="2443" y="4848"/>
                </a:lnTo>
                <a:cubicBezTo>
                  <a:pt x="2479" y="4857"/>
                  <a:pt x="2515" y="4863"/>
                  <a:pt x="2561" y="4873"/>
                </a:cubicBezTo>
                <a:cubicBezTo>
                  <a:pt x="2515" y="4867"/>
                  <a:pt x="2469" y="4861"/>
                  <a:pt x="2422" y="4861"/>
                </a:cubicBezTo>
                <a:cubicBezTo>
                  <a:pt x="2459" y="4861"/>
                  <a:pt x="2459" y="4854"/>
                  <a:pt x="2443" y="4848"/>
                </a:cubicBezTo>
                <a:close/>
                <a:moveTo>
                  <a:pt x="2561" y="4873"/>
                </a:moveTo>
                <a:cubicBezTo>
                  <a:pt x="2630" y="4890"/>
                  <a:pt x="2705" y="4925"/>
                  <a:pt x="2763" y="4983"/>
                </a:cubicBezTo>
                <a:cubicBezTo>
                  <a:pt x="2699" y="4925"/>
                  <a:pt x="2624" y="4896"/>
                  <a:pt x="2561" y="4873"/>
                </a:cubicBezTo>
                <a:close/>
                <a:moveTo>
                  <a:pt x="1356" y="5190"/>
                </a:moveTo>
                <a:lnTo>
                  <a:pt x="1356" y="5190"/>
                </a:lnTo>
                <a:cubicBezTo>
                  <a:pt x="1517" y="5271"/>
                  <a:pt x="1638" y="5334"/>
                  <a:pt x="1759" y="5392"/>
                </a:cubicBezTo>
                <a:cubicBezTo>
                  <a:pt x="1633" y="5357"/>
                  <a:pt x="1465" y="5277"/>
                  <a:pt x="1356" y="5190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lnTo>
                  <a:pt x="1759" y="5392"/>
                </a:lnTo>
                <a:cubicBezTo>
                  <a:pt x="1759" y="5392"/>
                  <a:pt x="1759" y="5392"/>
                  <a:pt x="1759" y="5392"/>
                </a:cubicBezTo>
                <a:close/>
                <a:moveTo>
                  <a:pt x="1759" y="5392"/>
                </a:moveTo>
                <a:lnTo>
                  <a:pt x="1759" y="5392"/>
                </a:lnTo>
                <a:cubicBezTo>
                  <a:pt x="1834" y="5426"/>
                  <a:pt x="1898" y="5455"/>
                  <a:pt x="1955" y="5484"/>
                </a:cubicBezTo>
                <a:cubicBezTo>
                  <a:pt x="1892" y="5467"/>
                  <a:pt x="1823" y="5426"/>
                  <a:pt x="1759" y="5392"/>
                </a:cubicBezTo>
                <a:close/>
                <a:moveTo>
                  <a:pt x="2382" y="4861"/>
                </a:moveTo>
                <a:cubicBezTo>
                  <a:pt x="2474" y="4861"/>
                  <a:pt x="2567" y="4885"/>
                  <a:pt x="2647" y="4925"/>
                </a:cubicBezTo>
                <a:cubicBezTo>
                  <a:pt x="2728" y="4971"/>
                  <a:pt x="2792" y="5034"/>
                  <a:pt x="2832" y="5115"/>
                </a:cubicBezTo>
                <a:cubicBezTo>
                  <a:pt x="2855" y="5150"/>
                  <a:pt x="2872" y="5184"/>
                  <a:pt x="2878" y="5219"/>
                </a:cubicBezTo>
                <a:cubicBezTo>
                  <a:pt x="2901" y="5282"/>
                  <a:pt x="2913" y="5352"/>
                  <a:pt x="2901" y="5409"/>
                </a:cubicBezTo>
                <a:cubicBezTo>
                  <a:pt x="2890" y="5438"/>
                  <a:pt x="2878" y="5461"/>
                  <a:pt x="2861" y="5478"/>
                </a:cubicBezTo>
                <a:cubicBezTo>
                  <a:pt x="2849" y="5496"/>
                  <a:pt x="2826" y="5507"/>
                  <a:pt x="2803" y="5519"/>
                </a:cubicBezTo>
                <a:cubicBezTo>
                  <a:pt x="2774" y="5530"/>
                  <a:pt x="2757" y="5536"/>
                  <a:pt x="2717" y="5548"/>
                </a:cubicBezTo>
                <a:lnTo>
                  <a:pt x="2705" y="5548"/>
                </a:lnTo>
                <a:cubicBezTo>
                  <a:pt x="2680" y="5550"/>
                  <a:pt x="2655" y="5551"/>
                  <a:pt x="2630" y="5551"/>
                </a:cubicBezTo>
                <a:cubicBezTo>
                  <a:pt x="2515" y="5551"/>
                  <a:pt x="2398" y="5531"/>
                  <a:pt x="2284" y="5507"/>
                </a:cubicBezTo>
                <a:cubicBezTo>
                  <a:pt x="2013" y="5444"/>
                  <a:pt x="1731" y="5380"/>
                  <a:pt x="1477" y="5248"/>
                </a:cubicBezTo>
                <a:cubicBezTo>
                  <a:pt x="1417" y="5212"/>
                  <a:pt x="1358" y="5177"/>
                  <a:pt x="1302" y="5139"/>
                </a:cubicBezTo>
                <a:lnTo>
                  <a:pt x="1302" y="5139"/>
                </a:lnTo>
                <a:cubicBezTo>
                  <a:pt x="1342" y="5121"/>
                  <a:pt x="1381" y="5104"/>
                  <a:pt x="1419" y="5086"/>
                </a:cubicBezTo>
                <a:cubicBezTo>
                  <a:pt x="1558" y="5029"/>
                  <a:pt x="1690" y="4977"/>
                  <a:pt x="1823" y="4942"/>
                </a:cubicBezTo>
                <a:cubicBezTo>
                  <a:pt x="1869" y="4919"/>
                  <a:pt x="1892" y="4902"/>
                  <a:pt x="1955" y="4896"/>
                </a:cubicBezTo>
                <a:cubicBezTo>
                  <a:pt x="1996" y="4890"/>
                  <a:pt x="2042" y="4890"/>
                  <a:pt x="2094" y="4885"/>
                </a:cubicBezTo>
                <a:cubicBezTo>
                  <a:pt x="2169" y="4867"/>
                  <a:pt x="2255" y="4861"/>
                  <a:pt x="2336" y="4861"/>
                </a:cubicBezTo>
                <a:close/>
                <a:moveTo>
                  <a:pt x="154" y="5980"/>
                </a:moveTo>
                <a:cubicBezTo>
                  <a:pt x="145" y="5992"/>
                  <a:pt x="136" y="6003"/>
                  <a:pt x="126" y="6014"/>
                </a:cubicBezTo>
                <a:lnTo>
                  <a:pt x="126" y="6014"/>
                </a:lnTo>
                <a:cubicBezTo>
                  <a:pt x="133" y="6008"/>
                  <a:pt x="141" y="5999"/>
                  <a:pt x="151" y="5986"/>
                </a:cubicBezTo>
                <a:cubicBezTo>
                  <a:pt x="152" y="5984"/>
                  <a:pt x="153" y="5982"/>
                  <a:pt x="154" y="5980"/>
                </a:cubicBezTo>
                <a:close/>
                <a:moveTo>
                  <a:pt x="6493" y="1"/>
                </a:moveTo>
                <a:cubicBezTo>
                  <a:pt x="6712" y="1"/>
                  <a:pt x="6776" y="7"/>
                  <a:pt x="6747" y="18"/>
                </a:cubicBezTo>
                <a:cubicBezTo>
                  <a:pt x="6718" y="24"/>
                  <a:pt x="6591" y="35"/>
                  <a:pt x="6401" y="53"/>
                </a:cubicBezTo>
                <a:cubicBezTo>
                  <a:pt x="6247" y="63"/>
                  <a:pt x="6054" y="77"/>
                  <a:pt x="5855" y="77"/>
                </a:cubicBezTo>
                <a:cubicBezTo>
                  <a:pt x="5824" y="77"/>
                  <a:pt x="5792" y="77"/>
                  <a:pt x="5761" y="76"/>
                </a:cubicBezTo>
                <a:cubicBezTo>
                  <a:pt x="5519" y="64"/>
                  <a:pt x="5277" y="53"/>
                  <a:pt x="5075" y="35"/>
                </a:cubicBezTo>
                <a:cubicBezTo>
                  <a:pt x="4917" y="22"/>
                  <a:pt x="4747" y="13"/>
                  <a:pt x="4568" y="13"/>
                </a:cubicBezTo>
                <a:cubicBezTo>
                  <a:pt x="4155" y="13"/>
                  <a:pt x="3697" y="57"/>
                  <a:pt x="3230" y="174"/>
                </a:cubicBezTo>
                <a:cubicBezTo>
                  <a:pt x="3063" y="220"/>
                  <a:pt x="2895" y="260"/>
                  <a:pt x="2722" y="318"/>
                </a:cubicBezTo>
                <a:cubicBezTo>
                  <a:pt x="2624" y="364"/>
                  <a:pt x="2544" y="399"/>
                  <a:pt x="2463" y="451"/>
                </a:cubicBezTo>
                <a:cubicBezTo>
                  <a:pt x="2388" y="491"/>
                  <a:pt x="2313" y="543"/>
                  <a:pt x="2244" y="583"/>
                </a:cubicBezTo>
                <a:cubicBezTo>
                  <a:pt x="2100" y="681"/>
                  <a:pt x="1955" y="779"/>
                  <a:pt x="1817" y="895"/>
                </a:cubicBezTo>
                <a:cubicBezTo>
                  <a:pt x="1742" y="952"/>
                  <a:pt x="1679" y="1010"/>
                  <a:pt x="1615" y="1073"/>
                </a:cubicBezTo>
                <a:cubicBezTo>
                  <a:pt x="1581" y="1102"/>
                  <a:pt x="1552" y="1148"/>
                  <a:pt x="1511" y="1183"/>
                </a:cubicBezTo>
                <a:lnTo>
                  <a:pt x="1465" y="1246"/>
                </a:lnTo>
                <a:cubicBezTo>
                  <a:pt x="1448" y="1269"/>
                  <a:pt x="1425" y="1304"/>
                  <a:pt x="1413" y="1344"/>
                </a:cubicBezTo>
                <a:cubicBezTo>
                  <a:pt x="1408" y="1356"/>
                  <a:pt x="1408" y="1373"/>
                  <a:pt x="1402" y="1385"/>
                </a:cubicBezTo>
                <a:lnTo>
                  <a:pt x="1390" y="1413"/>
                </a:lnTo>
                <a:lnTo>
                  <a:pt x="1379" y="1465"/>
                </a:lnTo>
                <a:lnTo>
                  <a:pt x="1356" y="1563"/>
                </a:lnTo>
                <a:cubicBezTo>
                  <a:pt x="1344" y="1633"/>
                  <a:pt x="1327" y="1702"/>
                  <a:pt x="1315" y="1765"/>
                </a:cubicBezTo>
                <a:lnTo>
                  <a:pt x="1292" y="1875"/>
                </a:lnTo>
                <a:lnTo>
                  <a:pt x="1287" y="1932"/>
                </a:lnTo>
                <a:lnTo>
                  <a:pt x="1275" y="1961"/>
                </a:lnTo>
                <a:lnTo>
                  <a:pt x="1275" y="1979"/>
                </a:lnTo>
                <a:lnTo>
                  <a:pt x="1275" y="1984"/>
                </a:lnTo>
                <a:lnTo>
                  <a:pt x="1287" y="1984"/>
                </a:lnTo>
                <a:lnTo>
                  <a:pt x="1304" y="1990"/>
                </a:lnTo>
                <a:lnTo>
                  <a:pt x="1350" y="1996"/>
                </a:lnTo>
                <a:lnTo>
                  <a:pt x="1437" y="2013"/>
                </a:lnTo>
                <a:lnTo>
                  <a:pt x="1469" y="2018"/>
                </a:lnTo>
                <a:lnTo>
                  <a:pt x="1469" y="2018"/>
                </a:lnTo>
                <a:cubicBezTo>
                  <a:pt x="1409" y="2013"/>
                  <a:pt x="1345" y="2013"/>
                  <a:pt x="1275" y="2007"/>
                </a:cubicBezTo>
                <a:lnTo>
                  <a:pt x="1275" y="2077"/>
                </a:lnTo>
                <a:lnTo>
                  <a:pt x="1275" y="2140"/>
                </a:lnTo>
                <a:cubicBezTo>
                  <a:pt x="1275" y="2186"/>
                  <a:pt x="1281" y="2238"/>
                  <a:pt x="1298" y="2284"/>
                </a:cubicBezTo>
                <a:cubicBezTo>
                  <a:pt x="1321" y="2382"/>
                  <a:pt x="1356" y="2480"/>
                  <a:pt x="1413" y="2561"/>
                </a:cubicBezTo>
                <a:cubicBezTo>
                  <a:pt x="1463" y="2638"/>
                  <a:pt x="1517" y="2704"/>
                  <a:pt x="1562" y="2765"/>
                </a:cubicBezTo>
                <a:lnTo>
                  <a:pt x="1562" y="2765"/>
                </a:lnTo>
                <a:cubicBezTo>
                  <a:pt x="1502" y="2783"/>
                  <a:pt x="1437" y="2810"/>
                  <a:pt x="1373" y="2849"/>
                </a:cubicBezTo>
                <a:cubicBezTo>
                  <a:pt x="1333" y="2872"/>
                  <a:pt x="1292" y="2890"/>
                  <a:pt x="1246" y="2918"/>
                </a:cubicBezTo>
                <a:cubicBezTo>
                  <a:pt x="1206" y="2947"/>
                  <a:pt x="1171" y="2988"/>
                  <a:pt x="1142" y="3022"/>
                </a:cubicBezTo>
                <a:cubicBezTo>
                  <a:pt x="1016" y="3161"/>
                  <a:pt x="946" y="3293"/>
                  <a:pt x="871" y="3437"/>
                </a:cubicBezTo>
                <a:cubicBezTo>
                  <a:pt x="802" y="3593"/>
                  <a:pt x="750" y="3743"/>
                  <a:pt x="710" y="3893"/>
                </a:cubicBezTo>
                <a:cubicBezTo>
                  <a:pt x="670" y="4043"/>
                  <a:pt x="641" y="4198"/>
                  <a:pt x="641" y="4371"/>
                </a:cubicBezTo>
                <a:cubicBezTo>
                  <a:pt x="652" y="4527"/>
                  <a:pt x="687" y="4694"/>
                  <a:pt x="756" y="4833"/>
                </a:cubicBezTo>
                <a:cubicBezTo>
                  <a:pt x="818" y="4952"/>
                  <a:pt x="896" y="5056"/>
                  <a:pt x="987" y="5140"/>
                </a:cubicBezTo>
                <a:lnTo>
                  <a:pt x="987" y="5140"/>
                </a:lnTo>
                <a:cubicBezTo>
                  <a:pt x="821" y="5242"/>
                  <a:pt x="651" y="5370"/>
                  <a:pt x="497" y="5519"/>
                </a:cubicBezTo>
                <a:cubicBezTo>
                  <a:pt x="341" y="5669"/>
                  <a:pt x="197" y="5847"/>
                  <a:pt x="82" y="6026"/>
                </a:cubicBezTo>
                <a:lnTo>
                  <a:pt x="87" y="6026"/>
                </a:lnTo>
                <a:cubicBezTo>
                  <a:pt x="226" y="5832"/>
                  <a:pt x="387" y="5653"/>
                  <a:pt x="589" y="5511"/>
                </a:cubicBezTo>
                <a:lnTo>
                  <a:pt x="589" y="5511"/>
                </a:lnTo>
                <a:cubicBezTo>
                  <a:pt x="569" y="5525"/>
                  <a:pt x="555" y="5532"/>
                  <a:pt x="550" y="5532"/>
                </a:cubicBezTo>
                <a:cubicBezTo>
                  <a:pt x="549" y="5532"/>
                  <a:pt x="549" y="5531"/>
                  <a:pt x="549" y="5530"/>
                </a:cubicBezTo>
                <a:cubicBezTo>
                  <a:pt x="549" y="5525"/>
                  <a:pt x="572" y="5496"/>
                  <a:pt x="618" y="5461"/>
                </a:cubicBezTo>
                <a:lnTo>
                  <a:pt x="704" y="5415"/>
                </a:lnTo>
                <a:lnTo>
                  <a:pt x="704" y="5415"/>
                </a:lnTo>
                <a:cubicBezTo>
                  <a:pt x="672" y="5442"/>
                  <a:pt x="640" y="5469"/>
                  <a:pt x="610" y="5497"/>
                </a:cubicBezTo>
                <a:lnTo>
                  <a:pt x="610" y="5497"/>
                </a:lnTo>
                <a:cubicBezTo>
                  <a:pt x="610" y="5497"/>
                  <a:pt x="611" y="5496"/>
                  <a:pt x="612" y="5496"/>
                </a:cubicBezTo>
                <a:lnTo>
                  <a:pt x="612" y="5496"/>
                </a:lnTo>
                <a:cubicBezTo>
                  <a:pt x="611" y="5496"/>
                  <a:pt x="610" y="5497"/>
                  <a:pt x="609" y="5498"/>
                </a:cubicBezTo>
                <a:lnTo>
                  <a:pt x="609" y="5498"/>
                </a:lnTo>
                <a:cubicBezTo>
                  <a:pt x="609" y="5498"/>
                  <a:pt x="609" y="5497"/>
                  <a:pt x="610" y="5497"/>
                </a:cubicBezTo>
                <a:lnTo>
                  <a:pt x="610" y="5497"/>
                </a:lnTo>
                <a:cubicBezTo>
                  <a:pt x="603" y="5502"/>
                  <a:pt x="596" y="5507"/>
                  <a:pt x="589" y="5511"/>
                </a:cubicBezTo>
                <a:lnTo>
                  <a:pt x="589" y="5511"/>
                </a:lnTo>
                <a:cubicBezTo>
                  <a:pt x="595" y="5507"/>
                  <a:pt x="602" y="5503"/>
                  <a:pt x="609" y="5498"/>
                </a:cubicBezTo>
                <a:lnTo>
                  <a:pt x="609" y="5498"/>
                </a:lnTo>
                <a:cubicBezTo>
                  <a:pt x="475" y="5619"/>
                  <a:pt x="353" y="5748"/>
                  <a:pt x="231" y="5865"/>
                </a:cubicBezTo>
                <a:cubicBezTo>
                  <a:pt x="231" y="5865"/>
                  <a:pt x="183" y="5934"/>
                  <a:pt x="154" y="5980"/>
                </a:cubicBezTo>
                <a:lnTo>
                  <a:pt x="154" y="5980"/>
                </a:lnTo>
                <a:cubicBezTo>
                  <a:pt x="159" y="5975"/>
                  <a:pt x="163" y="5969"/>
                  <a:pt x="168" y="5963"/>
                </a:cubicBezTo>
                <a:cubicBezTo>
                  <a:pt x="197" y="5928"/>
                  <a:pt x="231" y="5899"/>
                  <a:pt x="255" y="5870"/>
                </a:cubicBezTo>
                <a:cubicBezTo>
                  <a:pt x="312" y="5865"/>
                  <a:pt x="324" y="5847"/>
                  <a:pt x="324" y="5847"/>
                </a:cubicBezTo>
                <a:cubicBezTo>
                  <a:pt x="526" y="5611"/>
                  <a:pt x="768" y="5415"/>
                  <a:pt x="1027" y="5271"/>
                </a:cubicBezTo>
                <a:cubicBezTo>
                  <a:pt x="1051" y="5258"/>
                  <a:pt x="1074" y="5246"/>
                  <a:pt x="1098" y="5234"/>
                </a:cubicBezTo>
                <a:lnTo>
                  <a:pt x="1098" y="5234"/>
                </a:lnTo>
                <a:cubicBezTo>
                  <a:pt x="1424" y="5485"/>
                  <a:pt x="1821" y="5598"/>
                  <a:pt x="2105" y="5669"/>
                </a:cubicBezTo>
                <a:cubicBezTo>
                  <a:pt x="2226" y="5697"/>
                  <a:pt x="2348" y="5715"/>
                  <a:pt x="2474" y="5732"/>
                </a:cubicBezTo>
                <a:cubicBezTo>
                  <a:pt x="2506" y="5735"/>
                  <a:pt x="2538" y="5736"/>
                  <a:pt x="2570" y="5736"/>
                </a:cubicBezTo>
                <a:cubicBezTo>
                  <a:pt x="2601" y="5736"/>
                  <a:pt x="2633" y="5735"/>
                  <a:pt x="2665" y="5732"/>
                </a:cubicBezTo>
                <a:cubicBezTo>
                  <a:pt x="2705" y="5732"/>
                  <a:pt x="2740" y="5726"/>
                  <a:pt x="2774" y="5709"/>
                </a:cubicBezTo>
                <a:cubicBezTo>
                  <a:pt x="2820" y="5697"/>
                  <a:pt x="2861" y="5680"/>
                  <a:pt x="2895" y="5651"/>
                </a:cubicBezTo>
                <a:cubicBezTo>
                  <a:pt x="2970" y="5599"/>
                  <a:pt x="3022" y="5525"/>
                  <a:pt x="3039" y="5438"/>
                </a:cubicBezTo>
                <a:cubicBezTo>
                  <a:pt x="3051" y="5392"/>
                  <a:pt x="3051" y="5352"/>
                  <a:pt x="3051" y="5305"/>
                </a:cubicBezTo>
                <a:cubicBezTo>
                  <a:pt x="3051" y="5265"/>
                  <a:pt x="3034" y="5236"/>
                  <a:pt x="3028" y="5207"/>
                </a:cubicBezTo>
                <a:cubicBezTo>
                  <a:pt x="3011" y="5138"/>
                  <a:pt x="2993" y="5092"/>
                  <a:pt x="2964" y="5034"/>
                </a:cubicBezTo>
                <a:cubicBezTo>
                  <a:pt x="2936" y="4977"/>
                  <a:pt x="2890" y="4919"/>
                  <a:pt x="2838" y="4873"/>
                </a:cubicBezTo>
                <a:lnTo>
                  <a:pt x="2838" y="4873"/>
                </a:lnTo>
                <a:cubicBezTo>
                  <a:pt x="2895" y="4925"/>
                  <a:pt x="2936" y="4983"/>
                  <a:pt x="2964" y="5046"/>
                </a:cubicBezTo>
                <a:lnTo>
                  <a:pt x="2982" y="5092"/>
                </a:lnTo>
                <a:lnTo>
                  <a:pt x="2999" y="5132"/>
                </a:lnTo>
                <a:cubicBezTo>
                  <a:pt x="3005" y="5161"/>
                  <a:pt x="3022" y="5190"/>
                  <a:pt x="3028" y="5219"/>
                </a:cubicBezTo>
                <a:cubicBezTo>
                  <a:pt x="3039" y="5277"/>
                  <a:pt x="3051" y="5363"/>
                  <a:pt x="3034" y="5444"/>
                </a:cubicBezTo>
                <a:cubicBezTo>
                  <a:pt x="3011" y="5525"/>
                  <a:pt x="2970" y="5594"/>
                  <a:pt x="2907" y="5640"/>
                </a:cubicBezTo>
                <a:cubicBezTo>
                  <a:pt x="2866" y="5663"/>
                  <a:pt x="2832" y="5680"/>
                  <a:pt x="2797" y="5697"/>
                </a:cubicBezTo>
                <a:cubicBezTo>
                  <a:pt x="2751" y="5709"/>
                  <a:pt x="2722" y="5721"/>
                  <a:pt x="2688" y="5721"/>
                </a:cubicBezTo>
                <a:cubicBezTo>
                  <a:pt x="2624" y="5726"/>
                  <a:pt x="2567" y="5726"/>
                  <a:pt x="2503" y="5726"/>
                </a:cubicBezTo>
                <a:cubicBezTo>
                  <a:pt x="2376" y="5721"/>
                  <a:pt x="2261" y="5697"/>
                  <a:pt x="2134" y="5669"/>
                </a:cubicBezTo>
                <a:cubicBezTo>
                  <a:pt x="2028" y="5647"/>
                  <a:pt x="2013" y="5639"/>
                  <a:pt x="2049" y="5639"/>
                </a:cubicBezTo>
                <a:cubicBezTo>
                  <a:pt x="2070" y="5639"/>
                  <a:pt x="2109" y="5641"/>
                  <a:pt x="2157" y="5646"/>
                </a:cubicBezTo>
                <a:cubicBezTo>
                  <a:pt x="2256" y="5659"/>
                  <a:pt x="2402" y="5672"/>
                  <a:pt x="2522" y="5672"/>
                </a:cubicBezTo>
                <a:cubicBezTo>
                  <a:pt x="2557" y="5672"/>
                  <a:pt x="2590" y="5671"/>
                  <a:pt x="2619" y="5669"/>
                </a:cubicBezTo>
                <a:cubicBezTo>
                  <a:pt x="2665" y="5663"/>
                  <a:pt x="2740" y="5669"/>
                  <a:pt x="2832" y="5634"/>
                </a:cubicBezTo>
                <a:cubicBezTo>
                  <a:pt x="2918" y="5605"/>
                  <a:pt x="2993" y="5525"/>
                  <a:pt x="3005" y="5450"/>
                </a:cubicBezTo>
                <a:cubicBezTo>
                  <a:pt x="3034" y="5380"/>
                  <a:pt x="3028" y="5294"/>
                  <a:pt x="3011" y="5236"/>
                </a:cubicBezTo>
                <a:cubicBezTo>
                  <a:pt x="2999" y="5173"/>
                  <a:pt x="2982" y="5127"/>
                  <a:pt x="2953" y="5069"/>
                </a:cubicBezTo>
                <a:cubicBezTo>
                  <a:pt x="2936" y="5011"/>
                  <a:pt x="2890" y="4959"/>
                  <a:pt x="2849" y="4913"/>
                </a:cubicBezTo>
                <a:cubicBezTo>
                  <a:pt x="2803" y="4867"/>
                  <a:pt x="2745" y="4827"/>
                  <a:pt x="2688" y="4798"/>
                </a:cubicBezTo>
                <a:cubicBezTo>
                  <a:pt x="2636" y="4775"/>
                  <a:pt x="2619" y="4758"/>
                  <a:pt x="2601" y="4746"/>
                </a:cubicBezTo>
                <a:cubicBezTo>
                  <a:pt x="2590" y="4729"/>
                  <a:pt x="2578" y="4723"/>
                  <a:pt x="2549" y="4717"/>
                </a:cubicBezTo>
                <a:cubicBezTo>
                  <a:pt x="2493" y="4706"/>
                  <a:pt x="2439" y="4701"/>
                  <a:pt x="2388" y="4701"/>
                </a:cubicBezTo>
                <a:cubicBezTo>
                  <a:pt x="2282" y="4701"/>
                  <a:pt x="2187" y="4721"/>
                  <a:pt x="2105" y="4740"/>
                </a:cubicBezTo>
                <a:cubicBezTo>
                  <a:pt x="1984" y="4769"/>
                  <a:pt x="1881" y="4804"/>
                  <a:pt x="1782" y="4827"/>
                </a:cubicBezTo>
                <a:cubicBezTo>
                  <a:pt x="1638" y="4861"/>
                  <a:pt x="1506" y="4902"/>
                  <a:pt x="1385" y="4948"/>
                </a:cubicBezTo>
                <a:cubicBezTo>
                  <a:pt x="1310" y="4975"/>
                  <a:pt x="1246" y="5001"/>
                  <a:pt x="1173" y="5037"/>
                </a:cubicBezTo>
                <a:lnTo>
                  <a:pt x="1173" y="5037"/>
                </a:lnTo>
                <a:cubicBezTo>
                  <a:pt x="1103" y="4967"/>
                  <a:pt x="1039" y="4885"/>
                  <a:pt x="998" y="4804"/>
                </a:cubicBezTo>
                <a:cubicBezTo>
                  <a:pt x="895" y="4608"/>
                  <a:pt x="871" y="4383"/>
                  <a:pt x="923" y="4170"/>
                </a:cubicBezTo>
                <a:cubicBezTo>
                  <a:pt x="969" y="3950"/>
                  <a:pt x="1044" y="3737"/>
                  <a:pt x="1142" y="3541"/>
                </a:cubicBezTo>
                <a:cubicBezTo>
                  <a:pt x="1189" y="3437"/>
                  <a:pt x="1246" y="3345"/>
                  <a:pt x="1315" y="3259"/>
                </a:cubicBezTo>
                <a:cubicBezTo>
                  <a:pt x="1350" y="3218"/>
                  <a:pt x="1385" y="3178"/>
                  <a:pt x="1419" y="3149"/>
                </a:cubicBezTo>
                <a:cubicBezTo>
                  <a:pt x="1465" y="3120"/>
                  <a:pt x="1506" y="3103"/>
                  <a:pt x="1558" y="3080"/>
                </a:cubicBezTo>
                <a:cubicBezTo>
                  <a:pt x="1619" y="3052"/>
                  <a:pt x="1681" y="3031"/>
                  <a:pt x="1744" y="3011"/>
                </a:cubicBezTo>
                <a:lnTo>
                  <a:pt x="1744" y="3011"/>
                </a:lnTo>
                <a:cubicBezTo>
                  <a:pt x="1911" y="3232"/>
                  <a:pt x="2115" y="3435"/>
                  <a:pt x="2365" y="3593"/>
                </a:cubicBezTo>
                <a:cubicBezTo>
                  <a:pt x="2492" y="3679"/>
                  <a:pt x="2636" y="3743"/>
                  <a:pt x="2797" y="3783"/>
                </a:cubicBezTo>
                <a:cubicBezTo>
                  <a:pt x="2832" y="3801"/>
                  <a:pt x="2878" y="3806"/>
                  <a:pt x="2913" y="3812"/>
                </a:cubicBezTo>
                <a:cubicBezTo>
                  <a:pt x="2947" y="3824"/>
                  <a:pt x="2999" y="3829"/>
                  <a:pt x="3039" y="3829"/>
                </a:cubicBezTo>
                <a:cubicBezTo>
                  <a:pt x="3126" y="3829"/>
                  <a:pt x="3201" y="3829"/>
                  <a:pt x="3282" y="3812"/>
                </a:cubicBezTo>
                <a:cubicBezTo>
                  <a:pt x="3432" y="3795"/>
                  <a:pt x="3576" y="3766"/>
                  <a:pt x="3720" y="3714"/>
                </a:cubicBezTo>
                <a:cubicBezTo>
                  <a:pt x="3864" y="3662"/>
                  <a:pt x="4008" y="3604"/>
                  <a:pt x="4146" y="3506"/>
                </a:cubicBezTo>
                <a:cubicBezTo>
                  <a:pt x="4210" y="3455"/>
                  <a:pt x="4285" y="3391"/>
                  <a:pt x="4337" y="3310"/>
                </a:cubicBezTo>
                <a:cubicBezTo>
                  <a:pt x="4400" y="3230"/>
                  <a:pt x="4441" y="3114"/>
                  <a:pt x="4441" y="2999"/>
                </a:cubicBezTo>
                <a:cubicBezTo>
                  <a:pt x="4446" y="2890"/>
                  <a:pt x="4412" y="2763"/>
                  <a:pt x="4348" y="2676"/>
                </a:cubicBezTo>
                <a:cubicBezTo>
                  <a:pt x="4279" y="2584"/>
                  <a:pt x="4204" y="2526"/>
                  <a:pt x="4123" y="2480"/>
                </a:cubicBezTo>
                <a:cubicBezTo>
                  <a:pt x="3968" y="2394"/>
                  <a:pt x="3824" y="2359"/>
                  <a:pt x="3668" y="2330"/>
                </a:cubicBezTo>
                <a:cubicBezTo>
                  <a:pt x="3524" y="2301"/>
                  <a:pt x="3380" y="2284"/>
                  <a:pt x="3235" y="2278"/>
                </a:cubicBezTo>
                <a:cubicBezTo>
                  <a:pt x="3166" y="2278"/>
                  <a:pt x="3091" y="2273"/>
                  <a:pt x="3022" y="2273"/>
                </a:cubicBezTo>
                <a:cubicBezTo>
                  <a:pt x="2947" y="2273"/>
                  <a:pt x="2878" y="2273"/>
                  <a:pt x="2797" y="2278"/>
                </a:cubicBezTo>
                <a:cubicBezTo>
                  <a:pt x="2630" y="2296"/>
                  <a:pt x="2463" y="2353"/>
                  <a:pt x="2330" y="2423"/>
                </a:cubicBezTo>
                <a:cubicBezTo>
                  <a:pt x="2192" y="2497"/>
                  <a:pt x="2082" y="2567"/>
                  <a:pt x="1967" y="2624"/>
                </a:cubicBezTo>
                <a:cubicBezTo>
                  <a:pt x="1945" y="2637"/>
                  <a:pt x="1921" y="2647"/>
                  <a:pt x="1895" y="2658"/>
                </a:cubicBezTo>
                <a:lnTo>
                  <a:pt x="1895" y="2658"/>
                </a:lnTo>
                <a:lnTo>
                  <a:pt x="1852" y="2601"/>
                </a:lnTo>
                <a:cubicBezTo>
                  <a:pt x="1806" y="2538"/>
                  <a:pt x="1759" y="2480"/>
                  <a:pt x="1725" y="2423"/>
                </a:cubicBezTo>
                <a:cubicBezTo>
                  <a:pt x="1690" y="2365"/>
                  <a:pt x="1667" y="2307"/>
                  <a:pt x="1650" y="2250"/>
                </a:cubicBezTo>
                <a:cubicBezTo>
                  <a:pt x="1638" y="2192"/>
                  <a:pt x="1638" y="2123"/>
                  <a:pt x="1644" y="2065"/>
                </a:cubicBezTo>
                <a:cubicBezTo>
                  <a:pt x="1667" y="1961"/>
                  <a:pt x="1679" y="1863"/>
                  <a:pt x="1702" y="1759"/>
                </a:cubicBezTo>
                <a:lnTo>
                  <a:pt x="1731" y="1604"/>
                </a:lnTo>
                <a:lnTo>
                  <a:pt x="1748" y="1523"/>
                </a:lnTo>
                <a:lnTo>
                  <a:pt x="1754" y="1488"/>
                </a:lnTo>
                <a:cubicBezTo>
                  <a:pt x="1754" y="1471"/>
                  <a:pt x="1754" y="1471"/>
                  <a:pt x="1759" y="1465"/>
                </a:cubicBezTo>
                <a:cubicBezTo>
                  <a:pt x="1765" y="1460"/>
                  <a:pt x="1765" y="1448"/>
                  <a:pt x="1771" y="1437"/>
                </a:cubicBezTo>
                <a:lnTo>
                  <a:pt x="1806" y="1402"/>
                </a:lnTo>
                <a:cubicBezTo>
                  <a:pt x="1834" y="1373"/>
                  <a:pt x="1852" y="1344"/>
                  <a:pt x="1881" y="1321"/>
                </a:cubicBezTo>
                <a:cubicBezTo>
                  <a:pt x="1938" y="1264"/>
                  <a:pt x="2002" y="1212"/>
                  <a:pt x="2071" y="1160"/>
                </a:cubicBezTo>
                <a:cubicBezTo>
                  <a:pt x="2198" y="1062"/>
                  <a:pt x="2342" y="958"/>
                  <a:pt x="2480" y="871"/>
                </a:cubicBezTo>
                <a:cubicBezTo>
                  <a:pt x="2624" y="785"/>
                  <a:pt x="2774" y="693"/>
                  <a:pt x="2907" y="658"/>
                </a:cubicBezTo>
                <a:cubicBezTo>
                  <a:pt x="3063" y="606"/>
                  <a:pt x="3230" y="566"/>
                  <a:pt x="3397" y="526"/>
                </a:cubicBezTo>
                <a:cubicBezTo>
                  <a:pt x="3879" y="421"/>
                  <a:pt x="4380" y="386"/>
                  <a:pt x="4895" y="386"/>
                </a:cubicBezTo>
                <a:cubicBezTo>
                  <a:pt x="5088" y="386"/>
                  <a:pt x="5282" y="391"/>
                  <a:pt x="5478" y="399"/>
                </a:cubicBezTo>
                <a:cubicBezTo>
                  <a:pt x="5571" y="399"/>
                  <a:pt x="5680" y="404"/>
                  <a:pt x="5796" y="404"/>
                </a:cubicBezTo>
                <a:cubicBezTo>
                  <a:pt x="5911" y="404"/>
                  <a:pt x="6043" y="404"/>
                  <a:pt x="6170" y="399"/>
                </a:cubicBezTo>
                <a:cubicBezTo>
                  <a:pt x="6430" y="381"/>
                  <a:pt x="6695" y="364"/>
                  <a:pt x="6954" y="353"/>
                </a:cubicBezTo>
                <a:cubicBezTo>
                  <a:pt x="7087" y="353"/>
                  <a:pt x="7214" y="353"/>
                  <a:pt x="7329" y="370"/>
                </a:cubicBezTo>
                <a:cubicBezTo>
                  <a:pt x="7358" y="376"/>
                  <a:pt x="7387" y="376"/>
                  <a:pt x="7416" y="381"/>
                </a:cubicBezTo>
                <a:cubicBezTo>
                  <a:pt x="7445" y="393"/>
                  <a:pt x="7473" y="393"/>
                  <a:pt x="7496" y="399"/>
                </a:cubicBezTo>
                <a:cubicBezTo>
                  <a:pt x="7554" y="410"/>
                  <a:pt x="7606" y="428"/>
                  <a:pt x="7664" y="439"/>
                </a:cubicBezTo>
                <a:cubicBezTo>
                  <a:pt x="7877" y="514"/>
                  <a:pt x="8085" y="606"/>
                  <a:pt x="8269" y="681"/>
                </a:cubicBezTo>
                <a:cubicBezTo>
                  <a:pt x="8511" y="768"/>
                  <a:pt x="8684" y="785"/>
                  <a:pt x="8788" y="785"/>
                </a:cubicBezTo>
                <a:cubicBezTo>
                  <a:pt x="8886" y="785"/>
                  <a:pt x="8921" y="768"/>
                  <a:pt x="8915" y="739"/>
                </a:cubicBezTo>
                <a:cubicBezTo>
                  <a:pt x="8915" y="716"/>
                  <a:pt x="8880" y="687"/>
                  <a:pt x="8846" y="658"/>
                </a:cubicBezTo>
                <a:cubicBezTo>
                  <a:pt x="8805" y="635"/>
                  <a:pt x="8771" y="612"/>
                  <a:pt x="8759" y="606"/>
                </a:cubicBezTo>
                <a:cubicBezTo>
                  <a:pt x="8477" y="468"/>
                  <a:pt x="8252" y="335"/>
                  <a:pt x="7923" y="197"/>
                </a:cubicBezTo>
                <a:cubicBezTo>
                  <a:pt x="7837" y="162"/>
                  <a:pt x="7750" y="133"/>
                  <a:pt x="7646" y="93"/>
                </a:cubicBezTo>
                <a:cubicBezTo>
                  <a:pt x="7548" y="64"/>
                  <a:pt x="7439" y="47"/>
                  <a:pt x="7318" y="30"/>
                </a:cubicBezTo>
                <a:cubicBezTo>
                  <a:pt x="7076" y="1"/>
                  <a:pt x="6810" y="1"/>
                  <a:pt x="6493" y="1"/>
                </a:cubicBezTo>
                <a:close/>
                <a:moveTo>
                  <a:pt x="126" y="6014"/>
                </a:moveTo>
                <a:lnTo>
                  <a:pt x="126" y="6014"/>
                </a:lnTo>
                <a:cubicBezTo>
                  <a:pt x="106" y="6033"/>
                  <a:pt x="99" y="6029"/>
                  <a:pt x="82" y="6038"/>
                </a:cubicBezTo>
                <a:cubicBezTo>
                  <a:pt x="53" y="6078"/>
                  <a:pt x="24" y="6113"/>
                  <a:pt x="1" y="6159"/>
                </a:cubicBezTo>
                <a:cubicBezTo>
                  <a:pt x="27" y="6123"/>
                  <a:pt x="78" y="6071"/>
                  <a:pt x="126" y="6014"/>
                </a:cubicBezTo>
                <a:close/>
              </a:path>
            </a:pathLst>
          </a:custGeom>
          <a:solidFill>
            <a:schemeClr val="dk1"/>
          </a:solidFill>
          <a:ln w="425" cap="flat" cmpd="sng">
            <a:solidFill>
              <a:srgbClr val="FFFFFF"/>
            </a:solidFill>
            <a:prstDash val="solid"/>
            <a:miter lim="5765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" name="Google Shape;132;p3"/>
          <p:cNvSpPr txBox="1">
            <a:spLocks noGrp="1"/>
          </p:cNvSpPr>
          <p:nvPr>
            <p:ph type="title"/>
          </p:nvPr>
        </p:nvSpPr>
        <p:spPr>
          <a:xfrm>
            <a:off x="2717600" y="32107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666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3" name="Google Shape;133;p3"/>
          <p:cNvSpPr txBox="1">
            <a:spLocks noGrp="1"/>
          </p:cNvSpPr>
          <p:nvPr>
            <p:ph type="title" idx="2" hasCustomPrompt="1"/>
          </p:nvPr>
        </p:nvSpPr>
        <p:spPr>
          <a:xfrm>
            <a:off x="4976200" y="2179851"/>
            <a:ext cx="2239600" cy="112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666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8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4" name="Google Shape;134;p3"/>
          <p:cNvSpPr txBox="1">
            <a:spLocks noGrp="1"/>
          </p:cNvSpPr>
          <p:nvPr>
            <p:ph type="subTitle" idx="1"/>
          </p:nvPr>
        </p:nvSpPr>
        <p:spPr>
          <a:xfrm>
            <a:off x="2717600" y="4487700"/>
            <a:ext cx="6756800" cy="5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083911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4"/>
          <p:cNvSpPr/>
          <p:nvPr/>
        </p:nvSpPr>
        <p:spPr>
          <a:xfrm rot="3109475">
            <a:off x="-2399410" y="4882147"/>
            <a:ext cx="4805783" cy="3021580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4"/>
          <p:cNvSpPr/>
          <p:nvPr/>
        </p:nvSpPr>
        <p:spPr>
          <a:xfrm rot="-5005926">
            <a:off x="-654028" y="-1242079"/>
            <a:ext cx="2150488" cy="2369888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8" name="Google Shape;138;p4"/>
          <p:cNvGrpSpPr/>
          <p:nvPr/>
        </p:nvGrpSpPr>
        <p:grpSpPr>
          <a:xfrm>
            <a:off x="-205300" y="376412"/>
            <a:ext cx="1425291" cy="1417461"/>
            <a:chOff x="4363113" y="194497"/>
            <a:chExt cx="1068968" cy="1063096"/>
          </a:xfrm>
        </p:grpSpPr>
        <p:sp>
          <p:nvSpPr>
            <p:cNvPr id="139" name="Google Shape;139;p4"/>
            <p:cNvSpPr/>
            <p:nvPr/>
          </p:nvSpPr>
          <p:spPr>
            <a:xfrm>
              <a:off x="4363113" y="194497"/>
              <a:ext cx="1068968" cy="1063096"/>
            </a:xfrm>
            <a:custGeom>
              <a:avLst/>
              <a:gdLst/>
              <a:ahLst/>
              <a:cxnLst/>
              <a:rect l="l" t="t" r="r" b="b"/>
              <a:pathLst>
                <a:path w="11469" h="11406" extrusionOk="0">
                  <a:moveTo>
                    <a:pt x="5456" y="1"/>
                  </a:moveTo>
                  <a:cubicBezTo>
                    <a:pt x="5448" y="1"/>
                    <a:pt x="5440" y="1"/>
                    <a:pt x="5432" y="1"/>
                  </a:cubicBezTo>
                  <a:cubicBezTo>
                    <a:pt x="5051" y="13"/>
                    <a:pt x="4624" y="226"/>
                    <a:pt x="4532" y="618"/>
                  </a:cubicBezTo>
                  <a:cubicBezTo>
                    <a:pt x="4446" y="993"/>
                    <a:pt x="4474" y="1402"/>
                    <a:pt x="4503" y="1789"/>
                  </a:cubicBezTo>
                  <a:cubicBezTo>
                    <a:pt x="4521" y="2048"/>
                    <a:pt x="4549" y="2302"/>
                    <a:pt x="4538" y="2550"/>
                  </a:cubicBezTo>
                  <a:cubicBezTo>
                    <a:pt x="4532" y="2746"/>
                    <a:pt x="4492" y="2936"/>
                    <a:pt x="4492" y="3126"/>
                  </a:cubicBezTo>
                  <a:cubicBezTo>
                    <a:pt x="4492" y="3236"/>
                    <a:pt x="4521" y="3380"/>
                    <a:pt x="4480" y="3490"/>
                  </a:cubicBezTo>
                  <a:cubicBezTo>
                    <a:pt x="4434" y="3455"/>
                    <a:pt x="4411" y="3386"/>
                    <a:pt x="4382" y="3328"/>
                  </a:cubicBezTo>
                  <a:cubicBezTo>
                    <a:pt x="4273" y="3126"/>
                    <a:pt x="4146" y="2953"/>
                    <a:pt x="4002" y="2780"/>
                  </a:cubicBezTo>
                  <a:cubicBezTo>
                    <a:pt x="3760" y="2492"/>
                    <a:pt x="3500" y="2221"/>
                    <a:pt x="3241" y="1956"/>
                  </a:cubicBezTo>
                  <a:cubicBezTo>
                    <a:pt x="3119" y="1823"/>
                    <a:pt x="2998" y="1737"/>
                    <a:pt x="2831" y="1679"/>
                  </a:cubicBezTo>
                  <a:cubicBezTo>
                    <a:pt x="2624" y="1598"/>
                    <a:pt x="2347" y="1500"/>
                    <a:pt x="2128" y="1495"/>
                  </a:cubicBezTo>
                  <a:cubicBezTo>
                    <a:pt x="2118" y="1494"/>
                    <a:pt x="2107" y="1494"/>
                    <a:pt x="2097" y="1494"/>
                  </a:cubicBezTo>
                  <a:cubicBezTo>
                    <a:pt x="1838" y="1494"/>
                    <a:pt x="1601" y="1633"/>
                    <a:pt x="1390" y="1771"/>
                  </a:cubicBezTo>
                  <a:cubicBezTo>
                    <a:pt x="1148" y="1939"/>
                    <a:pt x="992" y="2048"/>
                    <a:pt x="934" y="2336"/>
                  </a:cubicBezTo>
                  <a:cubicBezTo>
                    <a:pt x="923" y="2429"/>
                    <a:pt x="865" y="2532"/>
                    <a:pt x="865" y="2625"/>
                  </a:cubicBezTo>
                  <a:cubicBezTo>
                    <a:pt x="848" y="2861"/>
                    <a:pt x="975" y="3115"/>
                    <a:pt x="1096" y="3299"/>
                  </a:cubicBezTo>
                  <a:cubicBezTo>
                    <a:pt x="1321" y="3645"/>
                    <a:pt x="1695" y="3824"/>
                    <a:pt x="1903" y="4170"/>
                  </a:cubicBezTo>
                  <a:cubicBezTo>
                    <a:pt x="1984" y="4303"/>
                    <a:pt x="2053" y="4412"/>
                    <a:pt x="2162" y="4510"/>
                  </a:cubicBezTo>
                  <a:cubicBezTo>
                    <a:pt x="2237" y="4585"/>
                    <a:pt x="2347" y="4643"/>
                    <a:pt x="2405" y="4735"/>
                  </a:cubicBezTo>
                  <a:cubicBezTo>
                    <a:pt x="2394" y="4738"/>
                    <a:pt x="2384" y="4739"/>
                    <a:pt x="2373" y="4739"/>
                  </a:cubicBezTo>
                  <a:cubicBezTo>
                    <a:pt x="2198" y="4739"/>
                    <a:pt x="1934" y="4414"/>
                    <a:pt x="1793" y="4354"/>
                  </a:cubicBezTo>
                  <a:cubicBezTo>
                    <a:pt x="1659" y="4294"/>
                    <a:pt x="1498" y="4270"/>
                    <a:pt x="1330" y="4270"/>
                  </a:cubicBezTo>
                  <a:cubicBezTo>
                    <a:pt x="1050" y="4270"/>
                    <a:pt x="750" y="4337"/>
                    <a:pt x="519" y="4412"/>
                  </a:cubicBezTo>
                  <a:cubicBezTo>
                    <a:pt x="329" y="4470"/>
                    <a:pt x="271" y="4510"/>
                    <a:pt x="202" y="4706"/>
                  </a:cubicBezTo>
                  <a:cubicBezTo>
                    <a:pt x="115" y="4914"/>
                    <a:pt x="69" y="5139"/>
                    <a:pt x="35" y="5364"/>
                  </a:cubicBezTo>
                  <a:cubicBezTo>
                    <a:pt x="0" y="5588"/>
                    <a:pt x="46" y="5750"/>
                    <a:pt x="121" y="5963"/>
                  </a:cubicBezTo>
                  <a:cubicBezTo>
                    <a:pt x="185" y="6142"/>
                    <a:pt x="185" y="6315"/>
                    <a:pt x="329" y="6459"/>
                  </a:cubicBezTo>
                  <a:cubicBezTo>
                    <a:pt x="450" y="6586"/>
                    <a:pt x="583" y="6667"/>
                    <a:pt x="738" y="6747"/>
                  </a:cubicBezTo>
                  <a:cubicBezTo>
                    <a:pt x="986" y="6868"/>
                    <a:pt x="1165" y="7070"/>
                    <a:pt x="1442" y="7145"/>
                  </a:cubicBezTo>
                  <a:cubicBezTo>
                    <a:pt x="1538" y="7170"/>
                    <a:pt x="1666" y="7199"/>
                    <a:pt x="1784" y="7199"/>
                  </a:cubicBezTo>
                  <a:cubicBezTo>
                    <a:pt x="1827" y="7199"/>
                    <a:pt x="1870" y="7195"/>
                    <a:pt x="1909" y="7186"/>
                  </a:cubicBezTo>
                  <a:lnTo>
                    <a:pt x="1909" y="7186"/>
                  </a:lnTo>
                  <a:cubicBezTo>
                    <a:pt x="1505" y="7595"/>
                    <a:pt x="623" y="8241"/>
                    <a:pt x="1026" y="8915"/>
                  </a:cubicBezTo>
                  <a:cubicBezTo>
                    <a:pt x="1280" y="9330"/>
                    <a:pt x="1632" y="9722"/>
                    <a:pt x="2139" y="9774"/>
                  </a:cubicBezTo>
                  <a:cubicBezTo>
                    <a:pt x="2168" y="9776"/>
                    <a:pt x="2196" y="9777"/>
                    <a:pt x="2225" y="9777"/>
                  </a:cubicBezTo>
                  <a:cubicBezTo>
                    <a:pt x="2371" y="9777"/>
                    <a:pt x="2519" y="9752"/>
                    <a:pt x="2658" y="9699"/>
                  </a:cubicBezTo>
                  <a:cubicBezTo>
                    <a:pt x="2860" y="9601"/>
                    <a:pt x="3114" y="9521"/>
                    <a:pt x="3298" y="9377"/>
                  </a:cubicBezTo>
                  <a:cubicBezTo>
                    <a:pt x="3437" y="9279"/>
                    <a:pt x="3575" y="9146"/>
                    <a:pt x="3731" y="9082"/>
                  </a:cubicBezTo>
                  <a:cubicBezTo>
                    <a:pt x="3788" y="9054"/>
                    <a:pt x="3858" y="9048"/>
                    <a:pt x="3915" y="9025"/>
                  </a:cubicBezTo>
                  <a:cubicBezTo>
                    <a:pt x="3949" y="9008"/>
                    <a:pt x="4097" y="8979"/>
                    <a:pt x="4105" y="8945"/>
                  </a:cubicBezTo>
                  <a:lnTo>
                    <a:pt x="4105" y="8945"/>
                  </a:lnTo>
                  <a:cubicBezTo>
                    <a:pt x="4082" y="9060"/>
                    <a:pt x="4019" y="9163"/>
                    <a:pt x="3979" y="9267"/>
                  </a:cubicBezTo>
                  <a:cubicBezTo>
                    <a:pt x="3892" y="9498"/>
                    <a:pt x="3875" y="9746"/>
                    <a:pt x="3817" y="9982"/>
                  </a:cubicBezTo>
                  <a:cubicBezTo>
                    <a:pt x="3760" y="10213"/>
                    <a:pt x="3633" y="10472"/>
                    <a:pt x="3644" y="10720"/>
                  </a:cubicBezTo>
                  <a:cubicBezTo>
                    <a:pt x="3661" y="10899"/>
                    <a:pt x="3783" y="11141"/>
                    <a:pt x="3927" y="11250"/>
                  </a:cubicBezTo>
                  <a:cubicBezTo>
                    <a:pt x="4082" y="11383"/>
                    <a:pt x="4382" y="11395"/>
                    <a:pt x="4584" y="11400"/>
                  </a:cubicBezTo>
                  <a:cubicBezTo>
                    <a:pt x="4629" y="11403"/>
                    <a:pt x="4676" y="11405"/>
                    <a:pt x="4722" y="11405"/>
                  </a:cubicBezTo>
                  <a:cubicBezTo>
                    <a:pt x="4928" y="11405"/>
                    <a:pt x="5137" y="11366"/>
                    <a:pt x="5287" y="11210"/>
                  </a:cubicBezTo>
                  <a:cubicBezTo>
                    <a:pt x="5553" y="10933"/>
                    <a:pt x="5714" y="10530"/>
                    <a:pt x="5835" y="10184"/>
                  </a:cubicBezTo>
                  <a:cubicBezTo>
                    <a:pt x="5910" y="9988"/>
                    <a:pt x="5956" y="9786"/>
                    <a:pt x="5985" y="9584"/>
                  </a:cubicBezTo>
                  <a:cubicBezTo>
                    <a:pt x="5997" y="9463"/>
                    <a:pt x="6020" y="9342"/>
                    <a:pt x="6054" y="9221"/>
                  </a:cubicBezTo>
                  <a:cubicBezTo>
                    <a:pt x="6060" y="9348"/>
                    <a:pt x="6089" y="9440"/>
                    <a:pt x="6124" y="9573"/>
                  </a:cubicBezTo>
                  <a:cubicBezTo>
                    <a:pt x="6210" y="9884"/>
                    <a:pt x="6325" y="10155"/>
                    <a:pt x="6464" y="10449"/>
                  </a:cubicBezTo>
                  <a:cubicBezTo>
                    <a:pt x="6521" y="10576"/>
                    <a:pt x="6579" y="10697"/>
                    <a:pt x="6631" y="10824"/>
                  </a:cubicBezTo>
                  <a:cubicBezTo>
                    <a:pt x="6654" y="10904"/>
                    <a:pt x="6700" y="10956"/>
                    <a:pt x="6781" y="10979"/>
                  </a:cubicBezTo>
                  <a:cubicBezTo>
                    <a:pt x="6913" y="10979"/>
                    <a:pt x="7040" y="10979"/>
                    <a:pt x="7173" y="10968"/>
                  </a:cubicBezTo>
                  <a:cubicBezTo>
                    <a:pt x="7317" y="10979"/>
                    <a:pt x="7450" y="10985"/>
                    <a:pt x="7594" y="10991"/>
                  </a:cubicBezTo>
                  <a:cubicBezTo>
                    <a:pt x="7612" y="10991"/>
                    <a:pt x="7630" y="10991"/>
                    <a:pt x="7648" y="10991"/>
                  </a:cubicBezTo>
                  <a:cubicBezTo>
                    <a:pt x="7941" y="10991"/>
                    <a:pt x="8225" y="10945"/>
                    <a:pt x="8459" y="10760"/>
                  </a:cubicBezTo>
                  <a:cubicBezTo>
                    <a:pt x="8534" y="10703"/>
                    <a:pt x="8603" y="10645"/>
                    <a:pt x="8672" y="10576"/>
                  </a:cubicBezTo>
                  <a:cubicBezTo>
                    <a:pt x="8707" y="10472"/>
                    <a:pt x="8707" y="10380"/>
                    <a:pt x="8660" y="10276"/>
                  </a:cubicBezTo>
                  <a:cubicBezTo>
                    <a:pt x="8574" y="9895"/>
                    <a:pt x="8418" y="9538"/>
                    <a:pt x="8274" y="9175"/>
                  </a:cubicBezTo>
                  <a:cubicBezTo>
                    <a:pt x="8188" y="8950"/>
                    <a:pt x="8101" y="8731"/>
                    <a:pt x="8015" y="8512"/>
                  </a:cubicBezTo>
                  <a:cubicBezTo>
                    <a:pt x="7992" y="8460"/>
                    <a:pt x="7969" y="8414"/>
                    <a:pt x="7934" y="8368"/>
                  </a:cubicBezTo>
                  <a:lnTo>
                    <a:pt x="7934" y="8368"/>
                  </a:lnTo>
                  <a:cubicBezTo>
                    <a:pt x="8084" y="8460"/>
                    <a:pt x="8257" y="8517"/>
                    <a:pt x="8424" y="8569"/>
                  </a:cubicBezTo>
                  <a:cubicBezTo>
                    <a:pt x="8758" y="8656"/>
                    <a:pt x="9110" y="8713"/>
                    <a:pt x="9450" y="8748"/>
                  </a:cubicBezTo>
                  <a:cubicBezTo>
                    <a:pt x="9592" y="8763"/>
                    <a:pt x="9738" y="8772"/>
                    <a:pt x="9885" y="8772"/>
                  </a:cubicBezTo>
                  <a:cubicBezTo>
                    <a:pt x="10020" y="8772"/>
                    <a:pt x="10154" y="8765"/>
                    <a:pt x="10286" y="8748"/>
                  </a:cubicBezTo>
                  <a:cubicBezTo>
                    <a:pt x="10379" y="8737"/>
                    <a:pt x="10477" y="8719"/>
                    <a:pt x="10557" y="8656"/>
                  </a:cubicBezTo>
                  <a:cubicBezTo>
                    <a:pt x="10644" y="8587"/>
                    <a:pt x="10702" y="8460"/>
                    <a:pt x="10748" y="8362"/>
                  </a:cubicBezTo>
                  <a:cubicBezTo>
                    <a:pt x="10805" y="8223"/>
                    <a:pt x="10817" y="8056"/>
                    <a:pt x="10834" y="7906"/>
                  </a:cubicBezTo>
                  <a:cubicBezTo>
                    <a:pt x="10846" y="7785"/>
                    <a:pt x="10846" y="7670"/>
                    <a:pt x="10834" y="7555"/>
                  </a:cubicBezTo>
                  <a:cubicBezTo>
                    <a:pt x="10788" y="7324"/>
                    <a:pt x="10690" y="7174"/>
                    <a:pt x="10465" y="7093"/>
                  </a:cubicBezTo>
                  <a:cubicBezTo>
                    <a:pt x="10344" y="7047"/>
                    <a:pt x="10217" y="7030"/>
                    <a:pt x="10096" y="6978"/>
                  </a:cubicBezTo>
                  <a:cubicBezTo>
                    <a:pt x="9923" y="6915"/>
                    <a:pt x="9796" y="6776"/>
                    <a:pt x="9629" y="6713"/>
                  </a:cubicBezTo>
                  <a:cubicBezTo>
                    <a:pt x="9566" y="6690"/>
                    <a:pt x="9324" y="6684"/>
                    <a:pt x="9306" y="6609"/>
                  </a:cubicBezTo>
                  <a:cubicBezTo>
                    <a:pt x="9381" y="6557"/>
                    <a:pt x="9508" y="6528"/>
                    <a:pt x="9600" y="6499"/>
                  </a:cubicBezTo>
                  <a:cubicBezTo>
                    <a:pt x="9814" y="6424"/>
                    <a:pt x="10056" y="6401"/>
                    <a:pt x="10263" y="6298"/>
                  </a:cubicBezTo>
                  <a:cubicBezTo>
                    <a:pt x="10402" y="6228"/>
                    <a:pt x="10529" y="6142"/>
                    <a:pt x="10661" y="6061"/>
                  </a:cubicBezTo>
                  <a:cubicBezTo>
                    <a:pt x="10805" y="5980"/>
                    <a:pt x="10932" y="5888"/>
                    <a:pt x="11048" y="5779"/>
                  </a:cubicBezTo>
                  <a:cubicBezTo>
                    <a:pt x="11192" y="5629"/>
                    <a:pt x="11238" y="5450"/>
                    <a:pt x="11313" y="5260"/>
                  </a:cubicBezTo>
                  <a:cubicBezTo>
                    <a:pt x="11342" y="5202"/>
                    <a:pt x="11382" y="5144"/>
                    <a:pt x="11411" y="5087"/>
                  </a:cubicBezTo>
                  <a:cubicBezTo>
                    <a:pt x="11468" y="4960"/>
                    <a:pt x="11445" y="4770"/>
                    <a:pt x="11393" y="4649"/>
                  </a:cubicBezTo>
                  <a:cubicBezTo>
                    <a:pt x="11359" y="4562"/>
                    <a:pt x="11272" y="4499"/>
                    <a:pt x="11197" y="4435"/>
                  </a:cubicBezTo>
                  <a:cubicBezTo>
                    <a:pt x="11105" y="4349"/>
                    <a:pt x="11013" y="4251"/>
                    <a:pt x="10898" y="4193"/>
                  </a:cubicBezTo>
                  <a:cubicBezTo>
                    <a:pt x="10817" y="4159"/>
                    <a:pt x="10736" y="4150"/>
                    <a:pt x="10652" y="4150"/>
                  </a:cubicBezTo>
                  <a:cubicBezTo>
                    <a:pt x="10623" y="4150"/>
                    <a:pt x="10593" y="4151"/>
                    <a:pt x="10563" y="4153"/>
                  </a:cubicBezTo>
                  <a:cubicBezTo>
                    <a:pt x="10177" y="4158"/>
                    <a:pt x="9785" y="4216"/>
                    <a:pt x="9410" y="4331"/>
                  </a:cubicBezTo>
                  <a:cubicBezTo>
                    <a:pt x="9249" y="4383"/>
                    <a:pt x="9087" y="4424"/>
                    <a:pt x="8920" y="4470"/>
                  </a:cubicBezTo>
                  <a:cubicBezTo>
                    <a:pt x="8851" y="4481"/>
                    <a:pt x="8787" y="4504"/>
                    <a:pt x="8718" y="4539"/>
                  </a:cubicBezTo>
                  <a:cubicBezTo>
                    <a:pt x="8678" y="4579"/>
                    <a:pt x="8632" y="4597"/>
                    <a:pt x="8586" y="4597"/>
                  </a:cubicBezTo>
                  <a:cubicBezTo>
                    <a:pt x="8707" y="4470"/>
                    <a:pt x="8851" y="4354"/>
                    <a:pt x="8966" y="4216"/>
                  </a:cubicBezTo>
                  <a:cubicBezTo>
                    <a:pt x="9116" y="4043"/>
                    <a:pt x="9254" y="3859"/>
                    <a:pt x="9381" y="3668"/>
                  </a:cubicBezTo>
                  <a:cubicBezTo>
                    <a:pt x="9485" y="3524"/>
                    <a:pt x="9583" y="3374"/>
                    <a:pt x="9664" y="3213"/>
                  </a:cubicBezTo>
                  <a:cubicBezTo>
                    <a:pt x="9727" y="3115"/>
                    <a:pt x="9773" y="3011"/>
                    <a:pt x="9802" y="2896"/>
                  </a:cubicBezTo>
                  <a:cubicBezTo>
                    <a:pt x="9796" y="2746"/>
                    <a:pt x="9716" y="2596"/>
                    <a:pt x="9623" y="2481"/>
                  </a:cubicBezTo>
                  <a:cubicBezTo>
                    <a:pt x="9401" y="2207"/>
                    <a:pt x="9062" y="2006"/>
                    <a:pt x="8723" y="2006"/>
                  </a:cubicBezTo>
                  <a:cubicBezTo>
                    <a:pt x="8562" y="2006"/>
                    <a:pt x="8400" y="2052"/>
                    <a:pt x="8251" y="2158"/>
                  </a:cubicBezTo>
                  <a:cubicBezTo>
                    <a:pt x="8044" y="2302"/>
                    <a:pt x="7847" y="2504"/>
                    <a:pt x="7646" y="2659"/>
                  </a:cubicBezTo>
                  <a:cubicBezTo>
                    <a:pt x="7363" y="2861"/>
                    <a:pt x="7104" y="3086"/>
                    <a:pt x="6867" y="3328"/>
                  </a:cubicBezTo>
                  <a:cubicBezTo>
                    <a:pt x="6815" y="3518"/>
                    <a:pt x="6723" y="3616"/>
                    <a:pt x="6573" y="3640"/>
                  </a:cubicBezTo>
                  <a:cubicBezTo>
                    <a:pt x="6608" y="3524"/>
                    <a:pt x="6654" y="3415"/>
                    <a:pt x="6689" y="3299"/>
                  </a:cubicBezTo>
                  <a:cubicBezTo>
                    <a:pt x="6723" y="3201"/>
                    <a:pt x="6740" y="3086"/>
                    <a:pt x="6781" y="2982"/>
                  </a:cubicBezTo>
                  <a:cubicBezTo>
                    <a:pt x="6810" y="2919"/>
                    <a:pt x="6838" y="2861"/>
                    <a:pt x="6844" y="2792"/>
                  </a:cubicBezTo>
                  <a:cubicBezTo>
                    <a:pt x="6862" y="2619"/>
                    <a:pt x="6838" y="2429"/>
                    <a:pt x="6827" y="2256"/>
                  </a:cubicBezTo>
                  <a:cubicBezTo>
                    <a:pt x="6804" y="1991"/>
                    <a:pt x="6752" y="1714"/>
                    <a:pt x="6683" y="1454"/>
                  </a:cubicBezTo>
                  <a:cubicBezTo>
                    <a:pt x="6602" y="1183"/>
                    <a:pt x="6608" y="930"/>
                    <a:pt x="6435" y="682"/>
                  </a:cubicBezTo>
                  <a:cubicBezTo>
                    <a:pt x="6232" y="399"/>
                    <a:pt x="5840" y="1"/>
                    <a:pt x="54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4404868" y="223577"/>
              <a:ext cx="1017519" cy="976136"/>
            </a:xfrm>
            <a:custGeom>
              <a:avLst/>
              <a:gdLst/>
              <a:ahLst/>
              <a:cxnLst/>
              <a:rect l="l" t="t" r="r" b="b"/>
              <a:pathLst>
                <a:path w="10917" h="10473" extrusionOk="0">
                  <a:moveTo>
                    <a:pt x="5171" y="0"/>
                  </a:moveTo>
                  <a:cubicBezTo>
                    <a:pt x="5128" y="0"/>
                    <a:pt x="5085" y="6"/>
                    <a:pt x="5041" y="18"/>
                  </a:cubicBezTo>
                  <a:cubicBezTo>
                    <a:pt x="4707" y="110"/>
                    <a:pt x="4597" y="508"/>
                    <a:pt x="4551" y="831"/>
                  </a:cubicBezTo>
                  <a:cubicBezTo>
                    <a:pt x="4395" y="2140"/>
                    <a:pt x="4401" y="3518"/>
                    <a:pt x="4989" y="4706"/>
                  </a:cubicBezTo>
                  <a:cubicBezTo>
                    <a:pt x="4955" y="4648"/>
                    <a:pt x="4914" y="4590"/>
                    <a:pt x="4874" y="4538"/>
                  </a:cubicBezTo>
                  <a:cubicBezTo>
                    <a:pt x="4251" y="3650"/>
                    <a:pt x="3386" y="2930"/>
                    <a:pt x="2527" y="2220"/>
                  </a:cubicBezTo>
                  <a:cubicBezTo>
                    <a:pt x="2291" y="2024"/>
                    <a:pt x="2043" y="1823"/>
                    <a:pt x="1732" y="1748"/>
                  </a:cubicBezTo>
                  <a:cubicBezTo>
                    <a:pt x="1618" y="1722"/>
                    <a:pt x="1520" y="1710"/>
                    <a:pt x="1434" y="1710"/>
                  </a:cubicBezTo>
                  <a:cubicBezTo>
                    <a:pt x="753" y="1710"/>
                    <a:pt x="907" y="2458"/>
                    <a:pt x="1224" y="2884"/>
                  </a:cubicBezTo>
                  <a:cubicBezTo>
                    <a:pt x="1611" y="3420"/>
                    <a:pt x="2158" y="3881"/>
                    <a:pt x="2695" y="4302"/>
                  </a:cubicBezTo>
                  <a:cubicBezTo>
                    <a:pt x="3150" y="4659"/>
                    <a:pt x="3623" y="5075"/>
                    <a:pt x="4130" y="5369"/>
                  </a:cubicBezTo>
                  <a:cubicBezTo>
                    <a:pt x="3761" y="5203"/>
                    <a:pt x="1754" y="4395"/>
                    <a:pt x="688" y="4395"/>
                  </a:cubicBezTo>
                  <a:cubicBezTo>
                    <a:pt x="273" y="4395"/>
                    <a:pt x="1" y="4518"/>
                    <a:pt x="25" y="4850"/>
                  </a:cubicBezTo>
                  <a:cubicBezTo>
                    <a:pt x="83" y="5634"/>
                    <a:pt x="1709" y="5957"/>
                    <a:pt x="2326" y="6084"/>
                  </a:cubicBezTo>
                  <a:cubicBezTo>
                    <a:pt x="2520" y="6120"/>
                    <a:pt x="2713" y="6131"/>
                    <a:pt x="2904" y="6131"/>
                  </a:cubicBezTo>
                  <a:cubicBezTo>
                    <a:pt x="3172" y="6131"/>
                    <a:pt x="3438" y="6110"/>
                    <a:pt x="3702" y="6110"/>
                  </a:cubicBezTo>
                  <a:cubicBezTo>
                    <a:pt x="3872" y="6110"/>
                    <a:pt x="4042" y="6119"/>
                    <a:pt x="4211" y="6147"/>
                  </a:cubicBezTo>
                  <a:cubicBezTo>
                    <a:pt x="3704" y="6556"/>
                    <a:pt x="561" y="7906"/>
                    <a:pt x="1443" y="8857"/>
                  </a:cubicBezTo>
                  <a:cubicBezTo>
                    <a:pt x="1582" y="9004"/>
                    <a:pt x="1753" y="9067"/>
                    <a:pt x="1944" y="9067"/>
                  </a:cubicBezTo>
                  <a:cubicBezTo>
                    <a:pt x="2933" y="9067"/>
                    <a:pt x="4461" y="7381"/>
                    <a:pt x="4770" y="6874"/>
                  </a:cubicBezTo>
                  <a:lnTo>
                    <a:pt x="4770" y="6874"/>
                  </a:lnTo>
                  <a:cubicBezTo>
                    <a:pt x="4553" y="7285"/>
                    <a:pt x="2874" y="10472"/>
                    <a:pt x="4243" y="10472"/>
                  </a:cubicBezTo>
                  <a:cubicBezTo>
                    <a:pt x="4255" y="10472"/>
                    <a:pt x="4268" y="10472"/>
                    <a:pt x="4280" y="10471"/>
                  </a:cubicBezTo>
                  <a:cubicBezTo>
                    <a:pt x="5520" y="10419"/>
                    <a:pt x="5335" y="7710"/>
                    <a:pt x="5491" y="6954"/>
                  </a:cubicBezTo>
                  <a:lnTo>
                    <a:pt x="5491" y="6954"/>
                  </a:lnTo>
                  <a:cubicBezTo>
                    <a:pt x="5406" y="7662"/>
                    <a:pt x="6111" y="10272"/>
                    <a:pt x="7092" y="10272"/>
                  </a:cubicBezTo>
                  <a:cubicBezTo>
                    <a:pt x="7110" y="10272"/>
                    <a:pt x="7128" y="10271"/>
                    <a:pt x="7146" y="10270"/>
                  </a:cubicBezTo>
                  <a:cubicBezTo>
                    <a:pt x="8045" y="10183"/>
                    <a:pt x="7498" y="9174"/>
                    <a:pt x="7325" y="8753"/>
                  </a:cubicBezTo>
                  <a:cubicBezTo>
                    <a:pt x="7180" y="8401"/>
                    <a:pt x="7030" y="8056"/>
                    <a:pt x="6858" y="7715"/>
                  </a:cubicBezTo>
                  <a:cubicBezTo>
                    <a:pt x="6771" y="7542"/>
                    <a:pt x="6339" y="7093"/>
                    <a:pt x="6448" y="6920"/>
                  </a:cubicBezTo>
                  <a:lnTo>
                    <a:pt x="6448" y="6920"/>
                  </a:lnTo>
                  <a:cubicBezTo>
                    <a:pt x="6869" y="7110"/>
                    <a:pt x="7238" y="7387"/>
                    <a:pt x="7670" y="7565"/>
                  </a:cubicBezTo>
                  <a:cubicBezTo>
                    <a:pt x="8156" y="7766"/>
                    <a:pt x="8670" y="7903"/>
                    <a:pt x="9195" y="7903"/>
                  </a:cubicBezTo>
                  <a:cubicBezTo>
                    <a:pt x="9244" y="7903"/>
                    <a:pt x="9293" y="7902"/>
                    <a:pt x="9343" y="7900"/>
                  </a:cubicBezTo>
                  <a:cubicBezTo>
                    <a:pt x="9913" y="7854"/>
                    <a:pt x="9936" y="7364"/>
                    <a:pt x="9596" y="7070"/>
                  </a:cubicBezTo>
                  <a:cubicBezTo>
                    <a:pt x="9573" y="7052"/>
                    <a:pt x="9556" y="7035"/>
                    <a:pt x="9533" y="7018"/>
                  </a:cubicBezTo>
                  <a:cubicBezTo>
                    <a:pt x="9152" y="6752"/>
                    <a:pt x="8697" y="6579"/>
                    <a:pt x="8236" y="6447"/>
                  </a:cubicBezTo>
                  <a:cubicBezTo>
                    <a:pt x="7780" y="6320"/>
                    <a:pt x="7261" y="6285"/>
                    <a:pt x="6829" y="6101"/>
                  </a:cubicBezTo>
                  <a:cubicBezTo>
                    <a:pt x="7774" y="6037"/>
                    <a:pt x="8697" y="5807"/>
                    <a:pt x="9585" y="5490"/>
                  </a:cubicBezTo>
                  <a:cubicBezTo>
                    <a:pt x="9971" y="5351"/>
                    <a:pt x="10917" y="4815"/>
                    <a:pt x="10294" y="4412"/>
                  </a:cubicBezTo>
                  <a:cubicBezTo>
                    <a:pt x="10144" y="4313"/>
                    <a:pt x="9948" y="4302"/>
                    <a:pt x="9769" y="4302"/>
                  </a:cubicBezTo>
                  <a:cubicBezTo>
                    <a:pt x="8547" y="4308"/>
                    <a:pt x="7376" y="4757"/>
                    <a:pt x="6252" y="5207"/>
                  </a:cubicBezTo>
                  <a:cubicBezTo>
                    <a:pt x="6938" y="4648"/>
                    <a:pt x="7596" y="4071"/>
                    <a:pt x="8241" y="3477"/>
                  </a:cubicBezTo>
                  <a:cubicBezTo>
                    <a:pt x="8535" y="3206"/>
                    <a:pt x="9366" y="2440"/>
                    <a:pt x="8766" y="2094"/>
                  </a:cubicBezTo>
                  <a:cubicBezTo>
                    <a:pt x="8683" y="2046"/>
                    <a:pt x="8594" y="2025"/>
                    <a:pt x="8500" y="2025"/>
                  </a:cubicBezTo>
                  <a:cubicBezTo>
                    <a:pt x="8019" y="2025"/>
                    <a:pt x="7433" y="2577"/>
                    <a:pt x="7163" y="2837"/>
                  </a:cubicBezTo>
                  <a:cubicBezTo>
                    <a:pt x="6834" y="3149"/>
                    <a:pt x="6540" y="3477"/>
                    <a:pt x="6246" y="3812"/>
                  </a:cubicBezTo>
                  <a:cubicBezTo>
                    <a:pt x="6021" y="4048"/>
                    <a:pt x="5699" y="4313"/>
                    <a:pt x="5635" y="4642"/>
                  </a:cubicBezTo>
                  <a:cubicBezTo>
                    <a:pt x="5779" y="3852"/>
                    <a:pt x="5906" y="3068"/>
                    <a:pt x="6027" y="2284"/>
                  </a:cubicBezTo>
                  <a:cubicBezTo>
                    <a:pt x="6137" y="1598"/>
                    <a:pt x="6160" y="1004"/>
                    <a:pt x="5779" y="381"/>
                  </a:cubicBezTo>
                  <a:cubicBezTo>
                    <a:pt x="5647" y="180"/>
                    <a:pt x="5415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1" name="Google Shape;141;p4"/>
          <p:cNvGrpSpPr/>
          <p:nvPr/>
        </p:nvGrpSpPr>
        <p:grpSpPr>
          <a:xfrm>
            <a:off x="-108549" y="6186018"/>
            <a:ext cx="1059527" cy="671977"/>
            <a:chOff x="-183837" y="4639513"/>
            <a:chExt cx="794645" cy="503983"/>
          </a:xfrm>
        </p:grpSpPr>
        <p:sp>
          <p:nvSpPr>
            <p:cNvPr id="142" name="Google Shape;142;p4"/>
            <p:cNvSpPr/>
            <p:nvPr/>
          </p:nvSpPr>
          <p:spPr>
            <a:xfrm>
              <a:off x="20622" y="4928477"/>
              <a:ext cx="340319" cy="213200"/>
            </a:xfrm>
            <a:custGeom>
              <a:avLst/>
              <a:gdLst/>
              <a:ahLst/>
              <a:cxnLst/>
              <a:rect l="l" t="t" r="r" b="b"/>
              <a:pathLst>
                <a:path w="2803" h="1756" extrusionOk="0">
                  <a:moveTo>
                    <a:pt x="1956" y="1"/>
                  </a:moveTo>
                  <a:cubicBezTo>
                    <a:pt x="1940" y="1"/>
                    <a:pt x="1924" y="1"/>
                    <a:pt x="1909" y="2"/>
                  </a:cubicBezTo>
                  <a:cubicBezTo>
                    <a:pt x="1499" y="20"/>
                    <a:pt x="1107" y="221"/>
                    <a:pt x="773" y="458"/>
                  </a:cubicBezTo>
                  <a:cubicBezTo>
                    <a:pt x="663" y="544"/>
                    <a:pt x="548" y="636"/>
                    <a:pt x="438" y="740"/>
                  </a:cubicBezTo>
                  <a:cubicBezTo>
                    <a:pt x="334" y="896"/>
                    <a:pt x="248" y="1069"/>
                    <a:pt x="173" y="1236"/>
                  </a:cubicBezTo>
                  <a:cubicBezTo>
                    <a:pt x="104" y="1363"/>
                    <a:pt x="46" y="1501"/>
                    <a:pt x="0" y="1640"/>
                  </a:cubicBezTo>
                  <a:cubicBezTo>
                    <a:pt x="865" y="1680"/>
                    <a:pt x="1718" y="1732"/>
                    <a:pt x="2583" y="1755"/>
                  </a:cubicBezTo>
                  <a:lnTo>
                    <a:pt x="2797" y="1755"/>
                  </a:lnTo>
                  <a:cubicBezTo>
                    <a:pt x="2802" y="1513"/>
                    <a:pt x="2797" y="1271"/>
                    <a:pt x="2773" y="1029"/>
                  </a:cubicBezTo>
                  <a:cubicBezTo>
                    <a:pt x="2750" y="948"/>
                    <a:pt x="2727" y="861"/>
                    <a:pt x="2710" y="781"/>
                  </a:cubicBezTo>
                  <a:cubicBezTo>
                    <a:pt x="2606" y="469"/>
                    <a:pt x="2451" y="198"/>
                    <a:pt x="2180" y="31"/>
                  </a:cubicBezTo>
                  <a:cubicBezTo>
                    <a:pt x="2108" y="12"/>
                    <a:pt x="2032" y="1"/>
                    <a:pt x="19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-183837" y="4639513"/>
              <a:ext cx="794645" cy="503983"/>
            </a:xfrm>
            <a:custGeom>
              <a:avLst/>
              <a:gdLst/>
              <a:ahLst/>
              <a:cxnLst/>
              <a:rect l="l" t="t" r="r" b="b"/>
              <a:pathLst>
                <a:path w="6545" h="4151" extrusionOk="0">
                  <a:moveTo>
                    <a:pt x="3800" y="1"/>
                  </a:moveTo>
                  <a:cubicBezTo>
                    <a:pt x="3604" y="1"/>
                    <a:pt x="3420" y="53"/>
                    <a:pt x="3229" y="122"/>
                  </a:cubicBezTo>
                  <a:cubicBezTo>
                    <a:pt x="2272" y="456"/>
                    <a:pt x="1534" y="1154"/>
                    <a:pt x="981" y="1984"/>
                  </a:cubicBezTo>
                  <a:cubicBezTo>
                    <a:pt x="571" y="2596"/>
                    <a:pt x="254" y="3276"/>
                    <a:pt x="0" y="3968"/>
                  </a:cubicBezTo>
                  <a:cubicBezTo>
                    <a:pt x="122" y="3968"/>
                    <a:pt x="248" y="3968"/>
                    <a:pt x="369" y="3974"/>
                  </a:cubicBezTo>
                  <a:cubicBezTo>
                    <a:pt x="617" y="3985"/>
                    <a:pt x="865" y="3991"/>
                    <a:pt x="1113" y="3997"/>
                  </a:cubicBezTo>
                  <a:cubicBezTo>
                    <a:pt x="1344" y="3460"/>
                    <a:pt x="1615" y="2941"/>
                    <a:pt x="1978" y="2498"/>
                  </a:cubicBezTo>
                  <a:cubicBezTo>
                    <a:pt x="2332" y="2062"/>
                    <a:pt x="2819" y="1704"/>
                    <a:pt x="3397" y="1704"/>
                  </a:cubicBezTo>
                  <a:cubicBezTo>
                    <a:pt x="3431" y="1704"/>
                    <a:pt x="3465" y="1705"/>
                    <a:pt x="3500" y="1708"/>
                  </a:cubicBezTo>
                  <a:cubicBezTo>
                    <a:pt x="4757" y="1800"/>
                    <a:pt x="4780" y="3057"/>
                    <a:pt x="4775" y="4147"/>
                  </a:cubicBezTo>
                  <a:cubicBezTo>
                    <a:pt x="4890" y="4149"/>
                    <a:pt x="5006" y="4150"/>
                    <a:pt x="5121" y="4150"/>
                  </a:cubicBezTo>
                  <a:cubicBezTo>
                    <a:pt x="5559" y="4150"/>
                    <a:pt x="5997" y="4134"/>
                    <a:pt x="6435" y="4106"/>
                  </a:cubicBezTo>
                  <a:cubicBezTo>
                    <a:pt x="6545" y="3639"/>
                    <a:pt x="6527" y="3138"/>
                    <a:pt x="6424" y="2676"/>
                  </a:cubicBezTo>
                  <a:cubicBezTo>
                    <a:pt x="6158" y="1506"/>
                    <a:pt x="5582" y="445"/>
                    <a:pt x="4371" y="99"/>
                  </a:cubicBezTo>
                  <a:cubicBezTo>
                    <a:pt x="4181" y="47"/>
                    <a:pt x="3996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4" name="Google Shape;144;p4"/>
          <p:cNvGrpSpPr/>
          <p:nvPr/>
        </p:nvGrpSpPr>
        <p:grpSpPr>
          <a:xfrm>
            <a:off x="10549622" y="5349567"/>
            <a:ext cx="1792439" cy="1683663"/>
            <a:chOff x="834675" y="-1030956"/>
            <a:chExt cx="1344329" cy="1262747"/>
          </a:xfrm>
        </p:grpSpPr>
        <p:sp>
          <p:nvSpPr>
            <p:cNvPr id="145" name="Google Shape;145;p4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7" name="Google Shape;147;p4"/>
          <p:cNvGrpSpPr/>
          <p:nvPr/>
        </p:nvGrpSpPr>
        <p:grpSpPr>
          <a:xfrm>
            <a:off x="10383115" y="-754067"/>
            <a:ext cx="2463669" cy="2398184"/>
            <a:chOff x="7815111" y="-79375"/>
            <a:chExt cx="1847752" cy="1798638"/>
          </a:xfrm>
        </p:grpSpPr>
        <p:sp>
          <p:nvSpPr>
            <p:cNvPr id="148" name="Google Shape;148;p4"/>
            <p:cNvSpPr/>
            <p:nvPr/>
          </p:nvSpPr>
          <p:spPr>
            <a:xfrm rot="-1833849">
              <a:off x="8038557" y="189152"/>
              <a:ext cx="1400860" cy="1261585"/>
            </a:xfrm>
            <a:custGeom>
              <a:avLst/>
              <a:gdLst/>
              <a:ahLst/>
              <a:cxnLst/>
              <a:rect l="l" t="t" r="r" b="b"/>
              <a:pathLst>
                <a:path w="10800" h="9726" extrusionOk="0">
                  <a:moveTo>
                    <a:pt x="7780" y="1"/>
                  </a:moveTo>
                  <a:cubicBezTo>
                    <a:pt x="7628" y="1"/>
                    <a:pt x="7469" y="25"/>
                    <a:pt x="7288" y="76"/>
                  </a:cubicBezTo>
                  <a:cubicBezTo>
                    <a:pt x="6395" y="319"/>
                    <a:pt x="5541" y="728"/>
                    <a:pt x="4648" y="976"/>
                  </a:cubicBezTo>
                  <a:cubicBezTo>
                    <a:pt x="4244" y="1091"/>
                    <a:pt x="3829" y="1178"/>
                    <a:pt x="3414" y="1270"/>
                  </a:cubicBezTo>
                  <a:cubicBezTo>
                    <a:pt x="3097" y="1345"/>
                    <a:pt x="2791" y="1431"/>
                    <a:pt x="2474" y="1437"/>
                  </a:cubicBezTo>
                  <a:cubicBezTo>
                    <a:pt x="2444" y="1438"/>
                    <a:pt x="2415" y="1439"/>
                    <a:pt x="2385" y="1439"/>
                  </a:cubicBezTo>
                  <a:cubicBezTo>
                    <a:pt x="2284" y="1439"/>
                    <a:pt x="2185" y="1431"/>
                    <a:pt x="2082" y="1408"/>
                  </a:cubicBezTo>
                  <a:cubicBezTo>
                    <a:pt x="1978" y="1388"/>
                    <a:pt x="1852" y="1376"/>
                    <a:pt x="1714" y="1376"/>
                  </a:cubicBezTo>
                  <a:cubicBezTo>
                    <a:pt x="1084" y="1376"/>
                    <a:pt x="206" y="1611"/>
                    <a:pt x="93" y="2244"/>
                  </a:cubicBezTo>
                  <a:cubicBezTo>
                    <a:pt x="0" y="2752"/>
                    <a:pt x="98" y="3374"/>
                    <a:pt x="98" y="3893"/>
                  </a:cubicBezTo>
                  <a:cubicBezTo>
                    <a:pt x="98" y="4493"/>
                    <a:pt x="254" y="4989"/>
                    <a:pt x="329" y="5583"/>
                  </a:cubicBezTo>
                  <a:cubicBezTo>
                    <a:pt x="352" y="5779"/>
                    <a:pt x="329" y="5952"/>
                    <a:pt x="381" y="6142"/>
                  </a:cubicBezTo>
                  <a:cubicBezTo>
                    <a:pt x="421" y="6327"/>
                    <a:pt x="438" y="6459"/>
                    <a:pt x="438" y="6649"/>
                  </a:cubicBezTo>
                  <a:cubicBezTo>
                    <a:pt x="433" y="6990"/>
                    <a:pt x="548" y="7289"/>
                    <a:pt x="548" y="7624"/>
                  </a:cubicBezTo>
                  <a:cubicBezTo>
                    <a:pt x="548" y="8074"/>
                    <a:pt x="917" y="8783"/>
                    <a:pt x="1217" y="9123"/>
                  </a:cubicBezTo>
                  <a:cubicBezTo>
                    <a:pt x="1404" y="9332"/>
                    <a:pt x="1595" y="9389"/>
                    <a:pt x="1862" y="9389"/>
                  </a:cubicBezTo>
                  <a:cubicBezTo>
                    <a:pt x="1876" y="9389"/>
                    <a:pt x="1889" y="9389"/>
                    <a:pt x="1903" y="9388"/>
                  </a:cubicBezTo>
                  <a:cubicBezTo>
                    <a:pt x="2037" y="9385"/>
                    <a:pt x="2171" y="9384"/>
                    <a:pt x="2305" y="9384"/>
                  </a:cubicBezTo>
                  <a:cubicBezTo>
                    <a:pt x="2605" y="9384"/>
                    <a:pt x="2906" y="9389"/>
                    <a:pt x="3209" y="9389"/>
                  </a:cubicBezTo>
                  <a:cubicBezTo>
                    <a:pt x="3287" y="9389"/>
                    <a:pt x="3364" y="9389"/>
                    <a:pt x="3442" y="9388"/>
                  </a:cubicBezTo>
                  <a:cubicBezTo>
                    <a:pt x="3460" y="9388"/>
                    <a:pt x="3477" y="9388"/>
                    <a:pt x="3495" y="9388"/>
                  </a:cubicBezTo>
                  <a:cubicBezTo>
                    <a:pt x="4398" y="9388"/>
                    <a:pt x="5264" y="9677"/>
                    <a:pt x="6152" y="9723"/>
                  </a:cubicBezTo>
                  <a:cubicBezTo>
                    <a:pt x="6186" y="9724"/>
                    <a:pt x="6220" y="9725"/>
                    <a:pt x="6254" y="9725"/>
                  </a:cubicBezTo>
                  <a:cubicBezTo>
                    <a:pt x="6563" y="9725"/>
                    <a:pt x="6877" y="9659"/>
                    <a:pt x="7173" y="9607"/>
                  </a:cubicBezTo>
                  <a:cubicBezTo>
                    <a:pt x="7358" y="9579"/>
                    <a:pt x="7415" y="9521"/>
                    <a:pt x="7582" y="9400"/>
                  </a:cubicBezTo>
                  <a:cubicBezTo>
                    <a:pt x="8245" y="8927"/>
                    <a:pt x="8937" y="8587"/>
                    <a:pt x="9347" y="7866"/>
                  </a:cubicBezTo>
                  <a:cubicBezTo>
                    <a:pt x="9843" y="6995"/>
                    <a:pt x="10350" y="6229"/>
                    <a:pt x="10575" y="5225"/>
                  </a:cubicBezTo>
                  <a:cubicBezTo>
                    <a:pt x="10765" y="4343"/>
                    <a:pt x="10800" y="3092"/>
                    <a:pt x="10327" y="2273"/>
                  </a:cubicBezTo>
                  <a:cubicBezTo>
                    <a:pt x="10223" y="2100"/>
                    <a:pt x="10073" y="1985"/>
                    <a:pt x="9958" y="1823"/>
                  </a:cubicBezTo>
                  <a:cubicBezTo>
                    <a:pt x="9658" y="1431"/>
                    <a:pt x="9820" y="861"/>
                    <a:pt x="9404" y="538"/>
                  </a:cubicBezTo>
                  <a:cubicBezTo>
                    <a:pt x="9133" y="324"/>
                    <a:pt x="8776" y="255"/>
                    <a:pt x="8459" y="140"/>
                  </a:cubicBezTo>
                  <a:cubicBezTo>
                    <a:pt x="8210" y="51"/>
                    <a:pt x="8001" y="1"/>
                    <a:pt x="7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4"/>
            <p:cNvSpPr/>
            <p:nvPr/>
          </p:nvSpPr>
          <p:spPr>
            <a:xfrm rot="-1833849">
              <a:off x="8713078" y="750103"/>
              <a:ext cx="162396" cy="229981"/>
            </a:xfrm>
            <a:custGeom>
              <a:avLst/>
              <a:gdLst/>
              <a:ahLst/>
              <a:cxnLst/>
              <a:rect l="l" t="t" r="r" b="b"/>
              <a:pathLst>
                <a:path w="1252" h="1773" extrusionOk="0">
                  <a:moveTo>
                    <a:pt x="981" y="0"/>
                  </a:moveTo>
                  <a:cubicBezTo>
                    <a:pt x="646" y="525"/>
                    <a:pt x="329" y="1067"/>
                    <a:pt x="1" y="1603"/>
                  </a:cubicBezTo>
                  <a:cubicBezTo>
                    <a:pt x="24" y="1643"/>
                    <a:pt x="70" y="1672"/>
                    <a:pt x="122" y="1689"/>
                  </a:cubicBezTo>
                  <a:cubicBezTo>
                    <a:pt x="147" y="1740"/>
                    <a:pt x="207" y="1772"/>
                    <a:pt x="268" y="1772"/>
                  </a:cubicBezTo>
                  <a:cubicBezTo>
                    <a:pt x="277" y="1772"/>
                    <a:pt x="286" y="1772"/>
                    <a:pt x="295" y="1770"/>
                  </a:cubicBezTo>
                  <a:cubicBezTo>
                    <a:pt x="658" y="1384"/>
                    <a:pt x="958" y="928"/>
                    <a:pt x="1252" y="496"/>
                  </a:cubicBezTo>
                  <a:cubicBezTo>
                    <a:pt x="1246" y="484"/>
                    <a:pt x="1246" y="461"/>
                    <a:pt x="1240" y="450"/>
                  </a:cubicBezTo>
                  <a:cubicBezTo>
                    <a:pt x="1217" y="323"/>
                    <a:pt x="1183" y="208"/>
                    <a:pt x="1108" y="110"/>
                  </a:cubicBezTo>
                  <a:lnTo>
                    <a:pt x="1108" y="104"/>
                  </a:lnTo>
                  <a:cubicBezTo>
                    <a:pt x="1073" y="58"/>
                    <a:pt x="1033" y="23"/>
                    <a:pt x="9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4"/>
            <p:cNvSpPr/>
            <p:nvPr/>
          </p:nvSpPr>
          <p:spPr>
            <a:xfrm rot="-1833849">
              <a:off x="8863196" y="482212"/>
              <a:ext cx="166158" cy="122708"/>
            </a:xfrm>
            <a:custGeom>
              <a:avLst/>
              <a:gdLst/>
              <a:ahLst/>
              <a:cxnLst/>
              <a:rect l="l" t="t" r="r" b="b"/>
              <a:pathLst>
                <a:path w="1281" h="946" extrusionOk="0">
                  <a:moveTo>
                    <a:pt x="1091" y="1"/>
                  </a:moveTo>
                  <a:cubicBezTo>
                    <a:pt x="876" y="1"/>
                    <a:pt x="661" y="43"/>
                    <a:pt x="456" y="110"/>
                  </a:cubicBezTo>
                  <a:cubicBezTo>
                    <a:pt x="369" y="249"/>
                    <a:pt x="277" y="376"/>
                    <a:pt x="190" y="514"/>
                  </a:cubicBezTo>
                  <a:cubicBezTo>
                    <a:pt x="139" y="589"/>
                    <a:pt x="98" y="681"/>
                    <a:pt x="52" y="756"/>
                  </a:cubicBezTo>
                  <a:cubicBezTo>
                    <a:pt x="29" y="808"/>
                    <a:pt x="12" y="843"/>
                    <a:pt x="0" y="889"/>
                  </a:cubicBezTo>
                  <a:cubicBezTo>
                    <a:pt x="145" y="929"/>
                    <a:pt x="295" y="946"/>
                    <a:pt x="445" y="946"/>
                  </a:cubicBezTo>
                  <a:cubicBezTo>
                    <a:pt x="533" y="946"/>
                    <a:pt x="622" y="940"/>
                    <a:pt x="709" y="929"/>
                  </a:cubicBezTo>
                  <a:cubicBezTo>
                    <a:pt x="732" y="912"/>
                    <a:pt x="750" y="889"/>
                    <a:pt x="767" y="866"/>
                  </a:cubicBezTo>
                  <a:cubicBezTo>
                    <a:pt x="980" y="606"/>
                    <a:pt x="1119" y="301"/>
                    <a:pt x="1280" y="12"/>
                  </a:cubicBezTo>
                  <a:cubicBezTo>
                    <a:pt x="1217" y="4"/>
                    <a:pt x="1154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4"/>
            <p:cNvSpPr/>
            <p:nvPr/>
          </p:nvSpPr>
          <p:spPr>
            <a:xfrm rot="-1833849">
              <a:off x="8821219" y="295695"/>
              <a:ext cx="99617" cy="113109"/>
            </a:xfrm>
            <a:custGeom>
              <a:avLst/>
              <a:gdLst/>
              <a:ahLst/>
              <a:cxnLst/>
              <a:rect l="l" t="t" r="r" b="b"/>
              <a:pathLst>
                <a:path w="768" h="872" extrusionOk="0">
                  <a:moveTo>
                    <a:pt x="381" y="1"/>
                  </a:moveTo>
                  <a:cubicBezTo>
                    <a:pt x="248" y="208"/>
                    <a:pt x="127" y="410"/>
                    <a:pt x="1" y="618"/>
                  </a:cubicBezTo>
                  <a:cubicBezTo>
                    <a:pt x="1" y="629"/>
                    <a:pt x="12" y="641"/>
                    <a:pt x="24" y="658"/>
                  </a:cubicBezTo>
                  <a:cubicBezTo>
                    <a:pt x="35" y="681"/>
                    <a:pt x="52" y="710"/>
                    <a:pt x="64" y="727"/>
                  </a:cubicBezTo>
                  <a:lnTo>
                    <a:pt x="70" y="739"/>
                  </a:lnTo>
                  <a:cubicBezTo>
                    <a:pt x="75" y="745"/>
                    <a:pt x="87" y="745"/>
                    <a:pt x="87" y="750"/>
                  </a:cubicBezTo>
                  <a:cubicBezTo>
                    <a:pt x="99" y="762"/>
                    <a:pt x="116" y="773"/>
                    <a:pt x="127" y="779"/>
                  </a:cubicBezTo>
                  <a:cubicBezTo>
                    <a:pt x="127" y="779"/>
                    <a:pt x="133" y="779"/>
                    <a:pt x="133" y="785"/>
                  </a:cubicBezTo>
                  <a:cubicBezTo>
                    <a:pt x="145" y="791"/>
                    <a:pt x="150" y="791"/>
                    <a:pt x="156" y="802"/>
                  </a:cubicBezTo>
                  <a:cubicBezTo>
                    <a:pt x="174" y="808"/>
                    <a:pt x="185" y="814"/>
                    <a:pt x="208" y="831"/>
                  </a:cubicBezTo>
                  <a:cubicBezTo>
                    <a:pt x="243" y="843"/>
                    <a:pt x="272" y="860"/>
                    <a:pt x="306" y="871"/>
                  </a:cubicBezTo>
                  <a:cubicBezTo>
                    <a:pt x="473" y="635"/>
                    <a:pt x="652" y="410"/>
                    <a:pt x="767" y="145"/>
                  </a:cubicBezTo>
                  <a:cubicBezTo>
                    <a:pt x="652" y="64"/>
                    <a:pt x="508" y="30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4"/>
            <p:cNvSpPr/>
            <p:nvPr/>
          </p:nvSpPr>
          <p:spPr>
            <a:xfrm rot="-1833849">
              <a:off x="8655062" y="1168093"/>
              <a:ext cx="169919" cy="213248"/>
            </a:xfrm>
            <a:custGeom>
              <a:avLst/>
              <a:gdLst/>
              <a:ahLst/>
              <a:cxnLst/>
              <a:rect l="l" t="t" r="r" b="b"/>
              <a:pathLst>
                <a:path w="1310" h="1644" extrusionOk="0">
                  <a:moveTo>
                    <a:pt x="952" y="1"/>
                  </a:moveTo>
                  <a:cubicBezTo>
                    <a:pt x="641" y="508"/>
                    <a:pt x="289" y="992"/>
                    <a:pt x="1" y="1511"/>
                  </a:cubicBezTo>
                  <a:cubicBezTo>
                    <a:pt x="81" y="1552"/>
                    <a:pt x="145" y="1598"/>
                    <a:pt x="231" y="1615"/>
                  </a:cubicBezTo>
                  <a:cubicBezTo>
                    <a:pt x="283" y="1632"/>
                    <a:pt x="324" y="1638"/>
                    <a:pt x="375" y="1644"/>
                  </a:cubicBezTo>
                  <a:cubicBezTo>
                    <a:pt x="439" y="1621"/>
                    <a:pt x="497" y="1586"/>
                    <a:pt x="543" y="1557"/>
                  </a:cubicBezTo>
                  <a:cubicBezTo>
                    <a:pt x="733" y="1431"/>
                    <a:pt x="866" y="1211"/>
                    <a:pt x="987" y="1015"/>
                  </a:cubicBezTo>
                  <a:cubicBezTo>
                    <a:pt x="1102" y="837"/>
                    <a:pt x="1206" y="652"/>
                    <a:pt x="1292" y="462"/>
                  </a:cubicBezTo>
                  <a:cubicBezTo>
                    <a:pt x="1304" y="427"/>
                    <a:pt x="1310" y="393"/>
                    <a:pt x="1310" y="352"/>
                  </a:cubicBezTo>
                  <a:cubicBezTo>
                    <a:pt x="1194" y="231"/>
                    <a:pt x="1073" y="11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 rot="-1833849">
              <a:off x="8357269" y="773656"/>
              <a:ext cx="190802" cy="176150"/>
            </a:xfrm>
            <a:custGeom>
              <a:avLst/>
              <a:gdLst/>
              <a:ahLst/>
              <a:cxnLst/>
              <a:rect l="l" t="t" r="r" b="b"/>
              <a:pathLst>
                <a:path w="1471" h="1358" extrusionOk="0">
                  <a:moveTo>
                    <a:pt x="1067" y="1"/>
                  </a:moveTo>
                  <a:cubicBezTo>
                    <a:pt x="831" y="249"/>
                    <a:pt x="623" y="514"/>
                    <a:pt x="399" y="768"/>
                  </a:cubicBezTo>
                  <a:cubicBezTo>
                    <a:pt x="260" y="918"/>
                    <a:pt x="133" y="1073"/>
                    <a:pt x="1" y="1235"/>
                  </a:cubicBezTo>
                  <a:cubicBezTo>
                    <a:pt x="145" y="1292"/>
                    <a:pt x="289" y="1344"/>
                    <a:pt x="445" y="1356"/>
                  </a:cubicBezTo>
                  <a:cubicBezTo>
                    <a:pt x="467" y="1357"/>
                    <a:pt x="489" y="1358"/>
                    <a:pt x="510" y="1358"/>
                  </a:cubicBezTo>
                  <a:cubicBezTo>
                    <a:pt x="586" y="1358"/>
                    <a:pt x="655" y="1348"/>
                    <a:pt x="727" y="1321"/>
                  </a:cubicBezTo>
                  <a:cubicBezTo>
                    <a:pt x="785" y="1298"/>
                    <a:pt x="848" y="1269"/>
                    <a:pt x="912" y="1258"/>
                  </a:cubicBezTo>
                  <a:cubicBezTo>
                    <a:pt x="1125" y="975"/>
                    <a:pt x="1298" y="681"/>
                    <a:pt x="1442" y="353"/>
                  </a:cubicBezTo>
                  <a:cubicBezTo>
                    <a:pt x="1471" y="289"/>
                    <a:pt x="1436" y="220"/>
                    <a:pt x="1384" y="191"/>
                  </a:cubicBezTo>
                  <a:cubicBezTo>
                    <a:pt x="1373" y="180"/>
                    <a:pt x="1356" y="174"/>
                    <a:pt x="1333" y="174"/>
                  </a:cubicBezTo>
                  <a:cubicBezTo>
                    <a:pt x="1327" y="145"/>
                    <a:pt x="1304" y="116"/>
                    <a:pt x="1275" y="93"/>
                  </a:cubicBezTo>
                  <a:cubicBezTo>
                    <a:pt x="1263" y="87"/>
                    <a:pt x="1246" y="82"/>
                    <a:pt x="1235" y="82"/>
                  </a:cubicBezTo>
                  <a:lnTo>
                    <a:pt x="1246" y="64"/>
                  </a:lnTo>
                  <a:cubicBezTo>
                    <a:pt x="1258" y="59"/>
                    <a:pt x="1258" y="53"/>
                    <a:pt x="1263" y="35"/>
                  </a:cubicBezTo>
                  <a:cubicBezTo>
                    <a:pt x="1229" y="24"/>
                    <a:pt x="1183" y="7"/>
                    <a:pt x="1142" y="7"/>
                  </a:cubicBezTo>
                  <a:cubicBezTo>
                    <a:pt x="1119" y="1"/>
                    <a:pt x="1090" y="1"/>
                    <a:pt x="10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 rot="-1833849">
              <a:off x="8550098" y="981327"/>
              <a:ext cx="107788" cy="142165"/>
            </a:xfrm>
            <a:custGeom>
              <a:avLst/>
              <a:gdLst/>
              <a:ahLst/>
              <a:cxnLst/>
              <a:rect l="l" t="t" r="r" b="b"/>
              <a:pathLst>
                <a:path w="831" h="1096" extrusionOk="0">
                  <a:moveTo>
                    <a:pt x="525" y="0"/>
                  </a:moveTo>
                  <a:cubicBezTo>
                    <a:pt x="375" y="167"/>
                    <a:pt x="242" y="340"/>
                    <a:pt x="116" y="525"/>
                  </a:cubicBezTo>
                  <a:cubicBezTo>
                    <a:pt x="75" y="582"/>
                    <a:pt x="35" y="640"/>
                    <a:pt x="0" y="698"/>
                  </a:cubicBezTo>
                  <a:cubicBezTo>
                    <a:pt x="0" y="709"/>
                    <a:pt x="6" y="721"/>
                    <a:pt x="6" y="727"/>
                  </a:cubicBezTo>
                  <a:cubicBezTo>
                    <a:pt x="23" y="773"/>
                    <a:pt x="35" y="813"/>
                    <a:pt x="58" y="859"/>
                  </a:cubicBezTo>
                  <a:cubicBezTo>
                    <a:pt x="64" y="865"/>
                    <a:pt x="64" y="882"/>
                    <a:pt x="75" y="888"/>
                  </a:cubicBezTo>
                  <a:lnTo>
                    <a:pt x="81" y="900"/>
                  </a:lnTo>
                  <a:cubicBezTo>
                    <a:pt x="87" y="917"/>
                    <a:pt x="104" y="928"/>
                    <a:pt x="110" y="951"/>
                  </a:cubicBezTo>
                  <a:cubicBezTo>
                    <a:pt x="133" y="986"/>
                    <a:pt x="150" y="1015"/>
                    <a:pt x="179" y="1044"/>
                  </a:cubicBezTo>
                  <a:cubicBezTo>
                    <a:pt x="196" y="1061"/>
                    <a:pt x="202" y="1073"/>
                    <a:pt x="219" y="1084"/>
                  </a:cubicBezTo>
                  <a:lnTo>
                    <a:pt x="225" y="1090"/>
                  </a:lnTo>
                  <a:lnTo>
                    <a:pt x="231" y="1096"/>
                  </a:lnTo>
                  <a:cubicBezTo>
                    <a:pt x="260" y="1090"/>
                    <a:pt x="289" y="1084"/>
                    <a:pt x="317" y="1061"/>
                  </a:cubicBezTo>
                  <a:cubicBezTo>
                    <a:pt x="554" y="888"/>
                    <a:pt x="733" y="634"/>
                    <a:pt x="831" y="363"/>
                  </a:cubicBezTo>
                  <a:cubicBezTo>
                    <a:pt x="813" y="335"/>
                    <a:pt x="790" y="306"/>
                    <a:pt x="779" y="283"/>
                  </a:cubicBezTo>
                  <a:cubicBezTo>
                    <a:pt x="698" y="167"/>
                    <a:pt x="629" y="87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 rot="-1833849">
              <a:off x="8568674" y="762970"/>
              <a:ext cx="83144" cy="89891"/>
            </a:xfrm>
            <a:custGeom>
              <a:avLst/>
              <a:gdLst/>
              <a:ahLst/>
              <a:cxnLst/>
              <a:rect l="l" t="t" r="r" b="b"/>
              <a:pathLst>
                <a:path w="641" h="693" extrusionOk="0">
                  <a:moveTo>
                    <a:pt x="401" y="1"/>
                  </a:moveTo>
                  <a:cubicBezTo>
                    <a:pt x="376" y="1"/>
                    <a:pt x="353" y="14"/>
                    <a:pt x="324" y="31"/>
                  </a:cubicBezTo>
                  <a:cubicBezTo>
                    <a:pt x="295" y="48"/>
                    <a:pt x="278" y="71"/>
                    <a:pt x="260" y="100"/>
                  </a:cubicBezTo>
                  <a:cubicBezTo>
                    <a:pt x="260" y="100"/>
                    <a:pt x="254" y="110"/>
                    <a:pt x="255" y="110"/>
                  </a:cubicBezTo>
                  <a:cubicBezTo>
                    <a:pt x="256" y="110"/>
                    <a:pt x="257" y="108"/>
                    <a:pt x="260" y="106"/>
                  </a:cubicBezTo>
                  <a:lnTo>
                    <a:pt x="260" y="106"/>
                  </a:lnTo>
                  <a:lnTo>
                    <a:pt x="249" y="123"/>
                  </a:lnTo>
                  <a:cubicBezTo>
                    <a:pt x="231" y="134"/>
                    <a:pt x="226" y="152"/>
                    <a:pt x="208" y="163"/>
                  </a:cubicBezTo>
                  <a:cubicBezTo>
                    <a:pt x="191" y="192"/>
                    <a:pt x="174" y="221"/>
                    <a:pt x="151" y="261"/>
                  </a:cubicBezTo>
                  <a:cubicBezTo>
                    <a:pt x="93" y="330"/>
                    <a:pt x="47" y="411"/>
                    <a:pt x="7" y="492"/>
                  </a:cubicBezTo>
                  <a:cubicBezTo>
                    <a:pt x="1" y="509"/>
                    <a:pt x="1" y="538"/>
                    <a:pt x="7" y="561"/>
                  </a:cubicBezTo>
                  <a:cubicBezTo>
                    <a:pt x="18" y="590"/>
                    <a:pt x="30" y="613"/>
                    <a:pt x="53" y="636"/>
                  </a:cubicBezTo>
                  <a:cubicBezTo>
                    <a:pt x="73" y="653"/>
                    <a:pt x="104" y="664"/>
                    <a:pt x="136" y="664"/>
                  </a:cubicBezTo>
                  <a:cubicBezTo>
                    <a:pt x="157" y="664"/>
                    <a:pt x="178" y="659"/>
                    <a:pt x="197" y="648"/>
                  </a:cubicBezTo>
                  <a:lnTo>
                    <a:pt x="197" y="653"/>
                  </a:lnTo>
                  <a:cubicBezTo>
                    <a:pt x="218" y="678"/>
                    <a:pt x="247" y="692"/>
                    <a:pt x="275" y="692"/>
                  </a:cubicBezTo>
                  <a:cubicBezTo>
                    <a:pt x="292" y="692"/>
                    <a:pt x="308" y="687"/>
                    <a:pt x="324" y="676"/>
                  </a:cubicBezTo>
                  <a:cubicBezTo>
                    <a:pt x="370" y="648"/>
                    <a:pt x="404" y="619"/>
                    <a:pt x="439" y="590"/>
                  </a:cubicBezTo>
                  <a:cubicBezTo>
                    <a:pt x="485" y="555"/>
                    <a:pt x="514" y="509"/>
                    <a:pt x="537" y="469"/>
                  </a:cubicBezTo>
                  <a:cubicBezTo>
                    <a:pt x="583" y="377"/>
                    <a:pt x="612" y="273"/>
                    <a:pt x="629" y="175"/>
                  </a:cubicBezTo>
                  <a:cubicBezTo>
                    <a:pt x="641" y="117"/>
                    <a:pt x="606" y="59"/>
                    <a:pt x="572" y="36"/>
                  </a:cubicBezTo>
                  <a:cubicBezTo>
                    <a:pt x="549" y="21"/>
                    <a:pt x="523" y="13"/>
                    <a:pt x="498" y="13"/>
                  </a:cubicBezTo>
                  <a:cubicBezTo>
                    <a:pt x="486" y="13"/>
                    <a:pt x="474" y="15"/>
                    <a:pt x="462" y="19"/>
                  </a:cubicBezTo>
                  <a:cubicBezTo>
                    <a:pt x="456" y="13"/>
                    <a:pt x="439" y="8"/>
                    <a:pt x="433" y="8"/>
                  </a:cubicBezTo>
                  <a:cubicBezTo>
                    <a:pt x="422" y="3"/>
                    <a:pt x="41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 rot="-1833849">
              <a:off x="8798485" y="1001234"/>
              <a:ext cx="188597" cy="189381"/>
            </a:xfrm>
            <a:custGeom>
              <a:avLst/>
              <a:gdLst/>
              <a:ahLst/>
              <a:cxnLst/>
              <a:rect l="l" t="t" r="r" b="b"/>
              <a:pathLst>
                <a:path w="1454" h="1460" extrusionOk="0">
                  <a:moveTo>
                    <a:pt x="1218" y="0"/>
                  </a:moveTo>
                  <a:cubicBezTo>
                    <a:pt x="1133" y="0"/>
                    <a:pt x="1047" y="27"/>
                    <a:pt x="975" y="76"/>
                  </a:cubicBezTo>
                  <a:cubicBezTo>
                    <a:pt x="745" y="208"/>
                    <a:pt x="572" y="456"/>
                    <a:pt x="399" y="658"/>
                  </a:cubicBezTo>
                  <a:cubicBezTo>
                    <a:pt x="312" y="756"/>
                    <a:pt x="214" y="866"/>
                    <a:pt x="122" y="969"/>
                  </a:cubicBezTo>
                  <a:cubicBezTo>
                    <a:pt x="70" y="1044"/>
                    <a:pt x="1" y="1131"/>
                    <a:pt x="1" y="1235"/>
                  </a:cubicBezTo>
                  <a:cubicBezTo>
                    <a:pt x="1" y="1263"/>
                    <a:pt x="7" y="1292"/>
                    <a:pt x="12" y="1315"/>
                  </a:cubicBezTo>
                  <a:cubicBezTo>
                    <a:pt x="1" y="1361"/>
                    <a:pt x="18" y="1419"/>
                    <a:pt x="59" y="1460"/>
                  </a:cubicBezTo>
                  <a:cubicBezTo>
                    <a:pt x="485" y="1044"/>
                    <a:pt x="924" y="652"/>
                    <a:pt x="1356" y="243"/>
                  </a:cubicBezTo>
                  <a:cubicBezTo>
                    <a:pt x="1391" y="197"/>
                    <a:pt x="1425" y="145"/>
                    <a:pt x="1454" y="93"/>
                  </a:cubicBezTo>
                  <a:cubicBezTo>
                    <a:pt x="1390" y="29"/>
                    <a:pt x="1305" y="0"/>
                    <a:pt x="12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 rot="-1833849">
              <a:off x="8954555" y="830761"/>
              <a:ext cx="172902" cy="227516"/>
            </a:xfrm>
            <a:custGeom>
              <a:avLst/>
              <a:gdLst/>
              <a:ahLst/>
              <a:cxnLst/>
              <a:rect l="l" t="t" r="r" b="b"/>
              <a:pathLst>
                <a:path w="1333" h="1754" extrusionOk="0">
                  <a:moveTo>
                    <a:pt x="952" y="1"/>
                  </a:moveTo>
                  <a:cubicBezTo>
                    <a:pt x="617" y="451"/>
                    <a:pt x="295" y="906"/>
                    <a:pt x="0" y="1373"/>
                  </a:cubicBezTo>
                  <a:cubicBezTo>
                    <a:pt x="75" y="1465"/>
                    <a:pt x="162" y="1558"/>
                    <a:pt x="266" y="1633"/>
                  </a:cubicBezTo>
                  <a:cubicBezTo>
                    <a:pt x="346" y="1690"/>
                    <a:pt x="433" y="1742"/>
                    <a:pt x="525" y="1754"/>
                  </a:cubicBezTo>
                  <a:lnTo>
                    <a:pt x="531" y="1754"/>
                  </a:lnTo>
                  <a:cubicBezTo>
                    <a:pt x="865" y="1391"/>
                    <a:pt x="1119" y="970"/>
                    <a:pt x="1332" y="526"/>
                  </a:cubicBezTo>
                  <a:cubicBezTo>
                    <a:pt x="1275" y="433"/>
                    <a:pt x="1223" y="335"/>
                    <a:pt x="1159" y="243"/>
                  </a:cubicBezTo>
                  <a:cubicBezTo>
                    <a:pt x="1096" y="145"/>
                    <a:pt x="1027" y="76"/>
                    <a:pt x="9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8" name="Google Shape;15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4"/>
          <p:cNvSpPr txBox="1">
            <a:spLocks noGrp="1"/>
          </p:cNvSpPr>
          <p:nvPr>
            <p:ph type="body" idx="1"/>
          </p:nvPr>
        </p:nvSpPr>
        <p:spPr>
          <a:xfrm>
            <a:off x="960000" y="1621000"/>
            <a:ext cx="10272000" cy="45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958842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5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5"/>
          <p:cNvSpPr/>
          <p:nvPr/>
        </p:nvSpPr>
        <p:spPr>
          <a:xfrm rot="-5400000" flipH="1">
            <a:off x="114318" y="-3262142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5"/>
          <p:cNvSpPr/>
          <p:nvPr/>
        </p:nvSpPr>
        <p:spPr>
          <a:xfrm>
            <a:off x="6788287" y="5104635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5"/>
          <p:cNvSpPr/>
          <p:nvPr/>
        </p:nvSpPr>
        <p:spPr>
          <a:xfrm rot="-6259890" flipH="1">
            <a:off x="8881319" y="-869034"/>
            <a:ext cx="4805829" cy="302155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6" name="Google Shape;166;p5"/>
          <p:cNvSpPr txBox="1">
            <a:spLocks noGrp="1"/>
          </p:cNvSpPr>
          <p:nvPr>
            <p:ph type="subTitle" idx="1"/>
          </p:nvPr>
        </p:nvSpPr>
        <p:spPr>
          <a:xfrm>
            <a:off x="6740379" y="4825365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7" name="Google Shape;167;p5"/>
          <p:cNvSpPr txBox="1">
            <a:spLocks noGrp="1"/>
          </p:cNvSpPr>
          <p:nvPr>
            <p:ph type="subTitle" idx="2"/>
          </p:nvPr>
        </p:nvSpPr>
        <p:spPr>
          <a:xfrm>
            <a:off x="2111067" y="4825365"/>
            <a:ext cx="334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8" name="Google Shape;168;p5"/>
          <p:cNvSpPr txBox="1">
            <a:spLocks noGrp="1"/>
          </p:cNvSpPr>
          <p:nvPr>
            <p:ph type="subTitle" idx="3"/>
          </p:nvPr>
        </p:nvSpPr>
        <p:spPr>
          <a:xfrm>
            <a:off x="6740367" y="4400967"/>
            <a:ext cx="33408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9" name="Google Shape;169;p5"/>
          <p:cNvSpPr txBox="1">
            <a:spLocks noGrp="1"/>
          </p:cNvSpPr>
          <p:nvPr>
            <p:ph type="subTitle" idx="4"/>
          </p:nvPr>
        </p:nvSpPr>
        <p:spPr>
          <a:xfrm>
            <a:off x="2110767" y="4400967"/>
            <a:ext cx="3340800" cy="52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Urbanist Medium"/>
                <a:ea typeface="Urbanist Medium"/>
                <a:cs typeface="Urbanist Medium"/>
                <a:sym typeface="Urbanist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3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374421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171;p6"/>
          <p:cNvGrpSpPr/>
          <p:nvPr/>
        </p:nvGrpSpPr>
        <p:grpSpPr>
          <a:xfrm rot="5032154">
            <a:off x="11060180" y="4885750"/>
            <a:ext cx="2150427" cy="2369821"/>
            <a:chOff x="853022" y="-1869325"/>
            <a:chExt cx="1612789" cy="1777331"/>
          </a:xfrm>
        </p:grpSpPr>
        <p:sp>
          <p:nvSpPr>
            <p:cNvPr id="172" name="Google Shape;172;p6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6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6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6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6"/>
          <p:cNvSpPr/>
          <p:nvPr/>
        </p:nvSpPr>
        <p:spPr>
          <a:xfrm rot="-5594905" flipH="1">
            <a:off x="9405780" y="-2499675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6"/>
          <p:cNvSpPr/>
          <p:nvPr/>
        </p:nvSpPr>
        <p:spPr>
          <a:xfrm rot="7362527" flipH="1">
            <a:off x="10923054" y="716960"/>
            <a:ext cx="1120377" cy="803593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6"/>
          <p:cNvSpPr/>
          <p:nvPr/>
        </p:nvSpPr>
        <p:spPr>
          <a:xfrm>
            <a:off x="-356954" y="-412060"/>
            <a:ext cx="1613865" cy="2157011"/>
          </a:xfrm>
          <a:custGeom>
            <a:avLst/>
            <a:gdLst/>
            <a:ahLst/>
            <a:cxnLst/>
            <a:rect l="l" t="t" r="r" b="b"/>
            <a:pathLst>
              <a:path w="8909" h="11906" extrusionOk="0">
                <a:moveTo>
                  <a:pt x="6391" y="1"/>
                </a:moveTo>
                <a:cubicBezTo>
                  <a:pt x="6183" y="1"/>
                  <a:pt x="5970" y="25"/>
                  <a:pt x="5743" y="76"/>
                </a:cubicBezTo>
                <a:cubicBezTo>
                  <a:pt x="5201" y="226"/>
                  <a:pt x="4665" y="393"/>
                  <a:pt x="4129" y="572"/>
                </a:cubicBezTo>
                <a:cubicBezTo>
                  <a:pt x="3685" y="710"/>
                  <a:pt x="3235" y="832"/>
                  <a:pt x="2791" y="947"/>
                </a:cubicBezTo>
                <a:cubicBezTo>
                  <a:pt x="2013" y="1201"/>
                  <a:pt x="1384" y="1604"/>
                  <a:pt x="871" y="2250"/>
                </a:cubicBezTo>
                <a:cubicBezTo>
                  <a:pt x="341" y="2936"/>
                  <a:pt x="70" y="3593"/>
                  <a:pt x="12" y="4458"/>
                </a:cubicBezTo>
                <a:cubicBezTo>
                  <a:pt x="6" y="5104"/>
                  <a:pt x="6" y="5756"/>
                  <a:pt x="12" y="6401"/>
                </a:cubicBezTo>
                <a:cubicBezTo>
                  <a:pt x="12" y="7122"/>
                  <a:pt x="6" y="7837"/>
                  <a:pt x="1" y="8558"/>
                </a:cubicBezTo>
                <a:cubicBezTo>
                  <a:pt x="6" y="9474"/>
                  <a:pt x="29" y="10460"/>
                  <a:pt x="687" y="11181"/>
                </a:cubicBezTo>
                <a:cubicBezTo>
                  <a:pt x="1181" y="11735"/>
                  <a:pt x="1822" y="11905"/>
                  <a:pt x="2512" y="11905"/>
                </a:cubicBezTo>
                <a:cubicBezTo>
                  <a:pt x="2634" y="11905"/>
                  <a:pt x="2758" y="11900"/>
                  <a:pt x="2883" y="11890"/>
                </a:cubicBezTo>
                <a:cubicBezTo>
                  <a:pt x="4492" y="11758"/>
                  <a:pt x="6383" y="11181"/>
                  <a:pt x="7536" y="9988"/>
                </a:cubicBezTo>
                <a:cubicBezTo>
                  <a:pt x="7940" y="9561"/>
                  <a:pt x="7934" y="8898"/>
                  <a:pt x="8021" y="8356"/>
                </a:cubicBezTo>
                <a:cubicBezTo>
                  <a:pt x="8130" y="7716"/>
                  <a:pt x="8251" y="7087"/>
                  <a:pt x="8396" y="6453"/>
                </a:cubicBezTo>
                <a:cubicBezTo>
                  <a:pt x="8517" y="5900"/>
                  <a:pt x="8626" y="5323"/>
                  <a:pt x="8672" y="4752"/>
                </a:cubicBezTo>
                <a:cubicBezTo>
                  <a:pt x="8713" y="4153"/>
                  <a:pt x="8661" y="3570"/>
                  <a:pt x="8747" y="2971"/>
                </a:cubicBezTo>
                <a:cubicBezTo>
                  <a:pt x="8817" y="2498"/>
                  <a:pt x="8909" y="2042"/>
                  <a:pt x="8903" y="1558"/>
                </a:cubicBezTo>
                <a:lnTo>
                  <a:pt x="8903" y="1097"/>
                </a:lnTo>
                <a:cubicBezTo>
                  <a:pt x="8644" y="745"/>
                  <a:pt x="8102" y="532"/>
                  <a:pt x="7721" y="336"/>
                </a:cubicBezTo>
                <a:cubicBezTo>
                  <a:pt x="7266" y="118"/>
                  <a:pt x="6844" y="1"/>
                  <a:pt x="63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6" name="Google Shape;186;p6"/>
          <p:cNvGrpSpPr/>
          <p:nvPr/>
        </p:nvGrpSpPr>
        <p:grpSpPr>
          <a:xfrm rot="10800000" flipH="1">
            <a:off x="481964" y="1356963"/>
            <a:ext cx="532993" cy="486493"/>
            <a:chOff x="8853197" y="469150"/>
            <a:chExt cx="399745" cy="364870"/>
          </a:xfrm>
        </p:grpSpPr>
        <p:sp>
          <p:nvSpPr>
            <p:cNvPr id="187" name="Google Shape;187;p6"/>
            <p:cNvSpPr/>
            <p:nvPr/>
          </p:nvSpPr>
          <p:spPr>
            <a:xfrm>
              <a:off x="8853197" y="613093"/>
              <a:ext cx="78546" cy="92582"/>
            </a:xfrm>
            <a:custGeom>
              <a:avLst/>
              <a:gdLst/>
              <a:ahLst/>
              <a:cxnLst/>
              <a:rect l="l" t="t" r="r" b="b"/>
              <a:pathLst>
                <a:path w="705" h="831" extrusionOk="0">
                  <a:moveTo>
                    <a:pt x="392" y="0"/>
                  </a:moveTo>
                  <a:cubicBezTo>
                    <a:pt x="328" y="0"/>
                    <a:pt x="263" y="29"/>
                    <a:pt x="208" y="73"/>
                  </a:cubicBezTo>
                  <a:cubicBezTo>
                    <a:pt x="64" y="211"/>
                    <a:pt x="1" y="436"/>
                    <a:pt x="35" y="632"/>
                  </a:cubicBezTo>
                  <a:cubicBezTo>
                    <a:pt x="54" y="730"/>
                    <a:pt x="147" y="831"/>
                    <a:pt x="255" y="831"/>
                  </a:cubicBezTo>
                  <a:cubicBezTo>
                    <a:pt x="281" y="831"/>
                    <a:pt x="308" y="825"/>
                    <a:pt x="335" y="811"/>
                  </a:cubicBezTo>
                  <a:cubicBezTo>
                    <a:pt x="428" y="759"/>
                    <a:pt x="508" y="690"/>
                    <a:pt x="549" y="609"/>
                  </a:cubicBezTo>
                  <a:cubicBezTo>
                    <a:pt x="652" y="563"/>
                    <a:pt x="704" y="448"/>
                    <a:pt x="658" y="344"/>
                  </a:cubicBezTo>
                  <a:cubicBezTo>
                    <a:pt x="647" y="304"/>
                    <a:pt x="624" y="275"/>
                    <a:pt x="601" y="257"/>
                  </a:cubicBezTo>
                  <a:cubicBezTo>
                    <a:pt x="606" y="177"/>
                    <a:pt x="577" y="96"/>
                    <a:pt x="520" y="44"/>
                  </a:cubicBezTo>
                  <a:cubicBezTo>
                    <a:pt x="480" y="14"/>
                    <a:pt x="436" y="0"/>
                    <a:pt x="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6"/>
            <p:cNvSpPr/>
            <p:nvPr/>
          </p:nvSpPr>
          <p:spPr>
            <a:xfrm>
              <a:off x="9002934" y="596270"/>
              <a:ext cx="93921" cy="74756"/>
            </a:xfrm>
            <a:custGeom>
              <a:avLst/>
              <a:gdLst/>
              <a:ahLst/>
              <a:cxnLst/>
              <a:rect l="l" t="t" r="r" b="b"/>
              <a:pathLst>
                <a:path w="843" h="671" extrusionOk="0">
                  <a:moveTo>
                    <a:pt x="461" y="0"/>
                  </a:moveTo>
                  <a:cubicBezTo>
                    <a:pt x="431" y="0"/>
                    <a:pt x="398" y="10"/>
                    <a:pt x="369" y="22"/>
                  </a:cubicBezTo>
                  <a:cubicBezTo>
                    <a:pt x="355" y="19"/>
                    <a:pt x="341" y="18"/>
                    <a:pt x="327" y="18"/>
                  </a:cubicBezTo>
                  <a:cubicBezTo>
                    <a:pt x="284" y="18"/>
                    <a:pt x="241" y="32"/>
                    <a:pt x="202" y="63"/>
                  </a:cubicBezTo>
                  <a:cubicBezTo>
                    <a:pt x="64" y="178"/>
                    <a:pt x="0" y="357"/>
                    <a:pt x="70" y="530"/>
                  </a:cubicBezTo>
                  <a:cubicBezTo>
                    <a:pt x="106" y="602"/>
                    <a:pt x="189" y="670"/>
                    <a:pt x="273" y="670"/>
                  </a:cubicBezTo>
                  <a:cubicBezTo>
                    <a:pt x="282" y="670"/>
                    <a:pt x="291" y="670"/>
                    <a:pt x="300" y="668"/>
                  </a:cubicBezTo>
                  <a:cubicBezTo>
                    <a:pt x="381" y="651"/>
                    <a:pt x="450" y="616"/>
                    <a:pt x="513" y="564"/>
                  </a:cubicBezTo>
                  <a:cubicBezTo>
                    <a:pt x="525" y="564"/>
                    <a:pt x="531" y="564"/>
                    <a:pt x="548" y="558"/>
                  </a:cubicBezTo>
                  <a:cubicBezTo>
                    <a:pt x="558" y="560"/>
                    <a:pt x="569" y="560"/>
                    <a:pt x="580" y="560"/>
                  </a:cubicBezTo>
                  <a:cubicBezTo>
                    <a:pt x="620" y="560"/>
                    <a:pt x="666" y="551"/>
                    <a:pt x="698" y="524"/>
                  </a:cubicBezTo>
                  <a:cubicBezTo>
                    <a:pt x="802" y="455"/>
                    <a:pt x="842" y="334"/>
                    <a:pt x="802" y="212"/>
                  </a:cubicBezTo>
                  <a:cubicBezTo>
                    <a:pt x="761" y="109"/>
                    <a:pt x="675" y="39"/>
                    <a:pt x="571" y="34"/>
                  </a:cubicBezTo>
                  <a:cubicBezTo>
                    <a:pt x="548" y="16"/>
                    <a:pt x="519" y="11"/>
                    <a:pt x="496" y="5"/>
                  </a:cubicBezTo>
                  <a:cubicBezTo>
                    <a:pt x="485" y="2"/>
                    <a:pt x="473" y="0"/>
                    <a:pt x="4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6"/>
            <p:cNvSpPr/>
            <p:nvPr/>
          </p:nvSpPr>
          <p:spPr>
            <a:xfrm>
              <a:off x="8984328" y="778093"/>
              <a:ext cx="64953" cy="55928"/>
            </a:xfrm>
            <a:custGeom>
              <a:avLst/>
              <a:gdLst/>
              <a:ahLst/>
              <a:cxnLst/>
              <a:rect l="l" t="t" r="r" b="b"/>
              <a:pathLst>
                <a:path w="583" h="502" extrusionOk="0">
                  <a:moveTo>
                    <a:pt x="348" y="0"/>
                  </a:moveTo>
                  <a:cubicBezTo>
                    <a:pt x="325" y="0"/>
                    <a:pt x="303" y="4"/>
                    <a:pt x="283" y="10"/>
                  </a:cubicBezTo>
                  <a:lnTo>
                    <a:pt x="150" y="80"/>
                  </a:lnTo>
                  <a:cubicBezTo>
                    <a:pt x="104" y="108"/>
                    <a:pt x="58" y="137"/>
                    <a:pt x="29" y="195"/>
                  </a:cubicBezTo>
                  <a:cubicBezTo>
                    <a:pt x="6" y="247"/>
                    <a:pt x="0" y="310"/>
                    <a:pt x="23" y="356"/>
                  </a:cubicBezTo>
                  <a:cubicBezTo>
                    <a:pt x="46" y="408"/>
                    <a:pt x="81" y="460"/>
                    <a:pt x="138" y="483"/>
                  </a:cubicBezTo>
                  <a:cubicBezTo>
                    <a:pt x="166" y="494"/>
                    <a:pt x="202" y="502"/>
                    <a:pt x="238" y="502"/>
                  </a:cubicBezTo>
                  <a:cubicBezTo>
                    <a:pt x="261" y="502"/>
                    <a:pt x="285" y="498"/>
                    <a:pt x="306" y="489"/>
                  </a:cubicBezTo>
                  <a:lnTo>
                    <a:pt x="433" y="426"/>
                  </a:lnTo>
                  <a:cubicBezTo>
                    <a:pt x="484" y="397"/>
                    <a:pt x="525" y="368"/>
                    <a:pt x="554" y="310"/>
                  </a:cubicBezTo>
                  <a:cubicBezTo>
                    <a:pt x="577" y="258"/>
                    <a:pt x="582" y="195"/>
                    <a:pt x="565" y="143"/>
                  </a:cubicBezTo>
                  <a:cubicBezTo>
                    <a:pt x="542" y="91"/>
                    <a:pt x="502" y="45"/>
                    <a:pt x="450" y="22"/>
                  </a:cubicBezTo>
                  <a:cubicBezTo>
                    <a:pt x="418" y="8"/>
                    <a:pt x="383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6"/>
            <p:cNvSpPr/>
            <p:nvPr/>
          </p:nvSpPr>
          <p:spPr>
            <a:xfrm>
              <a:off x="9148771" y="686401"/>
              <a:ext cx="104171" cy="96592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451" y="0"/>
                  </a:moveTo>
                  <a:cubicBezTo>
                    <a:pt x="386" y="0"/>
                    <a:pt x="322" y="26"/>
                    <a:pt x="283" y="78"/>
                  </a:cubicBezTo>
                  <a:cubicBezTo>
                    <a:pt x="277" y="90"/>
                    <a:pt x="271" y="101"/>
                    <a:pt x="271" y="107"/>
                  </a:cubicBezTo>
                  <a:cubicBezTo>
                    <a:pt x="219" y="118"/>
                    <a:pt x="173" y="136"/>
                    <a:pt x="144" y="182"/>
                  </a:cubicBezTo>
                  <a:cubicBezTo>
                    <a:pt x="29" y="349"/>
                    <a:pt x="0" y="534"/>
                    <a:pt x="69" y="730"/>
                  </a:cubicBezTo>
                  <a:cubicBezTo>
                    <a:pt x="96" y="820"/>
                    <a:pt x="182" y="866"/>
                    <a:pt x="268" y="866"/>
                  </a:cubicBezTo>
                  <a:cubicBezTo>
                    <a:pt x="314" y="866"/>
                    <a:pt x="360" y="853"/>
                    <a:pt x="398" y="828"/>
                  </a:cubicBezTo>
                  <a:lnTo>
                    <a:pt x="421" y="810"/>
                  </a:lnTo>
                  <a:cubicBezTo>
                    <a:pt x="430" y="812"/>
                    <a:pt x="438" y="812"/>
                    <a:pt x="447" y="812"/>
                  </a:cubicBezTo>
                  <a:cubicBezTo>
                    <a:pt x="472" y="812"/>
                    <a:pt x="496" y="806"/>
                    <a:pt x="513" y="793"/>
                  </a:cubicBezTo>
                  <a:cubicBezTo>
                    <a:pt x="542" y="781"/>
                    <a:pt x="565" y="764"/>
                    <a:pt x="588" y="753"/>
                  </a:cubicBezTo>
                  <a:cubicBezTo>
                    <a:pt x="604" y="755"/>
                    <a:pt x="619" y="756"/>
                    <a:pt x="635" y="756"/>
                  </a:cubicBezTo>
                  <a:cubicBezTo>
                    <a:pt x="736" y="756"/>
                    <a:pt x="838" y="707"/>
                    <a:pt x="888" y="597"/>
                  </a:cubicBezTo>
                  <a:cubicBezTo>
                    <a:pt x="934" y="522"/>
                    <a:pt x="917" y="447"/>
                    <a:pt x="882" y="395"/>
                  </a:cubicBezTo>
                  <a:cubicBezTo>
                    <a:pt x="922" y="249"/>
                    <a:pt x="801" y="124"/>
                    <a:pt x="661" y="124"/>
                  </a:cubicBezTo>
                  <a:cubicBezTo>
                    <a:pt x="658" y="124"/>
                    <a:pt x="655" y="124"/>
                    <a:pt x="652" y="124"/>
                  </a:cubicBezTo>
                  <a:cubicBezTo>
                    <a:pt x="623" y="67"/>
                    <a:pt x="577" y="20"/>
                    <a:pt x="513" y="9"/>
                  </a:cubicBezTo>
                  <a:cubicBezTo>
                    <a:pt x="493" y="3"/>
                    <a:pt x="472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6"/>
            <p:cNvSpPr/>
            <p:nvPr/>
          </p:nvSpPr>
          <p:spPr>
            <a:xfrm>
              <a:off x="9128160" y="525079"/>
              <a:ext cx="73978" cy="69854"/>
            </a:xfrm>
            <a:custGeom>
              <a:avLst/>
              <a:gdLst/>
              <a:ahLst/>
              <a:cxnLst/>
              <a:rect l="l" t="t" r="r" b="b"/>
              <a:pathLst>
                <a:path w="664" h="627" extrusionOk="0">
                  <a:moveTo>
                    <a:pt x="393" y="1"/>
                  </a:moveTo>
                  <a:cubicBezTo>
                    <a:pt x="362" y="1"/>
                    <a:pt x="332" y="7"/>
                    <a:pt x="312" y="15"/>
                  </a:cubicBezTo>
                  <a:cubicBezTo>
                    <a:pt x="260" y="38"/>
                    <a:pt x="208" y="79"/>
                    <a:pt x="185" y="131"/>
                  </a:cubicBezTo>
                  <a:cubicBezTo>
                    <a:pt x="179" y="136"/>
                    <a:pt x="179" y="154"/>
                    <a:pt x="179" y="160"/>
                  </a:cubicBezTo>
                  <a:cubicBezTo>
                    <a:pt x="156" y="165"/>
                    <a:pt x="139" y="171"/>
                    <a:pt x="122" y="188"/>
                  </a:cubicBezTo>
                  <a:cubicBezTo>
                    <a:pt x="29" y="258"/>
                    <a:pt x="1" y="390"/>
                    <a:pt x="70" y="488"/>
                  </a:cubicBezTo>
                  <a:cubicBezTo>
                    <a:pt x="131" y="580"/>
                    <a:pt x="233" y="626"/>
                    <a:pt x="336" y="626"/>
                  </a:cubicBezTo>
                  <a:cubicBezTo>
                    <a:pt x="426" y="626"/>
                    <a:pt x="518" y="590"/>
                    <a:pt x="583" y="517"/>
                  </a:cubicBezTo>
                  <a:cubicBezTo>
                    <a:pt x="641" y="448"/>
                    <a:pt x="664" y="356"/>
                    <a:pt x="658" y="269"/>
                  </a:cubicBezTo>
                  <a:cubicBezTo>
                    <a:pt x="646" y="217"/>
                    <a:pt x="629" y="160"/>
                    <a:pt x="600" y="125"/>
                  </a:cubicBezTo>
                  <a:cubicBezTo>
                    <a:pt x="560" y="73"/>
                    <a:pt x="525" y="50"/>
                    <a:pt x="473" y="21"/>
                  </a:cubicBezTo>
                  <a:cubicBezTo>
                    <a:pt x="453" y="7"/>
                    <a:pt x="423" y="1"/>
                    <a:pt x="3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6"/>
            <p:cNvSpPr/>
            <p:nvPr/>
          </p:nvSpPr>
          <p:spPr>
            <a:xfrm>
              <a:off x="8904669" y="469150"/>
              <a:ext cx="80328" cy="84003"/>
            </a:xfrm>
            <a:custGeom>
              <a:avLst/>
              <a:gdLst/>
              <a:ahLst/>
              <a:cxnLst/>
              <a:rect l="l" t="t" r="r" b="b"/>
              <a:pathLst>
                <a:path w="721" h="754" extrusionOk="0">
                  <a:moveTo>
                    <a:pt x="352" y="1"/>
                  </a:moveTo>
                  <a:cubicBezTo>
                    <a:pt x="283" y="1"/>
                    <a:pt x="213" y="29"/>
                    <a:pt x="173" y="79"/>
                  </a:cubicBezTo>
                  <a:cubicBezTo>
                    <a:pt x="133" y="143"/>
                    <a:pt x="110" y="206"/>
                    <a:pt x="98" y="269"/>
                  </a:cubicBezTo>
                  <a:cubicBezTo>
                    <a:pt x="52" y="310"/>
                    <a:pt x="23" y="350"/>
                    <a:pt x="17" y="408"/>
                  </a:cubicBezTo>
                  <a:cubicBezTo>
                    <a:pt x="0" y="523"/>
                    <a:pt x="75" y="633"/>
                    <a:pt x="190" y="656"/>
                  </a:cubicBezTo>
                  <a:cubicBezTo>
                    <a:pt x="202" y="673"/>
                    <a:pt x="219" y="690"/>
                    <a:pt x="231" y="702"/>
                  </a:cubicBezTo>
                  <a:cubicBezTo>
                    <a:pt x="267" y="738"/>
                    <a:pt x="313" y="753"/>
                    <a:pt x="359" y="753"/>
                  </a:cubicBezTo>
                  <a:cubicBezTo>
                    <a:pt x="423" y="753"/>
                    <a:pt x="490" y="725"/>
                    <a:pt x="536" y="685"/>
                  </a:cubicBezTo>
                  <a:cubicBezTo>
                    <a:pt x="657" y="662"/>
                    <a:pt x="715" y="558"/>
                    <a:pt x="715" y="442"/>
                  </a:cubicBezTo>
                  <a:lnTo>
                    <a:pt x="715" y="264"/>
                  </a:lnTo>
                  <a:cubicBezTo>
                    <a:pt x="721" y="166"/>
                    <a:pt x="606" y="85"/>
                    <a:pt x="508" y="79"/>
                  </a:cubicBezTo>
                  <a:cubicBezTo>
                    <a:pt x="502" y="68"/>
                    <a:pt x="490" y="62"/>
                    <a:pt x="484" y="50"/>
                  </a:cubicBezTo>
                  <a:cubicBezTo>
                    <a:pt x="450" y="16"/>
                    <a:pt x="402" y="1"/>
                    <a:pt x="3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3" name="Google Shape;193;p6"/>
          <p:cNvGrpSpPr/>
          <p:nvPr/>
        </p:nvGrpSpPr>
        <p:grpSpPr>
          <a:xfrm flipH="1">
            <a:off x="-79302" y="5360292"/>
            <a:ext cx="1817355" cy="1707065"/>
            <a:chOff x="834675" y="-1030956"/>
            <a:chExt cx="1344329" cy="1262747"/>
          </a:xfrm>
        </p:grpSpPr>
        <p:sp>
          <p:nvSpPr>
            <p:cNvPr id="194" name="Google Shape;194;p6"/>
            <p:cNvSpPr/>
            <p:nvPr/>
          </p:nvSpPr>
          <p:spPr>
            <a:xfrm>
              <a:off x="834675" y="-1030956"/>
              <a:ext cx="1344329" cy="1262747"/>
            </a:xfrm>
            <a:custGeom>
              <a:avLst/>
              <a:gdLst/>
              <a:ahLst/>
              <a:cxnLst/>
              <a:rect l="l" t="t" r="r" b="b"/>
              <a:pathLst>
                <a:path w="18538" h="17413" extrusionOk="0">
                  <a:moveTo>
                    <a:pt x="6813" y="16318"/>
                  </a:moveTo>
                  <a:cubicBezTo>
                    <a:pt x="6810" y="16322"/>
                    <a:pt x="6807" y="16328"/>
                    <a:pt x="6804" y="16335"/>
                  </a:cubicBezTo>
                  <a:cubicBezTo>
                    <a:pt x="6810" y="16329"/>
                    <a:pt x="6810" y="16324"/>
                    <a:pt x="6815" y="16318"/>
                  </a:cubicBezTo>
                  <a:cubicBezTo>
                    <a:pt x="6815" y="16318"/>
                    <a:pt x="6814" y="16318"/>
                    <a:pt x="6813" y="16318"/>
                  </a:cubicBezTo>
                  <a:close/>
                  <a:moveTo>
                    <a:pt x="6689" y="16301"/>
                  </a:moveTo>
                  <a:lnTo>
                    <a:pt x="6689" y="16301"/>
                  </a:lnTo>
                  <a:cubicBezTo>
                    <a:pt x="6614" y="16525"/>
                    <a:pt x="6562" y="16756"/>
                    <a:pt x="6516" y="16992"/>
                  </a:cubicBezTo>
                  <a:cubicBezTo>
                    <a:pt x="6487" y="17096"/>
                    <a:pt x="6464" y="17194"/>
                    <a:pt x="6441" y="17287"/>
                  </a:cubicBezTo>
                  <a:cubicBezTo>
                    <a:pt x="6481" y="17160"/>
                    <a:pt x="6510" y="17027"/>
                    <a:pt x="6550" y="16894"/>
                  </a:cubicBezTo>
                  <a:cubicBezTo>
                    <a:pt x="6602" y="16733"/>
                    <a:pt x="6614" y="16537"/>
                    <a:pt x="6689" y="16301"/>
                  </a:cubicBezTo>
                  <a:close/>
                  <a:moveTo>
                    <a:pt x="18537" y="1"/>
                  </a:moveTo>
                  <a:cubicBezTo>
                    <a:pt x="16963" y="1448"/>
                    <a:pt x="16612" y="4256"/>
                    <a:pt x="14426" y="5063"/>
                  </a:cubicBezTo>
                  <a:cubicBezTo>
                    <a:pt x="13665" y="5346"/>
                    <a:pt x="12841" y="5305"/>
                    <a:pt x="12028" y="5340"/>
                  </a:cubicBezTo>
                  <a:cubicBezTo>
                    <a:pt x="11745" y="5351"/>
                    <a:pt x="11463" y="5374"/>
                    <a:pt x="11192" y="5426"/>
                  </a:cubicBezTo>
                  <a:cubicBezTo>
                    <a:pt x="9727" y="5697"/>
                    <a:pt x="9364" y="6660"/>
                    <a:pt x="8332" y="7450"/>
                  </a:cubicBezTo>
                  <a:cubicBezTo>
                    <a:pt x="7438" y="8136"/>
                    <a:pt x="6320" y="8107"/>
                    <a:pt x="5224" y="8332"/>
                  </a:cubicBezTo>
                  <a:cubicBezTo>
                    <a:pt x="3696" y="8638"/>
                    <a:pt x="2364" y="9526"/>
                    <a:pt x="1298" y="10679"/>
                  </a:cubicBezTo>
                  <a:cubicBezTo>
                    <a:pt x="819" y="11198"/>
                    <a:pt x="404" y="11769"/>
                    <a:pt x="41" y="12357"/>
                  </a:cubicBezTo>
                  <a:lnTo>
                    <a:pt x="0" y="12426"/>
                  </a:lnTo>
                  <a:cubicBezTo>
                    <a:pt x="12" y="12437"/>
                    <a:pt x="35" y="12455"/>
                    <a:pt x="58" y="12466"/>
                  </a:cubicBezTo>
                  <a:cubicBezTo>
                    <a:pt x="634" y="12870"/>
                    <a:pt x="957" y="13550"/>
                    <a:pt x="1447" y="14040"/>
                  </a:cubicBezTo>
                  <a:cubicBezTo>
                    <a:pt x="1615" y="14196"/>
                    <a:pt x="1753" y="14375"/>
                    <a:pt x="1961" y="14479"/>
                  </a:cubicBezTo>
                  <a:cubicBezTo>
                    <a:pt x="2243" y="14617"/>
                    <a:pt x="2572" y="14605"/>
                    <a:pt x="2860" y="14761"/>
                  </a:cubicBezTo>
                  <a:cubicBezTo>
                    <a:pt x="3269" y="14974"/>
                    <a:pt x="3581" y="15297"/>
                    <a:pt x="3956" y="15545"/>
                  </a:cubicBezTo>
                  <a:cubicBezTo>
                    <a:pt x="4838" y="16116"/>
                    <a:pt x="5737" y="16203"/>
                    <a:pt x="6689" y="16301"/>
                  </a:cubicBezTo>
                  <a:cubicBezTo>
                    <a:pt x="6728" y="16306"/>
                    <a:pt x="6774" y="16317"/>
                    <a:pt x="6813" y="16318"/>
                  </a:cubicBezTo>
                  <a:lnTo>
                    <a:pt x="6813" y="16318"/>
                  </a:lnTo>
                  <a:cubicBezTo>
                    <a:pt x="6816" y="16315"/>
                    <a:pt x="6818" y="16313"/>
                    <a:pt x="6820" y="16313"/>
                  </a:cubicBezTo>
                  <a:lnTo>
                    <a:pt x="6820" y="16313"/>
                  </a:lnTo>
                  <a:cubicBezTo>
                    <a:pt x="6824" y="16313"/>
                    <a:pt x="6824" y="16323"/>
                    <a:pt x="6815" y="16347"/>
                  </a:cubicBezTo>
                  <a:cubicBezTo>
                    <a:pt x="6827" y="16329"/>
                    <a:pt x="6827" y="16324"/>
                    <a:pt x="6833" y="16306"/>
                  </a:cubicBezTo>
                  <a:cubicBezTo>
                    <a:pt x="7115" y="16335"/>
                    <a:pt x="7404" y="16364"/>
                    <a:pt x="7692" y="16416"/>
                  </a:cubicBezTo>
                  <a:cubicBezTo>
                    <a:pt x="8107" y="16491"/>
                    <a:pt x="8453" y="16675"/>
                    <a:pt x="8845" y="16825"/>
                  </a:cubicBezTo>
                  <a:cubicBezTo>
                    <a:pt x="9081" y="16923"/>
                    <a:pt x="9318" y="16981"/>
                    <a:pt x="9572" y="17021"/>
                  </a:cubicBezTo>
                  <a:cubicBezTo>
                    <a:pt x="10584" y="17196"/>
                    <a:pt x="11616" y="17222"/>
                    <a:pt x="12644" y="17222"/>
                  </a:cubicBezTo>
                  <a:cubicBezTo>
                    <a:pt x="13074" y="17222"/>
                    <a:pt x="13503" y="17217"/>
                    <a:pt x="13931" y="17217"/>
                  </a:cubicBezTo>
                  <a:cubicBezTo>
                    <a:pt x="14340" y="17217"/>
                    <a:pt x="14663" y="17298"/>
                    <a:pt x="15049" y="17390"/>
                  </a:cubicBezTo>
                  <a:cubicBezTo>
                    <a:pt x="15113" y="17407"/>
                    <a:pt x="15508" y="17413"/>
                    <a:pt x="16010" y="17413"/>
                  </a:cubicBezTo>
                  <a:cubicBezTo>
                    <a:pt x="16831" y="17413"/>
                    <a:pt x="17940" y="17398"/>
                    <a:pt x="18363" y="17398"/>
                  </a:cubicBezTo>
                  <a:cubicBezTo>
                    <a:pt x="18474" y="17398"/>
                    <a:pt x="18537" y="17399"/>
                    <a:pt x="18537" y="17402"/>
                  </a:cubicBezTo>
                  <a:lnTo>
                    <a:pt x="18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6"/>
            <p:cNvSpPr/>
            <p:nvPr/>
          </p:nvSpPr>
          <p:spPr>
            <a:xfrm>
              <a:off x="1351431" y="-356548"/>
              <a:ext cx="646929" cy="446635"/>
            </a:xfrm>
            <a:custGeom>
              <a:avLst/>
              <a:gdLst/>
              <a:ahLst/>
              <a:cxnLst/>
              <a:rect l="l" t="t" r="r" b="b"/>
              <a:pathLst>
                <a:path w="8921" h="6159" extrusionOk="0">
                  <a:moveTo>
                    <a:pt x="3048" y="2575"/>
                  </a:moveTo>
                  <a:cubicBezTo>
                    <a:pt x="3198" y="2575"/>
                    <a:pt x="3351" y="2586"/>
                    <a:pt x="3495" y="2613"/>
                  </a:cubicBezTo>
                  <a:cubicBezTo>
                    <a:pt x="3610" y="2624"/>
                    <a:pt x="3726" y="2653"/>
                    <a:pt x="3829" y="2688"/>
                  </a:cubicBezTo>
                  <a:cubicBezTo>
                    <a:pt x="3939" y="2728"/>
                    <a:pt x="4037" y="2786"/>
                    <a:pt x="4095" y="2855"/>
                  </a:cubicBezTo>
                  <a:cubicBezTo>
                    <a:pt x="4158" y="2936"/>
                    <a:pt x="4152" y="3045"/>
                    <a:pt x="4100" y="3137"/>
                  </a:cubicBezTo>
                  <a:cubicBezTo>
                    <a:pt x="4043" y="3224"/>
                    <a:pt x="3945" y="3293"/>
                    <a:pt x="3841" y="3351"/>
                  </a:cubicBezTo>
                  <a:cubicBezTo>
                    <a:pt x="3628" y="3460"/>
                    <a:pt x="3374" y="3518"/>
                    <a:pt x="3137" y="3524"/>
                  </a:cubicBezTo>
                  <a:lnTo>
                    <a:pt x="3051" y="3524"/>
                  </a:lnTo>
                  <a:cubicBezTo>
                    <a:pt x="3022" y="3524"/>
                    <a:pt x="2999" y="3518"/>
                    <a:pt x="2970" y="3512"/>
                  </a:cubicBezTo>
                  <a:lnTo>
                    <a:pt x="2884" y="3489"/>
                  </a:lnTo>
                  <a:cubicBezTo>
                    <a:pt x="2855" y="3483"/>
                    <a:pt x="2826" y="3478"/>
                    <a:pt x="2803" y="3460"/>
                  </a:cubicBezTo>
                  <a:cubicBezTo>
                    <a:pt x="2699" y="3420"/>
                    <a:pt x="2595" y="3368"/>
                    <a:pt x="2497" y="3293"/>
                  </a:cubicBezTo>
                  <a:cubicBezTo>
                    <a:pt x="2338" y="3185"/>
                    <a:pt x="2197" y="3050"/>
                    <a:pt x="2076" y="2898"/>
                  </a:cubicBezTo>
                  <a:lnTo>
                    <a:pt x="2076" y="2898"/>
                  </a:lnTo>
                  <a:cubicBezTo>
                    <a:pt x="2120" y="2878"/>
                    <a:pt x="2161" y="2855"/>
                    <a:pt x="2198" y="2832"/>
                  </a:cubicBezTo>
                  <a:cubicBezTo>
                    <a:pt x="2301" y="2774"/>
                    <a:pt x="2399" y="2717"/>
                    <a:pt x="2503" y="2670"/>
                  </a:cubicBezTo>
                  <a:cubicBezTo>
                    <a:pt x="2601" y="2619"/>
                    <a:pt x="2705" y="2590"/>
                    <a:pt x="2815" y="2584"/>
                  </a:cubicBezTo>
                  <a:cubicBezTo>
                    <a:pt x="2890" y="2578"/>
                    <a:pt x="2969" y="2575"/>
                    <a:pt x="3048" y="2575"/>
                  </a:cubicBezTo>
                  <a:close/>
                  <a:moveTo>
                    <a:pt x="2443" y="4848"/>
                  </a:moveTo>
                  <a:lnTo>
                    <a:pt x="2443" y="4848"/>
                  </a:lnTo>
                  <a:cubicBezTo>
                    <a:pt x="2479" y="4857"/>
                    <a:pt x="2515" y="4863"/>
                    <a:pt x="2561" y="4873"/>
                  </a:cubicBezTo>
                  <a:cubicBezTo>
                    <a:pt x="2515" y="4867"/>
                    <a:pt x="2469" y="4861"/>
                    <a:pt x="2422" y="4861"/>
                  </a:cubicBezTo>
                  <a:cubicBezTo>
                    <a:pt x="2459" y="4861"/>
                    <a:pt x="2459" y="4854"/>
                    <a:pt x="2443" y="4848"/>
                  </a:cubicBezTo>
                  <a:close/>
                  <a:moveTo>
                    <a:pt x="2561" y="4873"/>
                  </a:moveTo>
                  <a:cubicBezTo>
                    <a:pt x="2630" y="4890"/>
                    <a:pt x="2705" y="4925"/>
                    <a:pt x="2763" y="4983"/>
                  </a:cubicBezTo>
                  <a:cubicBezTo>
                    <a:pt x="2699" y="4925"/>
                    <a:pt x="2624" y="4896"/>
                    <a:pt x="2561" y="4873"/>
                  </a:cubicBezTo>
                  <a:close/>
                  <a:moveTo>
                    <a:pt x="1356" y="5190"/>
                  </a:moveTo>
                  <a:lnTo>
                    <a:pt x="1356" y="5190"/>
                  </a:lnTo>
                  <a:cubicBezTo>
                    <a:pt x="1517" y="5271"/>
                    <a:pt x="1638" y="5334"/>
                    <a:pt x="1759" y="5392"/>
                  </a:cubicBezTo>
                  <a:cubicBezTo>
                    <a:pt x="1633" y="5357"/>
                    <a:pt x="1465" y="5277"/>
                    <a:pt x="1356" y="5190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lnTo>
                    <a:pt x="1759" y="5392"/>
                  </a:lnTo>
                  <a:cubicBezTo>
                    <a:pt x="1759" y="5392"/>
                    <a:pt x="1759" y="5392"/>
                    <a:pt x="1759" y="5392"/>
                  </a:cubicBezTo>
                  <a:close/>
                  <a:moveTo>
                    <a:pt x="1759" y="5392"/>
                  </a:moveTo>
                  <a:lnTo>
                    <a:pt x="1759" y="5392"/>
                  </a:lnTo>
                  <a:cubicBezTo>
                    <a:pt x="1834" y="5426"/>
                    <a:pt x="1898" y="5455"/>
                    <a:pt x="1955" y="5484"/>
                  </a:cubicBezTo>
                  <a:cubicBezTo>
                    <a:pt x="1892" y="5467"/>
                    <a:pt x="1823" y="5426"/>
                    <a:pt x="1759" y="5392"/>
                  </a:cubicBezTo>
                  <a:close/>
                  <a:moveTo>
                    <a:pt x="2382" y="4861"/>
                  </a:moveTo>
                  <a:cubicBezTo>
                    <a:pt x="2474" y="4861"/>
                    <a:pt x="2567" y="4885"/>
                    <a:pt x="2647" y="4925"/>
                  </a:cubicBezTo>
                  <a:cubicBezTo>
                    <a:pt x="2728" y="4971"/>
                    <a:pt x="2792" y="5034"/>
                    <a:pt x="2832" y="5115"/>
                  </a:cubicBezTo>
                  <a:cubicBezTo>
                    <a:pt x="2855" y="5150"/>
                    <a:pt x="2872" y="5184"/>
                    <a:pt x="2878" y="5219"/>
                  </a:cubicBezTo>
                  <a:cubicBezTo>
                    <a:pt x="2901" y="5282"/>
                    <a:pt x="2913" y="5352"/>
                    <a:pt x="2901" y="5409"/>
                  </a:cubicBezTo>
                  <a:cubicBezTo>
                    <a:pt x="2890" y="5438"/>
                    <a:pt x="2878" y="5461"/>
                    <a:pt x="2861" y="5478"/>
                  </a:cubicBezTo>
                  <a:cubicBezTo>
                    <a:pt x="2849" y="5496"/>
                    <a:pt x="2826" y="5507"/>
                    <a:pt x="2803" y="5519"/>
                  </a:cubicBezTo>
                  <a:cubicBezTo>
                    <a:pt x="2774" y="5530"/>
                    <a:pt x="2757" y="5536"/>
                    <a:pt x="2717" y="5548"/>
                  </a:cubicBezTo>
                  <a:lnTo>
                    <a:pt x="2705" y="5548"/>
                  </a:lnTo>
                  <a:cubicBezTo>
                    <a:pt x="2680" y="5550"/>
                    <a:pt x="2655" y="5551"/>
                    <a:pt x="2630" y="5551"/>
                  </a:cubicBezTo>
                  <a:cubicBezTo>
                    <a:pt x="2515" y="5551"/>
                    <a:pt x="2398" y="5531"/>
                    <a:pt x="2284" y="5507"/>
                  </a:cubicBezTo>
                  <a:cubicBezTo>
                    <a:pt x="2013" y="5444"/>
                    <a:pt x="1731" y="5380"/>
                    <a:pt x="1477" y="5248"/>
                  </a:cubicBezTo>
                  <a:cubicBezTo>
                    <a:pt x="1417" y="5212"/>
                    <a:pt x="1358" y="5177"/>
                    <a:pt x="1302" y="5139"/>
                  </a:cubicBezTo>
                  <a:lnTo>
                    <a:pt x="1302" y="5139"/>
                  </a:lnTo>
                  <a:cubicBezTo>
                    <a:pt x="1342" y="5121"/>
                    <a:pt x="1381" y="5104"/>
                    <a:pt x="1419" y="5086"/>
                  </a:cubicBezTo>
                  <a:cubicBezTo>
                    <a:pt x="1558" y="5029"/>
                    <a:pt x="1690" y="4977"/>
                    <a:pt x="1823" y="4942"/>
                  </a:cubicBezTo>
                  <a:cubicBezTo>
                    <a:pt x="1869" y="4919"/>
                    <a:pt x="1892" y="4902"/>
                    <a:pt x="1955" y="4896"/>
                  </a:cubicBezTo>
                  <a:cubicBezTo>
                    <a:pt x="1996" y="4890"/>
                    <a:pt x="2042" y="4890"/>
                    <a:pt x="2094" y="4885"/>
                  </a:cubicBezTo>
                  <a:cubicBezTo>
                    <a:pt x="2169" y="4867"/>
                    <a:pt x="2255" y="4861"/>
                    <a:pt x="2336" y="4861"/>
                  </a:cubicBezTo>
                  <a:close/>
                  <a:moveTo>
                    <a:pt x="154" y="5980"/>
                  </a:moveTo>
                  <a:cubicBezTo>
                    <a:pt x="145" y="5992"/>
                    <a:pt x="136" y="6003"/>
                    <a:pt x="126" y="6014"/>
                  </a:cubicBezTo>
                  <a:lnTo>
                    <a:pt x="126" y="6014"/>
                  </a:lnTo>
                  <a:cubicBezTo>
                    <a:pt x="133" y="6008"/>
                    <a:pt x="141" y="5999"/>
                    <a:pt x="151" y="5986"/>
                  </a:cubicBezTo>
                  <a:cubicBezTo>
                    <a:pt x="152" y="5984"/>
                    <a:pt x="153" y="5982"/>
                    <a:pt x="154" y="5980"/>
                  </a:cubicBezTo>
                  <a:close/>
                  <a:moveTo>
                    <a:pt x="6493" y="1"/>
                  </a:moveTo>
                  <a:cubicBezTo>
                    <a:pt x="6712" y="1"/>
                    <a:pt x="6776" y="7"/>
                    <a:pt x="6747" y="18"/>
                  </a:cubicBezTo>
                  <a:cubicBezTo>
                    <a:pt x="6718" y="24"/>
                    <a:pt x="6591" y="35"/>
                    <a:pt x="6401" y="53"/>
                  </a:cubicBezTo>
                  <a:cubicBezTo>
                    <a:pt x="6247" y="63"/>
                    <a:pt x="6054" y="77"/>
                    <a:pt x="5855" y="77"/>
                  </a:cubicBezTo>
                  <a:cubicBezTo>
                    <a:pt x="5824" y="77"/>
                    <a:pt x="5792" y="77"/>
                    <a:pt x="5761" y="76"/>
                  </a:cubicBezTo>
                  <a:cubicBezTo>
                    <a:pt x="5519" y="64"/>
                    <a:pt x="5277" y="53"/>
                    <a:pt x="5075" y="35"/>
                  </a:cubicBezTo>
                  <a:cubicBezTo>
                    <a:pt x="4917" y="22"/>
                    <a:pt x="4747" y="13"/>
                    <a:pt x="4568" y="13"/>
                  </a:cubicBezTo>
                  <a:cubicBezTo>
                    <a:pt x="4155" y="13"/>
                    <a:pt x="3697" y="57"/>
                    <a:pt x="3230" y="174"/>
                  </a:cubicBezTo>
                  <a:cubicBezTo>
                    <a:pt x="3063" y="220"/>
                    <a:pt x="2895" y="260"/>
                    <a:pt x="2722" y="318"/>
                  </a:cubicBezTo>
                  <a:cubicBezTo>
                    <a:pt x="2624" y="364"/>
                    <a:pt x="2544" y="399"/>
                    <a:pt x="2463" y="451"/>
                  </a:cubicBezTo>
                  <a:cubicBezTo>
                    <a:pt x="2388" y="491"/>
                    <a:pt x="2313" y="543"/>
                    <a:pt x="2244" y="583"/>
                  </a:cubicBezTo>
                  <a:cubicBezTo>
                    <a:pt x="2100" y="681"/>
                    <a:pt x="1955" y="779"/>
                    <a:pt x="1817" y="895"/>
                  </a:cubicBezTo>
                  <a:cubicBezTo>
                    <a:pt x="1742" y="952"/>
                    <a:pt x="1679" y="1010"/>
                    <a:pt x="1615" y="1073"/>
                  </a:cubicBezTo>
                  <a:cubicBezTo>
                    <a:pt x="1581" y="1102"/>
                    <a:pt x="1552" y="1148"/>
                    <a:pt x="1511" y="1183"/>
                  </a:cubicBezTo>
                  <a:lnTo>
                    <a:pt x="1465" y="1246"/>
                  </a:lnTo>
                  <a:cubicBezTo>
                    <a:pt x="1448" y="1269"/>
                    <a:pt x="1425" y="1304"/>
                    <a:pt x="1413" y="1344"/>
                  </a:cubicBezTo>
                  <a:cubicBezTo>
                    <a:pt x="1408" y="1356"/>
                    <a:pt x="1408" y="1373"/>
                    <a:pt x="1402" y="1385"/>
                  </a:cubicBezTo>
                  <a:lnTo>
                    <a:pt x="1390" y="1413"/>
                  </a:lnTo>
                  <a:lnTo>
                    <a:pt x="1379" y="1465"/>
                  </a:lnTo>
                  <a:lnTo>
                    <a:pt x="1356" y="1563"/>
                  </a:lnTo>
                  <a:cubicBezTo>
                    <a:pt x="1344" y="1633"/>
                    <a:pt x="1327" y="1702"/>
                    <a:pt x="1315" y="1765"/>
                  </a:cubicBezTo>
                  <a:lnTo>
                    <a:pt x="1292" y="1875"/>
                  </a:lnTo>
                  <a:lnTo>
                    <a:pt x="1287" y="1932"/>
                  </a:lnTo>
                  <a:lnTo>
                    <a:pt x="1275" y="1961"/>
                  </a:lnTo>
                  <a:lnTo>
                    <a:pt x="1275" y="1979"/>
                  </a:lnTo>
                  <a:lnTo>
                    <a:pt x="1275" y="1984"/>
                  </a:lnTo>
                  <a:lnTo>
                    <a:pt x="1287" y="1984"/>
                  </a:lnTo>
                  <a:lnTo>
                    <a:pt x="1304" y="1990"/>
                  </a:lnTo>
                  <a:lnTo>
                    <a:pt x="1350" y="1996"/>
                  </a:lnTo>
                  <a:lnTo>
                    <a:pt x="1437" y="2013"/>
                  </a:lnTo>
                  <a:lnTo>
                    <a:pt x="1469" y="2018"/>
                  </a:lnTo>
                  <a:lnTo>
                    <a:pt x="1469" y="2018"/>
                  </a:lnTo>
                  <a:cubicBezTo>
                    <a:pt x="1409" y="2013"/>
                    <a:pt x="1345" y="2013"/>
                    <a:pt x="1275" y="2007"/>
                  </a:cubicBezTo>
                  <a:lnTo>
                    <a:pt x="1275" y="2077"/>
                  </a:lnTo>
                  <a:lnTo>
                    <a:pt x="1275" y="2140"/>
                  </a:lnTo>
                  <a:cubicBezTo>
                    <a:pt x="1275" y="2186"/>
                    <a:pt x="1281" y="2238"/>
                    <a:pt x="1298" y="2284"/>
                  </a:cubicBezTo>
                  <a:cubicBezTo>
                    <a:pt x="1321" y="2382"/>
                    <a:pt x="1356" y="2480"/>
                    <a:pt x="1413" y="2561"/>
                  </a:cubicBezTo>
                  <a:cubicBezTo>
                    <a:pt x="1463" y="2638"/>
                    <a:pt x="1517" y="2704"/>
                    <a:pt x="1562" y="2765"/>
                  </a:cubicBezTo>
                  <a:lnTo>
                    <a:pt x="1562" y="2765"/>
                  </a:lnTo>
                  <a:cubicBezTo>
                    <a:pt x="1502" y="2783"/>
                    <a:pt x="1437" y="2810"/>
                    <a:pt x="1373" y="2849"/>
                  </a:cubicBezTo>
                  <a:cubicBezTo>
                    <a:pt x="1333" y="2872"/>
                    <a:pt x="1292" y="2890"/>
                    <a:pt x="1246" y="2918"/>
                  </a:cubicBezTo>
                  <a:cubicBezTo>
                    <a:pt x="1206" y="2947"/>
                    <a:pt x="1171" y="2988"/>
                    <a:pt x="1142" y="3022"/>
                  </a:cubicBezTo>
                  <a:cubicBezTo>
                    <a:pt x="1016" y="3161"/>
                    <a:pt x="946" y="3293"/>
                    <a:pt x="871" y="3437"/>
                  </a:cubicBezTo>
                  <a:cubicBezTo>
                    <a:pt x="802" y="3593"/>
                    <a:pt x="750" y="3743"/>
                    <a:pt x="710" y="3893"/>
                  </a:cubicBezTo>
                  <a:cubicBezTo>
                    <a:pt x="670" y="4043"/>
                    <a:pt x="641" y="4198"/>
                    <a:pt x="641" y="4371"/>
                  </a:cubicBezTo>
                  <a:cubicBezTo>
                    <a:pt x="652" y="4527"/>
                    <a:pt x="687" y="4694"/>
                    <a:pt x="756" y="4833"/>
                  </a:cubicBezTo>
                  <a:cubicBezTo>
                    <a:pt x="818" y="4952"/>
                    <a:pt x="896" y="5056"/>
                    <a:pt x="987" y="5140"/>
                  </a:cubicBezTo>
                  <a:lnTo>
                    <a:pt x="987" y="5140"/>
                  </a:lnTo>
                  <a:cubicBezTo>
                    <a:pt x="821" y="5242"/>
                    <a:pt x="651" y="5370"/>
                    <a:pt x="497" y="5519"/>
                  </a:cubicBezTo>
                  <a:cubicBezTo>
                    <a:pt x="341" y="5669"/>
                    <a:pt x="197" y="5847"/>
                    <a:pt x="82" y="6026"/>
                  </a:cubicBezTo>
                  <a:lnTo>
                    <a:pt x="87" y="6026"/>
                  </a:lnTo>
                  <a:cubicBezTo>
                    <a:pt x="226" y="5832"/>
                    <a:pt x="387" y="5653"/>
                    <a:pt x="589" y="5511"/>
                  </a:cubicBezTo>
                  <a:lnTo>
                    <a:pt x="589" y="5511"/>
                  </a:lnTo>
                  <a:cubicBezTo>
                    <a:pt x="569" y="5525"/>
                    <a:pt x="555" y="5532"/>
                    <a:pt x="550" y="5532"/>
                  </a:cubicBezTo>
                  <a:cubicBezTo>
                    <a:pt x="549" y="5532"/>
                    <a:pt x="549" y="5531"/>
                    <a:pt x="549" y="5530"/>
                  </a:cubicBezTo>
                  <a:cubicBezTo>
                    <a:pt x="549" y="5525"/>
                    <a:pt x="572" y="5496"/>
                    <a:pt x="618" y="5461"/>
                  </a:cubicBezTo>
                  <a:lnTo>
                    <a:pt x="704" y="5415"/>
                  </a:lnTo>
                  <a:lnTo>
                    <a:pt x="704" y="5415"/>
                  </a:lnTo>
                  <a:cubicBezTo>
                    <a:pt x="672" y="5442"/>
                    <a:pt x="640" y="5469"/>
                    <a:pt x="610" y="5497"/>
                  </a:cubicBezTo>
                  <a:lnTo>
                    <a:pt x="610" y="5497"/>
                  </a:lnTo>
                  <a:cubicBezTo>
                    <a:pt x="610" y="5497"/>
                    <a:pt x="611" y="5496"/>
                    <a:pt x="612" y="5496"/>
                  </a:cubicBezTo>
                  <a:lnTo>
                    <a:pt x="612" y="5496"/>
                  </a:lnTo>
                  <a:cubicBezTo>
                    <a:pt x="611" y="5496"/>
                    <a:pt x="610" y="5497"/>
                    <a:pt x="609" y="5498"/>
                  </a:cubicBezTo>
                  <a:lnTo>
                    <a:pt x="609" y="5498"/>
                  </a:lnTo>
                  <a:cubicBezTo>
                    <a:pt x="609" y="5498"/>
                    <a:pt x="609" y="5497"/>
                    <a:pt x="610" y="5497"/>
                  </a:cubicBezTo>
                  <a:lnTo>
                    <a:pt x="610" y="5497"/>
                  </a:lnTo>
                  <a:cubicBezTo>
                    <a:pt x="603" y="5502"/>
                    <a:pt x="596" y="5507"/>
                    <a:pt x="589" y="5511"/>
                  </a:cubicBezTo>
                  <a:lnTo>
                    <a:pt x="589" y="5511"/>
                  </a:lnTo>
                  <a:cubicBezTo>
                    <a:pt x="595" y="5507"/>
                    <a:pt x="602" y="5503"/>
                    <a:pt x="609" y="5498"/>
                  </a:cubicBezTo>
                  <a:lnTo>
                    <a:pt x="609" y="5498"/>
                  </a:lnTo>
                  <a:cubicBezTo>
                    <a:pt x="475" y="5619"/>
                    <a:pt x="353" y="5748"/>
                    <a:pt x="231" y="5865"/>
                  </a:cubicBezTo>
                  <a:cubicBezTo>
                    <a:pt x="231" y="5865"/>
                    <a:pt x="183" y="5934"/>
                    <a:pt x="154" y="5980"/>
                  </a:cubicBezTo>
                  <a:lnTo>
                    <a:pt x="154" y="5980"/>
                  </a:lnTo>
                  <a:cubicBezTo>
                    <a:pt x="159" y="5975"/>
                    <a:pt x="163" y="5969"/>
                    <a:pt x="168" y="5963"/>
                  </a:cubicBezTo>
                  <a:cubicBezTo>
                    <a:pt x="197" y="5928"/>
                    <a:pt x="231" y="5899"/>
                    <a:pt x="255" y="5870"/>
                  </a:cubicBezTo>
                  <a:cubicBezTo>
                    <a:pt x="312" y="5865"/>
                    <a:pt x="324" y="5847"/>
                    <a:pt x="324" y="5847"/>
                  </a:cubicBezTo>
                  <a:cubicBezTo>
                    <a:pt x="526" y="5611"/>
                    <a:pt x="768" y="5415"/>
                    <a:pt x="1027" y="5271"/>
                  </a:cubicBezTo>
                  <a:cubicBezTo>
                    <a:pt x="1051" y="5258"/>
                    <a:pt x="1074" y="5246"/>
                    <a:pt x="1098" y="5234"/>
                  </a:cubicBezTo>
                  <a:lnTo>
                    <a:pt x="1098" y="5234"/>
                  </a:lnTo>
                  <a:cubicBezTo>
                    <a:pt x="1424" y="5485"/>
                    <a:pt x="1821" y="5598"/>
                    <a:pt x="2105" y="5669"/>
                  </a:cubicBezTo>
                  <a:cubicBezTo>
                    <a:pt x="2226" y="5697"/>
                    <a:pt x="2348" y="5715"/>
                    <a:pt x="2474" y="5732"/>
                  </a:cubicBezTo>
                  <a:cubicBezTo>
                    <a:pt x="2506" y="5735"/>
                    <a:pt x="2538" y="5736"/>
                    <a:pt x="2570" y="5736"/>
                  </a:cubicBezTo>
                  <a:cubicBezTo>
                    <a:pt x="2601" y="5736"/>
                    <a:pt x="2633" y="5735"/>
                    <a:pt x="2665" y="5732"/>
                  </a:cubicBezTo>
                  <a:cubicBezTo>
                    <a:pt x="2705" y="5732"/>
                    <a:pt x="2740" y="5726"/>
                    <a:pt x="2774" y="5709"/>
                  </a:cubicBezTo>
                  <a:cubicBezTo>
                    <a:pt x="2820" y="5697"/>
                    <a:pt x="2861" y="5680"/>
                    <a:pt x="2895" y="5651"/>
                  </a:cubicBezTo>
                  <a:cubicBezTo>
                    <a:pt x="2970" y="5599"/>
                    <a:pt x="3022" y="5525"/>
                    <a:pt x="3039" y="5438"/>
                  </a:cubicBezTo>
                  <a:cubicBezTo>
                    <a:pt x="3051" y="5392"/>
                    <a:pt x="3051" y="5352"/>
                    <a:pt x="3051" y="5305"/>
                  </a:cubicBezTo>
                  <a:cubicBezTo>
                    <a:pt x="3051" y="5265"/>
                    <a:pt x="3034" y="5236"/>
                    <a:pt x="3028" y="5207"/>
                  </a:cubicBezTo>
                  <a:cubicBezTo>
                    <a:pt x="3011" y="5138"/>
                    <a:pt x="2993" y="5092"/>
                    <a:pt x="2964" y="5034"/>
                  </a:cubicBezTo>
                  <a:cubicBezTo>
                    <a:pt x="2936" y="4977"/>
                    <a:pt x="2890" y="4919"/>
                    <a:pt x="2838" y="4873"/>
                  </a:cubicBezTo>
                  <a:lnTo>
                    <a:pt x="2838" y="4873"/>
                  </a:lnTo>
                  <a:cubicBezTo>
                    <a:pt x="2895" y="4925"/>
                    <a:pt x="2936" y="4983"/>
                    <a:pt x="2964" y="5046"/>
                  </a:cubicBezTo>
                  <a:lnTo>
                    <a:pt x="2982" y="5092"/>
                  </a:lnTo>
                  <a:lnTo>
                    <a:pt x="2999" y="5132"/>
                  </a:lnTo>
                  <a:cubicBezTo>
                    <a:pt x="3005" y="5161"/>
                    <a:pt x="3022" y="5190"/>
                    <a:pt x="3028" y="5219"/>
                  </a:cubicBezTo>
                  <a:cubicBezTo>
                    <a:pt x="3039" y="5277"/>
                    <a:pt x="3051" y="5363"/>
                    <a:pt x="3034" y="5444"/>
                  </a:cubicBezTo>
                  <a:cubicBezTo>
                    <a:pt x="3011" y="5525"/>
                    <a:pt x="2970" y="5594"/>
                    <a:pt x="2907" y="5640"/>
                  </a:cubicBezTo>
                  <a:cubicBezTo>
                    <a:pt x="2866" y="5663"/>
                    <a:pt x="2832" y="5680"/>
                    <a:pt x="2797" y="5697"/>
                  </a:cubicBezTo>
                  <a:cubicBezTo>
                    <a:pt x="2751" y="5709"/>
                    <a:pt x="2722" y="5721"/>
                    <a:pt x="2688" y="5721"/>
                  </a:cubicBezTo>
                  <a:cubicBezTo>
                    <a:pt x="2624" y="5726"/>
                    <a:pt x="2567" y="5726"/>
                    <a:pt x="2503" y="5726"/>
                  </a:cubicBezTo>
                  <a:cubicBezTo>
                    <a:pt x="2376" y="5721"/>
                    <a:pt x="2261" y="5697"/>
                    <a:pt x="2134" y="5669"/>
                  </a:cubicBezTo>
                  <a:cubicBezTo>
                    <a:pt x="2028" y="5647"/>
                    <a:pt x="2013" y="5639"/>
                    <a:pt x="2049" y="5639"/>
                  </a:cubicBezTo>
                  <a:cubicBezTo>
                    <a:pt x="2070" y="5639"/>
                    <a:pt x="2109" y="5641"/>
                    <a:pt x="2157" y="5646"/>
                  </a:cubicBezTo>
                  <a:cubicBezTo>
                    <a:pt x="2256" y="5659"/>
                    <a:pt x="2402" y="5672"/>
                    <a:pt x="2522" y="5672"/>
                  </a:cubicBezTo>
                  <a:cubicBezTo>
                    <a:pt x="2557" y="5672"/>
                    <a:pt x="2590" y="5671"/>
                    <a:pt x="2619" y="5669"/>
                  </a:cubicBezTo>
                  <a:cubicBezTo>
                    <a:pt x="2665" y="5663"/>
                    <a:pt x="2740" y="5669"/>
                    <a:pt x="2832" y="5634"/>
                  </a:cubicBezTo>
                  <a:cubicBezTo>
                    <a:pt x="2918" y="5605"/>
                    <a:pt x="2993" y="5525"/>
                    <a:pt x="3005" y="5450"/>
                  </a:cubicBezTo>
                  <a:cubicBezTo>
                    <a:pt x="3034" y="5380"/>
                    <a:pt x="3028" y="5294"/>
                    <a:pt x="3011" y="5236"/>
                  </a:cubicBezTo>
                  <a:cubicBezTo>
                    <a:pt x="2999" y="5173"/>
                    <a:pt x="2982" y="5127"/>
                    <a:pt x="2953" y="5069"/>
                  </a:cubicBezTo>
                  <a:cubicBezTo>
                    <a:pt x="2936" y="5011"/>
                    <a:pt x="2890" y="4959"/>
                    <a:pt x="2849" y="4913"/>
                  </a:cubicBezTo>
                  <a:cubicBezTo>
                    <a:pt x="2803" y="4867"/>
                    <a:pt x="2745" y="4827"/>
                    <a:pt x="2688" y="4798"/>
                  </a:cubicBezTo>
                  <a:cubicBezTo>
                    <a:pt x="2636" y="4775"/>
                    <a:pt x="2619" y="4758"/>
                    <a:pt x="2601" y="4746"/>
                  </a:cubicBezTo>
                  <a:cubicBezTo>
                    <a:pt x="2590" y="4729"/>
                    <a:pt x="2578" y="4723"/>
                    <a:pt x="2549" y="4717"/>
                  </a:cubicBezTo>
                  <a:cubicBezTo>
                    <a:pt x="2493" y="4706"/>
                    <a:pt x="2439" y="4701"/>
                    <a:pt x="2388" y="4701"/>
                  </a:cubicBezTo>
                  <a:cubicBezTo>
                    <a:pt x="2282" y="4701"/>
                    <a:pt x="2187" y="4721"/>
                    <a:pt x="2105" y="4740"/>
                  </a:cubicBezTo>
                  <a:cubicBezTo>
                    <a:pt x="1984" y="4769"/>
                    <a:pt x="1881" y="4804"/>
                    <a:pt x="1782" y="4827"/>
                  </a:cubicBezTo>
                  <a:cubicBezTo>
                    <a:pt x="1638" y="4861"/>
                    <a:pt x="1506" y="4902"/>
                    <a:pt x="1385" y="4948"/>
                  </a:cubicBezTo>
                  <a:cubicBezTo>
                    <a:pt x="1310" y="4975"/>
                    <a:pt x="1246" y="5001"/>
                    <a:pt x="1173" y="5037"/>
                  </a:cubicBezTo>
                  <a:lnTo>
                    <a:pt x="1173" y="5037"/>
                  </a:lnTo>
                  <a:cubicBezTo>
                    <a:pt x="1103" y="4967"/>
                    <a:pt x="1039" y="4885"/>
                    <a:pt x="998" y="4804"/>
                  </a:cubicBezTo>
                  <a:cubicBezTo>
                    <a:pt x="895" y="4608"/>
                    <a:pt x="871" y="4383"/>
                    <a:pt x="923" y="4170"/>
                  </a:cubicBezTo>
                  <a:cubicBezTo>
                    <a:pt x="969" y="3950"/>
                    <a:pt x="1044" y="3737"/>
                    <a:pt x="1142" y="3541"/>
                  </a:cubicBezTo>
                  <a:cubicBezTo>
                    <a:pt x="1189" y="3437"/>
                    <a:pt x="1246" y="3345"/>
                    <a:pt x="1315" y="3259"/>
                  </a:cubicBezTo>
                  <a:cubicBezTo>
                    <a:pt x="1350" y="3218"/>
                    <a:pt x="1385" y="3178"/>
                    <a:pt x="1419" y="3149"/>
                  </a:cubicBezTo>
                  <a:cubicBezTo>
                    <a:pt x="1465" y="3120"/>
                    <a:pt x="1506" y="3103"/>
                    <a:pt x="1558" y="3080"/>
                  </a:cubicBezTo>
                  <a:cubicBezTo>
                    <a:pt x="1619" y="3052"/>
                    <a:pt x="1681" y="3031"/>
                    <a:pt x="1744" y="3011"/>
                  </a:cubicBezTo>
                  <a:lnTo>
                    <a:pt x="1744" y="3011"/>
                  </a:lnTo>
                  <a:cubicBezTo>
                    <a:pt x="1911" y="3232"/>
                    <a:pt x="2115" y="3435"/>
                    <a:pt x="2365" y="3593"/>
                  </a:cubicBezTo>
                  <a:cubicBezTo>
                    <a:pt x="2492" y="3679"/>
                    <a:pt x="2636" y="3743"/>
                    <a:pt x="2797" y="3783"/>
                  </a:cubicBezTo>
                  <a:cubicBezTo>
                    <a:pt x="2832" y="3801"/>
                    <a:pt x="2878" y="3806"/>
                    <a:pt x="2913" y="3812"/>
                  </a:cubicBezTo>
                  <a:cubicBezTo>
                    <a:pt x="2947" y="3824"/>
                    <a:pt x="2999" y="3829"/>
                    <a:pt x="3039" y="3829"/>
                  </a:cubicBezTo>
                  <a:cubicBezTo>
                    <a:pt x="3126" y="3829"/>
                    <a:pt x="3201" y="3829"/>
                    <a:pt x="3282" y="3812"/>
                  </a:cubicBezTo>
                  <a:cubicBezTo>
                    <a:pt x="3432" y="3795"/>
                    <a:pt x="3576" y="3766"/>
                    <a:pt x="3720" y="3714"/>
                  </a:cubicBezTo>
                  <a:cubicBezTo>
                    <a:pt x="3864" y="3662"/>
                    <a:pt x="4008" y="3604"/>
                    <a:pt x="4146" y="3506"/>
                  </a:cubicBezTo>
                  <a:cubicBezTo>
                    <a:pt x="4210" y="3455"/>
                    <a:pt x="4285" y="3391"/>
                    <a:pt x="4337" y="3310"/>
                  </a:cubicBezTo>
                  <a:cubicBezTo>
                    <a:pt x="4400" y="3230"/>
                    <a:pt x="4441" y="3114"/>
                    <a:pt x="4441" y="2999"/>
                  </a:cubicBezTo>
                  <a:cubicBezTo>
                    <a:pt x="4446" y="2890"/>
                    <a:pt x="4412" y="2763"/>
                    <a:pt x="4348" y="2676"/>
                  </a:cubicBezTo>
                  <a:cubicBezTo>
                    <a:pt x="4279" y="2584"/>
                    <a:pt x="4204" y="2526"/>
                    <a:pt x="4123" y="2480"/>
                  </a:cubicBezTo>
                  <a:cubicBezTo>
                    <a:pt x="3968" y="2394"/>
                    <a:pt x="3824" y="2359"/>
                    <a:pt x="3668" y="2330"/>
                  </a:cubicBezTo>
                  <a:cubicBezTo>
                    <a:pt x="3524" y="2301"/>
                    <a:pt x="3380" y="2284"/>
                    <a:pt x="3235" y="2278"/>
                  </a:cubicBezTo>
                  <a:cubicBezTo>
                    <a:pt x="3166" y="2278"/>
                    <a:pt x="3091" y="2273"/>
                    <a:pt x="3022" y="2273"/>
                  </a:cubicBezTo>
                  <a:cubicBezTo>
                    <a:pt x="2947" y="2273"/>
                    <a:pt x="2878" y="2273"/>
                    <a:pt x="2797" y="2278"/>
                  </a:cubicBezTo>
                  <a:cubicBezTo>
                    <a:pt x="2630" y="2296"/>
                    <a:pt x="2463" y="2353"/>
                    <a:pt x="2330" y="2423"/>
                  </a:cubicBezTo>
                  <a:cubicBezTo>
                    <a:pt x="2192" y="2497"/>
                    <a:pt x="2082" y="2567"/>
                    <a:pt x="1967" y="2624"/>
                  </a:cubicBezTo>
                  <a:cubicBezTo>
                    <a:pt x="1945" y="2637"/>
                    <a:pt x="1921" y="2647"/>
                    <a:pt x="1895" y="2658"/>
                  </a:cubicBezTo>
                  <a:lnTo>
                    <a:pt x="1895" y="2658"/>
                  </a:lnTo>
                  <a:lnTo>
                    <a:pt x="1852" y="2601"/>
                  </a:lnTo>
                  <a:cubicBezTo>
                    <a:pt x="1806" y="2538"/>
                    <a:pt x="1759" y="2480"/>
                    <a:pt x="1725" y="2423"/>
                  </a:cubicBezTo>
                  <a:cubicBezTo>
                    <a:pt x="1690" y="2365"/>
                    <a:pt x="1667" y="2307"/>
                    <a:pt x="1650" y="2250"/>
                  </a:cubicBezTo>
                  <a:cubicBezTo>
                    <a:pt x="1638" y="2192"/>
                    <a:pt x="1638" y="2123"/>
                    <a:pt x="1644" y="2065"/>
                  </a:cubicBezTo>
                  <a:cubicBezTo>
                    <a:pt x="1667" y="1961"/>
                    <a:pt x="1679" y="1863"/>
                    <a:pt x="1702" y="1759"/>
                  </a:cubicBezTo>
                  <a:lnTo>
                    <a:pt x="1731" y="1604"/>
                  </a:lnTo>
                  <a:lnTo>
                    <a:pt x="1748" y="1523"/>
                  </a:lnTo>
                  <a:lnTo>
                    <a:pt x="1754" y="1488"/>
                  </a:lnTo>
                  <a:cubicBezTo>
                    <a:pt x="1754" y="1471"/>
                    <a:pt x="1754" y="1471"/>
                    <a:pt x="1759" y="1465"/>
                  </a:cubicBezTo>
                  <a:cubicBezTo>
                    <a:pt x="1765" y="1460"/>
                    <a:pt x="1765" y="1448"/>
                    <a:pt x="1771" y="1437"/>
                  </a:cubicBezTo>
                  <a:lnTo>
                    <a:pt x="1806" y="1402"/>
                  </a:lnTo>
                  <a:cubicBezTo>
                    <a:pt x="1834" y="1373"/>
                    <a:pt x="1852" y="1344"/>
                    <a:pt x="1881" y="1321"/>
                  </a:cubicBezTo>
                  <a:cubicBezTo>
                    <a:pt x="1938" y="1264"/>
                    <a:pt x="2002" y="1212"/>
                    <a:pt x="2071" y="1160"/>
                  </a:cubicBezTo>
                  <a:cubicBezTo>
                    <a:pt x="2198" y="1062"/>
                    <a:pt x="2342" y="958"/>
                    <a:pt x="2480" y="871"/>
                  </a:cubicBezTo>
                  <a:cubicBezTo>
                    <a:pt x="2624" y="785"/>
                    <a:pt x="2774" y="693"/>
                    <a:pt x="2907" y="658"/>
                  </a:cubicBezTo>
                  <a:cubicBezTo>
                    <a:pt x="3063" y="606"/>
                    <a:pt x="3230" y="566"/>
                    <a:pt x="3397" y="526"/>
                  </a:cubicBezTo>
                  <a:cubicBezTo>
                    <a:pt x="3879" y="421"/>
                    <a:pt x="4380" y="386"/>
                    <a:pt x="4895" y="386"/>
                  </a:cubicBezTo>
                  <a:cubicBezTo>
                    <a:pt x="5088" y="386"/>
                    <a:pt x="5282" y="391"/>
                    <a:pt x="5478" y="399"/>
                  </a:cubicBezTo>
                  <a:cubicBezTo>
                    <a:pt x="5571" y="399"/>
                    <a:pt x="5680" y="404"/>
                    <a:pt x="5796" y="404"/>
                  </a:cubicBezTo>
                  <a:cubicBezTo>
                    <a:pt x="5911" y="404"/>
                    <a:pt x="6043" y="404"/>
                    <a:pt x="6170" y="399"/>
                  </a:cubicBezTo>
                  <a:cubicBezTo>
                    <a:pt x="6430" y="381"/>
                    <a:pt x="6695" y="364"/>
                    <a:pt x="6954" y="353"/>
                  </a:cubicBezTo>
                  <a:cubicBezTo>
                    <a:pt x="7087" y="353"/>
                    <a:pt x="7214" y="353"/>
                    <a:pt x="7329" y="370"/>
                  </a:cubicBezTo>
                  <a:cubicBezTo>
                    <a:pt x="7358" y="376"/>
                    <a:pt x="7387" y="376"/>
                    <a:pt x="7416" y="381"/>
                  </a:cubicBezTo>
                  <a:cubicBezTo>
                    <a:pt x="7445" y="393"/>
                    <a:pt x="7473" y="393"/>
                    <a:pt x="7496" y="399"/>
                  </a:cubicBezTo>
                  <a:cubicBezTo>
                    <a:pt x="7554" y="410"/>
                    <a:pt x="7606" y="428"/>
                    <a:pt x="7664" y="439"/>
                  </a:cubicBezTo>
                  <a:cubicBezTo>
                    <a:pt x="7877" y="514"/>
                    <a:pt x="8085" y="606"/>
                    <a:pt x="8269" y="681"/>
                  </a:cubicBezTo>
                  <a:cubicBezTo>
                    <a:pt x="8511" y="768"/>
                    <a:pt x="8684" y="785"/>
                    <a:pt x="8788" y="785"/>
                  </a:cubicBezTo>
                  <a:cubicBezTo>
                    <a:pt x="8886" y="785"/>
                    <a:pt x="8921" y="768"/>
                    <a:pt x="8915" y="739"/>
                  </a:cubicBezTo>
                  <a:cubicBezTo>
                    <a:pt x="8915" y="716"/>
                    <a:pt x="8880" y="687"/>
                    <a:pt x="8846" y="658"/>
                  </a:cubicBezTo>
                  <a:cubicBezTo>
                    <a:pt x="8805" y="635"/>
                    <a:pt x="8771" y="612"/>
                    <a:pt x="8759" y="606"/>
                  </a:cubicBezTo>
                  <a:cubicBezTo>
                    <a:pt x="8477" y="468"/>
                    <a:pt x="8252" y="335"/>
                    <a:pt x="7923" y="197"/>
                  </a:cubicBezTo>
                  <a:cubicBezTo>
                    <a:pt x="7837" y="162"/>
                    <a:pt x="7750" y="133"/>
                    <a:pt x="7646" y="93"/>
                  </a:cubicBezTo>
                  <a:cubicBezTo>
                    <a:pt x="7548" y="64"/>
                    <a:pt x="7439" y="47"/>
                    <a:pt x="7318" y="30"/>
                  </a:cubicBezTo>
                  <a:cubicBezTo>
                    <a:pt x="7076" y="1"/>
                    <a:pt x="6810" y="1"/>
                    <a:pt x="6493" y="1"/>
                  </a:cubicBezTo>
                  <a:close/>
                  <a:moveTo>
                    <a:pt x="126" y="6014"/>
                  </a:moveTo>
                  <a:lnTo>
                    <a:pt x="126" y="6014"/>
                  </a:lnTo>
                  <a:cubicBezTo>
                    <a:pt x="106" y="6033"/>
                    <a:pt x="99" y="6029"/>
                    <a:pt x="82" y="6038"/>
                  </a:cubicBezTo>
                  <a:cubicBezTo>
                    <a:pt x="53" y="6078"/>
                    <a:pt x="24" y="6113"/>
                    <a:pt x="1" y="6159"/>
                  </a:cubicBezTo>
                  <a:cubicBezTo>
                    <a:pt x="27" y="6123"/>
                    <a:pt x="78" y="6071"/>
                    <a:pt x="126" y="6014"/>
                  </a:cubicBezTo>
                  <a:close/>
                </a:path>
              </a:pathLst>
            </a:custGeom>
            <a:solidFill>
              <a:schemeClr val="lt1"/>
            </a:solidFill>
            <a:ln w="425" cap="flat" cmpd="sng">
              <a:solidFill>
                <a:srgbClr val="FFFFFF"/>
              </a:solidFill>
              <a:prstDash val="solid"/>
              <a:miter lim="5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" name="Google Shape;196;p6"/>
          <p:cNvSpPr/>
          <p:nvPr/>
        </p:nvSpPr>
        <p:spPr>
          <a:xfrm>
            <a:off x="10274486" y="4850201"/>
            <a:ext cx="4438572" cy="2955384"/>
          </a:xfrm>
          <a:custGeom>
            <a:avLst/>
            <a:gdLst/>
            <a:ahLst/>
            <a:cxnLst/>
            <a:rect l="l" t="t" r="r" b="b"/>
            <a:pathLst>
              <a:path w="20343" h="13545" extrusionOk="0">
                <a:moveTo>
                  <a:pt x="14847" y="1"/>
                </a:moveTo>
                <a:cubicBezTo>
                  <a:pt x="13610" y="1"/>
                  <a:pt x="12590" y="726"/>
                  <a:pt x="11763" y="1761"/>
                </a:cubicBezTo>
                <a:cubicBezTo>
                  <a:pt x="11007" y="2701"/>
                  <a:pt x="10235" y="3664"/>
                  <a:pt x="9214" y="4315"/>
                </a:cubicBezTo>
                <a:cubicBezTo>
                  <a:pt x="8101" y="5030"/>
                  <a:pt x="6781" y="5318"/>
                  <a:pt x="5501" y="5664"/>
                </a:cubicBezTo>
                <a:lnTo>
                  <a:pt x="5045" y="5797"/>
                </a:lnTo>
                <a:cubicBezTo>
                  <a:pt x="3050" y="6385"/>
                  <a:pt x="0" y="7359"/>
                  <a:pt x="473" y="10035"/>
                </a:cubicBezTo>
                <a:cubicBezTo>
                  <a:pt x="721" y="11401"/>
                  <a:pt x="1845" y="12485"/>
                  <a:pt x="3131" y="13010"/>
                </a:cubicBezTo>
                <a:cubicBezTo>
                  <a:pt x="4145" y="13425"/>
                  <a:pt x="5249" y="13544"/>
                  <a:pt x="6358" y="13544"/>
                </a:cubicBezTo>
                <a:cubicBezTo>
                  <a:pt x="6649" y="13544"/>
                  <a:pt x="6940" y="13536"/>
                  <a:pt x="7231" y="13523"/>
                </a:cubicBezTo>
                <a:cubicBezTo>
                  <a:pt x="12397" y="13298"/>
                  <a:pt x="20342" y="9896"/>
                  <a:pt x="18699" y="3237"/>
                </a:cubicBezTo>
                <a:cubicBezTo>
                  <a:pt x="18364" y="1888"/>
                  <a:pt x="17361" y="694"/>
                  <a:pt x="16058" y="221"/>
                </a:cubicBezTo>
                <a:cubicBezTo>
                  <a:pt x="15633" y="70"/>
                  <a:pt x="15229" y="1"/>
                  <a:pt x="148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" name="Google Shape;197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833695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7"/>
          <p:cNvSpPr/>
          <p:nvPr/>
        </p:nvSpPr>
        <p:spPr>
          <a:xfrm rot="1800031">
            <a:off x="-1033045" y="5860420"/>
            <a:ext cx="3332641" cy="2041627"/>
          </a:xfrm>
          <a:custGeom>
            <a:avLst/>
            <a:gdLst/>
            <a:ahLst/>
            <a:cxnLst/>
            <a:rect l="l" t="t" r="r" b="b"/>
            <a:pathLst>
              <a:path w="32111" h="19672" extrusionOk="0">
                <a:moveTo>
                  <a:pt x="8681" y="1"/>
                </a:moveTo>
                <a:cubicBezTo>
                  <a:pt x="8240" y="1"/>
                  <a:pt x="7803" y="20"/>
                  <a:pt x="7375" y="68"/>
                </a:cubicBezTo>
                <a:cubicBezTo>
                  <a:pt x="7104" y="108"/>
                  <a:pt x="6856" y="189"/>
                  <a:pt x="6596" y="276"/>
                </a:cubicBezTo>
                <a:cubicBezTo>
                  <a:pt x="5864" y="518"/>
                  <a:pt x="5068" y="593"/>
                  <a:pt x="4290" y="598"/>
                </a:cubicBezTo>
                <a:cubicBezTo>
                  <a:pt x="3827" y="601"/>
                  <a:pt x="3320" y="636"/>
                  <a:pt x="2819" y="636"/>
                </a:cubicBezTo>
                <a:cubicBezTo>
                  <a:pt x="2378" y="636"/>
                  <a:pt x="1942" y="609"/>
                  <a:pt x="1545" y="512"/>
                </a:cubicBezTo>
                <a:cubicBezTo>
                  <a:pt x="1403" y="477"/>
                  <a:pt x="1276" y="455"/>
                  <a:pt x="1163" y="455"/>
                </a:cubicBezTo>
                <a:cubicBezTo>
                  <a:pt x="887" y="455"/>
                  <a:pt x="700" y="587"/>
                  <a:pt x="605" y="985"/>
                </a:cubicBezTo>
                <a:cubicBezTo>
                  <a:pt x="605" y="996"/>
                  <a:pt x="600" y="1002"/>
                  <a:pt x="611" y="1014"/>
                </a:cubicBezTo>
                <a:cubicBezTo>
                  <a:pt x="254" y="2634"/>
                  <a:pt x="530" y="4323"/>
                  <a:pt x="571" y="5949"/>
                </a:cubicBezTo>
                <a:cubicBezTo>
                  <a:pt x="605" y="7385"/>
                  <a:pt x="190" y="8786"/>
                  <a:pt x="369" y="10227"/>
                </a:cubicBezTo>
                <a:cubicBezTo>
                  <a:pt x="548" y="11680"/>
                  <a:pt x="75" y="13053"/>
                  <a:pt x="40" y="14500"/>
                </a:cubicBezTo>
                <a:cubicBezTo>
                  <a:pt x="0" y="15780"/>
                  <a:pt x="605" y="16835"/>
                  <a:pt x="1171" y="17930"/>
                </a:cubicBezTo>
                <a:cubicBezTo>
                  <a:pt x="1395" y="18363"/>
                  <a:pt x="1465" y="18749"/>
                  <a:pt x="1499" y="19228"/>
                </a:cubicBezTo>
                <a:cubicBezTo>
                  <a:pt x="1661" y="19276"/>
                  <a:pt x="1836" y="19291"/>
                  <a:pt x="2016" y="19291"/>
                </a:cubicBezTo>
                <a:cubicBezTo>
                  <a:pt x="2303" y="19291"/>
                  <a:pt x="2604" y="19254"/>
                  <a:pt x="2885" y="19254"/>
                </a:cubicBezTo>
                <a:cubicBezTo>
                  <a:pt x="2977" y="19254"/>
                  <a:pt x="3067" y="19258"/>
                  <a:pt x="3154" y="19268"/>
                </a:cubicBezTo>
                <a:cubicBezTo>
                  <a:pt x="3944" y="19372"/>
                  <a:pt x="4717" y="19516"/>
                  <a:pt x="5518" y="19539"/>
                </a:cubicBezTo>
                <a:cubicBezTo>
                  <a:pt x="6017" y="19552"/>
                  <a:pt x="6518" y="19556"/>
                  <a:pt x="7018" y="19556"/>
                </a:cubicBezTo>
                <a:cubicBezTo>
                  <a:pt x="7853" y="19556"/>
                  <a:pt x="8689" y="19545"/>
                  <a:pt x="9525" y="19545"/>
                </a:cubicBezTo>
                <a:cubicBezTo>
                  <a:pt x="12668" y="19545"/>
                  <a:pt x="15787" y="19608"/>
                  <a:pt x="18924" y="19666"/>
                </a:cubicBezTo>
                <a:cubicBezTo>
                  <a:pt x="19131" y="19670"/>
                  <a:pt x="19339" y="19672"/>
                  <a:pt x="19546" y="19672"/>
                </a:cubicBezTo>
                <a:cubicBezTo>
                  <a:pt x="22087" y="19672"/>
                  <a:pt x="24621" y="19399"/>
                  <a:pt x="27169" y="19383"/>
                </a:cubicBezTo>
                <a:cubicBezTo>
                  <a:pt x="27847" y="19383"/>
                  <a:pt x="28529" y="19398"/>
                  <a:pt x="29208" y="19398"/>
                </a:cubicBezTo>
                <a:cubicBezTo>
                  <a:pt x="29378" y="19398"/>
                  <a:pt x="29548" y="19397"/>
                  <a:pt x="29717" y="19395"/>
                </a:cubicBezTo>
                <a:cubicBezTo>
                  <a:pt x="29773" y="19395"/>
                  <a:pt x="29827" y="19397"/>
                  <a:pt x="29880" y="19397"/>
                </a:cubicBezTo>
                <a:cubicBezTo>
                  <a:pt x="30073" y="19397"/>
                  <a:pt x="30243" y="19375"/>
                  <a:pt x="30375" y="19176"/>
                </a:cubicBezTo>
                <a:cubicBezTo>
                  <a:pt x="30599" y="18830"/>
                  <a:pt x="30253" y="18680"/>
                  <a:pt x="30155" y="18357"/>
                </a:cubicBezTo>
                <a:cubicBezTo>
                  <a:pt x="30069" y="18063"/>
                  <a:pt x="30121" y="17631"/>
                  <a:pt x="30196" y="17331"/>
                </a:cubicBezTo>
                <a:cubicBezTo>
                  <a:pt x="30461" y="16593"/>
                  <a:pt x="30807" y="15837"/>
                  <a:pt x="30905" y="15053"/>
                </a:cubicBezTo>
                <a:cubicBezTo>
                  <a:pt x="30974" y="14575"/>
                  <a:pt x="30859" y="14154"/>
                  <a:pt x="30749" y="13687"/>
                </a:cubicBezTo>
                <a:cubicBezTo>
                  <a:pt x="30432" y="12280"/>
                  <a:pt x="30865" y="10700"/>
                  <a:pt x="30899" y="9276"/>
                </a:cubicBezTo>
                <a:cubicBezTo>
                  <a:pt x="30922" y="8157"/>
                  <a:pt x="31015" y="7068"/>
                  <a:pt x="31193" y="5966"/>
                </a:cubicBezTo>
                <a:cubicBezTo>
                  <a:pt x="31384" y="4779"/>
                  <a:pt x="31389" y="3447"/>
                  <a:pt x="31770" y="2294"/>
                </a:cubicBezTo>
                <a:cubicBezTo>
                  <a:pt x="31868" y="2017"/>
                  <a:pt x="32110" y="1596"/>
                  <a:pt x="31816" y="1365"/>
                </a:cubicBezTo>
                <a:cubicBezTo>
                  <a:pt x="31594" y="1196"/>
                  <a:pt x="31078" y="1159"/>
                  <a:pt x="30601" y="1159"/>
                </a:cubicBezTo>
                <a:cubicBezTo>
                  <a:pt x="30234" y="1159"/>
                  <a:pt x="29891" y="1181"/>
                  <a:pt x="29723" y="1181"/>
                </a:cubicBezTo>
                <a:cubicBezTo>
                  <a:pt x="29535" y="1178"/>
                  <a:pt x="29347" y="1177"/>
                  <a:pt x="29159" y="1177"/>
                </a:cubicBezTo>
                <a:cubicBezTo>
                  <a:pt x="28735" y="1177"/>
                  <a:pt x="28311" y="1182"/>
                  <a:pt x="27887" y="1182"/>
                </a:cubicBezTo>
                <a:cubicBezTo>
                  <a:pt x="27445" y="1182"/>
                  <a:pt x="27004" y="1176"/>
                  <a:pt x="26563" y="1152"/>
                </a:cubicBezTo>
                <a:cubicBezTo>
                  <a:pt x="24505" y="1031"/>
                  <a:pt x="22447" y="1002"/>
                  <a:pt x="20405" y="743"/>
                </a:cubicBezTo>
                <a:cubicBezTo>
                  <a:pt x="17644" y="391"/>
                  <a:pt x="14853" y="322"/>
                  <a:pt x="12074" y="178"/>
                </a:cubicBezTo>
                <a:cubicBezTo>
                  <a:pt x="10974" y="124"/>
                  <a:pt x="9814" y="1"/>
                  <a:pt x="86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7"/>
          <p:cNvSpPr/>
          <p:nvPr/>
        </p:nvSpPr>
        <p:spPr>
          <a:xfrm rot="-4487179">
            <a:off x="8996227" y="3738054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" name="Google Shape;201;p7"/>
          <p:cNvSpPr/>
          <p:nvPr/>
        </p:nvSpPr>
        <p:spPr>
          <a:xfrm>
            <a:off x="6088385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" name="Google Shape;202;p7"/>
          <p:cNvGrpSpPr/>
          <p:nvPr/>
        </p:nvGrpSpPr>
        <p:grpSpPr>
          <a:xfrm rot="2199286">
            <a:off x="10619351" y="5966021"/>
            <a:ext cx="944933" cy="245388"/>
            <a:chOff x="2221829" y="386283"/>
            <a:chExt cx="596655" cy="154944"/>
          </a:xfrm>
        </p:grpSpPr>
        <p:sp>
          <p:nvSpPr>
            <p:cNvPr id="203" name="Google Shape;203;p7"/>
            <p:cNvSpPr/>
            <p:nvPr/>
          </p:nvSpPr>
          <p:spPr>
            <a:xfrm rot="5400000">
              <a:off x="2738787" y="450759"/>
              <a:ext cx="77113" cy="82283"/>
            </a:xfrm>
            <a:custGeom>
              <a:avLst/>
              <a:gdLst/>
              <a:ahLst/>
              <a:cxnLst/>
              <a:rect l="l" t="t" r="r" b="b"/>
              <a:pathLst>
                <a:path w="1074" h="1146" extrusionOk="0">
                  <a:moveTo>
                    <a:pt x="398" y="1"/>
                  </a:moveTo>
                  <a:cubicBezTo>
                    <a:pt x="387" y="1"/>
                    <a:pt x="375" y="2"/>
                    <a:pt x="364" y="3"/>
                  </a:cubicBezTo>
                  <a:cubicBezTo>
                    <a:pt x="179" y="9"/>
                    <a:pt x="1" y="159"/>
                    <a:pt x="12" y="355"/>
                  </a:cubicBezTo>
                  <a:cubicBezTo>
                    <a:pt x="18" y="447"/>
                    <a:pt x="18" y="551"/>
                    <a:pt x="30" y="643"/>
                  </a:cubicBezTo>
                  <a:cubicBezTo>
                    <a:pt x="35" y="799"/>
                    <a:pt x="133" y="960"/>
                    <a:pt x="289" y="995"/>
                  </a:cubicBezTo>
                  <a:cubicBezTo>
                    <a:pt x="313" y="999"/>
                    <a:pt x="337" y="1006"/>
                    <a:pt x="364" y="1006"/>
                  </a:cubicBezTo>
                  <a:cubicBezTo>
                    <a:pt x="377" y="1006"/>
                    <a:pt x="390" y="1004"/>
                    <a:pt x="404" y="1001"/>
                  </a:cubicBezTo>
                  <a:cubicBezTo>
                    <a:pt x="473" y="1088"/>
                    <a:pt x="585" y="1146"/>
                    <a:pt x="698" y="1146"/>
                  </a:cubicBezTo>
                  <a:cubicBezTo>
                    <a:pt x="727" y="1146"/>
                    <a:pt x="756" y="1142"/>
                    <a:pt x="785" y="1133"/>
                  </a:cubicBezTo>
                  <a:cubicBezTo>
                    <a:pt x="981" y="1070"/>
                    <a:pt x="1073" y="885"/>
                    <a:pt x="1027" y="695"/>
                  </a:cubicBezTo>
                  <a:lnTo>
                    <a:pt x="952" y="320"/>
                  </a:lnTo>
                  <a:lnTo>
                    <a:pt x="941" y="320"/>
                  </a:lnTo>
                  <a:cubicBezTo>
                    <a:pt x="935" y="292"/>
                    <a:pt x="923" y="263"/>
                    <a:pt x="912" y="228"/>
                  </a:cubicBezTo>
                  <a:cubicBezTo>
                    <a:pt x="859" y="112"/>
                    <a:pt x="724" y="54"/>
                    <a:pt x="595" y="54"/>
                  </a:cubicBezTo>
                  <a:cubicBezTo>
                    <a:pt x="583" y="54"/>
                    <a:pt x="572" y="54"/>
                    <a:pt x="560" y="55"/>
                  </a:cubicBezTo>
                  <a:cubicBezTo>
                    <a:pt x="511" y="26"/>
                    <a:pt x="458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7"/>
            <p:cNvSpPr/>
            <p:nvPr/>
          </p:nvSpPr>
          <p:spPr>
            <a:xfrm rot="5400000">
              <a:off x="2615507" y="385134"/>
              <a:ext cx="86591" cy="88888"/>
            </a:xfrm>
            <a:custGeom>
              <a:avLst/>
              <a:gdLst/>
              <a:ahLst/>
              <a:cxnLst/>
              <a:rect l="l" t="t" r="r" b="b"/>
              <a:pathLst>
                <a:path w="1206" h="1238" extrusionOk="0">
                  <a:moveTo>
                    <a:pt x="459" y="1"/>
                  </a:moveTo>
                  <a:cubicBezTo>
                    <a:pt x="454" y="1"/>
                    <a:pt x="449" y="1"/>
                    <a:pt x="445" y="1"/>
                  </a:cubicBezTo>
                  <a:cubicBezTo>
                    <a:pt x="249" y="13"/>
                    <a:pt x="87" y="163"/>
                    <a:pt x="87" y="359"/>
                  </a:cubicBezTo>
                  <a:cubicBezTo>
                    <a:pt x="81" y="376"/>
                    <a:pt x="76" y="405"/>
                    <a:pt x="76" y="428"/>
                  </a:cubicBezTo>
                  <a:cubicBezTo>
                    <a:pt x="53" y="503"/>
                    <a:pt x="41" y="566"/>
                    <a:pt x="30" y="635"/>
                  </a:cubicBezTo>
                  <a:cubicBezTo>
                    <a:pt x="1" y="826"/>
                    <a:pt x="47" y="999"/>
                    <a:pt x="185" y="1137"/>
                  </a:cubicBezTo>
                  <a:cubicBezTo>
                    <a:pt x="244" y="1206"/>
                    <a:pt x="334" y="1238"/>
                    <a:pt x="427" y="1238"/>
                  </a:cubicBezTo>
                  <a:cubicBezTo>
                    <a:pt x="489" y="1238"/>
                    <a:pt x="552" y="1223"/>
                    <a:pt x="606" y="1195"/>
                  </a:cubicBezTo>
                  <a:cubicBezTo>
                    <a:pt x="681" y="1149"/>
                    <a:pt x="744" y="1091"/>
                    <a:pt x="796" y="1028"/>
                  </a:cubicBezTo>
                  <a:cubicBezTo>
                    <a:pt x="802" y="1022"/>
                    <a:pt x="808" y="1022"/>
                    <a:pt x="825" y="1010"/>
                  </a:cubicBezTo>
                  <a:cubicBezTo>
                    <a:pt x="860" y="993"/>
                    <a:pt x="894" y="964"/>
                    <a:pt x="923" y="935"/>
                  </a:cubicBezTo>
                  <a:cubicBezTo>
                    <a:pt x="1039" y="895"/>
                    <a:pt x="1137" y="820"/>
                    <a:pt x="1154" y="693"/>
                  </a:cubicBezTo>
                  <a:cubicBezTo>
                    <a:pt x="1206" y="445"/>
                    <a:pt x="1113" y="226"/>
                    <a:pt x="860" y="140"/>
                  </a:cubicBezTo>
                  <a:cubicBezTo>
                    <a:pt x="836" y="133"/>
                    <a:pt x="809" y="130"/>
                    <a:pt x="779" y="130"/>
                  </a:cubicBezTo>
                  <a:cubicBezTo>
                    <a:pt x="759" y="130"/>
                    <a:pt x="737" y="131"/>
                    <a:pt x="716" y="134"/>
                  </a:cubicBezTo>
                  <a:cubicBezTo>
                    <a:pt x="655" y="57"/>
                    <a:pt x="558" y="1"/>
                    <a:pt x="4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7"/>
            <p:cNvSpPr/>
            <p:nvPr/>
          </p:nvSpPr>
          <p:spPr>
            <a:xfrm rot="5400000">
              <a:off x="2518326" y="465945"/>
              <a:ext cx="77544" cy="73021"/>
            </a:xfrm>
            <a:custGeom>
              <a:avLst/>
              <a:gdLst/>
              <a:ahLst/>
              <a:cxnLst/>
              <a:rect l="l" t="t" r="r" b="b"/>
              <a:pathLst>
                <a:path w="1080" h="1017" extrusionOk="0">
                  <a:moveTo>
                    <a:pt x="496" y="0"/>
                  </a:moveTo>
                  <a:cubicBezTo>
                    <a:pt x="438" y="0"/>
                    <a:pt x="380" y="15"/>
                    <a:pt x="330" y="48"/>
                  </a:cubicBezTo>
                  <a:cubicBezTo>
                    <a:pt x="324" y="48"/>
                    <a:pt x="324" y="54"/>
                    <a:pt x="318" y="60"/>
                  </a:cubicBezTo>
                  <a:cubicBezTo>
                    <a:pt x="134" y="83"/>
                    <a:pt x="1" y="227"/>
                    <a:pt x="1" y="417"/>
                  </a:cubicBezTo>
                  <a:cubicBezTo>
                    <a:pt x="1" y="504"/>
                    <a:pt x="1" y="590"/>
                    <a:pt x="18" y="677"/>
                  </a:cubicBezTo>
                  <a:cubicBezTo>
                    <a:pt x="47" y="792"/>
                    <a:pt x="134" y="879"/>
                    <a:pt x="243" y="913"/>
                  </a:cubicBezTo>
                  <a:cubicBezTo>
                    <a:pt x="306" y="971"/>
                    <a:pt x="393" y="1005"/>
                    <a:pt x="491" y="1011"/>
                  </a:cubicBezTo>
                  <a:cubicBezTo>
                    <a:pt x="504" y="1015"/>
                    <a:pt x="517" y="1016"/>
                    <a:pt x="530" y="1016"/>
                  </a:cubicBezTo>
                  <a:cubicBezTo>
                    <a:pt x="559" y="1016"/>
                    <a:pt x="590" y="1009"/>
                    <a:pt x="618" y="1005"/>
                  </a:cubicBezTo>
                  <a:lnTo>
                    <a:pt x="635" y="1005"/>
                  </a:lnTo>
                  <a:cubicBezTo>
                    <a:pt x="661" y="1010"/>
                    <a:pt x="687" y="1013"/>
                    <a:pt x="714" y="1013"/>
                  </a:cubicBezTo>
                  <a:cubicBezTo>
                    <a:pt x="872" y="1013"/>
                    <a:pt x="1034" y="926"/>
                    <a:pt x="1073" y="763"/>
                  </a:cubicBezTo>
                  <a:cubicBezTo>
                    <a:pt x="1079" y="665"/>
                    <a:pt x="1068" y="561"/>
                    <a:pt x="1016" y="475"/>
                  </a:cubicBezTo>
                  <a:lnTo>
                    <a:pt x="1016" y="435"/>
                  </a:lnTo>
                  <a:cubicBezTo>
                    <a:pt x="1010" y="342"/>
                    <a:pt x="981" y="256"/>
                    <a:pt x="912" y="187"/>
                  </a:cubicBezTo>
                  <a:cubicBezTo>
                    <a:pt x="872" y="141"/>
                    <a:pt x="797" y="106"/>
                    <a:pt x="733" y="83"/>
                  </a:cubicBezTo>
                  <a:lnTo>
                    <a:pt x="727" y="77"/>
                  </a:lnTo>
                  <a:cubicBezTo>
                    <a:pt x="663" y="30"/>
                    <a:pt x="579" y="0"/>
                    <a:pt x="4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7"/>
            <p:cNvSpPr/>
            <p:nvPr/>
          </p:nvSpPr>
          <p:spPr>
            <a:xfrm rot="5400000">
              <a:off x="2370454" y="404089"/>
              <a:ext cx="88242" cy="89104"/>
            </a:xfrm>
            <a:custGeom>
              <a:avLst/>
              <a:gdLst/>
              <a:ahLst/>
              <a:cxnLst/>
              <a:rect l="l" t="t" r="r" b="b"/>
              <a:pathLst>
                <a:path w="1229" h="1241" extrusionOk="0">
                  <a:moveTo>
                    <a:pt x="568" y="1"/>
                  </a:moveTo>
                  <a:cubicBezTo>
                    <a:pt x="454" y="1"/>
                    <a:pt x="325" y="49"/>
                    <a:pt x="260" y="147"/>
                  </a:cubicBezTo>
                  <a:cubicBezTo>
                    <a:pt x="145" y="205"/>
                    <a:pt x="58" y="320"/>
                    <a:pt x="70" y="459"/>
                  </a:cubicBezTo>
                  <a:lnTo>
                    <a:pt x="70" y="464"/>
                  </a:lnTo>
                  <a:cubicBezTo>
                    <a:pt x="0" y="614"/>
                    <a:pt x="41" y="799"/>
                    <a:pt x="173" y="897"/>
                  </a:cubicBezTo>
                  <a:cubicBezTo>
                    <a:pt x="196" y="914"/>
                    <a:pt x="208" y="926"/>
                    <a:pt x="231" y="931"/>
                  </a:cubicBezTo>
                  <a:cubicBezTo>
                    <a:pt x="315" y="1088"/>
                    <a:pt x="474" y="1212"/>
                    <a:pt x="645" y="1212"/>
                  </a:cubicBezTo>
                  <a:cubicBezTo>
                    <a:pt x="663" y="1212"/>
                    <a:pt x="680" y="1211"/>
                    <a:pt x="698" y="1208"/>
                  </a:cubicBezTo>
                  <a:lnTo>
                    <a:pt x="767" y="1231"/>
                  </a:lnTo>
                  <a:cubicBezTo>
                    <a:pt x="794" y="1237"/>
                    <a:pt x="821" y="1240"/>
                    <a:pt x="849" y="1240"/>
                  </a:cubicBezTo>
                  <a:cubicBezTo>
                    <a:pt x="1006" y="1240"/>
                    <a:pt x="1166" y="1145"/>
                    <a:pt x="1205" y="983"/>
                  </a:cubicBezTo>
                  <a:cubicBezTo>
                    <a:pt x="1229" y="874"/>
                    <a:pt x="1205" y="764"/>
                    <a:pt x="1148" y="672"/>
                  </a:cubicBezTo>
                  <a:lnTo>
                    <a:pt x="1148" y="655"/>
                  </a:lnTo>
                  <a:cubicBezTo>
                    <a:pt x="1148" y="620"/>
                    <a:pt x="1154" y="585"/>
                    <a:pt x="1154" y="551"/>
                  </a:cubicBezTo>
                  <a:cubicBezTo>
                    <a:pt x="1154" y="522"/>
                    <a:pt x="1159" y="499"/>
                    <a:pt x="1159" y="476"/>
                  </a:cubicBezTo>
                  <a:cubicBezTo>
                    <a:pt x="1165" y="291"/>
                    <a:pt x="1004" y="118"/>
                    <a:pt x="819" y="118"/>
                  </a:cubicBezTo>
                  <a:cubicBezTo>
                    <a:pt x="779" y="66"/>
                    <a:pt x="715" y="26"/>
                    <a:pt x="646" y="9"/>
                  </a:cubicBezTo>
                  <a:cubicBezTo>
                    <a:pt x="622" y="3"/>
                    <a:pt x="595" y="1"/>
                    <a:pt x="5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7"/>
            <p:cNvSpPr/>
            <p:nvPr/>
          </p:nvSpPr>
          <p:spPr>
            <a:xfrm rot="5400000">
              <a:off x="2213213" y="441712"/>
              <a:ext cx="100664" cy="83432"/>
            </a:xfrm>
            <a:custGeom>
              <a:avLst/>
              <a:gdLst/>
              <a:ahLst/>
              <a:cxnLst/>
              <a:rect l="l" t="t" r="r" b="b"/>
              <a:pathLst>
                <a:path w="1402" h="1162" extrusionOk="0">
                  <a:moveTo>
                    <a:pt x="702" y="1"/>
                  </a:moveTo>
                  <a:cubicBezTo>
                    <a:pt x="588" y="1"/>
                    <a:pt x="475" y="50"/>
                    <a:pt x="415" y="166"/>
                  </a:cubicBezTo>
                  <a:cubicBezTo>
                    <a:pt x="381" y="166"/>
                    <a:pt x="346" y="166"/>
                    <a:pt x="317" y="184"/>
                  </a:cubicBezTo>
                  <a:cubicBezTo>
                    <a:pt x="144" y="236"/>
                    <a:pt x="0" y="443"/>
                    <a:pt x="69" y="622"/>
                  </a:cubicBezTo>
                  <a:cubicBezTo>
                    <a:pt x="127" y="783"/>
                    <a:pt x="179" y="974"/>
                    <a:pt x="358" y="1054"/>
                  </a:cubicBezTo>
                  <a:cubicBezTo>
                    <a:pt x="404" y="1072"/>
                    <a:pt x="444" y="1083"/>
                    <a:pt x="496" y="1089"/>
                  </a:cubicBezTo>
                  <a:cubicBezTo>
                    <a:pt x="551" y="1138"/>
                    <a:pt x="632" y="1162"/>
                    <a:pt x="714" y="1162"/>
                  </a:cubicBezTo>
                  <a:cubicBezTo>
                    <a:pt x="814" y="1162"/>
                    <a:pt x="915" y="1127"/>
                    <a:pt x="969" y="1060"/>
                  </a:cubicBezTo>
                  <a:cubicBezTo>
                    <a:pt x="988" y="1063"/>
                    <a:pt x="1008" y="1064"/>
                    <a:pt x="1027" y="1064"/>
                  </a:cubicBezTo>
                  <a:cubicBezTo>
                    <a:pt x="1189" y="1064"/>
                    <a:pt x="1331" y="977"/>
                    <a:pt x="1373" y="806"/>
                  </a:cubicBezTo>
                  <a:cubicBezTo>
                    <a:pt x="1401" y="708"/>
                    <a:pt x="1384" y="593"/>
                    <a:pt x="1315" y="507"/>
                  </a:cubicBezTo>
                  <a:cubicBezTo>
                    <a:pt x="1309" y="455"/>
                    <a:pt x="1315" y="414"/>
                    <a:pt x="1315" y="368"/>
                  </a:cubicBezTo>
                  <a:cubicBezTo>
                    <a:pt x="1326" y="218"/>
                    <a:pt x="1205" y="68"/>
                    <a:pt x="1061" y="22"/>
                  </a:cubicBezTo>
                  <a:cubicBezTo>
                    <a:pt x="1030" y="15"/>
                    <a:pt x="999" y="12"/>
                    <a:pt x="970" y="12"/>
                  </a:cubicBezTo>
                  <a:cubicBezTo>
                    <a:pt x="928" y="12"/>
                    <a:pt x="888" y="18"/>
                    <a:pt x="848" y="28"/>
                  </a:cubicBezTo>
                  <a:cubicBezTo>
                    <a:pt x="802" y="10"/>
                    <a:pt x="752" y="1"/>
                    <a:pt x="7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8" name="Google Shape;208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8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7"/>
          <p:cNvSpPr txBox="1">
            <a:spLocks noGrp="1"/>
          </p:cNvSpPr>
          <p:nvPr>
            <p:ph type="subTitle" idx="1"/>
          </p:nvPr>
        </p:nvSpPr>
        <p:spPr>
          <a:xfrm>
            <a:off x="960000" y="2055933"/>
            <a:ext cx="57264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Nunito Light"/>
              <a:buChar char="●"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440898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8"/>
          <p:cNvSpPr/>
          <p:nvPr/>
        </p:nvSpPr>
        <p:spPr>
          <a:xfrm rot="2940475" flipH="1">
            <a:off x="-1283672" y="4627879"/>
            <a:ext cx="4805821" cy="3021552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8"/>
          <p:cNvSpPr/>
          <p:nvPr/>
        </p:nvSpPr>
        <p:spPr>
          <a:xfrm>
            <a:off x="-355735" y="-1874716"/>
            <a:ext cx="3989107" cy="3267983"/>
          </a:xfrm>
          <a:custGeom>
            <a:avLst/>
            <a:gdLst/>
            <a:ahLst/>
            <a:cxnLst/>
            <a:rect l="l" t="t" r="r" b="b"/>
            <a:pathLst>
              <a:path w="22188" h="18177" extrusionOk="0">
                <a:moveTo>
                  <a:pt x="9075" y="0"/>
                </a:moveTo>
                <a:cubicBezTo>
                  <a:pt x="8888" y="0"/>
                  <a:pt x="8703" y="10"/>
                  <a:pt x="8522" y="42"/>
                </a:cubicBezTo>
                <a:cubicBezTo>
                  <a:pt x="8222" y="100"/>
                  <a:pt x="7934" y="186"/>
                  <a:pt x="7646" y="279"/>
                </a:cubicBezTo>
                <a:cubicBezTo>
                  <a:pt x="7433" y="354"/>
                  <a:pt x="7208" y="480"/>
                  <a:pt x="6989" y="527"/>
                </a:cubicBezTo>
                <a:cubicBezTo>
                  <a:pt x="6965" y="530"/>
                  <a:pt x="6944" y="531"/>
                  <a:pt x="6926" y="531"/>
                </a:cubicBezTo>
                <a:cubicBezTo>
                  <a:pt x="6873" y="531"/>
                  <a:pt x="6837" y="519"/>
                  <a:pt x="6781" y="498"/>
                </a:cubicBezTo>
                <a:cubicBezTo>
                  <a:pt x="6676" y="454"/>
                  <a:pt x="6582" y="426"/>
                  <a:pt x="6487" y="426"/>
                </a:cubicBezTo>
                <a:cubicBezTo>
                  <a:pt x="6404" y="426"/>
                  <a:pt x="6321" y="447"/>
                  <a:pt x="6228" y="498"/>
                </a:cubicBezTo>
                <a:cubicBezTo>
                  <a:pt x="5559" y="671"/>
                  <a:pt x="4930" y="953"/>
                  <a:pt x="4354" y="1345"/>
                </a:cubicBezTo>
                <a:cubicBezTo>
                  <a:pt x="3229" y="2078"/>
                  <a:pt x="2214" y="3121"/>
                  <a:pt x="1448" y="4223"/>
                </a:cubicBezTo>
                <a:cubicBezTo>
                  <a:pt x="825" y="5145"/>
                  <a:pt x="439" y="6177"/>
                  <a:pt x="116" y="7238"/>
                </a:cubicBezTo>
                <a:cubicBezTo>
                  <a:pt x="35" y="7486"/>
                  <a:pt x="0" y="7653"/>
                  <a:pt x="29" y="7913"/>
                </a:cubicBezTo>
                <a:cubicBezTo>
                  <a:pt x="47" y="8022"/>
                  <a:pt x="52" y="8120"/>
                  <a:pt x="52" y="8218"/>
                </a:cubicBezTo>
                <a:cubicBezTo>
                  <a:pt x="58" y="8426"/>
                  <a:pt x="70" y="8616"/>
                  <a:pt x="173" y="8841"/>
                </a:cubicBezTo>
                <a:cubicBezTo>
                  <a:pt x="346" y="9204"/>
                  <a:pt x="508" y="9556"/>
                  <a:pt x="687" y="9902"/>
                </a:cubicBezTo>
                <a:cubicBezTo>
                  <a:pt x="923" y="10334"/>
                  <a:pt x="1027" y="10859"/>
                  <a:pt x="929" y="11343"/>
                </a:cubicBezTo>
                <a:cubicBezTo>
                  <a:pt x="865" y="11666"/>
                  <a:pt x="767" y="11978"/>
                  <a:pt x="698" y="12300"/>
                </a:cubicBezTo>
                <a:cubicBezTo>
                  <a:pt x="623" y="12698"/>
                  <a:pt x="577" y="13125"/>
                  <a:pt x="548" y="13529"/>
                </a:cubicBezTo>
                <a:cubicBezTo>
                  <a:pt x="519" y="13828"/>
                  <a:pt x="519" y="14128"/>
                  <a:pt x="490" y="14428"/>
                </a:cubicBezTo>
                <a:cubicBezTo>
                  <a:pt x="462" y="14722"/>
                  <a:pt x="433" y="15085"/>
                  <a:pt x="485" y="15379"/>
                </a:cubicBezTo>
                <a:cubicBezTo>
                  <a:pt x="525" y="15616"/>
                  <a:pt x="681" y="15875"/>
                  <a:pt x="767" y="16106"/>
                </a:cubicBezTo>
                <a:cubicBezTo>
                  <a:pt x="825" y="16262"/>
                  <a:pt x="894" y="16406"/>
                  <a:pt x="975" y="16550"/>
                </a:cubicBezTo>
                <a:cubicBezTo>
                  <a:pt x="1130" y="16827"/>
                  <a:pt x="1436" y="16873"/>
                  <a:pt x="1696" y="17011"/>
                </a:cubicBezTo>
                <a:cubicBezTo>
                  <a:pt x="2018" y="17184"/>
                  <a:pt x="2359" y="17317"/>
                  <a:pt x="2693" y="17472"/>
                </a:cubicBezTo>
                <a:cubicBezTo>
                  <a:pt x="3496" y="17833"/>
                  <a:pt x="4161" y="18176"/>
                  <a:pt x="4953" y="18176"/>
                </a:cubicBezTo>
                <a:cubicBezTo>
                  <a:pt x="5174" y="18176"/>
                  <a:pt x="5405" y="18150"/>
                  <a:pt x="5651" y="18089"/>
                </a:cubicBezTo>
                <a:cubicBezTo>
                  <a:pt x="6097" y="17983"/>
                  <a:pt x="6548" y="17952"/>
                  <a:pt x="7000" y="17952"/>
                </a:cubicBezTo>
                <a:cubicBezTo>
                  <a:pt x="7631" y="17952"/>
                  <a:pt x="8265" y="18012"/>
                  <a:pt x="8895" y="18012"/>
                </a:cubicBezTo>
                <a:cubicBezTo>
                  <a:pt x="9063" y="18012"/>
                  <a:pt x="9231" y="18008"/>
                  <a:pt x="9399" y="17997"/>
                </a:cubicBezTo>
                <a:cubicBezTo>
                  <a:pt x="10068" y="17951"/>
                  <a:pt x="10696" y="17732"/>
                  <a:pt x="11353" y="17622"/>
                </a:cubicBezTo>
                <a:cubicBezTo>
                  <a:pt x="11645" y="17575"/>
                  <a:pt x="11938" y="17557"/>
                  <a:pt x="12230" y="17557"/>
                </a:cubicBezTo>
                <a:cubicBezTo>
                  <a:pt x="13115" y="17557"/>
                  <a:pt x="14002" y="17721"/>
                  <a:pt x="14893" y="17721"/>
                </a:cubicBezTo>
                <a:cubicBezTo>
                  <a:pt x="14991" y="17721"/>
                  <a:pt x="15090" y="17719"/>
                  <a:pt x="15188" y="17715"/>
                </a:cubicBezTo>
                <a:cubicBezTo>
                  <a:pt x="16375" y="17657"/>
                  <a:pt x="17563" y="17449"/>
                  <a:pt x="18762" y="17357"/>
                </a:cubicBezTo>
                <a:cubicBezTo>
                  <a:pt x="19276" y="17317"/>
                  <a:pt x="19795" y="17340"/>
                  <a:pt x="20296" y="17242"/>
                </a:cubicBezTo>
                <a:cubicBezTo>
                  <a:pt x="20896" y="17115"/>
                  <a:pt x="21150" y="16757"/>
                  <a:pt x="21501" y="16296"/>
                </a:cubicBezTo>
                <a:cubicBezTo>
                  <a:pt x="22135" y="15460"/>
                  <a:pt x="22107" y="14388"/>
                  <a:pt x="22164" y="13367"/>
                </a:cubicBezTo>
                <a:cubicBezTo>
                  <a:pt x="22187" y="12975"/>
                  <a:pt x="22049" y="12618"/>
                  <a:pt x="22032" y="12231"/>
                </a:cubicBezTo>
                <a:cubicBezTo>
                  <a:pt x="22014" y="11782"/>
                  <a:pt x="22003" y="11291"/>
                  <a:pt x="21847" y="10859"/>
                </a:cubicBezTo>
                <a:cubicBezTo>
                  <a:pt x="21715" y="10525"/>
                  <a:pt x="21386" y="10329"/>
                  <a:pt x="21121" y="10081"/>
                </a:cubicBezTo>
                <a:cubicBezTo>
                  <a:pt x="20907" y="9896"/>
                  <a:pt x="20688" y="9833"/>
                  <a:pt x="20469" y="9677"/>
                </a:cubicBezTo>
                <a:cubicBezTo>
                  <a:pt x="20239" y="9521"/>
                  <a:pt x="20141" y="9216"/>
                  <a:pt x="19898" y="9066"/>
                </a:cubicBezTo>
                <a:cubicBezTo>
                  <a:pt x="19581" y="8864"/>
                  <a:pt x="19322" y="8633"/>
                  <a:pt x="19114" y="8305"/>
                </a:cubicBezTo>
                <a:cubicBezTo>
                  <a:pt x="18791" y="7803"/>
                  <a:pt x="18872" y="7365"/>
                  <a:pt x="18872" y="6846"/>
                </a:cubicBezTo>
                <a:cubicBezTo>
                  <a:pt x="18872" y="6419"/>
                  <a:pt x="18762" y="5987"/>
                  <a:pt x="18711" y="5572"/>
                </a:cubicBezTo>
                <a:cubicBezTo>
                  <a:pt x="18630" y="4863"/>
                  <a:pt x="18497" y="4084"/>
                  <a:pt x="18099" y="3490"/>
                </a:cubicBezTo>
                <a:cubicBezTo>
                  <a:pt x="17984" y="3363"/>
                  <a:pt x="17875" y="3231"/>
                  <a:pt x="17777" y="3087"/>
                </a:cubicBezTo>
                <a:cubicBezTo>
                  <a:pt x="17678" y="2850"/>
                  <a:pt x="17557" y="2643"/>
                  <a:pt x="17402" y="2458"/>
                </a:cubicBezTo>
                <a:cubicBezTo>
                  <a:pt x="16946" y="2003"/>
                  <a:pt x="16370" y="1703"/>
                  <a:pt x="15770" y="1530"/>
                </a:cubicBezTo>
                <a:cubicBezTo>
                  <a:pt x="15447" y="1432"/>
                  <a:pt x="15165" y="1253"/>
                  <a:pt x="14842" y="1167"/>
                </a:cubicBezTo>
                <a:cubicBezTo>
                  <a:pt x="14438" y="1057"/>
                  <a:pt x="14121" y="999"/>
                  <a:pt x="13752" y="815"/>
                </a:cubicBezTo>
                <a:cubicBezTo>
                  <a:pt x="13118" y="498"/>
                  <a:pt x="12310" y="377"/>
                  <a:pt x="11624" y="204"/>
                </a:cubicBezTo>
                <a:cubicBezTo>
                  <a:pt x="11019" y="42"/>
                  <a:pt x="10604" y="19"/>
                  <a:pt x="10004" y="19"/>
                </a:cubicBezTo>
                <a:cubicBezTo>
                  <a:pt x="9968" y="20"/>
                  <a:pt x="9931" y="20"/>
                  <a:pt x="9894" y="20"/>
                </a:cubicBezTo>
                <a:cubicBezTo>
                  <a:pt x="9624" y="20"/>
                  <a:pt x="9347" y="0"/>
                  <a:pt x="9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8"/>
          <p:cNvSpPr/>
          <p:nvPr/>
        </p:nvSpPr>
        <p:spPr>
          <a:xfrm rot="2214414">
            <a:off x="-713777" y="-715286"/>
            <a:ext cx="2889732" cy="4142707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8"/>
          <p:cNvSpPr/>
          <p:nvPr/>
        </p:nvSpPr>
        <p:spPr>
          <a:xfrm rot="7362527" flipH="1">
            <a:off x="8780758" y="-2085900"/>
            <a:ext cx="3618527" cy="3987701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8"/>
          <p:cNvSpPr/>
          <p:nvPr/>
        </p:nvSpPr>
        <p:spPr>
          <a:xfrm>
            <a:off x="7284651" y="50951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8"/>
          <p:cNvSpPr/>
          <p:nvPr/>
        </p:nvSpPr>
        <p:spPr>
          <a:xfrm rot="-4487179">
            <a:off x="8095561" y="4606154"/>
            <a:ext cx="2889740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" name="Google Shape;217;p8"/>
          <p:cNvSpPr txBox="1">
            <a:spLocks noGrp="1"/>
          </p:cNvSpPr>
          <p:nvPr>
            <p:ph type="title"/>
          </p:nvPr>
        </p:nvSpPr>
        <p:spPr>
          <a:xfrm>
            <a:off x="2081967" y="1742800"/>
            <a:ext cx="80280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8089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p9"/>
          <p:cNvSpPr/>
          <p:nvPr/>
        </p:nvSpPr>
        <p:spPr>
          <a:xfrm rot="5594905">
            <a:off x="-596317" y="-1352009"/>
            <a:ext cx="2889745" cy="4142692"/>
          </a:xfrm>
          <a:custGeom>
            <a:avLst/>
            <a:gdLst/>
            <a:ahLst/>
            <a:cxnLst/>
            <a:rect l="l" t="t" r="r" b="b"/>
            <a:pathLst>
              <a:path w="15816" h="22674" extrusionOk="0">
                <a:moveTo>
                  <a:pt x="13555" y="4481"/>
                </a:moveTo>
                <a:lnTo>
                  <a:pt x="13555" y="4481"/>
                </a:lnTo>
                <a:cubicBezTo>
                  <a:pt x="13555" y="4482"/>
                  <a:pt x="13555" y="4482"/>
                  <a:pt x="13556" y="4483"/>
                </a:cubicBezTo>
                <a:cubicBezTo>
                  <a:pt x="13555" y="4482"/>
                  <a:pt x="13555" y="4482"/>
                  <a:pt x="13555" y="4481"/>
                </a:cubicBezTo>
                <a:close/>
                <a:moveTo>
                  <a:pt x="12452" y="0"/>
                </a:moveTo>
                <a:cubicBezTo>
                  <a:pt x="11898" y="0"/>
                  <a:pt x="11132" y="481"/>
                  <a:pt x="10852" y="752"/>
                </a:cubicBezTo>
                <a:cubicBezTo>
                  <a:pt x="10656" y="937"/>
                  <a:pt x="10517" y="1167"/>
                  <a:pt x="10333" y="1358"/>
                </a:cubicBezTo>
                <a:cubicBezTo>
                  <a:pt x="9716" y="1963"/>
                  <a:pt x="8833" y="2194"/>
                  <a:pt x="8055" y="2482"/>
                </a:cubicBezTo>
                <a:cubicBezTo>
                  <a:pt x="7767" y="2580"/>
                  <a:pt x="7513" y="2753"/>
                  <a:pt x="7259" y="2926"/>
                </a:cubicBezTo>
                <a:cubicBezTo>
                  <a:pt x="6591" y="3393"/>
                  <a:pt x="5962" y="3906"/>
                  <a:pt x="5270" y="4356"/>
                </a:cubicBezTo>
                <a:cubicBezTo>
                  <a:pt x="4636" y="4759"/>
                  <a:pt x="3996" y="5151"/>
                  <a:pt x="3391" y="5607"/>
                </a:cubicBezTo>
                <a:cubicBezTo>
                  <a:pt x="2918" y="5970"/>
                  <a:pt x="2514" y="6380"/>
                  <a:pt x="2111" y="6818"/>
                </a:cubicBezTo>
                <a:cubicBezTo>
                  <a:pt x="1724" y="7239"/>
                  <a:pt x="1315" y="7648"/>
                  <a:pt x="963" y="8092"/>
                </a:cubicBezTo>
                <a:cubicBezTo>
                  <a:pt x="848" y="8236"/>
                  <a:pt x="738" y="8380"/>
                  <a:pt x="634" y="8548"/>
                </a:cubicBezTo>
                <a:cubicBezTo>
                  <a:pt x="375" y="8940"/>
                  <a:pt x="214" y="9378"/>
                  <a:pt x="144" y="9839"/>
                </a:cubicBezTo>
                <a:cubicBezTo>
                  <a:pt x="116" y="10035"/>
                  <a:pt x="81" y="10243"/>
                  <a:pt x="58" y="10439"/>
                </a:cubicBezTo>
                <a:cubicBezTo>
                  <a:pt x="0" y="10940"/>
                  <a:pt x="415" y="11344"/>
                  <a:pt x="531" y="11828"/>
                </a:cubicBezTo>
                <a:cubicBezTo>
                  <a:pt x="652" y="12347"/>
                  <a:pt x="588" y="12918"/>
                  <a:pt x="634" y="13448"/>
                </a:cubicBezTo>
                <a:cubicBezTo>
                  <a:pt x="692" y="14112"/>
                  <a:pt x="773" y="14746"/>
                  <a:pt x="911" y="15403"/>
                </a:cubicBezTo>
                <a:cubicBezTo>
                  <a:pt x="1107" y="16354"/>
                  <a:pt x="1413" y="17277"/>
                  <a:pt x="1459" y="18257"/>
                </a:cubicBezTo>
                <a:cubicBezTo>
                  <a:pt x="1499" y="19237"/>
                  <a:pt x="1540" y="20166"/>
                  <a:pt x="1891" y="21094"/>
                </a:cubicBezTo>
                <a:cubicBezTo>
                  <a:pt x="2105" y="21665"/>
                  <a:pt x="2324" y="22287"/>
                  <a:pt x="2929" y="22524"/>
                </a:cubicBezTo>
                <a:cubicBezTo>
                  <a:pt x="3205" y="22633"/>
                  <a:pt x="3515" y="22673"/>
                  <a:pt x="3837" y="22673"/>
                </a:cubicBezTo>
                <a:cubicBezTo>
                  <a:pt x="4520" y="22673"/>
                  <a:pt x="5258" y="22493"/>
                  <a:pt x="5841" y="22403"/>
                </a:cubicBezTo>
                <a:cubicBezTo>
                  <a:pt x="7006" y="22213"/>
                  <a:pt x="8153" y="21947"/>
                  <a:pt x="9312" y="21769"/>
                </a:cubicBezTo>
                <a:cubicBezTo>
                  <a:pt x="10431" y="21596"/>
                  <a:pt x="11567" y="21526"/>
                  <a:pt x="12679" y="21319"/>
                </a:cubicBezTo>
                <a:cubicBezTo>
                  <a:pt x="12939" y="21267"/>
                  <a:pt x="13216" y="21232"/>
                  <a:pt x="13458" y="21152"/>
                </a:cubicBezTo>
                <a:cubicBezTo>
                  <a:pt x="13677" y="21082"/>
                  <a:pt x="13792" y="20961"/>
                  <a:pt x="13965" y="20800"/>
                </a:cubicBezTo>
                <a:cubicBezTo>
                  <a:pt x="14357" y="20442"/>
                  <a:pt x="14761" y="20079"/>
                  <a:pt x="15176" y="19733"/>
                </a:cubicBezTo>
                <a:cubicBezTo>
                  <a:pt x="15620" y="19358"/>
                  <a:pt x="15747" y="19105"/>
                  <a:pt x="15787" y="18517"/>
                </a:cubicBezTo>
                <a:cubicBezTo>
                  <a:pt x="15816" y="18119"/>
                  <a:pt x="15764" y="17767"/>
                  <a:pt x="15695" y="17387"/>
                </a:cubicBezTo>
                <a:cubicBezTo>
                  <a:pt x="15499" y="16377"/>
                  <a:pt x="15816" y="15288"/>
                  <a:pt x="15799" y="14261"/>
                </a:cubicBezTo>
                <a:cubicBezTo>
                  <a:pt x="15799" y="13829"/>
                  <a:pt x="15764" y="13650"/>
                  <a:pt x="15355" y="13535"/>
                </a:cubicBezTo>
                <a:cubicBezTo>
                  <a:pt x="15233" y="13499"/>
                  <a:pt x="15130" y="13485"/>
                  <a:pt x="15032" y="13485"/>
                </a:cubicBezTo>
                <a:cubicBezTo>
                  <a:pt x="14906" y="13485"/>
                  <a:pt x="14788" y="13508"/>
                  <a:pt x="14645" y="13541"/>
                </a:cubicBezTo>
                <a:cubicBezTo>
                  <a:pt x="14479" y="13582"/>
                  <a:pt x="14270" y="13654"/>
                  <a:pt x="14095" y="13654"/>
                </a:cubicBezTo>
                <a:cubicBezTo>
                  <a:pt x="13925" y="13654"/>
                  <a:pt x="13786" y="13586"/>
                  <a:pt x="13746" y="13356"/>
                </a:cubicBezTo>
                <a:cubicBezTo>
                  <a:pt x="13677" y="12924"/>
                  <a:pt x="13717" y="12434"/>
                  <a:pt x="13734" y="12001"/>
                </a:cubicBezTo>
                <a:cubicBezTo>
                  <a:pt x="13746" y="11563"/>
                  <a:pt x="13775" y="11131"/>
                  <a:pt x="13769" y="10687"/>
                </a:cubicBezTo>
                <a:cubicBezTo>
                  <a:pt x="13763" y="10035"/>
                  <a:pt x="13879" y="9401"/>
                  <a:pt x="13879" y="8749"/>
                </a:cubicBezTo>
                <a:cubicBezTo>
                  <a:pt x="13879" y="8230"/>
                  <a:pt x="13919" y="7700"/>
                  <a:pt x="13873" y="7187"/>
                </a:cubicBezTo>
                <a:cubicBezTo>
                  <a:pt x="13821" y="6633"/>
                  <a:pt x="13769" y="6074"/>
                  <a:pt x="13683" y="5526"/>
                </a:cubicBezTo>
                <a:cubicBezTo>
                  <a:pt x="13636" y="5267"/>
                  <a:pt x="13683" y="5007"/>
                  <a:pt x="13631" y="4748"/>
                </a:cubicBezTo>
                <a:cubicBezTo>
                  <a:pt x="13631" y="4742"/>
                  <a:pt x="13547" y="4481"/>
                  <a:pt x="13554" y="4481"/>
                </a:cubicBezTo>
                <a:lnTo>
                  <a:pt x="13554" y="4481"/>
                </a:lnTo>
                <a:cubicBezTo>
                  <a:pt x="13554" y="4481"/>
                  <a:pt x="13555" y="4481"/>
                  <a:pt x="13555" y="4481"/>
                </a:cubicBezTo>
                <a:lnTo>
                  <a:pt x="13555" y="4481"/>
                </a:lnTo>
                <a:cubicBezTo>
                  <a:pt x="13503" y="4404"/>
                  <a:pt x="13442" y="4371"/>
                  <a:pt x="13375" y="4371"/>
                </a:cubicBezTo>
                <a:cubicBezTo>
                  <a:pt x="13048" y="4371"/>
                  <a:pt x="12572" y="5130"/>
                  <a:pt x="12333" y="5221"/>
                </a:cubicBezTo>
                <a:cubicBezTo>
                  <a:pt x="12172" y="4707"/>
                  <a:pt x="12506" y="3894"/>
                  <a:pt x="12535" y="3381"/>
                </a:cubicBezTo>
                <a:cubicBezTo>
                  <a:pt x="12576" y="2782"/>
                  <a:pt x="12483" y="2176"/>
                  <a:pt x="12558" y="1577"/>
                </a:cubicBezTo>
                <a:cubicBezTo>
                  <a:pt x="12616" y="1081"/>
                  <a:pt x="12766" y="614"/>
                  <a:pt x="12847" y="124"/>
                </a:cubicBezTo>
                <a:cubicBezTo>
                  <a:pt x="12741" y="37"/>
                  <a:pt x="12605" y="0"/>
                  <a:pt x="1245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9"/>
          <p:cNvSpPr/>
          <p:nvPr/>
        </p:nvSpPr>
        <p:spPr>
          <a:xfrm rot="5400000">
            <a:off x="7681198" y="-2385709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" name="Google Shape;221;p9"/>
          <p:cNvSpPr/>
          <p:nvPr/>
        </p:nvSpPr>
        <p:spPr>
          <a:xfrm>
            <a:off x="10278084" y="-368549"/>
            <a:ext cx="2855795" cy="1968797"/>
          </a:xfrm>
          <a:custGeom>
            <a:avLst/>
            <a:gdLst/>
            <a:ahLst/>
            <a:cxnLst/>
            <a:rect l="l" t="t" r="r" b="b"/>
            <a:pathLst>
              <a:path w="7975" h="5498" extrusionOk="0">
                <a:moveTo>
                  <a:pt x="4841" y="1"/>
                </a:moveTo>
                <a:cubicBezTo>
                  <a:pt x="4318" y="1"/>
                  <a:pt x="3794" y="61"/>
                  <a:pt x="3293" y="152"/>
                </a:cubicBezTo>
                <a:cubicBezTo>
                  <a:pt x="2762" y="268"/>
                  <a:pt x="2324" y="637"/>
                  <a:pt x="1776" y="717"/>
                </a:cubicBezTo>
                <a:cubicBezTo>
                  <a:pt x="1119" y="879"/>
                  <a:pt x="1205" y="1023"/>
                  <a:pt x="1044" y="1571"/>
                </a:cubicBezTo>
                <a:cubicBezTo>
                  <a:pt x="692" y="2072"/>
                  <a:pt x="629" y="2689"/>
                  <a:pt x="467" y="3266"/>
                </a:cubicBezTo>
                <a:cubicBezTo>
                  <a:pt x="375" y="3566"/>
                  <a:pt x="219" y="3825"/>
                  <a:pt x="225" y="4148"/>
                </a:cubicBezTo>
                <a:cubicBezTo>
                  <a:pt x="0" y="4609"/>
                  <a:pt x="427" y="4938"/>
                  <a:pt x="715" y="5238"/>
                </a:cubicBezTo>
                <a:cubicBezTo>
                  <a:pt x="892" y="5425"/>
                  <a:pt x="1066" y="5498"/>
                  <a:pt x="1238" y="5498"/>
                </a:cubicBezTo>
                <a:cubicBezTo>
                  <a:pt x="1823" y="5498"/>
                  <a:pt x="2392" y="4661"/>
                  <a:pt x="3016" y="4661"/>
                </a:cubicBezTo>
                <a:cubicBezTo>
                  <a:pt x="3494" y="4448"/>
                  <a:pt x="3938" y="4165"/>
                  <a:pt x="4463" y="4044"/>
                </a:cubicBezTo>
                <a:cubicBezTo>
                  <a:pt x="4890" y="3819"/>
                  <a:pt x="5247" y="3479"/>
                  <a:pt x="5714" y="3335"/>
                </a:cubicBezTo>
                <a:cubicBezTo>
                  <a:pt x="5824" y="3300"/>
                  <a:pt x="5887" y="3214"/>
                  <a:pt x="5968" y="3133"/>
                </a:cubicBezTo>
                <a:cubicBezTo>
                  <a:pt x="6464" y="2505"/>
                  <a:pt x="7974" y="1242"/>
                  <a:pt x="7040" y="475"/>
                </a:cubicBezTo>
                <a:cubicBezTo>
                  <a:pt x="6366" y="129"/>
                  <a:pt x="5606" y="1"/>
                  <a:pt x="48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9"/>
          <p:cNvSpPr/>
          <p:nvPr/>
        </p:nvSpPr>
        <p:spPr>
          <a:xfrm>
            <a:off x="10244751" y="205000"/>
            <a:ext cx="1087764" cy="1170627"/>
          </a:xfrm>
          <a:custGeom>
            <a:avLst/>
            <a:gdLst/>
            <a:ahLst/>
            <a:cxnLst/>
            <a:rect l="l" t="t" r="r" b="b"/>
            <a:pathLst>
              <a:path w="9071" h="9762" fill="none" extrusionOk="0">
                <a:moveTo>
                  <a:pt x="1615" y="462"/>
                </a:moveTo>
                <a:cubicBezTo>
                  <a:pt x="1436" y="704"/>
                  <a:pt x="1321" y="865"/>
                  <a:pt x="1280" y="1153"/>
                </a:cubicBezTo>
                <a:cubicBezTo>
                  <a:pt x="1240" y="1332"/>
                  <a:pt x="1228" y="1522"/>
                  <a:pt x="1228" y="1707"/>
                </a:cubicBezTo>
                <a:cubicBezTo>
                  <a:pt x="1177" y="2001"/>
                  <a:pt x="1263" y="2255"/>
                  <a:pt x="1471" y="2451"/>
                </a:cubicBezTo>
                <a:cubicBezTo>
                  <a:pt x="1724" y="2474"/>
                  <a:pt x="1903" y="2358"/>
                  <a:pt x="2013" y="2111"/>
                </a:cubicBezTo>
                <a:cubicBezTo>
                  <a:pt x="2180" y="1874"/>
                  <a:pt x="2324" y="1620"/>
                  <a:pt x="2439" y="1355"/>
                </a:cubicBezTo>
                <a:cubicBezTo>
                  <a:pt x="2583" y="1061"/>
                  <a:pt x="3010" y="260"/>
                  <a:pt x="2647" y="0"/>
                </a:cubicBezTo>
                <a:cubicBezTo>
                  <a:pt x="2278" y="427"/>
                  <a:pt x="2163" y="957"/>
                  <a:pt x="2041" y="1499"/>
                </a:cubicBezTo>
                <a:cubicBezTo>
                  <a:pt x="1955" y="1903"/>
                  <a:pt x="1730" y="2664"/>
                  <a:pt x="2393" y="2624"/>
                </a:cubicBezTo>
                <a:cubicBezTo>
                  <a:pt x="2872" y="2589"/>
                  <a:pt x="3172" y="2203"/>
                  <a:pt x="3414" y="1828"/>
                </a:cubicBezTo>
                <a:cubicBezTo>
                  <a:pt x="3656" y="1447"/>
                  <a:pt x="3967" y="888"/>
                  <a:pt x="3702" y="456"/>
                </a:cubicBezTo>
                <a:cubicBezTo>
                  <a:pt x="3108" y="865"/>
                  <a:pt x="2952" y="1724"/>
                  <a:pt x="2877" y="2399"/>
                </a:cubicBezTo>
                <a:cubicBezTo>
                  <a:pt x="2843" y="2739"/>
                  <a:pt x="2676" y="3494"/>
                  <a:pt x="3195" y="3552"/>
                </a:cubicBezTo>
                <a:cubicBezTo>
                  <a:pt x="3656" y="3604"/>
                  <a:pt x="4290" y="2664"/>
                  <a:pt x="4463" y="2405"/>
                </a:cubicBezTo>
                <a:cubicBezTo>
                  <a:pt x="4711" y="2059"/>
                  <a:pt x="4890" y="1678"/>
                  <a:pt x="5005" y="1269"/>
                </a:cubicBezTo>
                <a:cubicBezTo>
                  <a:pt x="5126" y="1073"/>
                  <a:pt x="5115" y="905"/>
                  <a:pt x="4976" y="779"/>
                </a:cubicBezTo>
                <a:cubicBezTo>
                  <a:pt x="4596" y="1211"/>
                  <a:pt x="4405" y="1730"/>
                  <a:pt x="4296" y="2289"/>
                </a:cubicBezTo>
                <a:cubicBezTo>
                  <a:pt x="4204" y="2658"/>
                  <a:pt x="4227" y="3010"/>
                  <a:pt x="4365" y="3356"/>
                </a:cubicBezTo>
                <a:cubicBezTo>
                  <a:pt x="4509" y="3540"/>
                  <a:pt x="4671" y="3558"/>
                  <a:pt x="4844" y="3437"/>
                </a:cubicBezTo>
                <a:cubicBezTo>
                  <a:pt x="5501" y="3200"/>
                  <a:pt x="5893" y="2572"/>
                  <a:pt x="6187" y="1972"/>
                </a:cubicBezTo>
                <a:cubicBezTo>
                  <a:pt x="6423" y="1494"/>
                  <a:pt x="6862" y="738"/>
                  <a:pt x="6625" y="214"/>
                </a:cubicBezTo>
                <a:cubicBezTo>
                  <a:pt x="6187" y="565"/>
                  <a:pt x="5991" y="1125"/>
                  <a:pt x="5801" y="1644"/>
                </a:cubicBezTo>
                <a:cubicBezTo>
                  <a:pt x="5599" y="2203"/>
                  <a:pt x="5161" y="3558"/>
                  <a:pt x="5772" y="4008"/>
                </a:cubicBezTo>
                <a:cubicBezTo>
                  <a:pt x="6343" y="4417"/>
                  <a:pt x="6942" y="3690"/>
                  <a:pt x="7254" y="3264"/>
                </a:cubicBezTo>
                <a:cubicBezTo>
                  <a:pt x="7686" y="2676"/>
                  <a:pt x="7975" y="2024"/>
                  <a:pt x="8015" y="1286"/>
                </a:cubicBezTo>
                <a:cubicBezTo>
                  <a:pt x="7473" y="1459"/>
                  <a:pt x="7260" y="2278"/>
                  <a:pt x="7092" y="2774"/>
                </a:cubicBezTo>
                <a:cubicBezTo>
                  <a:pt x="6937" y="3246"/>
                  <a:pt x="6510" y="4688"/>
                  <a:pt x="7242" y="4947"/>
                </a:cubicBezTo>
                <a:cubicBezTo>
                  <a:pt x="7778" y="5138"/>
                  <a:pt x="8107" y="4555"/>
                  <a:pt x="8338" y="4157"/>
                </a:cubicBezTo>
                <a:cubicBezTo>
                  <a:pt x="8597" y="3708"/>
                  <a:pt x="8955" y="3143"/>
                  <a:pt x="8828" y="2606"/>
                </a:cubicBezTo>
                <a:cubicBezTo>
                  <a:pt x="8234" y="2941"/>
                  <a:pt x="8061" y="3863"/>
                  <a:pt x="7992" y="4486"/>
                </a:cubicBezTo>
                <a:cubicBezTo>
                  <a:pt x="7934" y="4734"/>
                  <a:pt x="7951" y="4988"/>
                  <a:pt x="8038" y="5224"/>
                </a:cubicBezTo>
                <a:cubicBezTo>
                  <a:pt x="8119" y="5282"/>
                  <a:pt x="8194" y="5339"/>
                  <a:pt x="8280" y="5391"/>
                </a:cubicBezTo>
                <a:cubicBezTo>
                  <a:pt x="8615" y="5426"/>
                  <a:pt x="8886" y="5109"/>
                  <a:pt x="8972" y="4838"/>
                </a:cubicBezTo>
                <a:cubicBezTo>
                  <a:pt x="9070" y="4549"/>
                  <a:pt x="9030" y="4296"/>
                  <a:pt x="8897" y="4019"/>
                </a:cubicBezTo>
                <a:cubicBezTo>
                  <a:pt x="8678" y="3564"/>
                  <a:pt x="8280" y="3437"/>
                  <a:pt x="7819" y="3615"/>
                </a:cubicBezTo>
                <a:cubicBezTo>
                  <a:pt x="7617" y="3777"/>
                  <a:pt x="7415" y="3944"/>
                  <a:pt x="7208" y="4100"/>
                </a:cubicBezTo>
                <a:cubicBezTo>
                  <a:pt x="7040" y="4330"/>
                  <a:pt x="6867" y="4555"/>
                  <a:pt x="6706" y="4786"/>
                </a:cubicBezTo>
                <a:cubicBezTo>
                  <a:pt x="6481" y="5132"/>
                  <a:pt x="6170" y="5726"/>
                  <a:pt x="6320" y="6152"/>
                </a:cubicBezTo>
                <a:cubicBezTo>
                  <a:pt x="6706" y="6106"/>
                  <a:pt x="6891" y="5853"/>
                  <a:pt x="7023" y="5478"/>
                </a:cubicBezTo>
                <a:cubicBezTo>
                  <a:pt x="7138" y="5143"/>
                  <a:pt x="7208" y="4278"/>
                  <a:pt x="6793" y="4059"/>
                </a:cubicBezTo>
                <a:cubicBezTo>
                  <a:pt x="5910" y="3598"/>
                  <a:pt x="5247" y="5432"/>
                  <a:pt x="5184" y="6037"/>
                </a:cubicBezTo>
                <a:cubicBezTo>
                  <a:pt x="5438" y="6020"/>
                  <a:pt x="5582" y="5530"/>
                  <a:pt x="5657" y="5316"/>
                </a:cubicBezTo>
                <a:cubicBezTo>
                  <a:pt x="5847" y="4838"/>
                  <a:pt x="5945" y="4065"/>
                  <a:pt x="5501" y="3696"/>
                </a:cubicBezTo>
                <a:cubicBezTo>
                  <a:pt x="4844" y="3154"/>
                  <a:pt x="4256" y="5051"/>
                  <a:pt x="4215" y="5432"/>
                </a:cubicBezTo>
                <a:cubicBezTo>
                  <a:pt x="4457" y="5305"/>
                  <a:pt x="4584" y="4786"/>
                  <a:pt x="4671" y="4538"/>
                </a:cubicBezTo>
                <a:cubicBezTo>
                  <a:pt x="4803" y="4157"/>
                  <a:pt x="5103" y="2918"/>
                  <a:pt x="4463" y="2797"/>
                </a:cubicBezTo>
                <a:cubicBezTo>
                  <a:pt x="3956" y="2693"/>
                  <a:pt x="3667" y="3546"/>
                  <a:pt x="3523" y="3921"/>
                </a:cubicBezTo>
                <a:cubicBezTo>
                  <a:pt x="3396" y="4215"/>
                  <a:pt x="3304" y="4526"/>
                  <a:pt x="3235" y="4849"/>
                </a:cubicBezTo>
                <a:cubicBezTo>
                  <a:pt x="3108" y="5103"/>
                  <a:pt x="3160" y="5253"/>
                  <a:pt x="3373" y="5305"/>
                </a:cubicBezTo>
                <a:cubicBezTo>
                  <a:pt x="3777" y="4942"/>
                  <a:pt x="4065" y="4423"/>
                  <a:pt x="4129" y="3869"/>
                </a:cubicBezTo>
                <a:cubicBezTo>
                  <a:pt x="4175" y="3517"/>
                  <a:pt x="4256" y="2918"/>
                  <a:pt x="3858" y="2762"/>
                </a:cubicBezTo>
                <a:cubicBezTo>
                  <a:pt x="3489" y="2606"/>
                  <a:pt x="2987" y="3166"/>
                  <a:pt x="2797" y="3379"/>
                </a:cubicBezTo>
                <a:cubicBezTo>
                  <a:pt x="2382" y="3858"/>
                  <a:pt x="2041" y="4377"/>
                  <a:pt x="1863" y="4988"/>
                </a:cubicBezTo>
                <a:cubicBezTo>
                  <a:pt x="2082" y="5195"/>
                  <a:pt x="2278" y="4959"/>
                  <a:pt x="2428" y="4763"/>
                </a:cubicBezTo>
                <a:cubicBezTo>
                  <a:pt x="2676" y="4446"/>
                  <a:pt x="2797" y="3875"/>
                  <a:pt x="2324" y="3754"/>
                </a:cubicBezTo>
                <a:cubicBezTo>
                  <a:pt x="1719" y="3604"/>
                  <a:pt x="1257" y="4123"/>
                  <a:pt x="900" y="4549"/>
                </a:cubicBezTo>
                <a:cubicBezTo>
                  <a:pt x="629" y="4844"/>
                  <a:pt x="410" y="5172"/>
                  <a:pt x="248" y="5547"/>
                </a:cubicBezTo>
                <a:cubicBezTo>
                  <a:pt x="23" y="5876"/>
                  <a:pt x="0" y="6193"/>
                  <a:pt x="173" y="6516"/>
                </a:cubicBezTo>
                <a:cubicBezTo>
                  <a:pt x="537" y="6614"/>
                  <a:pt x="883" y="6568"/>
                  <a:pt x="1211" y="6360"/>
                </a:cubicBezTo>
                <a:cubicBezTo>
                  <a:pt x="1551" y="6216"/>
                  <a:pt x="1834" y="6002"/>
                  <a:pt x="2053" y="5714"/>
                </a:cubicBezTo>
                <a:cubicBezTo>
                  <a:pt x="2295" y="5495"/>
                  <a:pt x="2468" y="5230"/>
                  <a:pt x="2572" y="4919"/>
                </a:cubicBezTo>
                <a:cubicBezTo>
                  <a:pt x="2716" y="4665"/>
                  <a:pt x="2699" y="4440"/>
                  <a:pt x="2497" y="4261"/>
                </a:cubicBezTo>
                <a:cubicBezTo>
                  <a:pt x="2284" y="4244"/>
                  <a:pt x="2139" y="4330"/>
                  <a:pt x="2070" y="4521"/>
                </a:cubicBezTo>
                <a:cubicBezTo>
                  <a:pt x="1874" y="4734"/>
                  <a:pt x="1788" y="4999"/>
                  <a:pt x="1817" y="5311"/>
                </a:cubicBezTo>
                <a:cubicBezTo>
                  <a:pt x="1788" y="5685"/>
                  <a:pt x="1817" y="6054"/>
                  <a:pt x="1903" y="6412"/>
                </a:cubicBezTo>
                <a:cubicBezTo>
                  <a:pt x="1909" y="6712"/>
                  <a:pt x="2018" y="6960"/>
                  <a:pt x="2232" y="7184"/>
                </a:cubicBezTo>
                <a:cubicBezTo>
                  <a:pt x="2843" y="7409"/>
                  <a:pt x="3506" y="6660"/>
                  <a:pt x="3846" y="6285"/>
                </a:cubicBezTo>
                <a:cubicBezTo>
                  <a:pt x="4181" y="5910"/>
                  <a:pt x="4625" y="5460"/>
                  <a:pt x="4601" y="4930"/>
                </a:cubicBezTo>
                <a:cubicBezTo>
                  <a:pt x="4117" y="5403"/>
                  <a:pt x="3737" y="6124"/>
                  <a:pt x="3575" y="6775"/>
                </a:cubicBezTo>
                <a:cubicBezTo>
                  <a:pt x="3431" y="7167"/>
                  <a:pt x="3425" y="7559"/>
                  <a:pt x="3546" y="7946"/>
                </a:cubicBezTo>
                <a:cubicBezTo>
                  <a:pt x="3546" y="8228"/>
                  <a:pt x="3679" y="8447"/>
                  <a:pt x="3938" y="8591"/>
                </a:cubicBezTo>
                <a:cubicBezTo>
                  <a:pt x="4578" y="8655"/>
                  <a:pt x="4930" y="7784"/>
                  <a:pt x="5115" y="7329"/>
                </a:cubicBezTo>
                <a:cubicBezTo>
                  <a:pt x="5201" y="7110"/>
                  <a:pt x="5559" y="6371"/>
                  <a:pt x="5351" y="6187"/>
                </a:cubicBezTo>
                <a:cubicBezTo>
                  <a:pt x="5069" y="6614"/>
                  <a:pt x="4890" y="7121"/>
                  <a:pt x="4728" y="7600"/>
                </a:cubicBezTo>
                <a:cubicBezTo>
                  <a:pt x="4659" y="7842"/>
                  <a:pt x="4590" y="8078"/>
                  <a:pt x="4521" y="8315"/>
                </a:cubicBezTo>
                <a:cubicBezTo>
                  <a:pt x="4359" y="8655"/>
                  <a:pt x="4394" y="8966"/>
                  <a:pt x="4607" y="9237"/>
                </a:cubicBezTo>
                <a:cubicBezTo>
                  <a:pt x="4728" y="9185"/>
                  <a:pt x="4844" y="9139"/>
                  <a:pt x="4971" y="9087"/>
                </a:cubicBezTo>
                <a:cubicBezTo>
                  <a:pt x="5224" y="8857"/>
                  <a:pt x="5438" y="8580"/>
                  <a:pt x="5593" y="8280"/>
                </a:cubicBezTo>
                <a:cubicBezTo>
                  <a:pt x="5789" y="7963"/>
                  <a:pt x="5980" y="7646"/>
                  <a:pt x="6072" y="7282"/>
                </a:cubicBezTo>
                <a:cubicBezTo>
                  <a:pt x="5789" y="7473"/>
                  <a:pt x="5582" y="8199"/>
                  <a:pt x="5524" y="8436"/>
                </a:cubicBezTo>
                <a:cubicBezTo>
                  <a:pt x="5478" y="8678"/>
                  <a:pt x="5438" y="8908"/>
                  <a:pt x="5403" y="9145"/>
                </a:cubicBezTo>
                <a:cubicBezTo>
                  <a:pt x="5322" y="9427"/>
                  <a:pt x="5391" y="9635"/>
                  <a:pt x="5611" y="9762"/>
                </a:cubicBezTo>
                <a:cubicBezTo>
                  <a:pt x="5668" y="9744"/>
                  <a:pt x="5732" y="9721"/>
                  <a:pt x="5789" y="9698"/>
                </a:cubicBezTo>
              </a:path>
            </a:pathLst>
          </a:custGeom>
          <a:noFill/>
          <a:ln w="19050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" name="Google Shape;223;p9"/>
          <p:cNvSpPr/>
          <p:nvPr/>
        </p:nvSpPr>
        <p:spPr>
          <a:xfrm flipH="1">
            <a:off x="-138233" y="5081345"/>
            <a:ext cx="6446183" cy="2227440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" name="Google Shape;224;p9"/>
          <p:cNvSpPr/>
          <p:nvPr/>
        </p:nvSpPr>
        <p:spPr>
          <a:xfrm>
            <a:off x="9931294" y="4069106"/>
            <a:ext cx="4593285" cy="3762941"/>
          </a:xfrm>
          <a:custGeom>
            <a:avLst/>
            <a:gdLst/>
            <a:ahLst/>
            <a:cxnLst/>
            <a:rect l="l" t="t" r="r" b="b"/>
            <a:pathLst>
              <a:path w="22188" h="18177" extrusionOk="0">
                <a:moveTo>
                  <a:pt x="9075" y="0"/>
                </a:moveTo>
                <a:cubicBezTo>
                  <a:pt x="8888" y="0"/>
                  <a:pt x="8703" y="10"/>
                  <a:pt x="8522" y="42"/>
                </a:cubicBezTo>
                <a:cubicBezTo>
                  <a:pt x="8222" y="100"/>
                  <a:pt x="7934" y="186"/>
                  <a:pt x="7646" y="279"/>
                </a:cubicBezTo>
                <a:cubicBezTo>
                  <a:pt x="7433" y="354"/>
                  <a:pt x="7208" y="480"/>
                  <a:pt x="6989" y="527"/>
                </a:cubicBezTo>
                <a:cubicBezTo>
                  <a:pt x="6965" y="530"/>
                  <a:pt x="6944" y="531"/>
                  <a:pt x="6926" y="531"/>
                </a:cubicBezTo>
                <a:cubicBezTo>
                  <a:pt x="6873" y="531"/>
                  <a:pt x="6837" y="519"/>
                  <a:pt x="6781" y="498"/>
                </a:cubicBezTo>
                <a:cubicBezTo>
                  <a:pt x="6676" y="454"/>
                  <a:pt x="6582" y="426"/>
                  <a:pt x="6487" y="426"/>
                </a:cubicBezTo>
                <a:cubicBezTo>
                  <a:pt x="6404" y="426"/>
                  <a:pt x="6321" y="447"/>
                  <a:pt x="6228" y="498"/>
                </a:cubicBezTo>
                <a:cubicBezTo>
                  <a:pt x="5559" y="671"/>
                  <a:pt x="4930" y="953"/>
                  <a:pt x="4354" y="1345"/>
                </a:cubicBezTo>
                <a:cubicBezTo>
                  <a:pt x="3229" y="2078"/>
                  <a:pt x="2214" y="3121"/>
                  <a:pt x="1448" y="4223"/>
                </a:cubicBezTo>
                <a:cubicBezTo>
                  <a:pt x="825" y="5145"/>
                  <a:pt x="439" y="6177"/>
                  <a:pt x="116" y="7238"/>
                </a:cubicBezTo>
                <a:cubicBezTo>
                  <a:pt x="35" y="7486"/>
                  <a:pt x="0" y="7653"/>
                  <a:pt x="29" y="7913"/>
                </a:cubicBezTo>
                <a:cubicBezTo>
                  <a:pt x="47" y="8022"/>
                  <a:pt x="52" y="8120"/>
                  <a:pt x="52" y="8218"/>
                </a:cubicBezTo>
                <a:cubicBezTo>
                  <a:pt x="58" y="8426"/>
                  <a:pt x="70" y="8616"/>
                  <a:pt x="173" y="8841"/>
                </a:cubicBezTo>
                <a:cubicBezTo>
                  <a:pt x="346" y="9204"/>
                  <a:pt x="508" y="9556"/>
                  <a:pt x="687" y="9902"/>
                </a:cubicBezTo>
                <a:cubicBezTo>
                  <a:pt x="923" y="10334"/>
                  <a:pt x="1027" y="10859"/>
                  <a:pt x="929" y="11343"/>
                </a:cubicBezTo>
                <a:cubicBezTo>
                  <a:pt x="865" y="11666"/>
                  <a:pt x="767" y="11978"/>
                  <a:pt x="698" y="12300"/>
                </a:cubicBezTo>
                <a:cubicBezTo>
                  <a:pt x="623" y="12698"/>
                  <a:pt x="577" y="13125"/>
                  <a:pt x="548" y="13529"/>
                </a:cubicBezTo>
                <a:cubicBezTo>
                  <a:pt x="519" y="13828"/>
                  <a:pt x="519" y="14128"/>
                  <a:pt x="490" y="14428"/>
                </a:cubicBezTo>
                <a:cubicBezTo>
                  <a:pt x="462" y="14722"/>
                  <a:pt x="433" y="15085"/>
                  <a:pt x="485" y="15379"/>
                </a:cubicBezTo>
                <a:cubicBezTo>
                  <a:pt x="525" y="15616"/>
                  <a:pt x="681" y="15875"/>
                  <a:pt x="767" y="16106"/>
                </a:cubicBezTo>
                <a:cubicBezTo>
                  <a:pt x="825" y="16262"/>
                  <a:pt x="894" y="16406"/>
                  <a:pt x="975" y="16550"/>
                </a:cubicBezTo>
                <a:cubicBezTo>
                  <a:pt x="1130" y="16827"/>
                  <a:pt x="1436" y="16873"/>
                  <a:pt x="1696" y="17011"/>
                </a:cubicBezTo>
                <a:cubicBezTo>
                  <a:pt x="2018" y="17184"/>
                  <a:pt x="2359" y="17317"/>
                  <a:pt x="2693" y="17472"/>
                </a:cubicBezTo>
                <a:cubicBezTo>
                  <a:pt x="3496" y="17833"/>
                  <a:pt x="4161" y="18176"/>
                  <a:pt x="4953" y="18176"/>
                </a:cubicBezTo>
                <a:cubicBezTo>
                  <a:pt x="5174" y="18176"/>
                  <a:pt x="5405" y="18150"/>
                  <a:pt x="5651" y="18089"/>
                </a:cubicBezTo>
                <a:cubicBezTo>
                  <a:pt x="6097" y="17983"/>
                  <a:pt x="6548" y="17952"/>
                  <a:pt x="7000" y="17952"/>
                </a:cubicBezTo>
                <a:cubicBezTo>
                  <a:pt x="7631" y="17952"/>
                  <a:pt x="8265" y="18012"/>
                  <a:pt x="8895" y="18012"/>
                </a:cubicBezTo>
                <a:cubicBezTo>
                  <a:pt x="9063" y="18012"/>
                  <a:pt x="9231" y="18008"/>
                  <a:pt x="9399" y="17997"/>
                </a:cubicBezTo>
                <a:cubicBezTo>
                  <a:pt x="10068" y="17951"/>
                  <a:pt x="10696" y="17732"/>
                  <a:pt x="11353" y="17622"/>
                </a:cubicBezTo>
                <a:cubicBezTo>
                  <a:pt x="11645" y="17575"/>
                  <a:pt x="11938" y="17557"/>
                  <a:pt x="12230" y="17557"/>
                </a:cubicBezTo>
                <a:cubicBezTo>
                  <a:pt x="13115" y="17557"/>
                  <a:pt x="14002" y="17721"/>
                  <a:pt x="14893" y="17721"/>
                </a:cubicBezTo>
                <a:cubicBezTo>
                  <a:pt x="14991" y="17721"/>
                  <a:pt x="15090" y="17719"/>
                  <a:pt x="15188" y="17715"/>
                </a:cubicBezTo>
                <a:cubicBezTo>
                  <a:pt x="16375" y="17657"/>
                  <a:pt x="17563" y="17449"/>
                  <a:pt x="18762" y="17357"/>
                </a:cubicBezTo>
                <a:cubicBezTo>
                  <a:pt x="19276" y="17317"/>
                  <a:pt x="19795" y="17340"/>
                  <a:pt x="20296" y="17242"/>
                </a:cubicBezTo>
                <a:cubicBezTo>
                  <a:pt x="20896" y="17115"/>
                  <a:pt x="21150" y="16757"/>
                  <a:pt x="21501" y="16296"/>
                </a:cubicBezTo>
                <a:cubicBezTo>
                  <a:pt x="22135" y="15460"/>
                  <a:pt x="22107" y="14388"/>
                  <a:pt x="22164" y="13367"/>
                </a:cubicBezTo>
                <a:cubicBezTo>
                  <a:pt x="22187" y="12975"/>
                  <a:pt x="22049" y="12618"/>
                  <a:pt x="22032" y="12231"/>
                </a:cubicBezTo>
                <a:cubicBezTo>
                  <a:pt x="22014" y="11782"/>
                  <a:pt x="22003" y="11291"/>
                  <a:pt x="21847" y="10859"/>
                </a:cubicBezTo>
                <a:cubicBezTo>
                  <a:pt x="21715" y="10525"/>
                  <a:pt x="21386" y="10329"/>
                  <a:pt x="21121" y="10081"/>
                </a:cubicBezTo>
                <a:cubicBezTo>
                  <a:pt x="20907" y="9896"/>
                  <a:pt x="20688" y="9833"/>
                  <a:pt x="20469" y="9677"/>
                </a:cubicBezTo>
                <a:cubicBezTo>
                  <a:pt x="20239" y="9521"/>
                  <a:pt x="20141" y="9216"/>
                  <a:pt x="19898" y="9066"/>
                </a:cubicBezTo>
                <a:cubicBezTo>
                  <a:pt x="19581" y="8864"/>
                  <a:pt x="19322" y="8633"/>
                  <a:pt x="19114" y="8305"/>
                </a:cubicBezTo>
                <a:cubicBezTo>
                  <a:pt x="18791" y="7803"/>
                  <a:pt x="18872" y="7365"/>
                  <a:pt x="18872" y="6846"/>
                </a:cubicBezTo>
                <a:cubicBezTo>
                  <a:pt x="18872" y="6419"/>
                  <a:pt x="18762" y="5987"/>
                  <a:pt x="18711" y="5572"/>
                </a:cubicBezTo>
                <a:cubicBezTo>
                  <a:pt x="18630" y="4863"/>
                  <a:pt x="18497" y="4084"/>
                  <a:pt x="18099" y="3490"/>
                </a:cubicBezTo>
                <a:cubicBezTo>
                  <a:pt x="17984" y="3363"/>
                  <a:pt x="17875" y="3231"/>
                  <a:pt x="17777" y="3087"/>
                </a:cubicBezTo>
                <a:cubicBezTo>
                  <a:pt x="17678" y="2850"/>
                  <a:pt x="17557" y="2643"/>
                  <a:pt x="17402" y="2458"/>
                </a:cubicBezTo>
                <a:cubicBezTo>
                  <a:pt x="16946" y="2003"/>
                  <a:pt x="16370" y="1703"/>
                  <a:pt x="15770" y="1530"/>
                </a:cubicBezTo>
                <a:cubicBezTo>
                  <a:pt x="15447" y="1432"/>
                  <a:pt x="15165" y="1253"/>
                  <a:pt x="14842" y="1167"/>
                </a:cubicBezTo>
                <a:cubicBezTo>
                  <a:pt x="14438" y="1057"/>
                  <a:pt x="14121" y="999"/>
                  <a:pt x="13752" y="815"/>
                </a:cubicBezTo>
                <a:cubicBezTo>
                  <a:pt x="13118" y="498"/>
                  <a:pt x="12310" y="377"/>
                  <a:pt x="11624" y="204"/>
                </a:cubicBezTo>
                <a:cubicBezTo>
                  <a:pt x="11019" y="42"/>
                  <a:pt x="10604" y="19"/>
                  <a:pt x="10004" y="19"/>
                </a:cubicBezTo>
                <a:cubicBezTo>
                  <a:pt x="9968" y="20"/>
                  <a:pt x="9931" y="20"/>
                  <a:pt x="9894" y="20"/>
                </a:cubicBezTo>
                <a:cubicBezTo>
                  <a:pt x="9624" y="20"/>
                  <a:pt x="9347" y="0"/>
                  <a:pt x="9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5" name="Google Shape;225;p9"/>
          <p:cNvSpPr/>
          <p:nvPr/>
        </p:nvSpPr>
        <p:spPr>
          <a:xfrm>
            <a:off x="10278100" y="3018934"/>
            <a:ext cx="1500739" cy="3119748"/>
          </a:xfrm>
          <a:custGeom>
            <a:avLst/>
            <a:gdLst/>
            <a:ahLst/>
            <a:cxnLst/>
            <a:rect l="l" t="t" r="r" b="b"/>
            <a:pathLst>
              <a:path w="7550" h="15695" extrusionOk="0">
                <a:moveTo>
                  <a:pt x="3017" y="11138"/>
                </a:moveTo>
                <a:cubicBezTo>
                  <a:pt x="3029" y="11143"/>
                  <a:pt x="3035" y="11161"/>
                  <a:pt x="3052" y="11166"/>
                </a:cubicBezTo>
                <a:cubicBezTo>
                  <a:pt x="3081" y="11190"/>
                  <a:pt x="3115" y="11201"/>
                  <a:pt x="3144" y="11201"/>
                </a:cubicBezTo>
                <a:cubicBezTo>
                  <a:pt x="3139" y="11224"/>
                  <a:pt x="3133" y="11253"/>
                  <a:pt x="3121" y="11276"/>
                </a:cubicBezTo>
                <a:cubicBezTo>
                  <a:pt x="3121" y="11276"/>
                  <a:pt x="3121" y="11265"/>
                  <a:pt x="3115" y="11265"/>
                </a:cubicBezTo>
                <a:cubicBezTo>
                  <a:pt x="3087" y="11224"/>
                  <a:pt x="3052" y="11178"/>
                  <a:pt x="3017" y="11138"/>
                </a:cubicBezTo>
                <a:close/>
                <a:moveTo>
                  <a:pt x="4513" y="0"/>
                </a:moveTo>
                <a:cubicBezTo>
                  <a:pt x="4488" y="0"/>
                  <a:pt x="4463" y="7"/>
                  <a:pt x="4442" y="21"/>
                </a:cubicBezTo>
                <a:cubicBezTo>
                  <a:pt x="4384" y="21"/>
                  <a:pt x="4326" y="50"/>
                  <a:pt x="4303" y="113"/>
                </a:cubicBezTo>
                <a:cubicBezTo>
                  <a:pt x="4246" y="258"/>
                  <a:pt x="4263" y="419"/>
                  <a:pt x="4263" y="569"/>
                </a:cubicBezTo>
                <a:cubicBezTo>
                  <a:pt x="4263" y="719"/>
                  <a:pt x="4263" y="880"/>
                  <a:pt x="4251" y="1030"/>
                </a:cubicBezTo>
                <a:cubicBezTo>
                  <a:pt x="4251" y="1163"/>
                  <a:pt x="4246" y="1290"/>
                  <a:pt x="4240" y="1411"/>
                </a:cubicBezTo>
                <a:cubicBezTo>
                  <a:pt x="4217" y="1595"/>
                  <a:pt x="4194" y="1780"/>
                  <a:pt x="4176" y="1958"/>
                </a:cubicBezTo>
                <a:cubicBezTo>
                  <a:pt x="4130" y="2299"/>
                  <a:pt x="4090" y="2645"/>
                  <a:pt x="4050" y="2991"/>
                </a:cubicBezTo>
                <a:cubicBezTo>
                  <a:pt x="3871" y="2264"/>
                  <a:pt x="3634" y="1555"/>
                  <a:pt x="3329" y="874"/>
                </a:cubicBezTo>
                <a:cubicBezTo>
                  <a:pt x="3287" y="777"/>
                  <a:pt x="3207" y="736"/>
                  <a:pt x="3127" y="736"/>
                </a:cubicBezTo>
                <a:cubicBezTo>
                  <a:pt x="2984" y="736"/>
                  <a:pt x="2840" y="866"/>
                  <a:pt x="2914" y="1036"/>
                </a:cubicBezTo>
                <a:cubicBezTo>
                  <a:pt x="3386" y="2097"/>
                  <a:pt x="3704" y="3227"/>
                  <a:pt x="3877" y="4374"/>
                </a:cubicBezTo>
                <a:cubicBezTo>
                  <a:pt x="3484" y="3827"/>
                  <a:pt x="3069" y="3285"/>
                  <a:pt x="2660" y="2748"/>
                </a:cubicBezTo>
                <a:cubicBezTo>
                  <a:pt x="2533" y="2575"/>
                  <a:pt x="2400" y="2408"/>
                  <a:pt x="2274" y="2241"/>
                </a:cubicBezTo>
                <a:cubicBezTo>
                  <a:pt x="2176" y="2120"/>
                  <a:pt x="2083" y="1987"/>
                  <a:pt x="1928" y="1953"/>
                </a:cubicBezTo>
                <a:cubicBezTo>
                  <a:pt x="1909" y="1950"/>
                  <a:pt x="1888" y="1949"/>
                  <a:pt x="1866" y="1949"/>
                </a:cubicBezTo>
                <a:cubicBezTo>
                  <a:pt x="1835" y="1949"/>
                  <a:pt x="1802" y="1952"/>
                  <a:pt x="1772" y="1958"/>
                </a:cubicBezTo>
                <a:cubicBezTo>
                  <a:pt x="1703" y="1970"/>
                  <a:pt x="1628" y="1999"/>
                  <a:pt x="1559" y="2045"/>
                </a:cubicBezTo>
                <a:cubicBezTo>
                  <a:pt x="1449" y="2126"/>
                  <a:pt x="1466" y="2270"/>
                  <a:pt x="1553" y="2351"/>
                </a:cubicBezTo>
                <a:cubicBezTo>
                  <a:pt x="2003" y="2777"/>
                  <a:pt x="2447" y="3227"/>
                  <a:pt x="2868" y="3682"/>
                </a:cubicBezTo>
                <a:cubicBezTo>
                  <a:pt x="3081" y="3907"/>
                  <a:pt x="3294" y="4121"/>
                  <a:pt x="3496" y="4351"/>
                </a:cubicBezTo>
                <a:cubicBezTo>
                  <a:pt x="3640" y="4513"/>
                  <a:pt x="3779" y="4686"/>
                  <a:pt x="3928" y="4836"/>
                </a:cubicBezTo>
                <a:cubicBezTo>
                  <a:pt x="3946" y="4980"/>
                  <a:pt x="3957" y="5118"/>
                  <a:pt x="3975" y="5262"/>
                </a:cubicBezTo>
                <a:cubicBezTo>
                  <a:pt x="3888" y="5118"/>
                  <a:pt x="3784" y="4980"/>
                  <a:pt x="3686" y="4853"/>
                </a:cubicBezTo>
                <a:cubicBezTo>
                  <a:pt x="3606" y="4743"/>
                  <a:pt x="3519" y="4634"/>
                  <a:pt x="3415" y="4542"/>
                </a:cubicBezTo>
                <a:cubicBezTo>
                  <a:pt x="3351" y="4482"/>
                  <a:pt x="3281" y="4447"/>
                  <a:pt x="3202" y="4447"/>
                </a:cubicBezTo>
                <a:cubicBezTo>
                  <a:pt x="3175" y="4447"/>
                  <a:pt x="3146" y="4452"/>
                  <a:pt x="3115" y="4461"/>
                </a:cubicBezTo>
                <a:cubicBezTo>
                  <a:pt x="3064" y="4484"/>
                  <a:pt x="3052" y="4547"/>
                  <a:pt x="3081" y="4593"/>
                </a:cubicBezTo>
                <a:cubicBezTo>
                  <a:pt x="3294" y="4928"/>
                  <a:pt x="3554" y="5245"/>
                  <a:pt x="3859" y="5516"/>
                </a:cubicBezTo>
                <a:cubicBezTo>
                  <a:pt x="3900" y="5579"/>
                  <a:pt x="3946" y="5643"/>
                  <a:pt x="3980" y="5718"/>
                </a:cubicBezTo>
                <a:lnTo>
                  <a:pt x="3992" y="5729"/>
                </a:lnTo>
                <a:cubicBezTo>
                  <a:pt x="4003" y="5931"/>
                  <a:pt x="4009" y="6133"/>
                  <a:pt x="4009" y="6335"/>
                </a:cubicBezTo>
                <a:cubicBezTo>
                  <a:pt x="3986" y="6300"/>
                  <a:pt x="3957" y="6266"/>
                  <a:pt x="3934" y="6237"/>
                </a:cubicBezTo>
                <a:cubicBezTo>
                  <a:pt x="3819" y="6075"/>
                  <a:pt x="3715" y="5920"/>
                  <a:pt x="3600" y="5764"/>
                </a:cubicBezTo>
                <a:cubicBezTo>
                  <a:pt x="3398" y="5487"/>
                  <a:pt x="3196" y="5199"/>
                  <a:pt x="2977" y="4922"/>
                </a:cubicBezTo>
                <a:cubicBezTo>
                  <a:pt x="2550" y="4380"/>
                  <a:pt x="2072" y="3890"/>
                  <a:pt x="1466" y="3567"/>
                </a:cubicBezTo>
                <a:cubicBezTo>
                  <a:pt x="1440" y="3552"/>
                  <a:pt x="1414" y="3546"/>
                  <a:pt x="1389" y="3546"/>
                </a:cubicBezTo>
                <a:cubicBezTo>
                  <a:pt x="1258" y="3546"/>
                  <a:pt x="1165" y="3728"/>
                  <a:pt x="1247" y="3844"/>
                </a:cubicBezTo>
                <a:cubicBezTo>
                  <a:pt x="2060" y="5014"/>
                  <a:pt x="2966" y="6139"/>
                  <a:pt x="3992" y="7136"/>
                </a:cubicBezTo>
                <a:cubicBezTo>
                  <a:pt x="3980" y="7367"/>
                  <a:pt x="3957" y="7597"/>
                  <a:pt x="3934" y="7828"/>
                </a:cubicBezTo>
                <a:cubicBezTo>
                  <a:pt x="3657" y="7378"/>
                  <a:pt x="3346" y="6946"/>
                  <a:pt x="3006" y="6537"/>
                </a:cubicBezTo>
                <a:cubicBezTo>
                  <a:pt x="2833" y="6329"/>
                  <a:pt x="2660" y="6121"/>
                  <a:pt x="2464" y="5925"/>
                </a:cubicBezTo>
                <a:cubicBezTo>
                  <a:pt x="2308" y="5775"/>
                  <a:pt x="2135" y="5649"/>
                  <a:pt x="1905" y="5643"/>
                </a:cubicBezTo>
                <a:cubicBezTo>
                  <a:pt x="1830" y="5643"/>
                  <a:pt x="1801" y="5735"/>
                  <a:pt x="1841" y="5793"/>
                </a:cubicBezTo>
                <a:cubicBezTo>
                  <a:pt x="2164" y="6219"/>
                  <a:pt x="2504" y="6640"/>
                  <a:pt x="2856" y="7050"/>
                </a:cubicBezTo>
                <a:cubicBezTo>
                  <a:pt x="3023" y="7251"/>
                  <a:pt x="3196" y="7448"/>
                  <a:pt x="3375" y="7638"/>
                </a:cubicBezTo>
                <a:cubicBezTo>
                  <a:pt x="3467" y="7742"/>
                  <a:pt x="3554" y="7840"/>
                  <a:pt x="3657" y="7943"/>
                </a:cubicBezTo>
                <a:cubicBezTo>
                  <a:pt x="3715" y="8001"/>
                  <a:pt x="3836" y="8082"/>
                  <a:pt x="3859" y="8168"/>
                </a:cubicBezTo>
                <a:cubicBezTo>
                  <a:pt x="3865" y="8209"/>
                  <a:pt x="3865" y="8243"/>
                  <a:pt x="3859" y="8289"/>
                </a:cubicBezTo>
                <a:cubicBezTo>
                  <a:pt x="3848" y="8358"/>
                  <a:pt x="3717" y="8939"/>
                  <a:pt x="3772" y="8975"/>
                </a:cubicBezTo>
                <a:lnTo>
                  <a:pt x="3772" y="8975"/>
                </a:lnTo>
                <a:cubicBezTo>
                  <a:pt x="3530" y="8836"/>
                  <a:pt x="3375" y="8583"/>
                  <a:pt x="3225" y="8359"/>
                </a:cubicBezTo>
                <a:cubicBezTo>
                  <a:pt x="3012" y="8053"/>
                  <a:pt x="2810" y="7736"/>
                  <a:pt x="2602" y="7424"/>
                </a:cubicBezTo>
                <a:cubicBezTo>
                  <a:pt x="2193" y="6796"/>
                  <a:pt x="1784" y="6179"/>
                  <a:pt x="1363" y="5556"/>
                </a:cubicBezTo>
                <a:cubicBezTo>
                  <a:pt x="1330" y="5508"/>
                  <a:pt x="1283" y="5488"/>
                  <a:pt x="1235" y="5488"/>
                </a:cubicBezTo>
                <a:cubicBezTo>
                  <a:pt x="1122" y="5488"/>
                  <a:pt x="1006" y="5600"/>
                  <a:pt x="1063" y="5729"/>
                </a:cubicBezTo>
                <a:cubicBezTo>
                  <a:pt x="1368" y="6473"/>
                  <a:pt x="1760" y="7188"/>
                  <a:pt x="2233" y="7840"/>
                </a:cubicBezTo>
                <a:cubicBezTo>
                  <a:pt x="2475" y="8174"/>
                  <a:pt x="2729" y="8485"/>
                  <a:pt x="3000" y="8779"/>
                </a:cubicBezTo>
                <a:cubicBezTo>
                  <a:pt x="3041" y="8820"/>
                  <a:pt x="3087" y="8866"/>
                  <a:pt x="3121" y="8906"/>
                </a:cubicBezTo>
                <a:cubicBezTo>
                  <a:pt x="3213" y="9033"/>
                  <a:pt x="3317" y="9137"/>
                  <a:pt x="3438" y="9218"/>
                </a:cubicBezTo>
                <a:cubicBezTo>
                  <a:pt x="3519" y="9293"/>
                  <a:pt x="3600" y="9356"/>
                  <a:pt x="3675" y="9425"/>
                </a:cubicBezTo>
                <a:cubicBezTo>
                  <a:pt x="3629" y="9656"/>
                  <a:pt x="3571" y="9881"/>
                  <a:pt x="3502" y="10111"/>
                </a:cubicBezTo>
                <a:cubicBezTo>
                  <a:pt x="3352" y="9910"/>
                  <a:pt x="3185" y="9708"/>
                  <a:pt x="3012" y="9523"/>
                </a:cubicBezTo>
                <a:cubicBezTo>
                  <a:pt x="2637" y="8958"/>
                  <a:pt x="2262" y="8399"/>
                  <a:pt x="1882" y="7834"/>
                </a:cubicBezTo>
                <a:cubicBezTo>
                  <a:pt x="1380" y="7090"/>
                  <a:pt x="867" y="6335"/>
                  <a:pt x="175" y="5752"/>
                </a:cubicBezTo>
                <a:cubicBezTo>
                  <a:pt x="162" y="5741"/>
                  <a:pt x="147" y="5736"/>
                  <a:pt x="133" y="5736"/>
                </a:cubicBezTo>
                <a:cubicBezTo>
                  <a:pt x="89" y="5736"/>
                  <a:pt x="48" y="5781"/>
                  <a:pt x="65" y="5833"/>
                </a:cubicBezTo>
                <a:cubicBezTo>
                  <a:pt x="83" y="5868"/>
                  <a:pt x="94" y="5902"/>
                  <a:pt x="106" y="5931"/>
                </a:cubicBezTo>
                <a:cubicBezTo>
                  <a:pt x="106" y="5948"/>
                  <a:pt x="106" y="5966"/>
                  <a:pt x="111" y="5983"/>
                </a:cubicBezTo>
                <a:cubicBezTo>
                  <a:pt x="123" y="6018"/>
                  <a:pt x="146" y="6052"/>
                  <a:pt x="169" y="6093"/>
                </a:cubicBezTo>
                <a:cubicBezTo>
                  <a:pt x="175" y="6133"/>
                  <a:pt x="198" y="6168"/>
                  <a:pt x="227" y="6214"/>
                </a:cubicBezTo>
                <a:cubicBezTo>
                  <a:pt x="584" y="7015"/>
                  <a:pt x="1144" y="7690"/>
                  <a:pt x="1737" y="8341"/>
                </a:cubicBezTo>
                <a:cubicBezTo>
                  <a:pt x="1755" y="8353"/>
                  <a:pt x="1766" y="8370"/>
                  <a:pt x="1778" y="8382"/>
                </a:cubicBezTo>
                <a:cubicBezTo>
                  <a:pt x="2014" y="8716"/>
                  <a:pt x="2256" y="9039"/>
                  <a:pt x="2504" y="9362"/>
                </a:cubicBezTo>
                <a:cubicBezTo>
                  <a:pt x="2648" y="9558"/>
                  <a:pt x="2798" y="9742"/>
                  <a:pt x="2948" y="9938"/>
                </a:cubicBezTo>
                <a:cubicBezTo>
                  <a:pt x="3092" y="10117"/>
                  <a:pt x="3225" y="10313"/>
                  <a:pt x="3381" y="10480"/>
                </a:cubicBezTo>
                <a:cubicBezTo>
                  <a:pt x="3340" y="10619"/>
                  <a:pt x="3294" y="10746"/>
                  <a:pt x="3254" y="10884"/>
                </a:cubicBezTo>
                <a:cubicBezTo>
                  <a:pt x="3167" y="10746"/>
                  <a:pt x="3041" y="10624"/>
                  <a:pt x="2925" y="10503"/>
                </a:cubicBezTo>
                <a:cubicBezTo>
                  <a:pt x="2804" y="10371"/>
                  <a:pt x="2689" y="10232"/>
                  <a:pt x="2568" y="10106"/>
                </a:cubicBezTo>
                <a:lnTo>
                  <a:pt x="1841" y="9293"/>
                </a:lnTo>
                <a:cubicBezTo>
                  <a:pt x="1351" y="8751"/>
                  <a:pt x="867" y="8209"/>
                  <a:pt x="377" y="7672"/>
                </a:cubicBezTo>
                <a:cubicBezTo>
                  <a:pt x="336" y="7627"/>
                  <a:pt x="286" y="7607"/>
                  <a:pt x="239" y="7607"/>
                </a:cubicBezTo>
                <a:cubicBezTo>
                  <a:pt x="113" y="7607"/>
                  <a:pt x="0" y="7743"/>
                  <a:pt x="88" y="7886"/>
                </a:cubicBezTo>
                <a:cubicBezTo>
                  <a:pt x="498" y="8526"/>
                  <a:pt x="948" y="9148"/>
                  <a:pt x="1426" y="9737"/>
                </a:cubicBezTo>
                <a:cubicBezTo>
                  <a:pt x="1668" y="10036"/>
                  <a:pt x="1910" y="10313"/>
                  <a:pt x="2164" y="10596"/>
                </a:cubicBezTo>
                <a:cubicBezTo>
                  <a:pt x="2418" y="10878"/>
                  <a:pt x="2677" y="11166"/>
                  <a:pt x="2977" y="11391"/>
                </a:cubicBezTo>
                <a:cubicBezTo>
                  <a:pt x="2993" y="11401"/>
                  <a:pt x="3007" y="11405"/>
                  <a:pt x="3021" y="11405"/>
                </a:cubicBezTo>
                <a:cubicBezTo>
                  <a:pt x="3033" y="11405"/>
                  <a:pt x="3045" y="11402"/>
                  <a:pt x="3058" y="11397"/>
                </a:cubicBezTo>
                <a:lnTo>
                  <a:pt x="3058" y="11397"/>
                </a:lnTo>
                <a:cubicBezTo>
                  <a:pt x="2885" y="11853"/>
                  <a:pt x="2683" y="12297"/>
                  <a:pt x="2458" y="12729"/>
                </a:cubicBezTo>
                <a:cubicBezTo>
                  <a:pt x="1939" y="13738"/>
                  <a:pt x="1293" y="14678"/>
                  <a:pt x="555" y="15543"/>
                </a:cubicBezTo>
                <a:cubicBezTo>
                  <a:pt x="506" y="15601"/>
                  <a:pt x="565" y="15695"/>
                  <a:pt x="632" y="15695"/>
                </a:cubicBezTo>
                <a:cubicBezTo>
                  <a:pt x="651" y="15695"/>
                  <a:pt x="670" y="15687"/>
                  <a:pt x="688" y="15670"/>
                </a:cubicBezTo>
                <a:cubicBezTo>
                  <a:pt x="2170" y="14228"/>
                  <a:pt x="3208" y="12360"/>
                  <a:pt x="3807" y="10394"/>
                </a:cubicBezTo>
                <a:cubicBezTo>
                  <a:pt x="3830" y="10330"/>
                  <a:pt x="3842" y="10255"/>
                  <a:pt x="3865" y="10186"/>
                </a:cubicBezTo>
                <a:cubicBezTo>
                  <a:pt x="4764" y="10083"/>
                  <a:pt x="5629" y="9592"/>
                  <a:pt x="6108" y="8808"/>
                </a:cubicBezTo>
                <a:cubicBezTo>
                  <a:pt x="6148" y="8739"/>
                  <a:pt x="6148" y="8658"/>
                  <a:pt x="6085" y="8601"/>
                </a:cubicBezTo>
                <a:cubicBezTo>
                  <a:pt x="6059" y="8580"/>
                  <a:pt x="6023" y="8569"/>
                  <a:pt x="5987" y="8569"/>
                </a:cubicBezTo>
                <a:cubicBezTo>
                  <a:pt x="5943" y="8569"/>
                  <a:pt x="5900" y="8586"/>
                  <a:pt x="5877" y="8624"/>
                </a:cubicBezTo>
                <a:cubicBezTo>
                  <a:pt x="5445" y="9327"/>
                  <a:pt x="4736" y="9863"/>
                  <a:pt x="3923" y="10013"/>
                </a:cubicBezTo>
                <a:cubicBezTo>
                  <a:pt x="3975" y="9840"/>
                  <a:pt x="4015" y="9667"/>
                  <a:pt x="4050" y="9489"/>
                </a:cubicBezTo>
                <a:cubicBezTo>
                  <a:pt x="4153" y="9477"/>
                  <a:pt x="4263" y="9443"/>
                  <a:pt x="4355" y="9414"/>
                </a:cubicBezTo>
                <a:cubicBezTo>
                  <a:pt x="4482" y="9379"/>
                  <a:pt x="4609" y="9327"/>
                  <a:pt x="4730" y="9270"/>
                </a:cubicBezTo>
                <a:cubicBezTo>
                  <a:pt x="4851" y="9212"/>
                  <a:pt x="4972" y="9148"/>
                  <a:pt x="5082" y="9068"/>
                </a:cubicBezTo>
                <a:cubicBezTo>
                  <a:pt x="5174" y="9004"/>
                  <a:pt x="5312" y="8929"/>
                  <a:pt x="5289" y="8802"/>
                </a:cubicBezTo>
                <a:cubicBezTo>
                  <a:pt x="5278" y="8706"/>
                  <a:pt x="5199" y="8664"/>
                  <a:pt x="5115" y="8664"/>
                </a:cubicBezTo>
                <a:cubicBezTo>
                  <a:pt x="5074" y="8664"/>
                  <a:pt x="5031" y="8674"/>
                  <a:pt x="4995" y="8693"/>
                </a:cubicBezTo>
                <a:cubicBezTo>
                  <a:pt x="4874" y="8756"/>
                  <a:pt x="4753" y="8843"/>
                  <a:pt x="4638" y="8918"/>
                </a:cubicBezTo>
                <a:cubicBezTo>
                  <a:pt x="4511" y="8999"/>
                  <a:pt x="4395" y="9073"/>
                  <a:pt x="4274" y="9154"/>
                </a:cubicBezTo>
                <a:cubicBezTo>
                  <a:pt x="4246" y="9177"/>
                  <a:pt x="4223" y="9189"/>
                  <a:pt x="4194" y="9212"/>
                </a:cubicBezTo>
                <a:lnTo>
                  <a:pt x="4107" y="9235"/>
                </a:lnTo>
                <a:cubicBezTo>
                  <a:pt x="4159" y="8993"/>
                  <a:pt x="4211" y="8751"/>
                  <a:pt x="4246" y="8503"/>
                </a:cubicBezTo>
                <a:cubicBezTo>
                  <a:pt x="4822" y="8399"/>
                  <a:pt x="5335" y="8116"/>
                  <a:pt x="5837" y="7822"/>
                </a:cubicBezTo>
                <a:cubicBezTo>
                  <a:pt x="6252" y="7574"/>
                  <a:pt x="6685" y="7321"/>
                  <a:pt x="6817" y="6842"/>
                </a:cubicBezTo>
                <a:cubicBezTo>
                  <a:pt x="6841" y="6755"/>
                  <a:pt x="6755" y="6671"/>
                  <a:pt x="6672" y="6671"/>
                </a:cubicBezTo>
                <a:cubicBezTo>
                  <a:pt x="6657" y="6671"/>
                  <a:pt x="6641" y="6674"/>
                  <a:pt x="6627" y="6681"/>
                </a:cubicBezTo>
                <a:cubicBezTo>
                  <a:pt x="6206" y="6906"/>
                  <a:pt x="5820" y="7188"/>
                  <a:pt x="5428" y="7453"/>
                </a:cubicBezTo>
                <a:cubicBezTo>
                  <a:pt x="5082" y="7690"/>
                  <a:pt x="4718" y="7880"/>
                  <a:pt x="4321" y="8024"/>
                </a:cubicBezTo>
                <a:cubicBezTo>
                  <a:pt x="4344" y="7880"/>
                  <a:pt x="4355" y="7724"/>
                  <a:pt x="4367" y="7580"/>
                </a:cubicBezTo>
                <a:cubicBezTo>
                  <a:pt x="4436" y="7551"/>
                  <a:pt x="4499" y="7522"/>
                  <a:pt x="4557" y="7494"/>
                </a:cubicBezTo>
                <a:cubicBezTo>
                  <a:pt x="4695" y="7436"/>
                  <a:pt x="4828" y="7378"/>
                  <a:pt x="4972" y="7332"/>
                </a:cubicBezTo>
                <a:cubicBezTo>
                  <a:pt x="5278" y="7228"/>
                  <a:pt x="5566" y="7090"/>
                  <a:pt x="5779" y="6848"/>
                </a:cubicBezTo>
                <a:cubicBezTo>
                  <a:pt x="5808" y="6813"/>
                  <a:pt x="5831" y="6756"/>
                  <a:pt x="5797" y="6733"/>
                </a:cubicBezTo>
                <a:cubicBezTo>
                  <a:pt x="5779" y="6727"/>
                  <a:pt x="5762" y="6727"/>
                  <a:pt x="5739" y="6727"/>
                </a:cubicBezTo>
                <a:cubicBezTo>
                  <a:pt x="5485" y="6761"/>
                  <a:pt x="5232" y="6831"/>
                  <a:pt x="5001" y="6934"/>
                </a:cubicBezTo>
                <a:cubicBezTo>
                  <a:pt x="4886" y="6986"/>
                  <a:pt x="4770" y="7044"/>
                  <a:pt x="4666" y="7113"/>
                </a:cubicBezTo>
                <a:cubicBezTo>
                  <a:pt x="4592" y="7159"/>
                  <a:pt x="4482" y="7263"/>
                  <a:pt x="4407" y="7275"/>
                </a:cubicBezTo>
                <a:cubicBezTo>
                  <a:pt x="4407" y="7234"/>
                  <a:pt x="4395" y="6934"/>
                  <a:pt x="4419" y="6929"/>
                </a:cubicBezTo>
                <a:cubicBezTo>
                  <a:pt x="4511" y="6882"/>
                  <a:pt x="4609" y="6842"/>
                  <a:pt x="4701" y="6790"/>
                </a:cubicBezTo>
                <a:cubicBezTo>
                  <a:pt x="4741" y="6773"/>
                  <a:pt x="4788" y="6761"/>
                  <a:pt x="4822" y="6744"/>
                </a:cubicBezTo>
                <a:cubicBezTo>
                  <a:pt x="4966" y="6686"/>
                  <a:pt x="5105" y="6629"/>
                  <a:pt x="5249" y="6560"/>
                </a:cubicBezTo>
                <a:cubicBezTo>
                  <a:pt x="5531" y="6421"/>
                  <a:pt x="5802" y="6271"/>
                  <a:pt x="6068" y="6098"/>
                </a:cubicBezTo>
                <a:cubicBezTo>
                  <a:pt x="6598" y="5752"/>
                  <a:pt x="7077" y="5331"/>
                  <a:pt x="7492" y="4859"/>
                </a:cubicBezTo>
                <a:cubicBezTo>
                  <a:pt x="7549" y="4795"/>
                  <a:pt x="7538" y="4720"/>
                  <a:pt x="7503" y="4663"/>
                </a:cubicBezTo>
                <a:cubicBezTo>
                  <a:pt x="7498" y="4618"/>
                  <a:pt x="7456" y="4578"/>
                  <a:pt x="7404" y="4578"/>
                </a:cubicBezTo>
                <a:cubicBezTo>
                  <a:pt x="7395" y="4578"/>
                  <a:pt x="7386" y="4579"/>
                  <a:pt x="7376" y="4582"/>
                </a:cubicBezTo>
                <a:cubicBezTo>
                  <a:pt x="7370" y="4581"/>
                  <a:pt x="7364" y="4581"/>
                  <a:pt x="7357" y="4581"/>
                </a:cubicBezTo>
                <a:cubicBezTo>
                  <a:pt x="7310" y="4581"/>
                  <a:pt x="7260" y="4599"/>
                  <a:pt x="7215" y="4640"/>
                </a:cubicBezTo>
                <a:cubicBezTo>
                  <a:pt x="7152" y="4720"/>
                  <a:pt x="7077" y="4795"/>
                  <a:pt x="7007" y="4864"/>
                </a:cubicBezTo>
                <a:cubicBezTo>
                  <a:pt x="6990" y="4870"/>
                  <a:pt x="6984" y="4888"/>
                  <a:pt x="6973" y="4893"/>
                </a:cubicBezTo>
                <a:lnTo>
                  <a:pt x="6604" y="5199"/>
                </a:lnTo>
                <a:cubicBezTo>
                  <a:pt x="6356" y="5389"/>
                  <a:pt x="6108" y="5574"/>
                  <a:pt x="5848" y="5747"/>
                </a:cubicBezTo>
                <a:cubicBezTo>
                  <a:pt x="5589" y="5920"/>
                  <a:pt x="5318" y="6081"/>
                  <a:pt x="5053" y="6237"/>
                </a:cubicBezTo>
                <a:cubicBezTo>
                  <a:pt x="4851" y="6352"/>
                  <a:pt x="4643" y="6444"/>
                  <a:pt x="4436" y="6554"/>
                </a:cubicBezTo>
                <a:cubicBezTo>
                  <a:pt x="4436" y="6398"/>
                  <a:pt x="4442" y="6242"/>
                  <a:pt x="4436" y="6093"/>
                </a:cubicBezTo>
                <a:cubicBezTo>
                  <a:pt x="5485" y="5649"/>
                  <a:pt x="6356" y="4911"/>
                  <a:pt x="7088" y="4034"/>
                </a:cubicBezTo>
                <a:cubicBezTo>
                  <a:pt x="7232" y="3861"/>
                  <a:pt x="7451" y="3625"/>
                  <a:pt x="7440" y="3383"/>
                </a:cubicBezTo>
                <a:cubicBezTo>
                  <a:pt x="7446" y="3296"/>
                  <a:pt x="7388" y="3204"/>
                  <a:pt x="7290" y="3181"/>
                </a:cubicBezTo>
                <a:cubicBezTo>
                  <a:pt x="7277" y="3178"/>
                  <a:pt x="7264" y="3177"/>
                  <a:pt x="7250" y="3177"/>
                </a:cubicBezTo>
                <a:cubicBezTo>
                  <a:pt x="7145" y="3177"/>
                  <a:pt x="7032" y="3251"/>
                  <a:pt x="6956" y="3308"/>
                </a:cubicBezTo>
                <a:cubicBezTo>
                  <a:pt x="6736" y="3475"/>
                  <a:pt x="6575" y="3723"/>
                  <a:pt x="6396" y="3936"/>
                </a:cubicBezTo>
                <a:cubicBezTo>
                  <a:pt x="6200" y="4173"/>
                  <a:pt x="5993" y="4403"/>
                  <a:pt x="5774" y="4628"/>
                </a:cubicBezTo>
                <a:cubicBezTo>
                  <a:pt x="5560" y="4853"/>
                  <a:pt x="5330" y="5066"/>
                  <a:pt x="5093" y="5268"/>
                </a:cubicBezTo>
                <a:cubicBezTo>
                  <a:pt x="4874" y="5435"/>
                  <a:pt x="4649" y="5597"/>
                  <a:pt x="4430" y="5752"/>
                </a:cubicBezTo>
                <a:cubicBezTo>
                  <a:pt x="4419" y="5631"/>
                  <a:pt x="4419" y="5510"/>
                  <a:pt x="4413" y="5395"/>
                </a:cubicBezTo>
                <a:cubicBezTo>
                  <a:pt x="4609" y="5239"/>
                  <a:pt x="4811" y="5107"/>
                  <a:pt x="5007" y="4939"/>
                </a:cubicBezTo>
                <a:cubicBezTo>
                  <a:pt x="5191" y="4772"/>
                  <a:pt x="5381" y="4599"/>
                  <a:pt x="5554" y="4415"/>
                </a:cubicBezTo>
                <a:cubicBezTo>
                  <a:pt x="5900" y="4046"/>
                  <a:pt x="6217" y="3648"/>
                  <a:pt x="6517" y="3244"/>
                </a:cubicBezTo>
                <a:cubicBezTo>
                  <a:pt x="6592" y="3152"/>
                  <a:pt x="6656" y="3060"/>
                  <a:pt x="6725" y="2962"/>
                </a:cubicBezTo>
                <a:cubicBezTo>
                  <a:pt x="6794" y="2869"/>
                  <a:pt x="6886" y="2777"/>
                  <a:pt x="6915" y="2662"/>
                </a:cubicBezTo>
                <a:cubicBezTo>
                  <a:pt x="6954" y="2507"/>
                  <a:pt x="6854" y="2409"/>
                  <a:pt x="6736" y="2409"/>
                </a:cubicBezTo>
                <a:cubicBezTo>
                  <a:pt x="6678" y="2409"/>
                  <a:pt x="6616" y="2432"/>
                  <a:pt x="6563" y="2483"/>
                </a:cubicBezTo>
                <a:cubicBezTo>
                  <a:pt x="6367" y="2668"/>
                  <a:pt x="6194" y="2887"/>
                  <a:pt x="6016" y="3089"/>
                </a:cubicBezTo>
                <a:cubicBezTo>
                  <a:pt x="5825" y="3296"/>
                  <a:pt x="5641" y="3498"/>
                  <a:pt x="5456" y="3706"/>
                </a:cubicBezTo>
                <a:cubicBezTo>
                  <a:pt x="5249" y="3936"/>
                  <a:pt x="5041" y="4167"/>
                  <a:pt x="4839" y="4397"/>
                </a:cubicBezTo>
                <a:cubicBezTo>
                  <a:pt x="4678" y="4570"/>
                  <a:pt x="4522" y="4743"/>
                  <a:pt x="4384" y="4934"/>
                </a:cubicBezTo>
                <a:cubicBezTo>
                  <a:pt x="4384" y="4911"/>
                  <a:pt x="4378" y="4888"/>
                  <a:pt x="4378" y="4859"/>
                </a:cubicBezTo>
                <a:cubicBezTo>
                  <a:pt x="4407" y="4801"/>
                  <a:pt x="4436" y="4743"/>
                  <a:pt x="4465" y="4680"/>
                </a:cubicBezTo>
                <a:cubicBezTo>
                  <a:pt x="4470" y="4674"/>
                  <a:pt x="4488" y="4663"/>
                  <a:pt x="4494" y="4651"/>
                </a:cubicBezTo>
                <a:cubicBezTo>
                  <a:pt x="4505" y="4605"/>
                  <a:pt x="4522" y="4570"/>
                  <a:pt x="4534" y="4530"/>
                </a:cubicBezTo>
                <a:cubicBezTo>
                  <a:pt x="4557" y="4472"/>
                  <a:pt x="4586" y="4415"/>
                  <a:pt x="4609" y="4363"/>
                </a:cubicBezTo>
                <a:cubicBezTo>
                  <a:pt x="4638" y="4299"/>
                  <a:pt x="4661" y="4230"/>
                  <a:pt x="4678" y="4167"/>
                </a:cubicBezTo>
                <a:cubicBezTo>
                  <a:pt x="4707" y="4155"/>
                  <a:pt x="4736" y="4126"/>
                  <a:pt x="4759" y="4080"/>
                </a:cubicBezTo>
                <a:lnTo>
                  <a:pt x="5128" y="3262"/>
                </a:lnTo>
                <a:cubicBezTo>
                  <a:pt x="5255" y="3071"/>
                  <a:pt x="5387" y="2875"/>
                  <a:pt x="5503" y="2685"/>
                </a:cubicBezTo>
                <a:cubicBezTo>
                  <a:pt x="5670" y="2408"/>
                  <a:pt x="5831" y="2137"/>
                  <a:pt x="5981" y="1855"/>
                </a:cubicBezTo>
                <a:cubicBezTo>
                  <a:pt x="6143" y="1561"/>
                  <a:pt x="6281" y="1249"/>
                  <a:pt x="6431" y="955"/>
                </a:cubicBezTo>
                <a:cubicBezTo>
                  <a:pt x="6501" y="815"/>
                  <a:pt x="6374" y="693"/>
                  <a:pt x="6250" y="693"/>
                </a:cubicBezTo>
                <a:cubicBezTo>
                  <a:pt x="6200" y="693"/>
                  <a:pt x="6150" y="713"/>
                  <a:pt x="6114" y="759"/>
                </a:cubicBezTo>
                <a:cubicBezTo>
                  <a:pt x="5745" y="1226"/>
                  <a:pt x="5433" y="1768"/>
                  <a:pt x="5157" y="2293"/>
                </a:cubicBezTo>
                <a:cubicBezTo>
                  <a:pt x="4926" y="2720"/>
                  <a:pt x="4713" y="3158"/>
                  <a:pt x="4551" y="3613"/>
                </a:cubicBezTo>
                <a:cubicBezTo>
                  <a:pt x="4522" y="3654"/>
                  <a:pt x="4499" y="3688"/>
                  <a:pt x="4470" y="3734"/>
                </a:cubicBezTo>
                <a:cubicBezTo>
                  <a:pt x="4424" y="3798"/>
                  <a:pt x="4367" y="3873"/>
                  <a:pt x="4326" y="3942"/>
                </a:cubicBezTo>
                <a:cubicBezTo>
                  <a:pt x="4447" y="3296"/>
                  <a:pt x="4511" y="2633"/>
                  <a:pt x="4586" y="1976"/>
                </a:cubicBezTo>
                <a:cubicBezTo>
                  <a:pt x="4620" y="1653"/>
                  <a:pt x="4666" y="1318"/>
                  <a:pt x="4695" y="996"/>
                </a:cubicBezTo>
                <a:cubicBezTo>
                  <a:pt x="4724" y="713"/>
                  <a:pt x="4770" y="350"/>
                  <a:pt x="4643" y="85"/>
                </a:cubicBezTo>
                <a:cubicBezTo>
                  <a:pt x="4613" y="27"/>
                  <a:pt x="4562" y="0"/>
                  <a:pt x="451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6" name="Google Shape;226;p9"/>
          <p:cNvGrpSpPr/>
          <p:nvPr/>
        </p:nvGrpSpPr>
        <p:grpSpPr>
          <a:xfrm rot="1452724">
            <a:off x="286079" y="4541798"/>
            <a:ext cx="1578029" cy="1733505"/>
            <a:chOff x="479573" y="3338551"/>
            <a:chExt cx="1183566" cy="1300177"/>
          </a:xfrm>
        </p:grpSpPr>
        <p:sp>
          <p:nvSpPr>
            <p:cNvPr id="227" name="Google Shape;227;p9"/>
            <p:cNvSpPr/>
            <p:nvPr/>
          </p:nvSpPr>
          <p:spPr>
            <a:xfrm>
              <a:off x="479573" y="3338551"/>
              <a:ext cx="1183566" cy="1300177"/>
            </a:xfrm>
            <a:custGeom>
              <a:avLst/>
              <a:gdLst/>
              <a:ahLst/>
              <a:cxnLst/>
              <a:rect l="l" t="t" r="r" b="b"/>
              <a:pathLst>
                <a:path w="6983" h="7671" extrusionOk="0">
                  <a:moveTo>
                    <a:pt x="3665" y="0"/>
                  </a:moveTo>
                  <a:cubicBezTo>
                    <a:pt x="2938" y="0"/>
                    <a:pt x="2494" y="2273"/>
                    <a:pt x="2376" y="2708"/>
                  </a:cubicBezTo>
                  <a:cubicBezTo>
                    <a:pt x="2364" y="2235"/>
                    <a:pt x="1891" y="1872"/>
                    <a:pt x="1632" y="1445"/>
                  </a:cubicBezTo>
                  <a:cubicBezTo>
                    <a:pt x="1534" y="1272"/>
                    <a:pt x="1453" y="1082"/>
                    <a:pt x="1326" y="920"/>
                  </a:cubicBezTo>
                  <a:cubicBezTo>
                    <a:pt x="1073" y="621"/>
                    <a:pt x="663" y="459"/>
                    <a:pt x="265" y="309"/>
                  </a:cubicBezTo>
                  <a:cubicBezTo>
                    <a:pt x="265" y="1353"/>
                    <a:pt x="0" y="2327"/>
                    <a:pt x="150" y="3394"/>
                  </a:cubicBezTo>
                  <a:cubicBezTo>
                    <a:pt x="306" y="4501"/>
                    <a:pt x="692" y="5591"/>
                    <a:pt x="1217" y="6617"/>
                  </a:cubicBezTo>
                  <a:cubicBezTo>
                    <a:pt x="1257" y="6709"/>
                    <a:pt x="1309" y="6801"/>
                    <a:pt x="1367" y="6888"/>
                  </a:cubicBezTo>
                  <a:cubicBezTo>
                    <a:pt x="1540" y="7171"/>
                    <a:pt x="1765" y="7424"/>
                    <a:pt x="2093" y="7551"/>
                  </a:cubicBezTo>
                  <a:cubicBezTo>
                    <a:pt x="2312" y="7638"/>
                    <a:pt x="2549" y="7661"/>
                    <a:pt x="2785" y="7666"/>
                  </a:cubicBezTo>
                  <a:cubicBezTo>
                    <a:pt x="2849" y="7669"/>
                    <a:pt x="2914" y="7670"/>
                    <a:pt x="2979" y="7670"/>
                  </a:cubicBezTo>
                  <a:cubicBezTo>
                    <a:pt x="3481" y="7670"/>
                    <a:pt x="3998" y="7585"/>
                    <a:pt x="4371" y="7315"/>
                  </a:cubicBezTo>
                  <a:cubicBezTo>
                    <a:pt x="4648" y="7113"/>
                    <a:pt x="4820" y="6836"/>
                    <a:pt x="5028" y="6582"/>
                  </a:cubicBezTo>
                  <a:cubicBezTo>
                    <a:pt x="5276" y="6294"/>
                    <a:pt x="5553" y="6029"/>
                    <a:pt x="5801" y="5741"/>
                  </a:cubicBezTo>
                  <a:cubicBezTo>
                    <a:pt x="6418" y="5008"/>
                    <a:pt x="6729" y="4115"/>
                    <a:pt x="6850" y="3209"/>
                  </a:cubicBezTo>
                  <a:cubicBezTo>
                    <a:pt x="6983" y="2316"/>
                    <a:pt x="6925" y="1405"/>
                    <a:pt x="6873" y="499"/>
                  </a:cubicBezTo>
                  <a:cubicBezTo>
                    <a:pt x="6867" y="401"/>
                    <a:pt x="6856" y="292"/>
                    <a:pt x="6769" y="228"/>
                  </a:cubicBezTo>
                  <a:cubicBezTo>
                    <a:pt x="6724" y="191"/>
                    <a:pt x="6670" y="176"/>
                    <a:pt x="6612" y="176"/>
                  </a:cubicBezTo>
                  <a:cubicBezTo>
                    <a:pt x="6474" y="176"/>
                    <a:pt x="6316" y="266"/>
                    <a:pt x="6210" y="355"/>
                  </a:cubicBezTo>
                  <a:cubicBezTo>
                    <a:pt x="5397" y="1070"/>
                    <a:pt x="4947" y="2016"/>
                    <a:pt x="4515" y="2938"/>
                  </a:cubicBezTo>
                  <a:cubicBezTo>
                    <a:pt x="4590" y="2414"/>
                    <a:pt x="4561" y="1872"/>
                    <a:pt x="4434" y="1347"/>
                  </a:cubicBezTo>
                  <a:cubicBezTo>
                    <a:pt x="4365" y="1053"/>
                    <a:pt x="4163" y="61"/>
                    <a:pt x="3713" y="4"/>
                  </a:cubicBezTo>
                  <a:cubicBezTo>
                    <a:pt x="3697" y="1"/>
                    <a:pt x="3681" y="0"/>
                    <a:pt x="36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563640" y="3382110"/>
              <a:ext cx="1035938" cy="1227126"/>
            </a:xfrm>
            <a:custGeom>
              <a:avLst/>
              <a:gdLst/>
              <a:ahLst/>
              <a:cxnLst/>
              <a:rect l="l" t="t" r="r" b="b"/>
              <a:pathLst>
                <a:path w="6112" h="7240" extrusionOk="0">
                  <a:moveTo>
                    <a:pt x="3292" y="0"/>
                  </a:moveTo>
                  <a:cubicBezTo>
                    <a:pt x="2456" y="1269"/>
                    <a:pt x="2157" y="2831"/>
                    <a:pt x="2058" y="4359"/>
                  </a:cubicBezTo>
                  <a:cubicBezTo>
                    <a:pt x="1932" y="2906"/>
                    <a:pt x="1326" y="1494"/>
                    <a:pt x="352" y="421"/>
                  </a:cubicBezTo>
                  <a:cubicBezTo>
                    <a:pt x="35" y="1620"/>
                    <a:pt x="0" y="2883"/>
                    <a:pt x="225" y="4100"/>
                  </a:cubicBezTo>
                  <a:cubicBezTo>
                    <a:pt x="329" y="4694"/>
                    <a:pt x="502" y="5276"/>
                    <a:pt x="732" y="5841"/>
                  </a:cubicBezTo>
                  <a:cubicBezTo>
                    <a:pt x="905" y="6262"/>
                    <a:pt x="951" y="6683"/>
                    <a:pt x="1338" y="6954"/>
                  </a:cubicBezTo>
                  <a:cubicBezTo>
                    <a:pt x="1413" y="7006"/>
                    <a:pt x="1505" y="7058"/>
                    <a:pt x="1615" y="7098"/>
                  </a:cubicBezTo>
                  <a:cubicBezTo>
                    <a:pt x="1858" y="7196"/>
                    <a:pt x="2098" y="7240"/>
                    <a:pt x="2333" y="7240"/>
                  </a:cubicBezTo>
                  <a:cubicBezTo>
                    <a:pt x="3713" y="7240"/>
                    <a:pt x="4892" y="5719"/>
                    <a:pt x="5345" y="4763"/>
                  </a:cubicBezTo>
                  <a:cubicBezTo>
                    <a:pt x="5979" y="3425"/>
                    <a:pt x="6112" y="1880"/>
                    <a:pt x="6100" y="392"/>
                  </a:cubicBezTo>
                  <a:lnTo>
                    <a:pt x="6100" y="392"/>
                  </a:lnTo>
                  <a:cubicBezTo>
                    <a:pt x="5051" y="1603"/>
                    <a:pt x="4307" y="3033"/>
                    <a:pt x="3690" y="4532"/>
                  </a:cubicBezTo>
                  <a:cubicBezTo>
                    <a:pt x="3581" y="3915"/>
                    <a:pt x="3725" y="3275"/>
                    <a:pt x="3759" y="2641"/>
                  </a:cubicBezTo>
                  <a:cubicBezTo>
                    <a:pt x="3817" y="1736"/>
                    <a:pt x="3650" y="825"/>
                    <a:pt x="32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9" name="Google Shape;229;p9"/>
          <p:cNvGrpSpPr/>
          <p:nvPr/>
        </p:nvGrpSpPr>
        <p:grpSpPr>
          <a:xfrm>
            <a:off x="7775982" y="-881935"/>
            <a:ext cx="2253941" cy="2074888"/>
            <a:chOff x="8216537" y="2611973"/>
            <a:chExt cx="1059781" cy="975652"/>
          </a:xfrm>
        </p:grpSpPr>
        <p:sp>
          <p:nvSpPr>
            <p:cNvPr id="230" name="Google Shape;230;p9"/>
            <p:cNvSpPr/>
            <p:nvPr/>
          </p:nvSpPr>
          <p:spPr>
            <a:xfrm rot="1299764">
              <a:off x="8317009" y="2745464"/>
              <a:ext cx="858838" cy="708670"/>
            </a:xfrm>
            <a:custGeom>
              <a:avLst/>
              <a:gdLst/>
              <a:ahLst/>
              <a:cxnLst/>
              <a:rect l="l" t="t" r="r" b="b"/>
              <a:pathLst>
                <a:path w="7475" h="6168" extrusionOk="0">
                  <a:moveTo>
                    <a:pt x="4891" y="0"/>
                  </a:moveTo>
                  <a:cubicBezTo>
                    <a:pt x="4513" y="0"/>
                    <a:pt x="4242" y="597"/>
                    <a:pt x="4025" y="840"/>
                  </a:cubicBezTo>
                  <a:cubicBezTo>
                    <a:pt x="3535" y="1382"/>
                    <a:pt x="3120" y="2033"/>
                    <a:pt x="2693" y="2633"/>
                  </a:cubicBezTo>
                  <a:cubicBezTo>
                    <a:pt x="2428" y="3008"/>
                    <a:pt x="2151" y="3388"/>
                    <a:pt x="1903" y="3775"/>
                  </a:cubicBezTo>
                  <a:lnTo>
                    <a:pt x="1857" y="3838"/>
                  </a:lnTo>
                  <a:cubicBezTo>
                    <a:pt x="1667" y="4132"/>
                    <a:pt x="0" y="5522"/>
                    <a:pt x="986" y="5821"/>
                  </a:cubicBezTo>
                  <a:cubicBezTo>
                    <a:pt x="1338" y="5924"/>
                    <a:pt x="1762" y="5947"/>
                    <a:pt x="2155" y="5947"/>
                  </a:cubicBezTo>
                  <a:cubicBezTo>
                    <a:pt x="2271" y="5947"/>
                    <a:pt x="2384" y="5945"/>
                    <a:pt x="2491" y="5943"/>
                  </a:cubicBezTo>
                  <a:cubicBezTo>
                    <a:pt x="2539" y="5941"/>
                    <a:pt x="2587" y="5940"/>
                    <a:pt x="2635" y="5940"/>
                  </a:cubicBezTo>
                  <a:cubicBezTo>
                    <a:pt x="3478" y="5940"/>
                    <a:pt x="4299" y="6167"/>
                    <a:pt x="5155" y="6167"/>
                  </a:cubicBezTo>
                  <a:cubicBezTo>
                    <a:pt x="5221" y="6167"/>
                    <a:pt x="5295" y="6168"/>
                    <a:pt x="5376" y="6168"/>
                  </a:cubicBezTo>
                  <a:cubicBezTo>
                    <a:pt x="6147" y="6168"/>
                    <a:pt x="7475" y="6121"/>
                    <a:pt x="7214" y="5118"/>
                  </a:cubicBezTo>
                  <a:cubicBezTo>
                    <a:pt x="7133" y="4818"/>
                    <a:pt x="6977" y="4524"/>
                    <a:pt x="6896" y="4247"/>
                  </a:cubicBezTo>
                  <a:cubicBezTo>
                    <a:pt x="6608" y="3319"/>
                    <a:pt x="6291" y="2391"/>
                    <a:pt x="5951" y="1474"/>
                  </a:cubicBezTo>
                  <a:cubicBezTo>
                    <a:pt x="5882" y="1278"/>
                    <a:pt x="5784" y="1215"/>
                    <a:pt x="5691" y="1053"/>
                  </a:cubicBezTo>
                  <a:cubicBezTo>
                    <a:pt x="5616" y="920"/>
                    <a:pt x="5599" y="753"/>
                    <a:pt x="5518" y="615"/>
                  </a:cubicBezTo>
                  <a:cubicBezTo>
                    <a:pt x="5415" y="430"/>
                    <a:pt x="5270" y="131"/>
                    <a:pt x="5057" y="38"/>
                  </a:cubicBezTo>
                  <a:cubicBezTo>
                    <a:pt x="4999" y="12"/>
                    <a:pt x="4944" y="0"/>
                    <a:pt x="4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9"/>
            <p:cNvSpPr/>
            <p:nvPr/>
          </p:nvSpPr>
          <p:spPr>
            <a:xfrm rot="1299764">
              <a:off x="8419941" y="2786405"/>
              <a:ext cx="700858" cy="637895"/>
            </a:xfrm>
            <a:custGeom>
              <a:avLst/>
              <a:gdLst/>
              <a:ahLst/>
              <a:cxnLst/>
              <a:rect l="l" t="t" r="r" b="b"/>
              <a:pathLst>
                <a:path w="6100" h="5552" extrusionOk="0">
                  <a:moveTo>
                    <a:pt x="3956" y="1423"/>
                  </a:moveTo>
                  <a:cubicBezTo>
                    <a:pt x="4262" y="2553"/>
                    <a:pt x="4608" y="3660"/>
                    <a:pt x="5011" y="4767"/>
                  </a:cubicBezTo>
                  <a:cubicBezTo>
                    <a:pt x="3812" y="4721"/>
                    <a:pt x="2619" y="4686"/>
                    <a:pt x="1414" y="4652"/>
                  </a:cubicBezTo>
                  <a:cubicBezTo>
                    <a:pt x="2336" y="3620"/>
                    <a:pt x="3189" y="2547"/>
                    <a:pt x="3956" y="1423"/>
                  </a:cubicBezTo>
                  <a:close/>
                  <a:moveTo>
                    <a:pt x="4064" y="0"/>
                  </a:moveTo>
                  <a:cubicBezTo>
                    <a:pt x="3944" y="0"/>
                    <a:pt x="3820" y="54"/>
                    <a:pt x="3743" y="154"/>
                  </a:cubicBezTo>
                  <a:cubicBezTo>
                    <a:pt x="3172" y="904"/>
                    <a:pt x="2613" y="1659"/>
                    <a:pt x="2065" y="2420"/>
                  </a:cubicBezTo>
                  <a:cubicBezTo>
                    <a:pt x="1794" y="2795"/>
                    <a:pt x="1523" y="3181"/>
                    <a:pt x="1269" y="3562"/>
                  </a:cubicBezTo>
                  <a:lnTo>
                    <a:pt x="1229" y="3625"/>
                  </a:lnTo>
                  <a:cubicBezTo>
                    <a:pt x="912" y="4000"/>
                    <a:pt x="578" y="4369"/>
                    <a:pt x="237" y="4727"/>
                  </a:cubicBezTo>
                  <a:cubicBezTo>
                    <a:pt x="1" y="4980"/>
                    <a:pt x="162" y="5384"/>
                    <a:pt x="543" y="5396"/>
                  </a:cubicBezTo>
                  <a:cubicBezTo>
                    <a:pt x="2227" y="5447"/>
                    <a:pt x="3922" y="5505"/>
                    <a:pt x="5617" y="5551"/>
                  </a:cubicBezTo>
                  <a:cubicBezTo>
                    <a:pt x="5622" y="5551"/>
                    <a:pt x="5627" y="5552"/>
                    <a:pt x="5633" y="5552"/>
                  </a:cubicBezTo>
                  <a:cubicBezTo>
                    <a:pt x="5869" y="5552"/>
                    <a:pt x="6099" y="5298"/>
                    <a:pt x="6015" y="5067"/>
                  </a:cubicBezTo>
                  <a:cubicBezTo>
                    <a:pt x="5386" y="3481"/>
                    <a:pt x="4839" y="1867"/>
                    <a:pt x="4383" y="229"/>
                  </a:cubicBezTo>
                  <a:cubicBezTo>
                    <a:pt x="4339" y="74"/>
                    <a:pt x="4205" y="0"/>
                    <a:pt x="40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" name="Google Shape;232;p9"/>
          <p:cNvGrpSpPr/>
          <p:nvPr/>
        </p:nvGrpSpPr>
        <p:grpSpPr>
          <a:xfrm rot="-7360125">
            <a:off x="1753731" y="5277206"/>
            <a:ext cx="1285708" cy="1500487"/>
            <a:chOff x="4694550" y="2083825"/>
            <a:chExt cx="168950" cy="197175"/>
          </a:xfrm>
        </p:grpSpPr>
        <p:sp>
          <p:nvSpPr>
            <p:cNvPr id="233" name="Google Shape;233;p9"/>
            <p:cNvSpPr/>
            <p:nvPr/>
          </p:nvSpPr>
          <p:spPr>
            <a:xfrm>
              <a:off x="4734675" y="2119300"/>
              <a:ext cx="55600" cy="58300"/>
            </a:xfrm>
            <a:custGeom>
              <a:avLst/>
              <a:gdLst/>
              <a:ahLst/>
              <a:cxnLst/>
              <a:rect l="l" t="t" r="r" b="b"/>
              <a:pathLst>
                <a:path w="2224" h="2332" extrusionOk="0">
                  <a:moveTo>
                    <a:pt x="2224" y="1"/>
                  </a:moveTo>
                  <a:cubicBezTo>
                    <a:pt x="2108" y="105"/>
                    <a:pt x="1993" y="203"/>
                    <a:pt x="1872" y="312"/>
                  </a:cubicBezTo>
                  <a:cubicBezTo>
                    <a:pt x="1699" y="456"/>
                    <a:pt x="1555" y="687"/>
                    <a:pt x="1318" y="941"/>
                  </a:cubicBezTo>
                  <a:cubicBezTo>
                    <a:pt x="1278" y="981"/>
                    <a:pt x="1249" y="941"/>
                    <a:pt x="1186" y="1027"/>
                  </a:cubicBezTo>
                  <a:cubicBezTo>
                    <a:pt x="1013" y="1212"/>
                    <a:pt x="874" y="1385"/>
                    <a:pt x="713" y="1558"/>
                  </a:cubicBezTo>
                  <a:cubicBezTo>
                    <a:pt x="644" y="1644"/>
                    <a:pt x="482" y="1730"/>
                    <a:pt x="413" y="1817"/>
                  </a:cubicBezTo>
                  <a:cubicBezTo>
                    <a:pt x="276" y="1973"/>
                    <a:pt x="0" y="2332"/>
                    <a:pt x="23" y="2332"/>
                  </a:cubicBezTo>
                  <a:cubicBezTo>
                    <a:pt x="28" y="2332"/>
                    <a:pt x="54" y="2308"/>
                    <a:pt x="108" y="2249"/>
                  </a:cubicBezTo>
                  <a:cubicBezTo>
                    <a:pt x="500" y="1829"/>
                    <a:pt x="753" y="1546"/>
                    <a:pt x="1117" y="1171"/>
                  </a:cubicBezTo>
                  <a:cubicBezTo>
                    <a:pt x="1405" y="854"/>
                    <a:pt x="1670" y="548"/>
                    <a:pt x="1970" y="243"/>
                  </a:cubicBezTo>
                  <a:cubicBezTo>
                    <a:pt x="2056" y="156"/>
                    <a:pt x="2143" y="76"/>
                    <a:pt x="22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805250" y="2083825"/>
              <a:ext cx="18900" cy="17050"/>
            </a:xfrm>
            <a:custGeom>
              <a:avLst/>
              <a:gdLst/>
              <a:ahLst/>
              <a:cxnLst/>
              <a:rect l="l" t="t" r="r" b="b"/>
              <a:pathLst>
                <a:path w="756" h="682" extrusionOk="0">
                  <a:moveTo>
                    <a:pt x="734" y="0"/>
                  </a:moveTo>
                  <a:cubicBezTo>
                    <a:pt x="720" y="0"/>
                    <a:pt x="702" y="5"/>
                    <a:pt x="663" y="36"/>
                  </a:cubicBezTo>
                  <a:cubicBezTo>
                    <a:pt x="629" y="82"/>
                    <a:pt x="554" y="163"/>
                    <a:pt x="554" y="163"/>
                  </a:cubicBezTo>
                  <a:cubicBezTo>
                    <a:pt x="352" y="307"/>
                    <a:pt x="173" y="491"/>
                    <a:pt x="0" y="682"/>
                  </a:cubicBezTo>
                  <a:cubicBezTo>
                    <a:pt x="35" y="659"/>
                    <a:pt x="64" y="636"/>
                    <a:pt x="98" y="624"/>
                  </a:cubicBezTo>
                  <a:cubicBezTo>
                    <a:pt x="160" y="563"/>
                    <a:pt x="187" y="529"/>
                    <a:pt x="178" y="529"/>
                  </a:cubicBezTo>
                  <a:cubicBezTo>
                    <a:pt x="174" y="529"/>
                    <a:pt x="158" y="539"/>
                    <a:pt x="132" y="560"/>
                  </a:cubicBezTo>
                  <a:lnTo>
                    <a:pt x="132" y="560"/>
                  </a:lnTo>
                  <a:cubicBezTo>
                    <a:pt x="359" y="376"/>
                    <a:pt x="560" y="197"/>
                    <a:pt x="756" y="1"/>
                  </a:cubicBezTo>
                  <a:cubicBezTo>
                    <a:pt x="748" y="1"/>
                    <a:pt x="742" y="0"/>
                    <a:pt x="7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4694550" y="2149475"/>
              <a:ext cx="168950" cy="131525"/>
            </a:xfrm>
            <a:custGeom>
              <a:avLst/>
              <a:gdLst/>
              <a:ahLst/>
              <a:cxnLst/>
              <a:rect l="l" t="t" r="r" b="b"/>
              <a:pathLst>
                <a:path w="6758" h="5261" extrusionOk="0">
                  <a:moveTo>
                    <a:pt x="1078" y="1625"/>
                  </a:moveTo>
                  <a:cubicBezTo>
                    <a:pt x="1032" y="1654"/>
                    <a:pt x="1003" y="1654"/>
                    <a:pt x="975" y="1654"/>
                  </a:cubicBezTo>
                  <a:cubicBezTo>
                    <a:pt x="1003" y="1654"/>
                    <a:pt x="1026" y="1654"/>
                    <a:pt x="1078" y="1625"/>
                  </a:cubicBezTo>
                  <a:close/>
                  <a:moveTo>
                    <a:pt x="2964" y="1873"/>
                  </a:moveTo>
                  <a:lnTo>
                    <a:pt x="2964" y="1873"/>
                  </a:lnTo>
                  <a:cubicBezTo>
                    <a:pt x="2791" y="1982"/>
                    <a:pt x="2624" y="2040"/>
                    <a:pt x="2474" y="2080"/>
                  </a:cubicBezTo>
                  <a:cubicBezTo>
                    <a:pt x="2612" y="2000"/>
                    <a:pt x="2802" y="1925"/>
                    <a:pt x="2964" y="1873"/>
                  </a:cubicBezTo>
                  <a:close/>
                  <a:moveTo>
                    <a:pt x="643" y="2571"/>
                  </a:moveTo>
                  <a:cubicBezTo>
                    <a:pt x="636" y="2573"/>
                    <a:pt x="629" y="2575"/>
                    <a:pt x="623" y="2576"/>
                  </a:cubicBezTo>
                  <a:cubicBezTo>
                    <a:pt x="628" y="2576"/>
                    <a:pt x="629" y="2576"/>
                    <a:pt x="643" y="2571"/>
                  </a:cubicBezTo>
                  <a:close/>
                  <a:moveTo>
                    <a:pt x="623" y="2576"/>
                  </a:moveTo>
                  <a:cubicBezTo>
                    <a:pt x="613" y="2576"/>
                    <a:pt x="606" y="2580"/>
                    <a:pt x="600" y="2584"/>
                  </a:cubicBezTo>
                  <a:lnTo>
                    <a:pt x="600" y="2584"/>
                  </a:lnTo>
                  <a:lnTo>
                    <a:pt x="623" y="2576"/>
                  </a:lnTo>
                  <a:close/>
                  <a:moveTo>
                    <a:pt x="600" y="2584"/>
                  </a:moveTo>
                  <a:lnTo>
                    <a:pt x="588" y="2588"/>
                  </a:lnTo>
                  <a:cubicBezTo>
                    <a:pt x="593" y="2588"/>
                    <a:pt x="597" y="2586"/>
                    <a:pt x="600" y="2584"/>
                  </a:cubicBezTo>
                  <a:close/>
                  <a:moveTo>
                    <a:pt x="87" y="2680"/>
                  </a:moveTo>
                  <a:cubicBezTo>
                    <a:pt x="98" y="2691"/>
                    <a:pt x="115" y="2732"/>
                    <a:pt x="139" y="2749"/>
                  </a:cubicBezTo>
                  <a:cubicBezTo>
                    <a:pt x="110" y="2732"/>
                    <a:pt x="98" y="2709"/>
                    <a:pt x="87" y="2680"/>
                  </a:cubicBezTo>
                  <a:close/>
                  <a:moveTo>
                    <a:pt x="571" y="2789"/>
                  </a:moveTo>
                  <a:cubicBezTo>
                    <a:pt x="500" y="2801"/>
                    <a:pt x="433" y="2810"/>
                    <a:pt x="373" y="2810"/>
                  </a:cubicBezTo>
                  <a:cubicBezTo>
                    <a:pt x="341" y="2810"/>
                    <a:pt x="311" y="2807"/>
                    <a:pt x="283" y="2801"/>
                  </a:cubicBezTo>
                  <a:lnTo>
                    <a:pt x="283" y="2801"/>
                  </a:lnTo>
                  <a:cubicBezTo>
                    <a:pt x="305" y="2804"/>
                    <a:pt x="327" y="2805"/>
                    <a:pt x="350" y="2805"/>
                  </a:cubicBezTo>
                  <a:cubicBezTo>
                    <a:pt x="422" y="2805"/>
                    <a:pt x="497" y="2794"/>
                    <a:pt x="571" y="2789"/>
                  </a:cubicBezTo>
                  <a:close/>
                  <a:moveTo>
                    <a:pt x="4606" y="1"/>
                  </a:moveTo>
                  <a:cubicBezTo>
                    <a:pt x="4483" y="1"/>
                    <a:pt x="4340" y="178"/>
                    <a:pt x="4232" y="229"/>
                  </a:cubicBezTo>
                  <a:cubicBezTo>
                    <a:pt x="4094" y="293"/>
                    <a:pt x="4019" y="385"/>
                    <a:pt x="3904" y="495"/>
                  </a:cubicBezTo>
                  <a:cubicBezTo>
                    <a:pt x="3558" y="812"/>
                    <a:pt x="3114" y="1089"/>
                    <a:pt x="2837" y="1469"/>
                  </a:cubicBezTo>
                  <a:cubicBezTo>
                    <a:pt x="2589" y="1809"/>
                    <a:pt x="2272" y="1902"/>
                    <a:pt x="1891" y="2074"/>
                  </a:cubicBezTo>
                  <a:cubicBezTo>
                    <a:pt x="1638" y="2190"/>
                    <a:pt x="1401" y="2288"/>
                    <a:pt x="1171" y="2386"/>
                  </a:cubicBezTo>
                  <a:cubicBezTo>
                    <a:pt x="1055" y="2426"/>
                    <a:pt x="946" y="2472"/>
                    <a:pt x="836" y="2507"/>
                  </a:cubicBezTo>
                  <a:cubicBezTo>
                    <a:pt x="779" y="2530"/>
                    <a:pt x="732" y="2542"/>
                    <a:pt x="681" y="2559"/>
                  </a:cubicBezTo>
                  <a:lnTo>
                    <a:pt x="646" y="2570"/>
                  </a:lnTo>
                  <a:cubicBezTo>
                    <a:pt x="645" y="2571"/>
                    <a:pt x="644" y="2571"/>
                    <a:pt x="643" y="2571"/>
                  </a:cubicBezTo>
                  <a:lnTo>
                    <a:pt x="643" y="2571"/>
                  </a:lnTo>
                  <a:cubicBezTo>
                    <a:pt x="661" y="2567"/>
                    <a:pt x="680" y="2563"/>
                    <a:pt x="692" y="2559"/>
                  </a:cubicBezTo>
                  <a:cubicBezTo>
                    <a:pt x="750" y="2542"/>
                    <a:pt x="802" y="2530"/>
                    <a:pt x="859" y="2507"/>
                  </a:cubicBezTo>
                  <a:cubicBezTo>
                    <a:pt x="969" y="2472"/>
                    <a:pt x="1067" y="2432"/>
                    <a:pt x="1176" y="2392"/>
                  </a:cubicBezTo>
                  <a:cubicBezTo>
                    <a:pt x="1384" y="2305"/>
                    <a:pt x="1603" y="2213"/>
                    <a:pt x="1863" y="2098"/>
                  </a:cubicBezTo>
                  <a:cubicBezTo>
                    <a:pt x="1928" y="2067"/>
                    <a:pt x="1961" y="2054"/>
                    <a:pt x="1970" y="2054"/>
                  </a:cubicBezTo>
                  <a:cubicBezTo>
                    <a:pt x="2007" y="2054"/>
                    <a:pt x="1600" y="2289"/>
                    <a:pt x="1413" y="2369"/>
                  </a:cubicBezTo>
                  <a:cubicBezTo>
                    <a:pt x="1321" y="2420"/>
                    <a:pt x="1142" y="2426"/>
                    <a:pt x="1038" y="2472"/>
                  </a:cubicBezTo>
                  <a:cubicBezTo>
                    <a:pt x="934" y="2507"/>
                    <a:pt x="830" y="2542"/>
                    <a:pt x="721" y="2576"/>
                  </a:cubicBezTo>
                  <a:cubicBezTo>
                    <a:pt x="692" y="2588"/>
                    <a:pt x="675" y="2593"/>
                    <a:pt x="646" y="2599"/>
                  </a:cubicBezTo>
                  <a:lnTo>
                    <a:pt x="600" y="2616"/>
                  </a:lnTo>
                  <a:cubicBezTo>
                    <a:pt x="571" y="2622"/>
                    <a:pt x="536" y="2634"/>
                    <a:pt x="502" y="2645"/>
                  </a:cubicBezTo>
                  <a:cubicBezTo>
                    <a:pt x="495" y="2646"/>
                    <a:pt x="489" y="2647"/>
                    <a:pt x="484" y="2647"/>
                  </a:cubicBezTo>
                  <a:cubicBezTo>
                    <a:pt x="438" y="2647"/>
                    <a:pt x="472" y="2605"/>
                    <a:pt x="454" y="2605"/>
                  </a:cubicBezTo>
                  <a:cubicBezTo>
                    <a:pt x="452" y="2605"/>
                    <a:pt x="451" y="2605"/>
                    <a:pt x="450" y="2605"/>
                  </a:cubicBezTo>
                  <a:cubicBezTo>
                    <a:pt x="404" y="2605"/>
                    <a:pt x="363" y="2599"/>
                    <a:pt x="317" y="2576"/>
                  </a:cubicBezTo>
                  <a:cubicBezTo>
                    <a:pt x="312" y="2570"/>
                    <a:pt x="300" y="2565"/>
                    <a:pt x="288" y="2559"/>
                  </a:cubicBezTo>
                  <a:cubicBezTo>
                    <a:pt x="288" y="2547"/>
                    <a:pt x="300" y="2542"/>
                    <a:pt x="300" y="2536"/>
                  </a:cubicBezTo>
                  <a:lnTo>
                    <a:pt x="317" y="2490"/>
                  </a:lnTo>
                  <a:cubicBezTo>
                    <a:pt x="346" y="2432"/>
                    <a:pt x="392" y="2369"/>
                    <a:pt x="444" y="2317"/>
                  </a:cubicBezTo>
                  <a:cubicBezTo>
                    <a:pt x="559" y="2201"/>
                    <a:pt x="663" y="2098"/>
                    <a:pt x="767" y="1988"/>
                  </a:cubicBezTo>
                  <a:cubicBezTo>
                    <a:pt x="830" y="1925"/>
                    <a:pt x="894" y="1850"/>
                    <a:pt x="963" y="1780"/>
                  </a:cubicBezTo>
                  <a:cubicBezTo>
                    <a:pt x="998" y="1729"/>
                    <a:pt x="1038" y="1677"/>
                    <a:pt x="1078" y="1625"/>
                  </a:cubicBezTo>
                  <a:cubicBezTo>
                    <a:pt x="1367" y="1267"/>
                    <a:pt x="1713" y="864"/>
                    <a:pt x="2036" y="495"/>
                  </a:cubicBezTo>
                  <a:lnTo>
                    <a:pt x="2030" y="495"/>
                  </a:lnTo>
                  <a:cubicBezTo>
                    <a:pt x="1847" y="689"/>
                    <a:pt x="1659" y="877"/>
                    <a:pt x="1451" y="1061"/>
                  </a:cubicBezTo>
                  <a:lnTo>
                    <a:pt x="1451" y="1061"/>
                  </a:lnTo>
                  <a:cubicBezTo>
                    <a:pt x="1463" y="1052"/>
                    <a:pt x="1471" y="1047"/>
                    <a:pt x="1474" y="1047"/>
                  </a:cubicBezTo>
                  <a:cubicBezTo>
                    <a:pt x="1484" y="1047"/>
                    <a:pt x="1461" y="1082"/>
                    <a:pt x="1407" y="1146"/>
                  </a:cubicBezTo>
                  <a:cubicBezTo>
                    <a:pt x="1378" y="1163"/>
                    <a:pt x="1344" y="1187"/>
                    <a:pt x="1315" y="1210"/>
                  </a:cubicBezTo>
                  <a:cubicBezTo>
                    <a:pt x="1347" y="1172"/>
                    <a:pt x="1378" y="1135"/>
                    <a:pt x="1410" y="1098"/>
                  </a:cubicBezTo>
                  <a:lnTo>
                    <a:pt x="1410" y="1098"/>
                  </a:lnTo>
                  <a:cubicBezTo>
                    <a:pt x="1409" y="1099"/>
                    <a:pt x="1408" y="1099"/>
                    <a:pt x="1407" y="1100"/>
                  </a:cubicBezTo>
                  <a:cubicBezTo>
                    <a:pt x="1408" y="1099"/>
                    <a:pt x="1409" y="1098"/>
                    <a:pt x="1410" y="1097"/>
                  </a:cubicBezTo>
                  <a:lnTo>
                    <a:pt x="1410" y="1097"/>
                  </a:lnTo>
                  <a:cubicBezTo>
                    <a:pt x="1410" y="1097"/>
                    <a:pt x="1410" y="1097"/>
                    <a:pt x="1410" y="1098"/>
                  </a:cubicBezTo>
                  <a:lnTo>
                    <a:pt x="1410" y="1098"/>
                  </a:lnTo>
                  <a:cubicBezTo>
                    <a:pt x="1424" y="1086"/>
                    <a:pt x="1437" y="1073"/>
                    <a:pt x="1451" y="1061"/>
                  </a:cubicBezTo>
                  <a:lnTo>
                    <a:pt x="1451" y="1061"/>
                  </a:lnTo>
                  <a:cubicBezTo>
                    <a:pt x="1441" y="1069"/>
                    <a:pt x="1427" y="1081"/>
                    <a:pt x="1410" y="1097"/>
                  </a:cubicBezTo>
                  <a:lnTo>
                    <a:pt x="1410" y="1097"/>
                  </a:lnTo>
                  <a:cubicBezTo>
                    <a:pt x="1545" y="939"/>
                    <a:pt x="1681" y="784"/>
                    <a:pt x="1839" y="668"/>
                  </a:cubicBezTo>
                  <a:cubicBezTo>
                    <a:pt x="1839" y="668"/>
                    <a:pt x="1903" y="581"/>
                    <a:pt x="1943" y="541"/>
                  </a:cubicBezTo>
                  <a:cubicBezTo>
                    <a:pt x="1995" y="498"/>
                    <a:pt x="2008" y="494"/>
                    <a:pt x="2024" y="494"/>
                  </a:cubicBezTo>
                  <a:cubicBezTo>
                    <a:pt x="2028" y="494"/>
                    <a:pt x="2031" y="495"/>
                    <a:pt x="2036" y="495"/>
                  </a:cubicBezTo>
                  <a:cubicBezTo>
                    <a:pt x="2070" y="454"/>
                    <a:pt x="2116" y="414"/>
                    <a:pt x="2151" y="374"/>
                  </a:cubicBezTo>
                  <a:lnTo>
                    <a:pt x="2151" y="374"/>
                  </a:lnTo>
                  <a:cubicBezTo>
                    <a:pt x="2099" y="408"/>
                    <a:pt x="2001" y="489"/>
                    <a:pt x="1920" y="558"/>
                  </a:cubicBezTo>
                  <a:cubicBezTo>
                    <a:pt x="1863" y="610"/>
                    <a:pt x="1788" y="673"/>
                    <a:pt x="1788" y="673"/>
                  </a:cubicBezTo>
                  <a:cubicBezTo>
                    <a:pt x="1286" y="1204"/>
                    <a:pt x="819" y="1705"/>
                    <a:pt x="369" y="2213"/>
                  </a:cubicBezTo>
                  <a:cubicBezTo>
                    <a:pt x="340" y="2259"/>
                    <a:pt x="329" y="2288"/>
                    <a:pt x="277" y="2340"/>
                  </a:cubicBezTo>
                  <a:cubicBezTo>
                    <a:pt x="231" y="2374"/>
                    <a:pt x="196" y="2420"/>
                    <a:pt x="156" y="2461"/>
                  </a:cubicBezTo>
                  <a:lnTo>
                    <a:pt x="58" y="2576"/>
                  </a:lnTo>
                  <a:lnTo>
                    <a:pt x="12" y="2634"/>
                  </a:lnTo>
                  <a:cubicBezTo>
                    <a:pt x="12" y="2645"/>
                    <a:pt x="0" y="2645"/>
                    <a:pt x="0" y="2651"/>
                  </a:cubicBezTo>
                  <a:lnTo>
                    <a:pt x="12" y="2668"/>
                  </a:lnTo>
                  <a:cubicBezTo>
                    <a:pt x="17" y="2680"/>
                    <a:pt x="23" y="2686"/>
                    <a:pt x="29" y="2691"/>
                  </a:cubicBezTo>
                  <a:cubicBezTo>
                    <a:pt x="52" y="2720"/>
                    <a:pt x="87" y="2743"/>
                    <a:pt x="115" y="2761"/>
                  </a:cubicBezTo>
                  <a:cubicBezTo>
                    <a:pt x="136" y="2767"/>
                    <a:pt x="148" y="2769"/>
                    <a:pt x="154" y="2769"/>
                  </a:cubicBezTo>
                  <a:cubicBezTo>
                    <a:pt x="164" y="2769"/>
                    <a:pt x="160" y="2763"/>
                    <a:pt x="147" y="2754"/>
                  </a:cubicBezTo>
                  <a:lnTo>
                    <a:pt x="147" y="2754"/>
                  </a:lnTo>
                  <a:cubicBezTo>
                    <a:pt x="181" y="2775"/>
                    <a:pt x="229" y="2790"/>
                    <a:pt x="283" y="2801"/>
                  </a:cubicBezTo>
                  <a:cubicBezTo>
                    <a:pt x="225" y="2795"/>
                    <a:pt x="167" y="2789"/>
                    <a:pt x="115" y="2766"/>
                  </a:cubicBezTo>
                  <a:lnTo>
                    <a:pt x="75" y="2743"/>
                  </a:lnTo>
                  <a:lnTo>
                    <a:pt x="75" y="2743"/>
                  </a:lnTo>
                  <a:cubicBezTo>
                    <a:pt x="167" y="2813"/>
                    <a:pt x="288" y="2824"/>
                    <a:pt x="404" y="2824"/>
                  </a:cubicBezTo>
                  <a:cubicBezTo>
                    <a:pt x="519" y="2824"/>
                    <a:pt x="652" y="2801"/>
                    <a:pt x="761" y="2772"/>
                  </a:cubicBezTo>
                  <a:cubicBezTo>
                    <a:pt x="807" y="2761"/>
                    <a:pt x="859" y="2743"/>
                    <a:pt x="894" y="2732"/>
                  </a:cubicBezTo>
                  <a:cubicBezTo>
                    <a:pt x="1050" y="2680"/>
                    <a:pt x="1199" y="2622"/>
                    <a:pt x="1297" y="2605"/>
                  </a:cubicBezTo>
                  <a:cubicBezTo>
                    <a:pt x="1332" y="2595"/>
                    <a:pt x="1363" y="2581"/>
                    <a:pt x="1396" y="2570"/>
                  </a:cubicBezTo>
                  <a:lnTo>
                    <a:pt x="1396" y="2570"/>
                  </a:lnTo>
                  <a:cubicBezTo>
                    <a:pt x="1396" y="2570"/>
                    <a:pt x="1396" y="2570"/>
                    <a:pt x="1396" y="2570"/>
                  </a:cubicBezTo>
                  <a:cubicBezTo>
                    <a:pt x="1397" y="2570"/>
                    <a:pt x="1398" y="2569"/>
                    <a:pt x="1400" y="2569"/>
                  </a:cubicBezTo>
                  <a:lnTo>
                    <a:pt x="1400" y="2569"/>
                  </a:lnTo>
                  <a:cubicBezTo>
                    <a:pt x="1401" y="2568"/>
                    <a:pt x="1403" y="2568"/>
                    <a:pt x="1404" y="2567"/>
                  </a:cubicBezTo>
                  <a:lnTo>
                    <a:pt x="1404" y="2567"/>
                  </a:lnTo>
                  <a:cubicBezTo>
                    <a:pt x="1415" y="2564"/>
                    <a:pt x="1427" y="2563"/>
                    <a:pt x="1436" y="2559"/>
                  </a:cubicBezTo>
                  <a:cubicBezTo>
                    <a:pt x="1592" y="2501"/>
                    <a:pt x="1753" y="2432"/>
                    <a:pt x="1903" y="2369"/>
                  </a:cubicBezTo>
                  <a:cubicBezTo>
                    <a:pt x="2208" y="2242"/>
                    <a:pt x="2508" y="2103"/>
                    <a:pt x="2820" y="1959"/>
                  </a:cubicBezTo>
                  <a:cubicBezTo>
                    <a:pt x="3131" y="1815"/>
                    <a:pt x="3431" y="1665"/>
                    <a:pt x="3725" y="1521"/>
                  </a:cubicBezTo>
                  <a:cubicBezTo>
                    <a:pt x="3881" y="1446"/>
                    <a:pt x="4025" y="1377"/>
                    <a:pt x="4175" y="1302"/>
                  </a:cubicBezTo>
                  <a:cubicBezTo>
                    <a:pt x="4177" y="1301"/>
                    <a:pt x="4180" y="1300"/>
                    <a:pt x="4183" y="1298"/>
                  </a:cubicBezTo>
                  <a:lnTo>
                    <a:pt x="4183" y="1298"/>
                  </a:lnTo>
                  <a:cubicBezTo>
                    <a:pt x="3760" y="1691"/>
                    <a:pt x="3334" y="2094"/>
                    <a:pt x="2958" y="2547"/>
                  </a:cubicBezTo>
                  <a:cubicBezTo>
                    <a:pt x="2831" y="2691"/>
                    <a:pt x="2716" y="2847"/>
                    <a:pt x="2618" y="3009"/>
                  </a:cubicBezTo>
                  <a:cubicBezTo>
                    <a:pt x="2566" y="3089"/>
                    <a:pt x="2514" y="3176"/>
                    <a:pt x="2474" y="3268"/>
                  </a:cubicBezTo>
                  <a:cubicBezTo>
                    <a:pt x="2451" y="3314"/>
                    <a:pt x="2439" y="3366"/>
                    <a:pt x="2416" y="3412"/>
                  </a:cubicBezTo>
                  <a:cubicBezTo>
                    <a:pt x="2410" y="3435"/>
                    <a:pt x="2399" y="3470"/>
                    <a:pt x="2393" y="3499"/>
                  </a:cubicBezTo>
                  <a:cubicBezTo>
                    <a:pt x="2387" y="3527"/>
                    <a:pt x="2381" y="3556"/>
                    <a:pt x="2381" y="3597"/>
                  </a:cubicBezTo>
                  <a:cubicBezTo>
                    <a:pt x="2364" y="3718"/>
                    <a:pt x="2393" y="3845"/>
                    <a:pt x="2474" y="3931"/>
                  </a:cubicBezTo>
                  <a:cubicBezTo>
                    <a:pt x="2508" y="3977"/>
                    <a:pt x="2560" y="4018"/>
                    <a:pt x="2612" y="4046"/>
                  </a:cubicBezTo>
                  <a:lnTo>
                    <a:pt x="2647" y="4069"/>
                  </a:lnTo>
                  <a:cubicBezTo>
                    <a:pt x="2658" y="4069"/>
                    <a:pt x="2676" y="4064"/>
                    <a:pt x="2687" y="4058"/>
                  </a:cubicBezTo>
                  <a:lnTo>
                    <a:pt x="2774" y="4029"/>
                  </a:lnTo>
                  <a:cubicBezTo>
                    <a:pt x="2792" y="4023"/>
                    <a:pt x="2810" y="4017"/>
                    <a:pt x="2828" y="4011"/>
                  </a:cubicBezTo>
                  <a:lnTo>
                    <a:pt x="2828" y="4011"/>
                  </a:lnTo>
                  <a:cubicBezTo>
                    <a:pt x="2752" y="4105"/>
                    <a:pt x="2690" y="4189"/>
                    <a:pt x="2612" y="4300"/>
                  </a:cubicBezTo>
                  <a:cubicBezTo>
                    <a:pt x="2554" y="4387"/>
                    <a:pt x="2508" y="4479"/>
                    <a:pt x="2462" y="4565"/>
                  </a:cubicBezTo>
                  <a:cubicBezTo>
                    <a:pt x="2410" y="4663"/>
                    <a:pt x="2364" y="4750"/>
                    <a:pt x="2324" y="4848"/>
                  </a:cubicBezTo>
                  <a:cubicBezTo>
                    <a:pt x="2353" y="4906"/>
                    <a:pt x="2364" y="4952"/>
                    <a:pt x="2416" y="5015"/>
                  </a:cubicBezTo>
                  <a:cubicBezTo>
                    <a:pt x="2462" y="5078"/>
                    <a:pt x="2520" y="5130"/>
                    <a:pt x="2583" y="5171"/>
                  </a:cubicBezTo>
                  <a:cubicBezTo>
                    <a:pt x="2675" y="5229"/>
                    <a:pt x="2790" y="5260"/>
                    <a:pt x="2918" y="5260"/>
                  </a:cubicBezTo>
                  <a:cubicBezTo>
                    <a:pt x="2968" y="5260"/>
                    <a:pt x="3020" y="5255"/>
                    <a:pt x="3073" y="5246"/>
                  </a:cubicBezTo>
                  <a:cubicBezTo>
                    <a:pt x="3125" y="5240"/>
                    <a:pt x="3171" y="5223"/>
                    <a:pt x="3229" y="5211"/>
                  </a:cubicBezTo>
                  <a:cubicBezTo>
                    <a:pt x="3281" y="5194"/>
                    <a:pt x="3356" y="5171"/>
                    <a:pt x="3373" y="5159"/>
                  </a:cubicBezTo>
                  <a:cubicBezTo>
                    <a:pt x="3442" y="5130"/>
                    <a:pt x="3512" y="5102"/>
                    <a:pt x="3575" y="5073"/>
                  </a:cubicBezTo>
                  <a:cubicBezTo>
                    <a:pt x="3708" y="5009"/>
                    <a:pt x="3846" y="4929"/>
                    <a:pt x="3973" y="4848"/>
                  </a:cubicBezTo>
                  <a:cubicBezTo>
                    <a:pt x="4238" y="4681"/>
                    <a:pt x="4498" y="4479"/>
                    <a:pt x="4751" y="4277"/>
                  </a:cubicBezTo>
                  <a:cubicBezTo>
                    <a:pt x="5259" y="3868"/>
                    <a:pt x="5726" y="3429"/>
                    <a:pt x="6037" y="3124"/>
                  </a:cubicBezTo>
                  <a:cubicBezTo>
                    <a:pt x="6429" y="2686"/>
                    <a:pt x="6469" y="2530"/>
                    <a:pt x="6418" y="2490"/>
                  </a:cubicBezTo>
                  <a:cubicBezTo>
                    <a:pt x="6408" y="2484"/>
                    <a:pt x="6395" y="2481"/>
                    <a:pt x="6380" y="2481"/>
                  </a:cubicBezTo>
                  <a:cubicBezTo>
                    <a:pt x="6311" y="2481"/>
                    <a:pt x="6205" y="2538"/>
                    <a:pt x="6181" y="2547"/>
                  </a:cubicBezTo>
                  <a:cubicBezTo>
                    <a:pt x="5864" y="2738"/>
                    <a:pt x="5616" y="2939"/>
                    <a:pt x="5316" y="3205"/>
                  </a:cubicBezTo>
                  <a:cubicBezTo>
                    <a:pt x="5005" y="3470"/>
                    <a:pt x="4630" y="3810"/>
                    <a:pt x="4025" y="4191"/>
                  </a:cubicBezTo>
                  <a:cubicBezTo>
                    <a:pt x="4179" y="4094"/>
                    <a:pt x="4256" y="4044"/>
                    <a:pt x="4276" y="4044"/>
                  </a:cubicBezTo>
                  <a:cubicBezTo>
                    <a:pt x="4282" y="4044"/>
                    <a:pt x="4283" y="4048"/>
                    <a:pt x="4278" y="4058"/>
                  </a:cubicBezTo>
                  <a:cubicBezTo>
                    <a:pt x="4255" y="4087"/>
                    <a:pt x="4146" y="4185"/>
                    <a:pt x="3973" y="4317"/>
                  </a:cubicBezTo>
                  <a:cubicBezTo>
                    <a:pt x="3806" y="4438"/>
                    <a:pt x="3587" y="4588"/>
                    <a:pt x="3339" y="4698"/>
                  </a:cubicBezTo>
                  <a:cubicBezTo>
                    <a:pt x="3281" y="4727"/>
                    <a:pt x="3212" y="4750"/>
                    <a:pt x="3166" y="4767"/>
                  </a:cubicBezTo>
                  <a:cubicBezTo>
                    <a:pt x="3131" y="4779"/>
                    <a:pt x="3096" y="4784"/>
                    <a:pt x="3068" y="4784"/>
                  </a:cubicBezTo>
                  <a:cubicBezTo>
                    <a:pt x="2998" y="4784"/>
                    <a:pt x="2952" y="4761"/>
                    <a:pt x="2941" y="4709"/>
                  </a:cubicBezTo>
                  <a:cubicBezTo>
                    <a:pt x="2929" y="4692"/>
                    <a:pt x="2958" y="4663"/>
                    <a:pt x="2970" y="4646"/>
                  </a:cubicBezTo>
                  <a:cubicBezTo>
                    <a:pt x="2993" y="4617"/>
                    <a:pt x="3016" y="4594"/>
                    <a:pt x="3039" y="4583"/>
                  </a:cubicBezTo>
                  <a:lnTo>
                    <a:pt x="3050" y="4565"/>
                  </a:lnTo>
                  <a:lnTo>
                    <a:pt x="3056" y="4560"/>
                  </a:lnTo>
                  <a:lnTo>
                    <a:pt x="3073" y="4536"/>
                  </a:lnTo>
                  <a:cubicBezTo>
                    <a:pt x="3096" y="4502"/>
                    <a:pt x="3125" y="4473"/>
                    <a:pt x="3154" y="4438"/>
                  </a:cubicBezTo>
                  <a:cubicBezTo>
                    <a:pt x="3258" y="4306"/>
                    <a:pt x="3373" y="4173"/>
                    <a:pt x="3500" y="4041"/>
                  </a:cubicBezTo>
                  <a:cubicBezTo>
                    <a:pt x="3748" y="3775"/>
                    <a:pt x="4031" y="3499"/>
                    <a:pt x="4336" y="3233"/>
                  </a:cubicBezTo>
                  <a:cubicBezTo>
                    <a:pt x="4636" y="2962"/>
                    <a:pt x="4959" y="2691"/>
                    <a:pt x="5276" y="2403"/>
                  </a:cubicBezTo>
                  <a:cubicBezTo>
                    <a:pt x="5587" y="2126"/>
                    <a:pt x="5893" y="1855"/>
                    <a:pt x="6210" y="1648"/>
                  </a:cubicBezTo>
                  <a:cubicBezTo>
                    <a:pt x="6383" y="1533"/>
                    <a:pt x="6562" y="1423"/>
                    <a:pt x="6758" y="1348"/>
                  </a:cubicBezTo>
                  <a:lnTo>
                    <a:pt x="6711" y="1259"/>
                  </a:lnTo>
                  <a:lnTo>
                    <a:pt x="6711" y="1259"/>
                  </a:lnTo>
                  <a:cubicBezTo>
                    <a:pt x="6725" y="1250"/>
                    <a:pt x="6738" y="1241"/>
                    <a:pt x="6752" y="1233"/>
                  </a:cubicBezTo>
                  <a:lnTo>
                    <a:pt x="6579" y="892"/>
                  </a:lnTo>
                  <a:cubicBezTo>
                    <a:pt x="6563" y="899"/>
                    <a:pt x="6547" y="906"/>
                    <a:pt x="6531" y="913"/>
                  </a:cubicBezTo>
                  <a:lnTo>
                    <a:pt x="6531" y="913"/>
                  </a:lnTo>
                  <a:lnTo>
                    <a:pt x="6487" y="829"/>
                  </a:lnTo>
                  <a:cubicBezTo>
                    <a:pt x="6395" y="887"/>
                    <a:pt x="6302" y="950"/>
                    <a:pt x="6210" y="1014"/>
                  </a:cubicBezTo>
                  <a:cubicBezTo>
                    <a:pt x="6112" y="1077"/>
                    <a:pt x="6020" y="1152"/>
                    <a:pt x="5922" y="1221"/>
                  </a:cubicBezTo>
                  <a:cubicBezTo>
                    <a:pt x="5380" y="1613"/>
                    <a:pt x="4901" y="2046"/>
                    <a:pt x="4428" y="2449"/>
                  </a:cubicBezTo>
                  <a:cubicBezTo>
                    <a:pt x="4192" y="2651"/>
                    <a:pt x="3950" y="2847"/>
                    <a:pt x="3713" y="3026"/>
                  </a:cubicBezTo>
                  <a:cubicBezTo>
                    <a:pt x="3471" y="3205"/>
                    <a:pt x="3223" y="3372"/>
                    <a:pt x="2958" y="3510"/>
                  </a:cubicBezTo>
                  <a:lnTo>
                    <a:pt x="2854" y="3556"/>
                  </a:lnTo>
                  <a:lnTo>
                    <a:pt x="2820" y="3579"/>
                  </a:lnTo>
                  <a:lnTo>
                    <a:pt x="2808" y="3585"/>
                  </a:lnTo>
                  <a:cubicBezTo>
                    <a:pt x="2797" y="3585"/>
                    <a:pt x="2791" y="3579"/>
                    <a:pt x="2791" y="3574"/>
                  </a:cubicBezTo>
                  <a:lnTo>
                    <a:pt x="2791" y="3568"/>
                  </a:lnTo>
                  <a:lnTo>
                    <a:pt x="2791" y="3556"/>
                  </a:lnTo>
                  <a:cubicBezTo>
                    <a:pt x="2808" y="3527"/>
                    <a:pt x="2808" y="3510"/>
                    <a:pt x="2820" y="3470"/>
                  </a:cubicBezTo>
                  <a:cubicBezTo>
                    <a:pt x="2843" y="3412"/>
                    <a:pt x="2877" y="3355"/>
                    <a:pt x="2906" y="3291"/>
                  </a:cubicBezTo>
                  <a:cubicBezTo>
                    <a:pt x="2981" y="3170"/>
                    <a:pt x="3068" y="3049"/>
                    <a:pt x="3160" y="2922"/>
                  </a:cubicBezTo>
                  <a:cubicBezTo>
                    <a:pt x="3390" y="2628"/>
                    <a:pt x="3633" y="2363"/>
                    <a:pt x="3904" y="2098"/>
                  </a:cubicBezTo>
                  <a:cubicBezTo>
                    <a:pt x="4111" y="1884"/>
                    <a:pt x="4376" y="1700"/>
                    <a:pt x="4555" y="1469"/>
                  </a:cubicBezTo>
                  <a:cubicBezTo>
                    <a:pt x="4636" y="1365"/>
                    <a:pt x="4688" y="1267"/>
                    <a:pt x="4774" y="1163"/>
                  </a:cubicBezTo>
                  <a:cubicBezTo>
                    <a:pt x="4982" y="921"/>
                    <a:pt x="5172" y="656"/>
                    <a:pt x="5334" y="374"/>
                  </a:cubicBezTo>
                  <a:cubicBezTo>
                    <a:pt x="5297" y="363"/>
                    <a:pt x="5258" y="359"/>
                    <a:pt x="5220" y="359"/>
                  </a:cubicBezTo>
                  <a:cubicBezTo>
                    <a:pt x="5048" y="359"/>
                    <a:pt x="4864" y="445"/>
                    <a:pt x="4699" y="454"/>
                  </a:cubicBezTo>
                  <a:cubicBezTo>
                    <a:pt x="4780" y="397"/>
                    <a:pt x="4867" y="241"/>
                    <a:pt x="4895" y="166"/>
                  </a:cubicBezTo>
                  <a:cubicBezTo>
                    <a:pt x="4849" y="152"/>
                    <a:pt x="4803" y="152"/>
                    <a:pt x="4756" y="152"/>
                  </a:cubicBezTo>
                  <a:cubicBezTo>
                    <a:pt x="4709" y="152"/>
                    <a:pt x="4662" y="152"/>
                    <a:pt x="4613" y="137"/>
                  </a:cubicBezTo>
                  <a:cubicBezTo>
                    <a:pt x="4613" y="91"/>
                    <a:pt x="4630" y="51"/>
                    <a:pt x="4653" y="10"/>
                  </a:cubicBezTo>
                  <a:cubicBezTo>
                    <a:pt x="4638" y="4"/>
                    <a:pt x="4622" y="1"/>
                    <a:pt x="4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6" name="Google Shape;236;p9"/>
          <p:cNvSpPr txBox="1">
            <a:spLocks noGrp="1"/>
          </p:cNvSpPr>
          <p:nvPr>
            <p:ph type="title"/>
          </p:nvPr>
        </p:nvSpPr>
        <p:spPr>
          <a:xfrm>
            <a:off x="3164000" y="2044200"/>
            <a:ext cx="5864000" cy="187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12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7" name="Google Shape;237;p9"/>
          <p:cNvSpPr txBox="1">
            <a:spLocks noGrp="1"/>
          </p:cNvSpPr>
          <p:nvPr>
            <p:ph type="subTitle" idx="1"/>
          </p:nvPr>
        </p:nvSpPr>
        <p:spPr>
          <a:xfrm>
            <a:off x="3164000" y="3919033"/>
            <a:ext cx="5864000" cy="89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630748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" name="Google Shape;239;p10"/>
          <p:cNvSpPr txBox="1">
            <a:spLocks noGrp="1"/>
          </p:cNvSpPr>
          <p:nvPr>
            <p:ph type="title"/>
          </p:nvPr>
        </p:nvSpPr>
        <p:spPr>
          <a:xfrm>
            <a:off x="2271400" y="979900"/>
            <a:ext cx="7649200" cy="1541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40" name="Google Shape;240;p10"/>
          <p:cNvGrpSpPr/>
          <p:nvPr/>
        </p:nvGrpSpPr>
        <p:grpSpPr>
          <a:xfrm rot="-5400000">
            <a:off x="10037941" y="-1259702"/>
            <a:ext cx="1332644" cy="2621003"/>
            <a:chOff x="8401143" y="1588874"/>
            <a:chExt cx="999483" cy="1965752"/>
          </a:xfrm>
        </p:grpSpPr>
        <p:sp>
          <p:nvSpPr>
            <p:cNvPr id="241" name="Google Shape;241;p10"/>
            <p:cNvSpPr/>
            <p:nvPr/>
          </p:nvSpPr>
          <p:spPr>
            <a:xfrm rot="10457126">
              <a:off x="8493859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0"/>
            <p:cNvSpPr/>
            <p:nvPr/>
          </p:nvSpPr>
          <p:spPr>
            <a:xfrm rot="10457126">
              <a:off x="8552584" y="1621758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" name="Google Shape;243;p10"/>
          <p:cNvSpPr/>
          <p:nvPr/>
        </p:nvSpPr>
        <p:spPr>
          <a:xfrm flipH="1">
            <a:off x="-1237843" y="4991735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4700972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1"/>
          <p:cNvSpPr txBox="1">
            <a:spLocks noGrp="1"/>
          </p:cNvSpPr>
          <p:nvPr>
            <p:ph type="title" hasCustomPrompt="1"/>
          </p:nvPr>
        </p:nvSpPr>
        <p:spPr>
          <a:xfrm>
            <a:off x="2267767" y="2085100"/>
            <a:ext cx="7656400" cy="20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46" name="Google Shape;246;p11"/>
          <p:cNvSpPr txBox="1">
            <a:spLocks noGrp="1"/>
          </p:cNvSpPr>
          <p:nvPr>
            <p:ph type="subTitle" idx="1"/>
          </p:nvPr>
        </p:nvSpPr>
        <p:spPr>
          <a:xfrm>
            <a:off x="2267767" y="4110100"/>
            <a:ext cx="76564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47" name="Google Shape;247;p11"/>
          <p:cNvSpPr/>
          <p:nvPr/>
        </p:nvSpPr>
        <p:spPr>
          <a:xfrm rot="7362527" flipH="1">
            <a:off x="4794125" y="-2242233"/>
            <a:ext cx="3618527" cy="3987701"/>
          </a:xfrm>
          <a:custGeom>
            <a:avLst/>
            <a:gdLst/>
            <a:ahLst/>
            <a:cxnLst/>
            <a:rect l="l" t="t" r="r" b="b"/>
            <a:pathLst>
              <a:path w="22240" h="24509" extrusionOk="0">
                <a:moveTo>
                  <a:pt x="12377" y="0"/>
                </a:moveTo>
                <a:cubicBezTo>
                  <a:pt x="11004" y="0"/>
                  <a:pt x="9333" y="366"/>
                  <a:pt x="8119" y="981"/>
                </a:cubicBezTo>
                <a:cubicBezTo>
                  <a:pt x="7473" y="1310"/>
                  <a:pt x="6862" y="1691"/>
                  <a:pt x="6182" y="1967"/>
                </a:cubicBezTo>
                <a:cubicBezTo>
                  <a:pt x="5663" y="2175"/>
                  <a:pt x="5121" y="2319"/>
                  <a:pt x="4596" y="2509"/>
                </a:cubicBezTo>
                <a:cubicBezTo>
                  <a:pt x="4227" y="2659"/>
                  <a:pt x="3864" y="2826"/>
                  <a:pt x="3507" y="3005"/>
                </a:cubicBezTo>
                <a:cubicBezTo>
                  <a:pt x="3184" y="3161"/>
                  <a:pt x="2861" y="3322"/>
                  <a:pt x="2544" y="3472"/>
                </a:cubicBezTo>
                <a:cubicBezTo>
                  <a:pt x="1842" y="4034"/>
                  <a:pt x="2006" y="4714"/>
                  <a:pt x="2034" y="4714"/>
                </a:cubicBezTo>
                <a:cubicBezTo>
                  <a:pt x="2035" y="4714"/>
                  <a:pt x="2036" y="4714"/>
                  <a:pt x="2036" y="4712"/>
                </a:cubicBezTo>
                <a:lnTo>
                  <a:pt x="2036" y="4712"/>
                </a:lnTo>
                <a:cubicBezTo>
                  <a:pt x="2267" y="4971"/>
                  <a:pt x="1829" y="5986"/>
                  <a:pt x="1800" y="6073"/>
                </a:cubicBezTo>
                <a:cubicBezTo>
                  <a:pt x="1587" y="6811"/>
                  <a:pt x="1391" y="7554"/>
                  <a:pt x="1125" y="8281"/>
                </a:cubicBezTo>
                <a:cubicBezTo>
                  <a:pt x="756" y="9273"/>
                  <a:pt x="560" y="10270"/>
                  <a:pt x="433" y="11302"/>
                </a:cubicBezTo>
                <a:cubicBezTo>
                  <a:pt x="387" y="11631"/>
                  <a:pt x="353" y="11971"/>
                  <a:pt x="324" y="12317"/>
                </a:cubicBezTo>
                <a:cubicBezTo>
                  <a:pt x="289" y="12744"/>
                  <a:pt x="249" y="13164"/>
                  <a:pt x="174" y="13585"/>
                </a:cubicBezTo>
                <a:cubicBezTo>
                  <a:pt x="116" y="13914"/>
                  <a:pt x="1" y="14243"/>
                  <a:pt x="7" y="14577"/>
                </a:cubicBezTo>
                <a:cubicBezTo>
                  <a:pt x="12" y="15050"/>
                  <a:pt x="145" y="15557"/>
                  <a:pt x="232" y="16019"/>
                </a:cubicBezTo>
                <a:cubicBezTo>
                  <a:pt x="278" y="16272"/>
                  <a:pt x="353" y="16457"/>
                  <a:pt x="353" y="16722"/>
                </a:cubicBezTo>
                <a:cubicBezTo>
                  <a:pt x="358" y="17074"/>
                  <a:pt x="474" y="17397"/>
                  <a:pt x="583" y="17731"/>
                </a:cubicBezTo>
                <a:cubicBezTo>
                  <a:pt x="785" y="18365"/>
                  <a:pt x="837" y="18953"/>
                  <a:pt x="750" y="19616"/>
                </a:cubicBezTo>
                <a:cubicBezTo>
                  <a:pt x="635" y="20487"/>
                  <a:pt x="635" y="21323"/>
                  <a:pt x="987" y="22142"/>
                </a:cubicBezTo>
                <a:cubicBezTo>
                  <a:pt x="998" y="22176"/>
                  <a:pt x="1021" y="22211"/>
                  <a:pt x="1039" y="22246"/>
                </a:cubicBezTo>
                <a:cubicBezTo>
                  <a:pt x="1385" y="22949"/>
                  <a:pt x="2065" y="23451"/>
                  <a:pt x="2722" y="23849"/>
                </a:cubicBezTo>
                <a:cubicBezTo>
                  <a:pt x="3507" y="24327"/>
                  <a:pt x="4429" y="24437"/>
                  <a:pt x="5334" y="24483"/>
                </a:cubicBezTo>
                <a:cubicBezTo>
                  <a:pt x="5639" y="24498"/>
                  <a:pt x="5941" y="24509"/>
                  <a:pt x="6240" y="24509"/>
                </a:cubicBezTo>
                <a:cubicBezTo>
                  <a:pt x="6967" y="24509"/>
                  <a:pt x="7683" y="24446"/>
                  <a:pt x="8402" y="24229"/>
                </a:cubicBezTo>
                <a:cubicBezTo>
                  <a:pt x="9734" y="23831"/>
                  <a:pt x="11048" y="23185"/>
                  <a:pt x="12230" y="22430"/>
                </a:cubicBezTo>
                <a:cubicBezTo>
                  <a:pt x="13245" y="21715"/>
                  <a:pt x="14122" y="20873"/>
                  <a:pt x="14877" y="19893"/>
                </a:cubicBezTo>
                <a:cubicBezTo>
                  <a:pt x="15788" y="18850"/>
                  <a:pt x="16676" y="17777"/>
                  <a:pt x="17518" y="16676"/>
                </a:cubicBezTo>
                <a:cubicBezTo>
                  <a:pt x="17777" y="16336"/>
                  <a:pt x="18031" y="16001"/>
                  <a:pt x="18273" y="15650"/>
                </a:cubicBezTo>
                <a:cubicBezTo>
                  <a:pt x="19161" y="14427"/>
                  <a:pt x="19980" y="13164"/>
                  <a:pt x="20677" y="11821"/>
                </a:cubicBezTo>
                <a:cubicBezTo>
                  <a:pt x="21237" y="10841"/>
                  <a:pt x="21681" y="9803"/>
                  <a:pt x="21998" y="8708"/>
                </a:cubicBezTo>
                <a:cubicBezTo>
                  <a:pt x="22073" y="8142"/>
                  <a:pt x="22159" y="7589"/>
                  <a:pt x="22240" y="7024"/>
                </a:cubicBezTo>
                <a:cubicBezTo>
                  <a:pt x="22142" y="6286"/>
                  <a:pt x="21865" y="5617"/>
                  <a:pt x="21410" y="5035"/>
                </a:cubicBezTo>
                <a:cubicBezTo>
                  <a:pt x="20971" y="4251"/>
                  <a:pt x="20424" y="3547"/>
                  <a:pt x="19766" y="2919"/>
                </a:cubicBezTo>
                <a:cubicBezTo>
                  <a:pt x="18671" y="1910"/>
                  <a:pt x="17460" y="1125"/>
                  <a:pt x="16047" y="624"/>
                </a:cubicBezTo>
                <a:cubicBezTo>
                  <a:pt x="14894" y="214"/>
                  <a:pt x="13729" y="18"/>
                  <a:pt x="12501" y="1"/>
                </a:cubicBezTo>
                <a:cubicBezTo>
                  <a:pt x="12460" y="0"/>
                  <a:pt x="12419" y="0"/>
                  <a:pt x="123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" name="Google Shape;248;p11"/>
          <p:cNvGrpSpPr/>
          <p:nvPr/>
        </p:nvGrpSpPr>
        <p:grpSpPr>
          <a:xfrm rot="5005912" flipH="1">
            <a:off x="9880587" y="-1260054"/>
            <a:ext cx="2930859" cy="3229875"/>
            <a:chOff x="853022" y="-1869325"/>
            <a:chExt cx="1612789" cy="1777331"/>
          </a:xfrm>
        </p:grpSpPr>
        <p:sp>
          <p:nvSpPr>
            <p:cNvPr id="249" name="Google Shape;249;p11"/>
            <p:cNvSpPr/>
            <p:nvPr/>
          </p:nvSpPr>
          <p:spPr>
            <a:xfrm>
              <a:off x="853022" y="-1869325"/>
              <a:ext cx="1612789" cy="1777331"/>
            </a:xfrm>
            <a:custGeom>
              <a:avLst/>
              <a:gdLst/>
              <a:ahLst/>
              <a:cxnLst/>
              <a:rect l="l" t="t" r="r" b="b"/>
              <a:pathLst>
                <a:path w="22240" h="24509" extrusionOk="0">
                  <a:moveTo>
                    <a:pt x="12377" y="0"/>
                  </a:moveTo>
                  <a:cubicBezTo>
                    <a:pt x="11004" y="0"/>
                    <a:pt x="9333" y="366"/>
                    <a:pt x="8119" y="981"/>
                  </a:cubicBezTo>
                  <a:cubicBezTo>
                    <a:pt x="7473" y="1310"/>
                    <a:pt x="6862" y="1691"/>
                    <a:pt x="6182" y="1967"/>
                  </a:cubicBezTo>
                  <a:cubicBezTo>
                    <a:pt x="5663" y="2175"/>
                    <a:pt x="5121" y="2319"/>
                    <a:pt x="4596" y="2509"/>
                  </a:cubicBezTo>
                  <a:cubicBezTo>
                    <a:pt x="4227" y="2659"/>
                    <a:pt x="3864" y="2826"/>
                    <a:pt x="3507" y="3005"/>
                  </a:cubicBezTo>
                  <a:cubicBezTo>
                    <a:pt x="3184" y="3161"/>
                    <a:pt x="2861" y="3322"/>
                    <a:pt x="2544" y="3472"/>
                  </a:cubicBezTo>
                  <a:cubicBezTo>
                    <a:pt x="1842" y="4034"/>
                    <a:pt x="2006" y="4714"/>
                    <a:pt x="2034" y="4714"/>
                  </a:cubicBezTo>
                  <a:cubicBezTo>
                    <a:pt x="2035" y="4714"/>
                    <a:pt x="2036" y="4714"/>
                    <a:pt x="2036" y="4712"/>
                  </a:cubicBezTo>
                  <a:lnTo>
                    <a:pt x="2036" y="4712"/>
                  </a:lnTo>
                  <a:cubicBezTo>
                    <a:pt x="2267" y="4971"/>
                    <a:pt x="1829" y="5986"/>
                    <a:pt x="1800" y="6073"/>
                  </a:cubicBezTo>
                  <a:cubicBezTo>
                    <a:pt x="1587" y="6811"/>
                    <a:pt x="1391" y="7554"/>
                    <a:pt x="1125" y="8281"/>
                  </a:cubicBezTo>
                  <a:cubicBezTo>
                    <a:pt x="756" y="9273"/>
                    <a:pt x="560" y="10270"/>
                    <a:pt x="433" y="11302"/>
                  </a:cubicBezTo>
                  <a:cubicBezTo>
                    <a:pt x="387" y="11631"/>
                    <a:pt x="353" y="11971"/>
                    <a:pt x="324" y="12317"/>
                  </a:cubicBezTo>
                  <a:cubicBezTo>
                    <a:pt x="289" y="12744"/>
                    <a:pt x="249" y="13164"/>
                    <a:pt x="174" y="13585"/>
                  </a:cubicBezTo>
                  <a:cubicBezTo>
                    <a:pt x="116" y="13914"/>
                    <a:pt x="1" y="14243"/>
                    <a:pt x="7" y="14577"/>
                  </a:cubicBezTo>
                  <a:cubicBezTo>
                    <a:pt x="12" y="15050"/>
                    <a:pt x="145" y="15557"/>
                    <a:pt x="232" y="16019"/>
                  </a:cubicBezTo>
                  <a:cubicBezTo>
                    <a:pt x="278" y="16272"/>
                    <a:pt x="353" y="16457"/>
                    <a:pt x="353" y="16722"/>
                  </a:cubicBezTo>
                  <a:cubicBezTo>
                    <a:pt x="358" y="17074"/>
                    <a:pt x="474" y="17397"/>
                    <a:pt x="583" y="17731"/>
                  </a:cubicBezTo>
                  <a:cubicBezTo>
                    <a:pt x="785" y="18365"/>
                    <a:pt x="837" y="18953"/>
                    <a:pt x="750" y="19616"/>
                  </a:cubicBezTo>
                  <a:cubicBezTo>
                    <a:pt x="635" y="20487"/>
                    <a:pt x="635" y="21323"/>
                    <a:pt x="987" y="22142"/>
                  </a:cubicBezTo>
                  <a:cubicBezTo>
                    <a:pt x="998" y="22176"/>
                    <a:pt x="1021" y="22211"/>
                    <a:pt x="1039" y="22246"/>
                  </a:cubicBezTo>
                  <a:cubicBezTo>
                    <a:pt x="1385" y="22949"/>
                    <a:pt x="2065" y="23451"/>
                    <a:pt x="2722" y="23849"/>
                  </a:cubicBezTo>
                  <a:cubicBezTo>
                    <a:pt x="3507" y="24327"/>
                    <a:pt x="4429" y="24437"/>
                    <a:pt x="5334" y="24483"/>
                  </a:cubicBezTo>
                  <a:cubicBezTo>
                    <a:pt x="5639" y="24498"/>
                    <a:pt x="5941" y="24509"/>
                    <a:pt x="6240" y="24509"/>
                  </a:cubicBezTo>
                  <a:cubicBezTo>
                    <a:pt x="6967" y="24509"/>
                    <a:pt x="7683" y="24446"/>
                    <a:pt x="8402" y="24229"/>
                  </a:cubicBezTo>
                  <a:cubicBezTo>
                    <a:pt x="9734" y="23831"/>
                    <a:pt x="11048" y="23185"/>
                    <a:pt x="12230" y="22430"/>
                  </a:cubicBezTo>
                  <a:cubicBezTo>
                    <a:pt x="13245" y="21715"/>
                    <a:pt x="14122" y="20873"/>
                    <a:pt x="14877" y="19893"/>
                  </a:cubicBezTo>
                  <a:cubicBezTo>
                    <a:pt x="15788" y="18850"/>
                    <a:pt x="16676" y="17777"/>
                    <a:pt x="17518" y="16676"/>
                  </a:cubicBezTo>
                  <a:cubicBezTo>
                    <a:pt x="17777" y="16336"/>
                    <a:pt x="18031" y="16001"/>
                    <a:pt x="18273" y="15650"/>
                  </a:cubicBezTo>
                  <a:cubicBezTo>
                    <a:pt x="19161" y="14427"/>
                    <a:pt x="19980" y="13164"/>
                    <a:pt x="20677" y="11821"/>
                  </a:cubicBezTo>
                  <a:cubicBezTo>
                    <a:pt x="21237" y="10841"/>
                    <a:pt x="21681" y="9803"/>
                    <a:pt x="21998" y="8708"/>
                  </a:cubicBezTo>
                  <a:cubicBezTo>
                    <a:pt x="22073" y="8142"/>
                    <a:pt x="22159" y="7589"/>
                    <a:pt x="22240" y="7024"/>
                  </a:cubicBezTo>
                  <a:cubicBezTo>
                    <a:pt x="22142" y="6286"/>
                    <a:pt x="21865" y="5617"/>
                    <a:pt x="21410" y="5035"/>
                  </a:cubicBezTo>
                  <a:cubicBezTo>
                    <a:pt x="20971" y="4251"/>
                    <a:pt x="20424" y="3547"/>
                    <a:pt x="19766" y="2919"/>
                  </a:cubicBezTo>
                  <a:cubicBezTo>
                    <a:pt x="18671" y="1910"/>
                    <a:pt x="17460" y="1125"/>
                    <a:pt x="16047" y="624"/>
                  </a:cubicBezTo>
                  <a:cubicBezTo>
                    <a:pt x="14894" y="214"/>
                    <a:pt x="13729" y="18"/>
                    <a:pt x="12501" y="1"/>
                  </a:cubicBezTo>
                  <a:cubicBezTo>
                    <a:pt x="12460" y="0"/>
                    <a:pt x="12419" y="0"/>
                    <a:pt x="12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1"/>
            <p:cNvSpPr/>
            <p:nvPr/>
          </p:nvSpPr>
          <p:spPr>
            <a:xfrm>
              <a:off x="1232721" y="-1260110"/>
              <a:ext cx="80784" cy="114215"/>
            </a:xfrm>
            <a:custGeom>
              <a:avLst/>
              <a:gdLst/>
              <a:ahLst/>
              <a:cxnLst/>
              <a:rect l="l" t="t" r="r" b="b"/>
              <a:pathLst>
                <a:path w="1114" h="1575" extrusionOk="0">
                  <a:moveTo>
                    <a:pt x="877" y="1"/>
                  </a:moveTo>
                  <a:cubicBezTo>
                    <a:pt x="577" y="468"/>
                    <a:pt x="300" y="952"/>
                    <a:pt x="0" y="1419"/>
                  </a:cubicBezTo>
                  <a:cubicBezTo>
                    <a:pt x="23" y="1460"/>
                    <a:pt x="70" y="1489"/>
                    <a:pt x="110" y="1494"/>
                  </a:cubicBezTo>
                  <a:cubicBezTo>
                    <a:pt x="139" y="1546"/>
                    <a:pt x="202" y="1575"/>
                    <a:pt x="260" y="1575"/>
                  </a:cubicBezTo>
                  <a:cubicBezTo>
                    <a:pt x="588" y="1229"/>
                    <a:pt x="848" y="825"/>
                    <a:pt x="1113" y="439"/>
                  </a:cubicBezTo>
                  <a:cubicBezTo>
                    <a:pt x="1113" y="433"/>
                    <a:pt x="1113" y="410"/>
                    <a:pt x="1107" y="399"/>
                  </a:cubicBezTo>
                  <a:cubicBezTo>
                    <a:pt x="1090" y="289"/>
                    <a:pt x="1055" y="180"/>
                    <a:pt x="992" y="93"/>
                  </a:cubicBezTo>
                  <a:lnTo>
                    <a:pt x="992" y="87"/>
                  </a:lnTo>
                  <a:cubicBezTo>
                    <a:pt x="963" y="47"/>
                    <a:pt x="917" y="18"/>
                    <a:pt x="8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1"/>
            <p:cNvSpPr/>
            <p:nvPr/>
          </p:nvSpPr>
          <p:spPr>
            <a:xfrm>
              <a:off x="1378190" y="-1332047"/>
              <a:ext cx="82452" cy="60842"/>
            </a:xfrm>
            <a:custGeom>
              <a:avLst/>
              <a:gdLst/>
              <a:ahLst/>
              <a:cxnLst/>
              <a:rect l="l" t="t" r="r" b="b"/>
              <a:pathLst>
                <a:path w="1137" h="839" extrusionOk="0">
                  <a:moveTo>
                    <a:pt x="957" y="0"/>
                  </a:moveTo>
                  <a:cubicBezTo>
                    <a:pt x="771" y="0"/>
                    <a:pt x="583" y="38"/>
                    <a:pt x="404" y="99"/>
                  </a:cubicBezTo>
                  <a:cubicBezTo>
                    <a:pt x="324" y="220"/>
                    <a:pt x="243" y="336"/>
                    <a:pt x="168" y="457"/>
                  </a:cubicBezTo>
                  <a:cubicBezTo>
                    <a:pt x="122" y="532"/>
                    <a:pt x="82" y="601"/>
                    <a:pt x="41" y="682"/>
                  </a:cubicBezTo>
                  <a:cubicBezTo>
                    <a:pt x="24" y="728"/>
                    <a:pt x="7" y="762"/>
                    <a:pt x="1" y="797"/>
                  </a:cubicBezTo>
                  <a:cubicBezTo>
                    <a:pt x="131" y="826"/>
                    <a:pt x="261" y="839"/>
                    <a:pt x="395" y="839"/>
                  </a:cubicBezTo>
                  <a:cubicBezTo>
                    <a:pt x="474" y="839"/>
                    <a:pt x="554" y="834"/>
                    <a:pt x="635" y="826"/>
                  </a:cubicBezTo>
                  <a:cubicBezTo>
                    <a:pt x="647" y="808"/>
                    <a:pt x="670" y="785"/>
                    <a:pt x="681" y="768"/>
                  </a:cubicBezTo>
                  <a:cubicBezTo>
                    <a:pt x="871" y="537"/>
                    <a:pt x="993" y="272"/>
                    <a:pt x="1137" y="13"/>
                  </a:cubicBezTo>
                  <a:cubicBezTo>
                    <a:pt x="1077" y="4"/>
                    <a:pt x="1018" y="0"/>
                    <a:pt x="9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1"/>
            <p:cNvSpPr/>
            <p:nvPr/>
          </p:nvSpPr>
          <p:spPr>
            <a:xfrm>
              <a:off x="1410388" y="-1431105"/>
              <a:ext cx="49820" cy="56564"/>
            </a:xfrm>
            <a:custGeom>
              <a:avLst/>
              <a:gdLst/>
              <a:ahLst/>
              <a:cxnLst/>
              <a:rect l="l" t="t" r="r" b="b"/>
              <a:pathLst>
                <a:path w="687" h="780" extrusionOk="0">
                  <a:moveTo>
                    <a:pt x="341" y="1"/>
                  </a:moveTo>
                  <a:cubicBezTo>
                    <a:pt x="226" y="185"/>
                    <a:pt x="116" y="370"/>
                    <a:pt x="1" y="548"/>
                  </a:cubicBezTo>
                  <a:lnTo>
                    <a:pt x="24" y="595"/>
                  </a:lnTo>
                  <a:cubicBezTo>
                    <a:pt x="41" y="618"/>
                    <a:pt x="47" y="635"/>
                    <a:pt x="70" y="658"/>
                  </a:cubicBezTo>
                  <a:lnTo>
                    <a:pt x="76" y="658"/>
                  </a:lnTo>
                  <a:lnTo>
                    <a:pt x="87" y="675"/>
                  </a:lnTo>
                  <a:cubicBezTo>
                    <a:pt x="105" y="681"/>
                    <a:pt x="116" y="693"/>
                    <a:pt x="128" y="704"/>
                  </a:cubicBezTo>
                  <a:lnTo>
                    <a:pt x="133" y="704"/>
                  </a:lnTo>
                  <a:cubicBezTo>
                    <a:pt x="139" y="710"/>
                    <a:pt x="145" y="710"/>
                    <a:pt x="156" y="716"/>
                  </a:cubicBezTo>
                  <a:lnTo>
                    <a:pt x="197" y="739"/>
                  </a:lnTo>
                  <a:lnTo>
                    <a:pt x="283" y="779"/>
                  </a:lnTo>
                  <a:cubicBezTo>
                    <a:pt x="433" y="572"/>
                    <a:pt x="583" y="370"/>
                    <a:pt x="687" y="133"/>
                  </a:cubicBezTo>
                  <a:cubicBezTo>
                    <a:pt x="583" y="70"/>
                    <a:pt x="456" y="30"/>
                    <a:pt x="341" y="1"/>
                  </a:cubicBezTo>
                  <a:close/>
                </a:path>
              </a:pathLst>
            </a:custGeom>
            <a:solidFill>
              <a:srgbClr val="162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1"/>
            <p:cNvSpPr/>
            <p:nvPr/>
          </p:nvSpPr>
          <p:spPr>
            <a:xfrm>
              <a:off x="1104366" y="-1093683"/>
              <a:ext cx="85353" cy="105440"/>
            </a:xfrm>
            <a:custGeom>
              <a:avLst/>
              <a:gdLst/>
              <a:ahLst/>
              <a:cxnLst/>
              <a:rect l="l" t="t" r="r" b="b"/>
              <a:pathLst>
                <a:path w="1177" h="1454" extrusionOk="0">
                  <a:moveTo>
                    <a:pt x="842" y="1"/>
                  </a:moveTo>
                  <a:cubicBezTo>
                    <a:pt x="560" y="445"/>
                    <a:pt x="254" y="871"/>
                    <a:pt x="0" y="1333"/>
                  </a:cubicBezTo>
                  <a:cubicBezTo>
                    <a:pt x="64" y="1367"/>
                    <a:pt x="127" y="1402"/>
                    <a:pt x="208" y="1425"/>
                  </a:cubicBezTo>
                  <a:cubicBezTo>
                    <a:pt x="254" y="1442"/>
                    <a:pt x="294" y="1448"/>
                    <a:pt x="340" y="1454"/>
                  </a:cubicBezTo>
                  <a:cubicBezTo>
                    <a:pt x="398" y="1431"/>
                    <a:pt x="444" y="1402"/>
                    <a:pt x="490" y="1385"/>
                  </a:cubicBezTo>
                  <a:cubicBezTo>
                    <a:pt x="663" y="1269"/>
                    <a:pt x="779" y="1079"/>
                    <a:pt x="888" y="900"/>
                  </a:cubicBezTo>
                  <a:cubicBezTo>
                    <a:pt x="986" y="739"/>
                    <a:pt x="1073" y="577"/>
                    <a:pt x="1153" y="404"/>
                  </a:cubicBezTo>
                  <a:cubicBezTo>
                    <a:pt x="1165" y="375"/>
                    <a:pt x="1176" y="335"/>
                    <a:pt x="1176" y="301"/>
                  </a:cubicBezTo>
                  <a:cubicBezTo>
                    <a:pt x="1067" y="203"/>
                    <a:pt x="957" y="99"/>
                    <a:pt x="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1"/>
            <p:cNvSpPr/>
            <p:nvPr/>
          </p:nvSpPr>
          <p:spPr>
            <a:xfrm>
              <a:off x="1081378" y="-1334077"/>
              <a:ext cx="94128" cy="87311"/>
            </a:xfrm>
            <a:custGeom>
              <a:avLst/>
              <a:gdLst/>
              <a:ahLst/>
              <a:cxnLst/>
              <a:rect l="l" t="t" r="r" b="b"/>
              <a:pathLst>
                <a:path w="1298" h="1204" extrusionOk="0">
                  <a:moveTo>
                    <a:pt x="946" y="0"/>
                  </a:moveTo>
                  <a:cubicBezTo>
                    <a:pt x="732" y="214"/>
                    <a:pt x="548" y="450"/>
                    <a:pt x="352" y="675"/>
                  </a:cubicBezTo>
                  <a:cubicBezTo>
                    <a:pt x="231" y="813"/>
                    <a:pt x="115" y="952"/>
                    <a:pt x="0" y="1096"/>
                  </a:cubicBezTo>
                  <a:cubicBezTo>
                    <a:pt x="127" y="1142"/>
                    <a:pt x="260" y="1188"/>
                    <a:pt x="398" y="1200"/>
                  </a:cubicBezTo>
                  <a:cubicBezTo>
                    <a:pt x="420" y="1203"/>
                    <a:pt x="440" y="1204"/>
                    <a:pt x="461" y="1204"/>
                  </a:cubicBezTo>
                  <a:cubicBezTo>
                    <a:pt x="522" y="1204"/>
                    <a:pt x="580" y="1191"/>
                    <a:pt x="640" y="1165"/>
                  </a:cubicBezTo>
                  <a:cubicBezTo>
                    <a:pt x="698" y="1142"/>
                    <a:pt x="750" y="1125"/>
                    <a:pt x="802" y="1107"/>
                  </a:cubicBezTo>
                  <a:cubicBezTo>
                    <a:pt x="986" y="865"/>
                    <a:pt x="1147" y="594"/>
                    <a:pt x="1274" y="306"/>
                  </a:cubicBezTo>
                  <a:cubicBezTo>
                    <a:pt x="1297" y="260"/>
                    <a:pt x="1263" y="191"/>
                    <a:pt x="1222" y="162"/>
                  </a:cubicBezTo>
                  <a:cubicBezTo>
                    <a:pt x="1211" y="156"/>
                    <a:pt x="1194" y="150"/>
                    <a:pt x="1182" y="150"/>
                  </a:cubicBezTo>
                  <a:cubicBezTo>
                    <a:pt x="1176" y="121"/>
                    <a:pt x="1153" y="98"/>
                    <a:pt x="1130" y="87"/>
                  </a:cubicBezTo>
                  <a:cubicBezTo>
                    <a:pt x="1119" y="75"/>
                    <a:pt x="1101" y="70"/>
                    <a:pt x="1090" y="70"/>
                  </a:cubicBezTo>
                  <a:lnTo>
                    <a:pt x="1101" y="58"/>
                  </a:lnTo>
                  <a:cubicBezTo>
                    <a:pt x="1107" y="46"/>
                    <a:pt x="1107" y="41"/>
                    <a:pt x="1119" y="35"/>
                  </a:cubicBezTo>
                  <a:cubicBezTo>
                    <a:pt x="1078" y="18"/>
                    <a:pt x="1044" y="12"/>
                    <a:pt x="1009" y="6"/>
                  </a:cubicBezTo>
                  <a:cubicBezTo>
                    <a:pt x="986" y="6"/>
                    <a:pt x="963" y="0"/>
                    <a:pt x="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1"/>
            <p:cNvSpPr/>
            <p:nvPr/>
          </p:nvSpPr>
          <p:spPr>
            <a:xfrm>
              <a:off x="1117709" y="-1205722"/>
              <a:ext cx="53155" cy="71140"/>
            </a:xfrm>
            <a:custGeom>
              <a:avLst/>
              <a:gdLst/>
              <a:ahLst/>
              <a:cxnLst/>
              <a:rect l="l" t="t" r="r" b="b"/>
              <a:pathLst>
                <a:path w="733" h="981" extrusionOk="0">
                  <a:moveTo>
                    <a:pt x="462" y="0"/>
                  </a:moveTo>
                  <a:cubicBezTo>
                    <a:pt x="335" y="145"/>
                    <a:pt x="214" y="300"/>
                    <a:pt x="105" y="462"/>
                  </a:cubicBezTo>
                  <a:cubicBezTo>
                    <a:pt x="70" y="514"/>
                    <a:pt x="30" y="560"/>
                    <a:pt x="1" y="617"/>
                  </a:cubicBezTo>
                  <a:cubicBezTo>
                    <a:pt x="1" y="629"/>
                    <a:pt x="12" y="635"/>
                    <a:pt x="12" y="652"/>
                  </a:cubicBezTo>
                  <a:cubicBezTo>
                    <a:pt x="24" y="687"/>
                    <a:pt x="41" y="727"/>
                    <a:pt x="53" y="767"/>
                  </a:cubicBezTo>
                  <a:cubicBezTo>
                    <a:pt x="58" y="773"/>
                    <a:pt x="58" y="779"/>
                    <a:pt x="64" y="785"/>
                  </a:cubicBezTo>
                  <a:lnTo>
                    <a:pt x="76" y="802"/>
                  </a:lnTo>
                  <a:cubicBezTo>
                    <a:pt x="81" y="813"/>
                    <a:pt x="87" y="831"/>
                    <a:pt x="105" y="842"/>
                  </a:cubicBezTo>
                  <a:lnTo>
                    <a:pt x="168" y="929"/>
                  </a:lnTo>
                  <a:cubicBezTo>
                    <a:pt x="174" y="946"/>
                    <a:pt x="191" y="952"/>
                    <a:pt x="197" y="963"/>
                  </a:cubicBezTo>
                  <a:lnTo>
                    <a:pt x="197" y="975"/>
                  </a:lnTo>
                  <a:lnTo>
                    <a:pt x="203" y="981"/>
                  </a:lnTo>
                  <a:cubicBezTo>
                    <a:pt x="231" y="975"/>
                    <a:pt x="254" y="963"/>
                    <a:pt x="277" y="946"/>
                  </a:cubicBezTo>
                  <a:cubicBezTo>
                    <a:pt x="485" y="790"/>
                    <a:pt x="652" y="571"/>
                    <a:pt x="733" y="318"/>
                  </a:cubicBezTo>
                  <a:cubicBezTo>
                    <a:pt x="716" y="295"/>
                    <a:pt x="704" y="266"/>
                    <a:pt x="687" y="243"/>
                  </a:cubicBezTo>
                  <a:cubicBezTo>
                    <a:pt x="623" y="145"/>
                    <a:pt x="548" y="70"/>
                    <a:pt x="4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1"/>
            <p:cNvSpPr/>
            <p:nvPr/>
          </p:nvSpPr>
          <p:spPr>
            <a:xfrm>
              <a:off x="1188413" y="-1296513"/>
              <a:ext cx="41407" cy="44598"/>
            </a:xfrm>
            <a:custGeom>
              <a:avLst/>
              <a:gdLst/>
              <a:ahLst/>
              <a:cxnLst/>
              <a:rect l="l" t="t" r="r" b="b"/>
              <a:pathLst>
                <a:path w="571" h="615" extrusionOk="0">
                  <a:moveTo>
                    <a:pt x="353" y="0"/>
                  </a:moveTo>
                  <a:cubicBezTo>
                    <a:pt x="330" y="0"/>
                    <a:pt x="309" y="14"/>
                    <a:pt x="288" y="30"/>
                  </a:cubicBezTo>
                  <a:cubicBezTo>
                    <a:pt x="265" y="42"/>
                    <a:pt x="242" y="65"/>
                    <a:pt x="231" y="88"/>
                  </a:cubicBezTo>
                  <a:lnTo>
                    <a:pt x="213" y="99"/>
                  </a:lnTo>
                  <a:cubicBezTo>
                    <a:pt x="208" y="117"/>
                    <a:pt x="196" y="122"/>
                    <a:pt x="185" y="134"/>
                  </a:cubicBezTo>
                  <a:cubicBezTo>
                    <a:pt x="167" y="163"/>
                    <a:pt x="150" y="186"/>
                    <a:pt x="139" y="220"/>
                  </a:cubicBezTo>
                  <a:cubicBezTo>
                    <a:pt x="87" y="290"/>
                    <a:pt x="41" y="353"/>
                    <a:pt x="6" y="434"/>
                  </a:cubicBezTo>
                  <a:cubicBezTo>
                    <a:pt x="0" y="445"/>
                    <a:pt x="0" y="474"/>
                    <a:pt x="6" y="497"/>
                  </a:cubicBezTo>
                  <a:cubicBezTo>
                    <a:pt x="12" y="526"/>
                    <a:pt x="29" y="549"/>
                    <a:pt x="52" y="561"/>
                  </a:cubicBezTo>
                  <a:cubicBezTo>
                    <a:pt x="74" y="579"/>
                    <a:pt x="104" y="588"/>
                    <a:pt x="133" y="588"/>
                  </a:cubicBezTo>
                  <a:cubicBezTo>
                    <a:pt x="150" y="588"/>
                    <a:pt x="166" y="584"/>
                    <a:pt x="179" y="578"/>
                  </a:cubicBezTo>
                  <a:lnTo>
                    <a:pt x="179" y="584"/>
                  </a:lnTo>
                  <a:cubicBezTo>
                    <a:pt x="198" y="603"/>
                    <a:pt x="229" y="615"/>
                    <a:pt x="257" y="615"/>
                  </a:cubicBezTo>
                  <a:cubicBezTo>
                    <a:pt x="270" y="615"/>
                    <a:pt x="283" y="612"/>
                    <a:pt x="294" y="607"/>
                  </a:cubicBezTo>
                  <a:cubicBezTo>
                    <a:pt x="329" y="584"/>
                    <a:pt x="369" y="555"/>
                    <a:pt x="404" y="526"/>
                  </a:cubicBezTo>
                  <a:cubicBezTo>
                    <a:pt x="438" y="497"/>
                    <a:pt x="467" y="463"/>
                    <a:pt x="490" y="416"/>
                  </a:cubicBezTo>
                  <a:cubicBezTo>
                    <a:pt x="531" y="330"/>
                    <a:pt x="559" y="243"/>
                    <a:pt x="571" y="151"/>
                  </a:cubicBezTo>
                  <a:cubicBezTo>
                    <a:pt x="571" y="105"/>
                    <a:pt x="542" y="65"/>
                    <a:pt x="508" y="36"/>
                  </a:cubicBezTo>
                  <a:cubicBezTo>
                    <a:pt x="488" y="21"/>
                    <a:pt x="464" y="15"/>
                    <a:pt x="441" y="15"/>
                  </a:cubicBezTo>
                  <a:cubicBezTo>
                    <a:pt x="430" y="15"/>
                    <a:pt x="419" y="17"/>
                    <a:pt x="410" y="19"/>
                  </a:cubicBezTo>
                  <a:cubicBezTo>
                    <a:pt x="404" y="13"/>
                    <a:pt x="398" y="13"/>
                    <a:pt x="381" y="7"/>
                  </a:cubicBezTo>
                  <a:cubicBezTo>
                    <a:pt x="371" y="2"/>
                    <a:pt x="362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1"/>
            <p:cNvSpPr/>
            <p:nvPr/>
          </p:nvSpPr>
          <p:spPr>
            <a:xfrm>
              <a:off x="1209733" y="-1126098"/>
              <a:ext cx="94128" cy="93548"/>
            </a:xfrm>
            <a:custGeom>
              <a:avLst/>
              <a:gdLst/>
              <a:ahLst/>
              <a:cxnLst/>
              <a:rect l="l" t="t" r="r" b="b"/>
              <a:pathLst>
                <a:path w="1298" h="1290" extrusionOk="0">
                  <a:moveTo>
                    <a:pt x="1090" y="1"/>
                  </a:moveTo>
                  <a:cubicBezTo>
                    <a:pt x="1014" y="1"/>
                    <a:pt x="934" y="24"/>
                    <a:pt x="865" y="61"/>
                  </a:cubicBezTo>
                  <a:cubicBezTo>
                    <a:pt x="663" y="188"/>
                    <a:pt x="508" y="402"/>
                    <a:pt x="358" y="580"/>
                  </a:cubicBezTo>
                  <a:cubicBezTo>
                    <a:pt x="277" y="678"/>
                    <a:pt x="190" y="765"/>
                    <a:pt x="110" y="857"/>
                  </a:cubicBezTo>
                  <a:cubicBezTo>
                    <a:pt x="58" y="926"/>
                    <a:pt x="0" y="1007"/>
                    <a:pt x="0" y="1093"/>
                  </a:cubicBezTo>
                  <a:cubicBezTo>
                    <a:pt x="0" y="1122"/>
                    <a:pt x="12" y="1145"/>
                    <a:pt x="18" y="1168"/>
                  </a:cubicBezTo>
                  <a:cubicBezTo>
                    <a:pt x="0" y="1209"/>
                    <a:pt x="23" y="1261"/>
                    <a:pt x="58" y="1290"/>
                  </a:cubicBezTo>
                  <a:cubicBezTo>
                    <a:pt x="433" y="921"/>
                    <a:pt x="830" y="575"/>
                    <a:pt x="1211" y="217"/>
                  </a:cubicBezTo>
                  <a:cubicBezTo>
                    <a:pt x="1240" y="171"/>
                    <a:pt x="1269" y="119"/>
                    <a:pt x="1298" y="79"/>
                  </a:cubicBezTo>
                  <a:cubicBezTo>
                    <a:pt x="1240" y="24"/>
                    <a:pt x="1166" y="1"/>
                    <a:pt x="10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1"/>
            <p:cNvSpPr/>
            <p:nvPr/>
          </p:nvSpPr>
          <p:spPr>
            <a:xfrm>
              <a:off x="1315463" y="-1162212"/>
              <a:ext cx="85788" cy="113345"/>
            </a:xfrm>
            <a:custGeom>
              <a:avLst/>
              <a:gdLst/>
              <a:ahLst/>
              <a:cxnLst/>
              <a:rect l="l" t="t" r="r" b="b"/>
              <a:pathLst>
                <a:path w="1183" h="1563" extrusionOk="0">
                  <a:moveTo>
                    <a:pt x="843" y="0"/>
                  </a:moveTo>
                  <a:cubicBezTo>
                    <a:pt x="549" y="398"/>
                    <a:pt x="260" y="802"/>
                    <a:pt x="1" y="1217"/>
                  </a:cubicBezTo>
                  <a:cubicBezTo>
                    <a:pt x="70" y="1303"/>
                    <a:pt x="151" y="1384"/>
                    <a:pt x="237" y="1447"/>
                  </a:cubicBezTo>
                  <a:cubicBezTo>
                    <a:pt x="312" y="1499"/>
                    <a:pt x="387" y="1540"/>
                    <a:pt x="468" y="1563"/>
                  </a:cubicBezTo>
                  <a:cubicBezTo>
                    <a:pt x="762" y="1246"/>
                    <a:pt x="993" y="871"/>
                    <a:pt x="1183" y="473"/>
                  </a:cubicBezTo>
                  <a:cubicBezTo>
                    <a:pt x="1137" y="375"/>
                    <a:pt x="1091" y="288"/>
                    <a:pt x="1033" y="208"/>
                  </a:cubicBezTo>
                  <a:cubicBezTo>
                    <a:pt x="970" y="127"/>
                    <a:pt x="918" y="64"/>
                    <a:pt x="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1"/>
            <p:cNvSpPr/>
            <p:nvPr/>
          </p:nvSpPr>
          <p:spPr>
            <a:xfrm>
              <a:off x="1267384" y="-1011449"/>
              <a:ext cx="499356" cy="358164"/>
            </a:xfrm>
            <a:custGeom>
              <a:avLst/>
              <a:gdLst/>
              <a:ahLst/>
              <a:cxnLst/>
              <a:rect l="l" t="t" r="r" b="b"/>
              <a:pathLst>
                <a:path w="6886" h="4939" extrusionOk="0">
                  <a:moveTo>
                    <a:pt x="3011" y="960"/>
                  </a:moveTo>
                  <a:lnTo>
                    <a:pt x="3011" y="960"/>
                  </a:lnTo>
                  <a:cubicBezTo>
                    <a:pt x="2966" y="982"/>
                    <a:pt x="2922" y="1004"/>
                    <a:pt x="2879" y="1026"/>
                  </a:cubicBezTo>
                  <a:lnTo>
                    <a:pt x="2879" y="1026"/>
                  </a:lnTo>
                  <a:cubicBezTo>
                    <a:pt x="2915" y="1008"/>
                    <a:pt x="2959" y="986"/>
                    <a:pt x="3011" y="960"/>
                  </a:cubicBezTo>
                  <a:close/>
                  <a:moveTo>
                    <a:pt x="6435" y="2678"/>
                  </a:moveTo>
                  <a:cubicBezTo>
                    <a:pt x="6504" y="2678"/>
                    <a:pt x="6564" y="2686"/>
                    <a:pt x="6614" y="2701"/>
                  </a:cubicBezTo>
                  <a:cubicBezTo>
                    <a:pt x="6522" y="2684"/>
                    <a:pt x="6430" y="2684"/>
                    <a:pt x="6326" y="2684"/>
                  </a:cubicBezTo>
                  <a:cubicBezTo>
                    <a:pt x="6364" y="2680"/>
                    <a:pt x="6401" y="2678"/>
                    <a:pt x="6435" y="2678"/>
                  </a:cubicBezTo>
                  <a:close/>
                  <a:moveTo>
                    <a:pt x="6812" y="2773"/>
                  </a:moveTo>
                  <a:lnTo>
                    <a:pt x="6812" y="2773"/>
                  </a:lnTo>
                  <a:cubicBezTo>
                    <a:pt x="6817" y="2778"/>
                    <a:pt x="6822" y="2783"/>
                    <a:pt x="6828" y="2787"/>
                  </a:cubicBezTo>
                  <a:cubicBezTo>
                    <a:pt x="6822" y="2782"/>
                    <a:pt x="6817" y="2777"/>
                    <a:pt x="6812" y="2773"/>
                  </a:cubicBezTo>
                  <a:close/>
                  <a:moveTo>
                    <a:pt x="6753" y="2764"/>
                  </a:moveTo>
                  <a:lnTo>
                    <a:pt x="6753" y="2764"/>
                  </a:lnTo>
                  <a:cubicBezTo>
                    <a:pt x="6782" y="2787"/>
                    <a:pt x="6799" y="2816"/>
                    <a:pt x="6799" y="2845"/>
                  </a:cubicBezTo>
                  <a:cubicBezTo>
                    <a:pt x="6799" y="2828"/>
                    <a:pt x="6776" y="2787"/>
                    <a:pt x="6753" y="2764"/>
                  </a:cubicBezTo>
                  <a:close/>
                  <a:moveTo>
                    <a:pt x="6251" y="2920"/>
                  </a:moveTo>
                  <a:cubicBezTo>
                    <a:pt x="6234" y="2920"/>
                    <a:pt x="6228" y="2920"/>
                    <a:pt x="6211" y="2932"/>
                  </a:cubicBezTo>
                  <a:lnTo>
                    <a:pt x="6251" y="2920"/>
                  </a:lnTo>
                  <a:close/>
                  <a:moveTo>
                    <a:pt x="4978" y="3035"/>
                  </a:moveTo>
                  <a:cubicBezTo>
                    <a:pt x="4981" y="3035"/>
                    <a:pt x="4985" y="3035"/>
                    <a:pt x="4988" y="3035"/>
                  </a:cubicBezTo>
                  <a:lnTo>
                    <a:pt x="4988" y="3035"/>
                  </a:lnTo>
                  <a:cubicBezTo>
                    <a:pt x="4985" y="3035"/>
                    <a:pt x="4982" y="3035"/>
                    <a:pt x="4978" y="3035"/>
                  </a:cubicBezTo>
                  <a:cubicBezTo>
                    <a:pt x="4839" y="3035"/>
                    <a:pt x="4732" y="3151"/>
                    <a:pt x="4619" y="3162"/>
                  </a:cubicBezTo>
                  <a:cubicBezTo>
                    <a:pt x="4732" y="3145"/>
                    <a:pt x="4839" y="3035"/>
                    <a:pt x="4978" y="3035"/>
                  </a:cubicBezTo>
                  <a:close/>
                  <a:moveTo>
                    <a:pt x="4539" y="3116"/>
                  </a:moveTo>
                  <a:cubicBezTo>
                    <a:pt x="4504" y="3145"/>
                    <a:pt x="4441" y="3174"/>
                    <a:pt x="4366" y="3203"/>
                  </a:cubicBezTo>
                  <a:cubicBezTo>
                    <a:pt x="4441" y="3174"/>
                    <a:pt x="4498" y="3145"/>
                    <a:pt x="4539" y="3116"/>
                  </a:cubicBezTo>
                  <a:close/>
                  <a:moveTo>
                    <a:pt x="4366" y="3203"/>
                  </a:moveTo>
                  <a:lnTo>
                    <a:pt x="4366" y="3203"/>
                  </a:lnTo>
                  <a:cubicBezTo>
                    <a:pt x="4222" y="3266"/>
                    <a:pt x="4020" y="3324"/>
                    <a:pt x="3858" y="3364"/>
                  </a:cubicBezTo>
                  <a:cubicBezTo>
                    <a:pt x="4043" y="3266"/>
                    <a:pt x="4216" y="3231"/>
                    <a:pt x="4366" y="3203"/>
                  </a:cubicBezTo>
                  <a:close/>
                  <a:moveTo>
                    <a:pt x="4136" y="1"/>
                  </a:moveTo>
                  <a:cubicBezTo>
                    <a:pt x="4115" y="1"/>
                    <a:pt x="4093" y="1"/>
                    <a:pt x="4072" y="3"/>
                  </a:cubicBezTo>
                  <a:cubicBezTo>
                    <a:pt x="4020" y="3"/>
                    <a:pt x="3962" y="8"/>
                    <a:pt x="3916" y="26"/>
                  </a:cubicBezTo>
                  <a:cubicBezTo>
                    <a:pt x="3864" y="31"/>
                    <a:pt x="3789" y="54"/>
                    <a:pt x="3772" y="60"/>
                  </a:cubicBezTo>
                  <a:cubicBezTo>
                    <a:pt x="3697" y="83"/>
                    <a:pt x="3633" y="106"/>
                    <a:pt x="3558" y="124"/>
                  </a:cubicBezTo>
                  <a:cubicBezTo>
                    <a:pt x="3426" y="176"/>
                    <a:pt x="3287" y="239"/>
                    <a:pt x="3143" y="308"/>
                  </a:cubicBezTo>
                  <a:cubicBezTo>
                    <a:pt x="2861" y="441"/>
                    <a:pt x="2578" y="614"/>
                    <a:pt x="2307" y="798"/>
                  </a:cubicBezTo>
                  <a:cubicBezTo>
                    <a:pt x="1759" y="1150"/>
                    <a:pt x="1252" y="1548"/>
                    <a:pt x="906" y="1813"/>
                  </a:cubicBezTo>
                  <a:cubicBezTo>
                    <a:pt x="468" y="2211"/>
                    <a:pt x="410" y="2361"/>
                    <a:pt x="462" y="2401"/>
                  </a:cubicBezTo>
                  <a:cubicBezTo>
                    <a:pt x="476" y="2414"/>
                    <a:pt x="499" y="2419"/>
                    <a:pt x="525" y="2419"/>
                  </a:cubicBezTo>
                  <a:cubicBezTo>
                    <a:pt x="592" y="2419"/>
                    <a:pt x="682" y="2385"/>
                    <a:pt x="699" y="2372"/>
                  </a:cubicBezTo>
                  <a:cubicBezTo>
                    <a:pt x="1039" y="2222"/>
                    <a:pt x="1298" y="2044"/>
                    <a:pt x="1627" y="1813"/>
                  </a:cubicBezTo>
                  <a:cubicBezTo>
                    <a:pt x="1938" y="1599"/>
                    <a:pt x="2314" y="1319"/>
                    <a:pt x="2879" y="1026"/>
                  </a:cubicBezTo>
                  <a:lnTo>
                    <a:pt x="2879" y="1026"/>
                  </a:lnTo>
                  <a:cubicBezTo>
                    <a:pt x="2804" y="1064"/>
                    <a:pt x="2761" y="1082"/>
                    <a:pt x="2747" y="1082"/>
                  </a:cubicBezTo>
                  <a:cubicBezTo>
                    <a:pt x="2740" y="1082"/>
                    <a:pt x="2740" y="1078"/>
                    <a:pt x="2745" y="1069"/>
                  </a:cubicBezTo>
                  <a:cubicBezTo>
                    <a:pt x="2769" y="1040"/>
                    <a:pt x="2890" y="954"/>
                    <a:pt x="3068" y="844"/>
                  </a:cubicBezTo>
                  <a:cubicBezTo>
                    <a:pt x="3253" y="741"/>
                    <a:pt x="3489" y="614"/>
                    <a:pt x="3743" y="527"/>
                  </a:cubicBezTo>
                  <a:cubicBezTo>
                    <a:pt x="3801" y="510"/>
                    <a:pt x="3870" y="487"/>
                    <a:pt x="3922" y="481"/>
                  </a:cubicBezTo>
                  <a:cubicBezTo>
                    <a:pt x="3956" y="470"/>
                    <a:pt x="3991" y="470"/>
                    <a:pt x="4020" y="470"/>
                  </a:cubicBezTo>
                  <a:cubicBezTo>
                    <a:pt x="4089" y="470"/>
                    <a:pt x="4135" y="510"/>
                    <a:pt x="4135" y="556"/>
                  </a:cubicBezTo>
                  <a:cubicBezTo>
                    <a:pt x="4147" y="579"/>
                    <a:pt x="4118" y="602"/>
                    <a:pt x="4100" y="625"/>
                  </a:cubicBezTo>
                  <a:cubicBezTo>
                    <a:pt x="4072" y="654"/>
                    <a:pt x="4049" y="666"/>
                    <a:pt x="4031" y="683"/>
                  </a:cubicBezTo>
                  <a:lnTo>
                    <a:pt x="4014" y="689"/>
                  </a:lnTo>
                  <a:lnTo>
                    <a:pt x="4008" y="694"/>
                  </a:lnTo>
                  <a:lnTo>
                    <a:pt x="3985" y="718"/>
                  </a:lnTo>
                  <a:cubicBezTo>
                    <a:pt x="3956" y="746"/>
                    <a:pt x="3927" y="781"/>
                    <a:pt x="3899" y="810"/>
                  </a:cubicBezTo>
                  <a:cubicBezTo>
                    <a:pt x="3783" y="931"/>
                    <a:pt x="3656" y="1046"/>
                    <a:pt x="3518" y="1173"/>
                  </a:cubicBezTo>
                  <a:cubicBezTo>
                    <a:pt x="3241" y="1409"/>
                    <a:pt x="2924" y="1652"/>
                    <a:pt x="2601" y="1894"/>
                  </a:cubicBezTo>
                  <a:cubicBezTo>
                    <a:pt x="2273" y="2130"/>
                    <a:pt x="1927" y="2367"/>
                    <a:pt x="1581" y="2615"/>
                  </a:cubicBezTo>
                  <a:cubicBezTo>
                    <a:pt x="1241" y="2857"/>
                    <a:pt x="906" y="3093"/>
                    <a:pt x="577" y="3266"/>
                  </a:cubicBezTo>
                  <a:cubicBezTo>
                    <a:pt x="387" y="3364"/>
                    <a:pt x="203" y="3456"/>
                    <a:pt x="1" y="3514"/>
                  </a:cubicBezTo>
                  <a:lnTo>
                    <a:pt x="34" y="3602"/>
                  </a:lnTo>
                  <a:lnTo>
                    <a:pt x="34" y="3602"/>
                  </a:lnTo>
                  <a:cubicBezTo>
                    <a:pt x="27" y="3605"/>
                    <a:pt x="20" y="3609"/>
                    <a:pt x="12" y="3612"/>
                  </a:cubicBezTo>
                  <a:lnTo>
                    <a:pt x="151" y="3975"/>
                  </a:lnTo>
                  <a:cubicBezTo>
                    <a:pt x="158" y="3973"/>
                    <a:pt x="166" y="3971"/>
                    <a:pt x="173" y="3968"/>
                  </a:cubicBezTo>
                  <a:lnTo>
                    <a:pt x="173" y="3968"/>
                  </a:lnTo>
                  <a:lnTo>
                    <a:pt x="208" y="4062"/>
                  </a:lnTo>
                  <a:cubicBezTo>
                    <a:pt x="312" y="4010"/>
                    <a:pt x="405" y="3958"/>
                    <a:pt x="514" y="3900"/>
                  </a:cubicBezTo>
                  <a:lnTo>
                    <a:pt x="814" y="3727"/>
                  </a:lnTo>
                  <a:cubicBezTo>
                    <a:pt x="1390" y="3399"/>
                    <a:pt x="1909" y="3018"/>
                    <a:pt x="2423" y="2661"/>
                  </a:cubicBezTo>
                  <a:cubicBezTo>
                    <a:pt x="2682" y="2482"/>
                    <a:pt x="2936" y="2315"/>
                    <a:pt x="3195" y="2165"/>
                  </a:cubicBezTo>
                  <a:cubicBezTo>
                    <a:pt x="3455" y="2009"/>
                    <a:pt x="3720" y="1871"/>
                    <a:pt x="3991" y="1761"/>
                  </a:cubicBezTo>
                  <a:lnTo>
                    <a:pt x="4095" y="1721"/>
                  </a:lnTo>
                  <a:lnTo>
                    <a:pt x="4135" y="1704"/>
                  </a:lnTo>
                  <a:lnTo>
                    <a:pt x="4152" y="1698"/>
                  </a:lnTo>
                  <a:cubicBezTo>
                    <a:pt x="4158" y="1698"/>
                    <a:pt x="4164" y="1704"/>
                    <a:pt x="4158" y="1709"/>
                  </a:cubicBezTo>
                  <a:lnTo>
                    <a:pt x="4158" y="1721"/>
                  </a:lnTo>
                  <a:lnTo>
                    <a:pt x="4152" y="1727"/>
                  </a:lnTo>
                  <a:cubicBezTo>
                    <a:pt x="4135" y="1755"/>
                    <a:pt x="4129" y="1778"/>
                    <a:pt x="4118" y="1807"/>
                  </a:cubicBezTo>
                  <a:cubicBezTo>
                    <a:pt x="4089" y="1865"/>
                    <a:pt x="4049" y="1923"/>
                    <a:pt x="4008" y="1969"/>
                  </a:cubicBezTo>
                  <a:cubicBezTo>
                    <a:pt x="3927" y="2084"/>
                    <a:pt x="3829" y="2199"/>
                    <a:pt x="3720" y="2309"/>
                  </a:cubicBezTo>
                  <a:cubicBezTo>
                    <a:pt x="3293" y="2759"/>
                    <a:pt x="2780" y="3162"/>
                    <a:pt x="2244" y="3566"/>
                  </a:cubicBezTo>
                  <a:cubicBezTo>
                    <a:pt x="2140" y="3641"/>
                    <a:pt x="2042" y="3716"/>
                    <a:pt x="1938" y="3802"/>
                  </a:cubicBezTo>
                  <a:lnTo>
                    <a:pt x="1033" y="4563"/>
                  </a:lnTo>
                  <a:lnTo>
                    <a:pt x="2175" y="4315"/>
                  </a:lnTo>
                  <a:cubicBezTo>
                    <a:pt x="2273" y="4292"/>
                    <a:pt x="2342" y="4269"/>
                    <a:pt x="2417" y="4240"/>
                  </a:cubicBezTo>
                  <a:cubicBezTo>
                    <a:pt x="2486" y="4217"/>
                    <a:pt x="2549" y="4189"/>
                    <a:pt x="2619" y="4171"/>
                  </a:cubicBezTo>
                  <a:cubicBezTo>
                    <a:pt x="2745" y="4119"/>
                    <a:pt x="2867" y="4067"/>
                    <a:pt x="2993" y="4010"/>
                  </a:cubicBezTo>
                  <a:cubicBezTo>
                    <a:pt x="3230" y="3900"/>
                    <a:pt x="3466" y="3802"/>
                    <a:pt x="3697" y="3710"/>
                  </a:cubicBezTo>
                  <a:cubicBezTo>
                    <a:pt x="4106" y="3543"/>
                    <a:pt x="4556" y="3404"/>
                    <a:pt x="4896" y="3295"/>
                  </a:cubicBezTo>
                  <a:cubicBezTo>
                    <a:pt x="5161" y="3208"/>
                    <a:pt x="5404" y="3133"/>
                    <a:pt x="5634" y="3064"/>
                  </a:cubicBezTo>
                  <a:cubicBezTo>
                    <a:pt x="5749" y="3030"/>
                    <a:pt x="5865" y="3001"/>
                    <a:pt x="5980" y="2978"/>
                  </a:cubicBezTo>
                  <a:cubicBezTo>
                    <a:pt x="6038" y="2966"/>
                    <a:pt x="6090" y="2960"/>
                    <a:pt x="6147" y="2943"/>
                  </a:cubicBezTo>
                  <a:lnTo>
                    <a:pt x="6193" y="2937"/>
                  </a:lnTo>
                  <a:cubicBezTo>
                    <a:pt x="6205" y="2937"/>
                    <a:pt x="6205" y="2937"/>
                    <a:pt x="6211" y="2932"/>
                  </a:cubicBezTo>
                  <a:lnTo>
                    <a:pt x="6211" y="2932"/>
                  </a:lnTo>
                  <a:cubicBezTo>
                    <a:pt x="6193" y="2937"/>
                    <a:pt x="6165" y="2937"/>
                    <a:pt x="6142" y="2943"/>
                  </a:cubicBezTo>
                  <a:cubicBezTo>
                    <a:pt x="6084" y="2949"/>
                    <a:pt x="6026" y="2966"/>
                    <a:pt x="5974" y="2972"/>
                  </a:cubicBezTo>
                  <a:cubicBezTo>
                    <a:pt x="5865" y="2995"/>
                    <a:pt x="5761" y="3024"/>
                    <a:pt x="5651" y="3053"/>
                  </a:cubicBezTo>
                  <a:cubicBezTo>
                    <a:pt x="5432" y="3110"/>
                    <a:pt x="5202" y="3180"/>
                    <a:pt x="4936" y="3278"/>
                  </a:cubicBezTo>
                  <a:cubicBezTo>
                    <a:pt x="4874" y="3299"/>
                    <a:pt x="4840" y="3308"/>
                    <a:pt x="4829" y="3308"/>
                  </a:cubicBezTo>
                  <a:cubicBezTo>
                    <a:pt x="4775" y="3308"/>
                    <a:pt x="5211" y="3109"/>
                    <a:pt x="5415" y="3047"/>
                  </a:cubicBezTo>
                  <a:cubicBezTo>
                    <a:pt x="5513" y="3001"/>
                    <a:pt x="5692" y="3018"/>
                    <a:pt x="5796" y="2978"/>
                  </a:cubicBezTo>
                  <a:cubicBezTo>
                    <a:pt x="5905" y="2949"/>
                    <a:pt x="6009" y="2932"/>
                    <a:pt x="6124" y="2903"/>
                  </a:cubicBezTo>
                  <a:cubicBezTo>
                    <a:pt x="6153" y="2891"/>
                    <a:pt x="6182" y="2885"/>
                    <a:pt x="6205" y="2885"/>
                  </a:cubicBezTo>
                  <a:lnTo>
                    <a:pt x="6257" y="2874"/>
                  </a:lnTo>
                  <a:cubicBezTo>
                    <a:pt x="6286" y="2862"/>
                    <a:pt x="6320" y="2857"/>
                    <a:pt x="6366" y="2857"/>
                  </a:cubicBezTo>
                  <a:cubicBezTo>
                    <a:pt x="6370" y="2856"/>
                    <a:pt x="6373" y="2856"/>
                    <a:pt x="6376" y="2856"/>
                  </a:cubicBezTo>
                  <a:cubicBezTo>
                    <a:pt x="6430" y="2856"/>
                    <a:pt x="6379" y="2903"/>
                    <a:pt x="6407" y="2903"/>
                  </a:cubicBezTo>
                  <a:cubicBezTo>
                    <a:pt x="6453" y="2909"/>
                    <a:pt x="6493" y="2914"/>
                    <a:pt x="6528" y="2943"/>
                  </a:cubicBezTo>
                  <a:cubicBezTo>
                    <a:pt x="6539" y="2949"/>
                    <a:pt x="6545" y="2960"/>
                    <a:pt x="6557" y="2966"/>
                  </a:cubicBezTo>
                  <a:cubicBezTo>
                    <a:pt x="6557" y="2972"/>
                    <a:pt x="6551" y="2978"/>
                    <a:pt x="6551" y="2978"/>
                  </a:cubicBezTo>
                  <a:cubicBezTo>
                    <a:pt x="6545" y="2995"/>
                    <a:pt x="6539" y="3007"/>
                    <a:pt x="6528" y="3018"/>
                  </a:cubicBezTo>
                  <a:cubicBezTo>
                    <a:pt x="6499" y="3064"/>
                    <a:pt x="6453" y="3133"/>
                    <a:pt x="6384" y="3180"/>
                  </a:cubicBezTo>
                  <a:cubicBezTo>
                    <a:pt x="6257" y="3289"/>
                    <a:pt x="6142" y="3381"/>
                    <a:pt x="6032" y="3479"/>
                  </a:cubicBezTo>
                  <a:cubicBezTo>
                    <a:pt x="5963" y="3537"/>
                    <a:pt x="5888" y="3600"/>
                    <a:pt x="5819" y="3664"/>
                  </a:cubicBezTo>
                  <a:cubicBezTo>
                    <a:pt x="5773" y="3710"/>
                    <a:pt x="5732" y="3750"/>
                    <a:pt x="5686" y="3802"/>
                  </a:cubicBezTo>
                  <a:cubicBezTo>
                    <a:pt x="5721" y="3787"/>
                    <a:pt x="5742" y="3782"/>
                    <a:pt x="5762" y="3782"/>
                  </a:cubicBezTo>
                  <a:cubicBezTo>
                    <a:pt x="5771" y="3782"/>
                    <a:pt x="5780" y="3783"/>
                    <a:pt x="5790" y="3785"/>
                  </a:cubicBezTo>
                  <a:cubicBezTo>
                    <a:pt x="5780" y="3785"/>
                    <a:pt x="5771" y="3784"/>
                    <a:pt x="5762" y="3784"/>
                  </a:cubicBezTo>
                  <a:cubicBezTo>
                    <a:pt x="5742" y="3784"/>
                    <a:pt x="5721" y="3787"/>
                    <a:pt x="5686" y="3802"/>
                  </a:cubicBezTo>
                  <a:cubicBezTo>
                    <a:pt x="5363" y="4125"/>
                    <a:pt x="4983" y="4494"/>
                    <a:pt x="4614" y="4823"/>
                  </a:cubicBezTo>
                  <a:lnTo>
                    <a:pt x="4619" y="4823"/>
                  </a:lnTo>
                  <a:cubicBezTo>
                    <a:pt x="4838" y="4638"/>
                    <a:pt x="5058" y="4460"/>
                    <a:pt x="5305" y="4287"/>
                  </a:cubicBezTo>
                  <a:lnTo>
                    <a:pt x="5305" y="4287"/>
                  </a:lnTo>
                  <a:cubicBezTo>
                    <a:pt x="5260" y="4317"/>
                    <a:pt x="5235" y="4333"/>
                    <a:pt x="5228" y="4333"/>
                  </a:cubicBezTo>
                  <a:cubicBezTo>
                    <a:pt x="5218" y="4333"/>
                    <a:pt x="5247" y="4302"/>
                    <a:pt x="5311" y="4240"/>
                  </a:cubicBezTo>
                  <a:cubicBezTo>
                    <a:pt x="5346" y="4217"/>
                    <a:pt x="5375" y="4206"/>
                    <a:pt x="5415" y="4183"/>
                  </a:cubicBezTo>
                  <a:lnTo>
                    <a:pt x="5415" y="4183"/>
                  </a:lnTo>
                  <a:cubicBezTo>
                    <a:pt x="5225" y="4362"/>
                    <a:pt x="5046" y="4546"/>
                    <a:pt x="4827" y="4667"/>
                  </a:cubicBezTo>
                  <a:cubicBezTo>
                    <a:pt x="4827" y="4667"/>
                    <a:pt x="4752" y="4748"/>
                    <a:pt x="4712" y="4788"/>
                  </a:cubicBezTo>
                  <a:cubicBezTo>
                    <a:pt x="4669" y="4819"/>
                    <a:pt x="4653" y="4822"/>
                    <a:pt x="4639" y="4822"/>
                  </a:cubicBezTo>
                  <a:cubicBezTo>
                    <a:pt x="4637" y="4822"/>
                    <a:pt x="4634" y="4821"/>
                    <a:pt x="4632" y="4821"/>
                  </a:cubicBezTo>
                  <a:cubicBezTo>
                    <a:pt x="4628" y="4821"/>
                    <a:pt x="4624" y="4822"/>
                    <a:pt x="4619" y="4823"/>
                  </a:cubicBezTo>
                  <a:cubicBezTo>
                    <a:pt x="4579" y="4863"/>
                    <a:pt x="4533" y="4898"/>
                    <a:pt x="4492" y="4938"/>
                  </a:cubicBezTo>
                  <a:cubicBezTo>
                    <a:pt x="4550" y="4909"/>
                    <a:pt x="4648" y="4840"/>
                    <a:pt x="4740" y="4782"/>
                  </a:cubicBezTo>
                  <a:cubicBezTo>
                    <a:pt x="4815" y="4707"/>
                    <a:pt x="4896" y="4661"/>
                    <a:pt x="4896" y="4661"/>
                  </a:cubicBezTo>
                  <a:cubicBezTo>
                    <a:pt x="5450" y="4183"/>
                    <a:pt x="5969" y="3739"/>
                    <a:pt x="6464" y="3283"/>
                  </a:cubicBezTo>
                  <a:cubicBezTo>
                    <a:pt x="6499" y="3237"/>
                    <a:pt x="6516" y="3208"/>
                    <a:pt x="6574" y="3162"/>
                  </a:cubicBezTo>
                  <a:lnTo>
                    <a:pt x="6701" y="3053"/>
                  </a:lnTo>
                  <a:lnTo>
                    <a:pt x="6810" y="2943"/>
                  </a:lnTo>
                  <a:lnTo>
                    <a:pt x="6868" y="2891"/>
                  </a:lnTo>
                  <a:cubicBezTo>
                    <a:pt x="6868" y="2885"/>
                    <a:pt x="6885" y="2885"/>
                    <a:pt x="6885" y="2880"/>
                  </a:cubicBezTo>
                  <a:lnTo>
                    <a:pt x="6874" y="2862"/>
                  </a:lnTo>
                  <a:cubicBezTo>
                    <a:pt x="6868" y="2851"/>
                    <a:pt x="6862" y="2845"/>
                    <a:pt x="6856" y="2828"/>
                  </a:cubicBezTo>
                  <a:cubicBezTo>
                    <a:pt x="6833" y="2799"/>
                    <a:pt x="6805" y="2776"/>
                    <a:pt x="6776" y="2759"/>
                  </a:cubicBezTo>
                  <a:cubicBezTo>
                    <a:pt x="6750" y="2749"/>
                    <a:pt x="6737" y="2744"/>
                    <a:pt x="6733" y="2744"/>
                  </a:cubicBezTo>
                  <a:cubicBezTo>
                    <a:pt x="6728" y="2744"/>
                    <a:pt x="6734" y="2749"/>
                    <a:pt x="6746" y="2759"/>
                  </a:cubicBezTo>
                  <a:lnTo>
                    <a:pt x="6746" y="2759"/>
                  </a:lnTo>
                  <a:cubicBezTo>
                    <a:pt x="6712" y="2733"/>
                    <a:pt x="6668" y="2712"/>
                    <a:pt x="6614" y="2701"/>
                  </a:cubicBezTo>
                  <a:lnTo>
                    <a:pt x="6614" y="2701"/>
                  </a:lnTo>
                  <a:cubicBezTo>
                    <a:pt x="6672" y="2707"/>
                    <a:pt x="6730" y="2730"/>
                    <a:pt x="6782" y="2759"/>
                  </a:cubicBezTo>
                  <a:cubicBezTo>
                    <a:pt x="6793" y="2762"/>
                    <a:pt x="6802" y="2766"/>
                    <a:pt x="6812" y="2773"/>
                  </a:cubicBezTo>
                  <a:lnTo>
                    <a:pt x="6812" y="2773"/>
                  </a:lnTo>
                  <a:cubicBezTo>
                    <a:pt x="6727" y="2704"/>
                    <a:pt x="6619" y="2683"/>
                    <a:pt x="6511" y="2678"/>
                  </a:cubicBezTo>
                  <a:cubicBezTo>
                    <a:pt x="6480" y="2676"/>
                    <a:pt x="6448" y="2676"/>
                    <a:pt x="6415" y="2676"/>
                  </a:cubicBezTo>
                  <a:cubicBezTo>
                    <a:pt x="6325" y="2676"/>
                    <a:pt x="6232" y="2681"/>
                    <a:pt x="6147" y="2689"/>
                  </a:cubicBezTo>
                  <a:cubicBezTo>
                    <a:pt x="6095" y="2701"/>
                    <a:pt x="6049" y="2707"/>
                    <a:pt x="6009" y="2718"/>
                  </a:cubicBezTo>
                  <a:cubicBezTo>
                    <a:pt x="5853" y="2759"/>
                    <a:pt x="5692" y="2799"/>
                    <a:pt x="5594" y="2799"/>
                  </a:cubicBezTo>
                  <a:cubicBezTo>
                    <a:pt x="5559" y="2805"/>
                    <a:pt x="5513" y="2822"/>
                    <a:pt x="5478" y="2828"/>
                  </a:cubicBezTo>
                  <a:lnTo>
                    <a:pt x="5502" y="2828"/>
                  </a:lnTo>
                  <a:cubicBezTo>
                    <a:pt x="5484" y="2828"/>
                    <a:pt x="5461" y="2834"/>
                    <a:pt x="5455" y="2834"/>
                  </a:cubicBezTo>
                  <a:cubicBezTo>
                    <a:pt x="5288" y="2880"/>
                    <a:pt x="5133" y="2920"/>
                    <a:pt x="4965" y="2972"/>
                  </a:cubicBezTo>
                  <a:cubicBezTo>
                    <a:pt x="4648" y="3064"/>
                    <a:pt x="4331" y="3174"/>
                    <a:pt x="4008" y="3289"/>
                  </a:cubicBezTo>
                  <a:cubicBezTo>
                    <a:pt x="3685" y="3404"/>
                    <a:pt x="3374" y="3520"/>
                    <a:pt x="3057" y="3635"/>
                  </a:cubicBezTo>
                  <a:cubicBezTo>
                    <a:pt x="2895" y="3693"/>
                    <a:pt x="2745" y="3745"/>
                    <a:pt x="2590" y="3802"/>
                  </a:cubicBezTo>
                  <a:cubicBezTo>
                    <a:pt x="2581" y="3805"/>
                    <a:pt x="2573" y="3808"/>
                    <a:pt x="2564" y="3811"/>
                  </a:cubicBezTo>
                  <a:lnTo>
                    <a:pt x="2564" y="3811"/>
                  </a:lnTo>
                  <a:cubicBezTo>
                    <a:pt x="3030" y="3457"/>
                    <a:pt x="3497" y="3096"/>
                    <a:pt x="3927" y="2684"/>
                  </a:cubicBezTo>
                  <a:cubicBezTo>
                    <a:pt x="4066" y="2557"/>
                    <a:pt x="4193" y="2418"/>
                    <a:pt x="4320" y="2269"/>
                  </a:cubicBezTo>
                  <a:cubicBezTo>
                    <a:pt x="4377" y="2188"/>
                    <a:pt x="4435" y="2107"/>
                    <a:pt x="4481" y="2021"/>
                  </a:cubicBezTo>
                  <a:cubicBezTo>
                    <a:pt x="4510" y="1980"/>
                    <a:pt x="4533" y="1934"/>
                    <a:pt x="4556" y="1882"/>
                  </a:cubicBezTo>
                  <a:cubicBezTo>
                    <a:pt x="4567" y="1865"/>
                    <a:pt x="4579" y="1825"/>
                    <a:pt x="4585" y="1807"/>
                  </a:cubicBezTo>
                  <a:cubicBezTo>
                    <a:pt x="4591" y="1778"/>
                    <a:pt x="4608" y="1750"/>
                    <a:pt x="4608" y="1721"/>
                  </a:cubicBezTo>
                  <a:cubicBezTo>
                    <a:pt x="4637" y="1594"/>
                    <a:pt x="4619" y="1467"/>
                    <a:pt x="4550" y="1375"/>
                  </a:cubicBezTo>
                  <a:cubicBezTo>
                    <a:pt x="4510" y="1323"/>
                    <a:pt x="4475" y="1277"/>
                    <a:pt x="4423" y="1242"/>
                  </a:cubicBezTo>
                  <a:lnTo>
                    <a:pt x="4389" y="1213"/>
                  </a:lnTo>
                  <a:cubicBezTo>
                    <a:pt x="4377" y="1213"/>
                    <a:pt x="4360" y="1219"/>
                    <a:pt x="4348" y="1219"/>
                  </a:cubicBezTo>
                  <a:lnTo>
                    <a:pt x="4262" y="1242"/>
                  </a:lnTo>
                  <a:cubicBezTo>
                    <a:pt x="4241" y="1246"/>
                    <a:pt x="4221" y="1251"/>
                    <a:pt x="4202" y="1255"/>
                  </a:cubicBezTo>
                  <a:lnTo>
                    <a:pt x="4202" y="1255"/>
                  </a:lnTo>
                  <a:cubicBezTo>
                    <a:pt x="4283" y="1169"/>
                    <a:pt x="4359" y="1092"/>
                    <a:pt x="4441" y="989"/>
                  </a:cubicBezTo>
                  <a:cubicBezTo>
                    <a:pt x="4504" y="914"/>
                    <a:pt x="4556" y="827"/>
                    <a:pt x="4614" y="741"/>
                  </a:cubicBezTo>
                  <a:cubicBezTo>
                    <a:pt x="4671" y="654"/>
                    <a:pt x="4729" y="568"/>
                    <a:pt x="4781" y="470"/>
                  </a:cubicBezTo>
                  <a:cubicBezTo>
                    <a:pt x="4758" y="412"/>
                    <a:pt x="4752" y="372"/>
                    <a:pt x="4706" y="297"/>
                  </a:cubicBezTo>
                  <a:cubicBezTo>
                    <a:pt x="4671" y="227"/>
                    <a:pt x="4619" y="170"/>
                    <a:pt x="4556" y="124"/>
                  </a:cubicBezTo>
                  <a:cubicBezTo>
                    <a:pt x="4448" y="42"/>
                    <a:pt x="4304" y="1"/>
                    <a:pt x="4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0" name="Google Shape;260;p11"/>
          <p:cNvSpPr/>
          <p:nvPr/>
        </p:nvSpPr>
        <p:spPr>
          <a:xfrm rot="6259890">
            <a:off x="-1114581" y="-558068"/>
            <a:ext cx="4805829" cy="3021559"/>
          </a:xfrm>
          <a:custGeom>
            <a:avLst/>
            <a:gdLst/>
            <a:ahLst/>
            <a:cxnLst/>
            <a:rect l="l" t="t" r="r" b="b"/>
            <a:pathLst>
              <a:path w="30180" h="16925" extrusionOk="0">
                <a:moveTo>
                  <a:pt x="7447" y="1"/>
                </a:moveTo>
                <a:cubicBezTo>
                  <a:pt x="5397" y="1"/>
                  <a:pt x="2585" y="788"/>
                  <a:pt x="1598" y="2388"/>
                </a:cubicBezTo>
                <a:cubicBezTo>
                  <a:pt x="1" y="4948"/>
                  <a:pt x="3051" y="7998"/>
                  <a:pt x="4786" y="9486"/>
                </a:cubicBezTo>
                <a:cubicBezTo>
                  <a:pt x="7150" y="11521"/>
                  <a:pt x="9607" y="13493"/>
                  <a:pt x="12368" y="14958"/>
                </a:cubicBezTo>
                <a:cubicBezTo>
                  <a:pt x="14450" y="16060"/>
                  <a:pt x="17273" y="16925"/>
                  <a:pt x="19940" y="16925"/>
                </a:cubicBezTo>
                <a:cubicBezTo>
                  <a:pt x="21918" y="16925"/>
                  <a:pt x="23810" y="16449"/>
                  <a:pt x="25249" y="15240"/>
                </a:cubicBezTo>
                <a:cubicBezTo>
                  <a:pt x="27066" y="13718"/>
                  <a:pt x="28767" y="11919"/>
                  <a:pt x="29476" y="9659"/>
                </a:cubicBezTo>
                <a:cubicBezTo>
                  <a:pt x="30179" y="7404"/>
                  <a:pt x="29631" y="4614"/>
                  <a:pt x="27671" y="3299"/>
                </a:cubicBezTo>
                <a:cubicBezTo>
                  <a:pt x="26713" y="2651"/>
                  <a:pt x="25567" y="2430"/>
                  <a:pt x="24395" y="2430"/>
                </a:cubicBezTo>
                <a:cubicBezTo>
                  <a:pt x="23669" y="2430"/>
                  <a:pt x="22934" y="2515"/>
                  <a:pt x="22228" y="2636"/>
                </a:cubicBezTo>
                <a:cubicBezTo>
                  <a:pt x="20721" y="2895"/>
                  <a:pt x="19206" y="3297"/>
                  <a:pt x="17686" y="3297"/>
                </a:cubicBezTo>
                <a:cubicBezTo>
                  <a:pt x="17346" y="3297"/>
                  <a:pt x="17005" y="3276"/>
                  <a:pt x="16664" y="3230"/>
                </a:cubicBezTo>
                <a:cubicBezTo>
                  <a:pt x="15903" y="3126"/>
                  <a:pt x="15176" y="2896"/>
                  <a:pt x="14461" y="2596"/>
                </a:cubicBezTo>
                <a:cubicBezTo>
                  <a:pt x="12478" y="1777"/>
                  <a:pt x="10627" y="457"/>
                  <a:pt x="8494" y="82"/>
                </a:cubicBezTo>
                <a:cubicBezTo>
                  <a:pt x="8182" y="28"/>
                  <a:pt x="7828" y="1"/>
                  <a:pt x="74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1" name="Google Shape;261;p11"/>
          <p:cNvGrpSpPr/>
          <p:nvPr/>
        </p:nvGrpSpPr>
        <p:grpSpPr>
          <a:xfrm>
            <a:off x="4163227" y="-615521"/>
            <a:ext cx="2621003" cy="1332644"/>
            <a:chOff x="3122420" y="-461641"/>
            <a:chExt cx="1965752" cy="999483"/>
          </a:xfrm>
        </p:grpSpPr>
        <p:sp>
          <p:nvSpPr>
            <p:cNvPr id="262" name="Google Shape;262;p11"/>
            <p:cNvSpPr/>
            <p:nvPr/>
          </p:nvSpPr>
          <p:spPr>
            <a:xfrm rot="5057126">
              <a:off x="3727634" y="-882529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dk2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11"/>
            <p:cNvSpPr/>
            <p:nvPr/>
          </p:nvSpPr>
          <p:spPr>
            <a:xfrm rot="5057126">
              <a:off x="3727634" y="-941254"/>
              <a:ext cx="755325" cy="1899984"/>
            </a:xfrm>
            <a:custGeom>
              <a:avLst/>
              <a:gdLst/>
              <a:ahLst/>
              <a:cxnLst/>
              <a:rect l="l" t="t" r="r" b="b"/>
              <a:pathLst>
                <a:path w="5403" h="13591" extrusionOk="0">
                  <a:moveTo>
                    <a:pt x="1125" y="1160"/>
                  </a:moveTo>
                  <a:cubicBezTo>
                    <a:pt x="1044" y="1650"/>
                    <a:pt x="975" y="2186"/>
                    <a:pt x="969" y="2659"/>
                  </a:cubicBezTo>
                  <a:cubicBezTo>
                    <a:pt x="946" y="3587"/>
                    <a:pt x="784" y="4538"/>
                    <a:pt x="657" y="5455"/>
                  </a:cubicBezTo>
                  <a:cubicBezTo>
                    <a:pt x="542" y="6239"/>
                    <a:pt x="508" y="7041"/>
                    <a:pt x="427" y="7836"/>
                  </a:cubicBezTo>
                  <a:cubicBezTo>
                    <a:pt x="375" y="8355"/>
                    <a:pt x="288" y="8828"/>
                    <a:pt x="288" y="9353"/>
                  </a:cubicBezTo>
                  <a:cubicBezTo>
                    <a:pt x="294" y="10206"/>
                    <a:pt x="144" y="11013"/>
                    <a:pt x="150" y="11861"/>
                  </a:cubicBezTo>
                  <a:cubicBezTo>
                    <a:pt x="156" y="12178"/>
                    <a:pt x="35" y="12397"/>
                    <a:pt x="12" y="12697"/>
                  </a:cubicBezTo>
                  <a:cubicBezTo>
                    <a:pt x="0" y="12876"/>
                    <a:pt x="41" y="13210"/>
                    <a:pt x="179" y="13348"/>
                  </a:cubicBezTo>
                  <a:cubicBezTo>
                    <a:pt x="329" y="13498"/>
                    <a:pt x="646" y="13510"/>
                    <a:pt x="842" y="13504"/>
                  </a:cubicBezTo>
                  <a:cubicBezTo>
                    <a:pt x="1349" y="13498"/>
                    <a:pt x="1857" y="13504"/>
                    <a:pt x="2364" y="13504"/>
                  </a:cubicBezTo>
                  <a:cubicBezTo>
                    <a:pt x="3062" y="13504"/>
                    <a:pt x="4100" y="13591"/>
                    <a:pt x="4446" y="12835"/>
                  </a:cubicBezTo>
                  <a:cubicBezTo>
                    <a:pt x="4751" y="12172"/>
                    <a:pt x="4532" y="11129"/>
                    <a:pt x="3904" y="10713"/>
                  </a:cubicBezTo>
                  <a:cubicBezTo>
                    <a:pt x="3587" y="10506"/>
                    <a:pt x="3229" y="10235"/>
                    <a:pt x="2866" y="10108"/>
                  </a:cubicBezTo>
                  <a:cubicBezTo>
                    <a:pt x="2618" y="10022"/>
                    <a:pt x="2105" y="10102"/>
                    <a:pt x="1932" y="9906"/>
                  </a:cubicBezTo>
                  <a:cubicBezTo>
                    <a:pt x="2099" y="9843"/>
                    <a:pt x="2249" y="9918"/>
                    <a:pt x="2422" y="9889"/>
                  </a:cubicBezTo>
                  <a:cubicBezTo>
                    <a:pt x="2768" y="9837"/>
                    <a:pt x="3039" y="9606"/>
                    <a:pt x="3373" y="9503"/>
                  </a:cubicBezTo>
                  <a:cubicBezTo>
                    <a:pt x="3898" y="9341"/>
                    <a:pt x="4129" y="9122"/>
                    <a:pt x="4526" y="8719"/>
                  </a:cubicBezTo>
                  <a:cubicBezTo>
                    <a:pt x="4757" y="8488"/>
                    <a:pt x="4970" y="8424"/>
                    <a:pt x="4867" y="8107"/>
                  </a:cubicBezTo>
                  <a:cubicBezTo>
                    <a:pt x="4642" y="7450"/>
                    <a:pt x="3990" y="6556"/>
                    <a:pt x="3367" y="6233"/>
                  </a:cubicBezTo>
                  <a:cubicBezTo>
                    <a:pt x="3137" y="6118"/>
                    <a:pt x="2964" y="6130"/>
                    <a:pt x="2722" y="6084"/>
                  </a:cubicBezTo>
                  <a:cubicBezTo>
                    <a:pt x="2595" y="6055"/>
                    <a:pt x="2537" y="5928"/>
                    <a:pt x="2335" y="5980"/>
                  </a:cubicBezTo>
                  <a:cubicBezTo>
                    <a:pt x="2572" y="6003"/>
                    <a:pt x="2912" y="5807"/>
                    <a:pt x="3148" y="5749"/>
                  </a:cubicBezTo>
                  <a:cubicBezTo>
                    <a:pt x="3644" y="5622"/>
                    <a:pt x="4244" y="5507"/>
                    <a:pt x="4417" y="4936"/>
                  </a:cubicBezTo>
                  <a:cubicBezTo>
                    <a:pt x="4642" y="4192"/>
                    <a:pt x="3875" y="3402"/>
                    <a:pt x="3143" y="3437"/>
                  </a:cubicBezTo>
                  <a:cubicBezTo>
                    <a:pt x="3264" y="3293"/>
                    <a:pt x="3471" y="3270"/>
                    <a:pt x="3644" y="3218"/>
                  </a:cubicBezTo>
                  <a:cubicBezTo>
                    <a:pt x="4036" y="3103"/>
                    <a:pt x="4498" y="3045"/>
                    <a:pt x="4843" y="2832"/>
                  </a:cubicBezTo>
                  <a:cubicBezTo>
                    <a:pt x="5403" y="2486"/>
                    <a:pt x="5316" y="1990"/>
                    <a:pt x="5241" y="1419"/>
                  </a:cubicBezTo>
                  <a:cubicBezTo>
                    <a:pt x="5195" y="1136"/>
                    <a:pt x="5172" y="923"/>
                    <a:pt x="5011" y="669"/>
                  </a:cubicBezTo>
                  <a:cubicBezTo>
                    <a:pt x="4843" y="416"/>
                    <a:pt x="4780" y="520"/>
                    <a:pt x="4503" y="462"/>
                  </a:cubicBezTo>
                  <a:cubicBezTo>
                    <a:pt x="4175" y="393"/>
                    <a:pt x="3927" y="208"/>
                    <a:pt x="3558" y="191"/>
                  </a:cubicBezTo>
                  <a:cubicBezTo>
                    <a:pt x="3114" y="174"/>
                    <a:pt x="2566" y="300"/>
                    <a:pt x="2134" y="174"/>
                  </a:cubicBezTo>
                  <a:cubicBezTo>
                    <a:pt x="1909" y="104"/>
                    <a:pt x="1788" y="1"/>
                    <a:pt x="1540" y="127"/>
                  </a:cubicBezTo>
                  <a:cubicBezTo>
                    <a:pt x="1251" y="277"/>
                    <a:pt x="1176" y="721"/>
                    <a:pt x="1130" y="1010"/>
                  </a:cubicBezTo>
                  <a:cubicBezTo>
                    <a:pt x="1142" y="1067"/>
                    <a:pt x="1130" y="1119"/>
                    <a:pt x="1125" y="116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4" name="Google Shape;264;p11"/>
          <p:cNvSpPr/>
          <p:nvPr/>
        </p:nvSpPr>
        <p:spPr>
          <a:xfrm>
            <a:off x="2486620" y="4991735"/>
            <a:ext cx="6404843" cy="2213155"/>
          </a:xfrm>
          <a:custGeom>
            <a:avLst/>
            <a:gdLst/>
            <a:ahLst/>
            <a:cxnLst/>
            <a:rect l="l" t="t" r="r" b="b"/>
            <a:pathLst>
              <a:path w="58778" h="20311" extrusionOk="0">
                <a:moveTo>
                  <a:pt x="57207" y="1"/>
                </a:moveTo>
                <a:cubicBezTo>
                  <a:pt x="57037" y="1"/>
                  <a:pt x="56856" y="110"/>
                  <a:pt x="56713" y="170"/>
                </a:cubicBezTo>
                <a:cubicBezTo>
                  <a:pt x="55889" y="528"/>
                  <a:pt x="55382" y="1093"/>
                  <a:pt x="54966" y="1860"/>
                </a:cubicBezTo>
                <a:cubicBezTo>
                  <a:pt x="54667" y="2419"/>
                  <a:pt x="54344" y="3065"/>
                  <a:pt x="54234" y="3693"/>
                </a:cubicBezTo>
                <a:cubicBezTo>
                  <a:pt x="54171" y="4062"/>
                  <a:pt x="54171" y="4449"/>
                  <a:pt x="54205" y="4818"/>
                </a:cubicBezTo>
                <a:cubicBezTo>
                  <a:pt x="54263" y="5394"/>
                  <a:pt x="54090" y="5948"/>
                  <a:pt x="54084" y="6542"/>
                </a:cubicBezTo>
                <a:cubicBezTo>
                  <a:pt x="54084" y="7032"/>
                  <a:pt x="54119" y="7504"/>
                  <a:pt x="54165" y="7989"/>
                </a:cubicBezTo>
                <a:cubicBezTo>
                  <a:pt x="54188" y="8335"/>
                  <a:pt x="54228" y="8675"/>
                  <a:pt x="54292" y="9021"/>
                </a:cubicBezTo>
                <a:cubicBezTo>
                  <a:pt x="54407" y="9425"/>
                  <a:pt x="54551" y="9828"/>
                  <a:pt x="54718" y="10214"/>
                </a:cubicBezTo>
                <a:cubicBezTo>
                  <a:pt x="54880" y="10722"/>
                  <a:pt x="54926" y="11189"/>
                  <a:pt x="54857" y="11708"/>
                </a:cubicBezTo>
                <a:cubicBezTo>
                  <a:pt x="54811" y="12059"/>
                  <a:pt x="54684" y="12682"/>
                  <a:pt x="54309" y="12844"/>
                </a:cubicBezTo>
                <a:cubicBezTo>
                  <a:pt x="54220" y="12884"/>
                  <a:pt x="54128" y="12903"/>
                  <a:pt x="54033" y="12903"/>
                </a:cubicBezTo>
                <a:cubicBezTo>
                  <a:pt x="53430" y="12903"/>
                  <a:pt x="52739" y="12168"/>
                  <a:pt x="52435" y="11794"/>
                </a:cubicBezTo>
                <a:cubicBezTo>
                  <a:pt x="51634" y="10814"/>
                  <a:pt x="51478" y="9528"/>
                  <a:pt x="51201" y="8329"/>
                </a:cubicBezTo>
                <a:cubicBezTo>
                  <a:pt x="51080" y="7787"/>
                  <a:pt x="50913" y="7251"/>
                  <a:pt x="50671" y="6755"/>
                </a:cubicBezTo>
                <a:cubicBezTo>
                  <a:pt x="50532" y="6484"/>
                  <a:pt x="50486" y="6155"/>
                  <a:pt x="50331" y="5896"/>
                </a:cubicBezTo>
                <a:cubicBezTo>
                  <a:pt x="50192" y="5665"/>
                  <a:pt x="49973" y="5504"/>
                  <a:pt x="49748" y="5348"/>
                </a:cubicBezTo>
                <a:cubicBezTo>
                  <a:pt x="49368" y="5083"/>
                  <a:pt x="48889" y="4870"/>
                  <a:pt x="48416" y="4841"/>
                </a:cubicBezTo>
                <a:cubicBezTo>
                  <a:pt x="48341" y="4836"/>
                  <a:pt x="48266" y="4834"/>
                  <a:pt x="48190" y="4834"/>
                </a:cubicBezTo>
                <a:cubicBezTo>
                  <a:pt x="47848" y="4834"/>
                  <a:pt x="47501" y="4876"/>
                  <a:pt x="47160" y="4876"/>
                </a:cubicBezTo>
                <a:cubicBezTo>
                  <a:pt x="47142" y="4876"/>
                  <a:pt x="47125" y="4876"/>
                  <a:pt x="47108" y="4875"/>
                </a:cubicBezTo>
                <a:cubicBezTo>
                  <a:pt x="47034" y="4874"/>
                  <a:pt x="46961" y="4874"/>
                  <a:pt x="46888" y="4874"/>
                </a:cubicBezTo>
                <a:cubicBezTo>
                  <a:pt x="44151" y="4874"/>
                  <a:pt x="41484" y="5509"/>
                  <a:pt x="39266" y="7205"/>
                </a:cubicBezTo>
                <a:cubicBezTo>
                  <a:pt x="38211" y="8012"/>
                  <a:pt x="37098" y="8779"/>
                  <a:pt x="36060" y="9615"/>
                </a:cubicBezTo>
                <a:cubicBezTo>
                  <a:pt x="35172" y="10330"/>
                  <a:pt x="34325" y="11079"/>
                  <a:pt x="33454" y="11806"/>
                </a:cubicBezTo>
                <a:cubicBezTo>
                  <a:pt x="32906" y="12261"/>
                  <a:pt x="32260" y="12763"/>
                  <a:pt x="31580" y="12994"/>
                </a:cubicBezTo>
                <a:cubicBezTo>
                  <a:pt x="31469" y="13031"/>
                  <a:pt x="31362" y="13048"/>
                  <a:pt x="31258" y="13048"/>
                </a:cubicBezTo>
                <a:cubicBezTo>
                  <a:pt x="30916" y="13048"/>
                  <a:pt x="30611" y="12866"/>
                  <a:pt x="30323" y="12653"/>
                </a:cubicBezTo>
                <a:cubicBezTo>
                  <a:pt x="29735" y="12198"/>
                  <a:pt x="29060" y="11921"/>
                  <a:pt x="28438" y="11517"/>
                </a:cubicBezTo>
                <a:cubicBezTo>
                  <a:pt x="27626" y="11000"/>
                  <a:pt x="26738" y="10509"/>
                  <a:pt x="25778" y="10509"/>
                </a:cubicBezTo>
                <a:cubicBezTo>
                  <a:pt x="25647" y="10509"/>
                  <a:pt x="25515" y="10518"/>
                  <a:pt x="25382" y="10537"/>
                </a:cubicBezTo>
                <a:cubicBezTo>
                  <a:pt x="24823" y="10618"/>
                  <a:pt x="24332" y="10566"/>
                  <a:pt x="23802" y="10791"/>
                </a:cubicBezTo>
                <a:cubicBezTo>
                  <a:pt x="23179" y="11056"/>
                  <a:pt x="22591" y="11402"/>
                  <a:pt x="22049" y="11806"/>
                </a:cubicBezTo>
                <a:cubicBezTo>
                  <a:pt x="21617" y="12140"/>
                  <a:pt x="21323" y="12382"/>
                  <a:pt x="20786" y="12498"/>
                </a:cubicBezTo>
                <a:cubicBezTo>
                  <a:pt x="20492" y="12561"/>
                  <a:pt x="20210" y="12688"/>
                  <a:pt x="19910" y="12705"/>
                </a:cubicBezTo>
                <a:cubicBezTo>
                  <a:pt x="19885" y="12707"/>
                  <a:pt x="19861" y="12707"/>
                  <a:pt x="19838" y="12707"/>
                </a:cubicBezTo>
                <a:cubicBezTo>
                  <a:pt x="19339" y="12707"/>
                  <a:pt x="19271" y="12413"/>
                  <a:pt x="19160" y="11944"/>
                </a:cubicBezTo>
                <a:cubicBezTo>
                  <a:pt x="19057" y="11535"/>
                  <a:pt x="19057" y="11033"/>
                  <a:pt x="18809" y="10681"/>
                </a:cubicBezTo>
                <a:cubicBezTo>
                  <a:pt x="18630" y="10439"/>
                  <a:pt x="18359" y="10399"/>
                  <a:pt x="18151" y="10220"/>
                </a:cubicBezTo>
                <a:cubicBezTo>
                  <a:pt x="17973" y="10065"/>
                  <a:pt x="17869" y="9822"/>
                  <a:pt x="17684" y="9672"/>
                </a:cubicBezTo>
                <a:cubicBezTo>
                  <a:pt x="17425" y="9459"/>
                  <a:pt x="17079" y="9332"/>
                  <a:pt x="16802" y="9119"/>
                </a:cubicBezTo>
                <a:cubicBezTo>
                  <a:pt x="16572" y="8940"/>
                  <a:pt x="16370" y="8727"/>
                  <a:pt x="16139" y="8548"/>
                </a:cubicBezTo>
                <a:cubicBezTo>
                  <a:pt x="15534" y="8093"/>
                  <a:pt x="14784" y="7931"/>
                  <a:pt x="14058" y="7793"/>
                </a:cubicBezTo>
                <a:cubicBezTo>
                  <a:pt x="13870" y="7758"/>
                  <a:pt x="13682" y="7744"/>
                  <a:pt x="13496" y="7744"/>
                </a:cubicBezTo>
                <a:cubicBezTo>
                  <a:pt x="12744" y="7744"/>
                  <a:pt x="12005" y="7984"/>
                  <a:pt x="11284" y="8150"/>
                </a:cubicBezTo>
                <a:cubicBezTo>
                  <a:pt x="10835" y="8254"/>
                  <a:pt x="10477" y="8346"/>
                  <a:pt x="10079" y="8583"/>
                </a:cubicBezTo>
                <a:cubicBezTo>
                  <a:pt x="9774" y="8767"/>
                  <a:pt x="9474" y="8923"/>
                  <a:pt x="9157" y="9067"/>
                </a:cubicBezTo>
                <a:cubicBezTo>
                  <a:pt x="8649" y="9292"/>
                  <a:pt x="8073" y="9401"/>
                  <a:pt x="7548" y="9557"/>
                </a:cubicBezTo>
                <a:cubicBezTo>
                  <a:pt x="6510" y="9863"/>
                  <a:pt x="5449" y="10018"/>
                  <a:pt x="4388" y="10284"/>
                </a:cubicBezTo>
                <a:cubicBezTo>
                  <a:pt x="3973" y="10387"/>
                  <a:pt x="3541" y="10393"/>
                  <a:pt x="3154" y="10601"/>
                </a:cubicBezTo>
                <a:cubicBezTo>
                  <a:pt x="2820" y="10774"/>
                  <a:pt x="2509" y="10935"/>
                  <a:pt x="2174" y="11091"/>
                </a:cubicBezTo>
                <a:cubicBezTo>
                  <a:pt x="1759" y="11281"/>
                  <a:pt x="1344" y="11541"/>
                  <a:pt x="981" y="11812"/>
                </a:cubicBezTo>
                <a:cubicBezTo>
                  <a:pt x="721" y="12008"/>
                  <a:pt x="744" y="12256"/>
                  <a:pt x="750" y="12555"/>
                </a:cubicBezTo>
                <a:cubicBezTo>
                  <a:pt x="762" y="12849"/>
                  <a:pt x="779" y="13161"/>
                  <a:pt x="739" y="13455"/>
                </a:cubicBezTo>
                <a:cubicBezTo>
                  <a:pt x="658" y="14031"/>
                  <a:pt x="329" y="14533"/>
                  <a:pt x="173" y="15087"/>
                </a:cubicBezTo>
                <a:cubicBezTo>
                  <a:pt x="1" y="15727"/>
                  <a:pt x="52" y="16442"/>
                  <a:pt x="81" y="17099"/>
                </a:cubicBezTo>
                <a:cubicBezTo>
                  <a:pt x="110" y="17733"/>
                  <a:pt x="168" y="18436"/>
                  <a:pt x="300" y="19059"/>
                </a:cubicBezTo>
                <a:cubicBezTo>
                  <a:pt x="254" y="19180"/>
                  <a:pt x="283" y="19278"/>
                  <a:pt x="393" y="19336"/>
                </a:cubicBezTo>
                <a:cubicBezTo>
                  <a:pt x="625" y="19409"/>
                  <a:pt x="858" y="19444"/>
                  <a:pt x="1095" y="19444"/>
                </a:cubicBezTo>
                <a:cubicBezTo>
                  <a:pt x="1271" y="19444"/>
                  <a:pt x="1448" y="19425"/>
                  <a:pt x="1626" y="19388"/>
                </a:cubicBezTo>
                <a:cubicBezTo>
                  <a:pt x="2411" y="19278"/>
                  <a:pt x="3195" y="19209"/>
                  <a:pt x="3990" y="19175"/>
                </a:cubicBezTo>
                <a:cubicBezTo>
                  <a:pt x="4890" y="19180"/>
                  <a:pt x="5778" y="19267"/>
                  <a:pt x="6654" y="19445"/>
                </a:cubicBezTo>
                <a:cubicBezTo>
                  <a:pt x="8776" y="19763"/>
                  <a:pt x="10886" y="20011"/>
                  <a:pt x="13020" y="20212"/>
                </a:cubicBezTo>
                <a:cubicBezTo>
                  <a:pt x="13766" y="20283"/>
                  <a:pt x="14509" y="20311"/>
                  <a:pt x="15251" y="20311"/>
                </a:cubicBezTo>
                <a:cubicBezTo>
                  <a:pt x="17064" y="20311"/>
                  <a:pt x="18867" y="20143"/>
                  <a:pt x="20688" y="20016"/>
                </a:cubicBezTo>
                <a:cubicBezTo>
                  <a:pt x="22199" y="19895"/>
                  <a:pt x="23721" y="19820"/>
                  <a:pt x="25243" y="19786"/>
                </a:cubicBezTo>
                <a:cubicBezTo>
                  <a:pt x="25376" y="19786"/>
                  <a:pt x="25509" y="19787"/>
                  <a:pt x="25642" y="19787"/>
                </a:cubicBezTo>
                <a:cubicBezTo>
                  <a:pt x="26811" y="19787"/>
                  <a:pt x="27977" y="19764"/>
                  <a:pt x="29147" y="19728"/>
                </a:cubicBezTo>
                <a:cubicBezTo>
                  <a:pt x="31246" y="19613"/>
                  <a:pt x="33379" y="19330"/>
                  <a:pt x="35426" y="18857"/>
                </a:cubicBezTo>
                <a:cubicBezTo>
                  <a:pt x="37490" y="18373"/>
                  <a:pt x="39543" y="17675"/>
                  <a:pt x="41647" y="17427"/>
                </a:cubicBezTo>
                <a:cubicBezTo>
                  <a:pt x="42330" y="17346"/>
                  <a:pt x="43000" y="17303"/>
                  <a:pt x="43667" y="17303"/>
                </a:cubicBezTo>
                <a:cubicBezTo>
                  <a:pt x="44662" y="17303"/>
                  <a:pt x="45650" y="17400"/>
                  <a:pt x="46658" y="17618"/>
                </a:cubicBezTo>
                <a:cubicBezTo>
                  <a:pt x="47580" y="17866"/>
                  <a:pt x="48509" y="18091"/>
                  <a:pt x="49443" y="18281"/>
                </a:cubicBezTo>
                <a:cubicBezTo>
                  <a:pt x="50158" y="18385"/>
                  <a:pt x="50878" y="18477"/>
                  <a:pt x="51593" y="18540"/>
                </a:cubicBezTo>
                <a:cubicBezTo>
                  <a:pt x="52259" y="18611"/>
                  <a:pt x="52871" y="18696"/>
                  <a:pt x="53469" y="18696"/>
                </a:cubicBezTo>
                <a:cubicBezTo>
                  <a:pt x="53704" y="18696"/>
                  <a:pt x="53937" y="18682"/>
                  <a:pt x="54171" y="18650"/>
                </a:cubicBezTo>
                <a:cubicBezTo>
                  <a:pt x="54476" y="18604"/>
                  <a:pt x="54776" y="18523"/>
                  <a:pt x="55087" y="18402"/>
                </a:cubicBezTo>
                <a:cubicBezTo>
                  <a:pt x="55405" y="18275"/>
                  <a:pt x="55728" y="18165"/>
                  <a:pt x="56010" y="17958"/>
                </a:cubicBezTo>
                <a:cubicBezTo>
                  <a:pt x="56171" y="17843"/>
                  <a:pt x="56316" y="17698"/>
                  <a:pt x="56460" y="17560"/>
                </a:cubicBezTo>
                <a:cubicBezTo>
                  <a:pt x="57330" y="16701"/>
                  <a:pt x="58092" y="15755"/>
                  <a:pt x="58495" y="14585"/>
                </a:cubicBezTo>
                <a:cubicBezTo>
                  <a:pt x="58651" y="14129"/>
                  <a:pt x="58622" y="13662"/>
                  <a:pt x="58582" y="13190"/>
                </a:cubicBezTo>
                <a:cubicBezTo>
                  <a:pt x="58518" y="12434"/>
                  <a:pt x="58449" y="11685"/>
                  <a:pt x="58449" y="10924"/>
                </a:cubicBezTo>
                <a:cubicBezTo>
                  <a:pt x="58449" y="10324"/>
                  <a:pt x="58593" y="9788"/>
                  <a:pt x="58668" y="9205"/>
                </a:cubicBezTo>
                <a:cubicBezTo>
                  <a:pt x="58778" y="8398"/>
                  <a:pt x="58489" y="7481"/>
                  <a:pt x="58270" y="6715"/>
                </a:cubicBezTo>
                <a:cubicBezTo>
                  <a:pt x="58068" y="5994"/>
                  <a:pt x="58357" y="5198"/>
                  <a:pt x="58253" y="4443"/>
                </a:cubicBezTo>
                <a:cubicBezTo>
                  <a:pt x="58207" y="4131"/>
                  <a:pt x="58155" y="3832"/>
                  <a:pt x="58115" y="3520"/>
                </a:cubicBezTo>
                <a:cubicBezTo>
                  <a:pt x="58028" y="2823"/>
                  <a:pt x="58143" y="2119"/>
                  <a:pt x="58005" y="1427"/>
                </a:cubicBezTo>
                <a:cubicBezTo>
                  <a:pt x="57953" y="1197"/>
                  <a:pt x="57636" y="205"/>
                  <a:pt x="57371" y="44"/>
                </a:cubicBezTo>
                <a:cubicBezTo>
                  <a:pt x="57319" y="13"/>
                  <a:pt x="57263" y="1"/>
                  <a:pt x="5720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11"/>
          <p:cNvSpPr/>
          <p:nvPr/>
        </p:nvSpPr>
        <p:spPr>
          <a:xfrm rot="-5400000">
            <a:off x="-155816" y="3587992"/>
            <a:ext cx="3909973" cy="6074025"/>
          </a:xfrm>
          <a:custGeom>
            <a:avLst/>
            <a:gdLst/>
            <a:ahLst/>
            <a:cxnLst/>
            <a:rect l="l" t="t" r="r" b="b"/>
            <a:pathLst>
              <a:path w="20020" h="31101" extrusionOk="0">
                <a:moveTo>
                  <a:pt x="13733" y="1"/>
                </a:moveTo>
                <a:cubicBezTo>
                  <a:pt x="13086" y="1"/>
                  <a:pt x="12458" y="124"/>
                  <a:pt x="11809" y="353"/>
                </a:cubicBezTo>
                <a:cubicBezTo>
                  <a:pt x="11572" y="451"/>
                  <a:pt x="11330" y="537"/>
                  <a:pt x="11071" y="595"/>
                </a:cubicBezTo>
                <a:cubicBezTo>
                  <a:pt x="10788" y="629"/>
                  <a:pt x="10506" y="670"/>
                  <a:pt x="10223" y="687"/>
                </a:cubicBezTo>
                <a:cubicBezTo>
                  <a:pt x="9456" y="785"/>
                  <a:pt x="8707" y="987"/>
                  <a:pt x="7940" y="1119"/>
                </a:cubicBezTo>
                <a:cubicBezTo>
                  <a:pt x="7565" y="1185"/>
                  <a:pt x="7200" y="1209"/>
                  <a:pt x="6840" y="1209"/>
                </a:cubicBezTo>
                <a:cubicBezTo>
                  <a:pt x="6119" y="1209"/>
                  <a:pt x="5414" y="1112"/>
                  <a:pt x="4676" y="1050"/>
                </a:cubicBezTo>
                <a:cubicBezTo>
                  <a:pt x="4597" y="1043"/>
                  <a:pt x="4519" y="1040"/>
                  <a:pt x="4444" y="1040"/>
                </a:cubicBezTo>
                <a:cubicBezTo>
                  <a:pt x="3728" y="1040"/>
                  <a:pt x="3219" y="1357"/>
                  <a:pt x="2681" y="1869"/>
                </a:cubicBezTo>
                <a:cubicBezTo>
                  <a:pt x="2278" y="2203"/>
                  <a:pt x="1966" y="2618"/>
                  <a:pt x="1747" y="3109"/>
                </a:cubicBezTo>
                <a:cubicBezTo>
                  <a:pt x="1142" y="4752"/>
                  <a:pt x="727" y="6447"/>
                  <a:pt x="502" y="8194"/>
                </a:cubicBezTo>
                <a:cubicBezTo>
                  <a:pt x="0" y="10587"/>
                  <a:pt x="12" y="12968"/>
                  <a:pt x="531" y="15361"/>
                </a:cubicBezTo>
                <a:cubicBezTo>
                  <a:pt x="957" y="17235"/>
                  <a:pt x="1528" y="19068"/>
                  <a:pt x="2237" y="20856"/>
                </a:cubicBezTo>
                <a:cubicBezTo>
                  <a:pt x="2543" y="21640"/>
                  <a:pt x="2843" y="22413"/>
                  <a:pt x="3033" y="23231"/>
                </a:cubicBezTo>
                <a:cubicBezTo>
                  <a:pt x="3125" y="23629"/>
                  <a:pt x="3200" y="24027"/>
                  <a:pt x="3258" y="24431"/>
                </a:cubicBezTo>
                <a:cubicBezTo>
                  <a:pt x="3287" y="24800"/>
                  <a:pt x="3269" y="25163"/>
                  <a:pt x="3217" y="25532"/>
                </a:cubicBezTo>
                <a:cubicBezTo>
                  <a:pt x="3189" y="25964"/>
                  <a:pt x="3217" y="26402"/>
                  <a:pt x="3183" y="26835"/>
                </a:cubicBezTo>
                <a:cubicBezTo>
                  <a:pt x="3119" y="27700"/>
                  <a:pt x="3016" y="28640"/>
                  <a:pt x="3189" y="29499"/>
                </a:cubicBezTo>
                <a:cubicBezTo>
                  <a:pt x="3264" y="29874"/>
                  <a:pt x="3333" y="30237"/>
                  <a:pt x="3402" y="30612"/>
                </a:cubicBezTo>
                <a:cubicBezTo>
                  <a:pt x="3419" y="30756"/>
                  <a:pt x="3448" y="30952"/>
                  <a:pt x="3587" y="31038"/>
                </a:cubicBezTo>
                <a:cubicBezTo>
                  <a:pt x="3642" y="31074"/>
                  <a:pt x="3699" y="31086"/>
                  <a:pt x="3757" y="31086"/>
                </a:cubicBezTo>
                <a:cubicBezTo>
                  <a:pt x="3896" y="31086"/>
                  <a:pt x="4038" y="31012"/>
                  <a:pt x="4169" y="31004"/>
                </a:cubicBezTo>
                <a:cubicBezTo>
                  <a:pt x="4181" y="31003"/>
                  <a:pt x="4193" y="31003"/>
                  <a:pt x="4205" y="31003"/>
                </a:cubicBezTo>
                <a:cubicBezTo>
                  <a:pt x="4354" y="31003"/>
                  <a:pt x="4469" y="31035"/>
                  <a:pt x="4619" y="31067"/>
                </a:cubicBezTo>
                <a:cubicBezTo>
                  <a:pt x="4752" y="31093"/>
                  <a:pt x="4896" y="31101"/>
                  <a:pt x="5042" y="31101"/>
                </a:cubicBezTo>
                <a:cubicBezTo>
                  <a:pt x="5253" y="31101"/>
                  <a:pt x="5470" y="31084"/>
                  <a:pt x="5668" y="31084"/>
                </a:cubicBezTo>
                <a:cubicBezTo>
                  <a:pt x="5715" y="31084"/>
                  <a:pt x="5761" y="31084"/>
                  <a:pt x="5808" y="31084"/>
                </a:cubicBezTo>
                <a:cubicBezTo>
                  <a:pt x="6061" y="31084"/>
                  <a:pt x="6301" y="31080"/>
                  <a:pt x="6550" y="31027"/>
                </a:cubicBezTo>
                <a:cubicBezTo>
                  <a:pt x="6862" y="30952"/>
                  <a:pt x="7127" y="30779"/>
                  <a:pt x="7438" y="30686"/>
                </a:cubicBezTo>
                <a:cubicBezTo>
                  <a:pt x="7790" y="30583"/>
                  <a:pt x="8142" y="30594"/>
                  <a:pt x="8493" y="30508"/>
                </a:cubicBezTo>
                <a:cubicBezTo>
                  <a:pt x="8833" y="30421"/>
                  <a:pt x="9179" y="30392"/>
                  <a:pt x="9525" y="30341"/>
                </a:cubicBezTo>
                <a:cubicBezTo>
                  <a:pt x="9894" y="30289"/>
                  <a:pt x="10148" y="30116"/>
                  <a:pt x="10442" y="29908"/>
                </a:cubicBezTo>
                <a:cubicBezTo>
                  <a:pt x="10702" y="29729"/>
                  <a:pt x="11030" y="29620"/>
                  <a:pt x="11319" y="29499"/>
                </a:cubicBezTo>
                <a:cubicBezTo>
                  <a:pt x="11543" y="29395"/>
                  <a:pt x="11762" y="29470"/>
                  <a:pt x="11947" y="29297"/>
                </a:cubicBezTo>
                <a:cubicBezTo>
                  <a:pt x="12126" y="29124"/>
                  <a:pt x="12230" y="28934"/>
                  <a:pt x="12230" y="28680"/>
                </a:cubicBezTo>
                <a:cubicBezTo>
                  <a:pt x="12218" y="28207"/>
                  <a:pt x="12212" y="27729"/>
                  <a:pt x="12276" y="27262"/>
                </a:cubicBezTo>
                <a:cubicBezTo>
                  <a:pt x="12322" y="26944"/>
                  <a:pt x="12385" y="26633"/>
                  <a:pt x="12431" y="26316"/>
                </a:cubicBezTo>
                <a:cubicBezTo>
                  <a:pt x="12501" y="25809"/>
                  <a:pt x="12662" y="25376"/>
                  <a:pt x="12823" y="24886"/>
                </a:cubicBezTo>
                <a:cubicBezTo>
                  <a:pt x="13031" y="24298"/>
                  <a:pt x="13244" y="23721"/>
                  <a:pt x="13469" y="23145"/>
                </a:cubicBezTo>
                <a:cubicBezTo>
                  <a:pt x="13585" y="22857"/>
                  <a:pt x="13700" y="22562"/>
                  <a:pt x="13821" y="22274"/>
                </a:cubicBezTo>
                <a:cubicBezTo>
                  <a:pt x="13925" y="22032"/>
                  <a:pt x="14126" y="21605"/>
                  <a:pt x="14103" y="21340"/>
                </a:cubicBezTo>
                <a:cubicBezTo>
                  <a:pt x="14098" y="21282"/>
                  <a:pt x="14057" y="21225"/>
                  <a:pt x="14057" y="21173"/>
                </a:cubicBezTo>
                <a:cubicBezTo>
                  <a:pt x="14052" y="21069"/>
                  <a:pt x="14080" y="21006"/>
                  <a:pt x="14132" y="20919"/>
                </a:cubicBezTo>
                <a:cubicBezTo>
                  <a:pt x="14225" y="20764"/>
                  <a:pt x="14386" y="20579"/>
                  <a:pt x="14542" y="20481"/>
                </a:cubicBezTo>
                <a:cubicBezTo>
                  <a:pt x="14824" y="20314"/>
                  <a:pt x="15182" y="20025"/>
                  <a:pt x="15355" y="19737"/>
                </a:cubicBezTo>
                <a:cubicBezTo>
                  <a:pt x="15493" y="19512"/>
                  <a:pt x="15568" y="19051"/>
                  <a:pt x="15597" y="18803"/>
                </a:cubicBezTo>
                <a:cubicBezTo>
                  <a:pt x="15608" y="18659"/>
                  <a:pt x="15579" y="18555"/>
                  <a:pt x="15556" y="18417"/>
                </a:cubicBezTo>
                <a:cubicBezTo>
                  <a:pt x="15522" y="18203"/>
                  <a:pt x="15528" y="18007"/>
                  <a:pt x="15522" y="17794"/>
                </a:cubicBezTo>
                <a:cubicBezTo>
                  <a:pt x="15516" y="17252"/>
                  <a:pt x="15107" y="16791"/>
                  <a:pt x="14720" y="16399"/>
                </a:cubicBezTo>
                <a:cubicBezTo>
                  <a:pt x="14657" y="16335"/>
                  <a:pt x="14599" y="16272"/>
                  <a:pt x="14530" y="16220"/>
                </a:cubicBezTo>
                <a:cubicBezTo>
                  <a:pt x="14242" y="15926"/>
                  <a:pt x="14219" y="15470"/>
                  <a:pt x="13936" y="15182"/>
                </a:cubicBezTo>
                <a:cubicBezTo>
                  <a:pt x="13798" y="15044"/>
                  <a:pt x="13619" y="14917"/>
                  <a:pt x="13504" y="14767"/>
                </a:cubicBezTo>
                <a:cubicBezTo>
                  <a:pt x="13798" y="14583"/>
                  <a:pt x="14069" y="14369"/>
                  <a:pt x="14374" y="14219"/>
                </a:cubicBezTo>
                <a:cubicBezTo>
                  <a:pt x="14761" y="14029"/>
                  <a:pt x="15136" y="13798"/>
                  <a:pt x="15470" y="13545"/>
                </a:cubicBezTo>
                <a:cubicBezTo>
                  <a:pt x="15660" y="13401"/>
                  <a:pt x="15833" y="13245"/>
                  <a:pt x="16012" y="13101"/>
                </a:cubicBezTo>
                <a:cubicBezTo>
                  <a:pt x="16214" y="12951"/>
                  <a:pt x="16450" y="12882"/>
                  <a:pt x="16617" y="12680"/>
                </a:cubicBezTo>
                <a:cubicBezTo>
                  <a:pt x="16669" y="12616"/>
                  <a:pt x="16710" y="12553"/>
                  <a:pt x="16756" y="12490"/>
                </a:cubicBezTo>
                <a:cubicBezTo>
                  <a:pt x="16865" y="12322"/>
                  <a:pt x="16981" y="12190"/>
                  <a:pt x="17125" y="12057"/>
                </a:cubicBezTo>
                <a:cubicBezTo>
                  <a:pt x="17505" y="11700"/>
                  <a:pt x="17880" y="11342"/>
                  <a:pt x="18220" y="10950"/>
                </a:cubicBezTo>
                <a:cubicBezTo>
                  <a:pt x="18607" y="10506"/>
                  <a:pt x="18929" y="10016"/>
                  <a:pt x="19200" y="9480"/>
                </a:cubicBezTo>
                <a:cubicBezTo>
                  <a:pt x="19345" y="9099"/>
                  <a:pt x="19460" y="8701"/>
                  <a:pt x="19546" y="8298"/>
                </a:cubicBezTo>
                <a:cubicBezTo>
                  <a:pt x="20019" y="6389"/>
                  <a:pt x="19673" y="4366"/>
                  <a:pt x="18693" y="2647"/>
                </a:cubicBezTo>
                <a:cubicBezTo>
                  <a:pt x="18313" y="1805"/>
                  <a:pt x="17713" y="1177"/>
                  <a:pt x="16900" y="785"/>
                </a:cubicBezTo>
                <a:cubicBezTo>
                  <a:pt x="16237" y="554"/>
                  <a:pt x="15574" y="335"/>
                  <a:pt x="14905" y="133"/>
                </a:cubicBezTo>
                <a:cubicBezTo>
                  <a:pt x="14503" y="44"/>
                  <a:pt x="14115" y="1"/>
                  <a:pt x="137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6012538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693382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1.xml"/><Relationship Id="rId3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40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slideLayout" Target="../slideLayouts/slideLayout139.xml"/><Relationship Id="rId11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38.xml"/><Relationship Id="rId10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37.xml"/><Relationship Id="rId9" Type="http://schemas.openxmlformats.org/officeDocument/2006/relationships/slideLayout" Target="../slideLayouts/slideLayout14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13" Type="http://schemas.openxmlformats.org/officeDocument/2006/relationships/slideLayout" Target="../slideLayouts/slideLayout157.xml"/><Relationship Id="rId18" Type="http://schemas.openxmlformats.org/officeDocument/2006/relationships/slideLayout" Target="../slideLayouts/slideLayout162.xml"/><Relationship Id="rId26" Type="http://schemas.openxmlformats.org/officeDocument/2006/relationships/theme" Target="../theme/theme11.xml"/><Relationship Id="rId3" Type="http://schemas.openxmlformats.org/officeDocument/2006/relationships/slideLayout" Target="../slideLayouts/slideLayout147.xml"/><Relationship Id="rId21" Type="http://schemas.openxmlformats.org/officeDocument/2006/relationships/slideLayout" Target="../slideLayouts/slideLayout165.xml"/><Relationship Id="rId7" Type="http://schemas.openxmlformats.org/officeDocument/2006/relationships/slideLayout" Target="../slideLayouts/slideLayout151.xml"/><Relationship Id="rId12" Type="http://schemas.openxmlformats.org/officeDocument/2006/relationships/slideLayout" Target="../slideLayouts/slideLayout156.xml"/><Relationship Id="rId17" Type="http://schemas.openxmlformats.org/officeDocument/2006/relationships/slideLayout" Target="../slideLayouts/slideLayout161.xml"/><Relationship Id="rId25" Type="http://schemas.openxmlformats.org/officeDocument/2006/relationships/slideLayout" Target="../slideLayouts/slideLayout169.xml"/><Relationship Id="rId2" Type="http://schemas.openxmlformats.org/officeDocument/2006/relationships/slideLayout" Target="../slideLayouts/slideLayout146.xml"/><Relationship Id="rId16" Type="http://schemas.openxmlformats.org/officeDocument/2006/relationships/slideLayout" Target="../slideLayouts/slideLayout160.xml"/><Relationship Id="rId20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24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49.xml"/><Relationship Id="rId15" Type="http://schemas.openxmlformats.org/officeDocument/2006/relationships/slideLayout" Target="../slideLayouts/slideLayout159.xml"/><Relationship Id="rId23" Type="http://schemas.openxmlformats.org/officeDocument/2006/relationships/slideLayout" Target="../slideLayouts/slideLayout167.xml"/><Relationship Id="rId10" Type="http://schemas.openxmlformats.org/officeDocument/2006/relationships/slideLayout" Target="../slideLayouts/slideLayout154.xml"/><Relationship Id="rId19" Type="http://schemas.openxmlformats.org/officeDocument/2006/relationships/slideLayout" Target="../slideLayouts/slideLayout163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Relationship Id="rId14" Type="http://schemas.openxmlformats.org/officeDocument/2006/relationships/slideLayout" Target="../slideLayouts/slideLayout158.xml"/><Relationship Id="rId22" Type="http://schemas.openxmlformats.org/officeDocument/2006/relationships/slideLayout" Target="../slideLayouts/slideLayout166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slideLayout" Target="../slideLayouts/slideLayout48.xml"/><Relationship Id="rId1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8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17" Type="http://schemas.openxmlformats.org/officeDocument/2006/relationships/slideLayout" Target="../slideLayouts/slideLayout52.xml"/><Relationship Id="rId2" Type="http://schemas.openxmlformats.org/officeDocument/2006/relationships/slideLayout" Target="../slideLayouts/slideLayout37.xml"/><Relationship Id="rId16" Type="http://schemas.openxmlformats.org/officeDocument/2006/relationships/slideLayout" Target="../slideLayouts/slideLayout51.xml"/><Relationship Id="rId20" Type="http://schemas.openxmlformats.org/officeDocument/2006/relationships/slideLayout" Target="../slideLayouts/slideLayout55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45.xml"/><Relationship Id="rId19" Type="http://schemas.openxmlformats.org/officeDocument/2006/relationships/slideLayout" Target="../slideLayouts/slideLayout54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Relationship Id="rId14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1.xml"/><Relationship Id="rId18" Type="http://schemas.openxmlformats.org/officeDocument/2006/relationships/slideLayout" Target="../slideLayouts/slideLayout106.xml"/><Relationship Id="rId26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91.xml"/><Relationship Id="rId21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95.xml"/><Relationship Id="rId12" Type="http://schemas.openxmlformats.org/officeDocument/2006/relationships/slideLayout" Target="../slideLayouts/slideLayout100.xml"/><Relationship Id="rId17" Type="http://schemas.openxmlformats.org/officeDocument/2006/relationships/slideLayout" Target="../slideLayouts/slideLayout105.xml"/><Relationship Id="rId25" Type="http://schemas.openxmlformats.org/officeDocument/2006/relationships/slideLayout" Target="../slideLayouts/slideLayout113.xml"/><Relationship Id="rId33" Type="http://schemas.openxmlformats.org/officeDocument/2006/relationships/slideLayout" Target="../slideLayouts/slideLayout121.xml"/><Relationship Id="rId2" Type="http://schemas.openxmlformats.org/officeDocument/2006/relationships/slideLayout" Target="../slideLayouts/slideLayout90.xml"/><Relationship Id="rId16" Type="http://schemas.openxmlformats.org/officeDocument/2006/relationships/slideLayout" Target="../slideLayouts/slideLayout104.xml"/><Relationship Id="rId20" Type="http://schemas.openxmlformats.org/officeDocument/2006/relationships/slideLayout" Target="../slideLayouts/slideLayout108.xml"/><Relationship Id="rId29" Type="http://schemas.openxmlformats.org/officeDocument/2006/relationships/slideLayout" Target="../slideLayouts/slideLayout117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24" Type="http://schemas.openxmlformats.org/officeDocument/2006/relationships/slideLayout" Target="../slideLayouts/slideLayout112.xml"/><Relationship Id="rId32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93.xml"/><Relationship Id="rId15" Type="http://schemas.openxmlformats.org/officeDocument/2006/relationships/slideLayout" Target="../slideLayouts/slideLayout103.xml"/><Relationship Id="rId23" Type="http://schemas.openxmlformats.org/officeDocument/2006/relationships/slideLayout" Target="../slideLayouts/slideLayout111.xml"/><Relationship Id="rId28" Type="http://schemas.openxmlformats.org/officeDocument/2006/relationships/slideLayout" Target="../slideLayouts/slideLayout116.xml"/><Relationship Id="rId36" Type="http://schemas.openxmlformats.org/officeDocument/2006/relationships/theme" Target="../theme/theme7.xml"/><Relationship Id="rId10" Type="http://schemas.openxmlformats.org/officeDocument/2006/relationships/slideLayout" Target="../slideLayouts/slideLayout98.xml"/><Relationship Id="rId19" Type="http://schemas.openxmlformats.org/officeDocument/2006/relationships/slideLayout" Target="../slideLayouts/slideLayout107.xml"/><Relationship Id="rId31" Type="http://schemas.openxmlformats.org/officeDocument/2006/relationships/slideLayout" Target="../slideLayouts/slideLayout119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Relationship Id="rId14" Type="http://schemas.openxmlformats.org/officeDocument/2006/relationships/slideLayout" Target="../slideLayouts/slideLayout102.xml"/><Relationship Id="rId22" Type="http://schemas.openxmlformats.org/officeDocument/2006/relationships/slideLayout" Target="../slideLayouts/slideLayout110.xml"/><Relationship Id="rId27" Type="http://schemas.openxmlformats.org/officeDocument/2006/relationships/slideLayout" Target="../slideLayouts/slideLayout115.xml"/><Relationship Id="rId30" Type="http://schemas.openxmlformats.org/officeDocument/2006/relationships/slideLayout" Target="../slideLayouts/slideLayout118.xml"/><Relationship Id="rId35" Type="http://schemas.openxmlformats.org/officeDocument/2006/relationships/slideLayout" Target="../slideLayouts/slideLayout123.xml"/><Relationship Id="rId8" Type="http://schemas.openxmlformats.org/officeDocument/2006/relationships/slideLayout" Target="../slideLayouts/slideLayout96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.xml"/><Relationship Id="rId2" Type="http://schemas.openxmlformats.org/officeDocument/2006/relationships/slideLayout" Target="../slideLayouts/slideLayout125.xml"/><Relationship Id="rId1" Type="http://schemas.openxmlformats.org/officeDocument/2006/relationships/slideLayout" Target="../slideLayouts/slideLayout124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27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1.xml"/><Relationship Id="rId2" Type="http://schemas.openxmlformats.org/officeDocument/2006/relationships/slideLayout" Target="../slideLayouts/slideLayout130.xml"/><Relationship Id="rId1" Type="http://schemas.openxmlformats.org/officeDocument/2006/relationships/slideLayout" Target="../slideLayouts/slideLayout129.xml"/><Relationship Id="rId6" Type="http://schemas.openxmlformats.org/officeDocument/2006/relationships/theme" Target="../theme/theme9.xml"/><Relationship Id="rId5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3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5702679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L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621367" y="1337567"/>
            <a:ext cx="8949200" cy="8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Raleway Thin"/>
              <a:buNone/>
              <a:defRPr sz="4200">
                <a:solidFill>
                  <a:schemeClr val="dk1"/>
                </a:solidFill>
                <a:latin typeface="Raleway Thin"/>
                <a:ea typeface="Raleway Thin"/>
                <a:cs typeface="Raleway Thin"/>
                <a:sym typeface="Raleway Thi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621367" y="2484168"/>
            <a:ext cx="8949200" cy="33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>
              <a:spcBef>
                <a:spcPts val="60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Work Sans Regular"/>
              <a:buChar char="✘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1pPr>
            <a:lvl2pPr marL="914400" lvl="1" indent="-34290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Work Sans Regular"/>
              <a:buChar char="✗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■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●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○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■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●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○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ork Sans Regular"/>
              <a:buChar char="■"/>
              <a:defRPr sz="2400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1pPr>
            <a:lvl2pPr lvl="1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2pPr>
            <a:lvl3pPr lvl="2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3pPr>
            <a:lvl4pPr lvl="3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4pPr>
            <a:lvl5pPr lvl="4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5pPr>
            <a:lvl6pPr lvl="5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6pPr>
            <a:lvl7pPr lvl="6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7pPr>
            <a:lvl8pPr lvl="7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8pPr>
            <a:lvl9pPr lvl="8" algn="r">
              <a:buNone/>
              <a:defRPr sz="1733">
                <a:solidFill>
                  <a:schemeClr val="dk1"/>
                </a:solidFill>
                <a:latin typeface="Work Sans Regular"/>
                <a:ea typeface="Work Sans Regular"/>
                <a:cs typeface="Work Sans Regular"/>
                <a:sym typeface="Work Sans Regular"/>
              </a:defRPr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7505335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4" r:id="rId1"/>
    <p:sldLayoutId id="2147483805" r:id="rId2"/>
    <p:sldLayoutId id="2147483806" r:id="rId3"/>
    <p:sldLayoutId id="2147483807" r:id="rId4"/>
    <p:sldLayoutId id="2147483808" r:id="rId5"/>
    <p:sldLayoutId id="2147483809" r:id="rId6"/>
    <p:sldLayoutId id="2147483810" r:id="rId7"/>
    <p:sldLayoutId id="2147483811" r:id="rId8"/>
    <p:sldLayoutId id="2147483812" r:id="rId9"/>
    <p:sldLayoutId id="2147483813" r:id="rId10"/>
    <p:sldLayoutId id="2147483814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oncert One"/>
              <a:buNone/>
              <a:defRPr sz="2800" b="1">
                <a:solidFill>
                  <a:schemeClr val="accent2"/>
                </a:solidFill>
                <a:latin typeface="Concert One"/>
                <a:ea typeface="Concert One"/>
                <a:cs typeface="Concert One"/>
                <a:sym typeface="Concert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499867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Roboto Mono Regular"/>
              <a:buChar char="●"/>
              <a:defRPr sz="1800"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○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■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●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○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■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●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○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Roboto Mono Regular"/>
              <a:buChar char="■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429602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6" r:id="rId1"/>
    <p:sldLayoutId id="2147483817" r:id="rId2"/>
    <p:sldLayoutId id="2147483818" r:id="rId3"/>
    <p:sldLayoutId id="2147483819" r:id="rId4"/>
    <p:sldLayoutId id="2147483820" r:id="rId5"/>
    <p:sldLayoutId id="2147483821" r:id="rId6"/>
    <p:sldLayoutId id="2147483822" r:id="rId7"/>
    <p:sldLayoutId id="2147483823" r:id="rId8"/>
    <p:sldLayoutId id="2147483824" r:id="rId9"/>
    <p:sldLayoutId id="2147483825" r:id="rId10"/>
    <p:sldLayoutId id="2147483826" r:id="rId11"/>
    <p:sldLayoutId id="2147483827" r:id="rId12"/>
    <p:sldLayoutId id="2147483828" r:id="rId13"/>
    <p:sldLayoutId id="2147483829" r:id="rId14"/>
    <p:sldLayoutId id="2147483830" r:id="rId15"/>
    <p:sldLayoutId id="2147483831" r:id="rId16"/>
    <p:sldLayoutId id="2147483832" r:id="rId17"/>
    <p:sldLayoutId id="2147483833" r:id="rId18"/>
    <p:sldLayoutId id="2147483834" r:id="rId19"/>
    <p:sldLayoutId id="2147483835" r:id="rId20"/>
    <p:sldLayoutId id="2147483836" r:id="rId21"/>
    <p:sldLayoutId id="2147483837" r:id="rId22"/>
    <p:sldLayoutId id="2147483838" r:id="rId23"/>
    <p:sldLayoutId id="2147483839" r:id="rId24"/>
    <p:sldLayoutId id="2147483840" r:id="rId2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A2FFD4-B220-4AA2-BF49-ED56293F7B1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DE4D46-2217-4C8B-9467-BEA6A0A7197B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19503790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Concert One"/>
              <a:buNone/>
              <a:defRPr sz="2800" b="1">
                <a:solidFill>
                  <a:schemeClr val="accent2"/>
                </a:solidFill>
                <a:latin typeface="Concert One"/>
                <a:ea typeface="Concert One"/>
                <a:cs typeface="Concert One"/>
                <a:sym typeface="Concert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499867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Roboto Mono Regular"/>
              <a:buChar char="●"/>
              <a:defRPr sz="1800"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○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■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●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○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■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●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oboto Mono Regular"/>
              <a:buChar char="○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Roboto Mono Regular"/>
              <a:buChar char="■"/>
              <a:defRPr>
                <a:solidFill>
                  <a:schemeClr val="accent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202285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  <p:sldLayoutId id="2147483690" r:id="rId17"/>
    <p:sldLayoutId id="2147483691" r:id="rId18"/>
    <p:sldLayoutId id="2147483692" r:id="rId19"/>
    <p:sldLayoutId id="2147483693" r:id="rId20"/>
    <p:sldLayoutId id="2147483694" r:id="rId21"/>
    <p:sldLayoutId id="2147483695" r:id="rId22"/>
    <p:sldLayoutId id="2147483696" r:id="rId23"/>
    <p:sldLayoutId id="2147483697" r:id="rId2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719200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omine"/>
              <a:buNone/>
              <a:defRPr sz="3000" b="1">
                <a:solidFill>
                  <a:schemeClr val="dk1"/>
                </a:solidFill>
                <a:latin typeface="Domine"/>
                <a:ea typeface="Domine"/>
                <a:cs typeface="Domine"/>
                <a:sym typeface="Domi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 Medium"/>
              <a:buChar char="■"/>
              <a:defRPr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008202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9" r:id="rId1"/>
    <p:sldLayoutId id="2147483700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  <p:sldLayoutId id="2147483711" r:id="rId13"/>
    <p:sldLayoutId id="2147483712" r:id="rId14"/>
    <p:sldLayoutId id="2147483713" r:id="rId15"/>
    <p:sldLayoutId id="2147483714" r:id="rId16"/>
    <p:sldLayoutId id="2147483715" r:id="rId17"/>
    <p:sldLayoutId id="2147483716" r:id="rId18"/>
    <p:sldLayoutId id="2147483717" r:id="rId19"/>
    <p:sldLayoutId id="2147483718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tint val="95000"/>
            <a:satMod val="1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5CEDC875-DE55-468F-8752-DFE661A782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E79A7663-029D-4E56-893A-DBA315848E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0DDD80B2-DC4A-4EB5-B918-ADF2E79E563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CDD345A-EAB1-43BF-B069-F4192AB297B4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41D984F-0D19-4232-B22A-FCE9AC50247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L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46B87B9B-F3E7-4921-91EF-D8C86886F3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AD20C5-977A-4343-9F28-1372DB8081E6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621036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CL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L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325CBD-85DF-4BB1-893F-E6DF53C05BF0}" type="datetimeFigureOut">
              <a:rPr lang="es-CL" smtClean="0"/>
              <a:t>01-03-2026</a:t>
            </a:fld>
            <a:endParaRPr lang="es-CL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CL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FE03B6-F645-492C-BA04-4DFC4500D303}" type="slidenum">
              <a:rPr lang="es-CL" smtClean="0"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415604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41" r:id="rId10"/>
    <p:sldLayoutId id="2147483742" r:id="rId11"/>
  </p:sldLayoutIdLst>
  <p:txStyles>
    <p:titleStyle>
      <a:lvl1pPr algn="l" defTabSz="514350" rtl="0" eaLnBrk="1" latinLnBrk="0" hangingPunct="1">
        <a:lnSpc>
          <a:spcPct val="90000"/>
        </a:lnSpc>
        <a:spcBef>
          <a:spcPct val="0"/>
        </a:spcBef>
        <a:buNone/>
        <a:defRPr sz="24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28588" indent="-128588" algn="l" defTabSz="514350" rtl="0" eaLnBrk="1" latinLnBrk="0" hangingPunct="1">
        <a:lnSpc>
          <a:spcPct val="90000"/>
        </a:lnSpc>
        <a:spcBef>
          <a:spcPts val="563"/>
        </a:spcBef>
        <a:buFont typeface="Arial" panose="020B0604020202020204" pitchFamily="34" charset="0"/>
        <a:buChar char="•"/>
        <a:defRPr sz="1575" kern="1200">
          <a:solidFill>
            <a:schemeClr val="tx1"/>
          </a:solidFill>
          <a:latin typeface="+mn-lt"/>
          <a:ea typeface="+mn-ea"/>
          <a:cs typeface="+mn-cs"/>
        </a:defRPr>
      </a:lvl1pPr>
      <a:lvl2pPr marL="3857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429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3pPr>
      <a:lvl4pPr marL="9001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1572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L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881467" y="885733"/>
            <a:ext cx="10457600" cy="8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Barlow SemiBold"/>
              <a:buNone/>
              <a:defRPr sz="2600">
                <a:solidFill>
                  <a:schemeClr val="lt1"/>
                </a:solidFill>
                <a:latin typeface="Barlow SemiBold"/>
                <a:ea typeface="Barlow SemiBold"/>
                <a:cs typeface="Barlow SemiBold"/>
                <a:sym typeface="Barlow SemiBold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Barlow SemiBold"/>
              <a:buNone/>
              <a:defRPr sz="2600">
                <a:solidFill>
                  <a:schemeClr val="lt1"/>
                </a:solidFill>
                <a:latin typeface="Barlow SemiBold"/>
                <a:ea typeface="Barlow SemiBold"/>
                <a:cs typeface="Barlow SemiBold"/>
                <a:sym typeface="Barlow SemiBold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Barlow SemiBold"/>
              <a:buNone/>
              <a:defRPr sz="2600">
                <a:solidFill>
                  <a:schemeClr val="lt1"/>
                </a:solidFill>
                <a:latin typeface="Barlow SemiBold"/>
                <a:ea typeface="Barlow SemiBold"/>
                <a:cs typeface="Barlow SemiBold"/>
                <a:sym typeface="Barlow SemiBold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Barlow SemiBold"/>
              <a:buNone/>
              <a:defRPr sz="2600">
                <a:solidFill>
                  <a:schemeClr val="lt1"/>
                </a:solidFill>
                <a:latin typeface="Barlow SemiBold"/>
                <a:ea typeface="Barlow SemiBold"/>
                <a:cs typeface="Barlow SemiBold"/>
                <a:sym typeface="Barlow SemiBold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Barlow SemiBold"/>
              <a:buNone/>
              <a:defRPr sz="2600">
                <a:solidFill>
                  <a:schemeClr val="lt1"/>
                </a:solidFill>
                <a:latin typeface="Barlow SemiBold"/>
                <a:ea typeface="Barlow SemiBold"/>
                <a:cs typeface="Barlow SemiBold"/>
                <a:sym typeface="Barlow SemiBold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Barlow SemiBold"/>
              <a:buNone/>
              <a:defRPr sz="2600">
                <a:solidFill>
                  <a:schemeClr val="lt1"/>
                </a:solidFill>
                <a:latin typeface="Barlow SemiBold"/>
                <a:ea typeface="Barlow SemiBold"/>
                <a:cs typeface="Barlow SemiBold"/>
                <a:sym typeface="Barlow SemiBold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Barlow SemiBold"/>
              <a:buNone/>
              <a:defRPr sz="2600">
                <a:solidFill>
                  <a:schemeClr val="lt1"/>
                </a:solidFill>
                <a:latin typeface="Barlow SemiBold"/>
                <a:ea typeface="Barlow SemiBold"/>
                <a:cs typeface="Barlow SemiBold"/>
                <a:sym typeface="Barlow SemiBold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Barlow SemiBold"/>
              <a:buNone/>
              <a:defRPr sz="2600">
                <a:solidFill>
                  <a:schemeClr val="lt1"/>
                </a:solidFill>
                <a:latin typeface="Barlow SemiBold"/>
                <a:ea typeface="Barlow SemiBold"/>
                <a:cs typeface="Barlow SemiBold"/>
                <a:sym typeface="Barlow SemiBold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600"/>
              <a:buFont typeface="Barlow SemiBold"/>
              <a:buNone/>
              <a:defRPr sz="2600">
                <a:solidFill>
                  <a:schemeClr val="lt1"/>
                </a:solidFill>
                <a:latin typeface="Barlow SemiBold"/>
                <a:ea typeface="Barlow SemiBold"/>
                <a:cs typeface="Barlow SemiBold"/>
                <a:sym typeface="Barlow Semi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753067" y="2132933"/>
            <a:ext cx="9586000" cy="384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Barlow Light"/>
              <a:buChar char="▪"/>
              <a:defRPr sz="2400">
                <a:solidFill>
                  <a:schemeClr val="dk1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marL="914400" lvl="1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Barlow Light"/>
              <a:buChar char="▫"/>
              <a:defRPr sz="2400">
                <a:solidFill>
                  <a:schemeClr val="dk1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marL="1371600" lvl="2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Barlow Light"/>
              <a:buChar char="▫"/>
              <a:defRPr sz="2400">
                <a:solidFill>
                  <a:schemeClr val="dk1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marL="1828800" lvl="3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Barlow Light"/>
              <a:buChar char="▫"/>
              <a:defRPr sz="2400">
                <a:solidFill>
                  <a:schemeClr val="dk1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marL="2286000" lvl="4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Barlow Light"/>
              <a:buChar char="▫"/>
              <a:defRPr sz="2400">
                <a:solidFill>
                  <a:schemeClr val="dk1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marL="2743200" lvl="5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Barlow Light"/>
              <a:buChar char="▫"/>
              <a:defRPr sz="2400">
                <a:solidFill>
                  <a:schemeClr val="dk1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marL="3200400" lvl="6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Barlow Light"/>
              <a:buChar char="▫"/>
              <a:defRPr sz="2400">
                <a:solidFill>
                  <a:schemeClr val="dk1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marL="3657600" lvl="7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Barlow Light"/>
              <a:buChar char="▫"/>
              <a:defRPr sz="2400">
                <a:solidFill>
                  <a:schemeClr val="dk1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marL="4114800" lvl="8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Barlow Light"/>
              <a:buChar char="▫"/>
              <a:defRPr sz="2400">
                <a:solidFill>
                  <a:schemeClr val="dk1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733">
                <a:solidFill>
                  <a:schemeClr val="accent1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lvl="1" algn="ctr" rtl="0">
              <a:buNone/>
              <a:defRPr sz="1733">
                <a:solidFill>
                  <a:schemeClr val="accent1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lvl="2" algn="ctr" rtl="0">
              <a:buNone/>
              <a:defRPr sz="1733">
                <a:solidFill>
                  <a:schemeClr val="accent1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lvl="3" algn="ctr" rtl="0">
              <a:buNone/>
              <a:defRPr sz="1733">
                <a:solidFill>
                  <a:schemeClr val="accent1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lvl="4" algn="ctr" rtl="0">
              <a:buNone/>
              <a:defRPr sz="1733">
                <a:solidFill>
                  <a:schemeClr val="accent1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lvl="5" algn="ctr" rtl="0">
              <a:buNone/>
              <a:defRPr sz="1733">
                <a:solidFill>
                  <a:schemeClr val="accent1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lvl="6" algn="ctr" rtl="0">
              <a:buNone/>
              <a:defRPr sz="1733">
                <a:solidFill>
                  <a:schemeClr val="accent1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lvl="7" algn="ctr" rtl="0">
              <a:buNone/>
              <a:defRPr sz="1733">
                <a:solidFill>
                  <a:schemeClr val="accent1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lvl="8" algn="ctr" rtl="0">
              <a:buNone/>
              <a:defRPr sz="1733">
                <a:solidFill>
                  <a:schemeClr val="accent1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fld id="{00000000-1234-1234-1234-123412341234}" type="slidenum">
              <a:rPr lang="es-CL" smtClean="0"/>
              <a:pPr/>
              <a:t>‹Nº›</a:t>
            </a:fld>
            <a:endParaRPr lang="es-CL"/>
          </a:p>
        </p:txBody>
      </p:sp>
    </p:spTree>
    <p:extLst>
      <p:ext uri="{BB962C8B-B14F-4D97-AF65-F5344CB8AC3E}">
        <p14:creationId xmlns:p14="http://schemas.microsoft.com/office/powerpoint/2010/main" val="2450619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3" r:id="rId10"/>
    <p:sldLayoutId id="2147483754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Urbanist Black"/>
              <a:buNone/>
              <a:defRPr sz="40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Urbanist Black"/>
              <a:buNone/>
              <a:defRPr sz="3500">
                <a:solidFill>
                  <a:schemeClr val="dk1"/>
                </a:solidFill>
                <a:latin typeface="Urbanist Black"/>
                <a:ea typeface="Urbanist Black"/>
                <a:cs typeface="Urbanist Black"/>
                <a:sym typeface="Urbanist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●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○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■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●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○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■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●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Urbanist"/>
              <a:buChar char="○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Urbanist"/>
              <a:buChar char="■"/>
              <a:defRPr>
                <a:solidFill>
                  <a:schemeClr val="dk1"/>
                </a:solidFill>
                <a:latin typeface="Urbanist"/>
                <a:ea typeface="Urbanist"/>
                <a:cs typeface="Urbanist"/>
                <a:sym typeface="Urbanis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828343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68" r:id="rId13"/>
    <p:sldLayoutId id="2147483769" r:id="rId14"/>
    <p:sldLayoutId id="2147483770" r:id="rId15"/>
    <p:sldLayoutId id="2147483771" r:id="rId16"/>
    <p:sldLayoutId id="2147483772" r:id="rId17"/>
    <p:sldLayoutId id="2147483773" r:id="rId18"/>
    <p:sldLayoutId id="2147483774" r:id="rId19"/>
    <p:sldLayoutId id="2147483775" r:id="rId20"/>
    <p:sldLayoutId id="2147483776" r:id="rId21"/>
    <p:sldLayoutId id="2147483777" r:id="rId22"/>
    <p:sldLayoutId id="2147483778" r:id="rId23"/>
    <p:sldLayoutId id="2147483779" r:id="rId24"/>
    <p:sldLayoutId id="2147483780" r:id="rId25"/>
    <p:sldLayoutId id="2147483781" r:id="rId26"/>
    <p:sldLayoutId id="2147483782" r:id="rId27"/>
    <p:sldLayoutId id="2147483783" r:id="rId28"/>
    <p:sldLayoutId id="2147483784" r:id="rId29"/>
    <p:sldLayoutId id="2147483785" r:id="rId30"/>
    <p:sldLayoutId id="2147483786" r:id="rId31"/>
    <p:sldLayoutId id="2147483787" r:id="rId32"/>
    <p:sldLayoutId id="2147483788" r:id="rId33"/>
    <p:sldLayoutId id="2147483789" r:id="rId34"/>
    <p:sldLayoutId id="2147483790" r:id="rId3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162348" y="1733048"/>
            <a:ext cx="5867305" cy="96949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6300" b="0" i="0">
                <a:solidFill>
                  <a:srgbClr val="F4F4F4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535822" y="1403606"/>
            <a:ext cx="7822777" cy="461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000" b="0" i="0">
                <a:solidFill>
                  <a:srgbClr val="F4F4F4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0"/>
            <a:ext cx="390144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1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7511262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2" r:id="rId1"/>
    <p:sldLayoutId id="2147483793" r:id="rId2"/>
    <p:sldLayoutId id="2147483794" r:id="rId3"/>
    <p:sldLayoutId id="2147483795" r:id="rId4"/>
    <p:sldLayoutId id="2147483796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304815">
        <a:defRPr>
          <a:latin typeface="+mn-lt"/>
          <a:ea typeface="+mn-ea"/>
          <a:cs typeface="+mn-cs"/>
        </a:defRPr>
      </a:lvl2pPr>
      <a:lvl3pPr marL="609630">
        <a:defRPr>
          <a:latin typeface="+mn-lt"/>
          <a:ea typeface="+mn-ea"/>
          <a:cs typeface="+mn-cs"/>
        </a:defRPr>
      </a:lvl3pPr>
      <a:lvl4pPr marL="914446">
        <a:defRPr>
          <a:latin typeface="+mn-lt"/>
          <a:ea typeface="+mn-ea"/>
          <a:cs typeface="+mn-cs"/>
        </a:defRPr>
      </a:lvl4pPr>
      <a:lvl5pPr marL="1219261">
        <a:defRPr>
          <a:latin typeface="+mn-lt"/>
          <a:ea typeface="+mn-ea"/>
          <a:cs typeface="+mn-cs"/>
        </a:defRPr>
      </a:lvl5pPr>
      <a:lvl6pPr marL="1524076">
        <a:defRPr>
          <a:latin typeface="+mn-lt"/>
          <a:ea typeface="+mn-ea"/>
          <a:cs typeface="+mn-cs"/>
        </a:defRPr>
      </a:lvl6pPr>
      <a:lvl7pPr marL="1828891">
        <a:defRPr>
          <a:latin typeface="+mn-lt"/>
          <a:ea typeface="+mn-ea"/>
          <a:cs typeface="+mn-cs"/>
        </a:defRPr>
      </a:lvl7pPr>
      <a:lvl8pPr marL="2133707">
        <a:defRPr>
          <a:latin typeface="+mn-lt"/>
          <a:ea typeface="+mn-ea"/>
          <a:cs typeface="+mn-cs"/>
        </a:defRPr>
      </a:lvl8pPr>
      <a:lvl9pPr marL="2438522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304815">
        <a:defRPr>
          <a:latin typeface="+mn-lt"/>
          <a:ea typeface="+mn-ea"/>
          <a:cs typeface="+mn-cs"/>
        </a:defRPr>
      </a:lvl2pPr>
      <a:lvl3pPr marL="609630">
        <a:defRPr>
          <a:latin typeface="+mn-lt"/>
          <a:ea typeface="+mn-ea"/>
          <a:cs typeface="+mn-cs"/>
        </a:defRPr>
      </a:lvl3pPr>
      <a:lvl4pPr marL="914446">
        <a:defRPr>
          <a:latin typeface="+mn-lt"/>
          <a:ea typeface="+mn-ea"/>
          <a:cs typeface="+mn-cs"/>
        </a:defRPr>
      </a:lvl4pPr>
      <a:lvl5pPr marL="1219261">
        <a:defRPr>
          <a:latin typeface="+mn-lt"/>
          <a:ea typeface="+mn-ea"/>
          <a:cs typeface="+mn-cs"/>
        </a:defRPr>
      </a:lvl5pPr>
      <a:lvl6pPr marL="1524076">
        <a:defRPr>
          <a:latin typeface="+mn-lt"/>
          <a:ea typeface="+mn-ea"/>
          <a:cs typeface="+mn-cs"/>
        </a:defRPr>
      </a:lvl6pPr>
      <a:lvl7pPr marL="1828891">
        <a:defRPr>
          <a:latin typeface="+mn-lt"/>
          <a:ea typeface="+mn-ea"/>
          <a:cs typeface="+mn-cs"/>
        </a:defRPr>
      </a:lvl7pPr>
      <a:lvl8pPr marL="2133707">
        <a:defRPr>
          <a:latin typeface="+mn-lt"/>
          <a:ea typeface="+mn-ea"/>
          <a:cs typeface="+mn-cs"/>
        </a:defRPr>
      </a:lvl8pPr>
      <a:lvl9pPr marL="2438522">
        <a:defRPr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029655" y="250673"/>
            <a:ext cx="10132689" cy="70788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600" b="0" i="0">
                <a:solidFill>
                  <a:srgbClr val="494949"/>
                </a:solidFill>
                <a:latin typeface="Microsoft Sans Serif"/>
                <a:cs typeface="Microsoft Sans Serif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872863" y="2163755"/>
            <a:ext cx="6446275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0"/>
            <a:ext cx="390144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3/1/2026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1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4108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304815">
        <a:defRPr>
          <a:latin typeface="+mn-lt"/>
          <a:ea typeface="+mn-ea"/>
          <a:cs typeface="+mn-cs"/>
        </a:defRPr>
      </a:lvl2pPr>
      <a:lvl3pPr marL="609630">
        <a:defRPr>
          <a:latin typeface="+mn-lt"/>
          <a:ea typeface="+mn-ea"/>
          <a:cs typeface="+mn-cs"/>
        </a:defRPr>
      </a:lvl3pPr>
      <a:lvl4pPr marL="914446">
        <a:defRPr>
          <a:latin typeface="+mn-lt"/>
          <a:ea typeface="+mn-ea"/>
          <a:cs typeface="+mn-cs"/>
        </a:defRPr>
      </a:lvl4pPr>
      <a:lvl5pPr marL="1219261">
        <a:defRPr>
          <a:latin typeface="+mn-lt"/>
          <a:ea typeface="+mn-ea"/>
          <a:cs typeface="+mn-cs"/>
        </a:defRPr>
      </a:lvl5pPr>
      <a:lvl6pPr marL="1524076">
        <a:defRPr>
          <a:latin typeface="+mn-lt"/>
          <a:ea typeface="+mn-ea"/>
          <a:cs typeface="+mn-cs"/>
        </a:defRPr>
      </a:lvl6pPr>
      <a:lvl7pPr marL="1828891">
        <a:defRPr>
          <a:latin typeface="+mn-lt"/>
          <a:ea typeface="+mn-ea"/>
          <a:cs typeface="+mn-cs"/>
        </a:defRPr>
      </a:lvl7pPr>
      <a:lvl8pPr marL="2133707">
        <a:defRPr>
          <a:latin typeface="+mn-lt"/>
          <a:ea typeface="+mn-ea"/>
          <a:cs typeface="+mn-cs"/>
        </a:defRPr>
      </a:lvl8pPr>
      <a:lvl9pPr marL="2438522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304815">
        <a:defRPr>
          <a:latin typeface="+mn-lt"/>
          <a:ea typeface="+mn-ea"/>
          <a:cs typeface="+mn-cs"/>
        </a:defRPr>
      </a:lvl2pPr>
      <a:lvl3pPr marL="609630">
        <a:defRPr>
          <a:latin typeface="+mn-lt"/>
          <a:ea typeface="+mn-ea"/>
          <a:cs typeface="+mn-cs"/>
        </a:defRPr>
      </a:lvl3pPr>
      <a:lvl4pPr marL="914446">
        <a:defRPr>
          <a:latin typeface="+mn-lt"/>
          <a:ea typeface="+mn-ea"/>
          <a:cs typeface="+mn-cs"/>
        </a:defRPr>
      </a:lvl4pPr>
      <a:lvl5pPr marL="1219261">
        <a:defRPr>
          <a:latin typeface="+mn-lt"/>
          <a:ea typeface="+mn-ea"/>
          <a:cs typeface="+mn-cs"/>
        </a:defRPr>
      </a:lvl5pPr>
      <a:lvl6pPr marL="1524076">
        <a:defRPr>
          <a:latin typeface="+mn-lt"/>
          <a:ea typeface="+mn-ea"/>
          <a:cs typeface="+mn-cs"/>
        </a:defRPr>
      </a:lvl6pPr>
      <a:lvl7pPr marL="1828891">
        <a:defRPr>
          <a:latin typeface="+mn-lt"/>
          <a:ea typeface="+mn-ea"/>
          <a:cs typeface="+mn-cs"/>
        </a:defRPr>
      </a:lvl7pPr>
      <a:lvl8pPr marL="2133707">
        <a:defRPr>
          <a:latin typeface="+mn-lt"/>
          <a:ea typeface="+mn-ea"/>
          <a:cs typeface="+mn-cs"/>
        </a:defRPr>
      </a:lvl8pPr>
      <a:lvl9pPr marL="2438522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2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70.xml"/><Relationship Id="rId4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26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30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2.png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2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6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9"/>
          <p:cNvSpPr txBox="1">
            <a:spLocks noGrp="1"/>
          </p:cNvSpPr>
          <p:nvPr>
            <p:ph type="subTitle" idx="1"/>
          </p:nvPr>
        </p:nvSpPr>
        <p:spPr>
          <a:xfrm>
            <a:off x="2230351" y="5025767"/>
            <a:ext cx="1902800" cy="1056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b="0"/>
              <a:t>Here starts the lesson!</a:t>
            </a:r>
            <a:endParaRPr b="0"/>
          </a:p>
        </p:txBody>
      </p:sp>
      <p:sp>
        <p:nvSpPr>
          <p:cNvPr id="178" name="Google Shape;178;p29"/>
          <p:cNvSpPr/>
          <p:nvPr/>
        </p:nvSpPr>
        <p:spPr>
          <a:xfrm>
            <a:off x="3520934" y="3905687"/>
            <a:ext cx="822767" cy="21167"/>
          </a:xfrm>
          <a:custGeom>
            <a:avLst/>
            <a:gdLst/>
            <a:ahLst/>
            <a:cxnLst/>
            <a:rect l="l" t="t" r="r" b="b"/>
            <a:pathLst>
              <a:path w="24683" h="635" extrusionOk="0">
                <a:moveTo>
                  <a:pt x="0" y="635"/>
                </a:moveTo>
                <a:cubicBezTo>
                  <a:pt x="8115" y="-719"/>
                  <a:pt x="16455" y="635"/>
                  <a:pt x="24683" y="635"/>
                </a:cubicBezTo>
              </a:path>
            </a:pathLst>
          </a:custGeom>
          <a:noFill/>
          <a:ln w="762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s-CL"/>
          </a:p>
        </p:txBody>
      </p:sp>
      <p:sp>
        <p:nvSpPr>
          <p:cNvPr id="179" name="Google Shape;179;p29"/>
          <p:cNvSpPr/>
          <p:nvPr/>
        </p:nvSpPr>
        <p:spPr>
          <a:xfrm>
            <a:off x="7763500" y="3848749"/>
            <a:ext cx="818200" cy="18367"/>
          </a:xfrm>
          <a:custGeom>
            <a:avLst/>
            <a:gdLst/>
            <a:ahLst/>
            <a:cxnLst/>
            <a:rect l="l" t="t" r="r" b="b"/>
            <a:pathLst>
              <a:path w="24546" h="551" extrusionOk="0">
                <a:moveTo>
                  <a:pt x="0" y="551"/>
                </a:moveTo>
                <a:cubicBezTo>
                  <a:pt x="8133" y="-353"/>
                  <a:pt x="16363" y="137"/>
                  <a:pt x="24546" y="137"/>
                </a:cubicBezTo>
              </a:path>
            </a:pathLst>
          </a:custGeom>
          <a:noFill/>
          <a:ln w="762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s-CL"/>
          </a:p>
        </p:txBody>
      </p:sp>
      <p:sp>
        <p:nvSpPr>
          <p:cNvPr id="180" name="Google Shape;180;p29"/>
          <p:cNvSpPr/>
          <p:nvPr/>
        </p:nvSpPr>
        <p:spPr>
          <a:xfrm>
            <a:off x="2519867" y="5884672"/>
            <a:ext cx="1323800" cy="136800"/>
          </a:xfrm>
          <a:custGeom>
            <a:avLst/>
            <a:gdLst/>
            <a:ahLst/>
            <a:cxnLst/>
            <a:rect l="l" t="t" r="r" b="b"/>
            <a:pathLst>
              <a:path w="39714" h="4104" extrusionOk="0">
                <a:moveTo>
                  <a:pt x="0" y="4104"/>
                </a:moveTo>
                <a:cubicBezTo>
                  <a:pt x="11382" y="-2730"/>
                  <a:pt x="26437" y="1070"/>
                  <a:pt x="39714" y="1070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s-CL"/>
          </a:p>
        </p:txBody>
      </p:sp>
      <p:pic>
        <p:nvPicPr>
          <p:cNvPr id="181" name="Google Shape;181;p29"/>
          <p:cNvPicPr preferRelativeResize="0"/>
          <p:nvPr/>
        </p:nvPicPr>
        <p:blipFill rotWithShape="1">
          <a:blip r:embed="rId3">
            <a:alphaModFix/>
          </a:blip>
          <a:srcRect t="16970" r="8892" b="21025"/>
          <a:stretch/>
        </p:blipFill>
        <p:spPr>
          <a:xfrm>
            <a:off x="8718900" y="4804297"/>
            <a:ext cx="2715800" cy="10803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82" name="Google Shape;182;p29"/>
          <p:cNvPicPr preferRelativeResize="0"/>
          <p:nvPr/>
        </p:nvPicPr>
        <p:blipFill rotWithShape="1">
          <a:blip r:embed="rId4">
            <a:alphaModFix/>
          </a:blip>
          <a:srcRect t="16734" r="8892" b="18300"/>
          <a:stretch/>
        </p:blipFill>
        <p:spPr>
          <a:xfrm>
            <a:off x="8718900" y="4073467"/>
            <a:ext cx="2715800" cy="1128056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ítulo 1">
            <a:extLst>
              <a:ext uri="{FF2B5EF4-FFF2-40B4-BE49-F238E27FC236}">
                <a16:creationId xmlns:a16="http://schemas.microsoft.com/office/drawing/2014/main" id="{33FA9907-72A0-4426-879D-8933DF6BE89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307265" y="775433"/>
            <a:ext cx="9048307" cy="3092117"/>
          </a:xfr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/>
          <a:p>
            <a:r>
              <a:rPr lang="es-ES" sz="7200" b="1" dirty="0">
                <a:solidFill>
                  <a:schemeClr val="bg1"/>
                </a:solidFill>
              </a:rPr>
              <a:t>UNIDAD 1: DIMENSIONES DE LA PERSONA</a:t>
            </a:r>
            <a:endParaRPr lang="es-CL" sz="7200" b="1" dirty="0">
              <a:solidFill>
                <a:schemeClr val="bg1"/>
              </a:solidFill>
            </a:endParaRPr>
          </a:p>
        </p:txBody>
      </p:sp>
      <p:sp>
        <p:nvSpPr>
          <p:cNvPr id="10" name="Subtítulo 2">
            <a:extLst>
              <a:ext uri="{FF2B5EF4-FFF2-40B4-BE49-F238E27FC236}">
                <a16:creationId xmlns:a16="http://schemas.microsoft.com/office/drawing/2014/main" id="{CA365358-4B94-4B17-BDE7-A45276E5C370}"/>
              </a:ext>
            </a:extLst>
          </p:cNvPr>
          <p:cNvSpPr txBox="1">
            <a:spLocks/>
          </p:cNvSpPr>
          <p:nvPr/>
        </p:nvSpPr>
        <p:spPr>
          <a:xfrm>
            <a:off x="4498540" y="4231465"/>
            <a:ext cx="4190421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 Mono Regular"/>
              <a:buNone/>
              <a:defRPr sz="1867" b="0" i="0" u="none" strike="noStrike" cap="none">
                <a:solidFill>
                  <a:schemeClr val="dk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1pPr>
            <a:lvl2pPr marL="914400" marR="0" lvl="1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4572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595959"/>
              </a:buClr>
              <a:buSzPts val="1400"/>
              <a:buFont typeface="Roboto Mono Regular"/>
              <a:buNone/>
              <a:tabLst/>
              <a:defRPr/>
            </a:pPr>
            <a:r>
              <a:rPr kumimoji="0" lang="es-CL" sz="1867" b="1" i="0" u="none" strike="noStrike" kern="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Roboto Mono Regular"/>
                <a:sym typeface="Roboto Mono Regular"/>
              </a:rPr>
              <a:t>SIMON SUAZO</a:t>
            </a:r>
          </a:p>
          <a:p>
            <a:pPr marL="4572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595959"/>
              </a:buClr>
              <a:buSzPts val="1400"/>
              <a:buFont typeface="Roboto Mono Regular"/>
              <a:buNone/>
              <a:tabLst/>
              <a:defRPr/>
            </a:pPr>
            <a:r>
              <a:rPr lang="es-CL" b="1" kern="0" dirty="0">
                <a:solidFill>
                  <a:srgbClr val="595959">
                    <a:lumMod val="50000"/>
                  </a:srgbClr>
                </a:solidFill>
              </a:rPr>
              <a:t>ssuazod@docente.uss.cl</a:t>
            </a:r>
            <a:endParaRPr kumimoji="0" lang="es-CL" sz="1867" b="1" i="0" u="none" strike="noStrike" kern="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Roboto Mono Regular"/>
              <a:sym typeface="Roboto Mono Regular"/>
            </a:endParaRPr>
          </a:p>
          <a:p>
            <a:pPr marL="4572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595959"/>
              </a:buClr>
              <a:buSzPts val="1400"/>
              <a:buFont typeface="Roboto Mono Regular"/>
              <a:buNone/>
              <a:tabLst/>
              <a:defRPr/>
            </a:pPr>
            <a:r>
              <a:rPr kumimoji="0" lang="es-CL" sz="1867" b="1" i="0" u="none" strike="noStrike" kern="0" cap="none" spc="0" normalizeH="0" baseline="0" noProof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Roboto Mono Regular"/>
                <a:sym typeface="Roboto Mono Regular"/>
              </a:rPr>
              <a:t>2026</a:t>
            </a:r>
            <a:endParaRPr kumimoji="0" lang="es-CL" sz="1867" b="1" i="0" u="none" strike="noStrike" kern="0" cap="none" spc="0" normalizeH="0" baseline="0" noProof="0" dirty="0">
              <a:ln>
                <a:noFill/>
              </a:ln>
              <a:solidFill>
                <a:srgbClr val="595959">
                  <a:lumMod val="50000"/>
                </a:srgbClr>
              </a:solidFill>
              <a:effectLst/>
              <a:uLnTx/>
              <a:uFillTx/>
              <a:latin typeface="Roboto Mono Regular"/>
              <a:sym typeface="Roboto Mono Regular"/>
            </a:endParaRP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34B1A75E-9CEE-4F63-869F-C8E913D4BD7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0485" y="3916270"/>
            <a:ext cx="3488055" cy="2452712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088572" y="489857"/>
            <a:ext cx="10569526" cy="2031106"/>
          </a:xfr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r>
              <a:rPr lang="es-ES" sz="4400" b="1" dirty="0"/>
              <a:t>Toda propuesta de orden social descansa en una idea previa del ser humano.</a:t>
            </a:r>
            <a:br>
              <a:rPr lang="es-ES" sz="4400" b="1" dirty="0"/>
            </a:br>
            <a:r>
              <a:rPr lang="es-ES" sz="4400" b="1" dirty="0"/>
              <a:t>Esa idea es Antropología</a:t>
            </a:r>
            <a:endParaRPr lang="es-CL" sz="4400" b="1" dirty="0">
              <a:solidFill>
                <a:schemeClr val="bg1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46584" y="3013151"/>
            <a:ext cx="2516577" cy="3509963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11976" y="3302898"/>
            <a:ext cx="4781550" cy="3362325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1024" y="3684105"/>
            <a:ext cx="2387270" cy="2981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939264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81AEB8A9-B768-4E30-BA55-D919E668734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0001" y="-2"/>
            <a:ext cx="4069936" cy="68580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308225" y="361435"/>
            <a:ext cx="3415129" cy="5731139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defTabSz="914400"/>
            <a:r>
              <a:rPr lang="en-US" sz="3100" b="1" u="sng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FILOSOFIA NO ACADÉMICA</a:t>
            </a:r>
            <a:b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</a:br>
            <a:b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</a:br>
            <a: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para Kant, hay una </a:t>
            </a:r>
            <a:r>
              <a:rPr lang="en-US" sz="3100" b="1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filosofía</a:t>
            </a:r>
            <a: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no </a:t>
            </a:r>
            <a:r>
              <a:rPr lang="en-US" sz="3100" b="1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académica</a:t>
            </a:r>
            <a: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, </a:t>
            </a:r>
            <a:r>
              <a:rPr lang="en-US" sz="3100" b="1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aquella</a:t>
            </a:r>
            <a: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que </a:t>
            </a:r>
            <a:r>
              <a:rPr lang="en-US" sz="3100" b="1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piensa</a:t>
            </a:r>
            <a: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las </a:t>
            </a:r>
            <a:r>
              <a:rPr lang="en-US" sz="3100" b="1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posibilidades</a:t>
            </a:r>
            <a: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y </a:t>
            </a:r>
            <a:r>
              <a:rPr lang="en-US" sz="3100" b="1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límites</a:t>
            </a:r>
            <a: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de la </a:t>
            </a:r>
            <a:r>
              <a:rPr lang="en-US" sz="3100" b="1" kern="1200" dirty="0" err="1">
                <a:solidFill>
                  <a:srgbClr val="FFFFFF"/>
                </a:solidFill>
                <a:latin typeface="+mj-lt"/>
                <a:ea typeface="+mj-ea"/>
                <a:cs typeface="+mj-cs"/>
              </a:rPr>
              <a:t>condición</a:t>
            </a:r>
            <a: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  <a:t> humana</a:t>
            </a:r>
            <a:b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</a:br>
            <a:br>
              <a:rPr lang="en-US" sz="3100" b="1" kern="1200" dirty="0">
                <a:solidFill>
                  <a:srgbClr val="FFFFFF"/>
                </a:solidFill>
                <a:latin typeface="+mj-lt"/>
                <a:ea typeface="+mj-ea"/>
                <a:cs typeface="+mj-cs"/>
              </a:rPr>
            </a:br>
            <a:endParaRPr lang="en-US" sz="3100" b="1" kern="1200" dirty="0">
              <a:solidFill>
                <a:srgbClr val="FFFFFF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5" name="CuadroTexto 4"/>
          <p:cNvSpPr txBox="1"/>
          <p:nvPr/>
        </p:nvSpPr>
        <p:spPr>
          <a:xfrm>
            <a:off x="4249652" y="621062"/>
            <a:ext cx="3586054" cy="248488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LAS PREGUNTAS KANTIANAS: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¿ QUÉ PUEDO SABER?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¿ QUÉ DEBO HACER?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¿ QUÉ ME CABE ESPERAR?</a:t>
            </a:r>
          </a:p>
          <a:p>
            <a:pPr marL="0" marR="0" lvl="0" indent="-2286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¿ QUÉ ES EL HOMBRE?</a:t>
            </a:r>
          </a:p>
        </p:txBody>
      </p:sp>
      <p:pic>
        <p:nvPicPr>
          <p:cNvPr id="4" name="Marcador de contenido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4379976" y="3116496"/>
            <a:ext cx="5529634" cy="2488335"/>
          </a:xfrm>
          <a:prstGeom prst="rect">
            <a:avLst/>
          </a:prstGeom>
        </p:spPr>
      </p:pic>
      <p:sp>
        <p:nvSpPr>
          <p:cNvPr id="12" name="CuadroTexto 11"/>
          <p:cNvSpPr txBox="1"/>
          <p:nvPr/>
        </p:nvSpPr>
        <p:spPr>
          <a:xfrm>
            <a:off x="4059935" y="5320417"/>
            <a:ext cx="5170677" cy="1436996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l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238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 CAMBIO NIETZSCHE DICE:</a:t>
            </a:r>
          </a:p>
          <a:p>
            <a:pPr marL="0" marR="0" lvl="0" indent="0" algn="l" defTabSz="5143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“El mundo ideal que la metafísica nos presenta tanto en la versión optimista … como incluso en el pesimismo… es tan sólo una inmensa ficción que proviene de nuestras necesidades y aflicciones humanas. Un sueño que el hombre se inventa para escapar a la caducidad y dar a su existencia un significado infinito”. </a:t>
            </a:r>
          </a:p>
        </p:txBody>
      </p:sp>
    </p:spTree>
    <p:extLst>
      <p:ext uri="{BB962C8B-B14F-4D97-AF65-F5344CB8AC3E}">
        <p14:creationId xmlns:p14="http://schemas.microsoft.com/office/powerpoint/2010/main" val="320483386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" name="Google Shape;608;p24"/>
          <p:cNvSpPr txBox="1">
            <a:spLocks noGrp="1"/>
          </p:cNvSpPr>
          <p:nvPr>
            <p:ph type="title"/>
          </p:nvPr>
        </p:nvSpPr>
        <p:spPr>
          <a:xfrm>
            <a:off x="474019" y="807617"/>
            <a:ext cx="10457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r>
              <a:rPr lang="es-CL"/>
              <a:t>HANNA ARENDT: </a:t>
            </a:r>
            <a:r>
              <a:rPr lang="es-CL" i="1"/>
              <a:t>VITA ACTIVA </a:t>
            </a:r>
            <a:r>
              <a:rPr lang="es-CL"/>
              <a:t>Y CONDICIÓN HUMANA</a:t>
            </a:r>
            <a:endParaRPr/>
          </a:p>
        </p:txBody>
      </p:sp>
      <p:sp>
        <p:nvSpPr>
          <p:cNvPr id="609" name="Google Shape;609;p24"/>
          <p:cNvSpPr txBox="1">
            <a:spLocks noGrp="1"/>
          </p:cNvSpPr>
          <p:nvPr>
            <p:ph type="sldNum" idx="12"/>
          </p:nvPr>
        </p:nvSpPr>
        <p:spPr>
          <a:xfrm>
            <a:off x="11339005" y="5986400"/>
            <a:ext cx="871600" cy="87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733" b="0" i="0" u="none" strike="noStrike" kern="0" cap="none" spc="0" normalizeH="0" baseline="0" noProof="0">
                <a:ln>
                  <a:noFill/>
                </a:ln>
                <a:solidFill>
                  <a:srgbClr val="FFAD1D"/>
                </a:solidFill>
                <a:effectLst/>
                <a:uLnTx/>
                <a:uFillTx/>
                <a:latin typeface="Barlow Light"/>
                <a:sym typeface="Barlow Light"/>
              </a:rPr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t>12</a:t>
            </a:fld>
            <a:endParaRPr kumimoji="0" sz="1733" b="0" i="0" u="none" strike="noStrike" kern="0" cap="none" spc="0" normalizeH="0" baseline="0" noProof="0">
              <a:ln>
                <a:noFill/>
              </a:ln>
              <a:solidFill>
                <a:srgbClr val="FFAD1D"/>
              </a:solidFill>
              <a:effectLst/>
              <a:uLnTx/>
              <a:uFillTx/>
              <a:latin typeface="Barlow Light"/>
              <a:sym typeface="Barlow Light"/>
            </a:endParaRPr>
          </a:p>
        </p:txBody>
      </p:sp>
      <p:sp>
        <p:nvSpPr>
          <p:cNvPr id="610" name="Google Shape;610;p24"/>
          <p:cNvSpPr/>
          <p:nvPr/>
        </p:nvSpPr>
        <p:spPr>
          <a:xfrm>
            <a:off x="5455223" y="2605232"/>
            <a:ext cx="2216400" cy="63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-CL" sz="1867" b="0" i="0" u="none" strike="noStrike" kern="0" cap="none" spc="0" normalizeH="0" baseline="0" noProof="0">
                <a:ln>
                  <a:noFill/>
                </a:ln>
                <a:solidFill>
                  <a:srgbClr val="272A36"/>
                </a:solidFill>
                <a:effectLst/>
                <a:uLnTx/>
                <a:uFillTx/>
                <a:latin typeface="Barlow SemiBold"/>
                <a:ea typeface="Barlow SemiBold"/>
                <a:cs typeface="Barlow SemiBold"/>
                <a:sym typeface="Barlow SemiBold"/>
              </a:rPr>
              <a:t>Vita activa</a:t>
            </a: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272A36"/>
              </a:solidFill>
              <a:effectLst/>
              <a:uLnTx/>
              <a:uFillTx/>
              <a:latin typeface="Barlow SemiBold"/>
              <a:ea typeface="Barlow SemiBold"/>
              <a:cs typeface="Barlow SemiBold"/>
              <a:sym typeface="Barlow SemiBold"/>
            </a:endParaRPr>
          </a:p>
        </p:txBody>
      </p:sp>
      <p:sp>
        <p:nvSpPr>
          <p:cNvPr id="611" name="Google Shape;611;p24"/>
          <p:cNvSpPr/>
          <p:nvPr/>
        </p:nvSpPr>
        <p:spPr>
          <a:xfrm>
            <a:off x="3019191" y="3809416"/>
            <a:ext cx="2216400" cy="63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333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Light"/>
                <a:ea typeface="Barlow Light"/>
                <a:cs typeface="Barlow Light"/>
                <a:sym typeface="Barlow Light"/>
              </a:rPr>
              <a:t>1. LABOR</a:t>
            </a:r>
            <a:endParaRPr kumimoji="0" sz="1333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Light"/>
              <a:ea typeface="Barlow Light"/>
              <a:cs typeface="Barlow Light"/>
              <a:sym typeface="Barlow Light"/>
            </a:endParaRPr>
          </a:p>
        </p:txBody>
      </p:sp>
      <p:sp>
        <p:nvSpPr>
          <p:cNvPr id="613" name="Google Shape;613;p24"/>
          <p:cNvSpPr/>
          <p:nvPr/>
        </p:nvSpPr>
        <p:spPr>
          <a:xfrm>
            <a:off x="8889593" y="3809227"/>
            <a:ext cx="2216400" cy="638000"/>
          </a:xfrm>
          <a:prstGeom prst="rect">
            <a:avLst/>
          </a:prstGeom>
          <a:ln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-CL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Light"/>
                <a:ea typeface="Barlow Light"/>
                <a:cs typeface="Barlow Light"/>
                <a:sym typeface="Barlow Light"/>
              </a:rPr>
              <a:t>3. ACCIÓN</a:t>
            </a: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Light"/>
              <a:ea typeface="Barlow Light"/>
              <a:cs typeface="Barlow Light"/>
              <a:sym typeface="Barlow Light"/>
            </a:endParaRPr>
          </a:p>
        </p:txBody>
      </p:sp>
      <p:sp>
        <p:nvSpPr>
          <p:cNvPr id="614" name="Google Shape;614;p24"/>
          <p:cNvSpPr/>
          <p:nvPr/>
        </p:nvSpPr>
        <p:spPr>
          <a:xfrm>
            <a:off x="9459931" y="4882135"/>
            <a:ext cx="2216400" cy="638000"/>
          </a:xfrm>
          <a:prstGeom prst="rect">
            <a:avLst/>
          </a:pr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-CL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Light"/>
                <a:ea typeface="Barlow Light"/>
                <a:cs typeface="Barlow Light"/>
                <a:sym typeface="Barlow Light"/>
              </a:rPr>
              <a:t>¿ PLURALIDAD?</a:t>
            </a: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Light"/>
              <a:ea typeface="Barlow Light"/>
              <a:cs typeface="Barlow Light"/>
              <a:sym typeface="Barlow Light"/>
            </a:endParaRPr>
          </a:p>
        </p:txBody>
      </p:sp>
      <p:sp>
        <p:nvSpPr>
          <p:cNvPr id="615" name="Google Shape;615;p24"/>
          <p:cNvSpPr/>
          <p:nvPr/>
        </p:nvSpPr>
        <p:spPr>
          <a:xfrm>
            <a:off x="5957934" y="4920827"/>
            <a:ext cx="2538952" cy="1198618"/>
          </a:xfrm>
          <a:prstGeom prst="rect">
            <a:avLst/>
          </a:pr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-CL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Light"/>
                <a:ea typeface="Barlow Light"/>
                <a:cs typeface="Barlow Light"/>
                <a:sym typeface="Barlow Light"/>
              </a:rPr>
              <a:t>NO NATURAL DE LA EXIGENCIA DEL SER HUMANO</a:t>
            </a: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Light"/>
              <a:ea typeface="Barlow Light"/>
              <a:cs typeface="Barlow Light"/>
              <a:sym typeface="Barlow Light"/>
            </a:endParaRPr>
          </a:p>
        </p:txBody>
      </p:sp>
      <p:sp>
        <p:nvSpPr>
          <p:cNvPr id="616" name="Google Shape;616;p24"/>
          <p:cNvSpPr/>
          <p:nvPr/>
        </p:nvSpPr>
        <p:spPr>
          <a:xfrm>
            <a:off x="1801268" y="4920826"/>
            <a:ext cx="2216400" cy="1198619"/>
          </a:xfrm>
          <a:prstGeom prst="rect">
            <a:avLst/>
          </a:prstGeom>
          <a:ln/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-CL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Light"/>
                <a:ea typeface="Barlow Light"/>
                <a:cs typeface="Barlow Light"/>
                <a:sym typeface="Barlow Light"/>
              </a:rPr>
              <a:t>PROCESO BIOLÓGICO DEL CUERPO HUMANO</a:t>
            </a: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Light"/>
              <a:ea typeface="Barlow Light"/>
              <a:cs typeface="Barlow Light"/>
              <a:sym typeface="Barlow Light"/>
            </a:endParaRPr>
          </a:p>
        </p:txBody>
      </p:sp>
      <p:cxnSp>
        <p:nvCxnSpPr>
          <p:cNvPr id="617" name="Google Shape;617;p24"/>
          <p:cNvCxnSpPr>
            <a:stCxn id="610" idx="2"/>
            <a:endCxn id="612" idx="0"/>
          </p:cNvCxnSpPr>
          <p:nvPr/>
        </p:nvCxnSpPr>
        <p:spPr>
          <a:xfrm rot="16200000" flipH="1">
            <a:off x="6476825" y="3329830"/>
            <a:ext cx="566184" cy="392988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8" name="Google Shape;618;p24"/>
          <p:cNvCxnSpPr>
            <a:stCxn id="611" idx="0"/>
            <a:endCxn id="610" idx="2"/>
          </p:cNvCxnSpPr>
          <p:nvPr/>
        </p:nvCxnSpPr>
        <p:spPr>
          <a:xfrm rot="-5400000">
            <a:off x="5062391" y="2308416"/>
            <a:ext cx="566000" cy="2436000"/>
          </a:xfrm>
          <a:prstGeom prst="bentConnector3">
            <a:avLst>
              <a:gd name="adj1" fmla="val 49997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19" name="Google Shape;619;p24"/>
          <p:cNvCxnSpPr>
            <a:cxnSpLocks/>
          </p:cNvCxnSpPr>
          <p:nvPr/>
        </p:nvCxnSpPr>
        <p:spPr>
          <a:xfrm>
            <a:off x="6070310" y="4333029"/>
            <a:ext cx="1028525" cy="587797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620" name="Google Shape;620;p24"/>
          <p:cNvCxnSpPr>
            <a:cxnSpLocks/>
            <a:stCxn id="616" idx="0"/>
            <a:endCxn id="611" idx="2"/>
          </p:cNvCxnSpPr>
          <p:nvPr/>
        </p:nvCxnSpPr>
        <p:spPr>
          <a:xfrm rot="5400000" flipH="1" flipV="1">
            <a:off x="3281724" y="4075160"/>
            <a:ext cx="473410" cy="121792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cxnSp>
      <p:pic>
        <p:nvPicPr>
          <p:cNvPr id="2" name="Imagen 1">
            <a:extLst>
              <a:ext uri="{FF2B5EF4-FFF2-40B4-BE49-F238E27FC236}">
                <a16:creationId xmlns:a16="http://schemas.microsoft.com/office/drawing/2014/main" id="{B1637491-CE11-4F2F-8BB9-239D589E6F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6624" y="2010012"/>
            <a:ext cx="2159244" cy="2162175"/>
          </a:xfrm>
          <a:prstGeom prst="rect">
            <a:avLst/>
          </a:prstGeom>
        </p:spPr>
      </p:pic>
      <p:sp>
        <p:nvSpPr>
          <p:cNvPr id="612" name="Google Shape;612;p24"/>
          <p:cNvSpPr/>
          <p:nvPr/>
        </p:nvSpPr>
        <p:spPr>
          <a:xfrm>
            <a:off x="5848211" y="3809416"/>
            <a:ext cx="2216400" cy="638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s-CL" sz="1867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Barlow Light"/>
                <a:ea typeface="Barlow Light"/>
                <a:cs typeface="Barlow Light"/>
                <a:sym typeface="Barlow Light"/>
              </a:rPr>
              <a:t>2. TRABAJO</a:t>
            </a: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Barlow Light"/>
              <a:ea typeface="Barlow Light"/>
              <a:cs typeface="Barlow Light"/>
              <a:sym typeface="Barlow Light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9F9AA78F-60C0-47F0-B268-A2ECF2D4F035}"/>
              </a:ext>
            </a:extLst>
          </p:cNvPr>
          <p:cNvSpPr txBox="1"/>
          <p:nvPr/>
        </p:nvSpPr>
        <p:spPr>
          <a:xfrm>
            <a:off x="1801268" y="6213994"/>
            <a:ext cx="2740353" cy="646331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>
                <a:ln>
                  <a:noFill/>
                </a:ln>
                <a:solidFill>
                  <a:srgbClr val="272A36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NECESIDADES VITALES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CE1B98FB-DDBE-40A0-A8CF-00F2558301CF}"/>
              </a:ext>
            </a:extLst>
          </p:cNvPr>
          <p:cNvSpPr txBox="1"/>
          <p:nvPr/>
        </p:nvSpPr>
        <p:spPr>
          <a:xfrm>
            <a:off x="5699964" y="6198693"/>
            <a:ext cx="3054891" cy="646331"/>
          </a:xfrm>
          <a:prstGeom prst="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0" i="0" u="none" strike="noStrike" kern="1200" cap="none" spc="0" normalizeH="0" baseline="0" noProof="0">
                <a:ln>
                  <a:noFill/>
                </a:ln>
                <a:solidFill>
                  <a:srgbClr val="272A36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“ARTIFICIAL” MUNDO DE COSAS</a:t>
            </a:r>
          </a:p>
        </p:txBody>
      </p:sp>
      <p:cxnSp>
        <p:nvCxnSpPr>
          <p:cNvPr id="18" name="Conector: angular 17">
            <a:extLst>
              <a:ext uri="{FF2B5EF4-FFF2-40B4-BE49-F238E27FC236}">
                <a16:creationId xmlns:a16="http://schemas.microsoft.com/office/drawing/2014/main" id="{D10A2BE6-24C0-4A30-A02F-696C7B39F6ED}"/>
              </a:ext>
            </a:extLst>
          </p:cNvPr>
          <p:cNvCxnSpPr/>
          <p:nvPr/>
        </p:nvCxnSpPr>
        <p:spPr>
          <a:xfrm>
            <a:off x="7320934" y="3243231"/>
            <a:ext cx="2686596" cy="404602"/>
          </a:xfrm>
          <a:prstGeom prst="bentConnector3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AEDBC"/>
          </a:solidFill>
        </p:spPr>
        <p:txBody>
          <a:bodyPr wrap="square" lIns="0" tIns="0" rIns="0" bIns="0" rtlCol="0"/>
          <a:lstStyle/>
          <a:p>
            <a:pPr defTabSz="609630"/>
            <a:endParaRPr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879339" y="5091116"/>
            <a:ext cx="456777" cy="545677"/>
          </a:xfrm>
          <a:custGeom>
            <a:avLst/>
            <a:gdLst/>
            <a:ahLst/>
            <a:cxnLst/>
            <a:rect l="l" t="t" r="r" b="b"/>
            <a:pathLst>
              <a:path w="685165" h="818515">
                <a:moveTo>
                  <a:pt x="685025" y="444690"/>
                </a:moveTo>
                <a:lnTo>
                  <a:pt x="682294" y="436486"/>
                </a:lnTo>
                <a:lnTo>
                  <a:pt x="674065" y="432003"/>
                </a:lnTo>
                <a:lnTo>
                  <a:pt x="622630" y="425018"/>
                </a:lnTo>
                <a:lnTo>
                  <a:pt x="571779" y="415582"/>
                </a:lnTo>
                <a:lnTo>
                  <a:pt x="521411" y="404114"/>
                </a:lnTo>
                <a:lnTo>
                  <a:pt x="471411" y="391071"/>
                </a:lnTo>
                <a:lnTo>
                  <a:pt x="421690" y="376859"/>
                </a:lnTo>
                <a:lnTo>
                  <a:pt x="467029" y="352831"/>
                </a:lnTo>
                <a:lnTo>
                  <a:pt x="512724" y="329552"/>
                </a:lnTo>
                <a:lnTo>
                  <a:pt x="558698" y="306920"/>
                </a:lnTo>
                <a:lnTo>
                  <a:pt x="604824" y="284861"/>
                </a:lnTo>
                <a:lnTo>
                  <a:pt x="651014" y="263271"/>
                </a:lnTo>
                <a:lnTo>
                  <a:pt x="656844" y="256628"/>
                </a:lnTo>
                <a:lnTo>
                  <a:pt x="655523" y="248551"/>
                </a:lnTo>
                <a:lnTo>
                  <a:pt x="649173" y="242811"/>
                </a:lnTo>
                <a:lnTo>
                  <a:pt x="639902" y="243166"/>
                </a:lnTo>
                <a:lnTo>
                  <a:pt x="589673" y="266674"/>
                </a:lnTo>
                <a:lnTo>
                  <a:pt x="539496" y="290753"/>
                </a:lnTo>
                <a:lnTo>
                  <a:pt x="489521" y="315506"/>
                </a:lnTo>
                <a:lnTo>
                  <a:pt x="439877" y="341083"/>
                </a:lnTo>
                <a:lnTo>
                  <a:pt x="390690" y="367576"/>
                </a:lnTo>
                <a:lnTo>
                  <a:pt x="360426" y="358330"/>
                </a:lnTo>
                <a:lnTo>
                  <a:pt x="330187" y="348983"/>
                </a:lnTo>
                <a:lnTo>
                  <a:pt x="343001" y="301383"/>
                </a:lnTo>
                <a:lnTo>
                  <a:pt x="354025" y="253593"/>
                </a:lnTo>
                <a:lnTo>
                  <a:pt x="362851" y="205587"/>
                </a:lnTo>
                <a:lnTo>
                  <a:pt x="369138" y="157340"/>
                </a:lnTo>
                <a:lnTo>
                  <a:pt x="372491" y="108826"/>
                </a:lnTo>
                <a:lnTo>
                  <a:pt x="372529" y="60020"/>
                </a:lnTo>
                <a:lnTo>
                  <a:pt x="368896" y="10896"/>
                </a:lnTo>
                <a:lnTo>
                  <a:pt x="364375" y="2717"/>
                </a:lnTo>
                <a:lnTo>
                  <a:pt x="356158" y="0"/>
                </a:lnTo>
                <a:lnTo>
                  <a:pt x="348564" y="2755"/>
                </a:lnTo>
                <a:lnTo>
                  <a:pt x="345909" y="11049"/>
                </a:lnTo>
                <a:lnTo>
                  <a:pt x="349592" y="64376"/>
                </a:lnTo>
                <a:lnTo>
                  <a:pt x="348932" y="117309"/>
                </a:lnTo>
                <a:lnTo>
                  <a:pt x="344424" y="169887"/>
                </a:lnTo>
                <a:lnTo>
                  <a:pt x="336562" y="222148"/>
                </a:lnTo>
                <a:lnTo>
                  <a:pt x="325831" y="274116"/>
                </a:lnTo>
                <a:lnTo>
                  <a:pt x="312724" y="325831"/>
                </a:lnTo>
                <a:lnTo>
                  <a:pt x="292696" y="284441"/>
                </a:lnTo>
                <a:lnTo>
                  <a:pt x="271221" y="243763"/>
                </a:lnTo>
                <a:lnTo>
                  <a:pt x="248005" y="203949"/>
                </a:lnTo>
                <a:lnTo>
                  <a:pt x="222745" y="165150"/>
                </a:lnTo>
                <a:lnTo>
                  <a:pt x="195135" y="127495"/>
                </a:lnTo>
                <a:lnTo>
                  <a:pt x="187413" y="123405"/>
                </a:lnTo>
                <a:lnTo>
                  <a:pt x="179984" y="126695"/>
                </a:lnTo>
                <a:lnTo>
                  <a:pt x="175971" y="134327"/>
                </a:lnTo>
                <a:lnTo>
                  <a:pt x="178473" y="143319"/>
                </a:lnTo>
                <a:lnTo>
                  <a:pt x="211937" y="189509"/>
                </a:lnTo>
                <a:lnTo>
                  <a:pt x="241947" y="237528"/>
                </a:lnTo>
                <a:lnTo>
                  <a:pt x="269074" y="287058"/>
                </a:lnTo>
                <a:lnTo>
                  <a:pt x="293878" y="337832"/>
                </a:lnTo>
                <a:lnTo>
                  <a:pt x="245605" y="323342"/>
                </a:lnTo>
                <a:lnTo>
                  <a:pt x="197142" y="309600"/>
                </a:lnTo>
                <a:lnTo>
                  <a:pt x="148399" y="296989"/>
                </a:lnTo>
                <a:lnTo>
                  <a:pt x="99288" y="285902"/>
                </a:lnTo>
                <a:lnTo>
                  <a:pt x="49707" y="276745"/>
                </a:lnTo>
                <a:lnTo>
                  <a:pt x="40614" y="278892"/>
                </a:lnTo>
                <a:lnTo>
                  <a:pt x="35814" y="286054"/>
                </a:lnTo>
                <a:lnTo>
                  <a:pt x="36474" y="294106"/>
                </a:lnTo>
                <a:lnTo>
                  <a:pt x="43751" y="298907"/>
                </a:lnTo>
                <a:lnTo>
                  <a:pt x="96177" y="308686"/>
                </a:lnTo>
                <a:lnTo>
                  <a:pt x="148094" y="320522"/>
                </a:lnTo>
                <a:lnTo>
                  <a:pt x="199605" y="333946"/>
                </a:lnTo>
                <a:lnTo>
                  <a:pt x="250825" y="348538"/>
                </a:lnTo>
                <a:lnTo>
                  <a:pt x="301853" y="363829"/>
                </a:lnTo>
                <a:lnTo>
                  <a:pt x="296583" y="381152"/>
                </a:lnTo>
                <a:lnTo>
                  <a:pt x="291147" y="398437"/>
                </a:lnTo>
                <a:lnTo>
                  <a:pt x="285597" y="415709"/>
                </a:lnTo>
                <a:lnTo>
                  <a:pt x="279908" y="432955"/>
                </a:lnTo>
                <a:lnTo>
                  <a:pt x="237134" y="460857"/>
                </a:lnTo>
                <a:lnTo>
                  <a:pt x="195237" y="489966"/>
                </a:lnTo>
                <a:lnTo>
                  <a:pt x="154355" y="520395"/>
                </a:lnTo>
                <a:lnTo>
                  <a:pt x="114604" y="552246"/>
                </a:lnTo>
                <a:lnTo>
                  <a:pt x="76073" y="585622"/>
                </a:lnTo>
                <a:lnTo>
                  <a:pt x="38887" y="620636"/>
                </a:lnTo>
                <a:lnTo>
                  <a:pt x="3149" y="657364"/>
                </a:lnTo>
                <a:lnTo>
                  <a:pt x="0" y="666013"/>
                </a:lnTo>
                <a:lnTo>
                  <a:pt x="3657" y="673671"/>
                </a:lnTo>
                <a:lnTo>
                  <a:pt x="11087" y="677278"/>
                </a:lnTo>
                <a:lnTo>
                  <a:pt x="19278" y="673747"/>
                </a:lnTo>
                <a:lnTo>
                  <a:pt x="57162" y="635000"/>
                </a:lnTo>
                <a:lnTo>
                  <a:pt x="96659" y="598195"/>
                </a:lnTo>
                <a:lnTo>
                  <a:pt x="137642" y="563206"/>
                </a:lnTo>
                <a:lnTo>
                  <a:pt x="179959" y="529907"/>
                </a:lnTo>
                <a:lnTo>
                  <a:pt x="223494" y="498195"/>
                </a:lnTo>
                <a:lnTo>
                  <a:pt x="268109" y="467931"/>
                </a:lnTo>
                <a:lnTo>
                  <a:pt x="251460" y="516039"/>
                </a:lnTo>
                <a:lnTo>
                  <a:pt x="234734" y="564083"/>
                </a:lnTo>
                <a:lnTo>
                  <a:pt x="218338" y="612076"/>
                </a:lnTo>
                <a:lnTo>
                  <a:pt x="202679" y="660057"/>
                </a:lnTo>
                <a:lnTo>
                  <a:pt x="188175" y="708037"/>
                </a:lnTo>
                <a:lnTo>
                  <a:pt x="175221" y="756081"/>
                </a:lnTo>
                <a:lnTo>
                  <a:pt x="164236" y="804176"/>
                </a:lnTo>
                <a:lnTo>
                  <a:pt x="166027" y="813244"/>
                </a:lnTo>
                <a:lnTo>
                  <a:pt x="173088" y="818057"/>
                </a:lnTo>
                <a:lnTo>
                  <a:pt x="181267" y="817448"/>
                </a:lnTo>
                <a:lnTo>
                  <a:pt x="186423" y="810260"/>
                </a:lnTo>
                <a:lnTo>
                  <a:pt x="198437" y="758520"/>
                </a:lnTo>
                <a:lnTo>
                  <a:pt x="212661" y="706843"/>
                </a:lnTo>
                <a:lnTo>
                  <a:pt x="228561" y="655180"/>
                </a:lnTo>
                <a:lnTo>
                  <a:pt x="245656" y="603504"/>
                </a:lnTo>
                <a:lnTo>
                  <a:pt x="263448" y="551789"/>
                </a:lnTo>
                <a:lnTo>
                  <a:pt x="281444" y="499999"/>
                </a:lnTo>
                <a:lnTo>
                  <a:pt x="299135" y="448094"/>
                </a:lnTo>
                <a:lnTo>
                  <a:pt x="307517" y="442861"/>
                </a:lnTo>
                <a:lnTo>
                  <a:pt x="315937" y="437680"/>
                </a:lnTo>
                <a:lnTo>
                  <a:pt x="324370" y="432536"/>
                </a:lnTo>
                <a:lnTo>
                  <a:pt x="332841" y="427431"/>
                </a:lnTo>
                <a:lnTo>
                  <a:pt x="352374" y="475780"/>
                </a:lnTo>
                <a:lnTo>
                  <a:pt x="371640" y="524281"/>
                </a:lnTo>
                <a:lnTo>
                  <a:pt x="391045" y="572706"/>
                </a:lnTo>
                <a:lnTo>
                  <a:pt x="411035" y="620814"/>
                </a:lnTo>
                <a:lnTo>
                  <a:pt x="432015" y="668401"/>
                </a:lnTo>
                <a:lnTo>
                  <a:pt x="438632" y="674243"/>
                </a:lnTo>
                <a:lnTo>
                  <a:pt x="446722" y="672973"/>
                </a:lnTo>
                <a:lnTo>
                  <a:pt x="452501" y="666661"/>
                </a:lnTo>
                <a:lnTo>
                  <a:pt x="452183" y="657390"/>
                </a:lnTo>
                <a:lnTo>
                  <a:pt x="430949" y="609574"/>
                </a:lnTo>
                <a:lnTo>
                  <a:pt x="410743" y="561314"/>
                </a:lnTo>
                <a:lnTo>
                  <a:pt x="391147" y="512826"/>
                </a:lnTo>
                <a:lnTo>
                  <a:pt x="371729" y="464286"/>
                </a:lnTo>
                <a:lnTo>
                  <a:pt x="352056" y="415912"/>
                </a:lnTo>
                <a:lnTo>
                  <a:pt x="362521" y="409829"/>
                </a:lnTo>
                <a:lnTo>
                  <a:pt x="373011" y="403796"/>
                </a:lnTo>
                <a:lnTo>
                  <a:pt x="383552" y="397814"/>
                </a:lnTo>
                <a:lnTo>
                  <a:pt x="394119" y="391871"/>
                </a:lnTo>
                <a:lnTo>
                  <a:pt x="440042" y="405333"/>
                </a:lnTo>
                <a:lnTo>
                  <a:pt x="486156" y="418045"/>
                </a:lnTo>
                <a:lnTo>
                  <a:pt x="532523" y="429679"/>
                </a:lnTo>
                <a:lnTo>
                  <a:pt x="579221" y="439915"/>
                </a:lnTo>
                <a:lnTo>
                  <a:pt x="626351" y="448437"/>
                </a:lnTo>
                <a:lnTo>
                  <a:pt x="673976" y="454926"/>
                </a:lnTo>
                <a:lnTo>
                  <a:pt x="682244" y="452272"/>
                </a:lnTo>
                <a:lnTo>
                  <a:pt x="685025" y="444690"/>
                </a:lnTo>
                <a:close/>
              </a:path>
            </a:pathLst>
          </a:custGeom>
          <a:solidFill>
            <a:srgbClr val="494949"/>
          </a:solidFill>
        </p:spPr>
        <p:txBody>
          <a:bodyPr wrap="square" lIns="0" tIns="0" rIns="0" bIns="0" rtlCol="0"/>
          <a:lstStyle/>
          <a:p>
            <a:pPr defTabSz="609630"/>
            <a:endParaRPr sz="120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9280100" y="604385"/>
            <a:ext cx="1384300" cy="622300"/>
            <a:chOff x="13920150" y="906577"/>
            <a:chExt cx="2076450" cy="933450"/>
          </a:xfrm>
        </p:grpSpPr>
        <p:sp>
          <p:nvSpPr>
            <p:cNvPr id="5" name="object 5"/>
            <p:cNvSpPr/>
            <p:nvPr/>
          </p:nvSpPr>
          <p:spPr>
            <a:xfrm>
              <a:off x="13930719" y="915025"/>
              <a:ext cx="2055495" cy="917575"/>
            </a:xfrm>
            <a:custGeom>
              <a:avLst/>
              <a:gdLst/>
              <a:ahLst/>
              <a:cxnLst/>
              <a:rect l="l" t="t" r="r" b="b"/>
              <a:pathLst>
                <a:path w="2055494" h="917575">
                  <a:moveTo>
                    <a:pt x="688722" y="917380"/>
                  </a:moveTo>
                  <a:lnTo>
                    <a:pt x="642313" y="916940"/>
                  </a:lnTo>
                  <a:lnTo>
                    <a:pt x="597249" y="906242"/>
                  </a:lnTo>
                  <a:lnTo>
                    <a:pt x="545869" y="876461"/>
                  </a:lnTo>
                  <a:lnTo>
                    <a:pt x="507329" y="831503"/>
                  </a:lnTo>
                  <a:lnTo>
                    <a:pt x="462731" y="856297"/>
                  </a:lnTo>
                  <a:lnTo>
                    <a:pt x="412423" y="866437"/>
                  </a:lnTo>
                  <a:lnTo>
                    <a:pt x="361584" y="861119"/>
                  </a:lnTo>
                  <a:lnTo>
                    <a:pt x="315397" y="839539"/>
                  </a:lnTo>
                  <a:lnTo>
                    <a:pt x="279190" y="802068"/>
                  </a:lnTo>
                  <a:lnTo>
                    <a:pt x="257390" y="754531"/>
                  </a:lnTo>
                  <a:lnTo>
                    <a:pt x="251015" y="702426"/>
                  </a:lnTo>
                  <a:lnTo>
                    <a:pt x="261088" y="651254"/>
                  </a:lnTo>
                  <a:lnTo>
                    <a:pt x="218661" y="663448"/>
                  </a:lnTo>
                  <a:lnTo>
                    <a:pt x="174856" y="669080"/>
                  </a:lnTo>
                  <a:lnTo>
                    <a:pt x="130723" y="668006"/>
                  </a:lnTo>
                  <a:lnTo>
                    <a:pt x="87315" y="660081"/>
                  </a:lnTo>
                  <a:lnTo>
                    <a:pt x="32725" y="634579"/>
                  </a:lnTo>
                  <a:lnTo>
                    <a:pt x="885" y="587591"/>
                  </a:lnTo>
                  <a:lnTo>
                    <a:pt x="0" y="565028"/>
                  </a:lnTo>
                  <a:lnTo>
                    <a:pt x="5425" y="542929"/>
                  </a:lnTo>
                  <a:lnTo>
                    <a:pt x="28351" y="502359"/>
                  </a:lnTo>
                  <a:lnTo>
                    <a:pt x="61646" y="464189"/>
                  </a:lnTo>
                  <a:lnTo>
                    <a:pt x="100142" y="431461"/>
                  </a:lnTo>
                  <a:lnTo>
                    <a:pt x="142886" y="404121"/>
                  </a:lnTo>
                  <a:lnTo>
                    <a:pt x="188923" y="382113"/>
                  </a:lnTo>
                  <a:lnTo>
                    <a:pt x="237299" y="365384"/>
                  </a:lnTo>
                  <a:lnTo>
                    <a:pt x="287058" y="353880"/>
                  </a:lnTo>
                  <a:lnTo>
                    <a:pt x="337924" y="347194"/>
                  </a:lnTo>
                  <a:lnTo>
                    <a:pt x="389128" y="344746"/>
                  </a:lnTo>
                  <a:lnTo>
                    <a:pt x="440492" y="345965"/>
                  </a:lnTo>
                  <a:lnTo>
                    <a:pt x="491836" y="350282"/>
                  </a:lnTo>
                  <a:lnTo>
                    <a:pt x="542981" y="357127"/>
                  </a:lnTo>
                  <a:lnTo>
                    <a:pt x="549932" y="321378"/>
                  </a:lnTo>
                  <a:lnTo>
                    <a:pt x="593222" y="260357"/>
                  </a:lnTo>
                  <a:lnTo>
                    <a:pt x="655384" y="229358"/>
                  </a:lnTo>
                  <a:lnTo>
                    <a:pt x="719184" y="222823"/>
                  </a:lnTo>
                  <a:lnTo>
                    <a:pt x="751700" y="225511"/>
                  </a:lnTo>
                  <a:lnTo>
                    <a:pt x="766404" y="175926"/>
                  </a:lnTo>
                  <a:lnTo>
                    <a:pt x="790338" y="129909"/>
                  </a:lnTo>
                  <a:lnTo>
                    <a:pt x="822282" y="88800"/>
                  </a:lnTo>
                  <a:lnTo>
                    <a:pt x="861017" y="53941"/>
                  </a:lnTo>
                  <a:lnTo>
                    <a:pt x="905323" y="26671"/>
                  </a:lnTo>
                  <a:lnTo>
                    <a:pt x="953978" y="8331"/>
                  </a:lnTo>
                  <a:lnTo>
                    <a:pt x="1003569" y="0"/>
                  </a:lnTo>
                  <a:lnTo>
                    <a:pt x="1053740" y="620"/>
                  </a:lnTo>
                  <a:lnTo>
                    <a:pt x="1103240" y="9639"/>
                  </a:lnTo>
                  <a:lnTo>
                    <a:pt x="1150816" y="26506"/>
                  </a:lnTo>
                  <a:lnTo>
                    <a:pt x="1195217" y="50668"/>
                  </a:lnTo>
                  <a:lnTo>
                    <a:pt x="1235191" y="81574"/>
                  </a:lnTo>
                  <a:lnTo>
                    <a:pt x="1269488" y="118670"/>
                  </a:lnTo>
                  <a:lnTo>
                    <a:pt x="1295123" y="157561"/>
                  </a:lnTo>
                  <a:lnTo>
                    <a:pt x="1314719" y="199747"/>
                  </a:lnTo>
                  <a:lnTo>
                    <a:pt x="1328249" y="244348"/>
                  </a:lnTo>
                  <a:lnTo>
                    <a:pt x="1335689" y="290481"/>
                  </a:lnTo>
                  <a:lnTo>
                    <a:pt x="1337011" y="337266"/>
                  </a:lnTo>
                  <a:lnTo>
                    <a:pt x="1364017" y="317722"/>
                  </a:lnTo>
                  <a:lnTo>
                    <a:pt x="1422347" y="286173"/>
                  </a:lnTo>
                  <a:lnTo>
                    <a:pt x="1497669" y="266284"/>
                  </a:lnTo>
                  <a:lnTo>
                    <a:pt x="1542546" y="265530"/>
                  </a:lnTo>
                  <a:lnTo>
                    <a:pt x="1586386" y="273497"/>
                  </a:lnTo>
                  <a:lnTo>
                    <a:pt x="1627339" y="290882"/>
                  </a:lnTo>
                  <a:lnTo>
                    <a:pt x="1667827" y="323406"/>
                  </a:lnTo>
                  <a:lnTo>
                    <a:pt x="1696690" y="366454"/>
                  </a:lnTo>
                  <a:lnTo>
                    <a:pt x="1721702" y="353296"/>
                  </a:lnTo>
                  <a:lnTo>
                    <a:pt x="1773285" y="330837"/>
                  </a:lnTo>
                  <a:lnTo>
                    <a:pt x="1846477" y="312978"/>
                  </a:lnTo>
                  <a:lnTo>
                    <a:pt x="1893691" y="311748"/>
                  </a:lnTo>
                  <a:lnTo>
                    <a:pt x="1939659" y="319769"/>
                  </a:lnTo>
                  <a:lnTo>
                    <a:pt x="1982323" y="338349"/>
                  </a:lnTo>
                  <a:lnTo>
                    <a:pt x="2018365" y="368798"/>
                  </a:lnTo>
                  <a:lnTo>
                    <a:pt x="2043717" y="408623"/>
                  </a:lnTo>
                  <a:lnTo>
                    <a:pt x="2055201" y="453522"/>
                  </a:lnTo>
                  <a:lnTo>
                    <a:pt x="2049639" y="499194"/>
                  </a:lnTo>
                  <a:lnTo>
                    <a:pt x="2005904" y="560011"/>
                  </a:lnTo>
                  <a:lnTo>
                    <a:pt x="1973885" y="581830"/>
                  </a:lnTo>
                  <a:lnTo>
                    <a:pt x="1938735" y="598250"/>
                  </a:lnTo>
                  <a:lnTo>
                    <a:pt x="1895508" y="611775"/>
                  </a:lnTo>
                  <a:lnTo>
                    <a:pt x="1850934" y="619761"/>
                  </a:lnTo>
                  <a:lnTo>
                    <a:pt x="1805705" y="622227"/>
                  </a:lnTo>
                  <a:lnTo>
                    <a:pt x="1760515" y="619193"/>
                  </a:lnTo>
                  <a:lnTo>
                    <a:pt x="1751641" y="666930"/>
                  </a:lnTo>
                  <a:lnTo>
                    <a:pt x="1733135" y="711848"/>
                  </a:lnTo>
                  <a:lnTo>
                    <a:pt x="1706206" y="752402"/>
                  </a:lnTo>
                  <a:lnTo>
                    <a:pt x="1672060" y="787051"/>
                  </a:lnTo>
                  <a:lnTo>
                    <a:pt x="1631906" y="814251"/>
                  </a:lnTo>
                  <a:lnTo>
                    <a:pt x="1586950" y="832460"/>
                  </a:lnTo>
                  <a:lnTo>
                    <a:pt x="1539777" y="840329"/>
                  </a:lnTo>
                  <a:lnTo>
                    <a:pt x="1492024" y="838286"/>
                  </a:lnTo>
                  <a:lnTo>
                    <a:pt x="1445444" y="826983"/>
                  </a:lnTo>
                  <a:lnTo>
                    <a:pt x="1401790" y="807073"/>
                  </a:lnTo>
                  <a:lnTo>
                    <a:pt x="1362815" y="779206"/>
                  </a:lnTo>
                  <a:lnTo>
                    <a:pt x="1331884" y="813511"/>
                  </a:lnTo>
                  <a:lnTo>
                    <a:pt x="1296320" y="843055"/>
                  </a:lnTo>
                  <a:lnTo>
                    <a:pt x="1256944" y="867332"/>
                  </a:lnTo>
                  <a:lnTo>
                    <a:pt x="1214579" y="885835"/>
                  </a:lnTo>
                  <a:lnTo>
                    <a:pt x="1170050" y="898058"/>
                  </a:lnTo>
                  <a:lnTo>
                    <a:pt x="1124178" y="903494"/>
                  </a:lnTo>
                  <a:lnTo>
                    <a:pt x="1071348" y="900960"/>
                  </a:lnTo>
                  <a:lnTo>
                    <a:pt x="1019725" y="889496"/>
                  </a:lnTo>
                  <a:lnTo>
                    <a:pt x="970594" y="869756"/>
                  </a:lnTo>
                  <a:lnTo>
                    <a:pt x="925244" y="842393"/>
                  </a:lnTo>
                  <a:lnTo>
                    <a:pt x="884959" y="808061"/>
                  </a:lnTo>
                  <a:lnTo>
                    <a:pt x="861187" y="832648"/>
                  </a:lnTo>
                  <a:lnTo>
                    <a:pt x="835522" y="855080"/>
                  </a:lnTo>
                  <a:lnTo>
                    <a:pt x="807909" y="874905"/>
                  </a:lnTo>
                  <a:lnTo>
                    <a:pt x="778294" y="891669"/>
                  </a:lnTo>
                  <a:lnTo>
                    <a:pt x="734655" y="908608"/>
                  </a:lnTo>
                  <a:lnTo>
                    <a:pt x="688722" y="917380"/>
                  </a:lnTo>
                  <a:close/>
                </a:path>
              </a:pathLst>
            </a:custGeom>
            <a:solidFill>
              <a:srgbClr val="F9FAFE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13920150" y="906577"/>
              <a:ext cx="2076450" cy="933450"/>
            </a:xfrm>
            <a:custGeom>
              <a:avLst/>
              <a:gdLst/>
              <a:ahLst/>
              <a:cxnLst/>
              <a:rect l="l" t="t" r="r" b="b"/>
              <a:pathLst>
                <a:path w="2076450" h="933450">
                  <a:moveTo>
                    <a:pt x="775608" y="223519"/>
                  </a:moveTo>
                  <a:lnTo>
                    <a:pt x="754125" y="223519"/>
                  </a:lnTo>
                  <a:lnTo>
                    <a:pt x="768431" y="179069"/>
                  </a:lnTo>
                  <a:lnTo>
                    <a:pt x="789632" y="138429"/>
                  </a:lnTo>
                  <a:lnTo>
                    <a:pt x="817034" y="100329"/>
                  </a:lnTo>
                  <a:lnTo>
                    <a:pt x="849945" y="67309"/>
                  </a:lnTo>
                  <a:lnTo>
                    <a:pt x="891430" y="38099"/>
                  </a:lnTo>
                  <a:lnTo>
                    <a:pt x="936530" y="17779"/>
                  </a:lnTo>
                  <a:lnTo>
                    <a:pt x="984174" y="3809"/>
                  </a:lnTo>
                  <a:lnTo>
                    <a:pt x="1033289" y="0"/>
                  </a:lnTo>
                  <a:lnTo>
                    <a:pt x="1082804" y="2539"/>
                  </a:lnTo>
                  <a:lnTo>
                    <a:pt x="1131649" y="13969"/>
                  </a:lnTo>
                  <a:lnTo>
                    <a:pt x="1135013" y="15239"/>
                  </a:lnTo>
                  <a:lnTo>
                    <a:pt x="1038706" y="15239"/>
                  </a:lnTo>
                  <a:lnTo>
                    <a:pt x="991432" y="19049"/>
                  </a:lnTo>
                  <a:lnTo>
                    <a:pt x="946425" y="30479"/>
                  </a:lnTo>
                  <a:lnTo>
                    <a:pt x="904527" y="50799"/>
                  </a:lnTo>
                  <a:lnTo>
                    <a:pt x="866621" y="77469"/>
                  </a:lnTo>
                  <a:lnTo>
                    <a:pt x="833592" y="109219"/>
                  </a:lnTo>
                  <a:lnTo>
                    <a:pt x="806325" y="147319"/>
                  </a:lnTo>
                  <a:lnTo>
                    <a:pt x="785705" y="189229"/>
                  </a:lnTo>
                  <a:lnTo>
                    <a:pt x="775608" y="223519"/>
                  </a:lnTo>
                  <a:close/>
                </a:path>
                <a:path w="2076450" h="933450">
                  <a:moveTo>
                    <a:pt x="1348494" y="355599"/>
                  </a:moveTo>
                  <a:lnTo>
                    <a:pt x="1337109" y="354329"/>
                  </a:lnTo>
                  <a:lnTo>
                    <a:pt x="1337233" y="350519"/>
                  </a:lnTo>
                  <a:lnTo>
                    <a:pt x="1337347" y="344169"/>
                  </a:lnTo>
                  <a:lnTo>
                    <a:pt x="1335197" y="292099"/>
                  </a:lnTo>
                  <a:lnTo>
                    <a:pt x="1325105" y="240029"/>
                  </a:lnTo>
                  <a:lnTo>
                    <a:pt x="1307043" y="190499"/>
                  </a:lnTo>
                  <a:lnTo>
                    <a:pt x="1280930" y="144779"/>
                  </a:lnTo>
                  <a:lnTo>
                    <a:pt x="1250905" y="107949"/>
                  </a:lnTo>
                  <a:lnTo>
                    <a:pt x="1215297" y="76199"/>
                  </a:lnTo>
                  <a:lnTo>
                    <a:pt x="1175191" y="50799"/>
                  </a:lnTo>
                  <a:lnTo>
                    <a:pt x="1131668" y="31749"/>
                  </a:lnTo>
                  <a:lnTo>
                    <a:pt x="1085812" y="20319"/>
                  </a:lnTo>
                  <a:lnTo>
                    <a:pt x="1038706" y="15239"/>
                  </a:lnTo>
                  <a:lnTo>
                    <a:pt x="1135013" y="15239"/>
                  </a:lnTo>
                  <a:lnTo>
                    <a:pt x="1178751" y="31749"/>
                  </a:lnTo>
                  <a:lnTo>
                    <a:pt x="1217941" y="55879"/>
                  </a:lnTo>
                  <a:lnTo>
                    <a:pt x="1253453" y="83819"/>
                  </a:lnTo>
                  <a:lnTo>
                    <a:pt x="1284586" y="116839"/>
                  </a:lnTo>
                  <a:lnTo>
                    <a:pt x="1310639" y="153669"/>
                  </a:lnTo>
                  <a:lnTo>
                    <a:pt x="1330995" y="194309"/>
                  </a:lnTo>
                  <a:lnTo>
                    <a:pt x="1345585" y="237489"/>
                  </a:lnTo>
                  <a:lnTo>
                    <a:pt x="1354535" y="280669"/>
                  </a:lnTo>
                  <a:lnTo>
                    <a:pt x="1357968" y="326389"/>
                  </a:lnTo>
                  <a:lnTo>
                    <a:pt x="1390437" y="326389"/>
                  </a:lnTo>
                  <a:lnTo>
                    <a:pt x="1354270" y="350519"/>
                  </a:lnTo>
                  <a:lnTo>
                    <a:pt x="1348494" y="355599"/>
                  </a:lnTo>
                  <a:close/>
                </a:path>
                <a:path w="2076450" h="933450">
                  <a:moveTo>
                    <a:pt x="565690" y="354329"/>
                  </a:moveTo>
                  <a:lnTo>
                    <a:pt x="544201" y="354329"/>
                  </a:lnTo>
                  <a:lnTo>
                    <a:pt x="551997" y="323849"/>
                  </a:lnTo>
                  <a:lnTo>
                    <a:pt x="586957" y="271779"/>
                  </a:lnTo>
                  <a:lnTo>
                    <a:pt x="644732" y="234949"/>
                  </a:lnTo>
                  <a:lnTo>
                    <a:pt x="717094" y="222249"/>
                  </a:lnTo>
                  <a:lnTo>
                    <a:pt x="754125" y="223519"/>
                  </a:lnTo>
                  <a:lnTo>
                    <a:pt x="775608" y="223519"/>
                  </a:lnTo>
                  <a:lnTo>
                    <a:pt x="772616" y="233679"/>
                  </a:lnTo>
                  <a:lnTo>
                    <a:pt x="771585" y="238759"/>
                  </a:lnTo>
                  <a:lnTo>
                    <a:pt x="723649" y="238759"/>
                  </a:lnTo>
                  <a:lnTo>
                    <a:pt x="653768" y="248919"/>
                  </a:lnTo>
                  <a:lnTo>
                    <a:pt x="599430" y="284479"/>
                  </a:lnTo>
                  <a:lnTo>
                    <a:pt x="569051" y="335279"/>
                  </a:lnTo>
                  <a:lnTo>
                    <a:pt x="565690" y="354329"/>
                  </a:lnTo>
                  <a:close/>
                </a:path>
                <a:path w="2076450" h="933450">
                  <a:moveTo>
                    <a:pt x="764679" y="242569"/>
                  </a:moveTo>
                  <a:lnTo>
                    <a:pt x="758737" y="241299"/>
                  </a:lnTo>
                  <a:lnTo>
                    <a:pt x="723649" y="238759"/>
                  </a:lnTo>
                  <a:lnTo>
                    <a:pt x="771585" y="238759"/>
                  </a:lnTo>
                  <a:lnTo>
                    <a:pt x="771328" y="240029"/>
                  </a:lnTo>
                  <a:lnTo>
                    <a:pt x="764679" y="242569"/>
                  </a:lnTo>
                  <a:close/>
                </a:path>
                <a:path w="2076450" h="933450">
                  <a:moveTo>
                    <a:pt x="1390437" y="326389"/>
                  </a:moveTo>
                  <a:lnTo>
                    <a:pt x="1357968" y="326389"/>
                  </a:lnTo>
                  <a:lnTo>
                    <a:pt x="1374074" y="316229"/>
                  </a:lnTo>
                  <a:lnTo>
                    <a:pt x="1407765" y="295909"/>
                  </a:lnTo>
                  <a:lnTo>
                    <a:pt x="1466035" y="274319"/>
                  </a:lnTo>
                  <a:lnTo>
                    <a:pt x="1508383" y="265429"/>
                  </a:lnTo>
                  <a:lnTo>
                    <a:pt x="1551378" y="264159"/>
                  </a:lnTo>
                  <a:lnTo>
                    <a:pt x="1593987" y="271779"/>
                  </a:lnTo>
                  <a:lnTo>
                    <a:pt x="1619362" y="280669"/>
                  </a:lnTo>
                  <a:lnTo>
                    <a:pt x="1540052" y="280669"/>
                  </a:lnTo>
                  <a:lnTo>
                    <a:pt x="1489502" y="285749"/>
                  </a:lnTo>
                  <a:lnTo>
                    <a:pt x="1441380" y="299719"/>
                  </a:lnTo>
                  <a:lnTo>
                    <a:pt x="1396148" y="322579"/>
                  </a:lnTo>
                  <a:lnTo>
                    <a:pt x="1390437" y="326389"/>
                  </a:lnTo>
                  <a:close/>
                </a:path>
                <a:path w="2076450" h="933450">
                  <a:moveTo>
                    <a:pt x="1707800" y="383539"/>
                  </a:moveTo>
                  <a:lnTo>
                    <a:pt x="1700113" y="383539"/>
                  </a:lnTo>
                  <a:lnTo>
                    <a:pt x="1697952" y="378459"/>
                  </a:lnTo>
                  <a:lnTo>
                    <a:pt x="1670300" y="337819"/>
                  </a:lnTo>
                  <a:lnTo>
                    <a:pt x="1633088" y="307339"/>
                  </a:lnTo>
                  <a:lnTo>
                    <a:pt x="1588833" y="288289"/>
                  </a:lnTo>
                  <a:lnTo>
                    <a:pt x="1540052" y="280669"/>
                  </a:lnTo>
                  <a:lnTo>
                    <a:pt x="1619362" y="280669"/>
                  </a:lnTo>
                  <a:lnTo>
                    <a:pt x="1630237" y="284479"/>
                  </a:lnTo>
                  <a:lnTo>
                    <a:pt x="1662783" y="304799"/>
                  </a:lnTo>
                  <a:lnTo>
                    <a:pt x="1690537" y="330199"/>
                  </a:lnTo>
                  <a:lnTo>
                    <a:pt x="1712412" y="361949"/>
                  </a:lnTo>
                  <a:lnTo>
                    <a:pt x="1751131" y="361949"/>
                  </a:lnTo>
                  <a:lnTo>
                    <a:pt x="1711664" y="382269"/>
                  </a:lnTo>
                  <a:lnTo>
                    <a:pt x="1707800" y="383539"/>
                  </a:lnTo>
                  <a:close/>
                </a:path>
                <a:path w="2076450" h="933450">
                  <a:moveTo>
                    <a:pt x="1751131" y="361949"/>
                  </a:moveTo>
                  <a:lnTo>
                    <a:pt x="1712412" y="361949"/>
                  </a:lnTo>
                  <a:lnTo>
                    <a:pt x="1738801" y="349249"/>
                  </a:lnTo>
                  <a:lnTo>
                    <a:pt x="1765828" y="336549"/>
                  </a:lnTo>
                  <a:lnTo>
                    <a:pt x="1793541" y="326389"/>
                  </a:lnTo>
                  <a:lnTo>
                    <a:pt x="1821987" y="318769"/>
                  </a:lnTo>
                  <a:lnTo>
                    <a:pt x="1871878" y="311149"/>
                  </a:lnTo>
                  <a:lnTo>
                    <a:pt x="1922653" y="312419"/>
                  </a:lnTo>
                  <a:lnTo>
                    <a:pt x="1971442" y="325119"/>
                  </a:lnTo>
                  <a:lnTo>
                    <a:pt x="1975835" y="327659"/>
                  </a:lnTo>
                  <a:lnTo>
                    <a:pt x="1899898" y="327659"/>
                  </a:lnTo>
                  <a:lnTo>
                    <a:pt x="1850286" y="330199"/>
                  </a:lnTo>
                  <a:lnTo>
                    <a:pt x="1802306" y="341629"/>
                  </a:lnTo>
                  <a:lnTo>
                    <a:pt x="1756064" y="359409"/>
                  </a:lnTo>
                  <a:lnTo>
                    <a:pt x="1751131" y="361949"/>
                  </a:lnTo>
                  <a:close/>
                </a:path>
                <a:path w="2076450" h="933450">
                  <a:moveTo>
                    <a:pt x="1929245" y="621029"/>
                  </a:moveTo>
                  <a:lnTo>
                    <a:pt x="1818665" y="621029"/>
                  </a:lnTo>
                  <a:lnTo>
                    <a:pt x="1862656" y="618489"/>
                  </a:lnTo>
                  <a:lnTo>
                    <a:pt x="1905977" y="610869"/>
                  </a:lnTo>
                  <a:lnTo>
                    <a:pt x="1947850" y="598169"/>
                  </a:lnTo>
                  <a:lnTo>
                    <a:pt x="2009508" y="562609"/>
                  </a:lnTo>
                  <a:lnTo>
                    <a:pt x="2050568" y="504189"/>
                  </a:lnTo>
                  <a:lnTo>
                    <a:pt x="2055227" y="482599"/>
                  </a:lnTo>
                  <a:lnTo>
                    <a:pt x="2055149" y="459739"/>
                  </a:lnTo>
                  <a:lnTo>
                    <a:pt x="2042465" y="415289"/>
                  </a:lnTo>
                  <a:lnTo>
                    <a:pt x="2017255" y="378459"/>
                  </a:lnTo>
                  <a:lnTo>
                    <a:pt x="1983491" y="351789"/>
                  </a:lnTo>
                  <a:lnTo>
                    <a:pt x="1943572" y="335279"/>
                  </a:lnTo>
                  <a:lnTo>
                    <a:pt x="1899898" y="327659"/>
                  </a:lnTo>
                  <a:lnTo>
                    <a:pt x="1975835" y="327659"/>
                  </a:lnTo>
                  <a:lnTo>
                    <a:pt x="2015373" y="350519"/>
                  </a:lnTo>
                  <a:lnTo>
                    <a:pt x="2046421" y="382269"/>
                  </a:lnTo>
                  <a:lnTo>
                    <a:pt x="2067360" y="421639"/>
                  </a:lnTo>
                  <a:lnTo>
                    <a:pt x="2075904" y="464819"/>
                  </a:lnTo>
                  <a:lnTo>
                    <a:pt x="2069765" y="509269"/>
                  </a:lnTo>
                  <a:lnTo>
                    <a:pt x="2051236" y="543559"/>
                  </a:lnTo>
                  <a:lnTo>
                    <a:pt x="2024405" y="572769"/>
                  </a:lnTo>
                  <a:lnTo>
                    <a:pt x="1991926" y="595629"/>
                  </a:lnTo>
                  <a:lnTo>
                    <a:pt x="1956451" y="612139"/>
                  </a:lnTo>
                  <a:lnTo>
                    <a:pt x="1929245" y="621029"/>
                  </a:lnTo>
                  <a:close/>
                </a:path>
                <a:path w="2076450" h="933450">
                  <a:moveTo>
                    <a:pt x="156478" y="685799"/>
                  </a:moveTo>
                  <a:lnTo>
                    <a:pt x="106064" y="679449"/>
                  </a:lnTo>
                  <a:lnTo>
                    <a:pt x="58700" y="662939"/>
                  </a:lnTo>
                  <a:lnTo>
                    <a:pt x="26408" y="640079"/>
                  </a:lnTo>
                  <a:lnTo>
                    <a:pt x="4557" y="608329"/>
                  </a:lnTo>
                  <a:lnTo>
                    <a:pt x="0" y="585469"/>
                  </a:lnTo>
                  <a:lnTo>
                    <a:pt x="2412" y="562609"/>
                  </a:lnTo>
                  <a:lnTo>
                    <a:pt x="21427" y="519429"/>
                  </a:lnTo>
                  <a:lnTo>
                    <a:pt x="48724" y="482599"/>
                  </a:lnTo>
                  <a:lnTo>
                    <a:pt x="81175" y="450849"/>
                  </a:lnTo>
                  <a:lnTo>
                    <a:pt x="117451" y="424179"/>
                  </a:lnTo>
                  <a:lnTo>
                    <a:pt x="156224" y="401319"/>
                  </a:lnTo>
                  <a:lnTo>
                    <a:pt x="201788" y="379729"/>
                  </a:lnTo>
                  <a:lnTo>
                    <a:pt x="248802" y="364489"/>
                  </a:lnTo>
                  <a:lnTo>
                    <a:pt x="296961" y="353059"/>
                  </a:lnTo>
                  <a:lnTo>
                    <a:pt x="345958" y="346709"/>
                  </a:lnTo>
                  <a:lnTo>
                    <a:pt x="395487" y="344169"/>
                  </a:lnTo>
                  <a:lnTo>
                    <a:pt x="445241" y="345439"/>
                  </a:lnTo>
                  <a:lnTo>
                    <a:pt x="494915" y="349249"/>
                  </a:lnTo>
                  <a:lnTo>
                    <a:pt x="544201" y="354329"/>
                  </a:lnTo>
                  <a:lnTo>
                    <a:pt x="565690" y="354329"/>
                  </a:lnTo>
                  <a:lnTo>
                    <a:pt x="564569" y="360679"/>
                  </a:lnTo>
                  <a:lnTo>
                    <a:pt x="412656" y="360679"/>
                  </a:lnTo>
                  <a:lnTo>
                    <a:pt x="366707" y="361949"/>
                  </a:lnTo>
                  <a:lnTo>
                    <a:pt x="320939" y="367029"/>
                  </a:lnTo>
                  <a:lnTo>
                    <a:pt x="274860" y="374649"/>
                  </a:lnTo>
                  <a:lnTo>
                    <a:pt x="229108" y="387349"/>
                  </a:lnTo>
                  <a:lnTo>
                    <a:pt x="184685" y="405129"/>
                  </a:lnTo>
                  <a:lnTo>
                    <a:pt x="142587" y="427989"/>
                  </a:lnTo>
                  <a:lnTo>
                    <a:pt x="103816" y="454659"/>
                  </a:lnTo>
                  <a:lnTo>
                    <a:pt x="69371" y="487679"/>
                  </a:lnTo>
                  <a:lnTo>
                    <a:pt x="40250" y="524509"/>
                  </a:lnTo>
                  <a:lnTo>
                    <a:pt x="22232" y="566419"/>
                  </a:lnTo>
                  <a:lnTo>
                    <a:pt x="20985" y="588009"/>
                  </a:lnTo>
                  <a:lnTo>
                    <a:pt x="27618" y="609599"/>
                  </a:lnTo>
                  <a:lnTo>
                    <a:pt x="68633" y="647699"/>
                  </a:lnTo>
                  <a:lnTo>
                    <a:pt x="130328" y="666749"/>
                  </a:lnTo>
                  <a:lnTo>
                    <a:pt x="176756" y="669289"/>
                  </a:lnTo>
                  <a:lnTo>
                    <a:pt x="279189" y="669289"/>
                  </a:lnTo>
                  <a:lnTo>
                    <a:pt x="278445" y="671829"/>
                  </a:lnTo>
                  <a:lnTo>
                    <a:pt x="257155" y="671829"/>
                  </a:lnTo>
                  <a:lnTo>
                    <a:pt x="207617" y="683259"/>
                  </a:lnTo>
                  <a:lnTo>
                    <a:pt x="156478" y="685799"/>
                  </a:lnTo>
                  <a:close/>
                </a:path>
                <a:path w="2076450" h="933450">
                  <a:moveTo>
                    <a:pt x="555088" y="373379"/>
                  </a:moveTo>
                  <a:lnTo>
                    <a:pt x="550018" y="373379"/>
                  </a:lnTo>
                  <a:lnTo>
                    <a:pt x="504470" y="367029"/>
                  </a:lnTo>
                  <a:lnTo>
                    <a:pt x="458630" y="363219"/>
                  </a:lnTo>
                  <a:lnTo>
                    <a:pt x="412656" y="360679"/>
                  </a:lnTo>
                  <a:lnTo>
                    <a:pt x="564569" y="360679"/>
                  </a:lnTo>
                  <a:lnTo>
                    <a:pt x="563897" y="364489"/>
                  </a:lnTo>
                  <a:lnTo>
                    <a:pt x="563648" y="372109"/>
                  </a:lnTo>
                  <a:lnTo>
                    <a:pt x="555088" y="373379"/>
                  </a:lnTo>
                  <a:close/>
                </a:path>
                <a:path w="2076450" h="933450">
                  <a:moveTo>
                    <a:pt x="1626099" y="839469"/>
                  </a:moveTo>
                  <a:lnTo>
                    <a:pt x="1535451" y="839469"/>
                  </a:lnTo>
                  <a:lnTo>
                    <a:pt x="1584196" y="834389"/>
                  </a:lnTo>
                  <a:lnTo>
                    <a:pt x="1630472" y="817879"/>
                  </a:lnTo>
                  <a:lnTo>
                    <a:pt x="1672646" y="791209"/>
                  </a:lnTo>
                  <a:lnTo>
                    <a:pt x="1706818" y="758189"/>
                  </a:lnTo>
                  <a:lnTo>
                    <a:pt x="1733573" y="718819"/>
                  </a:lnTo>
                  <a:lnTo>
                    <a:pt x="1751929" y="674369"/>
                  </a:lnTo>
                  <a:lnTo>
                    <a:pt x="1760904" y="627379"/>
                  </a:lnTo>
                  <a:lnTo>
                    <a:pt x="1761444" y="619759"/>
                  </a:lnTo>
                  <a:lnTo>
                    <a:pt x="1769464" y="618489"/>
                  </a:lnTo>
                  <a:lnTo>
                    <a:pt x="1774783" y="618489"/>
                  </a:lnTo>
                  <a:lnTo>
                    <a:pt x="1818665" y="621029"/>
                  </a:lnTo>
                  <a:lnTo>
                    <a:pt x="1929245" y="621029"/>
                  </a:lnTo>
                  <a:lnTo>
                    <a:pt x="1913699" y="626109"/>
                  </a:lnTo>
                  <a:lnTo>
                    <a:pt x="1869736" y="634999"/>
                  </a:lnTo>
                  <a:lnTo>
                    <a:pt x="1847400" y="636269"/>
                  </a:lnTo>
                  <a:lnTo>
                    <a:pt x="1780185" y="636269"/>
                  </a:lnTo>
                  <a:lnTo>
                    <a:pt x="1775332" y="662939"/>
                  </a:lnTo>
                  <a:lnTo>
                    <a:pt x="1756963" y="713739"/>
                  </a:lnTo>
                  <a:lnTo>
                    <a:pt x="1711597" y="779779"/>
                  </a:lnTo>
                  <a:lnTo>
                    <a:pt x="1671883" y="814069"/>
                  </a:lnTo>
                  <a:lnTo>
                    <a:pt x="1626099" y="839469"/>
                  </a:lnTo>
                  <a:close/>
                </a:path>
                <a:path w="2076450" h="933450">
                  <a:moveTo>
                    <a:pt x="1825063" y="637539"/>
                  </a:moveTo>
                  <a:lnTo>
                    <a:pt x="1780185" y="636269"/>
                  </a:lnTo>
                  <a:lnTo>
                    <a:pt x="1847400" y="636269"/>
                  </a:lnTo>
                  <a:lnTo>
                    <a:pt x="1825063" y="637539"/>
                  </a:lnTo>
                  <a:close/>
                </a:path>
                <a:path w="2076450" h="933450">
                  <a:moveTo>
                    <a:pt x="279189" y="669289"/>
                  </a:moveTo>
                  <a:lnTo>
                    <a:pt x="176756" y="669289"/>
                  </a:lnTo>
                  <a:lnTo>
                    <a:pt x="223098" y="664209"/>
                  </a:lnTo>
                  <a:lnTo>
                    <a:pt x="267419" y="651509"/>
                  </a:lnTo>
                  <a:lnTo>
                    <a:pt x="273984" y="648969"/>
                  </a:lnTo>
                  <a:lnTo>
                    <a:pt x="284746" y="652779"/>
                  </a:lnTo>
                  <a:lnTo>
                    <a:pt x="281422" y="661669"/>
                  </a:lnTo>
                  <a:lnTo>
                    <a:pt x="279189" y="669289"/>
                  </a:lnTo>
                  <a:close/>
                </a:path>
                <a:path w="2076450" h="933450">
                  <a:moveTo>
                    <a:pt x="432383" y="881379"/>
                  </a:moveTo>
                  <a:lnTo>
                    <a:pt x="388755" y="881379"/>
                  </a:lnTo>
                  <a:lnTo>
                    <a:pt x="347480" y="868679"/>
                  </a:lnTo>
                  <a:lnTo>
                    <a:pt x="310865" y="847089"/>
                  </a:lnTo>
                  <a:lnTo>
                    <a:pt x="281214" y="815339"/>
                  </a:lnTo>
                  <a:lnTo>
                    <a:pt x="253836" y="746759"/>
                  </a:lnTo>
                  <a:lnTo>
                    <a:pt x="251594" y="708659"/>
                  </a:lnTo>
                  <a:lnTo>
                    <a:pt x="257155" y="671829"/>
                  </a:lnTo>
                  <a:lnTo>
                    <a:pt x="278445" y="671829"/>
                  </a:lnTo>
                  <a:lnTo>
                    <a:pt x="275468" y="681989"/>
                  </a:lnTo>
                  <a:lnTo>
                    <a:pt x="272400" y="702309"/>
                  </a:lnTo>
                  <a:lnTo>
                    <a:pt x="274691" y="745489"/>
                  </a:lnTo>
                  <a:lnTo>
                    <a:pt x="304276" y="812799"/>
                  </a:lnTo>
                  <a:lnTo>
                    <a:pt x="362533" y="855979"/>
                  </a:lnTo>
                  <a:lnTo>
                    <a:pt x="400748" y="864869"/>
                  </a:lnTo>
                  <a:lnTo>
                    <a:pt x="492487" y="864869"/>
                  </a:lnTo>
                  <a:lnTo>
                    <a:pt x="475198" y="872489"/>
                  </a:lnTo>
                  <a:lnTo>
                    <a:pt x="454115" y="878839"/>
                  </a:lnTo>
                  <a:lnTo>
                    <a:pt x="432383" y="881379"/>
                  </a:lnTo>
                  <a:close/>
                </a:path>
                <a:path w="2076450" h="933450">
                  <a:moveTo>
                    <a:pt x="1222985" y="901699"/>
                  </a:moveTo>
                  <a:lnTo>
                    <a:pt x="1150253" y="901699"/>
                  </a:lnTo>
                  <a:lnTo>
                    <a:pt x="1200691" y="892809"/>
                  </a:lnTo>
                  <a:lnTo>
                    <a:pt x="1247915" y="875029"/>
                  </a:lnTo>
                  <a:lnTo>
                    <a:pt x="1291671" y="850899"/>
                  </a:lnTo>
                  <a:lnTo>
                    <a:pt x="1331033" y="819149"/>
                  </a:lnTo>
                  <a:lnTo>
                    <a:pt x="1365074" y="782319"/>
                  </a:lnTo>
                  <a:lnTo>
                    <a:pt x="1368730" y="778509"/>
                  </a:lnTo>
                  <a:lnTo>
                    <a:pt x="1376833" y="777239"/>
                  </a:lnTo>
                  <a:lnTo>
                    <a:pt x="1381362" y="781049"/>
                  </a:lnTo>
                  <a:lnTo>
                    <a:pt x="1404914" y="798829"/>
                  </a:lnTo>
                  <a:lnTo>
                    <a:pt x="1407035" y="800099"/>
                  </a:lnTo>
                  <a:lnTo>
                    <a:pt x="1374298" y="800099"/>
                  </a:lnTo>
                  <a:lnTo>
                    <a:pt x="1355679" y="820419"/>
                  </a:lnTo>
                  <a:lnTo>
                    <a:pt x="1335483" y="839469"/>
                  </a:lnTo>
                  <a:lnTo>
                    <a:pt x="1313814" y="855979"/>
                  </a:lnTo>
                  <a:lnTo>
                    <a:pt x="1290777" y="871219"/>
                  </a:lnTo>
                  <a:lnTo>
                    <a:pt x="1242635" y="895349"/>
                  </a:lnTo>
                  <a:lnTo>
                    <a:pt x="1222985" y="901699"/>
                  </a:lnTo>
                  <a:close/>
                </a:path>
                <a:path w="2076450" h="933450">
                  <a:moveTo>
                    <a:pt x="1522205" y="855979"/>
                  </a:moveTo>
                  <a:lnTo>
                    <a:pt x="1469475" y="848359"/>
                  </a:lnTo>
                  <a:lnTo>
                    <a:pt x="1419518" y="829309"/>
                  </a:lnTo>
                  <a:lnTo>
                    <a:pt x="1374298" y="800099"/>
                  </a:lnTo>
                  <a:lnTo>
                    <a:pt x="1407035" y="800099"/>
                  </a:lnTo>
                  <a:lnTo>
                    <a:pt x="1430374" y="814069"/>
                  </a:lnTo>
                  <a:lnTo>
                    <a:pt x="1457454" y="825499"/>
                  </a:lnTo>
                  <a:lnTo>
                    <a:pt x="1485867" y="834389"/>
                  </a:lnTo>
                  <a:lnTo>
                    <a:pt x="1535451" y="839469"/>
                  </a:lnTo>
                  <a:lnTo>
                    <a:pt x="1626099" y="839469"/>
                  </a:lnTo>
                  <a:lnTo>
                    <a:pt x="1575746" y="853439"/>
                  </a:lnTo>
                  <a:lnTo>
                    <a:pt x="1522205" y="855979"/>
                  </a:lnTo>
                  <a:close/>
                </a:path>
                <a:path w="2076450" h="933450">
                  <a:moveTo>
                    <a:pt x="769459" y="915669"/>
                  </a:moveTo>
                  <a:lnTo>
                    <a:pt x="704677" y="915669"/>
                  </a:lnTo>
                  <a:lnTo>
                    <a:pt x="757081" y="904239"/>
                  </a:lnTo>
                  <a:lnTo>
                    <a:pt x="805157" y="880109"/>
                  </a:lnTo>
                  <a:lnTo>
                    <a:pt x="848628" y="849629"/>
                  </a:lnTo>
                  <a:lnTo>
                    <a:pt x="887218" y="811529"/>
                  </a:lnTo>
                  <a:lnTo>
                    <a:pt x="890958" y="807719"/>
                  </a:lnTo>
                  <a:lnTo>
                    <a:pt x="899019" y="805179"/>
                  </a:lnTo>
                  <a:lnTo>
                    <a:pt x="903507" y="810259"/>
                  </a:lnTo>
                  <a:lnTo>
                    <a:pt x="925460" y="829309"/>
                  </a:lnTo>
                  <a:lnTo>
                    <a:pt x="895362" y="829309"/>
                  </a:lnTo>
                  <a:lnTo>
                    <a:pt x="861658" y="861059"/>
                  </a:lnTo>
                  <a:lnTo>
                    <a:pt x="824307" y="888999"/>
                  </a:lnTo>
                  <a:lnTo>
                    <a:pt x="783866" y="910589"/>
                  </a:lnTo>
                  <a:lnTo>
                    <a:pt x="769459" y="915669"/>
                  </a:lnTo>
                  <a:close/>
                </a:path>
                <a:path w="2076450" h="933450">
                  <a:moveTo>
                    <a:pt x="492487" y="864869"/>
                  </a:moveTo>
                  <a:lnTo>
                    <a:pt x="400748" y="864869"/>
                  </a:lnTo>
                  <a:lnTo>
                    <a:pt x="439914" y="863599"/>
                  </a:lnTo>
                  <a:lnTo>
                    <a:pt x="477600" y="853439"/>
                  </a:lnTo>
                  <a:lnTo>
                    <a:pt x="511374" y="833119"/>
                  </a:lnTo>
                  <a:lnTo>
                    <a:pt x="515821" y="829309"/>
                  </a:lnTo>
                  <a:lnTo>
                    <a:pt x="524090" y="829309"/>
                  </a:lnTo>
                  <a:lnTo>
                    <a:pt x="527331" y="835659"/>
                  </a:lnTo>
                  <a:lnTo>
                    <a:pt x="541402" y="852169"/>
                  </a:lnTo>
                  <a:lnTo>
                    <a:pt x="514366" y="852169"/>
                  </a:lnTo>
                  <a:lnTo>
                    <a:pt x="495368" y="863599"/>
                  </a:lnTo>
                  <a:lnTo>
                    <a:pt x="492487" y="864869"/>
                  </a:lnTo>
                  <a:close/>
                </a:path>
                <a:path w="2076450" h="933450">
                  <a:moveTo>
                    <a:pt x="1138576" y="919479"/>
                  </a:moveTo>
                  <a:lnTo>
                    <a:pt x="1084801" y="918209"/>
                  </a:lnTo>
                  <a:lnTo>
                    <a:pt x="1032734" y="906779"/>
                  </a:lnTo>
                  <a:lnTo>
                    <a:pt x="983085" y="888999"/>
                  </a:lnTo>
                  <a:lnTo>
                    <a:pt x="936935" y="862329"/>
                  </a:lnTo>
                  <a:lnTo>
                    <a:pt x="895362" y="829309"/>
                  </a:lnTo>
                  <a:lnTo>
                    <a:pt x="925460" y="829309"/>
                  </a:lnTo>
                  <a:lnTo>
                    <a:pt x="949048" y="848359"/>
                  </a:lnTo>
                  <a:lnTo>
                    <a:pt x="974164" y="863599"/>
                  </a:lnTo>
                  <a:lnTo>
                    <a:pt x="1000698" y="876299"/>
                  </a:lnTo>
                  <a:lnTo>
                    <a:pt x="1049127" y="892809"/>
                  </a:lnTo>
                  <a:lnTo>
                    <a:pt x="1099355" y="901699"/>
                  </a:lnTo>
                  <a:lnTo>
                    <a:pt x="1222985" y="901699"/>
                  </a:lnTo>
                  <a:lnTo>
                    <a:pt x="1191544" y="911859"/>
                  </a:lnTo>
                  <a:lnTo>
                    <a:pt x="1138576" y="919479"/>
                  </a:lnTo>
                  <a:close/>
                </a:path>
                <a:path w="2076450" h="933450">
                  <a:moveTo>
                    <a:pt x="695596" y="933449"/>
                  </a:moveTo>
                  <a:lnTo>
                    <a:pt x="649662" y="933449"/>
                  </a:lnTo>
                  <a:lnTo>
                    <a:pt x="609881" y="923289"/>
                  </a:lnTo>
                  <a:lnTo>
                    <a:pt x="573225" y="906779"/>
                  </a:lnTo>
                  <a:lnTo>
                    <a:pt x="540964" y="882649"/>
                  </a:lnTo>
                  <a:lnTo>
                    <a:pt x="514366" y="852169"/>
                  </a:lnTo>
                  <a:lnTo>
                    <a:pt x="541402" y="852169"/>
                  </a:lnTo>
                  <a:lnTo>
                    <a:pt x="560884" y="875029"/>
                  </a:lnTo>
                  <a:lnTo>
                    <a:pt x="603694" y="901699"/>
                  </a:lnTo>
                  <a:lnTo>
                    <a:pt x="652659" y="915669"/>
                  </a:lnTo>
                  <a:lnTo>
                    <a:pt x="769459" y="915669"/>
                  </a:lnTo>
                  <a:lnTo>
                    <a:pt x="740646" y="925829"/>
                  </a:lnTo>
                  <a:lnTo>
                    <a:pt x="695596" y="933449"/>
                  </a:lnTo>
                  <a:close/>
                </a:path>
              </a:pathLst>
            </a:custGeom>
            <a:solidFill>
              <a:srgbClr val="494949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879251" y="226347"/>
            <a:ext cx="1648460" cy="739140"/>
            <a:chOff x="1318876" y="339521"/>
            <a:chExt cx="2472690" cy="1108710"/>
          </a:xfrm>
        </p:grpSpPr>
        <p:sp>
          <p:nvSpPr>
            <p:cNvPr id="8" name="object 8"/>
            <p:cNvSpPr/>
            <p:nvPr/>
          </p:nvSpPr>
          <p:spPr>
            <a:xfrm>
              <a:off x="1331463" y="348531"/>
              <a:ext cx="2448560" cy="1090930"/>
            </a:xfrm>
            <a:custGeom>
              <a:avLst/>
              <a:gdLst/>
              <a:ahLst/>
              <a:cxnLst/>
              <a:rect l="l" t="t" r="r" b="b"/>
              <a:pathLst>
                <a:path w="2448560" h="1090930">
                  <a:moveTo>
                    <a:pt x="820205" y="1090757"/>
                  </a:moveTo>
                  <a:lnTo>
                    <a:pt x="764937" y="1090235"/>
                  </a:lnTo>
                  <a:lnTo>
                    <a:pt x="711269" y="1077525"/>
                  </a:lnTo>
                  <a:lnTo>
                    <a:pt x="650080" y="1042143"/>
                  </a:lnTo>
                  <a:lnTo>
                    <a:pt x="604183" y="988731"/>
                  </a:lnTo>
                  <a:lnTo>
                    <a:pt x="562435" y="1013658"/>
                  </a:lnTo>
                  <a:lnTo>
                    <a:pt x="515544" y="1027565"/>
                  </a:lnTo>
                  <a:lnTo>
                    <a:pt x="466670" y="1029964"/>
                  </a:lnTo>
                  <a:lnTo>
                    <a:pt x="418972" y="1020364"/>
                  </a:lnTo>
                  <a:lnTo>
                    <a:pt x="375609" y="998278"/>
                  </a:lnTo>
                  <a:lnTo>
                    <a:pt x="339781" y="963830"/>
                  </a:lnTo>
                  <a:lnTo>
                    <a:pt x="314776" y="920892"/>
                  </a:lnTo>
                  <a:lnTo>
                    <a:pt x="301218" y="872808"/>
                  </a:lnTo>
                  <a:lnTo>
                    <a:pt x="299730" y="822924"/>
                  </a:lnTo>
                  <a:lnTo>
                    <a:pt x="310932" y="774586"/>
                  </a:lnTo>
                  <a:lnTo>
                    <a:pt x="260406" y="789073"/>
                  </a:lnTo>
                  <a:lnTo>
                    <a:pt x="208237" y="795764"/>
                  </a:lnTo>
                  <a:lnTo>
                    <a:pt x="155679" y="794488"/>
                  </a:lnTo>
                  <a:lnTo>
                    <a:pt x="103984" y="785073"/>
                  </a:lnTo>
                  <a:lnTo>
                    <a:pt x="38972" y="754774"/>
                  </a:lnTo>
                  <a:lnTo>
                    <a:pt x="1054" y="698950"/>
                  </a:lnTo>
                  <a:lnTo>
                    <a:pt x="0" y="672144"/>
                  </a:lnTo>
                  <a:lnTo>
                    <a:pt x="6460" y="645890"/>
                  </a:lnTo>
                  <a:lnTo>
                    <a:pt x="33764" y="597690"/>
                  </a:lnTo>
                  <a:lnTo>
                    <a:pt x="67344" y="558424"/>
                  </a:lnTo>
                  <a:lnTo>
                    <a:pt x="105596" y="523913"/>
                  </a:lnTo>
                  <a:lnTo>
                    <a:pt x="147802" y="494119"/>
                  </a:lnTo>
                  <a:lnTo>
                    <a:pt x="193247" y="469000"/>
                  </a:lnTo>
                  <a:lnTo>
                    <a:pt x="241216" y="448516"/>
                  </a:lnTo>
                  <a:lnTo>
                    <a:pt x="290992" y="432626"/>
                  </a:lnTo>
                  <a:lnTo>
                    <a:pt x="341860" y="421289"/>
                  </a:lnTo>
                  <a:lnTo>
                    <a:pt x="392307" y="414303"/>
                  </a:lnTo>
                  <a:lnTo>
                    <a:pt x="443058" y="410890"/>
                  </a:lnTo>
                  <a:lnTo>
                    <a:pt x="493991" y="410660"/>
                  </a:lnTo>
                  <a:lnTo>
                    <a:pt x="544981" y="413221"/>
                  </a:lnTo>
                  <a:lnTo>
                    <a:pt x="595906" y="418180"/>
                  </a:lnTo>
                  <a:lnTo>
                    <a:pt x="646641" y="425148"/>
                  </a:lnTo>
                  <a:lnTo>
                    <a:pt x="654919" y="382676"/>
                  </a:lnTo>
                  <a:lnTo>
                    <a:pt x="675751" y="343372"/>
                  </a:lnTo>
                  <a:lnTo>
                    <a:pt x="706474" y="310180"/>
                  </a:lnTo>
                  <a:lnTo>
                    <a:pt x="744424" y="286045"/>
                  </a:lnTo>
                  <a:lnTo>
                    <a:pt x="780503" y="273351"/>
                  </a:lnTo>
                  <a:lnTo>
                    <a:pt x="818052" y="266821"/>
                  </a:lnTo>
                  <a:lnTo>
                    <a:pt x="856483" y="265587"/>
                  </a:lnTo>
                  <a:lnTo>
                    <a:pt x="895206" y="268781"/>
                  </a:lnTo>
                  <a:lnTo>
                    <a:pt x="907252" y="224263"/>
                  </a:lnTo>
                  <a:lnTo>
                    <a:pt x="925685" y="181906"/>
                  </a:lnTo>
                  <a:lnTo>
                    <a:pt x="949894" y="142381"/>
                  </a:lnTo>
                  <a:lnTo>
                    <a:pt x="979263" y="106361"/>
                  </a:lnTo>
                  <a:lnTo>
                    <a:pt x="1013182" y="74517"/>
                  </a:lnTo>
                  <a:lnTo>
                    <a:pt x="1051037" y="47520"/>
                  </a:lnTo>
                  <a:lnTo>
                    <a:pt x="1092214" y="26044"/>
                  </a:lnTo>
                  <a:lnTo>
                    <a:pt x="1136101" y="10759"/>
                  </a:lnTo>
                  <a:lnTo>
                    <a:pt x="1181923" y="2118"/>
                  </a:lnTo>
                  <a:lnTo>
                    <a:pt x="1228364" y="0"/>
                  </a:lnTo>
                  <a:lnTo>
                    <a:pt x="1274721" y="4094"/>
                  </a:lnTo>
                  <a:lnTo>
                    <a:pt x="1320294" y="14092"/>
                  </a:lnTo>
                  <a:lnTo>
                    <a:pt x="1364381" y="29686"/>
                  </a:lnTo>
                  <a:lnTo>
                    <a:pt x="1406281" y="50567"/>
                  </a:lnTo>
                  <a:lnTo>
                    <a:pt x="1445292" y="76427"/>
                  </a:lnTo>
                  <a:lnTo>
                    <a:pt x="1480714" y="106957"/>
                  </a:lnTo>
                  <a:lnTo>
                    <a:pt x="1511844" y="141848"/>
                  </a:lnTo>
                  <a:lnTo>
                    <a:pt x="1537784" y="180051"/>
                  </a:lnTo>
                  <a:lnTo>
                    <a:pt x="1558732" y="221094"/>
                  </a:lnTo>
                  <a:lnTo>
                    <a:pt x="1574672" y="264372"/>
                  </a:lnTo>
                  <a:lnTo>
                    <a:pt x="1585585" y="309278"/>
                  </a:lnTo>
                  <a:lnTo>
                    <a:pt x="1591453" y="355207"/>
                  </a:lnTo>
                  <a:lnTo>
                    <a:pt x="1592258" y="401552"/>
                  </a:lnTo>
                  <a:lnTo>
                    <a:pt x="1624420" y="378331"/>
                  </a:lnTo>
                  <a:lnTo>
                    <a:pt x="1658309" y="357921"/>
                  </a:lnTo>
                  <a:lnTo>
                    <a:pt x="1693886" y="340851"/>
                  </a:lnTo>
                  <a:lnTo>
                    <a:pt x="1731114" y="327647"/>
                  </a:lnTo>
                  <a:lnTo>
                    <a:pt x="1783588" y="317221"/>
                  </a:lnTo>
                  <a:lnTo>
                    <a:pt x="1837031" y="316326"/>
                  </a:lnTo>
                  <a:lnTo>
                    <a:pt x="1889241" y="325790"/>
                  </a:lnTo>
                  <a:lnTo>
                    <a:pt x="1938013" y="346445"/>
                  </a:lnTo>
                  <a:lnTo>
                    <a:pt x="1986230" y="385085"/>
                  </a:lnTo>
                  <a:lnTo>
                    <a:pt x="2020604" y="436228"/>
                  </a:lnTo>
                  <a:lnTo>
                    <a:pt x="2050391" y="420596"/>
                  </a:lnTo>
                  <a:lnTo>
                    <a:pt x="2111821" y="393913"/>
                  </a:lnTo>
                  <a:lnTo>
                    <a:pt x="2187778" y="374171"/>
                  </a:lnTo>
                  <a:lnTo>
                    <a:pt x="2232764" y="370587"/>
                  </a:lnTo>
                  <a:lnTo>
                    <a:pt x="2277427" y="373640"/>
                  </a:lnTo>
                  <a:lnTo>
                    <a:pt x="2320512" y="384125"/>
                  </a:lnTo>
                  <a:lnTo>
                    <a:pt x="2360767" y="402838"/>
                  </a:lnTo>
                  <a:lnTo>
                    <a:pt x="2396002" y="430723"/>
                  </a:lnTo>
                  <a:lnTo>
                    <a:pt x="2423574" y="466391"/>
                  </a:lnTo>
                  <a:lnTo>
                    <a:pt x="2441546" y="507227"/>
                  </a:lnTo>
                  <a:lnTo>
                    <a:pt x="2447978" y="550612"/>
                  </a:lnTo>
                  <a:lnTo>
                    <a:pt x="2440933" y="593931"/>
                  </a:lnTo>
                  <a:lnTo>
                    <a:pt x="2420004" y="633557"/>
                  </a:lnTo>
                  <a:lnTo>
                    <a:pt x="2388850" y="666184"/>
                  </a:lnTo>
                  <a:lnTo>
                    <a:pt x="2350718" y="692106"/>
                  </a:lnTo>
                  <a:lnTo>
                    <a:pt x="2308856" y="711614"/>
                  </a:lnTo>
                  <a:lnTo>
                    <a:pt x="2257378" y="727682"/>
                  </a:lnTo>
                  <a:lnTo>
                    <a:pt x="2204294" y="737170"/>
                  </a:lnTo>
                  <a:lnTo>
                    <a:pt x="2150430" y="740100"/>
                  </a:lnTo>
                  <a:lnTo>
                    <a:pt x="2096613" y="736496"/>
                  </a:lnTo>
                  <a:lnTo>
                    <a:pt x="2088290" y="785270"/>
                  </a:lnTo>
                  <a:lnTo>
                    <a:pt x="2071389" y="831776"/>
                  </a:lnTo>
                  <a:lnTo>
                    <a:pt x="2046816" y="874858"/>
                  </a:lnTo>
                  <a:lnTo>
                    <a:pt x="2015477" y="913363"/>
                  </a:lnTo>
                  <a:lnTo>
                    <a:pt x="1978276" y="946136"/>
                  </a:lnTo>
                  <a:lnTo>
                    <a:pt x="1936120" y="972022"/>
                  </a:lnTo>
                  <a:lnTo>
                    <a:pt x="1889913" y="989868"/>
                  </a:lnTo>
                  <a:lnTo>
                    <a:pt x="1843202" y="998497"/>
                  </a:lnTo>
                  <a:lnTo>
                    <a:pt x="1795769" y="998859"/>
                  </a:lnTo>
                  <a:lnTo>
                    <a:pt x="1748824" y="991402"/>
                  </a:lnTo>
                  <a:lnTo>
                    <a:pt x="1703573" y="976574"/>
                  </a:lnTo>
                  <a:lnTo>
                    <a:pt x="1661225" y="954824"/>
                  </a:lnTo>
                  <a:lnTo>
                    <a:pt x="1622988" y="926599"/>
                  </a:lnTo>
                  <a:lnTo>
                    <a:pt x="1591776" y="961865"/>
                  </a:lnTo>
                  <a:lnTo>
                    <a:pt x="1556406" y="993039"/>
                  </a:lnTo>
                  <a:lnTo>
                    <a:pt x="1517496" y="1019741"/>
                  </a:lnTo>
                  <a:lnTo>
                    <a:pt x="1475662" y="1041594"/>
                  </a:lnTo>
                  <a:lnTo>
                    <a:pt x="1431522" y="1058217"/>
                  </a:lnTo>
                  <a:lnTo>
                    <a:pt x="1385694" y="1069232"/>
                  </a:lnTo>
                  <a:lnTo>
                    <a:pt x="1338794" y="1074260"/>
                  </a:lnTo>
                  <a:lnTo>
                    <a:pt x="1286305" y="1072509"/>
                  </a:lnTo>
                  <a:lnTo>
                    <a:pt x="1234638" y="1063300"/>
                  </a:lnTo>
                  <a:lnTo>
                    <a:pt x="1184677" y="1047084"/>
                  </a:lnTo>
                  <a:lnTo>
                    <a:pt x="1137311" y="1024309"/>
                  </a:lnTo>
                  <a:lnTo>
                    <a:pt x="1093425" y="995425"/>
                  </a:lnTo>
                  <a:lnTo>
                    <a:pt x="1053906" y="960880"/>
                  </a:lnTo>
                  <a:lnTo>
                    <a:pt x="1025596" y="990091"/>
                  </a:lnTo>
                  <a:lnTo>
                    <a:pt x="995031" y="1016742"/>
                  </a:lnTo>
                  <a:lnTo>
                    <a:pt x="962146" y="1040294"/>
                  </a:lnTo>
                  <a:lnTo>
                    <a:pt x="926877" y="1060211"/>
                  </a:lnTo>
                  <a:lnTo>
                    <a:pt x="874907" y="1080335"/>
                  </a:lnTo>
                  <a:lnTo>
                    <a:pt x="820205" y="1090757"/>
                  </a:lnTo>
                  <a:close/>
                </a:path>
              </a:pathLst>
            </a:custGeom>
            <a:solidFill>
              <a:srgbClr val="F9FAFE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318876" y="339521"/>
              <a:ext cx="2472690" cy="1108710"/>
            </a:xfrm>
            <a:custGeom>
              <a:avLst/>
              <a:gdLst/>
              <a:ahLst/>
              <a:cxnLst/>
              <a:rect l="l" t="t" r="r" b="b"/>
              <a:pathLst>
                <a:path w="2472690" h="1108710">
                  <a:moveTo>
                    <a:pt x="923397" y="265429"/>
                  </a:moveTo>
                  <a:lnTo>
                    <a:pt x="898094" y="265429"/>
                  </a:lnTo>
                  <a:lnTo>
                    <a:pt x="915131" y="213359"/>
                  </a:lnTo>
                  <a:lnTo>
                    <a:pt x="940379" y="163829"/>
                  </a:lnTo>
                  <a:lnTo>
                    <a:pt x="973014" y="119379"/>
                  </a:lnTo>
                  <a:lnTo>
                    <a:pt x="1012208" y="81279"/>
                  </a:lnTo>
                  <a:lnTo>
                    <a:pt x="1050217" y="52069"/>
                  </a:lnTo>
                  <a:lnTo>
                    <a:pt x="1091002" y="30479"/>
                  </a:lnTo>
                  <a:lnTo>
                    <a:pt x="1133962" y="13969"/>
                  </a:lnTo>
                  <a:lnTo>
                    <a:pt x="1178497" y="3809"/>
                  </a:lnTo>
                  <a:lnTo>
                    <a:pt x="1224007" y="0"/>
                  </a:lnTo>
                  <a:lnTo>
                    <a:pt x="1269891" y="1269"/>
                  </a:lnTo>
                  <a:lnTo>
                    <a:pt x="1315549" y="7619"/>
                  </a:lnTo>
                  <a:lnTo>
                    <a:pt x="1351414" y="17779"/>
                  </a:lnTo>
                  <a:lnTo>
                    <a:pt x="1229951" y="17779"/>
                  </a:lnTo>
                  <a:lnTo>
                    <a:pt x="1180706" y="22859"/>
                  </a:lnTo>
                  <a:lnTo>
                    <a:pt x="1133626" y="34289"/>
                  </a:lnTo>
                  <a:lnTo>
                    <a:pt x="1089279" y="53339"/>
                  </a:lnTo>
                  <a:lnTo>
                    <a:pt x="1048371" y="78739"/>
                  </a:lnTo>
                  <a:lnTo>
                    <a:pt x="1011608" y="110489"/>
                  </a:lnTo>
                  <a:lnTo>
                    <a:pt x="979695" y="146049"/>
                  </a:lnTo>
                  <a:lnTo>
                    <a:pt x="953338" y="186689"/>
                  </a:lnTo>
                  <a:lnTo>
                    <a:pt x="933243" y="231139"/>
                  </a:lnTo>
                  <a:lnTo>
                    <a:pt x="923397" y="265429"/>
                  </a:lnTo>
                  <a:close/>
                </a:path>
                <a:path w="2472690" h="1108710">
                  <a:moveTo>
                    <a:pt x="1606722" y="419099"/>
                  </a:moveTo>
                  <a:lnTo>
                    <a:pt x="1600057" y="419099"/>
                  </a:lnTo>
                  <a:lnTo>
                    <a:pt x="1594747" y="416559"/>
                  </a:lnTo>
                  <a:lnTo>
                    <a:pt x="1592721" y="410209"/>
                  </a:lnTo>
                  <a:lnTo>
                    <a:pt x="1591371" y="359409"/>
                  </a:lnTo>
                  <a:lnTo>
                    <a:pt x="1584020" y="309879"/>
                  </a:lnTo>
                  <a:lnTo>
                    <a:pt x="1570620" y="261619"/>
                  </a:lnTo>
                  <a:lnTo>
                    <a:pt x="1551120" y="214629"/>
                  </a:lnTo>
                  <a:lnTo>
                    <a:pt x="1525470" y="171449"/>
                  </a:lnTo>
                  <a:lnTo>
                    <a:pt x="1494573" y="133349"/>
                  </a:lnTo>
                  <a:lnTo>
                    <a:pt x="1458463" y="100329"/>
                  </a:lnTo>
                  <a:lnTo>
                    <a:pt x="1418003" y="71119"/>
                  </a:lnTo>
                  <a:lnTo>
                    <a:pt x="1374057" y="48259"/>
                  </a:lnTo>
                  <a:lnTo>
                    <a:pt x="1327491" y="31749"/>
                  </a:lnTo>
                  <a:lnTo>
                    <a:pt x="1279168" y="21589"/>
                  </a:lnTo>
                  <a:lnTo>
                    <a:pt x="1229951" y="17779"/>
                  </a:lnTo>
                  <a:lnTo>
                    <a:pt x="1351414" y="17779"/>
                  </a:lnTo>
                  <a:lnTo>
                    <a:pt x="1403786" y="38099"/>
                  </a:lnTo>
                  <a:lnTo>
                    <a:pt x="1450457" y="66039"/>
                  </a:lnTo>
                  <a:lnTo>
                    <a:pt x="1492748" y="99059"/>
                  </a:lnTo>
                  <a:lnTo>
                    <a:pt x="1529825" y="138429"/>
                  </a:lnTo>
                  <a:lnTo>
                    <a:pt x="1560852" y="181609"/>
                  </a:lnTo>
                  <a:lnTo>
                    <a:pt x="1585094" y="229869"/>
                  </a:lnTo>
                  <a:lnTo>
                    <a:pt x="1602470" y="281939"/>
                  </a:lnTo>
                  <a:lnTo>
                    <a:pt x="1613128" y="334009"/>
                  </a:lnTo>
                  <a:lnTo>
                    <a:pt x="1617216" y="387349"/>
                  </a:lnTo>
                  <a:lnTo>
                    <a:pt x="1656814" y="387349"/>
                  </a:lnTo>
                  <a:lnTo>
                    <a:pt x="1652373" y="389889"/>
                  </a:lnTo>
                  <a:lnTo>
                    <a:pt x="1612812" y="416559"/>
                  </a:lnTo>
                  <a:lnTo>
                    <a:pt x="1606722" y="419099"/>
                  </a:lnTo>
                  <a:close/>
                </a:path>
                <a:path w="2472690" h="1108710">
                  <a:moveTo>
                    <a:pt x="673596" y="421639"/>
                  </a:moveTo>
                  <a:lnTo>
                    <a:pt x="648094" y="421639"/>
                  </a:lnTo>
                  <a:lnTo>
                    <a:pt x="657378" y="384809"/>
                  </a:lnTo>
                  <a:lnTo>
                    <a:pt x="699012" y="322579"/>
                  </a:lnTo>
                  <a:lnTo>
                    <a:pt x="767817" y="279399"/>
                  </a:lnTo>
                  <a:lnTo>
                    <a:pt x="810140" y="267969"/>
                  </a:lnTo>
                  <a:lnTo>
                    <a:pt x="853994" y="264159"/>
                  </a:lnTo>
                  <a:lnTo>
                    <a:pt x="898094" y="265429"/>
                  </a:lnTo>
                  <a:lnTo>
                    <a:pt x="923397" y="265429"/>
                  </a:lnTo>
                  <a:lnTo>
                    <a:pt x="920115" y="276859"/>
                  </a:lnTo>
                  <a:lnTo>
                    <a:pt x="918800" y="284479"/>
                  </a:lnTo>
                  <a:lnTo>
                    <a:pt x="861800" y="284479"/>
                  </a:lnTo>
                  <a:lnTo>
                    <a:pt x="819474" y="287019"/>
                  </a:lnTo>
                  <a:lnTo>
                    <a:pt x="778578" y="295909"/>
                  </a:lnTo>
                  <a:lnTo>
                    <a:pt x="741077" y="314959"/>
                  </a:lnTo>
                  <a:lnTo>
                    <a:pt x="692266" y="365759"/>
                  </a:lnTo>
                  <a:lnTo>
                    <a:pt x="677689" y="398779"/>
                  </a:lnTo>
                  <a:lnTo>
                    <a:pt x="673596" y="421639"/>
                  </a:lnTo>
                  <a:close/>
                </a:path>
                <a:path w="2472690" h="1108710">
                  <a:moveTo>
                    <a:pt x="910664" y="288289"/>
                  </a:moveTo>
                  <a:lnTo>
                    <a:pt x="903587" y="287019"/>
                  </a:lnTo>
                  <a:lnTo>
                    <a:pt x="861800" y="284479"/>
                  </a:lnTo>
                  <a:lnTo>
                    <a:pt x="918800" y="284479"/>
                  </a:lnTo>
                  <a:lnTo>
                    <a:pt x="918581" y="285749"/>
                  </a:lnTo>
                  <a:lnTo>
                    <a:pt x="910664" y="288289"/>
                  </a:lnTo>
                  <a:close/>
                </a:path>
                <a:path w="2472690" h="1108710">
                  <a:moveTo>
                    <a:pt x="1656814" y="387349"/>
                  </a:moveTo>
                  <a:lnTo>
                    <a:pt x="1617216" y="387349"/>
                  </a:lnTo>
                  <a:lnTo>
                    <a:pt x="1636397" y="374649"/>
                  </a:lnTo>
                  <a:lnTo>
                    <a:pt x="1676520" y="351789"/>
                  </a:lnTo>
                  <a:lnTo>
                    <a:pt x="1745915" y="325119"/>
                  </a:lnTo>
                  <a:lnTo>
                    <a:pt x="1796347" y="316229"/>
                  </a:lnTo>
                  <a:lnTo>
                    <a:pt x="1847550" y="314959"/>
                  </a:lnTo>
                  <a:lnTo>
                    <a:pt x="1898294" y="322579"/>
                  </a:lnTo>
                  <a:lnTo>
                    <a:pt x="1930672" y="334009"/>
                  </a:lnTo>
                  <a:lnTo>
                    <a:pt x="1834061" y="334009"/>
                  </a:lnTo>
                  <a:lnTo>
                    <a:pt x="1785688" y="336549"/>
                  </a:lnTo>
                  <a:lnTo>
                    <a:pt x="1739094" y="347979"/>
                  </a:lnTo>
                  <a:lnTo>
                    <a:pt x="1694561" y="365759"/>
                  </a:lnTo>
                  <a:lnTo>
                    <a:pt x="1656814" y="387349"/>
                  </a:lnTo>
                  <a:close/>
                </a:path>
                <a:path w="2472690" h="1108710">
                  <a:moveTo>
                    <a:pt x="2033834" y="455929"/>
                  </a:moveTo>
                  <a:lnTo>
                    <a:pt x="2024679" y="454659"/>
                  </a:lnTo>
                  <a:lnTo>
                    <a:pt x="2022106" y="449579"/>
                  </a:lnTo>
                  <a:lnTo>
                    <a:pt x="1996768" y="410209"/>
                  </a:lnTo>
                  <a:lnTo>
                    <a:pt x="1963760" y="378459"/>
                  </a:lnTo>
                  <a:lnTo>
                    <a:pt x="1924617" y="354329"/>
                  </a:lnTo>
                  <a:lnTo>
                    <a:pt x="1880872" y="340359"/>
                  </a:lnTo>
                  <a:lnTo>
                    <a:pt x="1834061" y="334009"/>
                  </a:lnTo>
                  <a:lnTo>
                    <a:pt x="1930672" y="334009"/>
                  </a:lnTo>
                  <a:lnTo>
                    <a:pt x="1941464" y="337819"/>
                  </a:lnTo>
                  <a:lnTo>
                    <a:pt x="1980223" y="361949"/>
                  </a:lnTo>
                  <a:lnTo>
                    <a:pt x="2013275" y="392429"/>
                  </a:lnTo>
                  <a:lnTo>
                    <a:pt x="2039327" y="430529"/>
                  </a:lnTo>
                  <a:lnTo>
                    <a:pt x="2083460" y="430529"/>
                  </a:lnTo>
                  <a:lnTo>
                    <a:pt x="2080557" y="431799"/>
                  </a:lnTo>
                  <a:lnTo>
                    <a:pt x="2038436" y="453389"/>
                  </a:lnTo>
                  <a:lnTo>
                    <a:pt x="2033834" y="455929"/>
                  </a:lnTo>
                  <a:close/>
                </a:path>
                <a:path w="2472690" h="1108710">
                  <a:moveTo>
                    <a:pt x="2083460" y="430529"/>
                  </a:moveTo>
                  <a:lnTo>
                    <a:pt x="2039327" y="430529"/>
                  </a:lnTo>
                  <a:lnTo>
                    <a:pt x="2070753" y="414019"/>
                  </a:lnTo>
                  <a:lnTo>
                    <a:pt x="2135944" y="387349"/>
                  </a:lnTo>
                  <a:lnTo>
                    <a:pt x="2217159" y="370839"/>
                  </a:lnTo>
                  <a:lnTo>
                    <a:pt x="2265610" y="369569"/>
                  </a:lnTo>
                  <a:lnTo>
                    <a:pt x="2313421" y="375919"/>
                  </a:lnTo>
                  <a:lnTo>
                    <a:pt x="2355058" y="389889"/>
                  </a:lnTo>
                  <a:lnTo>
                    <a:pt x="2262605" y="389889"/>
                  </a:lnTo>
                  <a:lnTo>
                    <a:pt x="2215187" y="391159"/>
                  </a:lnTo>
                  <a:lnTo>
                    <a:pt x="2168997" y="398779"/>
                  </a:lnTo>
                  <a:lnTo>
                    <a:pt x="2124099" y="412749"/>
                  </a:lnTo>
                  <a:lnTo>
                    <a:pt x="2083460" y="430529"/>
                  </a:lnTo>
                  <a:close/>
                </a:path>
                <a:path w="2472690" h="1108710">
                  <a:moveTo>
                    <a:pt x="2298623" y="737869"/>
                  </a:moveTo>
                  <a:lnTo>
                    <a:pt x="2165864" y="737869"/>
                  </a:lnTo>
                  <a:lnTo>
                    <a:pt x="2218254" y="735329"/>
                  </a:lnTo>
                  <a:lnTo>
                    <a:pt x="2269846" y="726439"/>
                  </a:lnTo>
                  <a:lnTo>
                    <a:pt x="2319711" y="709929"/>
                  </a:lnTo>
                  <a:lnTo>
                    <a:pt x="2358136" y="692149"/>
                  </a:lnTo>
                  <a:lnTo>
                    <a:pt x="2393142" y="668019"/>
                  </a:lnTo>
                  <a:lnTo>
                    <a:pt x="2422014" y="637539"/>
                  </a:lnTo>
                  <a:lnTo>
                    <a:pt x="2442039" y="599439"/>
                  </a:lnTo>
                  <a:lnTo>
                    <a:pt x="2447588" y="572769"/>
                  </a:lnTo>
                  <a:lnTo>
                    <a:pt x="2447495" y="546099"/>
                  </a:lnTo>
                  <a:lnTo>
                    <a:pt x="2432390" y="494029"/>
                  </a:lnTo>
                  <a:lnTo>
                    <a:pt x="2402367" y="449579"/>
                  </a:lnTo>
                  <a:lnTo>
                    <a:pt x="2362157" y="417829"/>
                  </a:lnTo>
                  <a:lnTo>
                    <a:pt x="2314617" y="398779"/>
                  </a:lnTo>
                  <a:lnTo>
                    <a:pt x="2262605" y="389889"/>
                  </a:lnTo>
                  <a:lnTo>
                    <a:pt x="2355058" y="389889"/>
                  </a:lnTo>
                  <a:lnTo>
                    <a:pt x="2400125" y="416559"/>
                  </a:lnTo>
                  <a:lnTo>
                    <a:pt x="2437101" y="454659"/>
                  </a:lnTo>
                  <a:lnTo>
                    <a:pt x="2462038" y="500379"/>
                  </a:lnTo>
                  <a:lnTo>
                    <a:pt x="2472212" y="552449"/>
                  </a:lnTo>
                  <a:lnTo>
                    <a:pt x="2464901" y="604519"/>
                  </a:lnTo>
                  <a:lnTo>
                    <a:pt x="2442835" y="646429"/>
                  </a:lnTo>
                  <a:lnTo>
                    <a:pt x="2410882" y="679449"/>
                  </a:lnTo>
                  <a:lnTo>
                    <a:pt x="2372202" y="707389"/>
                  </a:lnTo>
                  <a:lnTo>
                    <a:pt x="2329955" y="727709"/>
                  </a:lnTo>
                  <a:lnTo>
                    <a:pt x="2298623" y="737869"/>
                  </a:lnTo>
                  <a:close/>
                </a:path>
                <a:path w="2472690" h="1108710">
                  <a:moveTo>
                    <a:pt x="210764" y="815339"/>
                  </a:moveTo>
                  <a:lnTo>
                    <a:pt x="162077" y="812799"/>
                  </a:lnTo>
                  <a:lnTo>
                    <a:pt x="114652" y="803909"/>
                  </a:lnTo>
                  <a:lnTo>
                    <a:pt x="69906" y="787399"/>
                  </a:lnTo>
                  <a:lnTo>
                    <a:pt x="31450" y="760729"/>
                  </a:lnTo>
                  <a:lnTo>
                    <a:pt x="5427" y="722629"/>
                  </a:lnTo>
                  <a:lnTo>
                    <a:pt x="0" y="694689"/>
                  </a:lnTo>
                  <a:lnTo>
                    <a:pt x="2872" y="668019"/>
                  </a:lnTo>
                  <a:lnTo>
                    <a:pt x="25518" y="617219"/>
                  </a:lnTo>
                  <a:lnTo>
                    <a:pt x="58026" y="574039"/>
                  </a:lnTo>
                  <a:lnTo>
                    <a:pt x="96672" y="535939"/>
                  </a:lnTo>
                  <a:lnTo>
                    <a:pt x="139873" y="504189"/>
                  </a:lnTo>
                  <a:lnTo>
                    <a:pt x="186048" y="476249"/>
                  </a:lnTo>
                  <a:lnTo>
                    <a:pt x="234190" y="453389"/>
                  </a:lnTo>
                  <a:lnTo>
                    <a:pt x="283728" y="436879"/>
                  </a:lnTo>
                  <a:lnTo>
                    <a:pt x="334408" y="424179"/>
                  </a:lnTo>
                  <a:lnTo>
                    <a:pt x="385971" y="415289"/>
                  </a:lnTo>
                  <a:lnTo>
                    <a:pt x="438164" y="410209"/>
                  </a:lnTo>
                  <a:lnTo>
                    <a:pt x="490728" y="408939"/>
                  </a:lnTo>
                  <a:lnTo>
                    <a:pt x="543409" y="411479"/>
                  </a:lnTo>
                  <a:lnTo>
                    <a:pt x="595950" y="415289"/>
                  </a:lnTo>
                  <a:lnTo>
                    <a:pt x="648094" y="421639"/>
                  </a:lnTo>
                  <a:lnTo>
                    <a:pt x="673596" y="421639"/>
                  </a:lnTo>
                  <a:lnTo>
                    <a:pt x="672232" y="429259"/>
                  </a:lnTo>
                  <a:lnTo>
                    <a:pt x="491436" y="429259"/>
                  </a:lnTo>
                  <a:lnTo>
                    <a:pt x="436714" y="430529"/>
                  </a:lnTo>
                  <a:lnTo>
                    <a:pt x="382209" y="435609"/>
                  </a:lnTo>
                  <a:lnTo>
                    <a:pt x="334195" y="443229"/>
                  </a:lnTo>
                  <a:lnTo>
                    <a:pt x="286367" y="455929"/>
                  </a:lnTo>
                  <a:lnTo>
                    <a:pt x="239521" y="473709"/>
                  </a:lnTo>
                  <a:lnTo>
                    <a:pt x="194455" y="494029"/>
                  </a:lnTo>
                  <a:lnTo>
                    <a:pt x="151966" y="519429"/>
                  </a:lnTo>
                  <a:lnTo>
                    <a:pt x="112851" y="549909"/>
                  </a:lnTo>
                  <a:lnTo>
                    <a:pt x="77908" y="584199"/>
                  </a:lnTo>
                  <a:lnTo>
                    <a:pt x="47935" y="623569"/>
                  </a:lnTo>
                  <a:lnTo>
                    <a:pt x="26477" y="671829"/>
                  </a:lnTo>
                  <a:lnTo>
                    <a:pt x="24991" y="698499"/>
                  </a:lnTo>
                  <a:lnTo>
                    <a:pt x="32891" y="723899"/>
                  </a:lnTo>
                  <a:lnTo>
                    <a:pt x="62552" y="756919"/>
                  </a:lnTo>
                  <a:lnTo>
                    <a:pt x="102121" y="777239"/>
                  </a:lnTo>
                  <a:lnTo>
                    <a:pt x="155209" y="791209"/>
                  </a:lnTo>
                  <a:lnTo>
                    <a:pt x="210501" y="795019"/>
                  </a:lnTo>
                  <a:lnTo>
                    <a:pt x="332536" y="795019"/>
                  </a:lnTo>
                  <a:lnTo>
                    <a:pt x="331416" y="798829"/>
                  </a:lnTo>
                  <a:lnTo>
                    <a:pt x="306249" y="798829"/>
                  </a:lnTo>
                  <a:lnTo>
                    <a:pt x="259294" y="810259"/>
                  </a:lnTo>
                  <a:lnTo>
                    <a:pt x="210764" y="815339"/>
                  </a:lnTo>
                  <a:close/>
                </a:path>
                <a:path w="2472690" h="1108710">
                  <a:moveTo>
                    <a:pt x="661059" y="444499"/>
                  </a:moveTo>
                  <a:lnTo>
                    <a:pt x="655022" y="443229"/>
                  </a:lnTo>
                  <a:lnTo>
                    <a:pt x="600778" y="435609"/>
                  </a:lnTo>
                  <a:lnTo>
                    <a:pt x="546186" y="430529"/>
                  </a:lnTo>
                  <a:lnTo>
                    <a:pt x="491436" y="429259"/>
                  </a:lnTo>
                  <a:lnTo>
                    <a:pt x="672232" y="429259"/>
                  </a:lnTo>
                  <a:lnTo>
                    <a:pt x="671550" y="433069"/>
                  </a:lnTo>
                  <a:lnTo>
                    <a:pt x="671253" y="441959"/>
                  </a:lnTo>
                  <a:lnTo>
                    <a:pt x="661059" y="444499"/>
                  </a:lnTo>
                  <a:close/>
                </a:path>
                <a:path w="2472690" h="1108710">
                  <a:moveTo>
                    <a:pt x="1933376" y="996949"/>
                  </a:moveTo>
                  <a:lnTo>
                    <a:pt x="1816790" y="996949"/>
                  </a:lnTo>
                  <a:lnTo>
                    <a:pt x="1863657" y="995679"/>
                  </a:lnTo>
                  <a:lnTo>
                    <a:pt x="1909140" y="985519"/>
                  </a:lnTo>
                  <a:lnTo>
                    <a:pt x="1952242" y="966469"/>
                  </a:lnTo>
                  <a:lnTo>
                    <a:pt x="1991970" y="941069"/>
                  </a:lnTo>
                  <a:lnTo>
                    <a:pt x="2025195" y="909319"/>
                  </a:lnTo>
                  <a:lnTo>
                    <a:pt x="2052917" y="872489"/>
                  </a:lnTo>
                  <a:lnTo>
                    <a:pt x="2074537" y="833119"/>
                  </a:lnTo>
                  <a:lnTo>
                    <a:pt x="2089457" y="789939"/>
                  </a:lnTo>
                  <a:lnTo>
                    <a:pt x="2097077" y="744219"/>
                  </a:lnTo>
                  <a:lnTo>
                    <a:pt x="2097720" y="736599"/>
                  </a:lnTo>
                  <a:lnTo>
                    <a:pt x="2107271" y="734059"/>
                  </a:lnTo>
                  <a:lnTo>
                    <a:pt x="2113605" y="735329"/>
                  </a:lnTo>
                  <a:lnTo>
                    <a:pt x="2165864" y="737869"/>
                  </a:lnTo>
                  <a:lnTo>
                    <a:pt x="2298623" y="737869"/>
                  </a:lnTo>
                  <a:lnTo>
                    <a:pt x="2279041" y="744219"/>
                  </a:lnTo>
                  <a:lnTo>
                    <a:pt x="2226685" y="754379"/>
                  </a:lnTo>
                  <a:lnTo>
                    <a:pt x="2208951" y="755649"/>
                  </a:lnTo>
                  <a:lnTo>
                    <a:pt x="2120038" y="755649"/>
                  </a:lnTo>
                  <a:lnTo>
                    <a:pt x="2114259" y="787399"/>
                  </a:lnTo>
                  <a:lnTo>
                    <a:pt x="2092383" y="848359"/>
                  </a:lnTo>
                  <a:lnTo>
                    <a:pt x="2046791" y="916939"/>
                  </a:lnTo>
                  <a:lnTo>
                    <a:pt x="2010946" y="951229"/>
                  </a:lnTo>
                  <a:lnTo>
                    <a:pt x="1970018" y="980439"/>
                  </a:lnTo>
                  <a:lnTo>
                    <a:pt x="1933376" y="996949"/>
                  </a:lnTo>
                  <a:close/>
                </a:path>
                <a:path w="2472690" h="1108710">
                  <a:moveTo>
                    <a:pt x="2173484" y="758189"/>
                  </a:moveTo>
                  <a:lnTo>
                    <a:pt x="2120038" y="755649"/>
                  </a:lnTo>
                  <a:lnTo>
                    <a:pt x="2208951" y="755649"/>
                  </a:lnTo>
                  <a:lnTo>
                    <a:pt x="2173484" y="758189"/>
                  </a:lnTo>
                  <a:close/>
                </a:path>
                <a:path w="2472690" h="1108710">
                  <a:moveTo>
                    <a:pt x="332536" y="795019"/>
                  </a:moveTo>
                  <a:lnTo>
                    <a:pt x="210501" y="795019"/>
                  </a:lnTo>
                  <a:lnTo>
                    <a:pt x="265690" y="788669"/>
                  </a:lnTo>
                  <a:lnTo>
                    <a:pt x="318472" y="774699"/>
                  </a:lnTo>
                  <a:lnTo>
                    <a:pt x="324933" y="773429"/>
                  </a:lnTo>
                  <a:lnTo>
                    <a:pt x="331226" y="774699"/>
                  </a:lnTo>
                  <a:lnTo>
                    <a:pt x="335312" y="778509"/>
                  </a:lnTo>
                  <a:lnTo>
                    <a:pt x="335148" y="786129"/>
                  </a:lnTo>
                  <a:lnTo>
                    <a:pt x="332536" y="795019"/>
                  </a:lnTo>
                  <a:close/>
                </a:path>
                <a:path w="2472690" h="1108710">
                  <a:moveTo>
                    <a:pt x="514929" y="1047749"/>
                  </a:moveTo>
                  <a:lnTo>
                    <a:pt x="462972" y="1046479"/>
                  </a:lnTo>
                  <a:lnTo>
                    <a:pt x="413817" y="1032509"/>
                  </a:lnTo>
                  <a:lnTo>
                    <a:pt x="370212" y="1007109"/>
                  </a:lnTo>
                  <a:lnTo>
                    <a:pt x="334901" y="969009"/>
                  </a:lnTo>
                  <a:lnTo>
                    <a:pt x="314105" y="929639"/>
                  </a:lnTo>
                  <a:lnTo>
                    <a:pt x="302296" y="886459"/>
                  </a:lnTo>
                  <a:lnTo>
                    <a:pt x="299626" y="842009"/>
                  </a:lnTo>
                  <a:lnTo>
                    <a:pt x="306249" y="798829"/>
                  </a:lnTo>
                  <a:lnTo>
                    <a:pt x="331416" y="798829"/>
                  </a:lnTo>
                  <a:lnTo>
                    <a:pt x="328057" y="810259"/>
                  </a:lnTo>
                  <a:lnTo>
                    <a:pt x="324404" y="834389"/>
                  </a:lnTo>
                  <a:lnTo>
                    <a:pt x="327132" y="885189"/>
                  </a:lnTo>
                  <a:lnTo>
                    <a:pt x="340137" y="927099"/>
                  </a:lnTo>
                  <a:lnTo>
                    <a:pt x="362365" y="965199"/>
                  </a:lnTo>
                  <a:lnTo>
                    <a:pt x="393130" y="995679"/>
                  </a:lnTo>
                  <a:lnTo>
                    <a:pt x="431744" y="1017269"/>
                  </a:lnTo>
                  <a:lnTo>
                    <a:pt x="477255" y="1028699"/>
                  </a:lnTo>
                  <a:lnTo>
                    <a:pt x="583933" y="1028699"/>
                  </a:lnTo>
                  <a:lnTo>
                    <a:pt x="565917" y="1036319"/>
                  </a:lnTo>
                  <a:lnTo>
                    <a:pt x="540810" y="1043939"/>
                  </a:lnTo>
                  <a:lnTo>
                    <a:pt x="514929" y="1047749"/>
                  </a:lnTo>
                  <a:close/>
                </a:path>
                <a:path w="2472690" h="1108710">
                  <a:moveTo>
                    <a:pt x="1453975" y="1073149"/>
                  </a:moveTo>
                  <a:lnTo>
                    <a:pt x="1333457" y="1073149"/>
                  </a:lnTo>
                  <a:lnTo>
                    <a:pt x="1381947" y="1069339"/>
                  </a:lnTo>
                  <a:lnTo>
                    <a:pt x="1429914" y="1060449"/>
                  </a:lnTo>
                  <a:lnTo>
                    <a:pt x="1475200" y="1045209"/>
                  </a:lnTo>
                  <a:lnTo>
                    <a:pt x="1517985" y="1023619"/>
                  </a:lnTo>
                  <a:lnTo>
                    <a:pt x="1557703" y="996949"/>
                  </a:lnTo>
                  <a:lnTo>
                    <a:pt x="1593789" y="965199"/>
                  </a:lnTo>
                  <a:lnTo>
                    <a:pt x="1625678" y="929639"/>
                  </a:lnTo>
                  <a:lnTo>
                    <a:pt x="1630033" y="924559"/>
                  </a:lnTo>
                  <a:lnTo>
                    <a:pt x="1639683" y="923289"/>
                  </a:lnTo>
                  <a:lnTo>
                    <a:pt x="1645077" y="928369"/>
                  </a:lnTo>
                  <a:lnTo>
                    <a:pt x="1673124" y="948689"/>
                  </a:lnTo>
                  <a:lnTo>
                    <a:pt x="1677456" y="951229"/>
                  </a:lnTo>
                  <a:lnTo>
                    <a:pt x="1636664" y="951229"/>
                  </a:lnTo>
                  <a:lnTo>
                    <a:pt x="1590439" y="996949"/>
                  </a:lnTo>
                  <a:lnTo>
                    <a:pt x="1537198" y="1035049"/>
                  </a:lnTo>
                  <a:lnTo>
                    <a:pt x="1491654" y="1059179"/>
                  </a:lnTo>
                  <a:lnTo>
                    <a:pt x="1453975" y="1073149"/>
                  </a:lnTo>
                  <a:close/>
                </a:path>
                <a:path w="2472690" h="1108710">
                  <a:moveTo>
                    <a:pt x="1825558" y="1017269"/>
                  </a:moveTo>
                  <a:lnTo>
                    <a:pt x="1774864" y="1013459"/>
                  </a:lnTo>
                  <a:lnTo>
                    <a:pt x="1725686" y="999489"/>
                  </a:lnTo>
                  <a:lnTo>
                    <a:pt x="1679220" y="979169"/>
                  </a:lnTo>
                  <a:lnTo>
                    <a:pt x="1636664" y="951229"/>
                  </a:lnTo>
                  <a:lnTo>
                    <a:pt x="1677456" y="951229"/>
                  </a:lnTo>
                  <a:lnTo>
                    <a:pt x="1703445" y="966469"/>
                  </a:lnTo>
                  <a:lnTo>
                    <a:pt x="1735695" y="980439"/>
                  </a:lnTo>
                  <a:lnTo>
                    <a:pt x="1769533" y="990599"/>
                  </a:lnTo>
                  <a:lnTo>
                    <a:pt x="1816790" y="996949"/>
                  </a:lnTo>
                  <a:lnTo>
                    <a:pt x="1933376" y="996949"/>
                  </a:lnTo>
                  <a:lnTo>
                    <a:pt x="1924921" y="1000759"/>
                  </a:lnTo>
                  <a:lnTo>
                    <a:pt x="1876570" y="1013459"/>
                  </a:lnTo>
                  <a:lnTo>
                    <a:pt x="1825558" y="1017269"/>
                  </a:lnTo>
                  <a:close/>
                </a:path>
                <a:path w="2472690" h="1108710">
                  <a:moveTo>
                    <a:pt x="911454" y="1089659"/>
                  </a:moveTo>
                  <a:lnTo>
                    <a:pt x="789474" y="1089659"/>
                  </a:lnTo>
                  <a:lnTo>
                    <a:pt x="839207" y="1088389"/>
                  </a:lnTo>
                  <a:lnTo>
                    <a:pt x="889535" y="1078229"/>
                  </a:lnTo>
                  <a:lnTo>
                    <a:pt x="936607" y="1057909"/>
                  </a:lnTo>
                  <a:lnTo>
                    <a:pt x="980253" y="1032509"/>
                  </a:lnTo>
                  <a:lnTo>
                    <a:pt x="1020306" y="1000759"/>
                  </a:lnTo>
                  <a:lnTo>
                    <a:pt x="1056596" y="963929"/>
                  </a:lnTo>
                  <a:lnTo>
                    <a:pt x="1061050" y="958849"/>
                  </a:lnTo>
                  <a:lnTo>
                    <a:pt x="1070650" y="956309"/>
                  </a:lnTo>
                  <a:lnTo>
                    <a:pt x="1075994" y="962659"/>
                  </a:lnTo>
                  <a:lnTo>
                    <a:pt x="1102138" y="985519"/>
                  </a:lnTo>
                  <a:lnTo>
                    <a:pt x="1066295" y="985519"/>
                  </a:lnTo>
                  <a:lnTo>
                    <a:pt x="1026156" y="1023619"/>
                  </a:lnTo>
                  <a:lnTo>
                    <a:pt x="981675" y="1056639"/>
                  </a:lnTo>
                  <a:lnTo>
                    <a:pt x="933513" y="1082039"/>
                  </a:lnTo>
                  <a:lnTo>
                    <a:pt x="911454" y="1089659"/>
                  </a:lnTo>
                  <a:close/>
                </a:path>
                <a:path w="2472690" h="1108710">
                  <a:moveTo>
                    <a:pt x="583933" y="1028699"/>
                  </a:moveTo>
                  <a:lnTo>
                    <a:pt x="477255" y="1028699"/>
                  </a:lnTo>
                  <a:lnTo>
                    <a:pt x="523898" y="1026159"/>
                  </a:lnTo>
                  <a:lnTo>
                    <a:pt x="568778" y="1013459"/>
                  </a:lnTo>
                  <a:lnTo>
                    <a:pt x="609000" y="990599"/>
                  </a:lnTo>
                  <a:lnTo>
                    <a:pt x="614295" y="985519"/>
                  </a:lnTo>
                  <a:lnTo>
                    <a:pt x="624143" y="985519"/>
                  </a:lnTo>
                  <a:lnTo>
                    <a:pt x="628003" y="991869"/>
                  </a:lnTo>
                  <a:lnTo>
                    <a:pt x="643986" y="1012189"/>
                  </a:lnTo>
                  <a:lnTo>
                    <a:pt x="612563" y="1012189"/>
                  </a:lnTo>
                  <a:lnTo>
                    <a:pt x="589938" y="1026159"/>
                  </a:lnTo>
                  <a:lnTo>
                    <a:pt x="583933" y="1028699"/>
                  </a:lnTo>
                  <a:close/>
                </a:path>
                <a:path w="2472690" h="1108710">
                  <a:moveTo>
                    <a:pt x="1343168" y="1092199"/>
                  </a:moveTo>
                  <a:lnTo>
                    <a:pt x="1291899" y="1089659"/>
                  </a:lnTo>
                  <a:lnTo>
                    <a:pt x="1242104" y="1080769"/>
                  </a:lnTo>
                  <a:lnTo>
                    <a:pt x="1193988" y="1065529"/>
                  </a:lnTo>
                  <a:lnTo>
                    <a:pt x="1148209" y="1043939"/>
                  </a:lnTo>
                  <a:lnTo>
                    <a:pt x="1105425" y="1017269"/>
                  </a:lnTo>
                  <a:lnTo>
                    <a:pt x="1066295" y="985519"/>
                  </a:lnTo>
                  <a:lnTo>
                    <a:pt x="1102138" y="985519"/>
                  </a:lnTo>
                  <a:lnTo>
                    <a:pt x="1130230" y="1007109"/>
                  </a:lnTo>
                  <a:lnTo>
                    <a:pt x="1160141" y="1026159"/>
                  </a:lnTo>
                  <a:lnTo>
                    <a:pt x="1191741" y="1041399"/>
                  </a:lnTo>
                  <a:lnTo>
                    <a:pt x="1237665" y="1057909"/>
                  </a:lnTo>
                  <a:lnTo>
                    <a:pt x="1285134" y="1068069"/>
                  </a:lnTo>
                  <a:lnTo>
                    <a:pt x="1333457" y="1073149"/>
                  </a:lnTo>
                  <a:lnTo>
                    <a:pt x="1453975" y="1073149"/>
                  </a:lnTo>
                  <a:lnTo>
                    <a:pt x="1443699" y="1076959"/>
                  </a:lnTo>
                  <a:lnTo>
                    <a:pt x="1393986" y="1088389"/>
                  </a:lnTo>
                  <a:lnTo>
                    <a:pt x="1343168" y="1092199"/>
                  </a:lnTo>
                  <a:close/>
                </a:path>
                <a:path w="2472690" h="1108710">
                  <a:moveTo>
                    <a:pt x="828392" y="1108709"/>
                  </a:moveTo>
                  <a:lnTo>
                    <a:pt x="773688" y="1108709"/>
                  </a:lnTo>
                  <a:lnTo>
                    <a:pt x="726313" y="1097279"/>
                  </a:lnTo>
                  <a:lnTo>
                    <a:pt x="682659" y="1078229"/>
                  </a:lnTo>
                  <a:lnTo>
                    <a:pt x="644239" y="1049019"/>
                  </a:lnTo>
                  <a:lnTo>
                    <a:pt x="612563" y="1012189"/>
                  </a:lnTo>
                  <a:lnTo>
                    <a:pt x="643986" y="1012189"/>
                  </a:lnTo>
                  <a:lnTo>
                    <a:pt x="658970" y="1031239"/>
                  </a:lnTo>
                  <a:lnTo>
                    <a:pt x="697465" y="1060449"/>
                  </a:lnTo>
                  <a:lnTo>
                    <a:pt x="741597" y="1079499"/>
                  </a:lnTo>
                  <a:lnTo>
                    <a:pt x="789474" y="1089659"/>
                  </a:lnTo>
                  <a:lnTo>
                    <a:pt x="911454" y="1089659"/>
                  </a:lnTo>
                  <a:lnTo>
                    <a:pt x="882042" y="1099819"/>
                  </a:lnTo>
                  <a:lnTo>
                    <a:pt x="828392" y="1108709"/>
                  </a:lnTo>
                  <a:close/>
                </a:path>
              </a:pathLst>
            </a:custGeom>
            <a:solidFill>
              <a:srgbClr val="494949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0" name="object 10"/>
          <p:cNvSpPr/>
          <p:nvPr/>
        </p:nvSpPr>
        <p:spPr>
          <a:xfrm>
            <a:off x="1736556" y="1736352"/>
            <a:ext cx="456777" cy="545677"/>
          </a:xfrm>
          <a:custGeom>
            <a:avLst/>
            <a:gdLst/>
            <a:ahLst/>
            <a:cxnLst/>
            <a:rect l="l" t="t" r="r" b="b"/>
            <a:pathLst>
              <a:path w="685164" h="818514">
                <a:moveTo>
                  <a:pt x="685012" y="444690"/>
                </a:moveTo>
                <a:lnTo>
                  <a:pt x="682282" y="436499"/>
                </a:lnTo>
                <a:lnTo>
                  <a:pt x="674065" y="432015"/>
                </a:lnTo>
                <a:lnTo>
                  <a:pt x="622630" y="425018"/>
                </a:lnTo>
                <a:lnTo>
                  <a:pt x="571779" y="415582"/>
                </a:lnTo>
                <a:lnTo>
                  <a:pt x="521411" y="404126"/>
                </a:lnTo>
                <a:lnTo>
                  <a:pt x="471411" y="391071"/>
                </a:lnTo>
                <a:lnTo>
                  <a:pt x="421678" y="376859"/>
                </a:lnTo>
                <a:lnTo>
                  <a:pt x="467017" y="352831"/>
                </a:lnTo>
                <a:lnTo>
                  <a:pt x="512724" y="329552"/>
                </a:lnTo>
                <a:lnTo>
                  <a:pt x="558685" y="306920"/>
                </a:lnTo>
                <a:lnTo>
                  <a:pt x="604824" y="284861"/>
                </a:lnTo>
                <a:lnTo>
                  <a:pt x="651002" y="263283"/>
                </a:lnTo>
                <a:lnTo>
                  <a:pt x="656831" y="256628"/>
                </a:lnTo>
                <a:lnTo>
                  <a:pt x="655523" y="248564"/>
                </a:lnTo>
                <a:lnTo>
                  <a:pt x="649173" y="242824"/>
                </a:lnTo>
                <a:lnTo>
                  <a:pt x="639902" y="243179"/>
                </a:lnTo>
                <a:lnTo>
                  <a:pt x="589673" y="266687"/>
                </a:lnTo>
                <a:lnTo>
                  <a:pt x="539496" y="290753"/>
                </a:lnTo>
                <a:lnTo>
                  <a:pt x="489521" y="315518"/>
                </a:lnTo>
                <a:lnTo>
                  <a:pt x="439864" y="341083"/>
                </a:lnTo>
                <a:lnTo>
                  <a:pt x="390690" y="367588"/>
                </a:lnTo>
                <a:lnTo>
                  <a:pt x="360426" y="358330"/>
                </a:lnTo>
                <a:lnTo>
                  <a:pt x="330174" y="348996"/>
                </a:lnTo>
                <a:lnTo>
                  <a:pt x="343001" y="301396"/>
                </a:lnTo>
                <a:lnTo>
                  <a:pt x="354012" y="253606"/>
                </a:lnTo>
                <a:lnTo>
                  <a:pt x="362851" y="205587"/>
                </a:lnTo>
                <a:lnTo>
                  <a:pt x="369138" y="157340"/>
                </a:lnTo>
                <a:lnTo>
                  <a:pt x="372478" y="108826"/>
                </a:lnTo>
                <a:lnTo>
                  <a:pt x="372529" y="60020"/>
                </a:lnTo>
                <a:lnTo>
                  <a:pt x="368896" y="10909"/>
                </a:lnTo>
                <a:lnTo>
                  <a:pt x="364375" y="2717"/>
                </a:lnTo>
                <a:lnTo>
                  <a:pt x="356158" y="0"/>
                </a:lnTo>
                <a:lnTo>
                  <a:pt x="348564" y="2768"/>
                </a:lnTo>
                <a:lnTo>
                  <a:pt x="345897" y="11049"/>
                </a:lnTo>
                <a:lnTo>
                  <a:pt x="349580" y="64389"/>
                </a:lnTo>
                <a:lnTo>
                  <a:pt x="348932" y="117322"/>
                </a:lnTo>
                <a:lnTo>
                  <a:pt x="344424" y="169900"/>
                </a:lnTo>
                <a:lnTo>
                  <a:pt x="336562" y="222148"/>
                </a:lnTo>
                <a:lnTo>
                  <a:pt x="325831" y="274116"/>
                </a:lnTo>
                <a:lnTo>
                  <a:pt x="312724" y="325831"/>
                </a:lnTo>
                <a:lnTo>
                  <a:pt x="292684" y="284441"/>
                </a:lnTo>
                <a:lnTo>
                  <a:pt x="271208" y="243763"/>
                </a:lnTo>
                <a:lnTo>
                  <a:pt x="247992" y="203962"/>
                </a:lnTo>
                <a:lnTo>
                  <a:pt x="222732" y="165163"/>
                </a:lnTo>
                <a:lnTo>
                  <a:pt x="195122" y="127508"/>
                </a:lnTo>
                <a:lnTo>
                  <a:pt x="187401" y="123418"/>
                </a:lnTo>
                <a:lnTo>
                  <a:pt x="179984" y="126695"/>
                </a:lnTo>
                <a:lnTo>
                  <a:pt x="175971" y="134327"/>
                </a:lnTo>
                <a:lnTo>
                  <a:pt x="178473" y="143319"/>
                </a:lnTo>
                <a:lnTo>
                  <a:pt x="211924" y="189522"/>
                </a:lnTo>
                <a:lnTo>
                  <a:pt x="241947" y="237528"/>
                </a:lnTo>
                <a:lnTo>
                  <a:pt x="269074" y="287070"/>
                </a:lnTo>
                <a:lnTo>
                  <a:pt x="293878" y="337845"/>
                </a:lnTo>
                <a:lnTo>
                  <a:pt x="245592" y="323354"/>
                </a:lnTo>
                <a:lnTo>
                  <a:pt x="197129" y="309600"/>
                </a:lnTo>
                <a:lnTo>
                  <a:pt x="148399" y="296989"/>
                </a:lnTo>
                <a:lnTo>
                  <a:pt x="99288" y="285902"/>
                </a:lnTo>
                <a:lnTo>
                  <a:pt x="49707" y="276758"/>
                </a:lnTo>
                <a:lnTo>
                  <a:pt x="40601" y="278892"/>
                </a:lnTo>
                <a:lnTo>
                  <a:pt x="35814" y="286054"/>
                </a:lnTo>
                <a:lnTo>
                  <a:pt x="36474" y="294106"/>
                </a:lnTo>
                <a:lnTo>
                  <a:pt x="43751" y="298907"/>
                </a:lnTo>
                <a:lnTo>
                  <a:pt x="96177" y="308698"/>
                </a:lnTo>
                <a:lnTo>
                  <a:pt x="148094" y="320522"/>
                </a:lnTo>
                <a:lnTo>
                  <a:pt x="199605" y="333959"/>
                </a:lnTo>
                <a:lnTo>
                  <a:pt x="250812" y="348538"/>
                </a:lnTo>
                <a:lnTo>
                  <a:pt x="301840" y="363842"/>
                </a:lnTo>
                <a:lnTo>
                  <a:pt x="296570" y="381152"/>
                </a:lnTo>
                <a:lnTo>
                  <a:pt x="291147" y="398449"/>
                </a:lnTo>
                <a:lnTo>
                  <a:pt x="285584" y="415721"/>
                </a:lnTo>
                <a:lnTo>
                  <a:pt x="279908" y="432968"/>
                </a:lnTo>
                <a:lnTo>
                  <a:pt x="237121" y="460857"/>
                </a:lnTo>
                <a:lnTo>
                  <a:pt x="195237" y="489966"/>
                </a:lnTo>
                <a:lnTo>
                  <a:pt x="154355" y="520395"/>
                </a:lnTo>
                <a:lnTo>
                  <a:pt x="114592" y="552246"/>
                </a:lnTo>
                <a:lnTo>
                  <a:pt x="76060" y="585635"/>
                </a:lnTo>
                <a:lnTo>
                  <a:pt x="38874" y="620636"/>
                </a:lnTo>
                <a:lnTo>
                  <a:pt x="3149" y="657364"/>
                </a:lnTo>
                <a:lnTo>
                  <a:pt x="0" y="666026"/>
                </a:lnTo>
                <a:lnTo>
                  <a:pt x="3644" y="673684"/>
                </a:lnTo>
                <a:lnTo>
                  <a:pt x="11074" y="677278"/>
                </a:lnTo>
                <a:lnTo>
                  <a:pt x="19278" y="673747"/>
                </a:lnTo>
                <a:lnTo>
                  <a:pt x="57162" y="635000"/>
                </a:lnTo>
                <a:lnTo>
                  <a:pt x="96659" y="598195"/>
                </a:lnTo>
                <a:lnTo>
                  <a:pt x="137629" y="563206"/>
                </a:lnTo>
                <a:lnTo>
                  <a:pt x="179946" y="529920"/>
                </a:lnTo>
                <a:lnTo>
                  <a:pt x="223481" y="498195"/>
                </a:lnTo>
                <a:lnTo>
                  <a:pt x="268109" y="467931"/>
                </a:lnTo>
                <a:lnTo>
                  <a:pt x="251447" y="516051"/>
                </a:lnTo>
                <a:lnTo>
                  <a:pt x="234721" y="564083"/>
                </a:lnTo>
                <a:lnTo>
                  <a:pt x="218325" y="612076"/>
                </a:lnTo>
                <a:lnTo>
                  <a:pt x="202679" y="660057"/>
                </a:lnTo>
                <a:lnTo>
                  <a:pt x="188175" y="708050"/>
                </a:lnTo>
                <a:lnTo>
                  <a:pt x="175221" y="756081"/>
                </a:lnTo>
                <a:lnTo>
                  <a:pt x="164236" y="804189"/>
                </a:lnTo>
                <a:lnTo>
                  <a:pt x="166027" y="813257"/>
                </a:lnTo>
                <a:lnTo>
                  <a:pt x="173088" y="818070"/>
                </a:lnTo>
                <a:lnTo>
                  <a:pt x="181254" y="817460"/>
                </a:lnTo>
                <a:lnTo>
                  <a:pt x="186410" y="810260"/>
                </a:lnTo>
                <a:lnTo>
                  <a:pt x="198437" y="758520"/>
                </a:lnTo>
                <a:lnTo>
                  <a:pt x="212648" y="706843"/>
                </a:lnTo>
                <a:lnTo>
                  <a:pt x="228549" y="655180"/>
                </a:lnTo>
                <a:lnTo>
                  <a:pt x="245643" y="603516"/>
                </a:lnTo>
                <a:lnTo>
                  <a:pt x="263436" y="551802"/>
                </a:lnTo>
                <a:lnTo>
                  <a:pt x="281432" y="500011"/>
                </a:lnTo>
                <a:lnTo>
                  <a:pt x="299135" y="448106"/>
                </a:lnTo>
                <a:lnTo>
                  <a:pt x="307517" y="442874"/>
                </a:lnTo>
                <a:lnTo>
                  <a:pt x="315925" y="437692"/>
                </a:lnTo>
                <a:lnTo>
                  <a:pt x="324370" y="432536"/>
                </a:lnTo>
                <a:lnTo>
                  <a:pt x="332841" y="427431"/>
                </a:lnTo>
                <a:lnTo>
                  <a:pt x="352374" y="475792"/>
                </a:lnTo>
                <a:lnTo>
                  <a:pt x="371627" y="524294"/>
                </a:lnTo>
                <a:lnTo>
                  <a:pt x="391045" y="572706"/>
                </a:lnTo>
                <a:lnTo>
                  <a:pt x="411022" y="620814"/>
                </a:lnTo>
                <a:lnTo>
                  <a:pt x="432015" y="668401"/>
                </a:lnTo>
                <a:lnTo>
                  <a:pt x="438632" y="674255"/>
                </a:lnTo>
                <a:lnTo>
                  <a:pt x="446722" y="672973"/>
                </a:lnTo>
                <a:lnTo>
                  <a:pt x="452501" y="666661"/>
                </a:lnTo>
                <a:lnTo>
                  <a:pt x="452183" y="657402"/>
                </a:lnTo>
                <a:lnTo>
                  <a:pt x="430949" y="609587"/>
                </a:lnTo>
                <a:lnTo>
                  <a:pt x="410743" y="561327"/>
                </a:lnTo>
                <a:lnTo>
                  <a:pt x="391134" y="512826"/>
                </a:lnTo>
                <a:lnTo>
                  <a:pt x="371716" y="464299"/>
                </a:lnTo>
                <a:lnTo>
                  <a:pt x="352056" y="415925"/>
                </a:lnTo>
                <a:lnTo>
                  <a:pt x="362508" y="409841"/>
                </a:lnTo>
                <a:lnTo>
                  <a:pt x="373011" y="403796"/>
                </a:lnTo>
                <a:lnTo>
                  <a:pt x="383552" y="397814"/>
                </a:lnTo>
                <a:lnTo>
                  <a:pt x="394119" y="391883"/>
                </a:lnTo>
                <a:lnTo>
                  <a:pt x="440042" y="405345"/>
                </a:lnTo>
                <a:lnTo>
                  <a:pt x="486143" y="418045"/>
                </a:lnTo>
                <a:lnTo>
                  <a:pt x="532511" y="429679"/>
                </a:lnTo>
                <a:lnTo>
                  <a:pt x="579221" y="439928"/>
                </a:lnTo>
                <a:lnTo>
                  <a:pt x="626351" y="448449"/>
                </a:lnTo>
                <a:lnTo>
                  <a:pt x="673976" y="454926"/>
                </a:lnTo>
                <a:lnTo>
                  <a:pt x="682244" y="452285"/>
                </a:lnTo>
                <a:lnTo>
                  <a:pt x="685012" y="444690"/>
                </a:lnTo>
                <a:close/>
              </a:path>
            </a:pathLst>
          </a:custGeom>
          <a:solidFill>
            <a:srgbClr val="494949"/>
          </a:solidFill>
        </p:spPr>
        <p:txBody>
          <a:bodyPr wrap="square" lIns="0" tIns="0" rIns="0" bIns="0" rtlCol="0"/>
          <a:lstStyle/>
          <a:p>
            <a:pPr defTabSz="609630"/>
            <a:endParaRPr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2624510" y="306350"/>
            <a:ext cx="6697133" cy="726760"/>
          </a:xfrm>
          <a:prstGeom prst="rect">
            <a:avLst/>
          </a:prstGeom>
        </p:spPr>
        <p:txBody>
          <a:bodyPr vert="horz" wrap="square" lIns="0" tIns="8467" rIns="0" bIns="0" rtlCol="0">
            <a:spAutoFit/>
          </a:bodyPr>
          <a:lstStyle/>
          <a:p>
            <a:pPr marL="8467" algn="ctr">
              <a:spcBef>
                <a:spcPts val="67"/>
              </a:spcBef>
            </a:pPr>
            <a:r>
              <a:rPr lang="es-CL" sz="4667" b="1" spc="-197" dirty="0">
                <a:solidFill>
                  <a:srgbClr val="494949"/>
                </a:solidFill>
                <a:latin typeface="Times New Roman"/>
                <a:cs typeface="Times New Roman"/>
              </a:rPr>
              <a:t>RESUMEN</a:t>
            </a:r>
            <a:endParaRPr sz="4667" b="1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3008515" y="1577253"/>
            <a:ext cx="5893223" cy="4077123"/>
            <a:chOff x="4512772" y="2365879"/>
            <a:chExt cx="8839835" cy="6115685"/>
          </a:xfrm>
        </p:grpSpPr>
        <p:sp>
          <p:nvSpPr>
            <p:cNvPr id="13" name="object 13"/>
            <p:cNvSpPr/>
            <p:nvPr/>
          </p:nvSpPr>
          <p:spPr>
            <a:xfrm>
              <a:off x="4512772" y="5882806"/>
              <a:ext cx="8839835" cy="0"/>
            </a:xfrm>
            <a:custGeom>
              <a:avLst/>
              <a:gdLst/>
              <a:ahLst/>
              <a:cxnLst/>
              <a:rect l="l" t="t" r="r" b="b"/>
              <a:pathLst>
                <a:path w="8839835">
                  <a:moveTo>
                    <a:pt x="0" y="0"/>
                  </a:moveTo>
                  <a:lnTo>
                    <a:pt x="8839307" y="0"/>
                  </a:lnTo>
                </a:path>
              </a:pathLst>
            </a:custGeom>
            <a:ln w="50380">
              <a:solidFill>
                <a:srgbClr val="494949"/>
              </a:solidFill>
            </a:ln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8930632" y="2365879"/>
              <a:ext cx="0" cy="6115685"/>
            </a:xfrm>
            <a:custGeom>
              <a:avLst/>
              <a:gdLst/>
              <a:ahLst/>
              <a:cxnLst/>
              <a:rect l="l" t="t" r="r" b="b"/>
              <a:pathLst>
                <a:path h="6115684">
                  <a:moveTo>
                    <a:pt x="0" y="6115145"/>
                  </a:moveTo>
                  <a:lnTo>
                    <a:pt x="0" y="0"/>
                  </a:lnTo>
                </a:path>
              </a:pathLst>
            </a:custGeom>
            <a:ln w="47622">
              <a:solidFill>
                <a:srgbClr val="494949"/>
              </a:solidFill>
            </a:ln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15" name="object 1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-123139" y="3482436"/>
            <a:ext cx="2623361" cy="3371803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275382" y="2018724"/>
            <a:ext cx="2317749" cy="2317749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2522929" y="2317125"/>
            <a:ext cx="3221444" cy="3631486"/>
          </a:xfrm>
          <a:prstGeom prst="rect">
            <a:avLst/>
          </a:prstGeom>
        </p:spPr>
        <p:txBody>
          <a:bodyPr vert="horz" wrap="square" lIns="0" tIns="44873" rIns="0" bIns="0" rtlCol="0">
            <a:spAutoFit/>
          </a:bodyPr>
          <a:lstStyle/>
          <a:p>
            <a:pPr marL="338684" marR="3387" indent="-330639" defTabSz="609630">
              <a:lnSpc>
                <a:spcPts val="2386"/>
              </a:lnSpc>
              <a:spcBef>
                <a:spcPts val="353"/>
              </a:spcBef>
            </a:pPr>
            <a:r>
              <a:rPr sz="2200" spc="-350" dirty="0">
                <a:solidFill>
                  <a:srgbClr val="494949"/>
                </a:solidFill>
                <a:latin typeface="Verdana"/>
                <a:cs typeface="Verdana"/>
              </a:rPr>
              <a:t>I</a:t>
            </a:r>
            <a:r>
              <a:rPr sz="2000" spc="-317" dirty="0">
                <a:solidFill>
                  <a:srgbClr val="494949"/>
                </a:solidFill>
                <a:latin typeface="Verdana"/>
                <a:cs typeface="Verdana"/>
              </a:rPr>
              <a:t>.</a:t>
            </a:r>
            <a:r>
              <a:rPr sz="2000" spc="-167" dirty="0">
                <a:solidFill>
                  <a:srgbClr val="494949"/>
                </a:solidFill>
                <a:latin typeface="Verdana"/>
                <a:cs typeface="Verdana"/>
              </a:rPr>
              <a:t> </a:t>
            </a:r>
            <a:r>
              <a:rPr lang="es-CL" sz="2000" spc="-167" dirty="0">
                <a:solidFill>
                  <a:srgbClr val="494949"/>
                </a:solidFill>
                <a:latin typeface="Verdana"/>
                <a:cs typeface="Verdana"/>
              </a:rPr>
              <a:t>SI EL SER HUMANO VIVE CON OTROS NECESITARÁ NORMAS</a:t>
            </a:r>
          </a:p>
          <a:p>
            <a:pPr marL="338684" marR="3387" indent="-330639" defTabSz="609630">
              <a:lnSpc>
                <a:spcPts val="2386"/>
              </a:lnSpc>
              <a:spcBef>
                <a:spcPts val="353"/>
              </a:spcBef>
            </a:pPr>
            <a:endParaRPr lang="es-CL" sz="2000" spc="-167" dirty="0">
              <a:solidFill>
                <a:srgbClr val="494949"/>
              </a:solidFill>
              <a:latin typeface="Verdana"/>
              <a:cs typeface="Verdana"/>
            </a:endParaRPr>
          </a:p>
          <a:p>
            <a:pPr marL="338684" marR="3387" indent="-330639" defTabSz="609630">
              <a:lnSpc>
                <a:spcPts val="2386"/>
              </a:lnSpc>
              <a:spcBef>
                <a:spcPts val="353"/>
              </a:spcBef>
            </a:pPr>
            <a:endParaRPr sz="2000" dirty="0">
              <a:solidFill>
                <a:prstClr val="black"/>
              </a:solidFill>
              <a:latin typeface="Verdana"/>
              <a:cs typeface="Verdana"/>
            </a:endParaRPr>
          </a:p>
          <a:p>
            <a:pPr defTabSz="609630">
              <a:spcBef>
                <a:spcPts val="20"/>
              </a:spcBef>
            </a:pPr>
            <a:endParaRPr sz="2000" dirty="0">
              <a:solidFill>
                <a:prstClr val="black"/>
              </a:solidFill>
              <a:latin typeface="Verdana"/>
              <a:cs typeface="Verdana"/>
            </a:endParaRPr>
          </a:p>
          <a:p>
            <a:pPr marL="843322" marR="238349" indent="-600317" defTabSz="609630">
              <a:lnSpc>
                <a:spcPts val="2560"/>
              </a:lnSpc>
            </a:pPr>
            <a:r>
              <a:rPr sz="2000" spc="-360" dirty="0">
                <a:solidFill>
                  <a:srgbClr val="494949"/>
                </a:solidFill>
                <a:latin typeface="Verdana"/>
                <a:cs typeface="Verdana"/>
              </a:rPr>
              <a:t>III</a:t>
            </a:r>
            <a:r>
              <a:rPr sz="2000" spc="-330" dirty="0">
                <a:solidFill>
                  <a:srgbClr val="494949"/>
                </a:solidFill>
                <a:latin typeface="Verdana"/>
                <a:cs typeface="Verdana"/>
              </a:rPr>
              <a:t>.</a:t>
            </a:r>
            <a:r>
              <a:rPr sz="2000" spc="-169" dirty="0">
                <a:solidFill>
                  <a:srgbClr val="494949"/>
                </a:solidFill>
                <a:latin typeface="Verdana"/>
                <a:cs typeface="Verdana"/>
              </a:rPr>
              <a:t> </a:t>
            </a:r>
            <a:r>
              <a:rPr lang="es-CL" sz="2000" spc="-169" dirty="0">
                <a:solidFill>
                  <a:srgbClr val="494949"/>
                </a:solidFill>
                <a:latin typeface="Verdana"/>
                <a:cs typeface="Verdana"/>
              </a:rPr>
              <a:t>SI EL SER HUMANO PERSIGUE FINES COMUNES NECESITARÁ ORGANIZACIÓN</a:t>
            </a:r>
            <a:endParaRPr sz="2000" dirty="0">
              <a:solidFill>
                <a:prstClr val="black"/>
              </a:solidFill>
              <a:latin typeface="Verdana"/>
              <a:cs typeface="Verdan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051261" y="2312448"/>
            <a:ext cx="3617809" cy="3887966"/>
          </a:xfrm>
          <a:prstGeom prst="rect">
            <a:avLst/>
          </a:prstGeom>
        </p:spPr>
        <p:txBody>
          <a:bodyPr vert="horz" wrap="square" lIns="0" tIns="44873" rIns="0" bIns="0" rtlCol="0">
            <a:spAutoFit/>
          </a:bodyPr>
          <a:lstStyle/>
          <a:p>
            <a:pPr marL="486434" marR="3387" indent="-478391" defTabSz="609630">
              <a:lnSpc>
                <a:spcPts val="2386"/>
              </a:lnSpc>
              <a:spcBef>
                <a:spcPts val="353"/>
              </a:spcBef>
            </a:pPr>
            <a:r>
              <a:rPr sz="2000" spc="-350" dirty="0">
                <a:solidFill>
                  <a:srgbClr val="494949"/>
                </a:solidFill>
                <a:latin typeface="Verdana"/>
                <a:cs typeface="Verdana"/>
              </a:rPr>
              <a:t>II</a:t>
            </a:r>
            <a:r>
              <a:rPr sz="2000" spc="-317" dirty="0">
                <a:solidFill>
                  <a:srgbClr val="494949"/>
                </a:solidFill>
                <a:latin typeface="Verdana"/>
                <a:cs typeface="Verdana"/>
              </a:rPr>
              <a:t>.</a:t>
            </a:r>
            <a:r>
              <a:rPr sz="2000" spc="-167" dirty="0">
                <a:solidFill>
                  <a:srgbClr val="494949"/>
                </a:solidFill>
                <a:latin typeface="Verdana"/>
                <a:cs typeface="Verdana"/>
              </a:rPr>
              <a:t> </a:t>
            </a:r>
            <a:r>
              <a:rPr lang="es-CL" sz="2000" spc="-167" dirty="0">
                <a:solidFill>
                  <a:srgbClr val="494949"/>
                </a:solidFill>
                <a:latin typeface="Verdana"/>
                <a:cs typeface="Verdana"/>
              </a:rPr>
              <a:t>SI EL SER HUMANO COMPARTE BIENES NECESITARÁ CRITERIOS DE JUSTICIA</a:t>
            </a:r>
            <a:endParaRPr sz="2000" dirty="0">
              <a:solidFill>
                <a:prstClr val="black"/>
              </a:solidFill>
              <a:latin typeface="Verdana"/>
              <a:cs typeface="Verdana"/>
            </a:endParaRPr>
          </a:p>
          <a:p>
            <a:pPr defTabSz="609630">
              <a:spcBef>
                <a:spcPts val="20"/>
              </a:spcBef>
            </a:pPr>
            <a:endParaRPr sz="2000" dirty="0">
              <a:solidFill>
                <a:prstClr val="black"/>
              </a:solidFill>
              <a:latin typeface="Verdana"/>
              <a:cs typeface="Verdana"/>
            </a:endParaRPr>
          </a:p>
          <a:p>
            <a:pPr marL="765425" marR="623177" indent="-375939" defTabSz="609630">
              <a:lnSpc>
                <a:spcPts val="2560"/>
              </a:lnSpc>
            </a:pPr>
            <a:endParaRPr lang="es-CL" sz="2000" spc="-360" dirty="0">
              <a:solidFill>
                <a:srgbClr val="494949"/>
              </a:solidFill>
              <a:latin typeface="Verdana"/>
              <a:cs typeface="Verdana"/>
            </a:endParaRPr>
          </a:p>
          <a:p>
            <a:pPr marL="765425" marR="623177" indent="-375939" defTabSz="609630">
              <a:lnSpc>
                <a:spcPts val="2560"/>
              </a:lnSpc>
            </a:pPr>
            <a:r>
              <a:rPr sz="2000" spc="-360" dirty="0">
                <a:solidFill>
                  <a:srgbClr val="494949"/>
                </a:solidFill>
                <a:latin typeface="Verdana"/>
                <a:cs typeface="Verdana"/>
              </a:rPr>
              <a:t>I</a:t>
            </a:r>
            <a:r>
              <a:rPr sz="2000" spc="-20" dirty="0">
                <a:solidFill>
                  <a:srgbClr val="494949"/>
                </a:solidFill>
                <a:latin typeface="Verdana"/>
                <a:cs typeface="Verdana"/>
              </a:rPr>
              <a:t>V</a:t>
            </a:r>
            <a:r>
              <a:rPr sz="2000" spc="-330" dirty="0">
                <a:solidFill>
                  <a:srgbClr val="494949"/>
                </a:solidFill>
                <a:latin typeface="Verdana"/>
                <a:cs typeface="Verdana"/>
              </a:rPr>
              <a:t>.</a:t>
            </a:r>
            <a:r>
              <a:rPr sz="2000" spc="-169" dirty="0">
                <a:solidFill>
                  <a:srgbClr val="494949"/>
                </a:solidFill>
                <a:latin typeface="Verdana"/>
                <a:cs typeface="Verdana"/>
              </a:rPr>
              <a:t> </a:t>
            </a:r>
            <a:r>
              <a:rPr lang="es-CL" sz="2000" spc="-169" dirty="0">
                <a:solidFill>
                  <a:srgbClr val="494949"/>
                </a:solidFill>
                <a:latin typeface="Verdana"/>
                <a:cs typeface="Verdana"/>
              </a:rPr>
              <a:t>SI EL SER HUMANO ES VULNERABLE, NECESITA ESTRUCTURAS DE CUIDADO Y RESPONSABILIDAD</a:t>
            </a:r>
            <a:endParaRPr sz="2000" dirty="0">
              <a:solidFill>
                <a:prstClr val="black"/>
              </a:solidFill>
              <a:latin typeface="Verdana"/>
              <a:cs typeface="Verdana"/>
            </a:endParaRPr>
          </a:p>
        </p:txBody>
      </p:sp>
      <p:pic>
        <p:nvPicPr>
          <p:cNvPr id="19" name="object 1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2" y="2522795"/>
            <a:ext cx="556720" cy="409286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07439" y="1011786"/>
            <a:ext cx="588466" cy="409285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9CE387"/>
          </a:solidFill>
        </p:spPr>
        <p:txBody>
          <a:bodyPr wrap="square" lIns="0" tIns="0" rIns="0" bIns="0" rtlCol="0"/>
          <a:lstStyle/>
          <a:p>
            <a:pPr defTabSz="609630"/>
            <a:endParaRPr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900045" y="540304"/>
            <a:ext cx="674763" cy="309093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319752" y="520217"/>
            <a:ext cx="456777" cy="545677"/>
          </a:xfrm>
          <a:custGeom>
            <a:avLst/>
            <a:gdLst/>
            <a:ahLst/>
            <a:cxnLst/>
            <a:rect l="l" t="t" r="r" b="b"/>
            <a:pathLst>
              <a:path w="685165" h="818515">
                <a:moveTo>
                  <a:pt x="685025" y="444690"/>
                </a:moveTo>
                <a:lnTo>
                  <a:pt x="682294" y="436499"/>
                </a:lnTo>
                <a:lnTo>
                  <a:pt x="674065" y="432015"/>
                </a:lnTo>
                <a:lnTo>
                  <a:pt x="622630" y="425030"/>
                </a:lnTo>
                <a:lnTo>
                  <a:pt x="571779" y="415582"/>
                </a:lnTo>
                <a:lnTo>
                  <a:pt x="521411" y="404126"/>
                </a:lnTo>
                <a:lnTo>
                  <a:pt x="471411" y="391083"/>
                </a:lnTo>
                <a:lnTo>
                  <a:pt x="421690" y="376859"/>
                </a:lnTo>
                <a:lnTo>
                  <a:pt x="467029" y="352831"/>
                </a:lnTo>
                <a:lnTo>
                  <a:pt x="512724" y="329552"/>
                </a:lnTo>
                <a:lnTo>
                  <a:pt x="558698" y="306933"/>
                </a:lnTo>
                <a:lnTo>
                  <a:pt x="604824" y="284873"/>
                </a:lnTo>
                <a:lnTo>
                  <a:pt x="651014" y="263283"/>
                </a:lnTo>
                <a:lnTo>
                  <a:pt x="656844" y="256641"/>
                </a:lnTo>
                <a:lnTo>
                  <a:pt x="655523" y="248564"/>
                </a:lnTo>
                <a:lnTo>
                  <a:pt x="649173" y="242824"/>
                </a:lnTo>
                <a:lnTo>
                  <a:pt x="639902" y="243179"/>
                </a:lnTo>
                <a:lnTo>
                  <a:pt x="589673" y="266687"/>
                </a:lnTo>
                <a:lnTo>
                  <a:pt x="539496" y="290753"/>
                </a:lnTo>
                <a:lnTo>
                  <a:pt x="489521" y="315518"/>
                </a:lnTo>
                <a:lnTo>
                  <a:pt x="439877" y="341083"/>
                </a:lnTo>
                <a:lnTo>
                  <a:pt x="390690" y="367588"/>
                </a:lnTo>
                <a:lnTo>
                  <a:pt x="360426" y="358330"/>
                </a:lnTo>
                <a:lnTo>
                  <a:pt x="330187" y="348996"/>
                </a:lnTo>
                <a:lnTo>
                  <a:pt x="343001" y="301396"/>
                </a:lnTo>
                <a:lnTo>
                  <a:pt x="354025" y="253606"/>
                </a:lnTo>
                <a:lnTo>
                  <a:pt x="362851" y="205600"/>
                </a:lnTo>
                <a:lnTo>
                  <a:pt x="369138" y="157353"/>
                </a:lnTo>
                <a:lnTo>
                  <a:pt x="372491" y="108826"/>
                </a:lnTo>
                <a:lnTo>
                  <a:pt x="372529" y="60020"/>
                </a:lnTo>
                <a:lnTo>
                  <a:pt x="368896" y="10909"/>
                </a:lnTo>
                <a:lnTo>
                  <a:pt x="364375" y="2730"/>
                </a:lnTo>
                <a:lnTo>
                  <a:pt x="356158" y="0"/>
                </a:lnTo>
                <a:lnTo>
                  <a:pt x="348564" y="2768"/>
                </a:lnTo>
                <a:lnTo>
                  <a:pt x="345909" y="11049"/>
                </a:lnTo>
                <a:lnTo>
                  <a:pt x="349592" y="64389"/>
                </a:lnTo>
                <a:lnTo>
                  <a:pt x="348932" y="117322"/>
                </a:lnTo>
                <a:lnTo>
                  <a:pt x="344424" y="169900"/>
                </a:lnTo>
                <a:lnTo>
                  <a:pt x="336562" y="222161"/>
                </a:lnTo>
                <a:lnTo>
                  <a:pt x="325831" y="274129"/>
                </a:lnTo>
                <a:lnTo>
                  <a:pt x="312724" y="325843"/>
                </a:lnTo>
                <a:lnTo>
                  <a:pt x="292696" y="284441"/>
                </a:lnTo>
                <a:lnTo>
                  <a:pt x="271221" y="243776"/>
                </a:lnTo>
                <a:lnTo>
                  <a:pt x="247992" y="203962"/>
                </a:lnTo>
                <a:lnTo>
                  <a:pt x="222732" y="165163"/>
                </a:lnTo>
                <a:lnTo>
                  <a:pt x="195135" y="127508"/>
                </a:lnTo>
                <a:lnTo>
                  <a:pt x="187413" y="123418"/>
                </a:lnTo>
                <a:lnTo>
                  <a:pt x="179984" y="126695"/>
                </a:lnTo>
                <a:lnTo>
                  <a:pt x="175971" y="134340"/>
                </a:lnTo>
                <a:lnTo>
                  <a:pt x="178473" y="143332"/>
                </a:lnTo>
                <a:lnTo>
                  <a:pt x="211937" y="189522"/>
                </a:lnTo>
                <a:lnTo>
                  <a:pt x="241947" y="237528"/>
                </a:lnTo>
                <a:lnTo>
                  <a:pt x="269074" y="287070"/>
                </a:lnTo>
                <a:lnTo>
                  <a:pt x="293878" y="337845"/>
                </a:lnTo>
                <a:lnTo>
                  <a:pt x="245605" y="323354"/>
                </a:lnTo>
                <a:lnTo>
                  <a:pt x="197142" y="309600"/>
                </a:lnTo>
                <a:lnTo>
                  <a:pt x="148399" y="296989"/>
                </a:lnTo>
                <a:lnTo>
                  <a:pt x="99288" y="285915"/>
                </a:lnTo>
                <a:lnTo>
                  <a:pt x="49707" y="276758"/>
                </a:lnTo>
                <a:lnTo>
                  <a:pt x="40614" y="278892"/>
                </a:lnTo>
                <a:lnTo>
                  <a:pt x="35814" y="286054"/>
                </a:lnTo>
                <a:lnTo>
                  <a:pt x="36474" y="294106"/>
                </a:lnTo>
                <a:lnTo>
                  <a:pt x="43751" y="298907"/>
                </a:lnTo>
                <a:lnTo>
                  <a:pt x="96177" y="308698"/>
                </a:lnTo>
                <a:lnTo>
                  <a:pt x="148094" y="320535"/>
                </a:lnTo>
                <a:lnTo>
                  <a:pt x="199605" y="333959"/>
                </a:lnTo>
                <a:lnTo>
                  <a:pt x="250825" y="348538"/>
                </a:lnTo>
                <a:lnTo>
                  <a:pt x="301840" y="363842"/>
                </a:lnTo>
                <a:lnTo>
                  <a:pt x="296570" y="381152"/>
                </a:lnTo>
                <a:lnTo>
                  <a:pt x="291147" y="398449"/>
                </a:lnTo>
                <a:lnTo>
                  <a:pt x="285597" y="415721"/>
                </a:lnTo>
                <a:lnTo>
                  <a:pt x="279908" y="432968"/>
                </a:lnTo>
                <a:lnTo>
                  <a:pt x="237121" y="460857"/>
                </a:lnTo>
                <a:lnTo>
                  <a:pt x="195237" y="489966"/>
                </a:lnTo>
                <a:lnTo>
                  <a:pt x="154355" y="520407"/>
                </a:lnTo>
                <a:lnTo>
                  <a:pt x="114604" y="552259"/>
                </a:lnTo>
                <a:lnTo>
                  <a:pt x="76073" y="585635"/>
                </a:lnTo>
                <a:lnTo>
                  <a:pt x="38887" y="620636"/>
                </a:lnTo>
                <a:lnTo>
                  <a:pt x="3149" y="657377"/>
                </a:lnTo>
                <a:lnTo>
                  <a:pt x="0" y="666026"/>
                </a:lnTo>
                <a:lnTo>
                  <a:pt x="3657" y="673684"/>
                </a:lnTo>
                <a:lnTo>
                  <a:pt x="11087" y="677278"/>
                </a:lnTo>
                <a:lnTo>
                  <a:pt x="19278" y="673747"/>
                </a:lnTo>
                <a:lnTo>
                  <a:pt x="57162" y="635012"/>
                </a:lnTo>
                <a:lnTo>
                  <a:pt x="96659" y="598208"/>
                </a:lnTo>
                <a:lnTo>
                  <a:pt x="137629" y="563219"/>
                </a:lnTo>
                <a:lnTo>
                  <a:pt x="179959" y="529920"/>
                </a:lnTo>
                <a:lnTo>
                  <a:pt x="223494" y="498208"/>
                </a:lnTo>
                <a:lnTo>
                  <a:pt x="268109" y="467931"/>
                </a:lnTo>
                <a:lnTo>
                  <a:pt x="251460" y="516051"/>
                </a:lnTo>
                <a:lnTo>
                  <a:pt x="234734" y="564083"/>
                </a:lnTo>
                <a:lnTo>
                  <a:pt x="218338" y="612076"/>
                </a:lnTo>
                <a:lnTo>
                  <a:pt x="202679" y="660057"/>
                </a:lnTo>
                <a:lnTo>
                  <a:pt x="188175" y="708050"/>
                </a:lnTo>
                <a:lnTo>
                  <a:pt x="175221" y="756081"/>
                </a:lnTo>
                <a:lnTo>
                  <a:pt x="164236" y="804189"/>
                </a:lnTo>
                <a:lnTo>
                  <a:pt x="166027" y="813257"/>
                </a:lnTo>
                <a:lnTo>
                  <a:pt x="173088" y="818070"/>
                </a:lnTo>
                <a:lnTo>
                  <a:pt x="181267" y="817460"/>
                </a:lnTo>
                <a:lnTo>
                  <a:pt x="186410" y="810260"/>
                </a:lnTo>
                <a:lnTo>
                  <a:pt x="198437" y="758532"/>
                </a:lnTo>
                <a:lnTo>
                  <a:pt x="212648" y="706843"/>
                </a:lnTo>
                <a:lnTo>
                  <a:pt x="228561" y="655193"/>
                </a:lnTo>
                <a:lnTo>
                  <a:pt x="245656" y="603516"/>
                </a:lnTo>
                <a:lnTo>
                  <a:pt x="263448" y="551802"/>
                </a:lnTo>
                <a:lnTo>
                  <a:pt x="281444" y="500011"/>
                </a:lnTo>
                <a:lnTo>
                  <a:pt x="299135" y="448106"/>
                </a:lnTo>
                <a:lnTo>
                  <a:pt x="307517" y="442874"/>
                </a:lnTo>
                <a:lnTo>
                  <a:pt x="315925" y="437692"/>
                </a:lnTo>
                <a:lnTo>
                  <a:pt x="324370" y="432549"/>
                </a:lnTo>
                <a:lnTo>
                  <a:pt x="332841" y="427431"/>
                </a:lnTo>
                <a:lnTo>
                  <a:pt x="352374" y="475792"/>
                </a:lnTo>
                <a:lnTo>
                  <a:pt x="371640" y="524294"/>
                </a:lnTo>
                <a:lnTo>
                  <a:pt x="391045" y="572706"/>
                </a:lnTo>
                <a:lnTo>
                  <a:pt x="411035" y="620826"/>
                </a:lnTo>
                <a:lnTo>
                  <a:pt x="432015" y="668401"/>
                </a:lnTo>
                <a:lnTo>
                  <a:pt x="438632" y="674255"/>
                </a:lnTo>
                <a:lnTo>
                  <a:pt x="446722" y="672973"/>
                </a:lnTo>
                <a:lnTo>
                  <a:pt x="452501" y="666661"/>
                </a:lnTo>
                <a:lnTo>
                  <a:pt x="452183" y="657402"/>
                </a:lnTo>
                <a:lnTo>
                  <a:pt x="430949" y="609587"/>
                </a:lnTo>
                <a:lnTo>
                  <a:pt x="410743" y="561327"/>
                </a:lnTo>
                <a:lnTo>
                  <a:pt x="391147" y="512826"/>
                </a:lnTo>
                <a:lnTo>
                  <a:pt x="371729" y="464299"/>
                </a:lnTo>
                <a:lnTo>
                  <a:pt x="352056" y="415925"/>
                </a:lnTo>
                <a:lnTo>
                  <a:pt x="362521" y="409841"/>
                </a:lnTo>
                <a:lnTo>
                  <a:pt x="373011" y="403809"/>
                </a:lnTo>
                <a:lnTo>
                  <a:pt x="383552" y="397814"/>
                </a:lnTo>
                <a:lnTo>
                  <a:pt x="394119" y="391883"/>
                </a:lnTo>
                <a:lnTo>
                  <a:pt x="440042" y="405345"/>
                </a:lnTo>
                <a:lnTo>
                  <a:pt x="486156" y="418058"/>
                </a:lnTo>
                <a:lnTo>
                  <a:pt x="532523" y="429691"/>
                </a:lnTo>
                <a:lnTo>
                  <a:pt x="579221" y="439928"/>
                </a:lnTo>
                <a:lnTo>
                  <a:pt x="626351" y="448449"/>
                </a:lnTo>
                <a:lnTo>
                  <a:pt x="673976" y="454926"/>
                </a:lnTo>
                <a:lnTo>
                  <a:pt x="682244" y="452285"/>
                </a:lnTo>
                <a:lnTo>
                  <a:pt x="685025" y="444690"/>
                </a:lnTo>
                <a:close/>
              </a:path>
            </a:pathLst>
          </a:custGeom>
          <a:solidFill>
            <a:srgbClr val="494949"/>
          </a:solidFill>
        </p:spPr>
        <p:txBody>
          <a:bodyPr wrap="square" lIns="0" tIns="0" rIns="0" bIns="0" rtlCol="0"/>
          <a:lstStyle/>
          <a:p>
            <a:pPr defTabSz="609630"/>
            <a:endParaRPr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1005058" y="1997422"/>
            <a:ext cx="456777" cy="545677"/>
          </a:xfrm>
          <a:custGeom>
            <a:avLst/>
            <a:gdLst/>
            <a:ahLst/>
            <a:cxnLst/>
            <a:rect l="l" t="t" r="r" b="b"/>
            <a:pathLst>
              <a:path w="685165" h="818514">
                <a:moveTo>
                  <a:pt x="685012" y="444690"/>
                </a:moveTo>
                <a:lnTo>
                  <a:pt x="682282" y="436499"/>
                </a:lnTo>
                <a:lnTo>
                  <a:pt x="674052" y="432015"/>
                </a:lnTo>
                <a:lnTo>
                  <a:pt x="622630" y="425018"/>
                </a:lnTo>
                <a:lnTo>
                  <a:pt x="571779" y="415582"/>
                </a:lnTo>
                <a:lnTo>
                  <a:pt x="521398" y="404126"/>
                </a:lnTo>
                <a:lnTo>
                  <a:pt x="471411" y="391071"/>
                </a:lnTo>
                <a:lnTo>
                  <a:pt x="421678" y="376859"/>
                </a:lnTo>
                <a:lnTo>
                  <a:pt x="467017" y="352831"/>
                </a:lnTo>
                <a:lnTo>
                  <a:pt x="512724" y="329552"/>
                </a:lnTo>
                <a:lnTo>
                  <a:pt x="558685" y="306920"/>
                </a:lnTo>
                <a:lnTo>
                  <a:pt x="604812" y="284861"/>
                </a:lnTo>
                <a:lnTo>
                  <a:pt x="651002" y="263283"/>
                </a:lnTo>
                <a:lnTo>
                  <a:pt x="656831" y="256628"/>
                </a:lnTo>
                <a:lnTo>
                  <a:pt x="655510" y="248564"/>
                </a:lnTo>
                <a:lnTo>
                  <a:pt x="649160" y="242824"/>
                </a:lnTo>
                <a:lnTo>
                  <a:pt x="639889" y="243179"/>
                </a:lnTo>
                <a:lnTo>
                  <a:pt x="589661" y="266674"/>
                </a:lnTo>
                <a:lnTo>
                  <a:pt x="539496" y="290753"/>
                </a:lnTo>
                <a:lnTo>
                  <a:pt x="489508" y="315518"/>
                </a:lnTo>
                <a:lnTo>
                  <a:pt x="439864" y="341083"/>
                </a:lnTo>
                <a:lnTo>
                  <a:pt x="390677" y="367588"/>
                </a:lnTo>
                <a:lnTo>
                  <a:pt x="360413" y="358330"/>
                </a:lnTo>
                <a:lnTo>
                  <a:pt x="330174" y="348996"/>
                </a:lnTo>
                <a:lnTo>
                  <a:pt x="343001" y="301396"/>
                </a:lnTo>
                <a:lnTo>
                  <a:pt x="354012" y="253606"/>
                </a:lnTo>
                <a:lnTo>
                  <a:pt x="362851" y="205587"/>
                </a:lnTo>
                <a:lnTo>
                  <a:pt x="369125" y="157340"/>
                </a:lnTo>
                <a:lnTo>
                  <a:pt x="372478" y="108826"/>
                </a:lnTo>
                <a:lnTo>
                  <a:pt x="372529" y="60020"/>
                </a:lnTo>
                <a:lnTo>
                  <a:pt x="368896" y="10896"/>
                </a:lnTo>
                <a:lnTo>
                  <a:pt x="364363" y="2717"/>
                </a:lnTo>
                <a:lnTo>
                  <a:pt x="356146" y="0"/>
                </a:lnTo>
                <a:lnTo>
                  <a:pt x="348551" y="2768"/>
                </a:lnTo>
                <a:lnTo>
                  <a:pt x="345897" y="11049"/>
                </a:lnTo>
                <a:lnTo>
                  <a:pt x="349580" y="64376"/>
                </a:lnTo>
                <a:lnTo>
                  <a:pt x="348919" y="117322"/>
                </a:lnTo>
                <a:lnTo>
                  <a:pt x="344411" y="169900"/>
                </a:lnTo>
                <a:lnTo>
                  <a:pt x="336550" y="222148"/>
                </a:lnTo>
                <a:lnTo>
                  <a:pt x="325818" y="274116"/>
                </a:lnTo>
                <a:lnTo>
                  <a:pt x="312724" y="325831"/>
                </a:lnTo>
                <a:lnTo>
                  <a:pt x="292684" y="284441"/>
                </a:lnTo>
                <a:lnTo>
                  <a:pt x="271208" y="243763"/>
                </a:lnTo>
                <a:lnTo>
                  <a:pt x="247992" y="203962"/>
                </a:lnTo>
                <a:lnTo>
                  <a:pt x="222732" y="165163"/>
                </a:lnTo>
                <a:lnTo>
                  <a:pt x="195122" y="127508"/>
                </a:lnTo>
                <a:lnTo>
                  <a:pt x="187401" y="123418"/>
                </a:lnTo>
                <a:lnTo>
                  <a:pt x="179984" y="126695"/>
                </a:lnTo>
                <a:lnTo>
                  <a:pt x="175971" y="134327"/>
                </a:lnTo>
                <a:lnTo>
                  <a:pt x="178460" y="143319"/>
                </a:lnTo>
                <a:lnTo>
                  <a:pt x="211924" y="189522"/>
                </a:lnTo>
                <a:lnTo>
                  <a:pt x="241935" y="237528"/>
                </a:lnTo>
                <a:lnTo>
                  <a:pt x="269074" y="287070"/>
                </a:lnTo>
                <a:lnTo>
                  <a:pt x="293865" y="337845"/>
                </a:lnTo>
                <a:lnTo>
                  <a:pt x="245592" y="323354"/>
                </a:lnTo>
                <a:lnTo>
                  <a:pt x="197129" y="309600"/>
                </a:lnTo>
                <a:lnTo>
                  <a:pt x="148386" y="296989"/>
                </a:lnTo>
                <a:lnTo>
                  <a:pt x="99275" y="285902"/>
                </a:lnTo>
                <a:lnTo>
                  <a:pt x="49695" y="276758"/>
                </a:lnTo>
                <a:lnTo>
                  <a:pt x="40601" y="278892"/>
                </a:lnTo>
                <a:lnTo>
                  <a:pt x="35801" y="286054"/>
                </a:lnTo>
                <a:lnTo>
                  <a:pt x="36461" y="294106"/>
                </a:lnTo>
                <a:lnTo>
                  <a:pt x="43738" y="298907"/>
                </a:lnTo>
                <a:lnTo>
                  <a:pt x="96164" y="308698"/>
                </a:lnTo>
                <a:lnTo>
                  <a:pt x="148082" y="320522"/>
                </a:lnTo>
                <a:lnTo>
                  <a:pt x="199593" y="333959"/>
                </a:lnTo>
                <a:lnTo>
                  <a:pt x="250812" y="348538"/>
                </a:lnTo>
                <a:lnTo>
                  <a:pt x="301840" y="363842"/>
                </a:lnTo>
                <a:lnTo>
                  <a:pt x="296570" y="381152"/>
                </a:lnTo>
                <a:lnTo>
                  <a:pt x="291147" y="398449"/>
                </a:lnTo>
                <a:lnTo>
                  <a:pt x="285584" y="415721"/>
                </a:lnTo>
                <a:lnTo>
                  <a:pt x="279908" y="432968"/>
                </a:lnTo>
                <a:lnTo>
                  <a:pt x="237121" y="460857"/>
                </a:lnTo>
                <a:lnTo>
                  <a:pt x="195237" y="489966"/>
                </a:lnTo>
                <a:lnTo>
                  <a:pt x="154355" y="520395"/>
                </a:lnTo>
                <a:lnTo>
                  <a:pt x="114592" y="552246"/>
                </a:lnTo>
                <a:lnTo>
                  <a:pt x="76060" y="585635"/>
                </a:lnTo>
                <a:lnTo>
                  <a:pt x="38874" y="620636"/>
                </a:lnTo>
                <a:lnTo>
                  <a:pt x="3136" y="657364"/>
                </a:lnTo>
                <a:lnTo>
                  <a:pt x="0" y="666026"/>
                </a:lnTo>
                <a:lnTo>
                  <a:pt x="3644" y="673684"/>
                </a:lnTo>
                <a:lnTo>
                  <a:pt x="11074" y="677278"/>
                </a:lnTo>
                <a:lnTo>
                  <a:pt x="19265" y="673747"/>
                </a:lnTo>
                <a:lnTo>
                  <a:pt x="57162" y="635000"/>
                </a:lnTo>
                <a:lnTo>
                  <a:pt x="96659" y="598195"/>
                </a:lnTo>
                <a:lnTo>
                  <a:pt x="137629" y="563206"/>
                </a:lnTo>
                <a:lnTo>
                  <a:pt x="179946" y="529920"/>
                </a:lnTo>
                <a:lnTo>
                  <a:pt x="223481" y="498195"/>
                </a:lnTo>
                <a:lnTo>
                  <a:pt x="268097" y="467931"/>
                </a:lnTo>
                <a:lnTo>
                  <a:pt x="251447" y="516039"/>
                </a:lnTo>
                <a:lnTo>
                  <a:pt x="234721" y="564083"/>
                </a:lnTo>
                <a:lnTo>
                  <a:pt x="218325" y="612076"/>
                </a:lnTo>
                <a:lnTo>
                  <a:pt x="202666" y="660057"/>
                </a:lnTo>
                <a:lnTo>
                  <a:pt x="188163" y="708050"/>
                </a:lnTo>
                <a:lnTo>
                  <a:pt x="175209" y="756081"/>
                </a:lnTo>
                <a:lnTo>
                  <a:pt x="164223" y="804189"/>
                </a:lnTo>
                <a:lnTo>
                  <a:pt x="166027" y="813257"/>
                </a:lnTo>
                <a:lnTo>
                  <a:pt x="173075" y="818070"/>
                </a:lnTo>
                <a:lnTo>
                  <a:pt x="181254" y="817460"/>
                </a:lnTo>
                <a:lnTo>
                  <a:pt x="186410" y="810260"/>
                </a:lnTo>
                <a:lnTo>
                  <a:pt x="198437" y="758520"/>
                </a:lnTo>
                <a:lnTo>
                  <a:pt x="212648" y="706843"/>
                </a:lnTo>
                <a:lnTo>
                  <a:pt x="228549" y="655180"/>
                </a:lnTo>
                <a:lnTo>
                  <a:pt x="245643" y="603516"/>
                </a:lnTo>
                <a:lnTo>
                  <a:pt x="263436" y="551802"/>
                </a:lnTo>
                <a:lnTo>
                  <a:pt x="281432" y="500011"/>
                </a:lnTo>
                <a:lnTo>
                  <a:pt x="299123" y="448106"/>
                </a:lnTo>
                <a:lnTo>
                  <a:pt x="307517" y="442874"/>
                </a:lnTo>
                <a:lnTo>
                  <a:pt x="315925" y="437692"/>
                </a:lnTo>
                <a:lnTo>
                  <a:pt x="324358" y="432536"/>
                </a:lnTo>
                <a:lnTo>
                  <a:pt x="332828" y="427431"/>
                </a:lnTo>
                <a:lnTo>
                  <a:pt x="352361" y="475792"/>
                </a:lnTo>
                <a:lnTo>
                  <a:pt x="371627" y="524294"/>
                </a:lnTo>
                <a:lnTo>
                  <a:pt x="391033" y="572706"/>
                </a:lnTo>
                <a:lnTo>
                  <a:pt x="411022" y="620814"/>
                </a:lnTo>
                <a:lnTo>
                  <a:pt x="432003" y="668401"/>
                </a:lnTo>
                <a:lnTo>
                  <a:pt x="438619" y="674255"/>
                </a:lnTo>
                <a:lnTo>
                  <a:pt x="446709" y="672973"/>
                </a:lnTo>
                <a:lnTo>
                  <a:pt x="452488" y="666661"/>
                </a:lnTo>
                <a:lnTo>
                  <a:pt x="452170" y="657402"/>
                </a:lnTo>
                <a:lnTo>
                  <a:pt x="430936" y="609587"/>
                </a:lnTo>
                <a:lnTo>
                  <a:pt x="410730" y="561327"/>
                </a:lnTo>
                <a:lnTo>
                  <a:pt x="391134" y="512826"/>
                </a:lnTo>
                <a:lnTo>
                  <a:pt x="371716" y="464286"/>
                </a:lnTo>
                <a:lnTo>
                  <a:pt x="352044" y="415925"/>
                </a:lnTo>
                <a:lnTo>
                  <a:pt x="362508" y="409841"/>
                </a:lnTo>
                <a:lnTo>
                  <a:pt x="373011" y="403796"/>
                </a:lnTo>
                <a:lnTo>
                  <a:pt x="383540" y="397814"/>
                </a:lnTo>
                <a:lnTo>
                  <a:pt x="394119" y="391883"/>
                </a:lnTo>
                <a:lnTo>
                  <a:pt x="440042" y="405345"/>
                </a:lnTo>
                <a:lnTo>
                  <a:pt x="486143" y="418045"/>
                </a:lnTo>
                <a:lnTo>
                  <a:pt x="532511" y="429679"/>
                </a:lnTo>
                <a:lnTo>
                  <a:pt x="579221" y="439915"/>
                </a:lnTo>
                <a:lnTo>
                  <a:pt x="626338" y="448449"/>
                </a:lnTo>
                <a:lnTo>
                  <a:pt x="673963" y="454926"/>
                </a:lnTo>
                <a:lnTo>
                  <a:pt x="682244" y="452272"/>
                </a:lnTo>
                <a:lnTo>
                  <a:pt x="685012" y="444690"/>
                </a:lnTo>
                <a:close/>
              </a:path>
            </a:pathLst>
          </a:custGeom>
          <a:solidFill>
            <a:srgbClr val="494949"/>
          </a:solidFill>
        </p:spPr>
        <p:txBody>
          <a:bodyPr wrap="square" lIns="0" tIns="0" rIns="0" bIns="0" rtlCol="0"/>
          <a:lstStyle/>
          <a:p>
            <a:pPr defTabSz="609630"/>
            <a:endParaRPr sz="12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802189" y="5495230"/>
            <a:ext cx="456777" cy="545677"/>
          </a:xfrm>
          <a:custGeom>
            <a:avLst/>
            <a:gdLst/>
            <a:ahLst/>
            <a:cxnLst/>
            <a:rect l="l" t="t" r="r" b="b"/>
            <a:pathLst>
              <a:path w="685165" h="818515">
                <a:moveTo>
                  <a:pt x="685025" y="444690"/>
                </a:moveTo>
                <a:lnTo>
                  <a:pt x="682294" y="436499"/>
                </a:lnTo>
                <a:lnTo>
                  <a:pt x="674065" y="432015"/>
                </a:lnTo>
                <a:lnTo>
                  <a:pt x="622630" y="425018"/>
                </a:lnTo>
                <a:lnTo>
                  <a:pt x="571779" y="415582"/>
                </a:lnTo>
                <a:lnTo>
                  <a:pt x="521411" y="404126"/>
                </a:lnTo>
                <a:lnTo>
                  <a:pt x="471411" y="391071"/>
                </a:lnTo>
                <a:lnTo>
                  <a:pt x="421690" y="376859"/>
                </a:lnTo>
                <a:lnTo>
                  <a:pt x="467029" y="352831"/>
                </a:lnTo>
                <a:lnTo>
                  <a:pt x="512724" y="329552"/>
                </a:lnTo>
                <a:lnTo>
                  <a:pt x="558698" y="306933"/>
                </a:lnTo>
                <a:lnTo>
                  <a:pt x="604824" y="284861"/>
                </a:lnTo>
                <a:lnTo>
                  <a:pt x="651014" y="263283"/>
                </a:lnTo>
                <a:lnTo>
                  <a:pt x="656844" y="256641"/>
                </a:lnTo>
                <a:lnTo>
                  <a:pt x="655523" y="248564"/>
                </a:lnTo>
                <a:lnTo>
                  <a:pt x="649173" y="242824"/>
                </a:lnTo>
                <a:lnTo>
                  <a:pt x="639902" y="243179"/>
                </a:lnTo>
                <a:lnTo>
                  <a:pt x="589673" y="266687"/>
                </a:lnTo>
                <a:lnTo>
                  <a:pt x="539496" y="290753"/>
                </a:lnTo>
                <a:lnTo>
                  <a:pt x="489521" y="315518"/>
                </a:lnTo>
                <a:lnTo>
                  <a:pt x="439877" y="341083"/>
                </a:lnTo>
                <a:lnTo>
                  <a:pt x="390690" y="367588"/>
                </a:lnTo>
                <a:lnTo>
                  <a:pt x="360426" y="358330"/>
                </a:lnTo>
                <a:lnTo>
                  <a:pt x="330187" y="348996"/>
                </a:lnTo>
                <a:lnTo>
                  <a:pt x="343001" y="301396"/>
                </a:lnTo>
                <a:lnTo>
                  <a:pt x="354025" y="253606"/>
                </a:lnTo>
                <a:lnTo>
                  <a:pt x="362851" y="205600"/>
                </a:lnTo>
                <a:lnTo>
                  <a:pt x="369138" y="157340"/>
                </a:lnTo>
                <a:lnTo>
                  <a:pt x="372491" y="108826"/>
                </a:lnTo>
                <a:lnTo>
                  <a:pt x="372529" y="60020"/>
                </a:lnTo>
                <a:lnTo>
                  <a:pt x="368896" y="10909"/>
                </a:lnTo>
                <a:lnTo>
                  <a:pt x="364375" y="2717"/>
                </a:lnTo>
                <a:lnTo>
                  <a:pt x="356158" y="0"/>
                </a:lnTo>
                <a:lnTo>
                  <a:pt x="348564" y="2768"/>
                </a:lnTo>
                <a:lnTo>
                  <a:pt x="345909" y="11049"/>
                </a:lnTo>
                <a:lnTo>
                  <a:pt x="349592" y="64389"/>
                </a:lnTo>
                <a:lnTo>
                  <a:pt x="348932" y="117322"/>
                </a:lnTo>
                <a:lnTo>
                  <a:pt x="344424" y="169900"/>
                </a:lnTo>
                <a:lnTo>
                  <a:pt x="336562" y="222161"/>
                </a:lnTo>
                <a:lnTo>
                  <a:pt x="325831" y="274116"/>
                </a:lnTo>
                <a:lnTo>
                  <a:pt x="312724" y="325831"/>
                </a:lnTo>
                <a:lnTo>
                  <a:pt x="292696" y="284441"/>
                </a:lnTo>
                <a:lnTo>
                  <a:pt x="271221" y="243776"/>
                </a:lnTo>
                <a:lnTo>
                  <a:pt x="248005" y="203962"/>
                </a:lnTo>
                <a:lnTo>
                  <a:pt x="222745" y="165163"/>
                </a:lnTo>
                <a:lnTo>
                  <a:pt x="195135" y="127508"/>
                </a:lnTo>
                <a:lnTo>
                  <a:pt x="187413" y="123418"/>
                </a:lnTo>
                <a:lnTo>
                  <a:pt x="179984" y="126695"/>
                </a:lnTo>
                <a:lnTo>
                  <a:pt x="175971" y="134340"/>
                </a:lnTo>
                <a:lnTo>
                  <a:pt x="178473" y="143332"/>
                </a:lnTo>
                <a:lnTo>
                  <a:pt x="211937" y="189522"/>
                </a:lnTo>
                <a:lnTo>
                  <a:pt x="241947" y="237528"/>
                </a:lnTo>
                <a:lnTo>
                  <a:pt x="269074" y="287070"/>
                </a:lnTo>
                <a:lnTo>
                  <a:pt x="293878" y="337845"/>
                </a:lnTo>
                <a:lnTo>
                  <a:pt x="245605" y="323354"/>
                </a:lnTo>
                <a:lnTo>
                  <a:pt x="197142" y="309600"/>
                </a:lnTo>
                <a:lnTo>
                  <a:pt x="148399" y="296989"/>
                </a:lnTo>
                <a:lnTo>
                  <a:pt x="99288" y="285915"/>
                </a:lnTo>
                <a:lnTo>
                  <a:pt x="49707" y="276758"/>
                </a:lnTo>
                <a:lnTo>
                  <a:pt x="40614" y="278892"/>
                </a:lnTo>
                <a:lnTo>
                  <a:pt x="35814" y="286054"/>
                </a:lnTo>
                <a:lnTo>
                  <a:pt x="36474" y="294106"/>
                </a:lnTo>
                <a:lnTo>
                  <a:pt x="43751" y="298907"/>
                </a:lnTo>
                <a:lnTo>
                  <a:pt x="96177" y="308698"/>
                </a:lnTo>
                <a:lnTo>
                  <a:pt x="148094" y="320522"/>
                </a:lnTo>
                <a:lnTo>
                  <a:pt x="199605" y="333959"/>
                </a:lnTo>
                <a:lnTo>
                  <a:pt x="250825" y="348538"/>
                </a:lnTo>
                <a:lnTo>
                  <a:pt x="301840" y="363842"/>
                </a:lnTo>
                <a:lnTo>
                  <a:pt x="296570" y="381152"/>
                </a:lnTo>
                <a:lnTo>
                  <a:pt x="291147" y="398449"/>
                </a:lnTo>
                <a:lnTo>
                  <a:pt x="285597" y="415721"/>
                </a:lnTo>
                <a:lnTo>
                  <a:pt x="279908" y="432968"/>
                </a:lnTo>
                <a:lnTo>
                  <a:pt x="237134" y="460857"/>
                </a:lnTo>
                <a:lnTo>
                  <a:pt x="195237" y="489966"/>
                </a:lnTo>
                <a:lnTo>
                  <a:pt x="154355" y="520395"/>
                </a:lnTo>
                <a:lnTo>
                  <a:pt x="114604" y="552259"/>
                </a:lnTo>
                <a:lnTo>
                  <a:pt x="76073" y="585635"/>
                </a:lnTo>
                <a:lnTo>
                  <a:pt x="38887" y="620636"/>
                </a:lnTo>
                <a:lnTo>
                  <a:pt x="3149" y="657377"/>
                </a:lnTo>
                <a:lnTo>
                  <a:pt x="0" y="666026"/>
                </a:lnTo>
                <a:lnTo>
                  <a:pt x="3657" y="673684"/>
                </a:lnTo>
                <a:lnTo>
                  <a:pt x="11087" y="677278"/>
                </a:lnTo>
                <a:lnTo>
                  <a:pt x="19278" y="673747"/>
                </a:lnTo>
                <a:lnTo>
                  <a:pt x="57162" y="635012"/>
                </a:lnTo>
                <a:lnTo>
                  <a:pt x="96659" y="598195"/>
                </a:lnTo>
                <a:lnTo>
                  <a:pt x="137629" y="563219"/>
                </a:lnTo>
                <a:lnTo>
                  <a:pt x="179959" y="529920"/>
                </a:lnTo>
                <a:lnTo>
                  <a:pt x="223494" y="498195"/>
                </a:lnTo>
                <a:lnTo>
                  <a:pt x="268109" y="467931"/>
                </a:lnTo>
                <a:lnTo>
                  <a:pt x="251460" y="516051"/>
                </a:lnTo>
                <a:lnTo>
                  <a:pt x="234734" y="564083"/>
                </a:lnTo>
                <a:lnTo>
                  <a:pt x="218338" y="612076"/>
                </a:lnTo>
                <a:lnTo>
                  <a:pt x="202679" y="660057"/>
                </a:lnTo>
                <a:lnTo>
                  <a:pt x="188175" y="708050"/>
                </a:lnTo>
                <a:lnTo>
                  <a:pt x="175221" y="756081"/>
                </a:lnTo>
                <a:lnTo>
                  <a:pt x="164236" y="804189"/>
                </a:lnTo>
                <a:lnTo>
                  <a:pt x="166027" y="813257"/>
                </a:lnTo>
                <a:lnTo>
                  <a:pt x="173088" y="818070"/>
                </a:lnTo>
                <a:lnTo>
                  <a:pt x="181267" y="817460"/>
                </a:lnTo>
                <a:lnTo>
                  <a:pt x="186423" y="810260"/>
                </a:lnTo>
                <a:lnTo>
                  <a:pt x="198437" y="758532"/>
                </a:lnTo>
                <a:lnTo>
                  <a:pt x="212661" y="706843"/>
                </a:lnTo>
                <a:lnTo>
                  <a:pt x="228561" y="655193"/>
                </a:lnTo>
                <a:lnTo>
                  <a:pt x="245656" y="603516"/>
                </a:lnTo>
                <a:lnTo>
                  <a:pt x="263448" y="551802"/>
                </a:lnTo>
                <a:lnTo>
                  <a:pt x="281444" y="500011"/>
                </a:lnTo>
                <a:lnTo>
                  <a:pt x="299135" y="448106"/>
                </a:lnTo>
                <a:lnTo>
                  <a:pt x="307517" y="442874"/>
                </a:lnTo>
                <a:lnTo>
                  <a:pt x="315937" y="437692"/>
                </a:lnTo>
                <a:lnTo>
                  <a:pt x="324370" y="432549"/>
                </a:lnTo>
                <a:lnTo>
                  <a:pt x="332841" y="427431"/>
                </a:lnTo>
                <a:lnTo>
                  <a:pt x="352374" y="475792"/>
                </a:lnTo>
                <a:lnTo>
                  <a:pt x="371640" y="524294"/>
                </a:lnTo>
                <a:lnTo>
                  <a:pt x="391045" y="572706"/>
                </a:lnTo>
                <a:lnTo>
                  <a:pt x="411035" y="620826"/>
                </a:lnTo>
                <a:lnTo>
                  <a:pt x="432015" y="668401"/>
                </a:lnTo>
                <a:lnTo>
                  <a:pt x="438632" y="674255"/>
                </a:lnTo>
                <a:lnTo>
                  <a:pt x="446722" y="672973"/>
                </a:lnTo>
                <a:lnTo>
                  <a:pt x="452501" y="666661"/>
                </a:lnTo>
                <a:lnTo>
                  <a:pt x="452183" y="657402"/>
                </a:lnTo>
                <a:lnTo>
                  <a:pt x="430949" y="609587"/>
                </a:lnTo>
                <a:lnTo>
                  <a:pt x="410743" y="561327"/>
                </a:lnTo>
                <a:lnTo>
                  <a:pt x="391147" y="512826"/>
                </a:lnTo>
                <a:lnTo>
                  <a:pt x="371729" y="464299"/>
                </a:lnTo>
                <a:lnTo>
                  <a:pt x="352056" y="415925"/>
                </a:lnTo>
                <a:lnTo>
                  <a:pt x="362521" y="409841"/>
                </a:lnTo>
                <a:lnTo>
                  <a:pt x="373011" y="403809"/>
                </a:lnTo>
                <a:lnTo>
                  <a:pt x="383552" y="397814"/>
                </a:lnTo>
                <a:lnTo>
                  <a:pt x="394119" y="391883"/>
                </a:lnTo>
                <a:lnTo>
                  <a:pt x="440042" y="405345"/>
                </a:lnTo>
                <a:lnTo>
                  <a:pt x="486156" y="418058"/>
                </a:lnTo>
                <a:lnTo>
                  <a:pt x="532523" y="429691"/>
                </a:lnTo>
                <a:lnTo>
                  <a:pt x="579221" y="439928"/>
                </a:lnTo>
                <a:lnTo>
                  <a:pt x="626351" y="448449"/>
                </a:lnTo>
                <a:lnTo>
                  <a:pt x="673976" y="454926"/>
                </a:lnTo>
                <a:lnTo>
                  <a:pt x="682244" y="452285"/>
                </a:lnTo>
                <a:lnTo>
                  <a:pt x="685025" y="444690"/>
                </a:lnTo>
                <a:close/>
              </a:path>
            </a:pathLst>
          </a:custGeom>
          <a:solidFill>
            <a:srgbClr val="494949"/>
          </a:solidFill>
        </p:spPr>
        <p:txBody>
          <a:bodyPr wrap="square" lIns="0" tIns="0" rIns="0" bIns="0" rtlCol="0"/>
          <a:lstStyle/>
          <a:p>
            <a:pPr defTabSz="609630"/>
            <a:endParaRPr sz="120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562563" y="6092291"/>
            <a:ext cx="557787" cy="609212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303839" y="2719703"/>
            <a:ext cx="557787" cy="60921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05966" y="2288559"/>
            <a:ext cx="557787" cy="609212"/>
          </a:xfrm>
          <a:prstGeom prst="rect">
            <a:avLst/>
          </a:prstGeom>
        </p:spPr>
      </p:pic>
      <p:grpSp>
        <p:nvGrpSpPr>
          <p:cNvPr id="10" name="object 10"/>
          <p:cNvGrpSpPr/>
          <p:nvPr/>
        </p:nvGrpSpPr>
        <p:grpSpPr>
          <a:xfrm>
            <a:off x="590185" y="1213661"/>
            <a:ext cx="10309860" cy="5848773"/>
            <a:chOff x="711783" y="1409850"/>
            <a:chExt cx="15464790" cy="8773160"/>
          </a:xfrm>
        </p:grpSpPr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215209" y="3511343"/>
              <a:ext cx="1012144" cy="46364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3523695" y="1673557"/>
              <a:ext cx="12332970" cy="8116570"/>
            </a:xfrm>
            <a:custGeom>
              <a:avLst/>
              <a:gdLst/>
              <a:ahLst/>
              <a:cxnLst/>
              <a:rect l="l" t="t" r="r" b="b"/>
              <a:pathLst>
                <a:path w="12332969" h="8116570">
                  <a:moveTo>
                    <a:pt x="12332730" y="8116264"/>
                  </a:moveTo>
                  <a:lnTo>
                    <a:pt x="0" y="8116264"/>
                  </a:lnTo>
                  <a:lnTo>
                    <a:pt x="0" y="0"/>
                  </a:lnTo>
                  <a:lnTo>
                    <a:pt x="12332730" y="0"/>
                  </a:lnTo>
                  <a:lnTo>
                    <a:pt x="12332730" y="8116264"/>
                  </a:lnTo>
                  <a:close/>
                </a:path>
              </a:pathLst>
            </a:custGeom>
            <a:solidFill>
              <a:srgbClr val="40535B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3214132" y="1409850"/>
              <a:ext cx="12962255" cy="8773160"/>
            </a:xfrm>
            <a:custGeom>
              <a:avLst/>
              <a:gdLst/>
              <a:ahLst/>
              <a:cxnLst/>
              <a:rect l="l" t="t" r="r" b="b"/>
              <a:pathLst>
                <a:path w="12962255" h="8773160">
                  <a:moveTo>
                    <a:pt x="12962182" y="8772862"/>
                  </a:moveTo>
                  <a:lnTo>
                    <a:pt x="98885" y="8768633"/>
                  </a:lnTo>
                  <a:lnTo>
                    <a:pt x="0" y="8669869"/>
                  </a:lnTo>
                  <a:lnTo>
                    <a:pt x="0" y="0"/>
                  </a:lnTo>
                  <a:lnTo>
                    <a:pt x="12864517" y="0"/>
                  </a:lnTo>
                  <a:lnTo>
                    <a:pt x="12959018" y="98699"/>
                  </a:lnTo>
                  <a:lnTo>
                    <a:pt x="12959138" y="428054"/>
                  </a:lnTo>
                  <a:lnTo>
                    <a:pt x="468638" y="428054"/>
                  </a:lnTo>
                  <a:lnTo>
                    <a:pt x="466991" y="8353550"/>
                  </a:lnTo>
                  <a:lnTo>
                    <a:pt x="12962029" y="8353550"/>
                  </a:lnTo>
                  <a:lnTo>
                    <a:pt x="12962182" y="8772862"/>
                  </a:lnTo>
                  <a:close/>
                </a:path>
                <a:path w="12962255" h="8773160">
                  <a:moveTo>
                    <a:pt x="12962029" y="8353550"/>
                  </a:moveTo>
                  <a:lnTo>
                    <a:pt x="12504998" y="8353550"/>
                  </a:lnTo>
                  <a:lnTo>
                    <a:pt x="12504998" y="428054"/>
                  </a:lnTo>
                  <a:lnTo>
                    <a:pt x="12959138" y="428054"/>
                  </a:lnTo>
                  <a:lnTo>
                    <a:pt x="12962029" y="8353550"/>
                  </a:lnTo>
                  <a:close/>
                </a:path>
              </a:pathLst>
            </a:custGeom>
            <a:solidFill>
              <a:srgbClr val="BE977B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224263" y="1415843"/>
              <a:ext cx="12854386" cy="866853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3216998" y="1415843"/>
              <a:ext cx="12959715" cy="8767445"/>
            </a:xfrm>
            <a:custGeom>
              <a:avLst/>
              <a:gdLst/>
              <a:ahLst/>
              <a:cxnLst/>
              <a:rect l="l" t="t" r="r" b="b"/>
              <a:pathLst>
                <a:path w="12959715" h="8767445">
                  <a:moveTo>
                    <a:pt x="12959316" y="8766869"/>
                  </a:moveTo>
                  <a:lnTo>
                    <a:pt x="12819388" y="8668987"/>
                  </a:lnTo>
                  <a:lnTo>
                    <a:pt x="12861650" y="0"/>
                  </a:lnTo>
                  <a:lnTo>
                    <a:pt x="12959316" y="97816"/>
                  </a:lnTo>
                  <a:lnTo>
                    <a:pt x="12959316" y="8766869"/>
                  </a:lnTo>
                  <a:close/>
                </a:path>
                <a:path w="12959715" h="8767445">
                  <a:moveTo>
                    <a:pt x="465784" y="427172"/>
                  </a:moveTo>
                  <a:lnTo>
                    <a:pt x="465785" y="425265"/>
                  </a:lnTo>
                  <a:lnTo>
                    <a:pt x="371974" y="331260"/>
                  </a:lnTo>
                  <a:lnTo>
                    <a:pt x="12502365" y="325165"/>
                  </a:lnTo>
                  <a:lnTo>
                    <a:pt x="12502131" y="422061"/>
                  </a:lnTo>
                  <a:lnTo>
                    <a:pt x="465784" y="427172"/>
                  </a:lnTo>
                  <a:close/>
                </a:path>
                <a:path w="12959715" h="8767445">
                  <a:moveTo>
                    <a:pt x="368169" y="331262"/>
                  </a:moveTo>
                  <a:lnTo>
                    <a:pt x="368171" y="327448"/>
                  </a:lnTo>
                  <a:lnTo>
                    <a:pt x="371974" y="331260"/>
                  </a:lnTo>
                  <a:lnTo>
                    <a:pt x="368169" y="331262"/>
                  </a:lnTo>
                  <a:close/>
                </a:path>
                <a:path w="12959715" h="8767445">
                  <a:moveTo>
                    <a:pt x="465772" y="427172"/>
                  </a:moveTo>
                  <a:lnTo>
                    <a:pt x="368169" y="331262"/>
                  </a:lnTo>
                  <a:lnTo>
                    <a:pt x="371974" y="331260"/>
                  </a:lnTo>
                  <a:lnTo>
                    <a:pt x="465785" y="425265"/>
                  </a:lnTo>
                  <a:lnTo>
                    <a:pt x="465772" y="427172"/>
                  </a:lnTo>
                  <a:close/>
                </a:path>
                <a:path w="12959715" h="8767445">
                  <a:moveTo>
                    <a:pt x="463631" y="8347557"/>
                  </a:moveTo>
                  <a:lnTo>
                    <a:pt x="365537" y="8347557"/>
                  </a:lnTo>
                  <a:lnTo>
                    <a:pt x="368169" y="331273"/>
                  </a:lnTo>
                  <a:lnTo>
                    <a:pt x="465784" y="427172"/>
                  </a:lnTo>
                  <a:lnTo>
                    <a:pt x="463631" y="8347557"/>
                  </a:lnTo>
                  <a:close/>
                </a:path>
                <a:path w="12959715" h="8767445">
                  <a:moveTo>
                    <a:pt x="465784" y="427172"/>
                  </a:moveTo>
                  <a:close/>
                </a:path>
                <a:path w="12959715" h="8767445">
                  <a:moveTo>
                    <a:pt x="12959316" y="8766870"/>
                  </a:moveTo>
                  <a:lnTo>
                    <a:pt x="97600" y="8766869"/>
                  </a:lnTo>
                  <a:lnTo>
                    <a:pt x="0" y="8668987"/>
                  </a:lnTo>
                  <a:lnTo>
                    <a:pt x="12819388" y="8668987"/>
                  </a:lnTo>
                  <a:lnTo>
                    <a:pt x="12959316" y="8766870"/>
                  </a:lnTo>
                  <a:close/>
                </a:path>
              </a:pathLst>
            </a:custGeom>
            <a:solidFill>
              <a:srgbClr val="000000">
                <a:alpha val="19999"/>
              </a:srgbClr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11783" y="5005399"/>
              <a:ext cx="3566526" cy="5151349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369555" y="6617118"/>
              <a:ext cx="2930525" cy="3557270"/>
            </a:xfrm>
            <a:custGeom>
              <a:avLst/>
              <a:gdLst/>
              <a:ahLst/>
              <a:cxnLst/>
              <a:rect l="l" t="t" r="r" b="b"/>
              <a:pathLst>
                <a:path w="2930525" h="3557270">
                  <a:moveTo>
                    <a:pt x="1208214" y="654786"/>
                  </a:moveTo>
                  <a:lnTo>
                    <a:pt x="1208189" y="607161"/>
                  </a:lnTo>
                  <a:lnTo>
                    <a:pt x="1206627" y="560374"/>
                  </a:lnTo>
                  <a:lnTo>
                    <a:pt x="1202778" y="509358"/>
                  </a:lnTo>
                  <a:lnTo>
                    <a:pt x="1196492" y="458546"/>
                  </a:lnTo>
                  <a:lnTo>
                    <a:pt x="1187653" y="408178"/>
                  </a:lnTo>
                  <a:lnTo>
                    <a:pt x="1176172" y="358444"/>
                  </a:lnTo>
                  <a:lnTo>
                    <a:pt x="1172159" y="344665"/>
                  </a:lnTo>
                  <a:lnTo>
                    <a:pt x="1172159" y="632637"/>
                  </a:lnTo>
                  <a:lnTo>
                    <a:pt x="1171168" y="681177"/>
                  </a:lnTo>
                  <a:lnTo>
                    <a:pt x="1168438" y="730173"/>
                  </a:lnTo>
                  <a:lnTo>
                    <a:pt x="1163777" y="779373"/>
                  </a:lnTo>
                  <a:lnTo>
                    <a:pt x="1157046" y="828471"/>
                  </a:lnTo>
                  <a:lnTo>
                    <a:pt x="1148067" y="877214"/>
                  </a:lnTo>
                  <a:lnTo>
                    <a:pt x="1136675" y="925309"/>
                  </a:lnTo>
                  <a:lnTo>
                    <a:pt x="1122705" y="972477"/>
                  </a:lnTo>
                  <a:lnTo>
                    <a:pt x="1105992" y="1018451"/>
                  </a:lnTo>
                  <a:lnTo>
                    <a:pt x="1086358" y="1062964"/>
                  </a:lnTo>
                  <a:lnTo>
                    <a:pt x="1063612" y="1105789"/>
                  </a:lnTo>
                  <a:lnTo>
                    <a:pt x="1037717" y="1146441"/>
                  </a:lnTo>
                  <a:lnTo>
                    <a:pt x="1007935" y="1185291"/>
                  </a:lnTo>
                  <a:lnTo>
                    <a:pt x="974090" y="1221409"/>
                  </a:lnTo>
                  <a:lnTo>
                    <a:pt x="936523" y="1253871"/>
                  </a:lnTo>
                  <a:lnTo>
                    <a:pt x="895604" y="1281722"/>
                  </a:lnTo>
                  <a:lnTo>
                    <a:pt x="851662" y="1304023"/>
                  </a:lnTo>
                  <a:lnTo>
                    <a:pt x="805065" y="1319822"/>
                  </a:lnTo>
                  <a:lnTo>
                    <a:pt x="754405" y="1325905"/>
                  </a:lnTo>
                  <a:lnTo>
                    <a:pt x="708380" y="1318869"/>
                  </a:lnTo>
                  <a:lnTo>
                    <a:pt x="667448" y="1300441"/>
                  </a:lnTo>
                  <a:lnTo>
                    <a:pt x="632066" y="1272374"/>
                  </a:lnTo>
                  <a:lnTo>
                    <a:pt x="602703" y="1236370"/>
                  </a:lnTo>
                  <a:lnTo>
                    <a:pt x="579831" y="1194168"/>
                  </a:lnTo>
                  <a:lnTo>
                    <a:pt x="563918" y="1147508"/>
                  </a:lnTo>
                  <a:lnTo>
                    <a:pt x="553847" y="1095578"/>
                  </a:lnTo>
                  <a:lnTo>
                    <a:pt x="548525" y="1042327"/>
                  </a:lnTo>
                  <a:lnTo>
                    <a:pt x="547052" y="988364"/>
                  </a:lnTo>
                  <a:lnTo>
                    <a:pt x="548487" y="934300"/>
                  </a:lnTo>
                  <a:lnTo>
                    <a:pt x="551942" y="880783"/>
                  </a:lnTo>
                  <a:lnTo>
                    <a:pt x="556475" y="828408"/>
                  </a:lnTo>
                  <a:lnTo>
                    <a:pt x="562216" y="775411"/>
                  </a:lnTo>
                  <a:lnTo>
                    <a:pt x="569810" y="722757"/>
                  </a:lnTo>
                  <a:lnTo>
                    <a:pt x="579183" y="670458"/>
                  </a:lnTo>
                  <a:lnTo>
                    <a:pt x="590232" y="618515"/>
                  </a:lnTo>
                  <a:lnTo>
                    <a:pt x="602881" y="566940"/>
                  </a:lnTo>
                  <a:lnTo>
                    <a:pt x="617029" y="515708"/>
                  </a:lnTo>
                  <a:lnTo>
                    <a:pt x="632777" y="464921"/>
                  </a:lnTo>
                  <a:lnTo>
                    <a:pt x="650240" y="414693"/>
                  </a:lnTo>
                  <a:lnTo>
                    <a:pt x="669353" y="365061"/>
                  </a:lnTo>
                  <a:lnTo>
                    <a:pt x="690054" y="316052"/>
                  </a:lnTo>
                  <a:lnTo>
                    <a:pt x="712292" y="267690"/>
                  </a:lnTo>
                  <a:lnTo>
                    <a:pt x="736015" y="220014"/>
                  </a:lnTo>
                  <a:lnTo>
                    <a:pt x="756818" y="181102"/>
                  </a:lnTo>
                  <a:lnTo>
                    <a:pt x="781227" y="140055"/>
                  </a:lnTo>
                  <a:lnTo>
                    <a:pt x="809599" y="100977"/>
                  </a:lnTo>
                  <a:lnTo>
                    <a:pt x="842276" y="67983"/>
                  </a:lnTo>
                  <a:lnTo>
                    <a:pt x="879627" y="45186"/>
                  </a:lnTo>
                  <a:lnTo>
                    <a:pt x="921994" y="36703"/>
                  </a:lnTo>
                  <a:lnTo>
                    <a:pt x="961453" y="44919"/>
                  </a:lnTo>
                  <a:lnTo>
                    <a:pt x="988606" y="72631"/>
                  </a:lnTo>
                  <a:lnTo>
                    <a:pt x="1020876" y="111671"/>
                  </a:lnTo>
                  <a:lnTo>
                    <a:pt x="1049667" y="152869"/>
                  </a:lnTo>
                  <a:lnTo>
                    <a:pt x="1075093" y="196024"/>
                  </a:lnTo>
                  <a:lnTo>
                    <a:pt x="1097280" y="240893"/>
                  </a:lnTo>
                  <a:lnTo>
                    <a:pt x="1116330" y="287286"/>
                  </a:lnTo>
                  <a:lnTo>
                    <a:pt x="1132370" y="334962"/>
                  </a:lnTo>
                  <a:lnTo>
                    <a:pt x="1145527" y="383692"/>
                  </a:lnTo>
                  <a:lnTo>
                    <a:pt x="1155903" y="433273"/>
                  </a:lnTo>
                  <a:lnTo>
                    <a:pt x="1163624" y="483463"/>
                  </a:lnTo>
                  <a:lnTo>
                    <a:pt x="1168806" y="534060"/>
                  </a:lnTo>
                  <a:lnTo>
                    <a:pt x="1171575" y="584835"/>
                  </a:lnTo>
                  <a:lnTo>
                    <a:pt x="1172159" y="632637"/>
                  </a:lnTo>
                  <a:lnTo>
                    <a:pt x="1172159" y="344665"/>
                  </a:lnTo>
                  <a:lnTo>
                    <a:pt x="1144879" y="261759"/>
                  </a:lnTo>
                  <a:lnTo>
                    <a:pt x="1124864" y="215239"/>
                  </a:lnTo>
                  <a:lnTo>
                    <a:pt x="1101813" y="170218"/>
                  </a:lnTo>
                  <a:lnTo>
                    <a:pt x="1075613" y="126911"/>
                  </a:lnTo>
                  <a:lnTo>
                    <a:pt x="1046175" y="85534"/>
                  </a:lnTo>
                  <a:lnTo>
                    <a:pt x="1013383" y="46291"/>
                  </a:lnTo>
                  <a:lnTo>
                    <a:pt x="989761" y="22237"/>
                  </a:lnTo>
                  <a:lnTo>
                    <a:pt x="989749" y="21958"/>
                  </a:lnTo>
                  <a:lnTo>
                    <a:pt x="979284" y="11531"/>
                  </a:lnTo>
                  <a:lnTo>
                    <a:pt x="977163" y="9410"/>
                  </a:lnTo>
                  <a:lnTo>
                    <a:pt x="963637" y="4445"/>
                  </a:lnTo>
                  <a:lnTo>
                    <a:pt x="959370" y="6565"/>
                  </a:lnTo>
                  <a:lnTo>
                    <a:pt x="933069" y="0"/>
                  </a:lnTo>
                  <a:lnTo>
                    <a:pt x="890168" y="3644"/>
                  </a:lnTo>
                  <a:lnTo>
                    <a:pt x="850760" y="19685"/>
                  </a:lnTo>
                  <a:lnTo>
                    <a:pt x="815022" y="45326"/>
                  </a:lnTo>
                  <a:lnTo>
                    <a:pt x="783158" y="77774"/>
                  </a:lnTo>
                  <a:lnTo>
                    <a:pt x="755345" y="114236"/>
                  </a:lnTo>
                  <a:lnTo>
                    <a:pt x="731761" y="151942"/>
                  </a:lnTo>
                  <a:lnTo>
                    <a:pt x="706259" y="198247"/>
                  </a:lnTo>
                  <a:lnTo>
                    <a:pt x="682345" y="245389"/>
                  </a:lnTo>
                  <a:lnTo>
                    <a:pt x="659993" y="293306"/>
                  </a:lnTo>
                  <a:lnTo>
                    <a:pt x="639203" y="341934"/>
                  </a:lnTo>
                  <a:lnTo>
                    <a:pt x="619950" y="391210"/>
                  </a:lnTo>
                  <a:lnTo>
                    <a:pt x="602234" y="441071"/>
                  </a:lnTo>
                  <a:lnTo>
                    <a:pt x="586041" y="491451"/>
                  </a:lnTo>
                  <a:lnTo>
                    <a:pt x="571347" y="542290"/>
                  </a:lnTo>
                  <a:lnTo>
                    <a:pt x="558469" y="593077"/>
                  </a:lnTo>
                  <a:lnTo>
                    <a:pt x="547154" y="644220"/>
                  </a:lnTo>
                  <a:lnTo>
                    <a:pt x="537400" y="695680"/>
                  </a:lnTo>
                  <a:lnTo>
                    <a:pt x="529196" y="747420"/>
                  </a:lnTo>
                  <a:lnTo>
                    <a:pt x="522566" y="799401"/>
                  </a:lnTo>
                  <a:lnTo>
                    <a:pt x="517499" y="851585"/>
                  </a:lnTo>
                  <a:lnTo>
                    <a:pt x="513981" y="903935"/>
                  </a:lnTo>
                  <a:lnTo>
                    <a:pt x="511619" y="953211"/>
                  </a:lnTo>
                  <a:lnTo>
                    <a:pt x="510717" y="1003858"/>
                  </a:lnTo>
                  <a:lnTo>
                    <a:pt x="512305" y="1055001"/>
                  </a:lnTo>
                  <a:lnTo>
                    <a:pt x="517474" y="1105789"/>
                  </a:lnTo>
                  <a:lnTo>
                    <a:pt x="527265" y="1155382"/>
                  </a:lnTo>
                  <a:lnTo>
                    <a:pt x="542747" y="1202893"/>
                  </a:lnTo>
                  <a:lnTo>
                    <a:pt x="564972" y="1247482"/>
                  </a:lnTo>
                  <a:lnTo>
                    <a:pt x="594868" y="1288199"/>
                  </a:lnTo>
                  <a:lnTo>
                    <a:pt x="628243" y="1318983"/>
                  </a:lnTo>
                  <a:lnTo>
                    <a:pt x="664451" y="1340548"/>
                  </a:lnTo>
                  <a:lnTo>
                    <a:pt x="702843" y="1353578"/>
                  </a:lnTo>
                  <a:lnTo>
                    <a:pt x="742810" y="1358747"/>
                  </a:lnTo>
                  <a:lnTo>
                    <a:pt x="783678" y="1356779"/>
                  </a:lnTo>
                  <a:lnTo>
                    <a:pt x="824839" y="1348333"/>
                  </a:lnTo>
                  <a:lnTo>
                    <a:pt x="865644" y="1334122"/>
                  </a:lnTo>
                  <a:lnTo>
                    <a:pt x="905446" y="1314831"/>
                  </a:lnTo>
                  <a:lnTo>
                    <a:pt x="943622" y="1291158"/>
                  </a:lnTo>
                  <a:lnTo>
                    <a:pt x="979525" y="1263777"/>
                  </a:lnTo>
                  <a:lnTo>
                    <a:pt x="1012520" y="1233385"/>
                  </a:lnTo>
                  <a:lnTo>
                    <a:pt x="1041971" y="1200683"/>
                  </a:lnTo>
                  <a:lnTo>
                    <a:pt x="1070432" y="1162583"/>
                  </a:lnTo>
                  <a:lnTo>
                    <a:pt x="1095794" y="1122299"/>
                  </a:lnTo>
                  <a:lnTo>
                    <a:pt x="1118209" y="1080071"/>
                  </a:lnTo>
                  <a:lnTo>
                    <a:pt x="1137793" y="1036167"/>
                  </a:lnTo>
                  <a:lnTo>
                    <a:pt x="1154671" y="990828"/>
                  </a:lnTo>
                  <a:lnTo>
                    <a:pt x="1168996" y="944321"/>
                  </a:lnTo>
                  <a:lnTo>
                    <a:pt x="1180871" y="896886"/>
                  </a:lnTo>
                  <a:lnTo>
                    <a:pt x="1190434" y="848791"/>
                  </a:lnTo>
                  <a:lnTo>
                    <a:pt x="1197825" y="800277"/>
                  </a:lnTo>
                  <a:lnTo>
                    <a:pt x="1203159" y="751598"/>
                  </a:lnTo>
                  <a:lnTo>
                    <a:pt x="1206576" y="703021"/>
                  </a:lnTo>
                  <a:lnTo>
                    <a:pt x="1208214" y="654786"/>
                  </a:lnTo>
                  <a:close/>
                </a:path>
                <a:path w="2930525" h="3557270">
                  <a:moveTo>
                    <a:pt x="2930106" y="3084106"/>
                  </a:moveTo>
                  <a:lnTo>
                    <a:pt x="2927731" y="3035389"/>
                  </a:lnTo>
                  <a:lnTo>
                    <a:pt x="2921241" y="2986544"/>
                  </a:lnTo>
                  <a:lnTo>
                    <a:pt x="2910065" y="2936163"/>
                  </a:lnTo>
                  <a:lnTo>
                    <a:pt x="2894520" y="2887268"/>
                  </a:lnTo>
                  <a:lnTo>
                    <a:pt x="2892145" y="2881592"/>
                  </a:lnTo>
                  <a:lnTo>
                    <a:pt x="2892145" y="3087967"/>
                  </a:lnTo>
                  <a:lnTo>
                    <a:pt x="2889872" y="3137674"/>
                  </a:lnTo>
                  <a:lnTo>
                    <a:pt x="2883230" y="3186747"/>
                  </a:lnTo>
                  <a:lnTo>
                    <a:pt x="2872397" y="3234918"/>
                  </a:lnTo>
                  <a:lnTo>
                    <a:pt x="2857500" y="3281972"/>
                  </a:lnTo>
                  <a:lnTo>
                    <a:pt x="2838716" y="3327641"/>
                  </a:lnTo>
                  <a:lnTo>
                    <a:pt x="2816187" y="3371697"/>
                  </a:lnTo>
                  <a:lnTo>
                    <a:pt x="2790075" y="3413899"/>
                  </a:lnTo>
                  <a:lnTo>
                    <a:pt x="2760535" y="3453981"/>
                  </a:lnTo>
                  <a:lnTo>
                    <a:pt x="2755912" y="3459289"/>
                  </a:lnTo>
                  <a:lnTo>
                    <a:pt x="2757754" y="3453777"/>
                  </a:lnTo>
                  <a:lnTo>
                    <a:pt x="2768663" y="3403409"/>
                  </a:lnTo>
                  <a:lnTo>
                    <a:pt x="2776156" y="3352266"/>
                  </a:lnTo>
                  <a:lnTo>
                    <a:pt x="2782074" y="3301377"/>
                  </a:lnTo>
                  <a:lnTo>
                    <a:pt x="2786850" y="3251822"/>
                  </a:lnTo>
                  <a:lnTo>
                    <a:pt x="2788932" y="3201809"/>
                  </a:lnTo>
                  <a:lnTo>
                    <a:pt x="2787129" y="3151886"/>
                  </a:lnTo>
                  <a:lnTo>
                    <a:pt x="2780271" y="3102635"/>
                  </a:lnTo>
                  <a:lnTo>
                    <a:pt x="2767203" y="3054616"/>
                  </a:lnTo>
                  <a:lnTo>
                    <a:pt x="2751696" y="3020161"/>
                  </a:lnTo>
                  <a:lnTo>
                    <a:pt x="2751696" y="3191027"/>
                  </a:lnTo>
                  <a:lnTo>
                    <a:pt x="2750629" y="3238423"/>
                  </a:lnTo>
                  <a:lnTo>
                    <a:pt x="2747022" y="3285426"/>
                  </a:lnTo>
                  <a:lnTo>
                    <a:pt x="2741739" y="3335477"/>
                  </a:lnTo>
                  <a:lnTo>
                    <a:pt x="2734881" y="3386391"/>
                  </a:lnTo>
                  <a:lnTo>
                    <a:pt x="2724607" y="3436747"/>
                  </a:lnTo>
                  <a:lnTo>
                    <a:pt x="2715031" y="3466579"/>
                  </a:lnTo>
                  <a:lnTo>
                    <a:pt x="2713583" y="3431514"/>
                  </a:lnTo>
                  <a:lnTo>
                    <a:pt x="2706459" y="3385756"/>
                  </a:lnTo>
                  <a:lnTo>
                    <a:pt x="2694394" y="3341116"/>
                  </a:lnTo>
                  <a:lnTo>
                    <a:pt x="2677668" y="3297961"/>
                  </a:lnTo>
                  <a:lnTo>
                    <a:pt x="2656560" y="3256711"/>
                  </a:lnTo>
                  <a:lnTo>
                    <a:pt x="2631338" y="3217735"/>
                  </a:lnTo>
                  <a:lnTo>
                    <a:pt x="2602255" y="3181439"/>
                  </a:lnTo>
                  <a:lnTo>
                    <a:pt x="2569603" y="3148215"/>
                  </a:lnTo>
                  <a:lnTo>
                    <a:pt x="2527046" y="3113900"/>
                  </a:lnTo>
                  <a:lnTo>
                    <a:pt x="2482977" y="3087078"/>
                  </a:lnTo>
                  <a:lnTo>
                    <a:pt x="2437447" y="3067024"/>
                  </a:lnTo>
                  <a:lnTo>
                    <a:pt x="2390533" y="3053042"/>
                  </a:lnTo>
                  <a:lnTo>
                    <a:pt x="2342286" y="3044418"/>
                  </a:lnTo>
                  <a:lnTo>
                    <a:pt x="2292769" y="3040430"/>
                  </a:lnTo>
                  <a:lnTo>
                    <a:pt x="2242058" y="3040392"/>
                  </a:lnTo>
                  <a:lnTo>
                    <a:pt x="2190191" y="3043580"/>
                  </a:lnTo>
                  <a:lnTo>
                    <a:pt x="2137232" y="3049295"/>
                  </a:lnTo>
                  <a:lnTo>
                    <a:pt x="2087626" y="3054858"/>
                  </a:lnTo>
                  <a:lnTo>
                    <a:pt x="2038553" y="3058312"/>
                  </a:lnTo>
                  <a:lnTo>
                    <a:pt x="1989836" y="3058998"/>
                  </a:lnTo>
                  <a:lnTo>
                    <a:pt x="1941296" y="3056229"/>
                  </a:lnTo>
                  <a:lnTo>
                    <a:pt x="1892757" y="3049320"/>
                  </a:lnTo>
                  <a:lnTo>
                    <a:pt x="1844027" y="3037598"/>
                  </a:lnTo>
                  <a:lnTo>
                    <a:pt x="1798459" y="3022130"/>
                  </a:lnTo>
                  <a:lnTo>
                    <a:pt x="1754200" y="3003524"/>
                  </a:lnTo>
                  <a:lnTo>
                    <a:pt x="1711375" y="2982023"/>
                  </a:lnTo>
                  <a:lnTo>
                    <a:pt x="1670050" y="2957868"/>
                  </a:lnTo>
                  <a:lnTo>
                    <a:pt x="1630311" y="2931287"/>
                  </a:lnTo>
                  <a:lnTo>
                    <a:pt x="1592262" y="2902508"/>
                  </a:lnTo>
                  <a:lnTo>
                    <a:pt x="1554657" y="2871012"/>
                  </a:lnTo>
                  <a:lnTo>
                    <a:pt x="1518767" y="2837777"/>
                  </a:lnTo>
                  <a:lnTo>
                    <a:pt x="1484452" y="2802991"/>
                  </a:lnTo>
                  <a:lnTo>
                    <a:pt x="1451559" y="2766847"/>
                  </a:lnTo>
                  <a:lnTo>
                    <a:pt x="1419948" y="2729484"/>
                  </a:lnTo>
                  <a:lnTo>
                    <a:pt x="1389481" y="2691117"/>
                  </a:lnTo>
                  <a:lnTo>
                    <a:pt x="1360017" y="2651899"/>
                  </a:lnTo>
                  <a:lnTo>
                    <a:pt x="1331391" y="2612021"/>
                  </a:lnTo>
                  <a:lnTo>
                    <a:pt x="1303477" y="2571661"/>
                  </a:lnTo>
                  <a:lnTo>
                    <a:pt x="1276134" y="2530983"/>
                  </a:lnTo>
                  <a:lnTo>
                    <a:pt x="1222565" y="2449398"/>
                  </a:lnTo>
                  <a:lnTo>
                    <a:pt x="1217549" y="2446147"/>
                  </a:lnTo>
                  <a:lnTo>
                    <a:pt x="1273263" y="2063788"/>
                  </a:lnTo>
                  <a:lnTo>
                    <a:pt x="1285798" y="2090318"/>
                  </a:lnTo>
                  <a:lnTo>
                    <a:pt x="1307858" y="2136470"/>
                  </a:lnTo>
                  <a:lnTo>
                    <a:pt x="1330299" y="2182507"/>
                  </a:lnTo>
                  <a:lnTo>
                    <a:pt x="1353286" y="2228316"/>
                  </a:lnTo>
                  <a:lnTo>
                    <a:pt x="1376946" y="2273795"/>
                  </a:lnTo>
                  <a:lnTo>
                    <a:pt x="1401445" y="2318829"/>
                  </a:lnTo>
                  <a:lnTo>
                    <a:pt x="1426895" y="2363305"/>
                  </a:lnTo>
                  <a:lnTo>
                    <a:pt x="1453464" y="2407107"/>
                  </a:lnTo>
                  <a:lnTo>
                    <a:pt x="1481289" y="2450134"/>
                  </a:lnTo>
                  <a:lnTo>
                    <a:pt x="1510499" y="2492286"/>
                  </a:lnTo>
                  <a:lnTo>
                    <a:pt x="1541259" y="2533434"/>
                  </a:lnTo>
                  <a:lnTo>
                    <a:pt x="1571091" y="2570149"/>
                  </a:lnTo>
                  <a:lnTo>
                    <a:pt x="1602473" y="2605748"/>
                  </a:lnTo>
                  <a:lnTo>
                    <a:pt x="1635417" y="2640025"/>
                  </a:lnTo>
                  <a:lnTo>
                    <a:pt x="1669910" y="2672816"/>
                  </a:lnTo>
                  <a:lnTo>
                    <a:pt x="1705940" y="2703919"/>
                  </a:lnTo>
                  <a:lnTo>
                    <a:pt x="1743506" y="2733154"/>
                  </a:lnTo>
                  <a:lnTo>
                    <a:pt x="1782584" y="2760345"/>
                  </a:lnTo>
                  <a:lnTo>
                    <a:pt x="1823173" y="2785313"/>
                  </a:lnTo>
                  <a:lnTo>
                    <a:pt x="1865274" y="2807855"/>
                  </a:lnTo>
                  <a:lnTo>
                    <a:pt x="1912747" y="2828848"/>
                  </a:lnTo>
                  <a:lnTo>
                    <a:pt x="1960321" y="2845371"/>
                  </a:lnTo>
                  <a:lnTo>
                    <a:pt x="2008098" y="2857919"/>
                  </a:lnTo>
                  <a:lnTo>
                    <a:pt x="2056206" y="2866974"/>
                  </a:lnTo>
                  <a:lnTo>
                    <a:pt x="2104720" y="2873019"/>
                  </a:lnTo>
                  <a:lnTo>
                    <a:pt x="2153767" y="2876550"/>
                  </a:lnTo>
                  <a:lnTo>
                    <a:pt x="2203437" y="2878061"/>
                  </a:lnTo>
                  <a:lnTo>
                    <a:pt x="2253843" y="2878048"/>
                  </a:lnTo>
                  <a:lnTo>
                    <a:pt x="2305088" y="2876981"/>
                  </a:lnTo>
                  <a:lnTo>
                    <a:pt x="2352459" y="2876385"/>
                  </a:lnTo>
                  <a:lnTo>
                    <a:pt x="2401468" y="2877680"/>
                  </a:lnTo>
                  <a:lnTo>
                    <a:pt x="2451062" y="2881655"/>
                  </a:lnTo>
                  <a:lnTo>
                    <a:pt x="2500198" y="2889135"/>
                  </a:lnTo>
                  <a:lnTo>
                    <a:pt x="2547836" y="2900921"/>
                  </a:lnTo>
                  <a:lnTo>
                    <a:pt x="2592908" y="2917799"/>
                  </a:lnTo>
                  <a:lnTo>
                    <a:pt x="2634399" y="2940596"/>
                  </a:lnTo>
                  <a:lnTo>
                    <a:pt x="2671241" y="2970111"/>
                  </a:lnTo>
                  <a:lnTo>
                    <a:pt x="2702407" y="3007144"/>
                  </a:lnTo>
                  <a:lnTo>
                    <a:pt x="2726842" y="3052483"/>
                  </a:lnTo>
                  <a:lnTo>
                    <a:pt x="2741066" y="3097441"/>
                  </a:lnTo>
                  <a:lnTo>
                    <a:pt x="2748927" y="3143821"/>
                  </a:lnTo>
                  <a:lnTo>
                    <a:pt x="2751696" y="3191027"/>
                  </a:lnTo>
                  <a:lnTo>
                    <a:pt x="2751696" y="3020161"/>
                  </a:lnTo>
                  <a:lnTo>
                    <a:pt x="2718816" y="2968307"/>
                  </a:lnTo>
                  <a:lnTo>
                    <a:pt x="2685389" y="2934220"/>
                  </a:lnTo>
                  <a:lnTo>
                    <a:pt x="2647023" y="2905836"/>
                  </a:lnTo>
                  <a:lnTo>
                    <a:pt x="2604630" y="2882887"/>
                  </a:lnTo>
                  <a:lnTo>
                    <a:pt x="2559100" y="2865107"/>
                  </a:lnTo>
                  <a:lnTo>
                    <a:pt x="2511361" y="2852229"/>
                  </a:lnTo>
                  <a:lnTo>
                    <a:pt x="2462314" y="2844012"/>
                  </a:lnTo>
                  <a:lnTo>
                    <a:pt x="2410396" y="2839402"/>
                  </a:lnTo>
                  <a:lnTo>
                    <a:pt x="2358555" y="2837662"/>
                  </a:lnTo>
                  <a:lnTo>
                    <a:pt x="2306815" y="2837764"/>
                  </a:lnTo>
                  <a:lnTo>
                    <a:pt x="2255164" y="2838666"/>
                  </a:lnTo>
                  <a:lnTo>
                    <a:pt x="2203627" y="2839364"/>
                  </a:lnTo>
                  <a:lnTo>
                    <a:pt x="2152231" y="2838805"/>
                  </a:lnTo>
                  <a:lnTo>
                    <a:pt x="2100961" y="2835986"/>
                  </a:lnTo>
                  <a:lnTo>
                    <a:pt x="2049856" y="2829852"/>
                  </a:lnTo>
                  <a:lnTo>
                    <a:pt x="1998903" y="2819400"/>
                  </a:lnTo>
                  <a:lnTo>
                    <a:pt x="1948141" y="2803601"/>
                  </a:lnTo>
                  <a:lnTo>
                    <a:pt x="1900872" y="2784056"/>
                  </a:lnTo>
                  <a:lnTo>
                    <a:pt x="1855812" y="2761691"/>
                  </a:lnTo>
                  <a:lnTo>
                    <a:pt x="1812886" y="2736685"/>
                  </a:lnTo>
                  <a:lnTo>
                    <a:pt x="1771980" y="2709202"/>
                  </a:lnTo>
                  <a:lnTo>
                    <a:pt x="1733016" y="2679408"/>
                  </a:lnTo>
                  <a:lnTo>
                    <a:pt x="1695894" y="2647467"/>
                  </a:lnTo>
                  <a:lnTo>
                    <a:pt x="1660525" y="2613558"/>
                  </a:lnTo>
                  <a:lnTo>
                    <a:pt x="1626793" y="2577833"/>
                  </a:lnTo>
                  <a:lnTo>
                    <a:pt x="1594637" y="2540470"/>
                  </a:lnTo>
                  <a:lnTo>
                    <a:pt x="1563928" y="2501633"/>
                  </a:lnTo>
                  <a:lnTo>
                    <a:pt x="1534604" y="2461488"/>
                  </a:lnTo>
                  <a:lnTo>
                    <a:pt x="1506537" y="2420201"/>
                  </a:lnTo>
                  <a:lnTo>
                    <a:pt x="1479664" y="2377948"/>
                  </a:lnTo>
                  <a:lnTo>
                    <a:pt x="1453883" y="2334882"/>
                  </a:lnTo>
                  <a:lnTo>
                    <a:pt x="1429080" y="2291181"/>
                  </a:lnTo>
                  <a:lnTo>
                    <a:pt x="1405178" y="2247023"/>
                  </a:lnTo>
                  <a:lnTo>
                    <a:pt x="1382090" y="2202548"/>
                  </a:lnTo>
                  <a:lnTo>
                    <a:pt x="1359700" y="2157946"/>
                  </a:lnTo>
                  <a:lnTo>
                    <a:pt x="1337932" y="2113381"/>
                  </a:lnTo>
                  <a:lnTo>
                    <a:pt x="1316685" y="2069007"/>
                  </a:lnTo>
                  <a:lnTo>
                    <a:pt x="1295869" y="2025015"/>
                  </a:lnTo>
                  <a:lnTo>
                    <a:pt x="1284909" y="2015883"/>
                  </a:lnTo>
                  <a:lnTo>
                    <a:pt x="1280109" y="2016760"/>
                  </a:lnTo>
                  <a:lnTo>
                    <a:pt x="1321943" y="1729676"/>
                  </a:lnTo>
                  <a:lnTo>
                    <a:pt x="1344206" y="1747316"/>
                  </a:lnTo>
                  <a:lnTo>
                    <a:pt x="1378115" y="1781784"/>
                  </a:lnTo>
                  <a:lnTo>
                    <a:pt x="1407845" y="1819465"/>
                  </a:lnTo>
                  <a:lnTo>
                    <a:pt x="1434045" y="1859788"/>
                  </a:lnTo>
                  <a:lnTo>
                    <a:pt x="1457401" y="1902244"/>
                  </a:lnTo>
                  <a:lnTo>
                    <a:pt x="1478584" y="1946300"/>
                  </a:lnTo>
                  <a:lnTo>
                    <a:pt x="1498257" y="1991410"/>
                  </a:lnTo>
                  <a:lnTo>
                    <a:pt x="1535785" y="2082711"/>
                  </a:lnTo>
                  <a:lnTo>
                    <a:pt x="1554975" y="2127834"/>
                  </a:lnTo>
                  <a:lnTo>
                    <a:pt x="1575346" y="2171877"/>
                  </a:lnTo>
                  <a:lnTo>
                    <a:pt x="1597571" y="2214334"/>
                  </a:lnTo>
                  <a:lnTo>
                    <a:pt x="1624241" y="2257793"/>
                  </a:lnTo>
                  <a:lnTo>
                    <a:pt x="1654378" y="2298674"/>
                  </a:lnTo>
                  <a:lnTo>
                    <a:pt x="1687753" y="2336749"/>
                  </a:lnTo>
                  <a:lnTo>
                    <a:pt x="1724126" y="2371826"/>
                  </a:lnTo>
                  <a:lnTo>
                    <a:pt x="1763293" y="2403665"/>
                  </a:lnTo>
                  <a:lnTo>
                    <a:pt x="1805000" y="2432062"/>
                  </a:lnTo>
                  <a:lnTo>
                    <a:pt x="1849031" y="2456789"/>
                  </a:lnTo>
                  <a:lnTo>
                    <a:pt x="1895157" y="2477643"/>
                  </a:lnTo>
                  <a:lnTo>
                    <a:pt x="1943138" y="2494394"/>
                  </a:lnTo>
                  <a:lnTo>
                    <a:pt x="1992757" y="2506840"/>
                  </a:lnTo>
                  <a:lnTo>
                    <a:pt x="2041588" y="2514765"/>
                  </a:lnTo>
                  <a:lnTo>
                    <a:pt x="2090775" y="2519451"/>
                  </a:lnTo>
                  <a:lnTo>
                    <a:pt x="2140204" y="2521762"/>
                  </a:lnTo>
                  <a:lnTo>
                    <a:pt x="2189759" y="2522601"/>
                  </a:lnTo>
                  <a:lnTo>
                    <a:pt x="2239314" y="2522829"/>
                  </a:lnTo>
                  <a:lnTo>
                    <a:pt x="2288756" y="2523325"/>
                  </a:lnTo>
                  <a:lnTo>
                    <a:pt x="2337943" y="2524976"/>
                  </a:lnTo>
                  <a:lnTo>
                    <a:pt x="2386774" y="2528659"/>
                  </a:lnTo>
                  <a:lnTo>
                    <a:pt x="2435110" y="2535263"/>
                  </a:lnTo>
                  <a:lnTo>
                    <a:pt x="2482837" y="2545638"/>
                  </a:lnTo>
                  <a:lnTo>
                    <a:pt x="2529840" y="2560701"/>
                  </a:lnTo>
                  <a:lnTo>
                    <a:pt x="2575979" y="2581300"/>
                  </a:lnTo>
                  <a:lnTo>
                    <a:pt x="2617851" y="2605265"/>
                  </a:lnTo>
                  <a:lnTo>
                    <a:pt x="2657564" y="2632367"/>
                  </a:lnTo>
                  <a:lnTo>
                    <a:pt x="2694902" y="2662440"/>
                  </a:lnTo>
                  <a:lnTo>
                    <a:pt x="2729661" y="2695283"/>
                  </a:lnTo>
                  <a:lnTo>
                    <a:pt x="2761627" y="2730716"/>
                  </a:lnTo>
                  <a:lnTo>
                    <a:pt x="2790596" y="2768562"/>
                  </a:lnTo>
                  <a:lnTo>
                    <a:pt x="2816339" y="2808643"/>
                  </a:lnTo>
                  <a:lnTo>
                    <a:pt x="2838666" y="2850769"/>
                  </a:lnTo>
                  <a:lnTo>
                    <a:pt x="2857360" y="2894761"/>
                  </a:lnTo>
                  <a:lnTo>
                    <a:pt x="2872206" y="2940431"/>
                  </a:lnTo>
                  <a:lnTo>
                    <a:pt x="2883001" y="2987611"/>
                  </a:lnTo>
                  <a:lnTo>
                    <a:pt x="2889910" y="3037865"/>
                  </a:lnTo>
                  <a:lnTo>
                    <a:pt x="2892145" y="3087967"/>
                  </a:lnTo>
                  <a:lnTo>
                    <a:pt x="2892145" y="2881592"/>
                  </a:lnTo>
                  <a:lnTo>
                    <a:pt x="2874822" y="2840101"/>
                  </a:lnTo>
                  <a:lnTo>
                    <a:pt x="2851213" y="2794851"/>
                  </a:lnTo>
                  <a:lnTo>
                    <a:pt x="2823908" y="2751747"/>
                  </a:lnTo>
                  <a:lnTo>
                    <a:pt x="2793123" y="2711005"/>
                  </a:lnTo>
                  <a:lnTo>
                    <a:pt x="2759100" y="2672829"/>
                  </a:lnTo>
                  <a:lnTo>
                    <a:pt x="2722029" y="2637459"/>
                  </a:lnTo>
                  <a:lnTo>
                    <a:pt x="2682163" y="2605100"/>
                  </a:lnTo>
                  <a:lnTo>
                    <a:pt x="2639720" y="2575979"/>
                  </a:lnTo>
                  <a:lnTo>
                    <a:pt x="2593327" y="2549334"/>
                  </a:lnTo>
                  <a:lnTo>
                    <a:pt x="2545042" y="2527185"/>
                  </a:lnTo>
                  <a:lnTo>
                    <a:pt x="2494965" y="2510015"/>
                  </a:lnTo>
                  <a:lnTo>
                    <a:pt x="2443188" y="2498331"/>
                  </a:lnTo>
                  <a:lnTo>
                    <a:pt x="2391168" y="2491308"/>
                  </a:lnTo>
                  <a:lnTo>
                    <a:pt x="2338959" y="2487726"/>
                  </a:lnTo>
                  <a:lnTo>
                    <a:pt x="2286647" y="2486469"/>
                  </a:lnTo>
                  <a:lnTo>
                    <a:pt x="2181974" y="2486469"/>
                  </a:lnTo>
                  <a:lnTo>
                    <a:pt x="2129764" y="2485491"/>
                  </a:lnTo>
                  <a:lnTo>
                    <a:pt x="2077745" y="2482380"/>
                  </a:lnTo>
                  <a:lnTo>
                    <a:pt x="2026132" y="2475585"/>
                  </a:lnTo>
                  <a:lnTo>
                    <a:pt x="1976755" y="2464651"/>
                  </a:lnTo>
                  <a:lnTo>
                    <a:pt x="1929625" y="2449741"/>
                  </a:lnTo>
                  <a:lnTo>
                    <a:pt x="1884781" y="2431021"/>
                  </a:lnTo>
                  <a:lnTo>
                    <a:pt x="1842274" y="2408631"/>
                  </a:lnTo>
                  <a:lnTo>
                    <a:pt x="1802130" y="2382761"/>
                  </a:lnTo>
                  <a:lnTo>
                    <a:pt x="1764372" y="2353564"/>
                  </a:lnTo>
                  <a:lnTo>
                    <a:pt x="1729054" y="2321191"/>
                  </a:lnTo>
                  <a:lnTo>
                    <a:pt x="1696199" y="2285822"/>
                  </a:lnTo>
                  <a:lnTo>
                    <a:pt x="1665846" y="2247608"/>
                  </a:lnTo>
                  <a:lnTo>
                    <a:pt x="1638020" y="2206714"/>
                  </a:lnTo>
                  <a:lnTo>
                    <a:pt x="1612773" y="2163305"/>
                  </a:lnTo>
                  <a:lnTo>
                    <a:pt x="1590128" y="2117547"/>
                  </a:lnTo>
                  <a:lnTo>
                    <a:pt x="1569364" y="2070481"/>
                  </a:lnTo>
                  <a:lnTo>
                    <a:pt x="1529080" y="1975091"/>
                  </a:lnTo>
                  <a:lnTo>
                    <a:pt x="1508125" y="1927860"/>
                  </a:lnTo>
                  <a:lnTo>
                    <a:pt x="1485620" y="1881682"/>
                  </a:lnTo>
                  <a:lnTo>
                    <a:pt x="1460868" y="1837105"/>
                  </a:lnTo>
                  <a:lnTo>
                    <a:pt x="1433118" y="1794662"/>
                  </a:lnTo>
                  <a:lnTo>
                    <a:pt x="1401635" y="1754924"/>
                  </a:lnTo>
                  <a:lnTo>
                    <a:pt x="1365681" y="1718424"/>
                  </a:lnTo>
                  <a:lnTo>
                    <a:pt x="1327950" y="1688426"/>
                  </a:lnTo>
                  <a:lnTo>
                    <a:pt x="1350048" y="1536801"/>
                  </a:lnTo>
                  <a:lnTo>
                    <a:pt x="1346365" y="1522145"/>
                  </a:lnTo>
                  <a:lnTo>
                    <a:pt x="1334909" y="1514462"/>
                  </a:lnTo>
                  <a:lnTo>
                    <a:pt x="1322260" y="1515554"/>
                  </a:lnTo>
                  <a:lnTo>
                    <a:pt x="1314983" y="1527225"/>
                  </a:lnTo>
                  <a:lnTo>
                    <a:pt x="1030846" y="3477501"/>
                  </a:lnTo>
                  <a:lnTo>
                    <a:pt x="755129" y="3429012"/>
                  </a:lnTo>
                  <a:lnTo>
                    <a:pt x="736193" y="3426739"/>
                  </a:lnTo>
                  <a:lnTo>
                    <a:pt x="720737" y="3423564"/>
                  </a:lnTo>
                  <a:lnTo>
                    <a:pt x="711060" y="3415411"/>
                  </a:lnTo>
                  <a:lnTo>
                    <a:pt x="709447" y="3398177"/>
                  </a:lnTo>
                  <a:lnTo>
                    <a:pt x="712965" y="3386671"/>
                  </a:lnTo>
                  <a:lnTo>
                    <a:pt x="733882" y="3351377"/>
                  </a:lnTo>
                  <a:lnTo>
                    <a:pt x="759345" y="3322523"/>
                  </a:lnTo>
                  <a:lnTo>
                    <a:pt x="790194" y="3300057"/>
                  </a:lnTo>
                  <a:lnTo>
                    <a:pt x="825017" y="3284359"/>
                  </a:lnTo>
                  <a:lnTo>
                    <a:pt x="862431" y="3275850"/>
                  </a:lnTo>
                  <a:lnTo>
                    <a:pt x="875576" y="3268853"/>
                  </a:lnTo>
                  <a:lnTo>
                    <a:pt x="878141" y="3261169"/>
                  </a:lnTo>
                  <a:lnTo>
                    <a:pt x="884732" y="3251390"/>
                  </a:lnTo>
                  <a:lnTo>
                    <a:pt x="893013" y="3201251"/>
                  </a:lnTo>
                  <a:lnTo>
                    <a:pt x="900950" y="3151073"/>
                  </a:lnTo>
                  <a:lnTo>
                    <a:pt x="908545" y="3100844"/>
                  </a:lnTo>
                  <a:lnTo>
                    <a:pt x="915809" y="3050565"/>
                  </a:lnTo>
                  <a:lnTo>
                    <a:pt x="922731" y="3000260"/>
                  </a:lnTo>
                  <a:lnTo>
                    <a:pt x="929309" y="2949892"/>
                  </a:lnTo>
                  <a:lnTo>
                    <a:pt x="935532" y="2899499"/>
                  </a:lnTo>
                  <a:lnTo>
                    <a:pt x="941425" y="2849041"/>
                  </a:lnTo>
                  <a:lnTo>
                    <a:pt x="946950" y="2798559"/>
                  </a:lnTo>
                  <a:lnTo>
                    <a:pt x="952131" y="2748013"/>
                  </a:lnTo>
                  <a:lnTo>
                    <a:pt x="956945" y="2697442"/>
                  </a:lnTo>
                  <a:lnTo>
                    <a:pt x="961402" y="2646819"/>
                  </a:lnTo>
                  <a:lnTo>
                    <a:pt x="965504" y="2596146"/>
                  </a:lnTo>
                  <a:lnTo>
                    <a:pt x="969238" y="2545435"/>
                  </a:lnTo>
                  <a:lnTo>
                    <a:pt x="972604" y="2494673"/>
                  </a:lnTo>
                  <a:lnTo>
                    <a:pt x="975601" y="2443873"/>
                  </a:lnTo>
                  <a:lnTo>
                    <a:pt x="978230" y="2393035"/>
                  </a:lnTo>
                  <a:lnTo>
                    <a:pt x="980414" y="2345169"/>
                  </a:lnTo>
                  <a:lnTo>
                    <a:pt x="982230" y="2297303"/>
                  </a:lnTo>
                  <a:lnTo>
                    <a:pt x="983653" y="2249436"/>
                  </a:lnTo>
                  <a:lnTo>
                    <a:pt x="984732" y="2201570"/>
                  </a:lnTo>
                  <a:lnTo>
                    <a:pt x="985456" y="2153716"/>
                  </a:lnTo>
                  <a:lnTo>
                    <a:pt x="985799" y="2110892"/>
                  </a:lnTo>
                  <a:lnTo>
                    <a:pt x="985786" y="2033955"/>
                  </a:lnTo>
                  <a:lnTo>
                    <a:pt x="984719" y="1957552"/>
                  </a:lnTo>
                  <a:lnTo>
                    <a:pt x="979716" y="1904898"/>
                  </a:lnTo>
                  <a:lnTo>
                    <a:pt x="967308" y="1854581"/>
                  </a:lnTo>
                  <a:lnTo>
                    <a:pt x="954824" y="1830019"/>
                  </a:lnTo>
                  <a:lnTo>
                    <a:pt x="954824" y="2133181"/>
                  </a:lnTo>
                  <a:lnTo>
                    <a:pt x="954189" y="2182990"/>
                  </a:lnTo>
                  <a:lnTo>
                    <a:pt x="952817" y="2233434"/>
                  </a:lnTo>
                  <a:lnTo>
                    <a:pt x="952385" y="2244267"/>
                  </a:lnTo>
                  <a:lnTo>
                    <a:pt x="950175" y="2241677"/>
                  </a:lnTo>
                  <a:lnTo>
                    <a:pt x="950175" y="2297036"/>
                  </a:lnTo>
                  <a:lnTo>
                    <a:pt x="945502" y="2382393"/>
                  </a:lnTo>
                  <a:lnTo>
                    <a:pt x="942263" y="2431910"/>
                  </a:lnTo>
                  <a:lnTo>
                    <a:pt x="938784" y="2481288"/>
                  </a:lnTo>
                  <a:lnTo>
                    <a:pt x="935164" y="2530386"/>
                  </a:lnTo>
                  <a:lnTo>
                    <a:pt x="931481" y="2579166"/>
                  </a:lnTo>
                  <a:lnTo>
                    <a:pt x="927366" y="2630449"/>
                  </a:lnTo>
                  <a:lnTo>
                    <a:pt x="922756" y="2683014"/>
                  </a:lnTo>
                  <a:lnTo>
                    <a:pt x="918032" y="2732887"/>
                  </a:lnTo>
                  <a:lnTo>
                    <a:pt x="912799" y="2784030"/>
                  </a:lnTo>
                  <a:lnTo>
                    <a:pt x="907211" y="2835135"/>
                  </a:lnTo>
                  <a:lnTo>
                    <a:pt x="901268" y="2886189"/>
                  </a:lnTo>
                  <a:lnTo>
                    <a:pt x="894943" y="2937179"/>
                  </a:lnTo>
                  <a:lnTo>
                    <a:pt x="888276" y="2988106"/>
                  </a:lnTo>
                  <a:lnTo>
                    <a:pt x="885583" y="3007652"/>
                  </a:lnTo>
                  <a:lnTo>
                    <a:pt x="863422" y="2985554"/>
                  </a:lnTo>
                  <a:lnTo>
                    <a:pt x="828636" y="2950248"/>
                  </a:lnTo>
                  <a:lnTo>
                    <a:pt x="794169" y="2914650"/>
                  </a:lnTo>
                  <a:lnTo>
                    <a:pt x="760031" y="2878772"/>
                  </a:lnTo>
                  <a:lnTo>
                    <a:pt x="726236" y="2842603"/>
                  </a:lnTo>
                  <a:lnTo>
                    <a:pt x="692772" y="2806154"/>
                  </a:lnTo>
                  <a:lnTo>
                    <a:pt x="659650" y="2769425"/>
                  </a:lnTo>
                  <a:lnTo>
                    <a:pt x="626872" y="2732417"/>
                  </a:lnTo>
                  <a:lnTo>
                    <a:pt x="594436" y="2695143"/>
                  </a:lnTo>
                  <a:lnTo>
                    <a:pt x="562343" y="2657589"/>
                  </a:lnTo>
                  <a:lnTo>
                    <a:pt x="530606" y="2619768"/>
                  </a:lnTo>
                  <a:lnTo>
                    <a:pt x="499211" y="2581681"/>
                  </a:lnTo>
                  <a:lnTo>
                    <a:pt x="468172" y="2543327"/>
                  </a:lnTo>
                  <a:lnTo>
                    <a:pt x="437489" y="2504706"/>
                  </a:lnTo>
                  <a:lnTo>
                    <a:pt x="411695" y="2474493"/>
                  </a:lnTo>
                  <a:lnTo>
                    <a:pt x="383286" y="2440584"/>
                  </a:lnTo>
                  <a:lnTo>
                    <a:pt x="358863" y="2403932"/>
                  </a:lnTo>
                  <a:lnTo>
                    <a:pt x="344995" y="2365438"/>
                  </a:lnTo>
                  <a:lnTo>
                    <a:pt x="348259" y="2326017"/>
                  </a:lnTo>
                  <a:lnTo>
                    <a:pt x="362000" y="2294496"/>
                  </a:lnTo>
                  <a:lnTo>
                    <a:pt x="379336" y="2263660"/>
                  </a:lnTo>
                  <a:lnTo>
                    <a:pt x="397852" y="2233434"/>
                  </a:lnTo>
                  <a:lnTo>
                    <a:pt x="415188" y="2203704"/>
                  </a:lnTo>
                  <a:lnTo>
                    <a:pt x="441058" y="2157349"/>
                  </a:lnTo>
                  <a:lnTo>
                    <a:pt x="518033" y="2017839"/>
                  </a:lnTo>
                  <a:lnTo>
                    <a:pt x="543966" y="1971370"/>
                  </a:lnTo>
                  <a:lnTo>
                    <a:pt x="570280" y="1925027"/>
                  </a:lnTo>
                  <a:lnTo>
                    <a:pt x="593864" y="1886546"/>
                  </a:lnTo>
                  <a:lnTo>
                    <a:pt x="620458" y="1850136"/>
                  </a:lnTo>
                  <a:lnTo>
                    <a:pt x="650760" y="1817865"/>
                  </a:lnTo>
                  <a:lnTo>
                    <a:pt x="685495" y="1791792"/>
                  </a:lnTo>
                  <a:lnTo>
                    <a:pt x="713638" y="1779231"/>
                  </a:lnTo>
                  <a:lnTo>
                    <a:pt x="717778" y="1807133"/>
                  </a:lnTo>
                  <a:lnTo>
                    <a:pt x="727329" y="1855965"/>
                  </a:lnTo>
                  <a:lnTo>
                    <a:pt x="739178" y="1904352"/>
                  </a:lnTo>
                  <a:lnTo>
                    <a:pt x="753325" y="1952167"/>
                  </a:lnTo>
                  <a:lnTo>
                    <a:pt x="769747" y="1999259"/>
                  </a:lnTo>
                  <a:lnTo>
                    <a:pt x="788466" y="2045487"/>
                  </a:lnTo>
                  <a:lnTo>
                    <a:pt x="809459" y="2090686"/>
                  </a:lnTo>
                  <a:lnTo>
                    <a:pt x="832726" y="2134717"/>
                  </a:lnTo>
                  <a:lnTo>
                    <a:pt x="858266" y="2177440"/>
                  </a:lnTo>
                  <a:lnTo>
                    <a:pt x="886066" y="2218702"/>
                  </a:lnTo>
                  <a:lnTo>
                    <a:pt x="916139" y="2258352"/>
                  </a:lnTo>
                  <a:lnTo>
                    <a:pt x="948474" y="2296236"/>
                  </a:lnTo>
                  <a:lnTo>
                    <a:pt x="950175" y="2297036"/>
                  </a:lnTo>
                  <a:lnTo>
                    <a:pt x="950175" y="2241677"/>
                  </a:lnTo>
                  <a:lnTo>
                    <a:pt x="940714" y="2230526"/>
                  </a:lnTo>
                  <a:lnTo>
                    <a:pt x="909904" y="2189289"/>
                  </a:lnTo>
                  <a:lnTo>
                    <a:pt x="881557" y="2146147"/>
                  </a:lnTo>
                  <a:lnTo>
                    <a:pt x="855700" y="2101329"/>
                  </a:lnTo>
                  <a:lnTo>
                    <a:pt x="832370" y="2055025"/>
                  </a:lnTo>
                  <a:lnTo>
                    <a:pt x="811593" y="2007463"/>
                  </a:lnTo>
                  <a:lnTo>
                    <a:pt x="793369" y="1958848"/>
                  </a:lnTo>
                  <a:lnTo>
                    <a:pt x="777735" y="1909381"/>
                  </a:lnTo>
                  <a:lnTo>
                    <a:pt x="764717" y="1859280"/>
                  </a:lnTo>
                  <a:lnTo>
                    <a:pt x="754341" y="1808772"/>
                  </a:lnTo>
                  <a:lnTo>
                    <a:pt x="748474" y="1770240"/>
                  </a:lnTo>
                  <a:lnTo>
                    <a:pt x="771067" y="1766544"/>
                  </a:lnTo>
                  <a:lnTo>
                    <a:pt x="820140" y="1770583"/>
                  </a:lnTo>
                  <a:lnTo>
                    <a:pt x="861923" y="1786039"/>
                  </a:lnTo>
                  <a:lnTo>
                    <a:pt x="896023" y="1811616"/>
                  </a:lnTo>
                  <a:lnTo>
                    <a:pt x="922083" y="1845957"/>
                  </a:lnTo>
                  <a:lnTo>
                    <a:pt x="939685" y="1887753"/>
                  </a:lnTo>
                  <a:lnTo>
                    <a:pt x="948474" y="1935670"/>
                  </a:lnTo>
                  <a:lnTo>
                    <a:pt x="951585" y="1984667"/>
                  </a:lnTo>
                  <a:lnTo>
                    <a:pt x="953617" y="2033955"/>
                  </a:lnTo>
                  <a:lnTo>
                    <a:pt x="954671" y="2083485"/>
                  </a:lnTo>
                  <a:lnTo>
                    <a:pt x="954824" y="2133181"/>
                  </a:lnTo>
                  <a:lnTo>
                    <a:pt x="954824" y="1830019"/>
                  </a:lnTo>
                  <a:lnTo>
                    <a:pt x="907046" y="1770799"/>
                  </a:lnTo>
                  <a:lnTo>
                    <a:pt x="868629" y="1748434"/>
                  </a:lnTo>
                  <a:lnTo>
                    <a:pt x="826135" y="1734858"/>
                  </a:lnTo>
                  <a:lnTo>
                    <a:pt x="781608" y="1729905"/>
                  </a:lnTo>
                  <a:lnTo>
                    <a:pt x="737069" y="1733423"/>
                  </a:lnTo>
                  <a:lnTo>
                    <a:pt x="694575" y="1745272"/>
                  </a:lnTo>
                  <a:lnTo>
                    <a:pt x="655967" y="1766544"/>
                  </a:lnTo>
                  <a:lnTo>
                    <a:pt x="610133" y="1804720"/>
                  </a:lnTo>
                  <a:lnTo>
                    <a:pt x="577088" y="1845284"/>
                  </a:lnTo>
                  <a:lnTo>
                    <a:pt x="548335" y="1889480"/>
                  </a:lnTo>
                  <a:lnTo>
                    <a:pt x="522478" y="1934603"/>
                  </a:lnTo>
                  <a:lnTo>
                    <a:pt x="496138" y="1981619"/>
                  </a:lnTo>
                  <a:lnTo>
                    <a:pt x="338696" y="2265388"/>
                  </a:lnTo>
                  <a:lnTo>
                    <a:pt x="323240" y="2292947"/>
                  </a:lnTo>
                  <a:lnTo>
                    <a:pt x="309880" y="2321496"/>
                  </a:lnTo>
                  <a:lnTo>
                    <a:pt x="302691" y="2351252"/>
                  </a:lnTo>
                  <a:lnTo>
                    <a:pt x="305765" y="2382393"/>
                  </a:lnTo>
                  <a:lnTo>
                    <a:pt x="319341" y="2411463"/>
                  </a:lnTo>
                  <a:lnTo>
                    <a:pt x="338696" y="2439428"/>
                  </a:lnTo>
                  <a:lnTo>
                    <a:pt x="360438" y="2466009"/>
                  </a:lnTo>
                  <a:lnTo>
                    <a:pt x="381190" y="2490889"/>
                  </a:lnTo>
                  <a:lnTo>
                    <a:pt x="411543" y="2529890"/>
                  </a:lnTo>
                  <a:lnTo>
                    <a:pt x="442264" y="2568600"/>
                  </a:lnTo>
                  <a:lnTo>
                    <a:pt x="473329" y="2607030"/>
                  </a:lnTo>
                  <a:lnTo>
                    <a:pt x="504761" y="2645168"/>
                  </a:lnTo>
                  <a:lnTo>
                    <a:pt x="536524" y="2683014"/>
                  </a:lnTo>
                  <a:lnTo>
                    <a:pt x="568642" y="2720568"/>
                  </a:lnTo>
                  <a:lnTo>
                    <a:pt x="601078" y="2757817"/>
                  </a:lnTo>
                  <a:lnTo>
                    <a:pt x="633857" y="2794787"/>
                  </a:lnTo>
                  <a:lnTo>
                    <a:pt x="666953" y="2831452"/>
                  </a:lnTo>
                  <a:lnTo>
                    <a:pt x="700366" y="2867812"/>
                  </a:lnTo>
                  <a:lnTo>
                    <a:pt x="734085" y="2903867"/>
                  </a:lnTo>
                  <a:lnTo>
                    <a:pt x="768121" y="2939618"/>
                  </a:lnTo>
                  <a:lnTo>
                    <a:pt x="802449" y="2975076"/>
                  </a:lnTo>
                  <a:lnTo>
                    <a:pt x="837082" y="3010217"/>
                  </a:lnTo>
                  <a:lnTo>
                    <a:pt x="871994" y="3045041"/>
                  </a:lnTo>
                  <a:lnTo>
                    <a:pt x="879894" y="3048419"/>
                  </a:lnTo>
                  <a:lnTo>
                    <a:pt x="879563" y="3050641"/>
                  </a:lnTo>
                  <a:lnTo>
                    <a:pt x="873887" y="3089795"/>
                  </a:lnTo>
                  <a:lnTo>
                    <a:pt x="866165" y="3140545"/>
                  </a:lnTo>
                  <a:lnTo>
                    <a:pt x="858088" y="3191218"/>
                  </a:lnTo>
                  <a:lnTo>
                    <a:pt x="854024" y="3215665"/>
                  </a:lnTo>
                  <a:lnTo>
                    <a:pt x="819823" y="3192907"/>
                  </a:lnTo>
                  <a:lnTo>
                    <a:pt x="778611" y="3164789"/>
                  </a:lnTo>
                  <a:lnTo>
                    <a:pt x="737717" y="3136188"/>
                  </a:lnTo>
                  <a:lnTo>
                    <a:pt x="697179" y="3107093"/>
                  </a:lnTo>
                  <a:lnTo>
                    <a:pt x="656983" y="3077502"/>
                  </a:lnTo>
                  <a:lnTo>
                    <a:pt x="617156" y="3047441"/>
                  </a:lnTo>
                  <a:lnTo>
                    <a:pt x="577710" y="3016885"/>
                  </a:lnTo>
                  <a:lnTo>
                    <a:pt x="538657" y="2985833"/>
                  </a:lnTo>
                  <a:lnTo>
                    <a:pt x="499986" y="2954299"/>
                  </a:lnTo>
                  <a:lnTo>
                    <a:pt x="461733" y="2922282"/>
                  </a:lnTo>
                  <a:lnTo>
                    <a:pt x="423900" y="2889770"/>
                  </a:lnTo>
                  <a:lnTo>
                    <a:pt x="386499" y="2856776"/>
                  </a:lnTo>
                  <a:lnTo>
                    <a:pt x="347878" y="2822168"/>
                  </a:lnTo>
                  <a:lnTo>
                    <a:pt x="309753" y="2787205"/>
                  </a:lnTo>
                  <a:lnTo>
                    <a:pt x="272148" y="2751785"/>
                  </a:lnTo>
                  <a:lnTo>
                    <a:pt x="235051" y="2715793"/>
                  </a:lnTo>
                  <a:lnTo>
                    <a:pt x="161696" y="2642565"/>
                  </a:lnTo>
                  <a:lnTo>
                    <a:pt x="123799" y="2603931"/>
                  </a:lnTo>
                  <a:lnTo>
                    <a:pt x="88252" y="2562745"/>
                  </a:lnTo>
                  <a:lnTo>
                    <a:pt x="58508" y="2518499"/>
                  </a:lnTo>
                  <a:lnTo>
                    <a:pt x="38049" y="2470670"/>
                  </a:lnTo>
                  <a:lnTo>
                    <a:pt x="30822" y="2421940"/>
                  </a:lnTo>
                  <a:lnTo>
                    <a:pt x="34709" y="2373642"/>
                  </a:lnTo>
                  <a:lnTo>
                    <a:pt x="46685" y="2325890"/>
                  </a:lnTo>
                  <a:lnTo>
                    <a:pt x="63703" y="2278748"/>
                  </a:lnTo>
                  <a:lnTo>
                    <a:pt x="82740" y="2232317"/>
                  </a:lnTo>
                  <a:lnTo>
                    <a:pt x="100736" y="2186686"/>
                  </a:lnTo>
                  <a:lnTo>
                    <a:pt x="117716" y="2140305"/>
                  </a:lnTo>
                  <a:lnTo>
                    <a:pt x="134378" y="2093709"/>
                  </a:lnTo>
                  <a:lnTo>
                    <a:pt x="150672" y="2046897"/>
                  </a:lnTo>
                  <a:lnTo>
                    <a:pt x="166547" y="1999881"/>
                  </a:lnTo>
                  <a:lnTo>
                    <a:pt x="181952" y="1952663"/>
                  </a:lnTo>
                  <a:lnTo>
                    <a:pt x="196850" y="1905254"/>
                  </a:lnTo>
                  <a:lnTo>
                    <a:pt x="211175" y="1857667"/>
                  </a:lnTo>
                  <a:lnTo>
                    <a:pt x="224891" y="1809889"/>
                  </a:lnTo>
                  <a:lnTo>
                    <a:pt x="237947" y="1761934"/>
                  </a:lnTo>
                  <a:lnTo>
                    <a:pt x="250304" y="1713826"/>
                  </a:lnTo>
                  <a:lnTo>
                    <a:pt x="261886" y="1665541"/>
                  </a:lnTo>
                  <a:lnTo>
                    <a:pt x="272681" y="1617103"/>
                  </a:lnTo>
                  <a:lnTo>
                    <a:pt x="282613" y="1568513"/>
                  </a:lnTo>
                  <a:lnTo>
                    <a:pt x="291655" y="1519783"/>
                  </a:lnTo>
                  <a:lnTo>
                    <a:pt x="299732" y="1470926"/>
                  </a:lnTo>
                  <a:lnTo>
                    <a:pt x="306832" y="1421930"/>
                  </a:lnTo>
                  <a:lnTo>
                    <a:pt x="302971" y="1408760"/>
                  </a:lnTo>
                  <a:lnTo>
                    <a:pt x="291160" y="1404378"/>
                  </a:lnTo>
                  <a:lnTo>
                    <a:pt x="278142" y="1408760"/>
                  </a:lnTo>
                  <a:lnTo>
                    <a:pt x="270700" y="1421930"/>
                  </a:lnTo>
                  <a:lnTo>
                    <a:pt x="263448" y="1471930"/>
                  </a:lnTo>
                  <a:lnTo>
                    <a:pt x="255054" y="1521599"/>
                  </a:lnTo>
                  <a:lnTo>
                    <a:pt x="245605" y="1570951"/>
                  </a:lnTo>
                  <a:lnTo>
                    <a:pt x="235178" y="1620012"/>
                  </a:lnTo>
                  <a:lnTo>
                    <a:pt x="223837" y="1668830"/>
                  </a:lnTo>
                  <a:lnTo>
                    <a:pt x="211670" y="1717421"/>
                  </a:lnTo>
                  <a:lnTo>
                    <a:pt x="198755" y="1765820"/>
                  </a:lnTo>
                  <a:lnTo>
                    <a:pt x="185166" y="1814042"/>
                  </a:lnTo>
                  <a:lnTo>
                    <a:pt x="170967" y="1862124"/>
                  </a:lnTo>
                  <a:lnTo>
                    <a:pt x="156260" y="1910105"/>
                  </a:lnTo>
                  <a:lnTo>
                    <a:pt x="127101" y="2002586"/>
                  </a:lnTo>
                  <a:lnTo>
                    <a:pt x="112687" y="2046986"/>
                  </a:lnTo>
                  <a:lnTo>
                    <a:pt x="97815" y="2091220"/>
                  </a:lnTo>
                  <a:lnTo>
                    <a:pt x="82397" y="2135276"/>
                  </a:lnTo>
                  <a:lnTo>
                    <a:pt x="66395" y="2179155"/>
                  </a:lnTo>
                  <a:lnTo>
                    <a:pt x="32575" y="2267851"/>
                  </a:lnTo>
                  <a:lnTo>
                    <a:pt x="17754" y="2312009"/>
                  </a:lnTo>
                  <a:lnTo>
                    <a:pt x="6540" y="2355507"/>
                  </a:lnTo>
                  <a:lnTo>
                    <a:pt x="203" y="2398484"/>
                  </a:lnTo>
                  <a:lnTo>
                    <a:pt x="0" y="2441117"/>
                  </a:lnTo>
                  <a:lnTo>
                    <a:pt x="7162" y="2483561"/>
                  </a:lnTo>
                  <a:lnTo>
                    <a:pt x="22974" y="2525979"/>
                  </a:lnTo>
                  <a:lnTo>
                    <a:pt x="48679" y="2568537"/>
                  </a:lnTo>
                  <a:lnTo>
                    <a:pt x="79743" y="2608300"/>
                  </a:lnTo>
                  <a:lnTo>
                    <a:pt x="113601" y="2646235"/>
                  </a:lnTo>
                  <a:lnTo>
                    <a:pt x="149263" y="2682786"/>
                  </a:lnTo>
                  <a:lnTo>
                    <a:pt x="185674" y="2718422"/>
                  </a:lnTo>
                  <a:lnTo>
                    <a:pt x="260337" y="2790888"/>
                  </a:lnTo>
                  <a:lnTo>
                    <a:pt x="299351" y="2827515"/>
                  </a:lnTo>
                  <a:lnTo>
                    <a:pt x="338861" y="2863570"/>
                  </a:lnTo>
                  <a:lnTo>
                    <a:pt x="378891" y="2899181"/>
                  </a:lnTo>
                  <a:lnTo>
                    <a:pt x="419430" y="2934424"/>
                  </a:lnTo>
                  <a:lnTo>
                    <a:pt x="459841" y="2968625"/>
                  </a:lnTo>
                  <a:lnTo>
                    <a:pt x="500735" y="3002330"/>
                  </a:lnTo>
                  <a:lnTo>
                    <a:pt x="542112" y="3035516"/>
                  </a:lnTo>
                  <a:lnTo>
                    <a:pt x="583933" y="3068193"/>
                  </a:lnTo>
                  <a:lnTo>
                    <a:pt x="626186" y="3100349"/>
                  </a:lnTo>
                  <a:lnTo>
                    <a:pt x="668858" y="3132010"/>
                  </a:lnTo>
                  <a:lnTo>
                    <a:pt x="711923" y="3163151"/>
                  </a:lnTo>
                  <a:lnTo>
                    <a:pt x="755370" y="3193783"/>
                  </a:lnTo>
                  <a:lnTo>
                    <a:pt x="799172" y="3223907"/>
                  </a:lnTo>
                  <a:lnTo>
                    <a:pt x="831786" y="3245802"/>
                  </a:lnTo>
                  <a:lnTo>
                    <a:pt x="825233" y="3247098"/>
                  </a:lnTo>
                  <a:lnTo>
                    <a:pt x="757999" y="3278276"/>
                  </a:lnTo>
                  <a:lnTo>
                    <a:pt x="706869" y="3326447"/>
                  </a:lnTo>
                  <a:lnTo>
                    <a:pt x="671804" y="3389198"/>
                  </a:lnTo>
                  <a:lnTo>
                    <a:pt x="668020" y="3421570"/>
                  </a:lnTo>
                  <a:lnTo>
                    <a:pt x="686282" y="3451136"/>
                  </a:lnTo>
                  <a:lnTo>
                    <a:pt x="724065" y="3465842"/>
                  </a:lnTo>
                  <a:lnTo>
                    <a:pt x="767816" y="3471976"/>
                  </a:lnTo>
                  <a:lnTo>
                    <a:pt x="803998" y="3475812"/>
                  </a:lnTo>
                  <a:lnTo>
                    <a:pt x="851281" y="3484638"/>
                  </a:lnTo>
                  <a:lnTo>
                    <a:pt x="898715" y="3493249"/>
                  </a:lnTo>
                  <a:lnTo>
                    <a:pt x="1040904" y="3518357"/>
                  </a:lnTo>
                  <a:lnTo>
                    <a:pt x="1042708" y="3517976"/>
                  </a:lnTo>
                  <a:lnTo>
                    <a:pt x="1043292" y="3518357"/>
                  </a:lnTo>
                  <a:lnTo>
                    <a:pt x="1048753" y="3517887"/>
                  </a:lnTo>
                  <a:lnTo>
                    <a:pt x="1053655" y="3520490"/>
                  </a:lnTo>
                  <a:lnTo>
                    <a:pt x="1101839" y="3521862"/>
                  </a:lnTo>
                  <a:lnTo>
                    <a:pt x="1148753" y="3516236"/>
                  </a:lnTo>
                  <a:lnTo>
                    <a:pt x="1194549" y="3504933"/>
                  </a:lnTo>
                  <a:lnTo>
                    <a:pt x="1239367" y="3489287"/>
                  </a:lnTo>
                  <a:lnTo>
                    <a:pt x="1283360" y="3470630"/>
                  </a:lnTo>
                  <a:lnTo>
                    <a:pt x="1326667" y="3450285"/>
                  </a:lnTo>
                  <a:lnTo>
                    <a:pt x="1335481" y="3431298"/>
                  </a:lnTo>
                  <a:lnTo>
                    <a:pt x="1333042" y="3424758"/>
                  </a:lnTo>
                  <a:lnTo>
                    <a:pt x="1303248" y="3385299"/>
                  </a:lnTo>
                  <a:lnTo>
                    <a:pt x="1289761" y="3367875"/>
                  </a:lnTo>
                  <a:lnTo>
                    <a:pt x="1289761" y="3427285"/>
                  </a:lnTo>
                  <a:lnTo>
                    <a:pt x="1259967" y="3441369"/>
                  </a:lnTo>
                  <a:lnTo>
                    <a:pt x="1253794" y="3443909"/>
                  </a:lnTo>
                  <a:lnTo>
                    <a:pt x="1210602" y="3461664"/>
                  </a:lnTo>
                  <a:lnTo>
                    <a:pt x="1160068" y="3477044"/>
                  </a:lnTo>
                  <a:lnTo>
                    <a:pt x="1107909" y="3485337"/>
                  </a:lnTo>
                  <a:lnTo>
                    <a:pt x="1066266" y="3484562"/>
                  </a:lnTo>
                  <a:lnTo>
                    <a:pt x="1107160" y="3203829"/>
                  </a:lnTo>
                  <a:lnTo>
                    <a:pt x="1121778" y="3220135"/>
                  </a:lnTo>
                  <a:lnTo>
                    <a:pt x="1153172" y="3256292"/>
                  </a:lnTo>
                  <a:lnTo>
                    <a:pt x="1183982" y="3292894"/>
                  </a:lnTo>
                  <a:lnTo>
                    <a:pt x="1214259" y="3329927"/>
                  </a:lnTo>
                  <a:lnTo>
                    <a:pt x="1244041" y="3367430"/>
                  </a:lnTo>
                  <a:lnTo>
                    <a:pt x="1273352" y="3405416"/>
                  </a:lnTo>
                  <a:lnTo>
                    <a:pt x="1283081" y="3418382"/>
                  </a:lnTo>
                  <a:lnTo>
                    <a:pt x="1289761" y="3427285"/>
                  </a:lnTo>
                  <a:lnTo>
                    <a:pt x="1289761" y="3367875"/>
                  </a:lnTo>
                  <a:lnTo>
                    <a:pt x="1273022" y="3346246"/>
                  </a:lnTo>
                  <a:lnTo>
                    <a:pt x="1242339" y="3307626"/>
                  </a:lnTo>
                  <a:lnTo>
                    <a:pt x="1211148" y="3269450"/>
                  </a:lnTo>
                  <a:lnTo>
                    <a:pt x="1179423" y="3231743"/>
                  </a:lnTo>
                  <a:lnTo>
                    <a:pt x="1147127" y="3194520"/>
                  </a:lnTo>
                  <a:lnTo>
                    <a:pt x="1114209" y="3157791"/>
                  </a:lnTo>
                  <a:lnTo>
                    <a:pt x="1113891" y="3157664"/>
                  </a:lnTo>
                  <a:lnTo>
                    <a:pt x="1210068" y="2497493"/>
                  </a:lnTo>
                  <a:lnTo>
                    <a:pt x="1244257" y="2548928"/>
                  </a:lnTo>
                  <a:lnTo>
                    <a:pt x="1271511" y="2588933"/>
                  </a:lnTo>
                  <a:lnTo>
                    <a:pt x="1299514" y="2628912"/>
                  </a:lnTo>
                  <a:lnTo>
                    <a:pt x="1328318" y="2668625"/>
                  </a:lnTo>
                  <a:lnTo>
                    <a:pt x="1357998" y="2707868"/>
                  </a:lnTo>
                  <a:lnTo>
                    <a:pt x="1388605" y="2746438"/>
                  </a:lnTo>
                  <a:lnTo>
                    <a:pt x="1420202" y="2784106"/>
                  </a:lnTo>
                  <a:lnTo>
                    <a:pt x="1452854" y="2820682"/>
                  </a:lnTo>
                  <a:lnTo>
                    <a:pt x="1486623" y="2855938"/>
                  </a:lnTo>
                  <a:lnTo>
                    <a:pt x="1521574" y="2889656"/>
                  </a:lnTo>
                  <a:lnTo>
                    <a:pt x="1557756" y="2921635"/>
                  </a:lnTo>
                  <a:lnTo>
                    <a:pt x="1595234" y="2951670"/>
                  </a:lnTo>
                  <a:lnTo>
                    <a:pt x="1634083" y="2979534"/>
                  </a:lnTo>
                  <a:lnTo>
                    <a:pt x="1674342" y="3005010"/>
                  </a:lnTo>
                  <a:lnTo>
                    <a:pt x="1716087" y="3027908"/>
                  </a:lnTo>
                  <a:lnTo>
                    <a:pt x="1759381" y="3048000"/>
                  </a:lnTo>
                  <a:lnTo>
                    <a:pt x="1804276" y="3065081"/>
                  </a:lnTo>
                  <a:lnTo>
                    <a:pt x="1850834" y="3078924"/>
                  </a:lnTo>
                  <a:lnTo>
                    <a:pt x="1899119" y="3089338"/>
                  </a:lnTo>
                  <a:lnTo>
                    <a:pt x="1949208" y="3096095"/>
                  </a:lnTo>
                  <a:lnTo>
                    <a:pt x="1998230" y="3098368"/>
                  </a:lnTo>
                  <a:lnTo>
                    <a:pt x="2047328" y="3096793"/>
                  </a:lnTo>
                  <a:lnTo>
                    <a:pt x="2096414" y="3092678"/>
                  </a:lnTo>
                  <a:lnTo>
                    <a:pt x="2194204" y="3082061"/>
                  </a:lnTo>
                  <a:lnTo>
                    <a:pt x="2242731" y="3078200"/>
                  </a:lnTo>
                  <a:lnTo>
                    <a:pt x="2290902" y="3077057"/>
                  </a:lnTo>
                  <a:lnTo>
                    <a:pt x="2338616" y="3079940"/>
                  </a:lnTo>
                  <a:lnTo>
                    <a:pt x="2385809" y="3088157"/>
                  </a:lnTo>
                  <a:lnTo>
                    <a:pt x="2432380" y="3103029"/>
                  </a:lnTo>
                  <a:lnTo>
                    <a:pt x="2478252" y="3125876"/>
                  </a:lnTo>
                  <a:lnTo>
                    <a:pt x="2517660" y="3152673"/>
                  </a:lnTo>
                  <a:lnTo>
                    <a:pt x="2553462" y="3183598"/>
                  </a:lnTo>
                  <a:lnTo>
                    <a:pt x="2585377" y="3218205"/>
                  </a:lnTo>
                  <a:lnTo>
                    <a:pt x="2613126" y="3256013"/>
                  </a:lnTo>
                  <a:lnTo>
                    <a:pt x="2636405" y="3296589"/>
                  </a:lnTo>
                  <a:lnTo>
                    <a:pt x="2654935" y="3339465"/>
                  </a:lnTo>
                  <a:lnTo>
                    <a:pt x="2668435" y="3384181"/>
                  </a:lnTo>
                  <a:lnTo>
                    <a:pt x="2676614" y="3430270"/>
                  </a:lnTo>
                  <a:lnTo>
                    <a:pt x="2679179" y="3477272"/>
                  </a:lnTo>
                  <a:lnTo>
                    <a:pt x="2675839" y="3524745"/>
                  </a:lnTo>
                  <a:lnTo>
                    <a:pt x="2679700" y="3537902"/>
                  </a:lnTo>
                  <a:lnTo>
                    <a:pt x="2684894" y="3539845"/>
                  </a:lnTo>
                  <a:lnTo>
                    <a:pt x="2684272" y="3543808"/>
                  </a:lnTo>
                  <a:lnTo>
                    <a:pt x="2692844" y="3553866"/>
                  </a:lnTo>
                  <a:lnTo>
                    <a:pt x="2698712" y="3555047"/>
                  </a:lnTo>
                  <a:lnTo>
                    <a:pt x="2703131" y="3557232"/>
                  </a:lnTo>
                  <a:lnTo>
                    <a:pt x="2705544" y="3556406"/>
                  </a:lnTo>
                  <a:lnTo>
                    <a:pt x="2706192" y="3556533"/>
                  </a:lnTo>
                  <a:lnTo>
                    <a:pt x="2707170" y="3555860"/>
                  </a:lnTo>
                  <a:lnTo>
                    <a:pt x="2717279" y="3552406"/>
                  </a:lnTo>
                  <a:lnTo>
                    <a:pt x="2752648" y="3518725"/>
                  </a:lnTo>
                  <a:lnTo>
                    <a:pt x="2785160" y="3482657"/>
                  </a:lnTo>
                  <a:lnTo>
                    <a:pt x="2814701" y="3444405"/>
                  </a:lnTo>
                  <a:lnTo>
                    <a:pt x="2841129" y="3404158"/>
                  </a:lnTo>
                  <a:lnTo>
                    <a:pt x="2864370" y="3362121"/>
                  </a:lnTo>
                  <a:lnTo>
                    <a:pt x="2884284" y="3318522"/>
                  </a:lnTo>
                  <a:lnTo>
                    <a:pt x="2900769" y="3273552"/>
                  </a:lnTo>
                  <a:lnTo>
                    <a:pt x="2913697" y="3227413"/>
                  </a:lnTo>
                  <a:lnTo>
                    <a:pt x="2922981" y="3180334"/>
                  </a:lnTo>
                  <a:lnTo>
                    <a:pt x="2928480" y="3132493"/>
                  </a:lnTo>
                  <a:lnTo>
                    <a:pt x="2930106" y="3084106"/>
                  </a:lnTo>
                  <a:close/>
                </a:path>
              </a:pathLst>
            </a:custGeom>
            <a:solidFill>
              <a:srgbClr val="494949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210611" y="9852596"/>
              <a:ext cx="232818" cy="75086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452255" y="5713107"/>
              <a:ext cx="937260" cy="699135"/>
            </a:xfrm>
            <a:custGeom>
              <a:avLst/>
              <a:gdLst/>
              <a:ahLst/>
              <a:cxnLst/>
              <a:rect l="l" t="t" r="r" b="b"/>
              <a:pathLst>
                <a:path w="937260" h="699135">
                  <a:moveTo>
                    <a:pt x="720432" y="685723"/>
                  </a:moveTo>
                  <a:lnTo>
                    <a:pt x="696544" y="640346"/>
                  </a:lnTo>
                  <a:lnTo>
                    <a:pt x="638022" y="594779"/>
                  </a:lnTo>
                  <a:lnTo>
                    <a:pt x="601980" y="581558"/>
                  </a:lnTo>
                  <a:lnTo>
                    <a:pt x="560349" y="576757"/>
                  </a:lnTo>
                  <a:lnTo>
                    <a:pt x="520712" y="582231"/>
                  </a:lnTo>
                  <a:lnTo>
                    <a:pt x="481863" y="594283"/>
                  </a:lnTo>
                  <a:lnTo>
                    <a:pt x="442633" y="609219"/>
                  </a:lnTo>
                  <a:lnTo>
                    <a:pt x="392518" y="622706"/>
                  </a:lnTo>
                  <a:lnTo>
                    <a:pt x="345363" y="624573"/>
                  </a:lnTo>
                  <a:lnTo>
                    <a:pt x="301104" y="616280"/>
                  </a:lnTo>
                  <a:lnTo>
                    <a:pt x="259638" y="599274"/>
                  </a:lnTo>
                  <a:lnTo>
                    <a:pt x="220865" y="575056"/>
                  </a:lnTo>
                  <a:lnTo>
                    <a:pt x="184708" y="545045"/>
                  </a:lnTo>
                  <a:lnTo>
                    <a:pt x="151079" y="510717"/>
                  </a:lnTo>
                  <a:lnTo>
                    <a:pt x="119888" y="473544"/>
                  </a:lnTo>
                  <a:lnTo>
                    <a:pt x="91033" y="434987"/>
                  </a:lnTo>
                  <a:lnTo>
                    <a:pt x="64439" y="396494"/>
                  </a:lnTo>
                  <a:lnTo>
                    <a:pt x="51841" y="388099"/>
                  </a:lnTo>
                  <a:lnTo>
                    <a:pt x="38544" y="390779"/>
                  </a:lnTo>
                  <a:lnTo>
                    <a:pt x="30226" y="400824"/>
                  </a:lnTo>
                  <a:lnTo>
                    <a:pt x="32562" y="414578"/>
                  </a:lnTo>
                  <a:lnTo>
                    <a:pt x="58978" y="452742"/>
                  </a:lnTo>
                  <a:lnTo>
                    <a:pt x="86741" y="490740"/>
                  </a:lnTo>
                  <a:lnTo>
                    <a:pt x="116293" y="527519"/>
                  </a:lnTo>
                  <a:lnTo>
                    <a:pt x="148094" y="562025"/>
                  </a:lnTo>
                  <a:lnTo>
                    <a:pt x="182575" y="593178"/>
                  </a:lnTo>
                  <a:lnTo>
                    <a:pt x="220205" y="619937"/>
                  </a:lnTo>
                  <a:lnTo>
                    <a:pt x="261404" y="641235"/>
                  </a:lnTo>
                  <a:lnTo>
                    <a:pt x="306654" y="656018"/>
                  </a:lnTo>
                  <a:lnTo>
                    <a:pt x="350520" y="662114"/>
                  </a:lnTo>
                  <a:lnTo>
                    <a:pt x="392303" y="659345"/>
                  </a:lnTo>
                  <a:lnTo>
                    <a:pt x="433489" y="649592"/>
                  </a:lnTo>
                  <a:lnTo>
                    <a:pt x="475564" y="634746"/>
                  </a:lnTo>
                  <a:lnTo>
                    <a:pt x="523963" y="620382"/>
                  </a:lnTo>
                  <a:lnTo>
                    <a:pt x="571093" y="616839"/>
                  </a:lnTo>
                  <a:lnTo>
                    <a:pt x="615149" y="626021"/>
                  </a:lnTo>
                  <a:lnTo>
                    <a:pt x="654380" y="649795"/>
                  </a:lnTo>
                  <a:lnTo>
                    <a:pt x="686968" y="690054"/>
                  </a:lnTo>
                  <a:lnTo>
                    <a:pt x="698525" y="698576"/>
                  </a:lnTo>
                  <a:lnTo>
                    <a:pt x="711669" y="696036"/>
                  </a:lnTo>
                  <a:lnTo>
                    <a:pt x="720432" y="685723"/>
                  </a:lnTo>
                  <a:close/>
                </a:path>
                <a:path w="937260" h="699135">
                  <a:moveTo>
                    <a:pt x="813384" y="534758"/>
                  </a:moveTo>
                  <a:lnTo>
                    <a:pt x="804494" y="485432"/>
                  </a:lnTo>
                  <a:lnTo>
                    <a:pt x="778471" y="447421"/>
                  </a:lnTo>
                  <a:lnTo>
                    <a:pt x="740105" y="421119"/>
                  </a:lnTo>
                  <a:lnTo>
                    <a:pt x="694194" y="406857"/>
                  </a:lnTo>
                  <a:lnTo>
                    <a:pt x="645541" y="405003"/>
                  </a:lnTo>
                  <a:lnTo>
                    <a:pt x="600417" y="411962"/>
                  </a:lnTo>
                  <a:lnTo>
                    <a:pt x="556450" y="423049"/>
                  </a:lnTo>
                  <a:lnTo>
                    <a:pt x="513308" y="435470"/>
                  </a:lnTo>
                  <a:lnTo>
                    <a:pt x="470649" y="446481"/>
                  </a:lnTo>
                  <a:lnTo>
                    <a:pt x="428142" y="453301"/>
                  </a:lnTo>
                  <a:lnTo>
                    <a:pt x="385445" y="453161"/>
                  </a:lnTo>
                  <a:lnTo>
                    <a:pt x="342226" y="443306"/>
                  </a:lnTo>
                  <a:lnTo>
                    <a:pt x="298145" y="420954"/>
                  </a:lnTo>
                  <a:lnTo>
                    <a:pt x="261848" y="390766"/>
                  </a:lnTo>
                  <a:lnTo>
                    <a:pt x="231889" y="354926"/>
                  </a:lnTo>
                  <a:lnTo>
                    <a:pt x="205600" y="315785"/>
                  </a:lnTo>
                  <a:lnTo>
                    <a:pt x="180276" y="275666"/>
                  </a:lnTo>
                  <a:lnTo>
                    <a:pt x="153238" y="236905"/>
                  </a:lnTo>
                  <a:lnTo>
                    <a:pt x="121805" y="201841"/>
                  </a:lnTo>
                  <a:lnTo>
                    <a:pt x="81165" y="170332"/>
                  </a:lnTo>
                  <a:lnTo>
                    <a:pt x="32562" y="153974"/>
                  </a:lnTo>
                  <a:lnTo>
                    <a:pt x="16395" y="157314"/>
                  </a:lnTo>
                  <a:lnTo>
                    <a:pt x="5207" y="166344"/>
                  </a:lnTo>
                  <a:lnTo>
                    <a:pt x="0" y="179552"/>
                  </a:lnTo>
                  <a:lnTo>
                    <a:pt x="1752" y="195465"/>
                  </a:lnTo>
                  <a:lnTo>
                    <a:pt x="11417" y="206527"/>
                  </a:lnTo>
                  <a:lnTo>
                    <a:pt x="24866" y="207429"/>
                  </a:lnTo>
                  <a:lnTo>
                    <a:pt x="35521" y="199948"/>
                  </a:lnTo>
                  <a:lnTo>
                    <a:pt x="36817" y="185889"/>
                  </a:lnTo>
                  <a:lnTo>
                    <a:pt x="44157" y="194183"/>
                  </a:lnTo>
                  <a:lnTo>
                    <a:pt x="58064" y="202780"/>
                  </a:lnTo>
                  <a:lnTo>
                    <a:pt x="73571" y="211162"/>
                  </a:lnTo>
                  <a:lnTo>
                    <a:pt x="85686" y="218859"/>
                  </a:lnTo>
                  <a:lnTo>
                    <a:pt x="117957" y="252666"/>
                  </a:lnTo>
                  <a:lnTo>
                    <a:pt x="140944" y="284264"/>
                  </a:lnTo>
                  <a:lnTo>
                    <a:pt x="167005" y="325170"/>
                  </a:lnTo>
                  <a:lnTo>
                    <a:pt x="180225" y="345440"/>
                  </a:lnTo>
                  <a:lnTo>
                    <a:pt x="207733" y="384060"/>
                  </a:lnTo>
                  <a:lnTo>
                    <a:pt x="238531" y="419087"/>
                  </a:lnTo>
                  <a:lnTo>
                    <a:pt x="273900" y="448945"/>
                  </a:lnTo>
                  <a:lnTo>
                    <a:pt x="315150" y="472008"/>
                  </a:lnTo>
                  <a:lnTo>
                    <a:pt x="363486" y="487197"/>
                  </a:lnTo>
                  <a:lnTo>
                    <a:pt x="412623" y="492213"/>
                  </a:lnTo>
                  <a:lnTo>
                    <a:pt x="462153" y="488467"/>
                  </a:lnTo>
                  <a:lnTo>
                    <a:pt x="511683" y="477329"/>
                  </a:lnTo>
                  <a:lnTo>
                    <a:pt x="544576" y="467626"/>
                  </a:lnTo>
                  <a:lnTo>
                    <a:pt x="584987" y="456514"/>
                  </a:lnTo>
                  <a:lnTo>
                    <a:pt x="629183" y="447116"/>
                  </a:lnTo>
                  <a:lnTo>
                    <a:pt x="673417" y="442493"/>
                  </a:lnTo>
                  <a:lnTo>
                    <a:pt x="713981" y="445744"/>
                  </a:lnTo>
                  <a:lnTo>
                    <a:pt x="747128" y="459981"/>
                  </a:lnTo>
                  <a:lnTo>
                    <a:pt x="769112" y="488264"/>
                  </a:lnTo>
                  <a:lnTo>
                    <a:pt x="776198" y="533704"/>
                  </a:lnTo>
                  <a:lnTo>
                    <a:pt x="781418" y="546874"/>
                  </a:lnTo>
                  <a:lnTo>
                    <a:pt x="794004" y="551383"/>
                  </a:lnTo>
                  <a:lnTo>
                    <a:pt x="806983" y="547306"/>
                  </a:lnTo>
                  <a:lnTo>
                    <a:pt x="813384" y="534758"/>
                  </a:lnTo>
                  <a:close/>
                </a:path>
                <a:path w="937260" h="699135">
                  <a:moveTo>
                    <a:pt x="936828" y="405752"/>
                  </a:moveTo>
                  <a:lnTo>
                    <a:pt x="927138" y="363575"/>
                  </a:lnTo>
                  <a:lnTo>
                    <a:pt x="907249" y="325374"/>
                  </a:lnTo>
                  <a:lnTo>
                    <a:pt x="877938" y="293408"/>
                  </a:lnTo>
                  <a:lnTo>
                    <a:pt x="839939" y="269913"/>
                  </a:lnTo>
                  <a:lnTo>
                    <a:pt x="780186" y="257683"/>
                  </a:lnTo>
                  <a:lnTo>
                    <a:pt x="749706" y="259740"/>
                  </a:lnTo>
                  <a:lnTo>
                    <a:pt x="718832" y="264604"/>
                  </a:lnTo>
                  <a:lnTo>
                    <a:pt x="666229" y="273824"/>
                  </a:lnTo>
                  <a:lnTo>
                    <a:pt x="613537" y="280949"/>
                  </a:lnTo>
                  <a:lnTo>
                    <a:pt x="560628" y="283895"/>
                  </a:lnTo>
                  <a:lnTo>
                    <a:pt x="507428" y="280555"/>
                  </a:lnTo>
                  <a:lnTo>
                    <a:pt x="463410" y="271907"/>
                  </a:lnTo>
                  <a:lnTo>
                    <a:pt x="421386" y="256882"/>
                  </a:lnTo>
                  <a:lnTo>
                    <a:pt x="382536" y="235089"/>
                  </a:lnTo>
                  <a:lnTo>
                    <a:pt x="348081" y="206095"/>
                  </a:lnTo>
                  <a:lnTo>
                    <a:pt x="321919" y="173291"/>
                  </a:lnTo>
                  <a:lnTo>
                    <a:pt x="277571" y="101701"/>
                  </a:lnTo>
                  <a:lnTo>
                    <a:pt x="251409" y="68884"/>
                  </a:lnTo>
                  <a:lnTo>
                    <a:pt x="212890" y="37757"/>
                  </a:lnTo>
                  <a:lnTo>
                    <a:pt x="169684" y="15862"/>
                  </a:lnTo>
                  <a:lnTo>
                    <a:pt x="123215" y="3263"/>
                  </a:lnTo>
                  <a:lnTo>
                    <a:pt x="74904" y="0"/>
                  </a:lnTo>
                  <a:lnTo>
                    <a:pt x="26187" y="6134"/>
                  </a:lnTo>
                  <a:lnTo>
                    <a:pt x="15125" y="14592"/>
                  </a:lnTo>
                  <a:lnTo>
                    <a:pt x="14109" y="27546"/>
                  </a:lnTo>
                  <a:lnTo>
                    <a:pt x="21259" y="38290"/>
                  </a:lnTo>
                  <a:lnTo>
                    <a:pt x="34696" y="40170"/>
                  </a:lnTo>
                  <a:lnTo>
                    <a:pt x="86626" y="34772"/>
                  </a:lnTo>
                  <a:lnTo>
                    <a:pt x="133248" y="41986"/>
                  </a:lnTo>
                  <a:lnTo>
                    <a:pt x="174917" y="60248"/>
                  </a:lnTo>
                  <a:lnTo>
                    <a:pt x="211988" y="87998"/>
                  </a:lnTo>
                  <a:lnTo>
                    <a:pt x="244792" y="123659"/>
                  </a:lnTo>
                  <a:lnTo>
                    <a:pt x="273723" y="165684"/>
                  </a:lnTo>
                  <a:lnTo>
                    <a:pt x="304215" y="209334"/>
                  </a:lnTo>
                  <a:lnTo>
                    <a:pt x="339178" y="246113"/>
                  </a:lnTo>
                  <a:lnTo>
                    <a:pt x="379933" y="275920"/>
                  </a:lnTo>
                  <a:lnTo>
                    <a:pt x="427761" y="298640"/>
                  </a:lnTo>
                  <a:lnTo>
                    <a:pt x="479323" y="312902"/>
                  </a:lnTo>
                  <a:lnTo>
                    <a:pt x="531749" y="319557"/>
                  </a:lnTo>
                  <a:lnTo>
                    <a:pt x="584631" y="319925"/>
                  </a:lnTo>
                  <a:lnTo>
                    <a:pt x="637578" y="315353"/>
                  </a:lnTo>
                  <a:lnTo>
                    <a:pt x="690156" y="307149"/>
                  </a:lnTo>
                  <a:lnTo>
                    <a:pt x="727087" y="300126"/>
                  </a:lnTo>
                  <a:lnTo>
                    <a:pt x="764120" y="294919"/>
                  </a:lnTo>
                  <a:lnTo>
                    <a:pt x="835698" y="308203"/>
                  </a:lnTo>
                  <a:lnTo>
                    <a:pt x="866584" y="332701"/>
                  </a:lnTo>
                  <a:lnTo>
                    <a:pt x="888415" y="364578"/>
                  </a:lnTo>
                  <a:lnTo>
                    <a:pt x="900087" y="401243"/>
                  </a:lnTo>
                  <a:lnTo>
                    <a:pt x="900493" y="440105"/>
                  </a:lnTo>
                  <a:lnTo>
                    <a:pt x="904189" y="454761"/>
                  </a:lnTo>
                  <a:lnTo>
                    <a:pt x="915631" y="462432"/>
                  </a:lnTo>
                  <a:lnTo>
                    <a:pt x="928281" y="461340"/>
                  </a:lnTo>
                  <a:lnTo>
                    <a:pt x="935558" y="449668"/>
                  </a:lnTo>
                  <a:lnTo>
                    <a:pt x="936828" y="405752"/>
                  </a:lnTo>
                  <a:close/>
                </a:path>
              </a:pathLst>
            </a:custGeom>
            <a:solidFill>
              <a:srgbClr val="494949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</p:grpSp>
      <p:pic>
        <p:nvPicPr>
          <p:cNvPr id="20" name="object 2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1027045" y="667304"/>
            <a:ext cx="674763" cy="309093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5551878" y="1559111"/>
            <a:ext cx="1282700" cy="720513"/>
            <a:chOff x="9257472" y="3235018"/>
            <a:chExt cx="1924050" cy="1080770"/>
          </a:xfrm>
        </p:grpSpPr>
        <p:sp>
          <p:nvSpPr>
            <p:cNvPr id="22" name="object 22"/>
            <p:cNvSpPr/>
            <p:nvPr/>
          </p:nvSpPr>
          <p:spPr>
            <a:xfrm>
              <a:off x="9394366" y="3304378"/>
              <a:ext cx="1726564" cy="727075"/>
            </a:xfrm>
            <a:custGeom>
              <a:avLst/>
              <a:gdLst/>
              <a:ahLst/>
              <a:cxnLst/>
              <a:rect l="l" t="t" r="r" b="b"/>
              <a:pathLst>
                <a:path w="1726565" h="727075">
                  <a:moveTo>
                    <a:pt x="1263569" y="726838"/>
                  </a:moveTo>
                  <a:lnTo>
                    <a:pt x="1241929" y="489132"/>
                  </a:lnTo>
                  <a:lnTo>
                    <a:pt x="1217702" y="471156"/>
                  </a:lnTo>
                  <a:lnTo>
                    <a:pt x="3528" y="539984"/>
                  </a:lnTo>
                  <a:lnTo>
                    <a:pt x="0" y="297547"/>
                  </a:lnTo>
                  <a:lnTo>
                    <a:pt x="1213939" y="292580"/>
                  </a:lnTo>
                  <a:lnTo>
                    <a:pt x="1248280" y="0"/>
                  </a:lnTo>
                  <a:lnTo>
                    <a:pt x="1725999" y="374654"/>
                  </a:lnTo>
                  <a:lnTo>
                    <a:pt x="1263569" y="726838"/>
                  </a:lnTo>
                  <a:close/>
                </a:path>
              </a:pathLst>
            </a:custGeom>
            <a:solidFill>
              <a:srgbClr val="DA4131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9257472" y="3235018"/>
              <a:ext cx="1924050" cy="1080770"/>
            </a:xfrm>
            <a:custGeom>
              <a:avLst/>
              <a:gdLst/>
              <a:ahLst/>
              <a:cxnLst/>
              <a:rect l="l" t="t" r="r" b="b"/>
              <a:pathLst>
                <a:path w="1924050" h="1080770">
                  <a:moveTo>
                    <a:pt x="24932" y="824818"/>
                  </a:moveTo>
                  <a:lnTo>
                    <a:pt x="11055" y="814175"/>
                  </a:lnTo>
                  <a:lnTo>
                    <a:pt x="8467" y="810627"/>
                  </a:lnTo>
                  <a:lnTo>
                    <a:pt x="7291" y="806370"/>
                  </a:lnTo>
                  <a:lnTo>
                    <a:pt x="7056" y="801876"/>
                  </a:lnTo>
                  <a:lnTo>
                    <a:pt x="0" y="520885"/>
                  </a:lnTo>
                  <a:lnTo>
                    <a:pt x="0" y="517101"/>
                  </a:lnTo>
                  <a:lnTo>
                    <a:pt x="705" y="513080"/>
                  </a:lnTo>
                  <a:lnTo>
                    <a:pt x="2822" y="509532"/>
                  </a:lnTo>
                  <a:lnTo>
                    <a:pt x="93144" y="333085"/>
                  </a:lnTo>
                  <a:lnTo>
                    <a:pt x="94085" y="331429"/>
                  </a:lnTo>
                  <a:lnTo>
                    <a:pt x="95261" y="330246"/>
                  </a:lnTo>
                  <a:lnTo>
                    <a:pt x="96202" y="329064"/>
                  </a:lnTo>
                  <a:lnTo>
                    <a:pt x="96672" y="328591"/>
                  </a:lnTo>
                  <a:lnTo>
                    <a:pt x="96908" y="327881"/>
                  </a:lnTo>
                  <a:lnTo>
                    <a:pt x="97613" y="327172"/>
                  </a:lnTo>
                  <a:lnTo>
                    <a:pt x="99495" y="325043"/>
                  </a:lnTo>
                  <a:lnTo>
                    <a:pt x="101847" y="323624"/>
                  </a:lnTo>
                  <a:lnTo>
                    <a:pt x="104434" y="322441"/>
                  </a:lnTo>
                  <a:lnTo>
                    <a:pt x="104905" y="322205"/>
                  </a:lnTo>
                  <a:lnTo>
                    <a:pt x="105611" y="322205"/>
                  </a:lnTo>
                  <a:lnTo>
                    <a:pt x="106316" y="321968"/>
                  </a:lnTo>
                  <a:lnTo>
                    <a:pt x="108198" y="321259"/>
                  </a:lnTo>
                  <a:lnTo>
                    <a:pt x="110315" y="320785"/>
                  </a:lnTo>
                  <a:lnTo>
                    <a:pt x="112667" y="320785"/>
                  </a:lnTo>
                  <a:lnTo>
                    <a:pt x="112902" y="320549"/>
                  </a:lnTo>
                  <a:lnTo>
                    <a:pt x="1328488" y="315345"/>
                  </a:lnTo>
                  <a:lnTo>
                    <a:pt x="1340719" y="22055"/>
                  </a:lnTo>
                  <a:lnTo>
                    <a:pt x="1366563" y="0"/>
                  </a:lnTo>
                  <a:lnTo>
                    <a:pt x="1372616" y="1552"/>
                  </a:lnTo>
                  <a:lnTo>
                    <a:pt x="1378118" y="4789"/>
                  </a:lnTo>
                  <a:lnTo>
                    <a:pt x="1460395" y="69360"/>
                  </a:lnTo>
                  <a:lnTo>
                    <a:pt x="1385174" y="69360"/>
                  </a:lnTo>
                  <a:lnTo>
                    <a:pt x="1373884" y="339707"/>
                  </a:lnTo>
                  <a:lnTo>
                    <a:pt x="136894" y="366908"/>
                  </a:lnTo>
                  <a:lnTo>
                    <a:pt x="140422" y="609345"/>
                  </a:lnTo>
                  <a:lnTo>
                    <a:pt x="1383400" y="609345"/>
                  </a:lnTo>
                  <a:lnTo>
                    <a:pt x="1399059" y="780825"/>
                  </a:lnTo>
                  <a:lnTo>
                    <a:pt x="1207352" y="780825"/>
                  </a:lnTo>
                  <a:lnTo>
                    <a:pt x="24932" y="824818"/>
                  </a:lnTo>
                  <a:close/>
                </a:path>
                <a:path w="1924050" h="1080770">
                  <a:moveTo>
                    <a:pt x="1649956" y="796199"/>
                  </a:moveTo>
                  <a:lnTo>
                    <a:pt x="1400463" y="796199"/>
                  </a:lnTo>
                  <a:lnTo>
                    <a:pt x="1862894" y="444015"/>
                  </a:lnTo>
                  <a:lnTo>
                    <a:pt x="1385174" y="69360"/>
                  </a:lnTo>
                  <a:lnTo>
                    <a:pt x="1460395" y="69360"/>
                  </a:lnTo>
                  <a:lnTo>
                    <a:pt x="1914876" y="426039"/>
                  </a:lnTo>
                  <a:lnTo>
                    <a:pt x="1915111" y="426275"/>
                  </a:lnTo>
                  <a:lnTo>
                    <a:pt x="1915111" y="426512"/>
                  </a:lnTo>
                  <a:lnTo>
                    <a:pt x="1915582" y="426985"/>
                  </a:lnTo>
                  <a:lnTo>
                    <a:pt x="1916052" y="426985"/>
                  </a:lnTo>
                  <a:lnTo>
                    <a:pt x="1916287" y="427221"/>
                  </a:lnTo>
                  <a:lnTo>
                    <a:pt x="1918639" y="429114"/>
                  </a:lnTo>
                  <a:lnTo>
                    <a:pt x="1920286" y="431479"/>
                  </a:lnTo>
                  <a:lnTo>
                    <a:pt x="1921462" y="434081"/>
                  </a:lnTo>
                  <a:lnTo>
                    <a:pt x="1921697" y="434554"/>
                  </a:lnTo>
                  <a:lnTo>
                    <a:pt x="1921697" y="434790"/>
                  </a:lnTo>
                  <a:lnTo>
                    <a:pt x="1921932" y="435263"/>
                  </a:lnTo>
                  <a:lnTo>
                    <a:pt x="1923109" y="437865"/>
                  </a:lnTo>
                  <a:lnTo>
                    <a:pt x="1923814" y="440467"/>
                  </a:lnTo>
                  <a:lnTo>
                    <a:pt x="1923814" y="444015"/>
                  </a:lnTo>
                  <a:lnTo>
                    <a:pt x="1924049" y="444251"/>
                  </a:lnTo>
                  <a:lnTo>
                    <a:pt x="1924049" y="445434"/>
                  </a:lnTo>
                  <a:lnTo>
                    <a:pt x="1923579" y="445907"/>
                  </a:lnTo>
                  <a:lnTo>
                    <a:pt x="1923579" y="446380"/>
                  </a:lnTo>
                  <a:lnTo>
                    <a:pt x="1923343" y="448745"/>
                  </a:lnTo>
                  <a:lnTo>
                    <a:pt x="1922873" y="450874"/>
                  </a:lnTo>
                  <a:lnTo>
                    <a:pt x="1921932" y="453239"/>
                  </a:lnTo>
                  <a:lnTo>
                    <a:pt x="1921697" y="453949"/>
                  </a:lnTo>
                  <a:lnTo>
                    <a:pt x="1921462" y="454895"/>
                  </a:lnTo>
                  <a:lnTo>
                    <a:pt x="1920991" y="455604"/>
                  </a:lnTo>
                  <a:lnTo>
                    <a:pt x="1920756" y="456077"/>
                  </a:lnTo>
                  <a:lnTo>
                    <a:pt x="1920756" y="456314"/>
                  </a:lnTo>
                  <a:lnTo>
                    <a:pt x="1920521" y="456787"/>
                  </a:lnTo>
                  <a:lnTo>
                    <a:pt x="1759635" y="716490"/>
                  </a:lnTo>
                  <a:lnTo>
                    <a:pt x="1757988" y="719329"/>
                  </a:lnTo>
                  <a:lnTo>
                    <a:pt x="1755871" y="721457"/>
                  </a:lnTo>
                  <a:lnTo>
                    <a:pt x="1753284" y="723350"/>
                  </a:lnTo>
                  <a:lnTo>
                    <a:pt x="1649956" y="796199"/>
                  </a:lnTo>
                  <a:close/>
                </a:path>
                <a:path w="1924050" h="1080770">
                  <a:moveTo>
                    <a:pt x="1383400" y="609345"/>
                  </a:moveTo>
                  <a:lnTo>
                    <a:pt x="140422" y="609345"/>
                  </a:lnTo>
                  <a:lnTo>
                    <a:pt x="1354596" y="540516"/>
                  </a:lnTo>
                  <a:lnTo>
                    <a:pt x="1361421" y="541178"/>
                  </a:lnTo>
                  <a:lnTo>
                    <a:pt x="1379059" y="561804"/>
                  </a:lnTo>
                  <a:lnTo>
                    <a:pt x="1383400" y="609345"/>
                  </a:lnTo>
                  <a:close/>
                </a:path>
                <a:path w="1924050" h="1080770">
                  <a:moveTo>
                    <a:pt x="1241047" y="1080265"/>
                  </a:moveTo>
                  <a:lnTo>
                    <a:pt x="1216291" y="1057795"/>
                  </a:lnTo>
                  <a:lnTo>
                    <a:pt x="1207352" y="780825"/>
                  </a:lnTo>
                  <a:lnTo>
                    <a:pt x="1399059" y="780825"/>
                  </a:lnTo>
                  <a:lnTo>
                    <a:pt x="1400463" y="796199"/>
                  </a:lnTo>
                  <a:lnTo>
                    <a:pt x="1649956" y="796199"/>
                  </a:lnTo>
                  <a:lnTo>
                    <a:pt x="1252749" y="1076244"/>
                  </a:lnTo>
                  <a:lnTo>
                    <a:pt x="1247118" y="1079030"/>
                  </a:lnTo>
                  <a:lnTo>
                    <a:pt x="1241047" y="10802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pPr defTabSz="609630"/>
              <a:endParaRPr sz="1200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4" name="object 24"/>
          <p:cNvSpPr txBox="1">
            <a:spLocks noGrp="1"/>
          </p:cNvSpPr>
          <p:nvPr>
            <p:ph type="title"/>
          </p:nvPr>
        </p:nvSpPr>
        <p:spPr>
          <a:xfrm>
            <a:off x="1019099" y="181074"/>
            <a:ext cx="10239867" cy="993435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wrap="square" lIns="0" tIns="8467" rIns="0" bIns="0" rtlCol="0">
            <a:spAutoFit/>
          </a:bodyPr>
          <a:lstStyle/>
          <a:p>
            <a:pPr marL="8467">
              <a:spcBef>
                <a:spcPts val="67"/>
              </a:spcBef>
            </a:pPr>
            <a:r>
              <a:rPr lang="es-ES" sz="3200" dirty="0"/>
              <a:t>Dime qué idea tienes del ser humano y te diré qué tipo de política consideras justa</a:t>
            </a:r>
            <a:endParaRPr sz="3200" dirty="0"/>
          </a:p>
        </p:txBody>
      </p:sp>
      <p:grpSp>
        <p:nvGrpSpPr>
          <p:cNvPr id="29" name="object 21">
            <a:extLst>
              <a:ext uri="{FF2B5EF4-FFF2-40B4-BE49-F238E27FC236}">
                <a16:creationId xmlns:a16="http://schemas.microsoft.com/office/drawing/2014/main" id="{66A99069-8559-11BB-33B0-0986E02B6CB0}"/>
              </a:ext>
            </a:extLst>
          </p:cNvPr>
          <p:cNvGrpSpPr/>
          <p:nvPr/>
        </p:nvGrpSpPr>
        <p:grpSpPr>
          <a:xfrm>
            <a:off x="5614605" y="2905298"/>
            <a:ext cx="1282700" cy="720513"/>
            <a:chOff x="9257472" y="3235018"/>
            <a:chExt cx="1924050" cy="1080770"/>
          </a:xfrm>
        </p:grpSpPr>
        <p:sp>
          <p:nvSpPr>
            <p:cNvPr id="30" name="object 22">
              <a:extLst>
                <a:ext uri="{FF2B5EF4-FFF2-40B4-BE49-F238E27FC236}">
                  <a16:creationId xmlns:a16="http://schemas.microsoft.com/office/drawing/2014/main" id="{0E0DDF81-355D-AB88-8763-1F12B1FF3AAB}"/>
                </a:ext>
              </a:extLst>
            </p:cNvPr>
            <p:cNvSpPr/>
            <p:nvPr/>
          </p:nvSpPr>
          <p:spPr>
            <a:xfrm>
              <a:off x="9394366" y="3304378"/>
              <a:ext cx="1726564" cy="727075"/>
            </a:xfrm>
            <a:custGeom>
              <a:avLst/>
              <a:gdLst/>
              <a:ahLst/>
              <a:cxnLst/>
              <a:rect l="l" t="t" r="r" b="b"/>
              <a:pathLst>
                <a:path w="1726565" h="727075">
                  <a:moveTo>
                    <a:pt x="1263569" y="726838"/>
                  </a:moveTo>
                  <a:lnTo>
                    <a:pt x="1241929" y="489132"/>
                  </a:lnTo>
                  <a:lnTo>
                    <a:pt x="1217702" y="471156"/>
                  </a:lnTo>
                  <a:lnTo>
                    <a:pt x="3528" y="539984"/>
                  </a:lnTo>
                  <a:lnTo>
                    <a:pt x="0" y="297547"/>
                  </a:lnTo>
                  <a:lnTo>
                    <a:pt x="1213939" y="292580"/>
                  </a:lnTo>
                  <a:lnTo>
                    <a:pt x="1248280" y="0"/>
                  </a:lnTo>
                  <a:lnTo>
                    <a:pt x="1725999" y="374654"/>
                  </a:lnTo>
                  <a:lnTo>
                    <a:pt x="1263569" y="726838"/>
                  </a:lnTo>
                  <a:close/>
                </a:path>
              </a:pathLst>
            </a:custGeom>
            <a:solidFill>
              <a:srgbClr val="DA4131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" name="object 23">
              <a:extLst>
                <a:ext uri="{FF2B5EF4-FFF2-40B4-BE49-F238E27FC236}">
                  <a16:creationId xmlns:a16="http://schemas.microsoft.com/office/drawing/2014/main" id="{3412A4C8-DFBA-7DE6-04AD-6FACEBF3BC38}"/>
                </a:ext>
              </a:extLst>
            </p:cNvPr>
            <p:cNvSpPr/>
            <p:nvPr/>
          </p:nvSpPr>
          <p:spPr>
            <a:xfrm>
              <a:off x="9257472" y="3235018"/>
              <a:ext cx="1924050" cy="1080770"/>
            </a:xfrm>
            <a:custGeom>
              <a:avLst/>
              <a:gdLst/>
              <a:ahLst/>
              <a:cxnLst/>
              <a:rect l="l" t="t" r="r" b="b"/>
              <a:pathLst>
                <a:path w="1924050" h="1080770">
                  <a:moveTo>
                    <a:pt x="24932" y="824818"/>
                  </a:moveTo>
                  <a:lnTo>
                    <a:pt x="11055" y="814175"/>
                  </a:lnTo>
                  <a:lnTo>
                    <a:pt x="8467" y="810627"/>
                  </a:lnTo>
                  <a:lnTo>
                    <a:pt x="7291" y="806370"/>
                  </a:lnTo>
                  <a:lnTo>
                    <a:pt x="7056" y="801876"/>
                  </a:lnTo>
                  <a:lnTo>
                    <a:pt x="0" y="520885"/>
                  </a:lnTo>
                  <a:lnTo>
                    <a:pt x="0" y="517101"/>
                  </a:lnTo>
                  <a:lnTo>
                    <a:pt x="705" y="513080"/>
                  </a:lnTo>
                  <a:lnTo>
                    <a:pt x="2822" y="509532"/>
                  </a:lnTo>
                  <a:lnTo>
                    <a:pt x="93144" y="333085"/>
                  </a:lnTo>
                  <a:lnTo>
                    <a:pt x="94085" y="331429"/>
                  </a:lnTo>
                  <a:lnTo>
                    <a:pt x="95261" y="330246"/>
                  </a:lnTo>
                  <a:lnTo>
                    <a:pt x="96202" y="329064"/>
                  </a:lnTo>
                  <a:lnTo>
                    <a:pt x="96672" y="328591"/>
                  </a:lnTo>
                  <a:lnTo>
                    <a:pt x="96908" y="327881"/>
                  </a:lnTo>
                  <a:lnTo>
                    <a:pt x="97613" y="327172"/>
                  </a:lnTo>
                  <a:lnTo>
                    <a:pt x="99495" y="325043"/>
                  </a:lnTo>
                  <a:lnTo>
                    <a:pt x="101847" y="323624"/>
                  </a:lnTo>
                  <a:lnTo>
                    <a:pt x="104434" y="322441"/>
                  </a:lnTo>
                  <a:lnTo>
                    <a:pt x="104905" y="322205"/>
                  </a:lnTo>
                  <a:lnTo>
                    <a:pt x="105611" y="322205"/>
                  </a:lnTo>
                  <a:lnTo>
                    <a:pt x="106316" y="321968"/>
                  </a:lnTo>
                  <a:lnTo>
                    <a:pt x="108198" y="321259"/>
                  </a:lnTo>
                  <a:lnTo>
                    <a:pt x="110315" y="320785"/>
                  </a:lnTo>
                  <a:lnTo>
                    <a:pt x="112667" y="320785"/>
                  </a:lnTo>
                  <a:lnTo>
                    <a:pt x="112902" y="320549"/>
                  </a:lnTo>
                  <a:lnTo>
                    <a:pt x="1328488" y="315345"/>
                  </a:lnTo>
                  <a:lnTo>
                    <a:pt x="1340719" y="22055"/>
                  </a:lnTo>
                  <a:lnTo>
                    <a:pt x="1366563" y="0"/>
                  </a:lnTo>
                  <a:lnTo>
                    <a:pt x="1372616" y="1552"/>
                  </a:lnTo>
                  <a:lnTo>
                    <a:pt x="1378118" y="4789"/>
                  </a:lnTo>
                  <a:lnTo>
                    <a:pt x="1460395" y="69360"/>
                  </a:lnTo>
                  <a:lnTo>
                    <a:pt x="1385174" y="69360"/>
                  </a:lnTo>
                  <a:lnTo>
                    <a:pt x="1373884" y="339707"/>
                  </a:lnTo>
                  <a:lnTo>
                    <a:pt x="136894" y="366908"/>
                  </a:lnTo>
                  <a:lnTo>
                    <a:pt x="140422" y="609345"/>
                  </a:lnTo>
                  <a:lnTo>
                    <a:pt x="1383400" y="609345"/>
                  </a:lnTo>
                  <a:lnTo>
                    <a:pt x="1399059" y="780825"/>
                  </a:lnTo>
                  <a:lnTo>
                    <a:pt x="1207352" y="780825"/>
                  </a:lnTo>
                  <a:lnTo>
                    <a:pt x="24932" y="824818"/>
                  </a:lnTo>
                  <a:close/>
                </a:path>
                <a:path w="1924050" h="1080770">
                  <a:moveTo>
                    <a:pt x="1649956" y="796199"/>
                  </a:moveTo>
                  <a:lnTo>
                    <a:pt x="1400463" y="796199"/>
                  </a:lnTo>
                  <a:lnTo>
                    <a:pt x="1862894" y="444015"/>
                  </a:lnTo>
                  <a:lnTo>
                    <a:pt x="1385174" y="69360"/>
                  </a:lnTo>
                  <a:lnTo>
                    <a:pt x="1460395" y="69360"/>
                  </a:lnTo>
                  <a:lnTo>
                    <a:pt x="1914876" y="426039"/>
                  </a:lnTo>
                  <a:lnTo>
                    <a:pt x="1915111" y="426275"/>
                  </a:lnTo>
                  <a:lnTo>
                    <a:pt x="1915111" y="426512"/>
                  </a:lnTo>
                  <a:lnTo>
                    <a:pt x="1915582" y="426985"/>
                  </a:lnTo>
                  <a:lnTo>
                    <a:pt x="1916052" y="426985"/>
                  </a:lnTo>
                  <a:lnTo>
                    <a:pt x="1916287" y="427221"/>
                  </a:lnTo>
                  <a:lnTo>
                    <a:pt x="1918639" y="429114"/>
                  </a:lnTo>
                  <a:lnTo>
                    <a:pt x="1920286" y="431479"/>
                  </a:lnTo>
                  <a:lnTo>
                    <a:pt x="1921462" y="434081"/>
                  </a:lnTo>
                  <a:lnTo>
                    <a:pt x="1921697" y="434554"/>
                  </a:lnTo>
                  <a:lnTo>
                    <a:pt x="1921697" y="434790"/>
                  </a:lnTo>
                  <a:lnTo>
                    <a:pt x="1921932" y="435263"/>
                  </a:lnTo>
                  <a:lnTo>
                    <a:pt x="1923109" y="437865"/>
                  </a:lnTo>
                  <a:lnTo>
                    <a:pt x="1923814" y="440467"/>
                  </a:lnTo>
                  <a:lnTo>
                    <a:pt x="1923814" y="444015"/>
                  </a:lnTo>
                  <a:lnTo>
                    <a:pt x="1924049" y="444251"/>
                  </a:lnTo>
                  <a:lnTo>
                    <a:pt x="1924049" y="445434"/>
                  </a:lnTo>
                  <a:lnTo>
                    <a:pt x="1923579" y="445907"/>
                  </a:lnTo>
                  <a:lnTo>
                    <a:pt x="1923579" y="446380"/>
                  </a:lnTo>
                  <a:lnTo>
                    <a:pt x="1923343" y="448745"/>
                  </a:lnTo>
                  <a:lnTo>
                    <a:pt x="1922873" y="450874"/>
                  </a:lnTo>
                  <a:lnTo>
                    <a:pt x="1921932" y="453239"/>
                  </a:lnTo>
                  <a:lnTo>
                    <a:pt x="1921697" y="453949"/>
                  </a:lnTo>
                  <a:lnTo>
                    <a:pt x="1921462" y="454895"/>
                  </a:lnTo>
                  <a:lnTo>
                    <a:pt x="1920991" y="455604"/>
                  </a:lnTo>
                  <a:lnTo>
                    <a:pt x="1920756" y="456077"/>
                  </a:lnTo>
                  <a:lnTo>
                    <a:pt x="1920756" y="456314"/>
                  </a:lnTo>
                  <a:lnTo>
                    <a:pt x="1920521" y="456787"/>
                  </a:lnTo>
                  <a:lnTo>
                    <a:pt x="1759635" y="716490"/>
                  </a:lnTo>
                  <a:lnTo>
                    <a:pt x="1757988" y="719329"/>
                  </a:lnTo>
                  <a:lnTo>
                    <a:pt x="1755871" y="721457"/>
                  </a:lnTo>
                  <a:lnTo>
                    <a:pt x="1753284" y="723350"/>
                  </a:lnTo>
                  <a:lnTo>
                    <a:pt x="1649956" y="796199"/>
                  </a:lnTo>
                  <a:close/>
                </a:path>
                <a:path w="1924050" h="1080770">
                  <a:moveTo>
                    <a:pt x="1383400" y="609345"/>
                  </a:moveTo>
                  <a:lnTo>
                    <a:pt x="140422" y="609345"/>
                  </a:lnTo>
                  <a:lnTo>
                    <a:pt x="1354596" y="540516"/>
                  </a:lnTo>
                  <a:lnTo>
                    <a:pt x="1361421" y="541178"/>
                  </a:lnTo>
                  <a:lnTo>
                    <a:pt x="1379059" y="561804"/>
                  </a:lnTo>
                  <a:lnTo>
                    <a:pt x="1383400" y="609345"/>
                  </a:lnTo>
                  <a:close/>
                </a:path>
                <a:path w="1924050" h="1080770">
                  <a:moveTo>
                    <a:pt x="1241047" y="1080265"/>
                  </a:moveTo>
                  <a:lnTo>
                    <a:pt x="1216291" y="1057795"/>
                  </a:lnTo>
                  <a:lnTo>
                    <a:pt x="1207352" y="780825"/>
                  </a:lnTo>
                  <a:lnTo>
                    <a:pt x="1399059" y="780825"/>
                  </a:lnTo>
                  <a:lnTo>
                    <a:pt x="1400463" y="796199"/>
                  </a:lnTo>
                  <a:lnTo>
                    <a:pt x="1649956" y="796199"/>
                  </a:lnTo>
                  <a:lnTo>
                    <a:pt x="1252749" y="1076244"/>
                  </a:lnTo>
                  <a:lnTo>
                    <a:pt x="1247118" y="1079030"/>
                  </a:lnTo>
                  <a:lnTo>
                    <a:pt x="1241047" y="10802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pPr defTabSz="609630"/>
              <a:endParaRPr sz="12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5" name="object 21">
            <a:extLst>
              <a:ext uri="{FF2B5EF4-FFF2-40B4-BE49-F238E27FC236}">
                <a16:creationId xmlns:a16="http://schemas.microsoft.com/office/drawing/2014/main" id="{FDAD17B0-C748-6038-D822-2C18F6A79400}"/>
              </a:ext>
            </a:extLst>
          </p:cNvPr>
          <p:cNvGrpSpPr/>
          <p:nvPr/>
        </p:nvGrpSpPr>
        <p:grpSpPr>
          <a:xfrm>
            <a:off x="5643141" y="4421130"/>
            <a:ext cx="1282700" cy="720513"/>
            <a:chOff x="9257472" y="3235018"/>
            <a:chExt cx="1924050" cy="1080770"/>
          </a:xfrm>
        </p:grpSpPr>
        <p:sp>
          <p:nvSpPr>
            <p:cNvPr id="36" name="object 22">
              <a:extLst>
                <a:ext uri="{FF2B5EF4-FFF2-40B4-BE49-F238E27FC236}">
                  <a16:creationId xmlns:a16="http://schemas.microsoft.com/office/drawing/2014/main" id="{0BD6776E-F30F-BE9C-43BF-1C2680947605}"/>
                </a:ext>
              </a:extLst>
            </p:cNvPr>
            <p:cNvSpPr/>
            <p:nvPr/>
          </p:nvSpPr>
          <p:spPr>
            <a:xfrm>
              <a:off x="9394366" y="3304378"/>
              <a:ext cx="1726564" cy="727075"/>
            </a:xfrm>
            <a:custGeom>
              <a:avLst/>
              <a:gdLst/>
              <a:ahLst/>
              <a:cxnLst/>
              <a:rect l="l" t="t" r="r" b="b"/>
              <a:pathLst>
                <a:path w="1726565" h="727075">
                  <a:moveTo>
                    <a:pt x="1263569" y="726838"/>
                  </a:moveTo>
                  <a:lnTo>
                    <a:pt x="1241929" y="489132"/>
                  </a:lnTo>
                  <a:lnTo>
                    <a:pt x="1217702" y="471156"/>
                  </a:lnTo>
                  <a:lnTo>
                    <a:pt x="3528" y="539984"/>
                  </a:lnTo>
                  <a:lnTo>
                    <a:pt x="0" y="297547"/>
                  </a:lnTo>
                  <a:lnTo>
                    <a:pt x="1213939" y="292580"/>
                  </a:lnTo>
                  <a:lnTo>
                    <a:pt x="1248280" y="0"/>
                  </a:lnTo>
                  <a:lnTo>
                    <a:pt x="1725999" y="374654"/>
                  </a:lnTo>
                  <a:lnTo>
                    <a:pt x="1263569" y="726838"/>
                  </a:lnTo>
                  <a:close/>
                </a:path>
              </a:pathLst>
            </a:custGeom>
            <a:solidFill>
              <a:srgbClr val="DA4131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" name="object 23">
              <a:extLst>
                <a:ext uri="{FF2B5EF4-FFF2-40B4-BE49-F238E27FC236}">
                  <a16:creationId xmlns:a16="http://schemas.microsoft.com/office/drawing/2014/main" id="{CD6D2CB4-2EEF-6EB7-1996-4007B776FB02}"/>
                </a:ext>
              </a:extLst>
            </p:cNvPr>
            <p:cNvSpPr/>
            <p:nvPr/>
          </p:nvSpPr>
          <p:spPr>
            <a:xfrm>
              <a:off x="9257472" y="3235018"/>
              <a:ext cx="1924050" cy="1080770"/>
            </a:xfrm>
            <a:custGeom>
              <a:avLst/>
              <a:gdLst/>
              <a:ahLst/>
              <a:cxnLst/>
              <a:rect l="l" t="t" r="r" b="b"/>
              <a:pathLst>
                <a:path w="1924050" h="1080770">
                  <a:moveTo>
                    <a:pt x="24932" y="824818"/>
                  </a:moveTo>
                  <a:lnTo>
                    <a:pt x="11055" y="814175"/>
                  </a:lnTo>
                  <a:lnTo>
                    <a:pt x="8467" y="810627"/>
                  </a:lnTo>
                  <a:lnTo>
                    <a:pt x="7291" y="806370"/>
                  </a:lnTo>
                  <a:lnTo>
                    <a:pt x="7056" y="801876"/>
                  </a:lnTo>
                  <a:lnTo>
                    <a:pt x="0" y="520885"/>
                  </a:lnTo>
                  <a:lnTo>
                    <a:pt x="0" y="517101"/>
                  </a:lnTo>
                  <a:lnTo>
                    <a:pt x="705" y="513080"/>
                  </a:lnTo>
                  <a:lnTo>
                    <a:pt x="2822" y="509532"/>
                  </a:lnTo>
                  <a:lnTo>
                    <a:pt x="93144" y="333085"/>
                  </a:lnTo>
                  <a:lnTo>
                    <a:pt x="94085" y="331429"/>
                  </a:lnTo>
                  <a:lnTo>
                    <a:pt x="95261" y="330246"/>
                  </a:lnTo>
                  <a:lnTo>
                    <a:pt x="96202" y="329064"/>
                  </a:lnTo>
                  <a:lnTo>
                    <a:pt x="96672" y="328591"/>
                  </a:lnTo>
                  <a:lnTo>
                    <a:pt x="96908" y="327881"/>
                  </a:lnTo>
                  <a:lnTo>
                    <a:pt x="97613" y="327172"/>
                  </a:lnTo>
                  <a:lnTo>
                    <a:pt x="99495" y="325043"/>
                  </a:lnTo>
                  <a:lnTo>
                    <a:pt x="101847" y="323624"/>
                  </a:lnTo>
                  <a:lnTo>
                    <a:pt x="104434" y="322441"/>
                  </a:lnTo>
                  <a:lnTo>
                    <a:pt x="104905" y="322205"/>
                  </a:lnTo>
                  <a:lnTo>
                    <a:pt x="105611" y="322205"/>
                  </a:lnTo>
                  <a:lnTo>
                    <a:pt x="106316" y="321968"/>
                  </a:lnTo>
                  <a:lnTo>
                    <a:pt x="108198" y="321259"/>
                  </a:lnTo>
                  <a:lnTo>
                    <a:pt x="110315" y="320785"/>
                  </a:lnTo>
                  <a:lnTo>
                    <a:pt x="112667" y="320785"/>
                  </a:lnTo>
                  <a:lnTo>
                    <a:pt x="112902" y="320549"/>
                  </a:lnTo>
                  <a:lnTo>
                    <a:pt x="1328488" y="315345"/>
                  </a:lnTo>
                  <a:lnTo>
                    <a:pt x="1340719" y="22055"/>
                  </a:lnTo>
                  <a:lnTo>
                    <a:pt x="1366563" y="0"/>
                  </a:lnTo>
                  <a:lnTo>
                    <a:pt x="1372616" y="1552"/>
                  </a:lnTo>
                  <a:lnTo>
                    <a:pt x="1378118" y="4789"/>
                  </a:lnTo>
                  <a:lnTo>
                    <a:pt x="1460395" y="69360"/>
                  </a:lnTo>
                  <a:lnTo>
                    <a:pt x="1385174" y="69360"/>
                  </a:lnTo>
                  <a:lnTo>
                    <a:pt x="1373884" y="339707"/>
                  </a:lnTo>
                  <a:lnTo>
                    <a:pt x="136894" y="366908"/>
                  </a:lnTo>
                  <a:lnTo>
                    <a:pt x="140422" y="609345"/>
                  </a:lnTo>
                  <a:lnTo>
                    <a:pt x="1383400" y="609345"/>
                  </a:lnTo>
                  <a:lnTo>
                    <a:pt x="1399059" y="780825"/>
                  </a:lnTo>
                  <a:lnTo>
                    <a:pt x="1207352" y="780825"/>
                  </a:lnTo>
                  <a:lnTo>
                    <a:pt x="24932" y="824818"/>
                  </a:lnTo>
                  <a:close/>
                </a:path>
                <a:path w="1924050" h="1080770">
                  <a:moveTo>
                    <a:pt x="1649956" y="796199"/>
                  </a:moveTo>
                  <a:lnTo>
                    <a:pt x="1400463" y="796199"/>
                  </a:lnTo>
                  <a:lnTo>
                    <a:pt x="1862894" y="444015"/>
                  </a:lnTo>
                  <a:lnTo>
                    <a:pt x="1385174" y="69360"/>
                  </a:lnTo>
                  <a:lnTo>
                    <a:pt x="1460395" y="69360"/>
                  </a:lnTo>
                  <a:lnTo>
                    <a:pt x="1914876" y="426039"/>
                  </a:lnTo>
                  <a:lnTo>
                    <a:pt x="1915111" y="426275"/>
                  </a:lnTo>
                  <a:lnTo>
                    <a:pt x="1915111" y="426512"/>
                  </a:lnTo>
                  <a:lnTo>
                    <a:pt x="1915582" y="426985"/>
                  </a:lnTo>
                  <a:lnTo>
                    <a:pt x="1916052" y="426985"/>
                  </a:lnTo>
                  <a:lnTo>
                    <a:pt x="1916287" y="427221"/>
                  </a:lnTo>
                  <a:lnTo>
                    <a:pt x="1918639" y="429114"/>
                  </a:lnTo>
                  <a:lnTo>
                    <a:pt x="1920286" y="431479"/>
                  </a:lnTo>
                  <a:lnTo>
                    <a:pt x="1921462" y="434081"/>
                  </a:lnTo>
                  <a:lnTo>
                    <a:pt x="1921697" y="434554"/>
                  </a:lnTo>
                  <a:lnTo>
                    <a:pt x="1921697" y="434790"/>
                  </a:lnTo>
                  <a:lnTo>
                    <a:pt x="1921932" y="435263"/>
                  </a:lnTo>
                  <a:lnTo>
                    <a:pt x="1923109" y="437865"/>
                  </a:lnTo>
                  <a:lnTo>
                    <a:pt x="1923814" y="440467"/>
                  </a:lnTo>
                  <a:lnTo>
                    <a:pt x="1923814" y="444015"/>
                  </a:lnTo>
                  <a:lnTo>
                    <a:pt x="1924049" y="444251"/>
                  </a:lnTo>
                  <a:lnTo>
                    <a:pt x="1924049" y="445434"/>
                  </a:lnTo>
                  <a:lnTo>
                    <a:pt x="1923579" y="445907"/>
                  </a:lnTo>
                  <a:lnTo>
                    <a:pt x="1923579" y="446380"/>
                  </a:lnTo>
                  <a:lnTo>
                    <a:pt x="1923343" y="448745"/>
                  </a:lnTo>
                  <a:lnTo>
                    <a:pt x="1922873" y="450874"/>
                  </a:lnTo>
                  <a:lnTo>
                    <a:pt x="1921932" y="453239"/>
                  </a:lnTo>
                  <a:lnTo>
                    <a:pt x="1921697" y="453949"/>
                  </a:lnTo>
                  <a:lnTo>
                    <a:pt x="1921462" y="454895"/>
                  </a:lnTo>
                  <a:lnTo>
                    <a:pt x="1920991" y="455604"/>
                  </a:lnTo>
                  <a:lnTo>
                    <a:pt x="1920756" y="456077"/>
                  </a:lnTo>
                  <a:lnTo>
                    <a:pt x="1920756" y="456314"/>
                  </a:lnTo>
                  <a:lnTo>
                    <a:pt x="1920521" y="456787"/>
                  </a:lnTo>
                  <a:lnTo>
                    <a:pt x="1759635" y="716490"/>
                  </a:lnTo>
                  <a:lnTo>
                    <a:pt x="1757988" y="719329"/>
                  </a:lnTo>
                  <a:lnTo>
                    <a:pt x="1755871" y="721457"/>
                  </a:lnTo>
                  <a:lnTo>
                    <a:pt x="1753284" y="723350"/>
                  </a:lnTo>
                  <a:lnTo>
                    <a:pt x="1649956" y="796199"/>
                  </a:lnTo>
                  <a:close/>
                </a:path>
                <a:path w="1924050" h="1080770">
                  <a:moveTo>
                    <a:pt x="1383400" y="609345"/>
                  </a:moveTo>
                  <a:lnTo>
                    <a:pt x="140422" y="609345"/>
                  </a:lnTo>
                  <a:lnTo>
                    <a:pt x="1354596" y="540516"/>
                  </a:lnTo>
                  <a:lnTo>
                    <a:pt x="1361421" y="541178"/>
                  </a:lnTo>
                  <a:lnTo>
                    <a:pt x="1379059" y="561804"/>
                  </a:lnTo>
                  <a:lnTo>
                    <a:pt x="1383400" y="609345"/>
                  </a:lnTo>
                  <a:close/>
                </a:path>
                <a:path w="1924050" h="1080770">
                  <a:moveTo>
                    <a:pt x="1241047" y="1080265"/>
                  </a:moveTo>
                  <a:lnTo>
                    <a:pt x="1216291" y="1057795"/>
                  </a:lnTo>
                  <a:lnTo>
                    <a:pt x="1207352" y="780825"/>
                  </a:lnTo>
                  <a:lnTo>
                    <a:pt x="1399059" y="780825"/>
                  </a:lnTo>
                  <a:lnTo>
                    <a:pt x="1400463" y="796199"/>
                  </a:lnTo>
                  <a:lnTo>
                    <a:pt x="1649956" y="796199"/>
                  </a:lnTo>
                  <a:lnTo>
                    <a:pt x="1252749" y="1076244"/>
                  </a:lnTo>
                  <a:lnTo>
                    <a:pt x="1247118" y="1079030"/>
                  </a:lnTo>
                  <a:lnTo>
                    <a:pt x="1241047" y="10802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pPr defTabSz="609630"/>
              <a:endParaRPr sz="1200" dirty="0">
                <a:solidFill>
                  <a:prstClr val="black"/>
                </a:solidFill>
                <a:latin typeface="Calibri"/>
              </a:endParaRPr>
            </a:p>
          </p:txBody>
        </p:sp>
      </p:grpSp>
      <p:grpSp>
        <p:nvGrpSpPr>
          <p:cNvPr id="38" name="object 21">
            <a:extLst>
              <a:ext uri="{FF2B5EF4-FFF2-40B4-BE49-F238E27FC236}">
                <a16:creationId xmlns:a16="http://schemas.microsoft.com/office/drawing/2014/main" id="{1FEAB07D-0597-648B-DB9A-C5E148B162CB}"/>
              </a:ext>
            </a:extLst>
          </p:cNvPr>
          <p:cNvGrpSpPr/>
          <p:nvPr/>
        </p:nvGrpSpPr>
        <p:grpSpPr>
          <a:xfrm>
            <a:off x="5589171" y="5640344"/>
            <a:ext cx="1282700" cy="720513"/>
            <a:chOff x="9257472" y="3235018"/>
            <a:chExt cx="1924050" cy="1080770"/>
          </a:xfrm>
        </p:grpSpPr>
        <p:sp>
          <p:nvSpPr>
            <p:cNvPr id="39" name="object 22">
              <a:extLst>
                <a:ext uri="{FF2B5EF4-FFF2-40B4-BE49-F238E27FC236}">
                  <a16:creationId xmlns:a16="http://schemas.microsoft.com/office/drawing/2014/main" id="{A987C61B-84D9-4180-A22D-3D70C204121C}"/>
                </a:ext>
              </a:extLst>
            </p:cNvPr>
            <p:cNvSpPr/>
            <p:nvPr/>
          </p:nvSpPr>
          <p:spPr>
            <a:xfrm>
              <a:off x="9394366" y="3304378"/>
              <a:ext cx="1726564" cy="727075"/>
            </a:xfrm>
            <a:custGeom>
              <a:avLst/>
              <a:gdLst/>
              <a:ahLst/>
              <a:cxnLst/>
              <a:rect l="l" t="t" r="r" b="b"/>
              <a:pathLst>
                <a:path w="1726565" h="727075">
                  <a:moveTo>
                    <a:pt x="1263569" y="726838"/>
                  </a:moveTo>
                  <a:lnTo>
                    <a:pt x="1241929" y="489132"/>
                  </a:lnTo>
                  <a:lnTo>
                    <a:pt x="1217702" y="471156"/>
                  </a:lnTo>
                  <a:lnTo>
                    <a:pt x="3528" y="539984"/>
                  </a:lnTo>
                  <a:lnTo>
                    <a:pt x="0" y="297547"/>
                  </a:lnTo>
                  <a:lnTo>
                    <a:pt x="1213939" y="292580"/>
                  </a:lnTo>
                  <a:lnTo>
                    <a:pt x="1248280" y="0"/>
                  </a:lnTo>
                  <a:lnTo>
                    <a:pt x="1725999" y="374654"/>
                  </a:lnTo>
                  <a:lnTo>
                    <a:pt x="1263569" y="726838"/>
                  </a:lnTo>
                  <a:close/>
                </a:path>
              </a:pathLst>
            </a:custGeom>
            <a:solidFill>
              <a:srgbClr val="DA4131"/>
            </a:solidFill>
          </p:spPr>
          <p:txBody>
            <a:bodyPr wrap="square" lIns="0" tIns="0" rIns="0" bIns="0" rtlCol="0"/>
            <a:lstStyle/>
            <a:p>
              <a:pPr defTabSz="609630"/>
              <a:endParaRPr sz="120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40" name="object 23">
              <a:extLst>
                <a:ext uri="{FF2B5EF4-FFF2-40B4-BE49-F238E27FC236}">
                  <a16:creationId xmlns:a16="http://schemas.microsoft.com/office/drawing/2014/main" id="{9DF24C3C-47D5-CB8F-DA3B-54C9544E452F}"/>
                </a:ext>
              </a:extLst>
            </p:cNvPr>
            <p:cNvSpPr/>
            <p:nvPr/>
          </p:nvSpPr>
          <p:spPr>
            <a:xfrm>
              <a:off x="9257472" y="3235018"/>
              <a:ext cx="1924050" cy="1080770"/>
            </a:xfrm>
            <a:custGeom>
              <a:avLst/>
              <a:gdLst/>
              <a:ahLst/>
              <a:cxnLst/>
              <a:rect l="l" t="t" r="r" b="b"/>
              <a:pathLst>
                <a:path w="1924050" h="1080770">
                  <a:moveTo>
                    <a:pt x="24932" y="824818"/>
                  </a:moveTo>
                  <a:lnTo>
                    <a:pt x="11055" y="814175"/>
                  </a:lnTo>
                  <a:lnTo>
                    <a:pt x="8467" y="810627"/>
                  </a:lnTo>
                  <a:lnTo>
                    <a:pt x="7291" y="806370"/>
                  </a:lnTo>
                  <a:lnTo>
                    <a:pt x="7056" y="801876"/>
                  </a:lnTo>
                  <a:lnTo>
                    <a:pt x="0" y="520885"/>
                  </a:lnTo>
                  <a:lnTo>
                    <a:pt x="0" y="517101"/>
                  </a:lnTo>
                  <a:lnTo>
                    <a:pt x="705" y="513080"/>
                  </a:lnTo>
                  <a:lnTo>
                    <a:pt x="2822" y="509532"/>
                  </a:lnTo>
                  <a:lnTo>
                    <a:pt x="93144" y="333085"/>
                  </a:lnTo>
                  <a:lnTo>
                    <a:pt x="94085" y="331429"/>
                  </a:lnTo>
                  <a:lnTo>
                    <a:pt x="95261" y="330246"/>
                  </a:lnTo>
                  <a:lnTo>
                    <a:pt x="96202" y="329064"/>
                  </a:lnTo>
                  <a:lnTo>
                    <a:pt x="96672" y="328591"/>
                  </a:lnTo>
                  <a:lnTo>
                    <a:pt x="96908" y="327881"/>
                  </a:lnTo>
                  <a:lnTo>
                    <a:pt x="97613" y="327172"/>
                  </a:lnTo>
                  <a:lnTo>
                    <a:pt x="99495" y="325043"/>
                  </a:lnTo>
                  <a:lnTo>
                    <a:pt x="101847" y="323624"/>
                  </a:lnTo>
                  <a:lnTo>
                    <a:pt x="104434" y="322441"/>
                  </a:lnTo>
                  <a:lnTo>
                    <a:pt x="104905" y="322205"/>
                  </a:lnTo>
                  <a:lnTo>
                    <a:pt x="105611" y="322205"/>
                  </a:lnTo>
                  <a:lnTo>
                    <a:pt x="106316" y="321968"/>
                  </a:lnTo>
                  <a:lnTo>
                    <a:pt x="108198" y="321259"/>
                  </a:lnTo>
                  <a:lnTo>
                    <a:pt x="110315" y="320785"/>
                  </a:lnTo>
                  <a:lnTo>
                    <a:pt x="112667" y="320785"/>
                  </a:lnTo>
                  <a:lnTo>
                    <a:pt x="112902" y="320549"/>
                  </a:lnTo>
                  <a:lnTo>
                    <a:pt x="1328488" y="315345"/>
                  </a:lnTo>
                  <a:lnTo>
                    <a:pt x="1340719" y="22055"/>
                  </a:lnTo>
                  <a:lnTo>
                    <a:pt x="1366563" y="0"/>
                  </a:lnTo>
                  <a:lnTo>
                    <a:pt x="1372616" y="1552"/>
                  </a:lnTo>
                  <a:lnTo>
                    <a:pt x="1378118" y="4789"/>
                  </a:lnTo>
                  <a:lnTo>
                    <a:pt x="1460395" y="69360"/>
                  </a:lnTo>
                  <a:lnTo>
                    <a:pt x="1385174" y="69360"/>
                  </a:lnTo>
                  <a:lnTo>
                    <a:pt x="1373884" y="339707"/>
                  </a:lnTo>
                  <a:lnTo>
                    <a:pt x="136894" y="366908"/>
                  </a:lnTo>
                  <a:lnTo>
                    <a:pt x="140422" y="609345"/>
                  </a:lnTo>
                  <a:lnTo>
                    <a:pt x="1383400" y="609345"/>
                  </a:lnTo>
                  <a:lnTo>
                    <a:pt x="1399059" y="780825"/>
                  </a:lnTo>
                  <a:lnTo>
                    <a:pt x="1207352" y="780825"/>
                  </a:lnTo>
                  <a:lnTo>
                    <a:pt x="24932" y="824818"/>
                  </a:lnTo>
                  <a:close/>
                </a:path>
                <a:path w="1924050" h="1080770">
                  <a:moveTo>
                    <a:pt x="1649956" y="796199"/>
                  </a:moveTo>
                  <a:lnTo>
                    <a:pt x="1400463" y="796199"/>
                  </a:lnTo>
                  <a:lnTo>
                    <a:pt x="1862894" y="444015"/>
                  </a:lnTo>
                  <a:lnTo>
                    <a:pt x="1385174" y="69360"/>
                  </a:lnTo>
                  <a:lnTo>
                    <a:pt x="1460395" y="69360"/>
                  </a:lnTo>
                  <a:lnTo>
                    <a:pt x="1914876" y="426039"/>
                  </a:lnTo>
                  <a:lnTo>
                    <a:pt x="1915111" y="426275"/>
                  </a:lnTo>
                  <a:lnTo>
                    <a:pt x="1915111" y="426512"/>
                  </a:lnTo>
                  <a:lnTo>
                    <a:pt x="1915582" y="426985"/>
                  </a:lnTo>
                  <a:lnTo>
                    <a:pt x="1916052" y="426985"/>
                  </a:lnTo>
                  <a:lnTo>
                    <a:pt x="1916287" y="427221"/>
                  </a:lnTo>
                  <a:lnTo>
                    <a:pt x="1918639" y="429114"/>
                  </a:lnTo>
                  <a:lnTo>
                    <a:pt x="1920286" y="431479"/>
                  </a:lnTo>
                  <a:lnTo>
                    <a:pt x="1921462" y="434081"/>
                  </a:lnTo>
                  <a:lnTo>
                    <a:pt x="1921697" y="434554"/>
                  </a:lnTo>
                  <a:lnTo>
                    <a:pt x="1921697" y="434790"/>
                  </a:lnTo>
                  <a:lnTo>
                    <a:pt x="1921932" y="435263"/>
                  </a:lnTo>
                  <a:lnTo>
                    <a:pt x="1923109" y="437865"/>
                  </a:lnTo>
                  <a:lnTo>
                    <a:pt x="1923814" y="440467"/>
                  </a:lnTo>
                  <a:lnTo>
                    <a:pt x="1923814" y="444015"/>
                  </a:lnTo>
                  <a:lnTo>
                    <a:pt x="1924049" y="444251"/>
                  </a:lnTo>
                  <a:lnTo>
                    <a:pt x="1924049" y="445434"/>
                  </a:lnTo>
                  <a:lnTo>
                    <a:pt x="1923579" y="445907"/>
                  </a:lnTo>
                  <a:lnTo>
                    <a:pt x="1923579" y="446380"/>
                  </a:lnTo>
                  <a:lnTo>
                    <a:pt x="1923343" y="448745"/>
                  </a:lnTo>
                  <a:lnTo>
                    <a:pt x="1922873" y="450874"/>
                  </a:lnTo>
                  <a:lnTo>
                    <a:pt x="1921932" y="453239"/>
                  </a:lnTo>
                  <a:lnTo>
                    <a:pt x="1921697" y="453949"/>
                  </a:lnTo>
                  <a:lnTo>
                    <a:pt x="1921462" y="454895"/>
                  </a:lnTo>
                  <a:lnTo>
                    <a:pt x="1920991" y="455604"/>
                  </a:lnTo>
                  <a:lnTo>
                    <a:pt x="1920756" y="456077"/>
                  </a:lnTo>
                  <a:lnTo>
                    <a:pt x="1920756" y="456314"/>
                  </a:lnTo>
                  <a:lnTo>
                    <a:pt x="1920521" y="456787"/>
                  </a:lnTo>
                  <a:lnTo>
                    <a:pt x="1759635" y="716490"/>
                  </a:lnTo>
                  <a:lnTo>
                    <a:pt x="1757988" y="719329"/>
                  </a:lnTo>
                  <a:lnTo>
                    <a:pt x="1755871" y="721457"/>
                  </a:lnTo>
                  <a:lnTo>
                    <a:pt x="1753284" y="723350"/>
                  </a:lnTo>
                  <a:lnTo>
                    <a:pt x="1649956" y="796199"/>
                  </a:lnTo>
                  <a:close/>
                </a:path>
                <a:path w="1924050" h="1080770">
                  <a:moveTo>
                    <a:pt x="1383400" y="609345"/>
                  </a:moveTo>
                  <a:lnTo>
                    <a:pt x="140422" y="609345"/>
                  </a:lnTo>
                  <a:lnTo>
                    <a:pt x="1354596" y="540516"/>
                  </a:lnTo>
                  <a:lnTo>
                    <a:pt x="1361421" y="541178"/>
                  </a:lnTo>
                  <a:lnTo>
                    <a:pt x="1379059" y="561804"/>
                  </a:lnTo>
                  <a:lnTo>
                    <a:pt x="1383400" y="609345"/>
                  </a:lnTo>
                  <a:close/>
                </a:path>
                <a:path w="1924050" h="1080770">
                  <a:moveTo>
                    <a:pt x="1241047" y="1080265"/>
                  </a:moveTo>
                  <a:lnTo>
                    <a:pt x="1216291" y="1057795"/>
                  </a:lnTo>
                  <a:lnTo>
                    <a:pt x="1207352" y="780825"/>
                  </a:lnTo>
                  <a:lnTo>
                    <a:pt x="1399059" y="780825"/>
                  </a:lnTo>
                  <a:lnTo>
                    <a:pt x="1400463" y="796199"/>
                  </a:lnTo>
                  <a:lnTo>
                    <a:pt x="1649956" y="796199"/>
                  </a:lnTo>
                  <a:lnTo>
                    <a:pt x="1252749" y="1076244"/>
                  </a:lnTo>
                  <a:lnTo>
                    <a:pt x="1247118" y="1079030"/>
                  </a:lnTo>
                  <a:lnTo>
                    <a:pt x="1241047" y="1080265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pPr defTabSz="609630"/>
              <a:endParaRPr sz="1200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41" name="CuadroTexto 40">
            <a:extLst>
              <a:ext uri="{FF2B5EF4-FFF2-40B4-BE49-F238E27FC236}">
                <a16:creationId xmlns:a16="http://schemas.microsoft.com/office/drawing/2014/main" id="{195E2C9E-778E-DFE0-9C99-787351A17B17}"/>
              </a:ext>
            </a:extLst>
          </p:cNvPr>
          <p:cNvSpPr txBox="1"/>
          <p:nvPr/>
        </p:nvSpPr>
        <p:spPr>
          <a:xfrm>
            <a:off x="2786743" y="1670694"/>
            <a:ext cx="2560297" cy="4524315"/>
          </a:xfrm>
          <a:prstGeom prst="rect">
            <a:avLst/>
          </a:prstGeom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s-CL" b="1" dirty="0"/>
              <a:t>SI EL SER HUMANO ES VISTO EGOISTA POR NATURALEZA</a:t>
            </a:r>
          </a:p>
          <a:p>
            <a:endParaRPr lang="es-CL" b="1" dirty="0"/>
          </a:p>
          <a:p>
            <a:endParaRPr lang="es-CL" b="1" dirty="0"/>
          </a:p>
          <a:p>
            <a:r>
              <a:rPr lang="es-CL" b="1" dirty="0"/>
              <a:t>SI ES VISTO COMO COOPERATIVO Y PERFECTIBLE</a:t>
            </a:r>
          </a:p>
          <a:p>
            <a:endParaRPr lang="es-CL" b="1" dirty="0"/>
          </a:p>
          <a:p>
            <a:endParaRPr lang="es-CL" b="1" dirty="0"/>
          </a:p>
          <a:p>
            <a:r>
              <a:rPr lang="es-CL" b="1" dirty="0"/>
              <a:t>SI ES VISTO COMO INDIVIDUO</a:t>
            </a:r>
          </a:p>
          <a:p>
            <a:endParaRPr lang="es-CL" b="1" dirty="0"/>
          </a:p>
          <a:p>
            <a:endParaRPr lang="es-CL" b="1" dirty="0"/>
          </a:p>
          <a:p>
            <a:r>
              <a:rPr lang="es-CL" b="1" dirty="0"/>
              <a:t>SI ES VISTO COMO PERSONA EN RELACIÓN</a:t>
            </a:r>
          </a:p>
        </p:txBody>
      </p:sp>
      <p:sp>
        <p:nvSpPr>
          <p:cNvPr id="42" name="CuadroTexto 41">
            <a:extLst>
              <a:ext uri="{FF2B5EF4-FFF2-40B4-BE49-F238E27FC236}">
                <a16:creationId xmlns:a16="http://schemas.microsoft.com/office/drawing/2014/main" id="{C0E7DD8E-1593-1A48-DDB0-A69159C554B9}"/>
              </a:ext>
            </a:extLst>
          </p:cNvPr>
          <p:cNvSpPr txBox="1"/>
          <p:nvPr/>
        </p:nvSpPr>
        <p:spPr>
          <a:xfrm>
            <a:off x="7791518" y="1555832"/>
            <a:ext cx="2394857" cy="5078313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es-CL" b="1" dirty="0"/>
              <a:t>LA POLÍTICA TENDERÁ AL CONTROL</a:t>
            </a:r>
          </a:p>
          <a:p>
            <a:endParaRPr lang="es-CL" b="1" dirty="0"/>
          </a:p>
          <a:p>
            <a:endParaRPr lang="es-CL" b="1" dirty="0"/>
          </a:p>
          <a:p>
            <a:r>
              <a:rPr lang="es-CL" b="1" dirty="0"/>
              <a:t>LA POLÍTICA TENDERÁ A LA EDUCACIÓN Y LA PARTICIPACIÓN</a:t>
            </a:r>
          </a:p>
          <a:p>
            <a:endParaRPr lang="es-CL" b="1" dirty="0"/>
          </a:p>
          <a:p>
            <a:endParaRPr lang="es-CL" b="1" dirty="0"/>
          </a:p>
          <a:p>
            <a:r>
              <a:rPr lang="es-CL" b="1" dirty="0"/>
              <a:t>SE DEBILITA LA NOCIÓN DE BIEN COMÚN</a:t>
            </a:r>
          </a:p>
          <a:p>
            <a:endParaRPr lang="es-CL" b="1" dirty="0"/>
          </a:p>
          <a:p>
            <a:endParaRPr lang="es-CL" b="1" dirty="0"/>
          </a:p>
          <a:p>
            <a:endParaRPr lang="es-CL" b="1" dirty="0"/>
          </a:p>
          <a:p>
            <a:r>
              <a:rPr lang="es-CL" b="1" dirty="0"/>
              <a:t>LA POLÍTICA SE ORIENTA AL CUIDADO DE LA COMUNIDAD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">
          <a:extLst>
            <a:ext uri="{FF2B5EF4-FFF2-40B4-BE49-F238E27FC236}">
              <a16:creationId xmlns:a16="http://schemas.microsoft.com/office/drawing/2014/main" id="{FB0FB7AF-34D3-481C-35A1-ADD193568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9">
            <a:extLst>
              <a:ext uri="{FF2B5EF4-FFF2-40B4-BE49-F238E27FC236}">
                <a16:creationId xmlns:a16="http://schemas.microsoft.com/office/drawing/2014/main" id="{255F5E08-5285-1F7D-AF94-45C75FAF26C7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230351" y="5025767"/>
            <a:ext cx="1902800" cy="1056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b="0"/>
              <a:t>Here starts the lesson!</a:t>
            </a:r>
            <a:endParaRPr b="0"/>
          </a:p>
        </p:txBody>
      </p:sp>
      <p:sp>
        <p:nvSpPr>
          <p:cNvPr id="178" name="Google Shape;178;p29">
            <a:extLst>
              <a:ext uri="{FF2B5EF4-FFF2-40B4-BE49-F238E27FC236}">
                <a16:creationId xmlns:a16="http://schemas.microsoft.com/office/drawing/2014/main" id="{BB1AD7B8-D2A0-9DFC-022F-7DD27BA92494}"/>
              </a:ext>
            </a:extLst>
          </p:cNvPr>
          <p:cNvSpPr/>
          <p:nvPr/>
        </p:nvSpPr>
        <p:spPr>
          <a:xfrm>
            <a:off x="3520934" y="3905687"/>
            <a:ext cx="822767" cy="21167"/>
          </a:xfrm>
          <a:custGeom>
            <a:avLst/>
            <a:gdLst/>
            <a:ahLst/>
            <a:cxnLst/>
            <a:rect l="l" t="t" r="r" b="b"/>
            <a:pathLst>
              <a:path w="24683" h="635" extrusionOk="0">
                <a:moveTo>
                  <a:pt x="0" y="635"/>
                </a:moveTo>
                <a:cubicBezTo>
                  <a:pt x="8115" y="-719"/>
                  <a:pt x="16455" y="635"/>
                  <a:pt x="24683" y="635"/>
                </a:cubicBezTo>
              </a:path>
            </a:pathLst>
          </a:custGeom>
          <a:noFill/>
          <a:ln w="762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" name="Google Shape;179;p29">
            <a:extLst>
              <a:ext uri="{FF2B5EF4-FFF2-40B4-BE49-F238E27FC236}">
                <a16:creationId xmlns:a16="http://schemas.microsoft.com/office/drawing/2014/main" id="{B2AE5E4A-0BBA-9FEA-1169-9C321B24AF1E}"/>
              </a:ext>
            </a:extLst>
          </p:cNvPr>
          <p:cNvSpPr/>
          <p:nvPr/>
        </p:nvSpPr>
        <p:spPr>
          <a:xfrm>
            <a:off x="7763500" y="3848749"/>
            <a:ext cx="818200" cy="18367"/>
          </a:xfrm>
          <a:custGeom>
            <a:avLst/>
            <a:gdLst/>
            <a:ahLst/>
            <a:cxnLst/>
            <a:rect l="l" t="t" r="r" b="b"/>
            <a:pathLst>
              <a:path w="24546" h="551" extrusionOk="0">
                <a:moveTo>
                  <a:pt x="0" y="551"/>
                </a:moveTo>
                <a:cubicBezTo>
                  <a:pt x="8133" y="-353"/>
                  <a:pt x="16363" y="137"/>
                  <a:pt x="24546" y="137"/>
                </a:cubicBezTo>
              </a:path>
            </a:pathLst>
          </a:custGeom>
          <a:noFill/>
          <a:ln w="762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" name="Google Shape;180;p29">
            <a:extLst>
              <a:ext uri="{FF2B5EF4-FFF2-40B4-BE49-F238E27FC236}">
                <a16:creationId xmlns:a16="http://schemas.microsoft.com/office/drawing/2014/main" id="{DD9CE743-38B9-974C-0172-15BE601DE4E5}"/>
              </a:ext>
            </a:extLst>
          </p:cNvPr>
          <p:cNvSpPr/>
          <p:nvPr/>
        </p:nvSpPr>
        <p:spPr>
          <a:xfrm>
            <a:off x="2519867" y="5884672"/>
            <a:ext cx="1323800" cy="136800"/>
          </a:xfrm>
          <a:custGeom>
            <a:avLst/>
            <a:gdLst/>
            <a:ahLst/>
            <a:cxnLst/>
            <a:rect l="l" t="t" r="r" b="b"/>
            <a:pathLst>
              <a:path w="39714" h="4104" extrusionOk="0">
                <a:moveTo>
                  <a:pt x="0" y="4104"/>
                </a:moveTo>
                <a:cubicBezTo>
                  <a:pt x="11382" y="-2730"/>
                  <a:pt x="26437" y="1070"/>
                  <a:pt x="39714" y="1070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81" name="Google Shape;181;p29">
            <a:extLst>
              <a:ext uri="{FF2B5EF4-FFF2-40B4-BE49-F238E27FC236}">
                <a16:creationId xmlns:a16="http://schemas.microsoft.com/office/drawing/2014/main" id="{EA9124A4-E2D6-5BE5-69E2-0D3DAC2FC63E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t="16970" r="8892" b="21025"/>
          <a:stretch/>
        </p:blipFill>
        <p:spPr>
          <a:xfrm>
            <a:off x="8718900" y="4804297"/>
            <a:ext cx="2715800" cy="10803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82" name="Google Shape;182;p29">
            <a:extLst>
              <a:ext uri="{FF2B5EF4-FFF2-40B4-BE49-F238E27FC236}">
                <a16:creationId xmlns:a16="http://schemas.microsoft.com/office/drawing/2014/main" id="{17BEE8D2-1C66-D82C-74A3-5ED6F12BFB34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 t="16734" r="8892" b="18300"/>
          <a:stretch/>
        </p:blipFill>
        <p:spPr>
          <a:xfrm>
            <a:off x="8718900" y="4073467"/>
            <a:ext cx="2715800" cy="1128056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ítulo 1">
            <a:extLst>
              <a:ext uri="{FF2B5EF4-FFF2-40B4-BE49-F238E27FC236}">
                <a16:creationId xmlns:a16="http://schemas.microsoft.com/office/drawing/2014/main" id="{EDB53A8B-1F0B-6FB4-5B26-9CB028F2757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307265" y="775433"/>
            <a:ext cx="9048307" cy="3092117"/>
          </a:xfr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/>
          <a:p>
            <a:r>
              <a:rPr lang="es-CL" sz="5200" b="1" dirty="0">
                <a:solidFill>
                  <a:schemeClr val="bg1"/>
                </a:solidFill>
              </a:rPr>
              <a:t>ÚLTIMA PREGUNTA: ¿ SE PUEDE CONSTRUIR UNA SOCIEDAD JUSTA CON UNA MALA ANTROPOLOGÍA?</a:t>
            </a:r>
          </a:p>
        </p:txBody>
      </p:sp>
      <p:sp>
        <p:nvSpPr>
          <p:cNvPr id="10" name="Subtítulo 2">
            <a:extLst>
              <a:ext uri="{FF2B5EF4-FFF2-40B4-BE49-F238E27FC236}">
                <a16:creationId xmlns:a16="http://schemas.microsoft.com/office/drawing/2014/main" id="{7BF93D4A-5843-37A9-611B-4A87D98FA44C}"/>
              </a:ext>
            </a:extLst>
          </p:cNvPr>
          <p:cNvSpPr txBox="1">
            <a:spLocks/>
          </p:cNvSpPr>
          <p:nvPr/>
        </p:nvSpPr>
        <p:spPr>
          <a:xfrm>
            <a:off x="4498540" y="4759171"/>
            <a:ext cx="4190421" cy="11280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oboto Mono Regular"/>
              <a:buNone/>
              <a:defRPr sz="1867" b="0" i="0" u="none" strike="noStrike" cap="none">
                <a:solidFill>
                  <a:schemeClr val="dk2"/>
                </a:solidFill>
                <a:latin typeface="Roboto Mono Regular"/>
                <a:ea typeface="Roboto Mono Regular"/>
                <a:cs typeface="Roboto Mono Regular"/>
                <a:sym typeface="Roboto Mono Regular"/>
              </a:defRPr>
            </a:lvl1pPr>
            <a:lvl2pPr marL="914400" marR="0" lvl="1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2pPr>
            <a:lvl3pPr marL="1371600" marR="0" lvl="2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3pPr>
            <a:lvl4pPr marL="1828800" marR="0" lvl="3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4pPr>
            <a:lvl5pPr marL="2286000" marR="0" lvl="4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5pPr>
            <a:lvl6pPr marL="2743200" marR="0" lvl="5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6pPr>
            <a:lvl7pPr marL="3200400" marR="0" lvl="6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7pPr>
            <a:lvl8pPr marL="3657600" marR="0" lvl="7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8pPr>
            <a:lvl9pPr marL="4114800" marR="0" lvl="8" indent="-31750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1800"/>
              <a:buFont typeface="Coming Soon"/>
              <a:buNone/>
              <a:defRPr sz="2400" b="1" i="0" u="none" strike="noStrike" cap="none">
                <a:solidFill>
                  <a:srgbClr val="0B5394"/>
                </a:solidFill>
                <a:latin typeface="Coming Soon"/>
                <a:ea typeface="Coming Soon"/>
                <a:cs typeface="Coming Soon"/>
                <a:sym typeface="Coming Soon"/>
              </a:defRPr>
            </a:lvl9pPr>
          </a:lstStyle>
          <a:p>
            <a:pPr marL="4572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595959"/>
              </a:buClr>
              <a:buSzPts val="1400"/>
              <a:buFont typeface="Roboto Mono Regular"/>
              <a:buNone/>
              <a:tabLst/>
              <a:defRPr/>
            </a:pPr>
            <a:r>
              <a:rPr kumimoji="0" lang="es-CL" sz="1867" b="1" i="0" u="none" strike="noStrike" kern="0" cap="none" spc="0" normalizeH="0" baseline="0" noProof="0" dirty="0">
                <a:ln>
                  <a:noFill/>
                </a:ln>
                <a:solidFill>
                  <a:srgbClr val="595959">
                    <a:lumMod val="50000"/>
                  </a:srgbClr>
                </a:solidFill>
                <a:effectLst/>
                <a:uLnTx/>
                <a:uFillTx/>
                <a:latin typeface="Roboto Mono Regular"/>
                <a:ea typeface="Roboto Mono Regular"/>
                <a:sym typeface="Roboto Mono Regular"/>
              </a:rPr>
              <a:t>¿ QUÉ ES UNA SOCIEDAD JUSTA?</a:t>
            </a: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800EE925-F327-5575-2305-58BCBDC62F3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10485" y="3916270"/>
            <a:ext cx="3488055" cy="24527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1027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 descr="Dibujo animado de un personaje animado&#10;&#10;Descripción generada automáticamente con confianza baja">
            <a:extLst>
              <a:ext uri="{FF2B5EF4-FFF2-40B4-BE49-F238E27FC236}">
                <a16:creationId xmlns:a16="http://schemas.microsoft.com/office/drawing/2014/main" id="{DD4E4771-A817-4C31-A891-C952A1FCB1F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/>
          </a:blip>
          <a:srcRect l="21722" r="25833"/>
          <a:stretch/>
        </p:blipFill>
        <p:spPr>
          <a:xfrm>
            <a:off x="5797543" y="10"/>
            <a:ext cx="6394152" cy="6857990"/>
          </a:xfrm>
          <a:prstGeom prst="rect">
            <a:avLst/>
          </a:prstGeom>
        </p:spPr>
      </p:pic>
      <p:pic>
        <p:nvPicPr>
          <p:cNvPr id="16" name="Picture 13">
            <a:extLst>
              <a:ext uri="{FF2B5EF4-FFF2-40B4-BE49-F238E27FC236}">
                <a16:creationId xmlns:a16="http://schemas.microsoft.com/office/drawing/2014/main" id="{54DDEBDD-D8BD-41A6-8A0D-B00E3768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7EF5A0ED-DB32-46A6-A4FB-A41BA36F18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2192000" cy="1311664"/>
          </a:xfrm>
        </p:spPr>
        <p:style>
          <a:lnRef idx="2">
            <a:schemeClr val="accent4">
              <a:shade val="15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>
            <a:normAutofit/>
          </a:bodyPr>
          <a:lstStyle/>
          <a:p>
            <a:r>
              <a:rPr lang="es-CL" dirty="0">
                <a:solidFill>
                  <a:srgbClr val="000000"/>
                </a:solidFill>
              </a:rPr>
              <a:t> </a:t>
            </a:r>
            <a:r>
              <a:rPr lang="es-CL" b="1" u="sng" dirty="0">
                <a:solidFill>
                  <a:srgbClr val="000000"/>
                </a:solidFill>
              </a:rPr>
              <a:t>UNIDAD 1: DIMENSIONES DE LA PERSONA</a:t>
            </a:r>
            <a:endParaRPr lang="es-CL" dirty="0">
              <a:solidFill>
                <a:srgbClr val="000000"/>
              </a:solidFill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DAAD259-BC5C-4403-97B8-8C99D8AA375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470" y="1934686"/>
            <a:ext cx="4755130" cy="3788830"/>
          </a:xfr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noAutofit/>
          </a:bodyPr>
          <a:lstStyle/>
          <a:p>
            <a:pPr algn="just"/>
            <a:r>
              <a:rPr lang="es-CL" sz="2400" b="1" u="sng" dirty="0">
                <a:solidFill>
                  <a:schemeClr val="bg1"/>
                </a:solidFill>
              </a:rPr>
              <a:t>CONCEPTO DE PERSONA</a:t>
            </a:r>
          </a:p>
          <a:p>
            <a:pPr algn="just"/>
            <a:r>
              <a:rPr lang="es-CL" sz="2400" b="1" u="sng" dirty="0">
                <a:solidFill>
                  <a:schemeClr val="bg1"/>
                </a:solidFill>
              </a:rPr>
              <a:t>LA SOLEDAD ONTOLÓGICA</a:t>
            </a:r>
          </a:p>
          <a:p>
            <a:pPr algn="just"/>
            <a:r>
              <a:rPr lang="es-CL" sz="2400" b="1" u="sng" dirty="0">
                <a:solidFill>
                  <a:schemeClr val="bg1"/>
                </a:solidFill>
              </a:rPr>
              <a:t>LA INTIMIDAD</a:t>
            </a:r>
          </a:p>
          <a:p>
            <a:pPr algn="just"/>
            <a:r>
              <a:rPr lang="es-CL" sz="2400" b="1" u="sng" dirty="0">
                <a:solidFill>
                  <a:schemeClr val="bg1"/>
                </a:solidFill>
              </a:rPr>
              <a:t>LA SINGULARIDAD</a:t>
            </a:r>
          </a:p>
          <a:p>
            <a:pPr algn="just"/>
            <a:r>
              <a:rPr lang="es-CL" sz="2400" b="1" u="sng" dirty="0">
                <a:solidFill>
                  <a:schemeClr val="bg1"/>
                </a:solidFill>
              </a:rPr>
              <a:t>LA INCOMUNIBILIDAD</a:t>
            </a:r>
          </a:p>
          <a:p>
            <a:pPr algn="just"/>
            <a:r>
              <a:rPr lang="es-CL" sz="2400" b="1" u="sng" dirty="0">
                <a:solidFill>
                  <a:schemeClr val="bg1"/>
                </a:solidFill>
              </a:rPr>
              <a:t>LA COMUNION DE LAS PERSONAS</a:t>
            </a:r>
          </a:p>
        </p:txBody>
      </p:sp>
    </p:spTree>
    <p:extLst>
      <p:ext uri="{BB962C8B-B14F-4D97-AF65-F5344CB8AC3E}">
        <p14:creationId xmlns:p14="http://schemas.microsoft.com/office/powerpoint/2010/main" val="11512649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">
          <a:extLst>
            <a:ext uri="{FF2B5EF4-FFF2-40B4-BE49-F238E27FC236}">
              <a16:creationId xmlns:a16="http://schemas.microsoft.com/office/drawing/2014/main" id="{8CC8483B-F396-0710-CA2D-DBA6E748F4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29">
            <a:extLst>
              <a:ext uri="{FF2B5EF4-FFF2-40B4-BE49-F238E27FC236}">
                <a16:creationId xmlns:a16="http://schemas.microsoft.com/office/drawing/2014/main" id="{4C4FB2C0-BE42-7DA5-4434-C490CB88EA8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230351" y="5025767"/>
            <a:ext cx="1902800" cy="1056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b="0"/>
              <a:t>Here starts the lesson!</a:t>
            </a:r>
            <a:endParaRPr b="0"/>
          </a:p>
        </p:txBody>
      </p:sp>
      <p:sp>
        <p:nvSpPr>
          <p:cNvPr id="178" name="Google Shape;178;p29">
            <a:extLst>
              <a:ext uri="{FF2B5EF4-FFF2-40B4-BE49-F238E27FC236}">
                <a16:creationId xmlns:a16="http://schemas.microsoft.com/office/drawing/2014/main" id="{2E43ECDF-BBE3-E91F-8622-B79EB9D64A16}"/>
              </a:ext>
            </a:extLst>
          </p:cNvPr>
          <p:cNvSpPr/>
          <p:nvPr/>
        </p:nvSpPr>
        <p:spPr>
          <a:xfrm>
            <a:off x="3520934" y="3905687"/>
            <a:ext cx="822767" cy="21167"/>
          </a:xfrm>
          <a:custGeom>
            <a:avLst/>
            <a:gdLst/>
            <a:ahLst/>
            <a:cxnLst/>
            <a:rect l="l" t="t" r="r" b="b"/>
            <a:pathLst>
              <a:path w="24683" h="635" extrusionOk="0">
                <a:moveTo>
                  <a:pt x="0" y="635"/>
                </a:moveTo>
                <a:cubicBezTo>
                  <a:pt x="8115" y="-719"/>
                  <a:pt x="16455" y="635"/>
                  <a:pt x="24683" y="635"/>
                </a:cubicBezTo>
              </a:path>
            </a:pathLst>
          </a:custGeom>
          <a:noFill/>
          <a:ln w="762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" name="Google Shape;179;p29">
            <a:extLst>
              <a:ext uri="{FF2B5EF4-FFF2-40B4-BE49-F238E27FC236}">
                <a16:creationId xmlns:a16="http://schemas.microsoft.com/office/drawing/2014/main" id="{D991341B-369C-EEF7-DC86-B693ACB983C2}"/>
              </a:ext>
            </a:extLst>
          </p:cNvPr>
          <p:cNvSpPr/>
          <p:nvPr/>
        </p:nvSpPr>
        <p:spPr>
          <a:xfrm>
            <a:off x="7709071" y="3546364"/>
            <a:ext cx="818200" cy="18367"/>
          </a:xfrm>
          <a:custGeom>
            <a:avLst/>
            <a:gdLst/>
            <a:ahLst/>
            <a:cxnLst/>
            <a:rect l="l" t="t" r="r" b="b"/>
            <a:pathLst>
              <a:path w="24546" h="551" extrusionOk="0">
                <a:moveTo>
                  <a:pt x="0" y="551"/>
                </a:moveTo>
                <a:cubicBezTo>
                  <a:pt x="8133" y="-353"/>
                  <a:pt x="16363" y="137"/>
                  <a:pt x="24546" y="137"/>
                </a:cubicBezTo>
              </a:path>
            </a:pathLst>
          </a:custGeom>
          <a:noFill/>
          <a:ln w="762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" name="Google Shape;180;p29">
            <a:extLst>
              <a:ext uri="{FF2B5EF4-FFF2-40B4-BE49-F238E27FC236}">
                <a16:creationId xmlns:a16="http://schemas.microsoft.com/office/drawing/2014/main" id="{7BE1CB33-EFCA-05F0-5233-E4FDE2E504C2}"/>
              </a:ext>
            </a:extLst>
          </p:cNvPr>
          <p:cNvSpPr/>
          <p:nvPr/>
        </p:nvSpPr>
        <p:spPr>
          <a:xfrm>
            <a:off x="2519867" y="5884672"/>
            <a:ext cx="1323800" cy="136800"/>
          </a:xfrm>
          <a:custGeom>
            <a:avLst/>
            <a:gdLst/>
            <a:ahLst/>
            <a:cxnLst/>
            <a:rect l="l" t="t" r="r" b="b"/>
            <a:pathLst>
              <a:path w="39714" h="4104" extrusionOk="0">
                <a:moveTo>
                  <a:pt x="0" y="4104"/>
                </a:moveTo>
                <a:cubicBezTo>
                  <a:pt x="11382" y="-2730"/>
                  <a:pt x="26437" y="1070"/>
                  <a:pt x="39714" y="1070"/>
                </a:cubicBezTo>
              </a:path>
            </a:pathLst>
          </a:cu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CL" sz="1800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81" name="Google Shape;181;p29">
            <a:extLst>
              <a:ext uri="{FF2B5EF4-FFF2-40B4-BE49-F238E27FC236}">
                <a16:creationId xmlns:a16="http://schemas.microsoft.com/office/drawing/2014/main" id="{F719039C-4ED6-5996-E6CD-D375E78AB2C3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t="16970" r="8892" b="21025"/>
          <a:stretch/>
        </p:blipFill>
        <p:spPr>
          <a:xfrm>
            <a:off x="8718900" y="4804297"/>
            <a:ext cx="2715800" cy="10803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82" name="Google Shape;182;p29">
            <a:extLst>
              <a:ext uri="{FF2B5EF4-FFF2-40B4-BE49-F238E27FC236}">
                <a16:creationId xmlns:a16="http://schemas.microsoft.com/office/drawing/2014/main" id="{89F77C3F-A725-C4AD-80A2-B4AF14EFFECF}"/>
              </a:ext>
            </a:extLst>
          </p:cNvPr>
          <p:cNvPicPr preferRelativeResize="0"/>
          <p:nvPr/>
        </p:nvPicPr>
        <p:blipFill rotWithShape="1">
          <a:blip r:embed="rId4">
            <a:alphaModFix/>
          </a:blip>
          <a:srcRect t="16734" r="8892" b="18300"/>
          <a:stretch/>
        </p:blipFill>
        <p:spPr>
          <a:xfrm>
            <a:off x="8718900" y="4073467"/>
            <a:ext cx="2715800" cy="1128056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ítulo 1">
            <a:extLst>
              <a:ext uri="{FF2B5EF4-FFF2-40B4-BE49-F238E27FC236}">
                <a16:creationId xmlns:a16="http://schemas.microsoft.com/office/drawing/2014/main" id="{CE9474D9-5311-0A14-4C71-C6B0DE382AB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30351" y="448155"/>
            <a:ext cx="9048307" cy="3092117"/>
          </a:xfr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/>
          <a:p>
            <a:r>
              <a:rPr lang="es-CL" sz="7200" b="1" dirty="0">
                <a:solidFill>
                  <a:schemeClr val="bg1"/>
                </a:solidFill>
              </a:rPr>
              <a:t>RESULTADO DE APRENDIZAJE UNIDAD 1</a:t>
            </a: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E081DC91-820E-939D-4A96-36FD09D0FD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4609" y="3836667"/>
            <a:ext cx="3488055" cy="2452712"/>
          </a:xfrm>
          <a:prstGeom prst="rect">
            <a:avLst/>
          </a:prstGeom>
        </p:spPr>
      </p:pic>
      <p:sp>
        <p:nvSpPr>
          <p:cNvPr id="2" name="CuadroTexto 1">
            <a:extLst>
              <a:ext uri="{FF2B5EF4-FFF2-40B4-BE49-F238E27FC236}">
                <a16:creationId xmlns:a16="http://schemas.microsoft.com/office/drawing/2014/main" id="{F73B1AFF-0367-08FB-80A4-06190889A47A}"/>
              </a:ext>
            </a:extLst>
          </p:cNvPr>
          <p:cNvSpPr txBox="1"/>
          <p:nvPr/>
        </p:nvSpPr>
        <p:spPr>
          <a:xfrm>
            <a:off x="4292178" y="3770362"/>
            <a:ext cx="5617028" cy="2585323"/>
          </a:xfrm>
          <a:prstGeom prst="rect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endParaRPr lang="es-CL" dirty="0"/>
          </a:p>
          <a:p>
            <a:r>
              <a:rPr lang="es-CL" dirty="0"/>
              <a:t>ANALIZA, DESDE LA FILOSOFÍA, ASPECTOS REFERIDOS A LA NATURALEZA HUMANA Y AL SENTIDO DE LOS DIFERENTES MODOS DE ORGANIZAR LA SOCIEDAD A PARTIR DE LA MIRADA ONTOLÓGICA DE LA PERSONA, ENFATIZANDO SU CONDICIÓN ÚNICA E IRREPETIBLE CON RESPONSABILIDAD Y PRUDENCIA</a:t>
            </a:r>
          </a:p>
        </p:txBody>
      </p:sp>
    </p:spTree>
    <p:extLst>
      <p:ext uri="{BB962C8B-B14F-4D97-AF65-F5344CB8AC3E}">
        <p14:creationId xmlns:p14="http://schemas.microsoft.com/office/powerpoint/2010/main" val="329921739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 descr="Dibujo animado de un personaje animado&#10;&#10;Descripción generada automáticamente con confianza baja">
            <a:extLst>
              <a:ext uri="{FF2B5EF4-FFF2-40B4-BE49-F238E27FC236}">
                <a16:creationId xmlns:a16="http://schemas.microsoft.com/office/drawing/2014/main" id="{DD4E4771-A817-4C31-A891-C952A1FCB1F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/>
          </a:blip>
          <a:srcRect l="21722" r="25833"/>
          <a:stretch/>
        </p:blipFill>
        <p:spPr>
          <a:xfrm>
            <a:off x="5797543" y="10"/>
            <a:ext cx="6394152" cy="6857990"/>
          </a:xfrm>
          <a:prstGeom prst="rect">
            <a:avLst/>
          </a:prstGeom>
        </p:spPr>
      </p:pic>
      <p:pic>
        <p:nvPicPr>
          <p:cNvPr id="16" name="Picture 13">
            <a:extLst>
              <a:ext uri="{FF2B5EF4-FFF2-40B4-BE49-F238E27FC236}">
                <a16:creationId xmlns:a16="http://schemas.microsoft.com/office/drawing/2014/main" id="{54DDEBDD-D8BD-41A6-8A0D-B00E3768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7EF5A0ED-DB32-46A6-A4FB-A41BA36F18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998" y="798445"/>
            <a:ext cx="4803636" cy="1311664"/>
          </a:xfrm>
        </p:spPr>
        <p:txBody>
          <a:bodyPr>
            <a:normAutofit/>
          </a:bodyPr>
          <a:lstStyle/>
          <a:p>
            <a:r>
              <a:rPr lang="es-CL" dirty="0">
                <a:solidFill>
                  <a:srgbClr val="000000"/>
                </a:solidFill>
              </a:rPr>
              <a:t>IDEAS CENTRALES CLASE 1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DAAD259-BC5C-4403-97B8-8C99D8AA375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4997" y="2272143"/>
            <a:ext cx="4706803" cy="3788830"/>
          </a:xfrm>
        </p:spPr>
        <p:txBody>
          <a:bodyPr anchor="ctr">
            <a:normAutofit/>
          </a:bodyPr>
          <a:lstStyle/>
          <a:p>
            <a:r>
              <a:rPr lang="es-CL" sz="2800" u="sng" dirty="0">
                <a:solidFill>
                  <a:srgbClr val="000000"/>
                </a:solidFill>
              </a:rPr>
              <a:t>NUESTRA CONDICIÓN FRÁGIL HA SUPUESTO LA NECESIDAD DE TRABAJAR EN CONJUNTO. </a:t>
            </a:r>
          </a:p>
          <a:p>
            <a:r>
              <a:rPr lang="es-CL" sz="2800" u="sng" dirty="0">
                <a:solidFill>
                  <a:srgbClr val="000000"/>
                </a:solidFill>
              </a:rPr>
              <a:t>POR ELLO, ES RELEVANTE LA POLÍTICA.</a:t>
            </a:r>
          </a:p>
          <a:p>
            <a:r>
              <a:rPr lang="es-CL" sz="2800" u="sng" dirty="0">
                <a:solidFill>
                  <a:srgbClr val="000000"/>
                </a:solidFill>
              </a:rPr>
              <a:t>PERO: NO HAY POLÍTICA SIN UNA IDEA DE PERSONA HUMANA.</a:t>
            </a:r>
          </a:p>
        </p:txBody>
      </p:sp>
    </p:spTree>
    <p:extLst>
      <p:ext uri="{BB962C8B-B14F-4D97-AF65-F5344CB8AC3E}">
        <p14:creationId xmlns:p14="http://schemas.microsoft.com/office/powerpoint/2010/main" val="389718779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" name="Google Shape;988;p42"/>
          <p:cNvSpPr/>
          <p:nvPr/>
        </p:nvSpPr>
        <p:spPr>
          <a:xfrm rot="-5005885">
            <a:off x="632965" y="-11801"/>
            <a:ext cx="665851" cy="477583"/>
          </a:xfrm>
          <a:custGeom>
            <a:avLst/>
            <a:gdLst/>
            <a:ahLst/>
            <a:cxnLst/>
            <a:rect l="l" t="t" r="r" b="b"/>
            <a:pathLst>
              <a:path w="6886" h="4939" extrusionOk="0">
                <a:moveTo>
                  <a:pt x="3011" y="960"/>
                </a:moveTo>
                <a:lnTo>
                  <a:pt x="3011" y="960"/>
                </a:lnTo>
                <a:cubicBezTo>
                  <a:pt x="2966" y="982"/>
                  <a:pt x="2922" y="1004"/>
                  <a:pt x="2879" y="1026"/>
                </a:cubicBezTo>
                <a:lnTo>
                  <a:pt x="2879" y="1026"/>
                </a:lnTo>
                <a:cubicBezTo>
                  <a:pt x="2915" y="1008"/>
                  <a:pt x="2959" y="986"/>
                  <a:pt x="3011" y="960"/>
                </a:cubicBezTo>
                <a:close/>
                <a:moveTo>
                  <a:pt x="6435" y="2678"/>
                </a:moveTo>
                <a:cubicBezTo>
                  <a:pt x="6504" y="2678"/>
                  <a:pt x="6564" y="2686"/>
                  <a:pt x="6614" y="2701"/>
                </a:cubicBezTo>
                <a:cubicBezTo>
                  <a:pt x="6522" y="2684"/>
                  <a:pt x="6430" y="2684"/>
                  <a:pt x="6326" y="2684"/>
                </a:cubicBezTo>
                <a:cubicBezTo>
                  <a:pt x="6364" y="2680"/>
                  <a:pt x="6401" y="2678"/>
                  <a:pt x="6435" y="2678"/>
                </a:cubicBezTo>
                <a:close/>
                <a:moveTo>
                  <a:pt x="6812" y="2773"/>
                </a:moveTo>
                <a:lnTo>
                  <a:pt x="6812" y="2773"/>
                </a:lnTo>
                <a:cubicBezTo>
                  <a:pt x="6817" y="2778"/>
                  <a:pt x="6822" y="2783"/>
                  <a:pt x="6828" y="2787"/>
                </a:cubicBezTo>
                <a:cubicBezTo>
                  <a:pt x="6822" y="2782"/>
                  <a:pt x="6817" y="2777"/>
                  <a:pt x="6812" y="2773"/>
                </a:cubicBezTo>
                <a:close/>
                <a:moveTo>
                  <a:pt x="6753" y="2764"/>
                </a:moveTo>
                <a:lnTo>
                  <a:pt x="6753" y="2764"/>
                </a:lnTo>
                <a:cubicBezTo>
                  <a:pt x="6782" y="2787"/>
                  <a:pt x="6799" y="2816"/>
                  <a:pt x="6799" y="2845"/>
                </a:cubicBezTo>
                <a:cubicBezTo>
                  <a:pt x="6799" y="2828"/>
                  <a:pt x="6776" y="2787"/>
                  <a:pt x="6753" y="2764"/>
                </a:cubicBezTo>
                <a:close/>
                <a:moveTo>
                  <a:pt x="6251" y="2920"/>
                </a:moveTo>
                <a:cubicBezTo>
                  <a:pt x="6234" y="2920"/>
                  <a:pt x="6228" y="2920"/>
                  <a:pt x="6211" y="2932"/>
                </a:cubicBezTo>
                <a:lnTo>
                  <a:pt x="6251" y="2920"/>
                </a:lnTo>
                <a:close/>
                <a:moveTo>
                  <a:pt x="4978" y="3035"/>
                </a:moveTo>
                <a:cubicBezTo>
                  <a:pt x="4981" y="3035"/>
                  <a:pt x="4985" y="3035"/>
                  <a:pt x="4988" y="3035"/>
                </a:cubicBezTo>
                <a:lnTo>
                  <a:pt x="4988" y="3035"/>
                </a:lnTo>
                <a:cubicBezTo>
                  <a:pt x="4985" y="3035"/>
                  <a:pt x="4982" y="3035"/>
                  <a:pt x="4978" y="3035"/>
                </a:cubicBezTo>
                <a:cubicBezTo>
                  <a:pt x="4839" y="3035"/>
                  <a:pt x="4732" y="3151"/>
                  <a:pt x="4619" y="3162"/>
                </a:cubicBezTo>
                <a:cubicBezTo>
                  <a:pt x="4732" y="3145"/>
                  <a:pt x="4839" y="3035"/>
                  <a:pt x="4978" y="3035"/>
                </a:cubicBezTo>
                <a:close/>
                <a:moveTo>
                  <a:pt x="4539" y="3116"/>
                </a:moveTo>
                <a:cubicBezTo>
                  <a:pt x="4504" y="3145"/>
                  <a:pt x="4441" y="3174"/>
                  <a:pt x="4366" y="3203"/>
                </a:cubicBezTo>
                <a:cubicBezTo>
                  <a:pt x="4441" y="3174"/>
                  <a:pt x="4498" y="3145"/>
                  <a:pt x="4539" y="3116"/>
                </a:cubicBezTo>
                <a:close/>
                <a:moveTo>
                  <a:pt x="4366" y="3203"/>
                </a:moveTo>
                <a:lnTo>
                  <a:pt x="4366" y="3203"/>
                </a:lnTo>
                <a:cubicBezTo>
                  <a:pt x="4222" y="3266"/>
                  <a:pt x="4020" y="3324"/>
                  <a:pt x="3858" y="3364"/>
                </a:cubicBezTo>
                <a:cubicBezTo>
                  <a:pt x="4043" y="3266"/>
                  <a:pt x="4216" y="3231"/>
                  <a:pt x="4366" y="3203"/>
                </a:cubicBezTo>
                <a:close/>
                <a:moveTo>
                  <a:pt x="4136" y="1"/>
                </a:moveTo>
                <a:cubicBezTo>
                  <a:pt x="4115" y="1"/>
                  <a:pt x="4093" y="1"/>
                  <a:pt x="4072" y="3"/>
                </a:cubicBezTo>
                <a:cubicBezTo>
                  <a:pt x="4020" y="3"/>
                  <a:pt x="3962" y="8"/>
                  <a:pt x="3916" y="26"/>
                </a:cubicBezTo>
                <a:cubicBezTo>
                  <a:pt x="3864" y="31"/>
                  <a:pt x="3789" y="54"/>
                  <a:pt x="3772" y="60"/>
                </a:cubicBezTo>
                <a:cubicBezTo>
                  <a:pt x="3697" y="83"/>
                  <a:pt x="3633" y="106"/>
                  <a:pt x="3558" y="124"/>
                </a:cubicBezTo>
                <a:cubicBezTo>
                  <a:pt x="3426" y="176"/>
                  <a:pt x="3287" y="239"/>
                  <a:pt x="3143" y="308"/>
                </a:cubicBezTo>
                <a:cubicBezTo>
                  <a:pt x="2861" y="441"/>
                  <a:pt x="2578" y="614"/>
                  <a:pt x="2307" y="798"/>
                </a:cubicBezTo>
                <a:cubicBezTo>
                  <a:pt x="1759" y="1150"/>
                  <a:pt x="1252" y="1548"/>
                  <a:pt x="906" y="1813"/>
                </a:cubicBezTo>
                <a:cubicBezTo>
                  <a:pt x="468" y="2211"/>
                  <a:pt x="410" y="2361"/>
                  <a:pt x="462" y="2401"/>
                </a:cubicBezTo>
                <a:cubicBezTo>
                  <a:pt x="476" y="2414"/>
                  <a:pt x="499" y="2419"/>
                  <a:pt x="525" y="2419"/>
                </a:cubicBezTo>
                <a:cubicBezTo>
                  <a:pt x="592" y="2419"/>
                  <a:pt x="682" y="2385"/>
                  <a:pt x="699" y="2372"/>
                </a:cubicBezTo>
                <a:cubicBezTo>
                  <a:pt x="1039" y="2222"/>
                  <a:pt x="1298" y="2044"/>
                  <a:pt x="1627" y="1813"/>
                </a:cubicBezTo>
                <a:cubicBezTo>
                  <a:pt x="1938" y="1599"/>
                  <a:pt x="2314" y="1319"/>
                  <a:pt x="2879" y="1026"/>
                </a:cubicBezTo>
                <a:lnTo>
                  <a:pt x="2879" y="1026"/>
                </a:lnTo>
                <a:cubicBezTo>
                  <a:pt x="2804" y="1064"/>
                  <a:pt x="2761" y="1082"/>
                  <a:pt x="2747" y="1082"/>
                </a:cubicBezTo>
                <a:cubicBezTo>
                  <a:pt x="2740" y="1082"/>
                  <a:pt x="2740" y="1078"/>
                  <a:pt x="2745" y="1069"/>
                </a:cubicBezTo>
                <a:cubicBezTo>
                  <a:pt x="2769" y="1040"/>
                  <a:pt x="2890" y="954"/>
                  <a:pt x="3068" y="844"/>
                </a:cubicBezTo>
                <a:cubicBezTo>
                  <a:pt x="3253" y="741"/>
                  <a:pt x="3489" y="614"/>
                  <a:pt x="3743" y="527"/>
                </a:cubicBezTo>
                <a:cubicBezTo>
                  <a:pt x="3801" y="510"/>
                  <a:pt x="3870" y="487"/>
                  <a:pt x="3922" y="481"/>
                </a:cubicBezTo>
                <a:cubicBezTo>
                  <a:pt x="3956" y="470"/>
                  <a:pt x="3991" y="470"/>
                  <a:pt x="4020" y="470"/>
                </a:cubicBezTo>
                <a:cubicBezTo>
                  <a:pt x="4089" y="470"/>
                  <a:pt x="4135" y="510"/>
                  <a:pt x="4135" y="556"/>
                </a:cubicBezTo>
                <a:cubicBezTo>
                  <a:pt x="4147" y="579"/>
                  <a:pt x="4118" y="602"/>
                  <a:pt x="4100" y="625"/>
                </a:cubicBezTo>
                <a:cubicBezTo>
                  <a:pt x="4072" y="654"/>
                  <a:pt x="4049" y="666"/>
                  <a:pt x="4031" y="683"/>
                </a:cubicBezTo>
                <a:lnTo>
                  <a:pt x="4014" y="689"/>
                </a:lnTo>
                <a:lnTo>
                  <a:pt x="4008" y="694"/>
                </a:lnTo>
                <a:lnTo>
                  <a:pt x="3985" y="718"/>
                </a:lnTo>
                <a:cubicBezTo>
                  <a:pt x="3956" y="746"/>
                  <a:pt x="3927" y="781"/>
                  <a:pt x="3899" y="810"/>
                </a:cubicBezTo>
                <a:cubicBezTo>
                  <a:pt x="3783" y="931"/>
                  <a:pt x="3656" y="1046"/>
                  <a:pt x="3518" y="1173"/>
                </a:cubicBezTo>
                <a:cubicBezTo>
                  <a:pt x="3241" y="1409"/>
                  <a:pt x="2924" y="1652"/>
                  <a:pt x="2601" y="1894"/>
                </a:cubicBezTo>
                <a:cubicBezTo>
                  <a:pt x="2273" y="2130"/>
                  <a:pt x="1927" y="2367"/>
                  <a:pt x="1581" y="2615"/>
                </a:cubicBezTo>
                <a:cubicBezTo>
                  <a:pt x="1241" y="2857"/>
                  <a:pt x="906" y="3093"/>
                  <a:pt x="577" y="3266"/>
                </a:cubicBezTo>
                <a:cubicBezTo>
                  <a:pt x="387" y="3364"/>
                  <a:pt x="203" y="3456"/>
                  <a:pt x="1" y="3514"/>
                </a:cubicBezTo>
                <a:lnTo>
                  <a:pt x="34" y="3602"/>
                </a:lnTo>
                <a:lnTo>
                  <a:pt x="34" y="3602"/>
                </a:lnTo>
                <a:cubicBezTo>
                  <a:pt x="27" y="3605"/>
                  <a:pt x="20" y="3609"/>
                  <a:pt x="12" y="3612"/>
                </a:cubicBezTo>
                <a:lnTo>
                  <a:pt x="151" y="3975"/>
                </a:lnTo>
                <a:cubicBezTo>
                  <a:pt x="158" y="3973"/>
                  <a:pt x="166" y="3971"/>
                  <a:pt x="173" y="3968"/>
                </a:cubicBezTo>
                <a:lnTo>
                  <a:pt x="173" y="3968"/>
                </a:lnTo>
                <a:lnTo>
                  <a:pt x="208" y="4062"/>
                </a:lnTo>
                <a:cubicBezTo>
                  <a:pt x="312" y="4010"/>
                  <a:pt x="405" y="3958"/>
                  <a:pt x="514" y="3900"/>
                </a:cubicBezTo>
                <a:lnTo>
                  <a:pt x="814" y="3727"/>
                </a:lnTo>
                <a:cubicBezTo>
                  <a:pt x="1390" y="3399"/>
                  <a:pt x="1909" y="3018"/>
                  <a:pt x="2423" y="2661"/>
                </a:cubicBezTo>
                <a:cubicBezTo>
                  <a:pt x="2682" y="2482"/>
                  <a:pt x="2936" y="2315"/>
                  <a:pt x="3195" y="2165"/>
                </a:cubicBezTo>
                <a:cubicBezTo>
                  <a:pt x="3455" y="2009"/>
                  <a:pt x="3720" y="1871"/>
                  <a:pt x="3991" y="1761"/>
                </a:cubicBezTo>
                <a:lnTo>
                  <a:pt x="4095" y="1721"/>
                </a:lnTo>
                <a:lnTo>
                  <a:pt x="4135" y="1704"/>
                </a:lnTo>
                <a:lnTo>
                  <a:pt x="4152" y="1698"/>
                </a:lnTo>
                <a:cubicBezTo>
                  <a:pt x="4158" y="1698"/>
                  <a:pt x="4164" y="1704"/>
                  <a:pt x="4158" y="1709"/>
                </a:cubicBezTo>
                <a:lnTo>
                  <a:pt x="4158" y="1721"/>
                </a:lnTo>
                <a:lnTo>
                  <a:pt x="4152" y="1727"/>
                </a:lnTo>
                <a:cubicBezTo>
                  <a:pt x="4135" y="1755"/>
                  <a:pt x="4129" y="1778"/>
                  <a:pt x="4118" y="1807"/>
                </a:cubicBezTo>
                <a:cubicBezTo>
                  <a:pt x="4089" y="1865"/>
                  <a:pt x="4049" y="1923"/>
                  <a:pt x="4008" y="1969"/>
                </a:cubicBezTo>
                <a:cubicBezTo>
                  <a:pt x="3927" y="2084"/>
                  <a:pt x="3829" y="2199"/>
                  <a:pt x="3720" y="2309"/>
                </a:cubicBezTo>
                <a:cubicBezTo>
                  <a:pt x="3293" y="2759"/>
                  <a:pt x="2780" y="3162"/>
                  <a:pt x="2244" y="3566"/>
                </a:cubicBezTo>
                <a:cubicBezTo>
                  <a:pt x="2140" y="3641"/>
                  <a:pt x="2042" y="3716"/>
                  <a:pt x="1938" y="3802"/>
                </a:cubicBezTo>
                <a:lnTo>
                  <a:pt x="1033" y="4563"/>
                </a:lnTo>
                <a:lnTo>
                  <a:pt x="2175" y="4315"/>
                </a:lnTo>
                <a:cubicBezTo>
                  <a:pt x="2273" y="4292"/>
                  <a:pt x="2342" y="4269"/>
                  <a:pt x="2417" y="4240"/>
                </a:cubicBezTo>
                <a:cubicBezTo>
                  <a:pt x="2486" y="4217"/>
                  <a:pt x="2549" y="4189"/>
                  <a:pt x="2619" y="4171"/>
                </a:cubicBezTo>
                <a:cubicBezTo>
                  <a:pt x="2745" y="4119"/>
                  <a:pt x="2867" y="4067"/>
                  <a:pt x="2993" y="4010"/>
                </a:cubicBezTo>
                <a:cubicBezTo>
                  <a:pt x="3230" y="3900"/>
                  <a:pt x="3466" y="3802"/>
                  <a:pt x="3697" y="3710"/>
                </a:cubicBezTo>
                <a:cubicBezTo>
                  <a:pt x="4106" y="3543"/>
                  <a:pt x="4556" y="3404"/>
                  <a:pt x="4896" y="3295"/>
                </a:cubicBezTo>
                <a:cubicBezTo>
                  <a:pt x="5161" y="3208"/>
                  <a:pt x="5404" y="3133"/>
                  <a:pt x="5634" y="3064"/>
                </a:cubicBezTo>
                <a:cubicBezTo>
                  <a:pt x="5749" y="3030"/>
                  <a:pt x="5865" y="3001"/>
                  <a:pt x="5980" y="2978"/>
                </a:cubicBezTo>
                <a:cubicBezTo>
                  <a:pt x="6038" y="2966"/>
                  <a:pt x="6090" y="2960"/>
                  <a:pt x="6147" y="2943"/>
                </a:cubicBezTo>
                <a:lnTo>
                  <a:pt x="6193" y="2937"/>
                </a:lnTo>
                <a:cubicBezTo>
                  <a:pt x="6205" y="2937"/>
                  <a:pt x="6205" y="2937"/>
                  <a:pt x="6211" y="2932"/>
                </a:cubicBezTo>
                <a:lnTo>
                  <a:pt x="6211" y="2932"/>
                </a:lnTo>
                <a:cubicBezTo>
                  <a:pt x="6193" y="2937"/>
                  <a:pt x="6165" y="2937"/>
                  <a:pt x="6142" y="2943"/>
                </a:cubicBezTo>
                <a:cubicBezTo>
                  <a:pt x="6084" y="2949"/>
                  <a:pt x="6026" y="2966"/>
                  <a:pt x="5974" y="2972"/>
                </a:cubicBezTo>
                <a:cubicBezTo>
                  <a:pt x="5865" y="2995"/>
                  <a:pt x="5761" y="3024"/>
                  <a:pt x="5651" y="3053"/>
                </a:cubicBezTo>
                <a:cubicBezTo>
                  <a:pt x="5432" y="3110"/>
                  <a:pt x="5202" y="3180"/>
                  <a:pt x="4936" y="3278"/>
                </a:cubicBezTo>
                <a:cubicBezTo>
                  <a:pt x="4874" y="3299"/>
                  <a:pt x="4840" y="3308"/>
                  <a:pt x="4829" y="3308"/>
                </a:cubicBezTo>
                <a:cubicBezTo>
                  <a:pt x="4775" y="3308"/>
                  <a:pt x="5211" y="3109"/>
                  <a:pt x="5415" y="3047"/>
                </a:cubicBezTo>
                <a:cubicBezTo>
                  <a:pt x="5513" y="3001"/>
                  <a:pt x="5692" y="3018"/>
                  <a:pt x="5796" y="2978"/>
                </a:cubicBezTo>
                <a:cubicBezTo>
                  <a:pt x="5905" y="2949"/>
                  <a:pt x="6009" y="2932"/>
                  <a:pt x="6124" y="2903"/>
                </a:cubicBezTo>
                <a:cubicBezTo>
                  <a:pt x="6153" y="2891"/>
                  <a:pt x="6182" y="2885"/>
                  <a:pt x="6205" y="2885"/>
                </a:cubicBezTo>
                <a:lnTo>
                  <a:pt x="6257" y="2874"/>
                </a:lnTo>
                <a:cubicBezTo>
                  <a:pt x="6286" y="2862"/>
                  <a:pt x="6320" y="2857"/>
                  <a:pt x="6366" y="2857"/>
                </a:cubicBezTo>
                <a:cubicBezTo>
                  <a:pt x="6370" y="2856"/>
                  <a:pt x="6373" y="2856"/>
                  <a:pt x="6376" y="2856"/>
                </a:cubicBezTo>
                <a:cubicBezTo>
                  <a:pt x="6430" y="2856"/>
                  <a:pt x="6379" y="2903"/>
                  <a:pt x="6407" y="2903"/>
                </a:cubicBezTo>
                <a:cubicBezTo>
                  <a:pt x="6453" y="2909"/>
                  <a:pt x="6493" y="2914"/>
                  <a:pt x="6528" y="2943"/>
                </a:cubicBezTo>
                <a:cubicBezTo>
                  <a:pt x="6539" y="2949"/>
                  <a:pt x="6545" y="2960"/>
                  <a:pt x="6557" y="2966"/>
                </a:cubicBezTo>
                <a:cubicBezTo>
                  <a:pt x="6557" y="2972"/>
                  <a:pt x="6551" y="2978"/>
                  <a:pt x="6551" y="2978"/>
                </a:cubicBezTo>
                <a:cubicBezTo>
                  <a:pt x="6545" y="2995"/>
                  <a:pt x="6539" y="3007"/>
                  <a:pt x="6528" y="3018"/>
                </a:cubicBezTo>
                <a:cubicBezTo>
                  <a:pt x="6499" y="3064"/>
                  <a:pt x="6453" y="3133"/>
                  <a:pt x="6384" y="3180"/>
                </a:cubicBezTo>
                <a:cubicBezTo>
                  <a:pt x="6257" y="3289"/>
                  <a:pt x="6142" y="3381"/>
                  <a:pt x="6032" y="3479"/>
                </a:cubicBezTo>
                <a:cubicBezTo>
                  <a:pt x="5963" y="3537"/>
                  <a:pt x="5888" y="3600"/>
                  <a:pt x="5819" y="3664"/>
                </a:cubicBezTo>
                <a:cubicBezTo>
                  <a:pt x="5773" y="3710"/>
                  <a:pt x="5732" y="3750"/>
                  <a:pt x="5686" y="3802"/>
                </a:cubicBezTo>
                <a:cubicBezTo>
                  <a:pt x="5721" y="3787"/>
                  <a:pt x="5742" y="3782"/>
                  <a:pt x="5762" y="3782"/>
                </a:cubicBezTo>
                <a:cubicBezTo>
                  <a:pt x="5771" y="3782"/>
                  <a:pt x="5780" y="3783"/>
                  <a:pt x="5790" y="3785"/>
                </a:cubicBezTo>
                <a:cubicBezTo>
                  <a:pt x="5780" y="3785"/>
                  <a:pt x="5771" y="3784"/>
                  <a:pt x="5762" y="3784"/>
                </a:cubicBezTo>
                <a:cubicBezTo>
                  <a:pt x="5742" y="3784"/>
                  <a:pt x="5721" y="3787"/>
                  <a:pt x="5686" y="3802"/>
                </a:cubicBezTo>
                <a:cubicBezTo>
                  <a:pt x="5363" y="4125"/>
                  <a:pt x="4983" y="4494"/>
                  <a:pt x="4614" y="4823"/>
                </a:cubicBezTo>
                <a:lnTo>
                  <a:pt x="4619" y="4823"/>
                </a:lnTo>
                <a:cubicBezTo>
                  <a:pt x="4838" y="4638"/>
                  <a:pt x="5058" y="4460"/>
                  <a:pt x="5305" y="4287"/>
                </a:cubicBezTo>
                <a:lnTo>
                  <a:pt x="5305" y="4287"/>
                </a:lnTo>
                <a:cubicBezTo>
                  <a:pt x="5260" y="4317"/>
                  <a:pt x="5235" y="4333"/>
                  <a:pt x="5228" y="4333"/>
                </a:cubicBezTo>
                <a:cubicBezTo>
                  <a:pt x="5218" y="4333"/>
                  <a:pt x="5247" y="4302"/>
                  <a:pt x="5311" y="4240"/>
                </a:cubicBezTo>
                <a:cubicBezTo>
                  <a:pt x="5346" y="4217"/>
                  <a:pt x="5375" y="4206"/>
                  <a:pt x="5415" y="4183"/>
                </a:cubicBezTo>
                <a:lnTo>
                  <a:pt x="5415" y="4183"/>
                </a:lnTo>
                <a:cubicBezTo>
                  <a:pt x="5225" y="4362"/>
                  <a:pt x="5046" y="4546"/>
                  <a:pt x="4827" y="4667"/>
                </a:cubicBezTo>
                <a:cubicBezTo>
                  <a:pt x="4827" y="4667"/>
                  <a:pt x="4752" y="4748"/>
                  <a:pt x="4712" y="4788"/>
                </a:cubicBezTo>
                <a:cubicBezTo>
                  <a:pt x="4669" y="4819"/>
                  <a:pt x="4653" y="4822"/>
                  <a:pt x="4639" y="4822"/>
                </a:cubicBezTo>
                <a:cubicBezTo>
                  <a:pt x="4637" y="4822"/>
                  <a:pt x="4634" y="4821"/>
                  <a:pt x="4632" y="4821"/>
                </a:cubicBezTo>
                <a:cubicBezTo>
                  <a:pt x="4628" y="4821"/>
                  <a:pt x="4624" y="4822"/>
                  <a:pt x="4619" y="4823"/>
                </a:cubicBezTo>
                <a:cubicBezTo>
                  <a:pt x="4579" y="4863"/>
                  <a:pt x="4533" y="4898"/>
                  <a:pt x="4492" y="4938"/>
                </a:cubicBezTo>
                <a:cubicBezTo>
                  <a:pt x="4550" y="4909"/>
                  <a:pt x="4648" y="4840"/>
                  <a:pt x="4740" y="4782"/>
                </a:cubicBezTo>
                <a:cubicBezTo>
                  <a:pt x="4815" y="4707"/>
                  <a:pt x="4896" y="4661"/>
                  <a:pt x="4896" y="4661"/>
                </a:cubicBezTo>
                <a:cubicBezTo>
                  <a:pt x="5450" y="4183"/>
                  <a:pt x="5969" y="3739"/>
                  <a:pt x="6464" y="3283"/>
                </a:cubicBezTo>
                <a:cubicBezTo>
                  <a:pt x="6499" y="3237"/>
                  <a:pt x="6516" y="3208"/>
                  <a:pt x="6574" y="3162"/>
                </a:cubicBezTo>
                <a:lnTo>
                  <a:pt x="6701" y="3053"/>
                </a:lnTo>
                <a:lnTo>
                  <a:pt x="6810" y="2943"/>
                </a:lnTo>
                <a:lnTo>
                  <a:pt x="6868" y="2891"/>
                </a:lnTo>
                <a:cubicBezTo>
                  <a:pt x="6868" y="2885"/>
                  <a:pt x="6885" y="2885"/>
                  <a:pt x="6885" y="2880"/>
                </a:cubicBezTo>
                <a:lnTo>
                  <a:pt x="6874" y="2862"/>
                </a:lnTo>
                <a:cubicBezTo>
                  <a:pt x="6868" y="2851"/>
                  <a:pt x="6862" y="2845"/>
                  <a:pt x="6856" y="2828"/>
                </a:cubicBezTo>
                <a:cubicBezTo>
                  <a:pt x="6833" y="2799"/>
                  <a:pt x="6805" y="2776"/>
                  <a:pt x="6776" y="2759"/>
                </a:cubicBezTo>
                <a:cubicBezTo>
                  <a:pt x="6750" y="2749"/>
                  <a:pt x="6737" y="2744"/>
                  <a:pt x="6733" y="2744"/>
                </a:cubicBezTo>
                <a:cubicBezTo>
                  <a:pt x="6728" y="2744"/>
                  <a:pt x="6734" y="2749"/>
                  <a:pt x="6746" y="2759"/>
                </a:cubicBezTo>
                <a:lnTo>
                  <a:pt x="6746" y="2759"/>
                </a:lnTo>
                <a:cubicBezTo>
                  <a:pt x="6712" y="2733"/>
                  <a:pt x="6668" y="2712"/>
                  <a:pt x="6614" y="2701"/>
                </a:cubicBezTo>
                <a:lnTo>
                  <a:pt x="6614" y="2701"/>
                </a:lnTo>
                <a:cubicBezTo>
                  <a:pt x="6672" y="2707"/>
                  <a:pt x="6730" y="2730"/>
                  <a:pt x="6782" y="2759"/>
                </a:cubicBezTo>
                <a:cubicBezTo>
                  <a:pt x="6793" y="2762"/>
                  <a:pt x="6802" y="2766"/>
                  <a:pt x="6812" y="2773"/>
                </a:cubicBezTo>
                <a:lnTo>
                  <a:pt x="6812" y="2773"/>
                </a:lnTo>
                <a:cubicBezTo>
                  <a:pt x="6727" y="2704"/>
                  <a:pt x="6619" y="2683"/>
                  <a:pt x="6511" y="2678"/>
                </a:cubicBezTo>
                <a:cubicBezTo>
                  <a:pt x="6480" y="2676"/>
                  <a:pt x="6448" y="2676"/>
                  <a:pt x="6415" y="2676"/>
                </a:cubicBezTo>
                <a:cubicBezTo>
                  <a:pt x="6325" y="2676"/>
                  <a:pt x="6232" y="2681"/>
                  <a:pt x="6147" y="2689"/>
                </a:cubicBezTo>
                <a:cubicBezTo>
                  <a:pt x="6095" y="2701"/>
                  <a:pt x="6049" y="2707"/>
                  <a:pt x="6009" y="2718"/>
                </a:cubicBezTo>
                <a:cubicBezTo>
                  <a:pt x="5853" y="2759"/>
                  <a:pt x="5692" y="2799"/>
                  <a:pt x="5594" y="2799"/>
                </a:cubicBezTo>
                <a:cubicBezTo>
                  <a:pt x="5559" y="2805"/>
                  <a:pt x="5513" y="2822"/>
                  <a:pt x="5478" y="2828"/>
                </a:cubicBezTo>
                <a:lnTo>
                  <a:pt x="5502" y="2828"/>
                </a:lnTo>
                <a:cubicBezTo>
                  <a:pt x="5484" y="2828"/>
                  <a:pt x="5461" y="2834"/>
                  <a:pt x="5455" y="2834"/>
                </a:cubicBezTo>
                <a:cubicBezTo>
                  <a:pt x="5288" y="2880"/>
                  <a:pt x="5133" y="2920"/>
                  <a:pt x="4965" y="2972"/>
                </a:cubicBezTo>
                <a:cubicBezTo>
                  <a:pt x="4648" y="3064"/>
                  <a:pt x="4331" y="3174"/>
                  <a:pt x="4008" y="3289"/>
                </a:cubicBezTo>
                <a:cubicBezTo>
                  <a:pt x="3685" y="3404"/>
                  <a:pt x="3374" y="3520"/>
                  <a:pt x="3057" y="3635"/>
                </a:cubicBezTo>
                <a:cubicBezTo>
                  <a:pt x="2895" y="3693"/>
                  <a:pt x="2745" y="3745"/>
                  <a:pt x="2590" y="3802"/>
                </a:cubicBezTo>
                <a:cubicBezTo>
                  <a:pt x="2581" y="3805"/>
                  <a:pt x="2573" y="3808"/>
                  <a:pt x="2564" y="3811"/>
                </a:cubicBezTo>
                <a:lnTo>
                  <a:pt x="2564" y="3811"/>
                </a:lnTo>
                <a:cubicBezTo>
                  <a:pt x="3030" y="3457"/>
                  <a:pt x="3497" y="3096"/>
                  <a:pt x="3927" y="2684"/>
                </a:cubicBezTo>
                <a:cubicBezTo>
                  <a:pt x="4066" y="2557"/>
                  <a:pt x="4193" y="2418"/>
                  <a:pt x="4320" y="2269"/>
                </a:cubicBezTo>
                <a:cubicBezTo>
                  <a:pt x="4377" y="2188"/>
                  <a:pt x="4435" y="2107"/>
                  <a:pt x="4481" y="2021"/>
                </a:cubicBezTo>
                <a:cubicBezTo>
                  <a:pt x="4510" y="1980"/>
                  <a:pt x="4533" y="1934"/>
                  <a:pt x="4556" y="1882"/>
                </a:cubicBezTo>
                <a:cubicBezTo>
                  <a:pt x="4567" y="1865"/>
                  <a:pt x="4579" y="1825"/>
                  <a:pt x="4585" y="1807"/>
                </a:cubicBezTo>
                <a:cubicBezTo>
                  <a:pt x="4591" y="1778"/>
                  <a:pt x="4608" y="1750"/>
                  <a:pt x="4608" y="1721"/>
                </a:cubicBezTo>
                <a:cubicBezTo>
                  <a:pt x="4637" y="1594"/>
                  <a:pt x="4619" y="1467"/>
                  <a:pt x="4550" y="1375"/>
                </a:cubicBezTo>
                <a:cubicBezTo>
                  <a:pt x="4510" y="1323"/>
                  <a:pt x="4475" y="1277"/>
                  <a:pt x="4423" y="1242"/>
                </a:cubicBezTo>
                <a:lnTo>
                  <a:pt x="4389" y="1213"/>
                </a:lnTo>
                <a:cubicBezTo>
                  <a:pt x="4377" y="1213"/>
                  <a:pt x="4360" y="1219"/>
                  <a:pt x="4348" y="1219"/>
                </a:cubicBezTo>
                <a:lnTo>
                  <a:pt x="4262" y="1242"/>
                </a:lnTo>
                <a:cubicBezTo>
                  <a:pt x="4241" y="1246"/>
                  <a:pt x="4221" y="1251"/>
                  <a:pt x="4202" y="1255"/>
                </a:cubicBezTo>
                <a:lnTo>
                  <a:pt x="4202" y="1255"/>
                </a:lnTo>
                <a:cubicBezTo>
                  <a:pt x="4283" y="1169"/>
                  <a:pt x="4359" y="1092"/>
                  <a:pt x="4441" y="989"/>
                </a:cubicBezTo>
                <a:cubicBezTo>
                  <a:pt x="4504" y="914"/>
                  <a:pt x="4556" y="827"/>
                  <a:pt x="4614" y="741"/>
                </a:cubicBezTo>
                <a:cubicBezTo>
                  <a:pt x="4671" y="654"/>
                  <a:pt x="4729" y="568"/>
                  <a:pt x="4781" y="470"/>
                </a:cubicBezTo>
                <a:cubicBezTo>
                  <a:pt x="4758" y="412"/>
                  <a:pt x="4752" y="372"/>
                  <a:pt x="4706" y="297"/>
                </a:cubicBezTo>
                <a:cubicBezTo>
                  <a:pt x="4671" y="227"/>
                  <a:pt x="4619" y="170"/>
                  <a:pt x="4556" y="124"/>
                </a:cubicBezTo>
                <a:cubicBezTo>
                  <a:pt x="4448" y="42"/>
                  <a:pt x="4304" y="1"/>
                  <a:pt x="413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4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s-ES" sz="2800" dirty="0"/>
              <a:t>Toda teoría política —explícita o implícitamente— se apoya en una Antropología, es decir, en una concepción sobre:</a:t>
            </a:r>
            <a:endParaRPr sz="2800" dirty="0"/>
          </a:p>
        </p:txBody>
      </p:sp>
      <p:sp>
        <p:nvSpPr>
          <p:cNvPr id="996" name="Google Shape;996;p42"/>
          <p:cNvSpPr txBox="1">
            <a:spLocks noGrp="1"/>
          </p:cNvSpPr>
          <p:nvPr>
            <p:ph type="title" idx="7"/>
          </p:nvPr>
        </p:nvSpPr>
        <p:spPr>
          <a:xfrm>
            <a:off x="1877600" y="1793033"/>
            <a:ext cx="1238800" cy="596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01</a:t>
            </a:r>
            <a:endParaRPr/>
          </a:p>
        </p:txBody>
      </p:sp>
      <p:sp>
        <p:nvSpPr>
          <p:cNvPr id="997" name="Google Shape;997;p42"/>
          <p:cNvSpPr txBox="1">
            <a:spLocks noGrp="1"/>
          </p:cNvSpPr>
          <p:nvPr>
            <p:ph type="title" idx="8"/>
          </p:nvPr>
        </p:nvSpPr>
        <p:spPr>
          <a:xfrm>
            <a:off x="1877600" y="4136428"/>
            <a:ext cx="1238800" cy="596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04</a:t>
            </a:r>
            <a:endParaRPr/>
          </a:p>
        </p:txBody>
      </p:sp>
      <p:sp>
        <p:nvSpPr>
          <p:cNvPr id="998" name="Google Shape;998;p42"/>
          <p:cNvSpPr txBox="1">
            <a:spLocks noGrp="1"/>
          </p:cNvSpPr>
          <p:nvPr>
            <p:ph type="title" idx="9"/>
          </p:nvPr>
        </p:nvSpPr>
        <p:spPr>
          <a:xfrm>
            <a:off x="5476629" y="1793033"/>
            <a:ext cx="1238800" cy="596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02</a:t>
            </a:r>
            <a:endParaRPr/>
          </a:p>
        </p:txBody>
      </p:sp>
      <p:sp>
        <p:nvSpPr>
          <p:cNvPr id="999" name="Google Shape;999;p42"/>
          <p:cNvSpPr txBox="1">
            <a:spLocks noGrp="1"/>
          </p:cNvSpPr>
          <p:nvPr>
            <p:ph type="title" idx="13"/>
          </p:nvPr>
        </p:nvSpPr>
        <p:spPr>
          <a:xfrm>
            <a:off x="5476629" y="4136428"/>
            <a:ext cx="1238800" cy="596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/>
              <a:t>05</a:t>
            </a:r>
            <a:endParaRPr/>
          </a:p>
        </p:txBody>
      </p:sp>
      <p:sp>
        <p:nvSpPr>
          <p:cNvPr id="1000" name="Google Shape;1000;p42"/>
          <p:cNvSpPr txBox="1">
            <a:spLocks noGrp="1"/>
          </p:cNvSpPr>
          <p:nvPr>
            <p:ph type="title" idx="14"/>
          </p:nvPr>
        </p:nvSpPr>
        <p:spPr>
          <a:xfrm>
            <a:off x="9075664" y="1793033"/>
            <a:ext cx="1238800" cy="596800"/>
          </a:xfrm>
          <a:prstGeom prst="rect">
            <a:avLst/>
          </a:prstGeom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/>
              <a:t>03</a:t>
            </a:r>
            <a:endParaRPr dirty="0"/>
          </a:p>
        </p:txBody>
      </p:sp>
      <p:sp>
        <p:nvSpPr>
          <p:cNvPr id="1002" name="Google Shape;1002;p42"/>
          <p:cNvSpPr txBox="1">
            <a:spLocks noGrp="1"/>
          </p:cNvSpPr>
          <p:nvPr>
            <p:ph type="subTitle" idx="16"/>
          </p:nvPr>
        </p:nvSpPr>
        <p:spPr>
          <a:xfrm>
            <a:off x="959936" y="2579914"/>
            <a:ext cx="3074000" cy="1112086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CL" dirty="0"/>
              <a:t>¿ qué es el ser humano?</a:t>
            </a:r>
            <a:endParaRPr dirty="0"/>
          </a:p>
        </p:txBody>
      </p:sp>
      <p:sp>
        <p:nvSpPr>
          <p:cNvPr id="1003" name="Google Shape;1003;p42"/>
          <p:cNvSpPr txBox="1">
            <a:spLocks noGrp="1"/>
          </p:cNvSpPr>
          <p:nvPr>
            <p:ph type="subTitle" idx="17"/>
          </p:nvPr>
        </p:nvSpPr>
        <p:spPr>
          <a:xfrm>
            <a:off x="4559029" y="2389833"/>
            <a:ext cx="3074000" cy="1597456"/>
          </a:xfrm>
          <a:prstGeom prst="rect">
            <a:avLst/>
          </a:prstGeom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CL" dirty="0"/>
              <a:t>Cómo se relaciona con los otros</a:t>
            </a:r>
            <a:endParaRPr dirty="0"/>
          </a:p>
        </p:txBody>
      </p:sp>
      <p:sp>
        <p:nvSpPr>
          <p:cNvPr id="1004" name="Google Shape;1004;p42"/>
          <p:cNvSpPr txBox="1">
            <a:spLocks noGrp="1"/>
          </p:cNvSpPr>
          <p:nvPr>
            <p:ph type="subTitle" idx="18"/>
          </p:nvPr>
        </p:nvSpPr>
        <p:spPr>
          <a:xfrm>
            <a:off x="8119851" y="2648713"/>
            <a:ext cx="3074000" cy="1266569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CL" dirty="0"/>
              <a:t>¿ qué necesita para vivir bien?</a:t>
            </a:r>
            <a:endParaRPr dirty="0"/>
          </a:p>
        </p:txBody>
      </p:sp>
      <p:sp>
        <p:nvSpPr>
          <p:cNvPr id="1005" name="Google Shape;1005;p42"/>
          <p:cNvSpPr txBox="1">
            <a:spLocks noGrp="1"/>
          </p:cNvSpPr>
          <p:nvPr>
            <p:ph type="subTitle" idx="19"/>
          </p:nvPr>
        </p:nvSpPr>
        <p:spPr>
          <a:xfrm>
            <a:off x="973907" y="4733228"/>
            <a:ext cx="3074000" cy="1270201"/>
          </a:xfrm>
          <a:prstGeom prst="rect">
            <a:avLst/>
          </a:prstGeom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s-CL" dirty="0"/>
              <a:t>¿ qué lo mueve actuar?</a:t>
            </a:r>
            <a:endParaRPr dirty="0"/>
          </a:p>
        </p:txBody>
      </p:sp>
      <p:sp>
        <p:nvSpPr>
          <p:cNvPr id="1006" name="Google Shape;1006;p42"/>
          <p:cNvSpPr txBox="1">
            <a:spLocks noGrp="1"/>
          </p:cNvSpPr>
          <p:nvPr>
            <p:ph type="subTitle" idx="20"/>
          </p:nvPr>
        </p:nvSpPr>
        <p:spPr>
          <a:xfrm>
            <a:off x="4559000" y="4757155"/>
            <a:ext cx="3074000" cy="1597456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b" anchorCtr="0">
            <a:noAutofit/>
          </a:bodyPr>
          <a:lstStyle/>
          <a:p>
            <a:pPr marL="0" indent="0"/>
            <a:r>
              <a:rPr lang="en" dirty="0"/>
              <a:t>¿ cuál es su lugar en la comunidad?</a:t>
            </a:r>
            <a:endParaRPr dirty="0"/>
          </a:p>
        </p:txBody>
      </p:sp>
      <p:pic>
        <p:nvPicPr>
          <p:cNvPr id="1008" name="Google Shape;1008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193851" y="932033"/>
            <a:ext cx="842200" cy="19138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" name="Google Shape;6942;p27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/>
              <a:t>UNIDAD 1: DIMENSIONES DE LA PERSONA</a:t>
            </a:r>
            <a:endParaRPr dirty="0"/>
          </a:p>
        </p:txBody>
      </p:sp>
      <p:graphicFrame>
        <p:nvGraphicFramePr>
          <p:cNvPr id="6943" name="Google Shape;6943;p27"/>
          <p:cNvGraphicFramePr/>
          <p:nvPr>
            <p:extLst>
              <p:ext uri="{D42A27DB-BD31-4B8C-83A1-F6EECF244321}">
                <p14:modId xmlns:p14="http://schemas.microsoft.com/office/powerpoint/2010/main" val="3650615141"/>
              </p:ext>
            </p:extLst>
          </p:nvPr>
        </p:nvGraphicFramePr>
        <p:xfrm>
          <a:off x="950818" y="2424301"/>
          <a:ext cx="4890100" cy="159565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890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59741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CL" sz="21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EL SER HUMANO ES PERSONA: TEORÍA DEL CUIDADO</a:t>
                      </a:r>
                      <a:endParaRPr sz="21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4283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500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944" name="Google Shape;6944;p27"/>
          <p:cNvSpPr txBox="1"/>
          <p:nvPr/>
        </p:nvSpPr>
        <p:spPr>
          <a:xfrm>
            <a:off x="960000" y="1578584"/>
            <a:ext cx="10272000" cy="50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lnSpc>
                <a:spcPct val="115000"/>
              </a:lnSpc>
              <a:buClr>
                <a:srgbClr val="000000"/>
              </a:buClr>
            </a:pPr>
            <a:r>
              <a:rPr lang="es-CL" sz="1867" kern="0" dirty="0">
                <a:solidFill>
                  <a:srgbClr val="181E1C"/>
                </a:solidFill>
                <a:latin typeface="Barlow Medium"/>
                <a:ea typeface="Barlow Medium"/>
                <a:cs typeface="Barlow Medium"/>
                <a:sym typeface="Barlow Medium"/>
              </a:rPr>
              <a:t>¿ QUÉ VAMOS A REVISAR LAS PRIMERAS SEMANAS?</a:t>
            </a:r>
            <a:endParaRPr sz="1867" kern="0" dirty="0">
              <a:solidFill>
                <a:srgbClr val="181E1C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graphicFrame>
        <p:nvGraphicFramePr>
          <p:cNvPr id="6945" name="Google Shape;6945;p27"/>
          <p:cNvGraphicFramePr/>
          <p:nvPr>
            <p:extLst>
              <p:ext uri="{D42A27DB-BD31-4B8C-83A1-F6EECF244321}">
                <p14:modId xmlns:p14="http://schemas.microsoft.com/office/powerpoint/2010/main" val="3920729454"/>
              </p:ext>
            </p:extLst>
          </p:nvPr>
        </p:nvGraphicFramePr>
        <p:xfrm>
          <a:off x="950818" y="4205934"/>
          <a:ext cx="4890100" cy="159565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890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59741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CL" sz="21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INTIMIDAD Y COMUNIÓN: UN PROBLEMA BIO-POLÍTICO</a:t>
                      </a:r>
                      <a:endParaRPr sz="21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4283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500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6" name="Google Shape;6946;p27"/>
          <p:cNvGraphicFramePr/>
          <p:nvPr>
            <p:extLst>
              <p:ext uri="{D42A27DB-BD31-4B8C-83A1-F6EECF244321}">
                <p14:modId xmlns:p14="http://schemas.microsoft.com/office/powerpoint/2010/main" val="3342160548"/>
              </p:ext>
            </p:extLst>
          </p:nvPr>
        </p:nvGraphicFramePr>
        <p:xfrm>
          <a:off x="6351085" y="2424301"/>
          <a:ext cx="4890100" cy="196226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890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59741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100" b="1" dirty="0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¿ POR QUÉ SE AFIRMA QUE SOMOS ANIMALES POLÍTICOS Y LAS IMPLICANCIAS DE AQUELLO</a:t>
                      </a:r>
                      <a:endParaRPr sz="21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4283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500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47" name="Google Shape;6947;p27"/>
          <p:cNvGraphicFramePr/>
          <p:nvPr>
            <p:extLst>
              <p:ext uri="{D42A27DB-BD31-4B8C-83A1-F6EECF244321}">
                <p14:modId xmlns:p14="http://schemas.microsoft.com/office/powerpoint/2010/main" val="1477955073"/>
              </p:ext>
            </p:extLst>
          </p:nvPr>
        </p:nvGraphicFramePr>
        <p:xfrm>
          <a:off x="6351085" y="4205934"/>
          <a:ext cx="4890100" cy="159565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890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959741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CL" sz="2100" b="1">
                          <a:solidFill>
                            <a:schemeClr val="dk1"/>
                          </a:solidFill>
                          <a:latin typeface="Domine"/>
                          <a:ea typeface="Domine"/>
                          <a:cs typeface="Domine"/>
                          <a:sym typeface="Domine"/>
                        </a:rPr>
                        <a:t>SINGULARIDAD E INTERDEPENDENCIA</a:t>
                      </a:r>
                      <a:endParaRPr sz="2100" b="1" dirty="0">
                        <a:solidFill>
                          <a:schemeClr val="dk1"/>
                        </a:solidFill>
                        <a:latin typeface="Domine"/>
                        <a:ea typeface="Domine"/>
                        <a:cs typeface="Domine"/>
                        <a:sym typeface="Domine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4283">
                <a:tc>
                  <a:txBody>
                    <a:bodyPr/>
                    <a:lstStyle/>
                    <a:p>
                      <a:pPr marL="0" lvl="0" indent="0" algn="ctr" rtl="0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500" dirty="0">
                        <a:solidFill>
                          <a:schemeClr val="dk1"/>
                        </a:solidFill>
                        <a:latin typeface="Barlow"/>
                        <a:ea typeface="Barlow"/>
                        <a:cs typeface="Barlow"/>
                        <a:sym typeface="Barlow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86295E7F-EA66-480B-B001-C8BE7CD619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ltGray">
          <a:xfrm>
            <a:off x="320040" y="4892040"/>
            <a:ext cx="11548872" cy="1645920"/>
          </a:xfrm>
          <a:prstGeom prst="rect">
            <a:avLst/>
          </a:prstGeom>
          <a:solidFill>
            <a:srgbClr val="262626"/>
          </a:solidFill>
          <a:ln w="127000" cap="sq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Imagen 4" descr="Un camión en la calle&#10;&#10;Descripción generada automáticamente con confianza baja">
            <a:extLst>
              <a:ext uri="{FF2B5EF4-FFF2-40B4-BE49-F238E27FC236}">
                <a16:creationId xmlns:a16="http://schemas.microsoft.com/office/drawing/2014/main" id="{1A10E003-5344-4DA9-99C7-8D161CF959F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1" b="31310"/>
          <a:stretch/>
        </p:blipFill>
        <p:spPr>
          <a:xfrm>
            <a:off x="320040" y="320040"/>
            <a:ext cx="11548872" cy="4462272"/>
          </a:xfrm>
          <a:prstGeom prst="rect">
            <a:avLst/>
          </a:prstGeom>
        </p:spPr>
      </p:pic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E126E481-B945-4179-BD79-05E96E9B29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rgbClr val="FFFFFF">
                <a:alpha val="8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Google Shape;791;p29">
            <a:extLst>
              <a:ext uri="{FF2B5EF4-FFF2-40B4-BE49-F238E27FC236}">
                <a16:creationId xmlns:a16="http://schemas.microsoft.com/office/drawing/2014/main" id="{843D27D9-326C-4E60-9D3E-34EDBC175B37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4475142" y="548864"/>
            <a:ext cx="4994089" cy="1552077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spcFirstLastPara="1" wrap="square" lIns="0" tIns="0" rIns="0" bIns="0" anchor="ctr" anchorCtr="0">
            <a:noAutofit/>
          </a:bodyPr>
          <a:lstStyle/>
          <a:p>
            <a:pPr>
              <a:spcAft>
                <a:spcPts val="600"/>
              </a:spcAft>
            </a:pPr>
            <a:r>
              <a:rPr lang="es-CL" sz="2000" b="1" dirty="0"/>
              <a:t>IDEA PRINCIPAL DE LA UNIDAD</a:t>
            </a:r>
            <a:r>
              <a:rPr lang="es-CL" sz="2000" b="1" u="sng" dirty="0"/>
              <a:t>: </a:t>
            </a:r>
            <a:r>
              <a:rPr lang="es-ES" sz="2000" b="1" u="sng" dirty="0"/>
              <a:t>no somos individuos que “después” deciden vivir en sociedad; somos personas que se constituyen en relación.</a:t>
            </a:r>
            <a:endParaRPr sz="2000" b="1" u="sng" dirty="0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46EF8A93-F8CB-4E83-995C-87BEFAA4921F}"/>
              </a:ext>
            </a:extLst>
          </p:cNvPr>
          <p:cNvSpPr txBox="1"/>
          <p:nvPr/>
        </p:nvSpPr>
        <p:spPr>
          <a:xfrm>
            <a:off x="938510" y="5264106"/>
            <a:ext cx="6829863" cy="923330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CLASE 1: ¿ Qué relación hay entre Antropología y Política?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CL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¿ Por qué se afirma que somos animales políticos y por qué es relevante?</a:t>
            </a:r>
          </a:p>
        </p:txBody>
      </p:sp>
    </p:spTree>
    <p:extLst>
      <p:ext uri="{BB962C8B-B14F-4D97-AF65-F5344CB8AC3E}">
        <p14:creationId xmlns:p14="http://schemas.microsoft.com/office/powerpoint/2010/main" val="168462075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20"/>
          <p:cNvSpPr/>
          <p:nvPr/>
        </p:nvSpPr>
        <p:spPr>
          <a:xfrm>
            <a:off x="5127170" y="1132114"/>
            <a:ext cx="2985025" cy="2887074"/>
          </a:xfrm>
          <a:custGeom>
            <a:avLst/>
            <a:gdLst/>
            <a:ahLst/>
            <a:cxnLst/>
            <a:rect l="l" t="t" r="r" b="b"/>
            <a:pathLst>
              <a:path w="1899125" h="1801674" extrusionOk="0">
                <a:moveTo>
                  <a:pt x="1818538" y="707752"/>
                </a:moveTo>
                <a:cubicBezTo>
                  <a:pt x="1831074" y="497125"/>
                  <a:pt x="1753858" y="325519"/>
                  <a:pt x="1578309" y="205746"/>
                </a:cubicBezTo>
                <a:cubicBezTo>
                  <a:pt x="1408528" y="89914"/>
                  <a:pt x="1198250" y="22552"/>
                  <a:pt x="994519" y="4769"/>
                </a:cubicBezTo>
                <a:cubicBezTo>
                  <a:pt x="827085" y="-9839"/>
                  <a:pt x="652527" y="8307"/>
                  <a:pt x="495522" y="70381"/>
                </a:cubicBezTo>
                <a:cubicBezTo>
                  <a:pt x="429934" y="95571"/>
                  <a:pt x="368486" y="130433"/>
                  <a:pt x="313219" y="173809"/>
                </a:cubicBezTo>
                <a:cubicBezTo>
                  <a:pt x="239976" y="232551"/>
                  <a:pt x="210471" y="301682"/>
                  <a:pt x="158916" y="375104"/>
                </a:cubicBezTo>
                <a:cubicBezTo>
                  <a:pt x="103122" y="454565"/>
                  <a:pt x="46440" y="506438"/>
                  <a:pt x="18368" y="605174"/>
                </a:cubicBezTo>
                <a:cubicBezTo>
                  <a:pt x="-14565" y="720999"/>
                  <a:pt x="5923" y="819242"/>
                  <a:pt x="10454" y="934958"/>
                </a:cubicBezTo>
                <a:cubicBezTo>
                  <a:pt x="14758" y="1044814"/>
                  <a:pt x="-1278" y="1145825"/>
                  <a:pt x="25122" y="1255759"/>
                </a:cubicBezTo>
                <a:cubicBezTo>
                  <a:pt x="47323" y="1350745"/>
                  <a:pt x="90532" y="1439548"/>
                  <a:pt x="151572" y="1515641"/>
                </a:cubicBezTo>
                <a:cubicBezTo>
                  <a:pt x="422033" y="1849229"/>
                  <a:pt x="943761" y="1837532"/>
                  <a:pt x="1324630" y="1747856"/>
                </a:cubicBezTo>
                <a:cubicBezTo>
                  <a:pt x="1538265" y="1697565"/>
                  <a:pt x="1682812" y="1551189"/>
                  <a:pt x="1774457" y="1356692"/>
                </a:cubicBezTo>
                <a:cubicBezTo>
                  <a:pt x="1865783" y="1162882"/>
                  <a:pt x="1991560" y="890940"/>
                  <a:pt x="1818538" y="707752"/>
                </a:cubicBezTo>
                <a:close/>
                <a:moveTo>
                  <a:pt x="1780057" y="1013000"/>
                </a:moveTo>
                <a:cubicBezTo>
                  <a:pt x="1773893" y="989902"/>
                  <a:pt x="1783298" y="964666"/>
                  <a:pt x="1787413" y="941387"/>
                </a:cubicBezTo>
                <a:cubicBezTo>
                  <a:pt x="1787430" y="965448"/>
                  <a:pt x="1784958" y="989447"/>
                  <a:pt x="1780037" y="1013000"/>
                </a:cubicBezTo>
                <a:close/>
                <a:moveTo>
                  <a:pt x="1240206" y="1350652"/>
                </a:moveTo>
                <a:cubicBezTo>
                  <a:pt x="1199929" y="1367787"/>
                  <a:pt x="1164079" y="1357269"/>
                  <a:pt x="1121896" y="1347528"/>
                </a:cubicBezTo>
                <a:cubicBezTo>
                  <a:pt x="1185325" y="1323272"/>
                  <a:pt x="1246595" y="1293709"/>
                  <a:pt x="1305055" y="1259156"/>
                </a:cubicBezTo>
                <a:cubicBezTo>
                  <a:pt x="1286530" y="1291734"/>
                  <a:pt x="1264799" y="1322383"/>
                  <a:pt x="1240186" y="1350646"/>
                </a:cubicBezTo>
                <a:close/>
                <a:moveTo>
                  <a:pt x="1291243" y="1489342"/>
                </a:moveTo>
                <a:cubicBezTo>
                  <a:pt x="1273962" y="1493315"/>
                  <a:pt x="1256501" y="1496665"/>
                  <a:pt x="1238987" y="1499452"/>
                </a:cubicBezTo>
                <a:cubicBezTo>
                  <a:pt x="1256980" y="1483982"/>
                  <a:pt x="1267701" y="1489167"/>
                  <a:pt x="1291223" y="1489348"/>
                </a:cubicBezTo>
                <a:close/>
                <a:moveTo>
                  <a:pt x="1066251" y="829391"/>
                </a:moveTo>
                <a:cubicBezTo>
                  <a:pt x="1043961" y="799579"/>
                  <a:pt x="1027361" y="796436"/>
                  <a:pt x="1043676" y="759852"/>
                </a:cubicBezTo>
                <a:cubicBezTo>
                  <a:pt x="1056548" y="779930"/>
                  <a:pt x="1068915" y="804660"/>
                  <a:pt x="1066251" y="829391"/>
                </a:cubicBezTo>
                <a:close/>
                <a:moveTo>
                  <a:pt x="131680" y="905133"/>
                </a:moveTo>
                <a:cubicBezTo>
                  <a:pt x="135569" y="877323"/>
                  <a:pt x="140671" y="849592"/>
                  <a:pt x="146822" y="822178"/>
                </a:cubicBezTo>
                <a:cubicBezTo>
                  <a:pt x="168547" y="893395"/>
                  <a:pt x="196336" y="962619"/>
                  <a:pt x="229884" y="1029092"/>
                </a:cubicBezTo>
                <a:cubicBezTo>
                  <a:pt x="262843" y="1095845"/>
                  <a:pt x="272015" y="1165598"/>
                  <a:pt x="298810" y="1235112"/>
                </a:cubicBezTo>
                <a:cubicBezTo>
                  <a:pt x="217288" y="1140213"/>
                  <a:pt x="159946" y="1026998"/>
                  <a:pt x="131680" y="905133"/>
                </a:cubicBezTo>
                <a:close/>
                <a:moveTo>
                  <a:pt x="263413" y="518227"/>
                </a:moveTo>
                <a:cubicBezTo>
                  <a:pt x="267756" y="601097"/>
                  <a:pt x="263265" y="667409"/>
                  <a:pt x="254417" y="750351"/>
                </a:cubicBezTo>
                <a:cubicBezTo>
                  <a:pt x="242890" y="706980"/>
                  <a:pt x="235842" y="662542"/>
                  <a:pt x="233384" y="617733"/>
                </a:cubicBezTo>
                <a:cubicBezTo>
                  <a:pt x="231686" y="584111"/>
                  <a:pt x="263660" y="522899"/>
                  <a:pt x="263413" y="518207"/>
                </a:cubicBezTo>
                <a:close/>
                <a:moveTo>
                  <a:pt x="454798" y="739444"/>
                </a:moveTo>
                <a:cubicBezTo>
                  <a:pt x="460884" y="691751"/>
                  <a:pt x="468441" y="598388"/>
                  <a:pt x="506592" y="564461"/>
                </a:cubicBezTo>
                <a:cubicBezTo>
                  <a:pt x="560559" y="516503"/>
                  <a:pt x="618427" y="559464"/>
                  <a:pt x="661686" y="596690"/>
                </a:cubicBezTo>
                <a:cubicBezTo>
                  <a:pt x="571591" y="647105"/>
                  <a:pt x="494711" y="685938"/>
                  <a:pt x="463872" y="794233"/>
                </a:cubicBezTo>
                <a:cubicBezTo>
                  <a:pt x="451181" y="778945"/>
                  <a:pt x="447713" y="758006"/>
                  <a:pt x="454797" y="739444"/>
                </a:cubicBezTo>
                <a:close/>
                <a:moveTo>
                  <a:pt x="731461" y="908134"/>
                </a:moveTo>
                <a:cubicBezTo>
                  <a:pt x="722308" y="910395"/>
                  <a:pt x="744800" y="779767"/>
                  <a:pt x="748890" y="771388"/>
                </a:cubicBezTo>
                <a:cubicBezTo>
                  <a:pt x="760771" y="795114"/>
                  <a:pt x="730521" y="879935"/>
                  <a:pt x="731435" y="908134"/>
                </a:cubicBezTo>
                <a:close/>
                <a:moveTo>
                  <a:pt x="845227" y="1379142"/>
                </a:moveTo>
                <a:cubicBezTo>
                  <a:pt x="857758" y="1385458"/>
                  <a:pt x="870425" y="1391522"/>
                  <a:pt x="883229" y="1397334"/>
                </a:cubicBezTo>
                <a:cubicBezTo>
                  <a:pt x="752707" y="1462829"/>
                  <a:pt x="626011" y="1370055"/>
                  <a:pt x="553798" y="1260257"/>
                </a:cubicBezTo>
                <a:cubicBezTo>
                  <a:pt x="638530" y="1325267"/>
                  <a:pt x="739171" y="1366326"/>
                  <a:pt x="845201" y="1379142"/>
                </a:cubicBezTo>
                <a:close/>
                <a:moveTo>
                  <a:pt x="900431" y="1221080"/>
                </a:moveTo>
                <a:cubicBezTo>
                  <a:pt x="851903" y="1224269"/>
                  <a:pt x="735408" y="1064244"/>
                  <a:pt x="764601" y="1038036"/>
                </a:cubicBezTo>
                <a:cubicBezTo>
                  <a:pt x="801100" y="1107529"/>
                  <a:pt x="838959" y="1170361"/>
                  <a:pt x="900405" y="1221080"/>
                </a:cubicBezTo>
                <a:close/>
                <a:moveTo>
                  <a:pt x="868554" y="883856"/>
                </a:moveTo>
                <a:cubicBezTo>
                  <a:pt x="876831" y="858244"/>
                  <a:pt x="875101" y="846987"/>
                  <a:pt x="894416" y="825528"/>
                </a:cubicBezTo>
                <a:cubicBezTo>
                  <a:pt x="912798" y="846164"/>
                  <a:pt x="891065" y="881406"/>
                  <a:pt x="868528" y="883856"/>
                </a:cubicBezTo>
                <a:close/>
                <a:moveTo>
                  <a:pt x="728486" y="1608635"/>
                </a:moveTo>
                <a:cubicBezTo>
                  <a:pt x="649811" y="1617598"/>
                  <a:pt x="547608" y="1627157"/>
                  <a:pt x="504071" y="1545122"/>
                </a:cubicBezTo>
                <a:cubicBezTo>
                  <a:pt x="575905" y="1575650"/>
                  <a:pt x="651306" y="1596990"/>
                  <a:pt x="728486" y="1608635"/>
                </a:cubicBezTo>
                <a:close/>
                <a:moveTo>
                  <a:pt x="613968" y="944705"/>
                </a:moveTo>
                <a:cubicBezTo>
                  <a:pt x="601558" y="949388"/>
                  <a:pt x="589242" y="954311"/>
                  <a:pt x="577022" y="959475"/>
                </a:cubicBezTo>
                <a:cubicBezTo>
                  <a:pt x="563190" y="872093"/>
                  <a:pt x="576374" y="816384"/>
                  <a:pt x="638384" y="749956"/>
                </a:cubicBezTo>
                <a:cubicBezTo>
                  <a:pt x="611193" y="810726"/>
                  <a:pt x="608452" y="879287"/>
                  <a:pt x="613968" y="944705"/>
                </a:cubicBezTo>
                <a:close/>
                <a:moveTo>
                  <a:pt x="591846" y="303276"/>
                </a:moveTo>
                <a:cubicBezTo>
                  <a:pt x="628408" y="288330"/>
                  <a:pt x="667749" y="281390"/>
                  <a:pt x="707219" y="282926"/>
                </a:cubicBezTo>
                <a:cubicBezTo>
                  <a:pt x="663312" y="299699"/>
                  <a:pt x="637373" y="298999"/>
                  <a:pt x="591846" y="303276"/>
                </a:cubicBezTo>
                <a:close/>
                <a:moveTo>
                  <a:pt x="1317850" y="417689"/>
                </a:moveTo>
                <a:lnTo>
                  <a:pt x="1307285" y="402472"/>
                </a:lnTo>
                <a:cubicBezTo>
                  <a:pt x="1317340" y="410681"/>
                  <a:pt x="1327462" y="418817"/>
                  <a:pt x="1337651" y="426879"/>
                </a:cubicBezTo>
                <a:cubicBezTo>
                  <a:pt x="1330187" y="426198"/>
                  <a:pt x="1323189" y="422950"/>
                  <a:pt x="1317850" y="417689"/>
                </a:cubicBezTo>
                <a:close/>
                <a:moveTo>
                  <a:pt x="1632061" y="731809"/>
                </a:moveTo>
                <a:cubicBezTo>
                  <a:pt x="1624353" y="721440"/>
                  <a:pt x="1616512" y="711161"/>
                  <a:pt x="1608539" y="700973"/>
                </a:cubicBezTo>
                <a:cubicBezTo>
                  <a:pt x="1627021" y="705221"/>
                  <a:pt x="1634861" y="715499"/>
                  <a:pt x="1632061" y="731809"/>
                </a:cubicBezTo>
                <a:close/>
                <a:moveTo>
                  <a:pt x="1164124" y="1111237"/>
                </a:moveTo>
                <a:cubicBezTo>
                  <a:pt x="1193935" y="1064028"/>
                  <a:pt x="1216052" y="1012382"/>
                  <a:pt x="1229647" y="958230"/>
                </a:cubicBezTo>
                <a:cubicBezTo>
                  <a:pt x="1274209" y="1032391"/>
                  <a:pt x="1272861" y="1190594"/>
                  <a:pt x="1155108" y="1191904"/>
                </a:cubicBezTo>
                <a:cubicBezTo>
                  <a:pt x="1160632" y="1165356"/>
                  <a:pt x="1163651" y="1138349"/>
                  <a:pt x="1164124" y="1111237"/>
                </a:cubicBezTo>
                <a:close/>
                <a:moveTo>
                  <a:pt x="1241023" y="537578"/>
                </a:moveTo>
                <a:lnTo>
                  <a:pt x="1217041" y="518933"/>
                </a:lnTo>
                <a:cubicBezTo>
                  <a:pt x="1228622" y="518119"/>
                  <a:pt x="1238958" y="526155"/>
                  <a:pt x="1241023" y="537578"/>
                </a:cubicBezTo>
                <a:close/>
                <a:moveTo>
                  <a:pt x="1601403" y="917090"/>
                </a:moveTo>
                <a:cubicBezTo>
                  <a:pt x="1587347" y="952543"/>
                  <a:pt x="1569018" y="986148"/>
                  <a:pt x="1546821" y="1017161"/>
                </a:cubicBezTo>
                <a:cubicBezTo>
                  <a:pt x="1537578" y="966383"/>
                  <a:pt x="1516869" y="922009"/>
                  <a:pt x="1501184" y="873403"/>
                </a:cubicBezTo>
                <a:cubicBezTo>
                  <a:pt x="1486723" y="828600"/>
                  <a:pt x="1481836" y="780448"/>
                  <a:pt x="1468853" y="734622"/>
                </a:cubicBezTo>
                <a:cubicBezTo>
                  <a:pt x="1518813" y="791032"/>
                  <a:pt x="1563203" y="852139"/>
                  <a:pt x="1601403" y="917090"/>
                </a:cubicBezTo>
                <a:close/>
                <a:moveTo>
                  <a:pt x="1506499" y="1277230"/>
                </a:moveTo>
                <a:cubicBezTo>
                  <a:pt x="1528504" y="1241119"/>
                  <a:pt x="1535426" y="1195876"/>
                  <a:pt x="1557892" y="1163168"/>
                </a:cubicBezTo>
                <a:cubicBezTo>
                  <a:pt x="1581226" y="1129254"/>
                  <a:pt x="1618521" y="1102410"/>
                  <a:pt x="1643080" y="1067996"/>
                </a:cubicBezTo>
                <a:cubicBezTo>
                  <a:pt x="1627336" y="1135145"/>
                  <a:pt x="1607386" y="1202526"/>
                  <a:pt x="1575930" y="1264204"/>
                </a:cubicBezTo>
                <a:cubicBezTo>
                  <a:pt x="1539633" y="1335351"/>
                  <a:pt x="1511412" y="1355584"/>
                  <a:pt x="1428460" y="1365590"/>
                </a:cubicBezTo>
                <a:cubicBezTo>
                  <a:pt x="1459219" y="1340695"/>
                  <a:pt x="1485597" y="1310830"/>
                  <a:pt x="1506499" y="1277231"/>
                </a:cubicBezTo>
                <a:close/>
                <a:moveTo>
                  <a:pt x="1533521" y="332875"/>
                </a:moveTo>
                <a:cubicBezTo>
                  <a:pt x="1592389" y="376330"/>
                  <a:pt x="1638930" y="434359"/>
                  <a:pt x="1668566" y="501253"/>
                </a:cubicBezTo>
                <a:cubicBezTo>
                  <a:pt x="1556693" y="420243"/>
                  <a:pt x="1442466" y="350191"/>
                  <a:pt x="1337301" y="259356"/>
                </a:cubicBezTo>
                <a:cubicBezTo>
                  <a:pt x="1295598" y="223329"/>
                  <a:pt x="1253688" y="183977"/>
                  <a:pt x="1199974" y="166680"/>
                </a:cubicBezTo>
                <a:cubicBezTo>
                  <a:pt x="1173730" y="158255"/>
                  <a:pt x="1150189" y="159985"/>
                  <a:pt x="1123763" y="157555"/>
                </a:cubicBezTo>
                <a:cubicBezTo>
                  <a:pt x="1079629" y="153498"/>
                  <a:pt x="1075922" y="156051"/>
                  <a:pt x="1034964" y="129201"/>
                </a:cubicBezTo>
                <a:cubicBezTo>
                  <a:pt x="1213839" y="155578"/>
                  <a:pt x="1388941" y="223361"/>
                  <a:pt x="1533521" y="332875"/>
                </a:cubicBezTo>
                <a:close/>
                <a:moveTo>
                  <a:pt x="982366" y="363652"/>
                </a:moveTo>
                <a:cubicBezTo>
                  <a:pt x="945492" y="365499"/>
                  <a:pt x="954592" y="374177"/>
                  <a:pt x="913563" y="371507"/>
                </a:cubicBezTo>
                <a:cubicBezTo>
                  <a:pt x="884920" y="369640"/>
                  <a:pt x="855455" y="358389"/>
                  <a:pt x="826709" y="354657"/>
                </a:cubicBezTo>
                <a:cubicBezTo>
                  <a:pt x="894008" y="332557"/>
                  <a:pt x="916603" y="332751"/>
                  <a:pt x="982366" y="363652"/>
                </a:cubicBezTo>
                <a:close/>
                <a:moveTo>
                  <a:pt x="881751" y="188974"/>
                </a:moveTo>
                <a:lnTo>
                  <a:pt x="896899" y="196440"/>
                </a:lnTo>
                <a:cubicBezTo>
                  <a:pt x="837460" y="176929"/>
                  <a:pt x="775327" y="166870"/>
                  <a:pt x="712768" y="166628"/>
                </a:cubicBezTo>
                <a:cubicBezTo>
                  <a:pt x="682225" y="166870"/>
                  <a:pt x="651806" y="170526"/>
                  <a:pt x="622076" y="177529"/>
                </a:cubicBezTo>
                <a:lnTo>
                  <a:pt x="592449" y="185876"/>
                </a:lnTo>
                <a:cubicBezTo>
                  <a:pt x="573172" y="201637"/>
                  <a:pt x="555272" y="200598"/>
                  <a:pt x="538748" y="182759"/>
                </a:cubicBezTo>
                <a:cubicBezTo>
                  <a:pt x="644580" y="132072"/>
                  <a:pt x="776936" y="139758"/>
                  <a:pt x="881751" y="188974"/>
                </a:cubicBezTo>
                <a:close/>
                <a:moveTo>
                  <a:pt x="214866" y="1384255"/>
                </a:moveTo>
                <a:cubicBezTo>
                  <a:pt x="191487" y="1347181"/>
                  <a:pt x="172644" y="1307435"/>
                  <a:pt x="158741" y="1265869"/>
                </a:cubicBezTo>
                <a:cubicBezTo>
                  <a:pt x="193513" y="1313954"/>
                  <a:pt x="233150" y="1358325"/>
                  <a:pt x="277025" y="1398280"/>
                </a:cubicBezTo>
                <a:cubicBezTo>
                  <a:pt x="297559" y="1416945"/>
                  <a:pt x="339489" y="1436944"/>
                  <a:pt x="352465" y="1459115"/>
                </a:cubicBezTo>
                <a:cubicBezTo>
                  <a:pt x="364450" y="1479582"/>
                  <a:pt x="363024" y="1519795"/>
                  <a:pt x="369155" y="1542718"/>
                </a:cubicBezTo>
                <a:cubicBezTo>
                  <a:pt x="307803" y="1500558"/>
                  <a:pt x="255371" y="1446708"/>
                  <a:pt x="214866" y="1384255"/>
                </a:cubicBezTo>
                <a:close/>
                <a:moveTo>
                  <a:pt x="1479256" y="1570216"/>
                </a:moveTo>
                <a:cubicBezTo>
                  <a:pt x="1327449" y="1670760"/>
                  <a:pt x="1099366" y="1675297"/>
                  <a:pt x="923778" y="1679872"/>
                </a:cubicBezTo>
                <a:cubicBezTo>
                  <a:pt x="988666" y="1657403"/>
                  <a:pt x="1038030" y="1628207"/>
                  <a:pt x="1106904" y="1625329"/>
                </a:cubicBezTo>
                <a:cubicBezTo>
                  <a:pt x="1170621" y="1623535"/>
                  <a:pt x="1234050" y="1616067"/>
                  <a:pt x="1296441" y="1603016"/>
                </a:cubicBezTo>
                <a:cubicBezTo>
                  <a:pt x="1353688" y="1590948"/>
                  <a:pt x="1408748" y="1570185"/>
                  <a:pt x="1459708" y="1541448"/>
                </a:cubicBezTo>
                <a:cubicBezTo>
                  <a:pt x="1518269" y="1507573"/>
                  <a:pt x="1559791" y="1451805"/>
                  <a:pt x="1617257" y="1420042"/>
                </a:cubicBezTo>
                <a:cubicBezTo>
                  <a:pt x="1581556" y="1478325"/>
                  <a:pt x="1536658" y="1532193"/>
                  <a:pt x="1479256" y="1570216"/>
                </a:cubicBezTo>
                <a:close/>
              </a:path>
            </a:pathLst>
          </a:custGeom>
          <a:solidFill>
            <a:srgbClr val="D03900">
              <a:alpha val="28459"/>
            </a:srgbClr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" name="Google Shape;154;p20"/>
          <p:cNvSpPr/>
          <p:nvPr/>
        </p:nvSpPr>
        <p:spPr>
          <a:xfrm>
            <a:off x="2833401" y="3528349"/>
            <a:ext cx="6639055" cy="1546435"/>
          </a:xfrm>
          <a:custGeom>
            <a:avLst/>
            <a:gdLst/>
            <a:ahLst/>
            <a:cxnLst/>
            <a:rect l="l" t="t" r="r" b="b"/>
            <a:pathLst>
              <a:path w="2638035" h="667526" extrusionOk="0">
                <a:moveTo>
                  <a:pt x="2614056" y="386173"/>
                </a:moveTo>
                <a:cubicBezTo>
                  <a:pt x="2582330" y="367859"/>
                  <a:pt x="2547380" y="355809"/>
                  <a:pt x="2511108" y="350678"/>
                </a:cubicBezTo>
                <a:cubicBezTo>
                  <a:pt x="2532912" y="324404"/>
                  <a:pt x="2525140" y="291132"/>
                  <a:pt x="2535271" y="268099"/>
                </a:cubicBezTo>
                <a:cubicBezTo>
                  <a:pt x="2546231" y="243173"/>
                  <a:pt x="2566966" y="212876"/>
                  <a:pt x="2577557" y="192273"/>
                </a:cubicBezTo>
                <a:cubicBezTo>
                  <a:pt x="2607425" y="134179"/>
                  <a:pt x="2605040" y="100005"/>
                  <a:pt x="2530948" y="82747"/>
                </a:cubicBezTo>
                <a:cubicBezTo>
                  <a:pt x="2625295" y="-34453"/>
                  <a:pt x="2357434" y="6215"/>
                  <a:pt x="2316521" y="9280"/>
                </a:cubicBezTo>
                <a:cubicBezTo>
                  <a:pt x="2196974" y="18245"/>
                  <a:pt x="2077344" y="26022"/>
                  <a:pt x="1957632" y="32611"/>
                </a:cubicBezTo>
                <a:cubicBezTo>
                  <a:pt x="1700276" y="46752"/>
                  <a:pt x="1442701" y="55413"/>
                  <a:pt x="1184908" y="58593"/>
                </a:cubicBezTo>
                <a:cubicBezTo>
                  <a:pt x="935792" y="61639"/>
                  <a:pt x="686680" y="59500"/>
                  <a:pt x="437573" y="52177"/>
                </a:cubicBezTo>
                <a:cubicBezTo>
                  <a:pt x="373888" y="50306"/>
                  <a:pt x="310213" y="48100"/>
                  <a:pt x="246545" y="45560"/>
                </a:cubicBezTo>
                <a:cubicBezTo>
                  <a:pt x="207137" y="43991"/>
                  <a:pt x="146670" y="27835"/>
                  <a:pt x="111299" y="48424"/>
                </a:cubicBezTo>
                <a:cubicBezTo>
                  <a:pt x="49237" y="84574"/>
                  <a:pt x="71333" y="155650"/>
                  <a:pt x="138418" y="158637"/>
                </a:cubicBezTo>
                <a:cubicBezTo>
                  <a:pt x="99716" y="164742"/>
                  <a:pt x="46158" y="162228"/>
                  <a:pt x="23233" y="200439"/>
                </a:cubicBezTo>
                <a:cubicBezTo>
                  <a:pt x="9829" y="222772"/>
                  <a:pt x="11177" y="257529"/>
                  <a:pt x="33189" y="274081"/>
                </a:cubicBezTo>
                <a:cubicBezTo>
                  <a:pt x="8053" y="287639"/>
                  <a:pt x="-8294" y="323478"/>
                  <a:pt x="4404" y="350503"/>
                </a:cubicBezTo>
                <a:cubicBezTo>
                  <a:pt x="22649" y="389343"/>
                  <a:pt x="69654" y="380405"/>
                  <a:pt x="105893" y="381131"/>
                </a:cubicBezTo>
                <a:cubicBezTo>
                  <a:pt x="78554" y="411630"/>
                  <a:pt x="85431" y="461008"/>
                  <a:pt x="129493" y="470100"/>
                </a:cubicBezTo>
                <a:cubicBezTo>
                  <a:pt x="30324" y="574221"/>
                  <a:pt x="252722" y="571545"/>
                  <a:pt x="300291" y="574662"/>
                </a:cubicBezTo>
                <a:cubicBezTo>
                  <a:pt x="419601" y="582478"/>
                  <a:pt x="538942" y="589806"/>
                  <a:pt x="658312" y="596645"/>
                </a:cubicBezTo>
                <a:cubicBezTo>
                  <a:pt x="914956" y="611335"/>
                  <a:pt x="1171711" y="623813"/>
                  <a:pt x="1428580" y="634079"/>
                </a:cubicBezTo>
                <a:cubicBezTo>
                  <a:pt x="1676698" y="643964"/>
                  <a:pt x="1924882" y="651741"/>
                  <a:pt x="2173134" y="657409"/>
                </a:cubicBezTo>
                <a:cubicBezTo>
                  <a:pt x="2236097" y="658844"/>
                  <a:pt x="2299066" y="660140"/>
                  <a:pt x="2362042" y="661298"/>
                </a:cubicBezTo>
                <a:cubicBezTo>
                  <a:pt x="2407880" y="662147"/>
                  <a:pt x="2474480" y="677060"/>
                  <a:pt x="2517388" y="661298"/>
                </a:cubicBezTo>
                <a:cubicBezTo>
                  <a:pt x="2542524" y="652043"/>
                  <a:pt x="2566299" y="628136"/>
                  <a:pt x="2567206" y="599620"/>
                </a:cubicBezTo>
                <a:cubicBezTo>
                  <a:pt x="2567939" y="576639"/>
                  <a:pt x="2558184" y="577792"/>
                  <a:pt x="2552357" y="558829"/>
                </a:cubicBezTo>
                <a:lnTo>
                  <a:pt x="2537818" y="550625"/>
                </a:lnTo>
                <a:cubicBezTo>
                  <a:pt x="2546054" y="533870"/>
                  <a:pt x="2545541" y="514141"/>
                  <a:pt x="2536444" y="497838"/>
                </a:cubicBezTo>
                <a:cubicBezTo>
                  <a:pt x="2581900" y="495376"/>
                  <a:pt x="2691492" y="432621"/>
                  <a:pt x="2614056" y="38617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60933" rIns="121900" bIns="60933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" name="Google Shape;155;p20"/>
          <p:cNvSpPr txBox="1">
            <a:spLocks noGrp="1"/>
          </p:cNvSpPr>
          <p:nvPr>
            <p:ph type="ctrTitle" idx="4294967295"/>
          </p:nvPr>
        </p:nvSpPr>
        <p:spPr>
          <a:xfrm>
            <a:off x="674914" y="2886934"/>
            <a:ext cx="11016343" cy="1888199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spcFirstLastPara="1" wrap="square" lIns="0" tIns="0" rIns="0" bIns="0" anchor="b" anchorCtr="0">
            <a:noAutofit/>
          </a:bodyPr>
          <a:lstStyle/>
          <a:p>
            <a:pPr algn="ctr"/>
            <a:r>
              <a:rPr lang="es-CL" sz="4000" b="1" dirty="0">
                <a:solidFill>
                  <a:schemeClr val="bg1"/>
                </a:solidFill>
              </a:rPr>
              <a:t>ACTIVIDAD GRUPAL</a:t>
            </a:r>
            <a:br>
              <a:rPr lang="es-CL" sz="4000" b="1" dirty="0">
                <a:solidFill>
                  <a:schemeClr val="bg1"/>
                </a:solidFill>
              </a:rPr>
            </a:br>
            <a:r>
              <a:rPr lang="es-CL" sz="4000" b="1" dirty="0">
                <a:solidFill>
                  <a:schemeClr val="bg1"/>
                </a:solidFill>
              </a:rPr>
              <a:t>¿EL SER HUMANO ES, EN LO MÁS PROFUNDO, COOPERATIVO O EGOÍSTA?</a:t>
            </a:r>
            <a:endParaRPr sz="4000" b="1" dirty="0">
              <a:solidFill>
                <a:schemeClr val="bg1"/>
              </a:solidFill>
            </a:endParaRPr>
          </a:p>
        </p:txBody>
      </p:sp>
      <p:sp>
        <p:nvSpPr>
          <p:cNvPr id="156" name="Google Shape;156;p20"/>
          <p:cNvSpPr txBox="1">
            <a:spLocks noGrp="1"/>
          </p:cNvSpPr>
          <p:nvPr>
            <p:ph type="subTitle" idx="4294967295"/>
          </p:nvPr>
        </p:nvSpPr>
        <p:spPr>
          <a:xfrm>
            <a:off x="1917524" y="5041893"/>
            <a:ext cx="8640606" cy="1380677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spcFirstLastPara="1" wrap="square" lIns="0" tIns="0" rIns="0" bIns="0" anchor="t" anchorCtr="0">
            <a:noAutofit/>
          </a:bodyPr>
          <a:lstStyle/>
          <a:p>
            <a:pPr indent="-457200" algn="ctr">
              <a:spcBef>
                <a:spcPts val="0"/>
              </a:spcBef>
              <a:spcAft>
                <a:spcPts val="600"/>
              </a:spcAft>
              <a:buAutoNum type="arabicPeriod"/>
            </a:pPr>
            <a:r>
              <a:rPr lang="es-CL" sz="2000" dirty="0"/>
              <a:t>1. PREDOMINA LO COOPERATIVO</a:t>
            </a:r>
          </a:p>
          <a:p>
            <a:pPr indent="-457200" algn="ctr">
              <a:spcBef>
                <a:spcPts val="0"/>
              </a:spcBef>
              <a:spcAft>
                <a:spcPts val="600"/>
              </a:spcAft>
              <a:buAutoNum type="arabicPeriod"/>
            </a:pPr>
            <a:r>
              <a:rPr lang="es-CL" sz="2000" dirty="0"/>
              <a:t>2. DEPENDE DEL CONTEXTO</a:t>
            </a:r>
          </a:p>
          <a:p>
            <a:pPr indent="-457200" algn="ctr">
              <a:spcBef>
                <a:spcPts val="0"/>
              </a:spcBef>
              <a:spcAft>
                <a:spcPts val="600"/>
              </a:spcAft>
              <a:buAutoNum type="arabicPeriod"/>
            </a:pPr>
            <a:r>
              <a:rPr lang="es-CL" sz="2000" dirty="0"/>
              <a:t>3. PREDOMINA LO EGOÍSTA</a:t>
            </a:r>
            <a:endParaRPr sz="2000" dirty="0"/>
          </a:p>
        </p:txBody>
      </p:sp>
      <p:sp>
        <p:nvSpPr>
          <p:cNvPr id="157" name="Google Shape;157;p20"/>
          <p:cNvSpPr/>
          <p:nvPr/>
        </p:nvSpPr>
        <p:spPr>
          <a:xfrm>
            <a:off x="7189984" y="312429"/>
            <a:ext cx="1940379" cy="1966213"/>
          </a:xfrm>
          <a:custGeom>
            <a:avLst/>
            <a:gdLst/>
            <a:ahLst/>
            <a:cxnLst/>
            <a:rect l="l" t="t" r="r" b="b"/>
            <a:pathLst>
              <a:path w="16449" h="16668" extrusionOk="0">
                <a:moveTo>
                  <a:pt x="12288" y="1995"/>
                </a:moveTo>
                <a:lnTo>
                  <a:pt x="12093" y="2117"/>
                </a:lnTo>
                <a:lnTo>
                  <a:pt x="11923" y="2239"/>
                </a:lnTo>
                <a:lnTo>
                  <a:pt x="11655" y="2531"/>
                </a:lnTo>
                <a:lnTo>
                  <a:pt x="11461" y="2433"/>
                </a:lnTo>
                <a:lnTo>
                  <a:pt x="11874" y="2214"/>
                </a:lnTo>
                <a:lnTo>
                  <a:pt x="12288" y="1995"/>
                </a:lnTo>
                <a:close/>
                <a:moveTo>
                  <a:pt x="13261" y="2239"/>
                </a:moveTo>
                <a:lnTo>
                  <a:pt x="13359" y="2263"/>
                </a:lnTo>
                <a:lnTo>
                  <a:pt x="13456" y="2287"/>
                </a:lnTo>
                <a:lnTo>
                  <a:pt x="13529" y="2336"/>
                </a:lnTo>
                <a:lnTo>
                  <a:pt x="13578" y="2433"/>
                </a:lnTo>
                <a:lnTo>
                  <a:pt x="13626" y="2531"/>
                </a:lnTo>
                <a:lnTo>
                  <a:pt x="13675" y="2725"/>
                </a:lnTo>
                <a:lnTo>
                  <a:pt x="13651" y="2896"/>
                </a:lnTo>
                <a:lnTo>
                  <a:pt x="13626" y="3090"/>
                </a:lnTo>
                <a:lnTo>
                  <a:pt x="13578" y="3285"/>
                </a:lnTo>
                <a:lnTo>
                  <a:pt x="13480" y="3480"/>
                </a:lnTo>
                <a:lnTo>
                  <a:pt x="13383" y="3650"/>
                </a:lnTo>
                <a:lnTo>
                  <a:pt x="13188" y="4015"/>
                </a:lnTo>
                <a:lnTo>
                  <a:pt x="12969" y="3674"/>
                </a:lnTo>
                <a:lnTo>
                  <a:pt x="12702" y="3358"/>
                </a:lnTo>
                <a:lnTo>
                  <a:pt x="12410" y="3066"/>
                </a:lnTo>
                <a:lnTo>
                  <a:pt x="12093" y="2823"/>
                </a:lnTo>
                <a:lnTo>
                  <a:pt x="12288" y="2677"/>
                </a:lnTo>
                <a:lnTo>
                  <a:pt x="12483" y="2531"/>
                </a:lnTo>
                <a:lnTo>
                  <a:pt x="12726" y="2385"/>
                </a:lnTo>
                <a:lnTo>
                  <a:pt x="12945" y="2287"/>
                </a:lnTo>
                <a:lnTo>
                  <a:pt x="13164" y="2239"/>
                </a:lnTo>
                <a:close/>
                <a:moveTo>
                  <a:pt x="7981" y="3699"/>
                </a:moveTo>
                <a:lnTo>
                  <a:pt x="7981" y="3723"/>
                </a:lnTo>
                <a:lnTo>
                  <a:pt x="7932" y="3723"/>
                </a:lnTo>
                <a:lnTo>
                  <a:pt x="7908" y="3747"/>
                </a:lnTo>
                <a:lnTo>
                  <a:pt x="7835" y="3796"/>
                </a:lnTo>
                <a:lnTo>
                  <a:pt x="7786" y="3845"/>
                </a:lnTo>
                <a:lnTo>
                  <a:pt x="7738" y="3918"/>
                </a:lnTo>
                <a:lnTo>
                  <a:pt x="7689" y="3991"/>
                </a:lnTo>
                <a:lnTo>
                  <a:pt x="7689" y="4064"/>
                </a:lnTo>
                <a:lnTo>
                  <a:pt x="7689" y="4088"/>
                </a:lnTo>
                <a:lnTo>
                  <a:pt x="7689" y="4112"/>
                </a:lnTo>
                <a:lnTo>
                  <a:pt x="7689" y="4137"/>
                </a:lnTo>
                <a:lnTo>
                  <a:pt x="7689" y="4161"/>
                </a:lnTo>
                <a:lnTo>
                  <a:pt x="7689" y="4307"/>
                </a:lnTo>
                <a:lnTo>
                  <a:pt x="7738" y="4453"/>
                </a:lnTo>
                <a:lnTo>
                  <a:pt x="7786" y="4526"/>
                </a:lnTo>
                <a:lnTo>
                  <a:pt x="7859" y="4574"/>
                </a:lnTo>
                <a:lnTo>
                  <a:pt x="8030" y="4672"/>
                </a:lnTo>
                <a:lnTo>
                  <a:pt x="8176" y="4720"/>
                </a:lnTo>
                <a:lnTo>
                  <a:pt x="8297" y="4720"/>
                </a:lnTo>
                <a:lnTo>
                  <a:pt x="8395" y="4696"/>
                </a:lnTo>
                <a:lnTo>
                  <a:pt x="8492" y="4672"/>
                </a:lnTo>
                <a:lnTo>
                  <a:pt x="8589" y="4599"/>
                </a:lnTo>
                <a:lnTo>
                  <a:pt x="8662" y="4526"/>
                </a:lnTo>
                <a:lnTo>
                  <a:pt x="8711" y="4429"/>
                </a:lnTo>
                <a:lnTo>
                  <a:pt x="8711" y="4307"/>
                </a:lnTo>
                <a:lnTo>
                  <a:pt x="8711" y="4185"/>
                </a:lnTo>
                <a:lnTo>
                  <a:pt x="8662" y="4064"/>
                </a:lnTo>
                <a:lnTo>
                  <a:pt x="8614" y="3942"/>
                </a:lnTo>
                <a:lnTo>
                  <a:pt x="8541" y="3845"/>
                </a:lnTo>
                <a:lnTo>
                  <a:pt x="8468" y="3772"/>
                </a:lnTo>
                <a:lnTo>
                  <a:pt x="8370" y="3723"/>
                </a:lnTo>
                <a:lnTo>
                  <a:pt x="8273" y="3699"/>
                </a:lnTo>
                <a:close/>
                <a:moveTo>
                  <a:pt x="9830" y="3966"/>
                </a:moveTo>
                <a:lnTo>
                  <a:pt x="9709" y="3991"/>
                </a:lnTo>
                <a:lnTo>
                  <a:pt x="9611" y="4064"/>
                </a:lnTo>
                <a:lnTo>
                  <a:pt x="9538" y="4161"/>
                </a:lnTo>
                <a:lnTo>
                  <a:pt x="9514" y="4258"/>
                </a:lnTo>
                <a:lnTo>
                  <a:pt x="9490" y="4356"/>
                </a:lnTo>
                <a:lnTo>
                  <a:pt x="9514" y="4453"/>
                </a:lnTo>
                <a:lnTo>
                  <a:pt x="9563" y="4574"/>
                </a:lnTo>
                <a:lnTo>
                  <a:pt x="9636" y="4647"/>
                </a:lnTo>
                <a:lnTo>
                  <a:pt x="9757" y="4720"/>
                </a:lnTo>
                <a:lnTo>
                  <a:pt x="9879" y="4745"/>
                </a:lnTo>
                <a:lnTo>
                  <a:pt x="10025" y="4696"/>
                </a:lnTo>
                <a:lnTo>
                  <a:pt x="10098" y="4672"/>
                </a:lnTo>
                <a:lnTo>
                  <a:pt x="10147" y="4623"/>
                </a:lnTo>
                <a:lnTo>
                  <a:pt x="10244" y="4502"/>
                </a:lnTo>
                <a:lnTo>
                  <a:pt x="10268" y="4429"/>
                </a:lnTo>
                <a:lnTo>
                  <a:pt x="10268" y="4356"/>
                </a:lnTo>
                <a:lnTo>
                  <a:pt x="10244" y="4234"/>
                </a:lnTo>
                <a:lnTo>
                  <a:pt x="10220" y="4161"/>
                </a:lnTo>
                <a:lnTo>
                  <a:pt x="10147" y="4064"/>
                </a:lnTo>
                <a:lnTo>
                  <a:pt x="10074" y="4015"/>
                </a:lnTo>
                <a:lnTo>
                  <a:pt x="9952" y="3966"/>
                </a:lnTo>
                <a:close/>
                <a:moveTo>
                  <a:pt x="9125" y="5572"/>
                </a:moveTo>
                <a:lnTo>
                  <a:pt x="9003" y="5596"/>
                </a:lnTo>
                <a:lnTo>
                  <a:pt x="8881" y="5669"/>
                </a:lnTo>
                <a:lnTo>
                  <a:pt x="8808" y="5791"/>
                </a:lnTo>
                <a:lnTo>
                  <a:pt x="8784" y="5913"/>
                </a:lnTo>
                <a:lnTo>
                  <a:pt x="8808" y="6034"/>
                </a:lnTo>
                <a:lnTo>
                  <a:pt x="8881" y="6156"/>
                </a:lnTo>
                <a:lnTo>
                  <a:pt x="9003" y="6229"/>
                </a:lnTo>
                <a:lnTo>
                  <a:pt x="9125" y="6253"/>
                </a:lnTo>
                <a:lnTo>
                  <a:pt x="9246" y="6229"/>
                </a:lnTo>
                <a:lnTo>
                  <a:pt x="9368" y="6156"/>
                </a:lnTo>
                <a:lnTo>
                  <a:pt x="9441" y="6034"/>
                </a:lnTo>
                <a:lnTo>
                  <a:pt x="9465" y="5913"/>
                </a:lnTo>
                <a:lnTo>
                  <a:pt x="9441" y="5791"/>
                </a:lnTo>
                <a:lnTo>
                  <a:pt x="9368" y="5669"/>
                </a:lnTo>
                <a:lnTo>
                  <a:pt x="9246" y="5596"/>
                </a:lnTo>
                <a:lnTo>
                  <a:pt x="9125" y="5572"/>
                </a:lnTo>
                <a:close/>
                <a:moveTo>
                  <a:pt x="5013" y="9441"/>
                </a:moveTo>
                <a:lnTo>
                  <a:pt x="4842" y="9538"/>
                </a:lnTo>
                <a:lnTo>
                  <a:pt x="4672" y="9684"/>
                </a:lnTo>
                <a:lnTo>
                  <a:pt x="4502" y="9855"/>
                </a:lnTo>
                <a:lnTo>
                  <a:pt x="4356" y="10025"/>
                </a:lnTo>
                <a:lnTo>
                  <a:pt x="4112" y="10414"/>
                </a:lnTo>
                <a:lnTo>
                  <a:pt x="3918" y="10779"/>
                </a:lnTo>
                <a:lnTo>
                  <a:pt x="3723" y="11144"/>
                </a:lnTo>
                <a:lnTo>
                  <a:pt x="3650" y="11363"/>
                </a:lnTo>
                <a:lnTo>
                  <a:pt x="3553" y="11582"/>
                </a:lnTo>
                <a:lnTo>
                  <a:pt x="3504" y="11826"/>
                </a:lnTo>
                <a:lnTo>
                  <a:pt x="3480" y="12045"/>
                </a:lnTo>
                <a:lnTo>
                  <a:pt x="3480" y="12239"/>
                </a:lnTo>
                <a:lnTo>
                  <a:pt x="3528" y="12337"/>
                </a:lnTo>
                <a:lnTo>
                  <a:pt x="3577" y="12410"/>
                </a:lnTo>
                <a:lnTo>
                  <a:pt x="3601" y="12434"/>
                </a:lnTo>
                <a:lnTo>
                  <a:pt x="3626" y="12458"/>
                </a:lnTo>
                <a:lnTo>
                  <a:pt x="3650" y="12434"/>
                </a:lnTo>
                <a:lnTo>
                  <a:pt x="3674" y="12410"/>
                </a:lnTo>
                <a:lnTo>
                  <a:pt x="3747" y="12288"/>
                </a:lnTo>
                <a:lnTo>
                  <a:pt x="3772" y="12166"/>
                </a:lnTo>
                <a:lnTo>
                  <a:pt x="3820" y="11874"/>
                </a:lnTo>
                <a:lnTo>
                  <a:pt x="3869" y="11631"/>
                </a:lnTo>
                <a:lnTo>
                  <a:pt x="3966" y="11388"/>
                </a:lnTo>
                <a:lnTo>
                  <a:pt x="4137" y="10925"/>
                </a:lnTo>
                <a:lnTo>
                  <a:pt x="4331" y="10536"/>
                </a:lnTo>
                <a:lnTo>
                  <a:pt x="4575" y="10171"/>
                </a:lnTo>
                <a:lnTo>
                  <a:pt x="4818" y="9830"/>
                </a:lnTo>
                <a:lnTo>
                  <a:pt x="5061" y="9490"/>
                </a:lnTo>
                <a:lnTo>
                  <a:pt x="5061" y="9465"/>
                </a:lnTo>
                <a:lnTo>
                  <a:pt x="5061" y="9441"/>
                </a:lnTo>
                <a:close/>
                <a:moveTo>
                  <a:pt x="9003" y="2287"/>
                </a:moveTo>
                <a:lnTo>
                  <a:pt x="9319" y="2312"/>
                </a:lnTo>
                <a:lnTo>
                  <a:pt x="9611" y="2360"/>
                </a:lnTo>
                <a:lnTo>
                  <a:pt x="9928" y="2409"/>
                </a:lnTo>
                <a:lnTo>
                  <a:pt x="10220" y="2482"/>
                </a:lnTo>
                <a:lnTo>
                  <a:pt x="10512" y="2579"/>
                </a:lnTo>
                <a:lnTo>
                  <a:pt x="10804" y="2677"/>
                </a:lnTo>
                <a:lnTo>
                  <a:pt x="11071" y="2798"/>
                </a:lnTo>
                <a:lnTo>
                  <a:pt x="11339" y="2944"/>
                </a:lnTo>
                <a:lnTo>
                  <a:pt x="11582" y="3066"/>
                </a:lnTo>
                <a:lnTo>
                  <a:pt x="11826" y="3236"/>
                </a:lnTo>
                <a:lnTo>
                  <a:pt x="12020" y="3382"/>
                </a:lnTo>
                <a:lnTo>
                  <a:pt x="12215" y="3577"/>
                </a:lnTo>
                <a:lnTo>
                  <a:pt x="12580" y="3966"/>
                </a:lnTo>
                <a:lnTo>
                  <a:pt x="12921" y="4380"/>
                </a:lnTo>
                <a:lnTo>
                  <a:pt x="12410" y="5012"/>
                </a:lnTo>
                <a:lnTo>
                  <a:pt x="11874" y="5596"/>
                </a:lnTo>
                <a:lnTo>
                  <a:pt x="11339" y="6180"/>
                </a:lnTo>
                <a:lnTo>
                  <a:pt x="10804" y="6764"/>
                </a:lnTo>
                <a:lnTo>
                  <a:pt x="9684" y="7908"/>
                </a:lnTo>
                <a:lnTo>
                  <a:pt x="9149" y="8492"/>
                </a:lnTo>
                <a:lnTo>
                  <a:pt x="8614" y="9076"/>
                </a:lnTo>
                <a:lnTo>
                  <a:pt x="6667" y="11217"/>
                </a:lnTo>
                <a:lnTo>
                  <a:pt x="6302" y="11631"/>
                </a:lnTo>
                <a:lnTo>
                  <a:pt x="5889" y="12045"/>
                </a:lnTo>
                <a:lnTo>
                  <a:pt x="5499" y="12410"/>
                </a:lnTo>
                <a:lnTo>
                  <a:pt x="5061" y="12774"/>
                </a:lnTo>
                <a:lnTo>
                  <a:pt x="5061" y="12774"/>
                </a:lnTo>
                <a:lnTo>
                  <a:pt x="5110" y="12677"/>
                </a:lnTo>
                <a:lnTo>
                  <a:pt x="5329" y="12166"/>
                </a:lnTo>
                <a:lnTo>
                  <a:pt x="5572" y="11631"/>
                </a:lnTo>
                <a:lnTo>
                  <a:pt x="5597" y="11582"/>
                </a:lnTo>
                <a:lnTo>
                  <a:pt x="5548" y="11558"/>
                </a:lnTo>
                <a:lnTo>
                  <a:pt x="5499" y="11534"/>
                </a:lnTo>
                <a:lnTo>
                  <a:pt x="5475" y="11582"/>
                </a:lnTo>
                <a:lnTo>
                  <a:pt x="5183" y="11996"/>
                </a:lnTo>
                <a:lnTo>
                  <a:pt x="4915" y="12434"/>
                </a:lnTo>
                <a:lnTo>
                  <a:pt x="4745" y="12750"/>
                </a:lnTo>
                <a:lnTo>
                  <a:pt x="4648" y="12920"/>
                </a:lnTo>
                <a:lnTo>
                  <a:pt x="4599" y="13091"/>
                </a:lnTo>
                <a:lnTo>
                  <a:pt x="4477" y="13188"/>
                </a:lnTo>
                <a:lnTo>
                  <a:pt x="4404" y="13115"/>
                </a:lnTo>
                <a:lnTo>
                  <a:pt x="4258" y="13042"/>
                </a:lnTo>
                <a:lnTo>
                  <a:pt x="4331" y="12750"/>
                </a:lnTo>
                <a:lnTo>
                  <a:pt x="4404" y="12507"/>
                </a:lnTo>
                <a:lnTo>
                  <a:pt x="4526" y="12264"/>
                </a:lnTo>
                <a:lnTo>
                  <a:pt x="4769" y="11801"/>
                </a:lnTo>
                <a:lnTo>
                  <a:pt x="5232" y="11071"/>
                </a:lnTo>
                <a:lnTo>
                  <a:pt x="5694" y="10366"/>
                </a:lnTo>
                <a:lnTo>
                  <a:pt x="5718" y="10341"/>
                </a:lnTo>
                <a:lnTo>
                  <a:pt x="5694" y="10317"/>
                </a:lnTo>
                <a:lnTo>
                  <a:pt x="5670" y="10293"/>
                </a:lnTo>
                <a:lnTo>
                  <a:pt x="5645" y="10317"/>
                </a:lnTo>
                <a:lnTo>
                  <a:pt x="5037" y="11047"/>
                </a:lnTo>
                <a:lnTo>
                  <a:pt x="4745" y="11412"/>
                </a:lnTo>
                <a:lnTo>
                  <a:pt x="4477" y="11801"/>
                </a:lnTo>
                <a:lnTo>
                  <a:pt x="4331" y="12020"/>
                </a:lnTo>
                <a:lnTo>
                  <a:pt x="4185" y="12288"/>
                </a:lnTo>
                <a:lnTo>
                  <a:pt x="4064" y="12556"/>
                </a:lnTo>
                <a:lnTo>
                  <a:pt x="3966" y="12847"/>
                </a:lnTo>
                <a:lnTo>
                  <a:pt x="3674" y="12604"/>
                </a:lnTo>
                <a:lnTo>
                  <a:pt x="3407" y="12312"/>
                </a:lnTo>
                <a:lnTo>
                  <a:pt x="3188" y="11996"/>
                </a:lnTo>
                <a:lnTo>
                  <a:pt x="2969" y="11655"/>
                </a:lnTo>
                <a:lnTo>
                  <a:pt x="3066" y="11436"/>
                </a:lnTo>
                <a:lnTo>
                  <a:pt x="3139" y="11193"/>
                </a:lnTo>
                <a:lnTo>
                  <a:pt x="3236" y="10950"/>
                </a:lnTo>
                <a:lnTo>
                  <a:pt x="3358" y="10706"/>
                </a:lnTo>
                <a:lnTo>
                  <a:pt x="3626" y="10220"/>
                </a:lnTo>
                <a:lnTo>
                  <a:pt x="3869" y="9782"/>
                </a:lnTo>
                <a:lnTo>
                  <a:pt x="4161" y="9368"/>
                </a:lnTo>
                <a:lnTo>
                  <a:pt x="4453" y="8954"/>
                </a:lnTo>
                <a:lnTo>
                  <a:pt x="4769" y="8565"/>
                </a:lnTo>
                <a:lnTo>
                  <a:pt x="4794" y="8541"/>
                </a:lnTo>
                <a:lnTo>
                  <a:pt x="4769" y="8516"/>
                </a:lnTo>
                <a:lnTo>
                  <a:pt x="4745" y="8492"/>
                </a:lnTo>
                <a:lnTo>
                  <a:pt x="4721" y="8492"/>
                </a:lnTo>
                <a:lnTo>
                  <a:pt x="4331" y="8808"/>
                </a:lnTo>
                <a:lnTo>
                  <a:pt x="3991" y="9149"/>
                </a:lnTo>
                <a:lnTo>
                  <a:pt x="3699" y="9514"/>
                </a:lnTo>
                <a:lnTo>
                  <a:pt x="3407" y="9928"/>
                </a:lnTo>
                <a:lnTo>
                  <a:pt x="3236" y="10195"/>
                </a:lnTo>
                <a:lnTo>
                  <a:pt x="3042" y="10512"/>
                </a:lnTo>
                <a:lnTo>
                  <a:pt x="2871" y="10852"/>
                </a:lnTo>
                <a:lnTo>
                  <a:pt x="2798" y="11047"/>
                </a:lnTo>
                <a:lnTo>
                  <a:pt x="2750" y="11217"/>
                </a:lnTo>
                <a:lnTo>
                  <a:pt x="2579" y="10852"/>
                </a:lnTo>
                <a:lnTo>
                  <a:pt x="2458" y="10487"/>
                </a:lnTo>
                <a:lnTo>
                  <a:pt x="2579" y="10341"/>
                </a:lnTo>
                <a:lnTo>
                  <a:pt x="2652" y="10195"/>
                </a:lnTo>
                <a:lnTo>
                  <a:pt x="2798" y="9830"/>
                </a:lnTo>
                <a:lnTo>
                  <a:pt x="3236" y="8954"/>
                </a:lnTo>
                <a:lnTo>
                  <a:pt x="3455" y="8565"/>
                </a:lnTo>
                <a:lnTo>
                  <a:pt x="3699" y="8200"/>
                </a:lnTo>
                <a:lnTo>
                  <a:pt x="3966" y="7835"/>
                </a:lnTo>
                <a:lnTo>
                  <a:pt x="4185" y="7446"/>
                </a:lnTo>
                <a:lnTo>
                  <a:pt x="4210" y="7421"/>
                </a:lnTo>
                <a:lnTo>
                  <a:pt x="4185" y="7397"/>
                </a:lnTo>
                <a:lnTo>
                  <a:pt x="4161" y="7373"/>
                </a:lnTo>
                <a:lnTo>
                  <a:pt x="4137" y="7397"/>
                </a:lnTo>
                <a:lnTo>
                  <a:pt x="3966" y="7494"/>
                </a:lnTo>
                <a:lnTo>
                  <a:pt x="3820" y="7640"/>
                </a:lnTo>
                <a:lnTo>
                  <a:pt x="3674" y="7786"/>
                </a:lnTo>
                <a:lnTo>
                  <a:pt x="3528" y="7957"/>
                </a:lnTo>
                <a:lnTo>
                  <a:pt x="3285" y="8346"/>
                </a:lnTo>
                <a:lnTo>
                  <a:pt x="3066" y="8687"/>
                </a:lnTo>
                <a:lnTo>
                  <a:pt x="2798" y="9198"/>
                </a:lnTo>
                <a:lnTo>
                  <a:pt x="2555" y="9709"/>
                </a:lnTo>
                <a:lnTo>
                  <a:pt x="2458" y="9928"/>
                </a:lnTo>
                <a:lnTo>
                  <a:pt x="2360" y="10171"/>
                </a:lnTo>
                <a:lnTo>
                  <a:pt x="2239" y="9757"/>
                </a:lnTo>
                <a:lnTo>
                  <a:pt x="2166" y="9368"/>
                </a:lnTo>
                <a:lnTo>
                  <a:pt x="2239" y="9173"/>
                </a:lnTo>
                <a:lnTo>
                  <a:pt x="2385" y="8833"/>
                </a:lnTo>
                <a:lnTo>
                  <a:pt x="2555" y="8492"/>
                </a:lnTo>
                <a:lnTo>
                  <a:pt x="2725" y="8176"/>
                </a:lnTo>
                <a:lnTo>
                  <a:pt x="2920" y="7859"/>
                </a:lnTo>
                <a:lnTo>
                  <a:pt x="3309" y="7300"/>
                </a:lnTo>
                <a:lnTo>
                  <a:pt x="3528" y="7056"/>
                </a:lnTo>
                <a:lnTo>
                  <a:pt x="3747" y="6789"/>
                </a:lnTo>
                <a:lnTo>
                  <a:pt x="3893" y="6667"/>
                </a:lnTo>
                <a:lnTo>
                  <a:pt x="4088" y="6545"/>
                </a:lnTo>
                <a:lnTo>
                  <a:pt x="4234" y="6399"/>
                </a:lnTo>
                <a:lnTo>
                  <a:pt x="4380" y="6253"/>
                </a:lnTo>
                <a:lnTo>
                  <a:pt x="4356" y="6229"/>
                </a:lnTo>
                <a:lnTo>
                  <a:pt x="4283" y="6205"/>
                </a:lnTo>
                <a:lnTo>
                  <a:pt x="4185" y="6180"/>
                </a:lnTo>
                <a:lnTo>
                  <a:pt x="4064" y="6229"/>
                </a:lnTo>
                <a:lnTo>
                  <a:pt x="3942" y="6278"/>
                </a:lnTo>
                <a:lnTo>
                  <a:pt x="3820" y="6375"/>
                </a:lnTo>
                <a:lnTo>
                  <a:pt x="3699" y="6472"/>
                </a:lnTo>
                <a:lnTo>
                  <a:pt x="3455" y="6716"/>
                </a:lnTo>
                <a:lnTo>
                  <a:pt x="3236" y="6983"/>
                </a:lnTo>
                <a:lnTo>
                  <a:pt x="3017" y="7251"/>
                </a:lnTo>
                <a:lnTo>
                  <a:pt x="2750" y="7640"/>
                </a:lnTo>
                <a:lnTo>
                  <a:pt x="2579" y="7908"/>
                </a:lnTo>
                <a:lnTo>
                  <a:pt x="2409" y="8176"/>
                </a:lnTo>
                <a:lnTo>
                  <a:pt x="2239" y="8468"/>
                </a:lnTo>
                <a:lnTo>
                  <a:pt x="2093" y="8784"/>
                </a:lnTo>
                <a:lnTo>
                  <a:pt x="2093" y="8565"/>
                </a:lnTo>
                <a:lnTo>
                  <a:pt x="2093" y="8224"/>
                </a:lnTo>
                <a:lnTo>
                  <a:pt x="2239" y="7835"/>
                </a:lnTo>
                <a:lnTo>
                  <a:pt x="2385" y="7567"/>
                </a:lnTo>
                <a:lnTo>
                  <a:pt x="2506" y="7324"/>
                </a:lnTo>
                <a:lnTo>
                  <a:pt x="2823" y="6837"/>
                </a:lnTo>
                <a:lnTo>
                  <a:pt x="3139" y="6375"/>
                </a:lnTo>
                <a:lnTo>
                  <a:pt x="3309" y="6156"/>
                </a:lnTo>
                <a:lnTo>
                  <a:pt x="3504" y="5961"/>
                </a:lnTo>
                <a:lnTo>
                  <a:pt x="3723" y="5742"/>
                </a:lnTo>
                <a:lnTo>
                  <a:pt x="3942" y="5572"/>
                </a:lnTo>
                <a:lnTo>
                  <a:pt x="4161" y="5402"/>
                </a:lnTo>
                <a:lnTo>
                  <a:pt x="4404" y="5256"/>
                </a:lnTo>
                <a:lnTo>
                  <a:pt x="4429" y="5207"/>
                </a:lnTo>
                <a:lnTo>
                  <a:pt x="4429" y="5158"/>
                </a:lnTo>
                <a:lnTo>
                  <a:pt x="4380" y="5110"/>
                </a:lnTo>
                <a:lnTo>
                  <a:pt x="4331" y="5110"/>
                </a:lnTo>
                <a:lnTo>
                  <a:pt x="4088" y="5207"/>
                </a:lnTo>
                <a:lnTo>
                  <a:pt x="3845" y="5353"/>
                </a:lnTo>
                <a:lnTo>
                  <a:pt x="3626" y="5499"/>
                </a:lnTo>
                <a:lnTo>
                  <a:pt x="3431" y="5645"/>
                </a:lnTo>
                <a:lnTo>
                  <a:pt x="3236" y="5840"/>
                </a:lnTo>
                <a:lnTo>
                  <a:pt x="3042" y="6034"/>
                </a:lnTo>
                <a:lnTo>
                  <a:pt x="2701" y="6424"/>
                </a:lnTo>
                <a:lnTo>
                  <a:pt x="2409" y="6837"/>
                </a:lnTo>
                <a:lnTo>
                  <a:pt x="2166" y="7251"/>
                </a:lnTo>
                <a:lnTo>
                  <a:pt x="2239" y="6910"/>
                </a:lnTo>
                <a:lnTo>
                  <a:pt x="2312" y="6570"/>
                </a:lnTo>
                <a:lnTo>
                  <a:pt x="2409" y="6229"/>
                </a:lnTo>
                <a:lnTo>
                  <a:pt x="2531" y="5888"/>
                </a:lnTo>
                <a:lnTo>
                  <a:pt x="2774" y="5621"/>
                </a:lnTo>
                <a:lnTo>
                  <a:pt x="3042" y="5402"/>
                </a:lnTo>
                <a:lnTo>
                  <a:pt x="3626" y="4964"/>
                </a:lnTo>
                <a:lnTo>
                  <a:pt x="3650" y="4915"/>
                </a:lnTo>
                <a:lnTo>
                  <a:pt x="3650" y="4866"/>
                </a:lnTo>
                <a:lnTo>
                  <a:pt x="3626" y="4818"/>
                </a:lnTo>
                <a:lnTo>
                  <a:pt x="3407" y="4818"/>
                </a:lnTo>
                <a:lnTo>
                  <a:pt x="3261" y="4866"/>
                </a:lnTo>
                <a:lnTo>
                  <a:pt x="3090" y="4939"/>
                </a:lnTo>
                <a:lnTo>
                  <a:pt x="2944" y="5012"/>
                </a:lnTo>
                <a:lnTo>
                  <a:pt x="3236" y="4574"/>
                </a:lnTo>
                <a:lnTo>
                  <a:pt x="3577" y="4161"/>
                </a:lnTo>
                <a:lnTo>
                  <a:pt x="3747" y="3966"/>
                </a:lnTo>
                <a:lnTo>
                  <a:pt x="3942" y="3796"/>
                </a:lnTo>
                <a:lnTo>
                  <a:pt x="4137" y="3626"/>
                </a:lnTo>
                <a:lnTo>
                  <a:pt x="4356" y="3480"/>
                </a:lnTo>
                <a:lnTo>
                  <a:pt x="4623" y="3309"/>
                </a:lnTo>
                <a:lnTo>
                  <a:pt x="4867" y="3163"/>
                </a:lnTo>
                <a:lnTo>
                  <a:pt x="5426" y="2896"/>
                </a:lnTo>
                <a:lnTo>
                  <a:pt x="5986" y="2677"/>
                </a:lnTo>
                <a:lnTo>
                  <a:pt x="6594" y="2506"/>
                </a:lnTo>
                <a:lnTo>
                  <a:pt x="7178" y="2385"/>
                </a:lnTo>
                <a:lnTo>
                  <a:pt x="7786" y="2312"/>
                </a:lnTo>
                <a:lnTo>
                  <a:pt x="8419" y="2287"/>
                </a:lnTo>
                <a:close/>
                <a:moveTo>
                  <a:pt x="2506" y="11947"/>
                </a:moveTo>
                <a:lnTo>
                  <a:pt x="2798" y="12410"/>
                </a:lnTo>
                <a:lnTo>
                  <a:pt x="2969" y="12628"/>
                </a:lnTo>
                <a:lnTo>
                  <a:pt x="3139" y="12823"/>
                </a:lnTo>
                <a:lnTo>
                  <a:pt x="3334" y="12993"/>
                </a:lnTo>
                <a:lnTo>
                  <a:pt x="3528" y="13188"/>
                </a:lnTo>
                <a:lnTo>
                  <a:pt x="3723" y="13334"/>
                </a:lnTo>
                <a:lnTo>
                  <a:pt x="3918" y="13480"/>
                </a:lnTo>
                <a:lnTo>
                  <a:pt x="3528" y="13675"/>
                </a:lnTo>
                <a:lnTo>
                  <a:pt x="3309" y="13748"/>
                </a:lnTo>
                <a:lnTo>
                  <a:pt x="3090" y="13821"/>
                </a:lnTo>
                <a:lnTo>
                  <a:pt x="2871" y="13845"/>
                </a:lnTo>
                <a:lnTo>
                  <a:pt x="2677" y="13845"/>
                </a:lnTo>
                <a:lnTo>
                  <a:pt x="2506" y="13796"/>
                </a:lnTo>
                <a:lnTo>
                  <a:pt x="2409" y="13772"/>
                </a:lnTo>
                <a:lnTo>
                  <a:pt x="2336" y="13723"/>
                </a:lnTo>
                <a:lnTo>
                  <a:pt x="2239" y="13626"/>
                </a:lnTo>
                <a:lnTo>
                  <a:pt x="2190" y="13553"/>
                </a:lnTo>
                <a:lnTo>
                  <a:pt x="2141" y="13456"/>
                </a:lnTo>
                <a:lnTo>
                  <a:pt x="2117" y="13358"/>
                </a:lnTo>
                <a:lnTo>
                  <a:pt x="2117" y="13139"/>
                </a:lnTo>
                <a:lnTo>
                  <a:pt x="2166" y="12896"/>
                </a:lnTo>
                <a:lnTo>
                  <a:pt x="2239" y="12653"/>
                </a:lnTo>
                <a:lnTo>
                  <a:pt x="2336" y="12410"/>
                </a:lnTo>
                <a:lnTo>
                  <a:pt x="2506" y="11947"/>
                </a:lnTo>
                <a:close/>
                <a:moveTo>
                  <a:pt x="14064" y="6570"/>
                </a:moveTo>
                <a:lnTo>
                  <a:pt x="14113" y="6740"/>
                </a:lnTo>
                <a:lnTo>
                  <a:pt x="14162" y="6910"/>
                </a:lnTo>
                <a:lnTo>
                  <a:pt x="14210" y="7105"/>
                </a:lnTo>
                <a:lnTo>
                  <a:pt x="14235" y="7324"/>
                </a:lnTo>
                <a:lnTo>
                  <a:pt x="14235" y="7713"/>
                </a:lnTo>
                <a:lnTo>
                  <a:pt x="14235" y="8078"/>
                </a:lnTo>
                <a:lnTo>
                  <a:pt x="14235" y="8541"/>
                </a:lnTo>
                <a:lnTo>
                  <a:pt x="14210" y="9003"/>
                </a:lnTo>
                <a:lnTo>
                  <a:pt x="14162" y="9465"/>
                </a:lnTo>
                <a:lnTo>
                  <a:pt x="14064" y="9928"/>
                </a:lnTo>
                <a:lnTo>
                  <a:pt x="13943" y="10341"/>
                </a:lnTo>
                <a:lnTo>
                  <a:pt x="13797" y="10731"/>
                </a:lnTo>
                <a:lnTo>
                  <a:pt x="13602" y="11120"/>
                </a:lnTo>
                <a:lnTo>
                  <a:pt x="13383" y="11485"/>
                </a:lnTo>
                <a:lnTo>
                  <a:pt x="13140" y="11850"/>
                </a:lnTo>
                <a:lnTo>
                  <a:pt x="12848" y="12166"/>
                </a:lnTo>
                <a:lnTo>
                  <a:pt x="12556" y="12483"/>
                </a:lnTo>
                <a:lnTo>
                  <a:pt x="12239" y="12799"/>
                </a:lnTo>
                <a:lnTo>
                  <a:pt x="12191" y="12726"/>
                </a:lnTo>
                <a:lnTo>
                  <a:pt x="12142" y="12701"/>
                </a:lnTo>
                <a:lnTo>
                  <a:pt x="12020" y="12628"/>
                </a:lnTo>
                <a:lnTo>
                  <a:pt x="11972" y="12628"/>
                </a:lnTo>
                <a:lnTo>
                  <a:pt x="11947" y="12653"/>
                </a:lnTo>
                <a:lnTo>
                  <a:pt x="11947" y="12677"/>
                </a:lnTo>
                <a:lnTo>
                  <a:pt x="11947" y="12726"/>
                </a:lnTo>
                <a:lnTo>
                  <a:pt x="11996" y="12774"/>
                </a:lnTo>
                <a:lnTo>
                  <a:pt x="12020" y="12823"/>
                </a:lnTo>
                <a:lnTo>
                  <a:pt x="12045" y="12969"/>
                </a:lnTo>
                <a:lnTo>
                  <a:pt x="11680" y="13237"/>
                </a:lnTo>
                <a:lnTo>
                  <a:pt x="11582" y="13018"/>
                </a:lnTo>
                <a:lnTo>
                  <a:pt x="11558" y="12896"/>
                </a:lnTo>
                <a:lnTo>
                  <a:pt x="11534" y="12774"/>
                </a:lnTo>
                <a:lnTo>
                  <a:pt x="11509" y="12726"/>
                </a:lnTo>
                <a:lnTo>
                  <a:pt x="11461" y="12701"/>
                </a:lnTo>
                <a:lnTo>
                  <a:pt x="11412" y="12726"/>
                </a:lnTo>
                <a:lnTo>
                  <a:pt x="11388" y="12774"/>
                </a:lnTo>
                <a:lnTo>
                  <a:pt x="11363" y="13115"/>
                </a:lnTo>
                <a:lnTo>
                  <a:pt x="11363" y="13285"/>
                </a:lnTo>
                <a:lnTo>
                  <a:pt x="11388" y="13431"/>
                </a:lnTo>
                <a:lnTo>
                  <a:pt x="11266" y="13529"/>
                </a:lnTo>
                <a:lnTo>
                  <a:pt x="11096" y="13626"/>
                </a:lnTo>
                <a:lnTo>
                  <a:pt x="11023" y="13310"/>
                </a:lnTo>
                <a:lnTo>
                  <a:pt x="10925" y="12993"/>
                </a:lnTo>
                <a:lnTo>
                  <a:pt x="10877" y="12969"/>
                </a:lnTo>
                <a:lnTo>
                  <a:pt x="10828" y="12993"/>
                </a:lnTo>
                <a:lnTo>
                  <a:pt x="10779" y="13188"/>
                </a:lnTo>
                <a:lnTo>
                  <a:pt x="10779" y="13383"/>
                </a:lnTo>
                <a:lnTo>
                  <a:pt x="10804" y="13577"/>
                </a:lnTo>
                <a:lnTo>
                  <a:pt x="10852" y="13772"/>
                </a:lnTo>
                <a:lnTo>
                  <a:pt x="10487" y="13918"/>
                </a:lnTo>
                <a:lnTo>
                  <a:pt x="10487" y="13821"/>
                </a:lnTo>
                <a:lnTo>
                  <a:pt x="10463" y="13480"/>
                </a:lnTo>
                <a:lnTo>
                  <a:pt x="10439" y="13310"/>
                </a:lnTo>
                <a:lnTo>
                  <a:pt x="10414" y="13139"/>
                </a:lnTo>
                <a:lnTo>
                  <a:pt x="10390" y="13091"/>
                </a:lnTo>
                <a:lnTo>
                  <a:pt x="10293" y="13091"/>
                </a:lnTo>
                <a:lnTo>
                  <a:pt x="10268" y="13139"/>
                </a:lnTo>
                <a:lnTo>
                  <a:pt x="10195" y="13480"/>
                </a:lnTo>
                <a:lnTo>
                  <a:pt x="10195" y="13821"/>
                </a:lnTo>
                <a:lnTo>
                  <a:pt x="10171" y="14040"/>
                </a:lnTo>
                <a:lnTo>
                  <a:pt x="9782" y="14186"/>
                </a:lnTo>
                <a:lnTo>
                  <a:pt x="9806" y="13845"/>
                </a:lnTo>
                <a:lnTo>
                  <a:pt x="9879" y="13504"/>
                </a:lnTo>
                <a:lnTo>
                  <a:pt x="9928" y="13164"/>
                </a:lnTo>
                <a:lnTo>
                  <a:pt x="9952" y="12823"/>
                </a:lnTo>
                <a:lnTo>
                  <a:pt x="9952" y="12774"/>
                </a:lnTo>
                <a:lnTo>
                  <a:pt x="9928" y="12750"/>
                </a:lnTo>
                <a:lnTo>
                  <a:pt x="9879" y="12726"/>
                </a:lnTo>
                <a:lnTo>
                  <a:pt x="9806" y="12750"/>
                </a:lnTo>
                <a:lnTo>
                  <a:pt x="9757" y="12799"/>
                </a:lnTo>
                <a:lnTo>
                  <a:pt x="9636" y="13139"/>
                </a:lnTo>
                <a:lnTo>
                  <a:pt x="9490" y="13504"/>
                </a:lnTo>
                <a:lnTo>
                  <a:pt x="9417" y="13894"/>
                </a:lnTo>
                <a:lnTo>
                  <a:pt x="9392" y="14088"/>
                </a:lnTo>
                <a:lnTo>
                  <a:pt x="9368" y="14283"/>
                </a:lnTo>
                <a:lnTo>
                  <a:pt x="9125" y="14332"/>
                </a:lnTo>
                <a:lnTo>
                  <a:pt x="9125" y="14064"/>
                </a:lnTo>
                <a:lnTo>
                  <a:pt x="9149" y="13821"/>
                </a:lnTo>
                <a:lnTo>
                  <a:pt x="9173" y="13431"/>
                </a:lnTo>
                <a:lnTo>
                  <a:pt x="9222" y="13237"/>
                </a:lnTo>
                <a:lnTo>
                  <a:pt x="9246" y="13139"/>
                </a:lnTo>
                <a:lnTo>
                  <a:pt x="9295" y="13091"/>
                </a:lnTo>
                <a:lnTo>
                  <a:pt x="9295" y="13066"/>
                </a:lnTo>
                <a:lnTo>
                  <a:pt x="9295" y="13042"/>
                </a:lnTo>
                <a:lnTo>
                  <a:pt x="9246" y="13042"/>
                </a:lnTo>
                <a:lnTo>
                  <a:pt x="9173" y="13091"/>
                </a:lnTo>
                <a:lnTo>
                  <a:pt x="9125" y="13139"/>
                </a:lnTo>
                <a:lnTo>
                  <a:pt x="9027" y="13310"/>
                </a:lnTo>
                <a:lnTo>
                  <a:pt x="8954" y="13480"/>
                </a:lnTo>
                <a:lnTo>
                  <a:pt x="8906" y="13650"/>
                </a:lnTo>
                <a:lnTo>
                  <a:pt x="8808" y="13991"/>
                </a:lnTo>
                <a:lnTo>
                  <a:pt x="8784" y="14210"/>
                </a:lnTo>
                <a:lnTo>
                  <a:pt x="8784" y="14405"/>
                </a:lnTo>
                <a:lnTo>
                  <a:pt x="8443" y="14453"/>
                </a:lnTo>
                <a:lnTo>
                  <a:pt x="8443" y="14332"/>
                </a:lnTo>
                <a:lnTo>
                  <a:pt x="8492" y="13894"/>
                </a:lnTo>
                <a:lnTo>
                  <a:pt x="8589" y="13456"/>
                </a:lnTo>
                <a:lnTo>
                  <a:pt x="8735" y="13042"/>
                </a:lnTo>
                <a:lnTo>
                  <a:pt x="8833" y="12847"/>
                </a:lnTo>
                <a:lnTo>
                  <a:pt x="8930" y="12653"/>
                </a:lnTo>
                <a:lnTo>
                  <a:pt x="8930" y="12628"/>
                </a:lnTo>
                <a:lnTo>
                  <a:pt x="8906" y="12580"/>
                </a:lnTo>
                <a:lnTo>
                  <a:pt x="8881" y="12580"/>
                </a:lnTo>
                <a:lnTo>
                  <a:pt x="8857" y="12604"/>
                </a:lnTo>
                <a:lnTo>
                  <a:pt x="8687" y="12799"/>
                </a:lnTo>
                <a:lnTo>
                  <a:pt x="8516" y="12993"/>
                </a:lnTo>
                <a:lnTo>
                  <a:pt x="8395" y="13237"/>
                </a:lnTo>
                <a:lnTo>
                  <a:pt x="8297" y="13456"/>
                </a:lnTo>
                <a:lnTo>
                  <a:pt x="8200" y="13723"/>
                </a:lnTo>
                <a:lnTo>
                  <a:pt x="8127" y="13967"/>
                </a:lnTo>
                <a:lnTo>
                  <a:pt x="8103" y="14234"/>
                </a:lnTo>
                <a:lnTo>
                  <a:pt x="8078" y="14478"/>
                </a:lnTo>
                <a:lnTo>
                  <a:pt x="7762" y="14502"/>
                </a:lnTo>
                <a:lnTo>
                  <a:pt x="7811" y="14259"/>
                </a:lnTo>
                <a:lnTo>
                  <a:pt x="7859" y="14113"/>
                </a:lnTo>
                <a:lnTo>
                  <a:pt x="7908" y="13967"/>
                </a:lnTo>
                <a:lnTo>
                  <a:pt x="7957" y="13796"/>
                </a:lnTo>
                <a:lnTo>
                  <a:pt x="7981" y="13650"/>
                </a:lnTo>
                <a:lnTo>
                  <a:pt x="7957" y="13602"/>
                </a:lnTo>
                <a:lnTo>
                  <a:pt x="7932" y="13577"/>
                </a:lnTo>
                <a:lnTo>
                  <a:pt x="7884" y="13577"/>
                </a:lnTo>
                <a:lnTo>
                  <a:pt x="7811" y="13626"/>
                </a:lnTo>
                <a:lnTo>
                  <a:pt x="7738" y="13699"/>
                </a:lnTo>
                <a:lnTo>
                  <a:pt x="7689" y="13772"/>
                </a:lnTo>
                <a:lnTo>
                  <a:pt x="7640" y="13869"/>
                </a:lnTo>
                <a:lnTo>
                  <a:pt x="7567" y="14064"/>
                </a:lnTo>
                <a:lnTo>
                  <a:pt x="7519" y="14259"/>
                </a:lnTo>
                <a:lnTo>
                  <a:pt x="7446" y="14526"/>
                </a:lnTo>
                <a:lnTo>
                  <a:pt x="7105" y="14526"/>
                </a:lnTo>
                <a:lnTo>
                  <a:pt x="7129" y="14380"/>
                </a:lnTo>
                <a:lnTo>
                  <a:pt x="7178" y="14210"/>
                </a:lnTo>
                <a:lnTo>
                  <a:pt x="7300" y="13894"/>
                </a:lnTo>
                <a:lnTo>
                  <a:pt x="7421" y="13577"/>
                </a:lnTo>
                <a:lnTo>
                  <a:pt x="7421" y="13529"/>
                </a:lnTo>
                <a:lnTo>
                  <a:pt x="7397" y="13504"/>
                </a:lnTo>
                <a:lnTo>
                  <a:pt x="7324" y="13504"/>
                </a:lnTo>
                <a:lnTo>
                  <a:pt x="7154" y="13650"/>
                </a:lnTo>
                <a:lnTo>
                  <a:pt x="7008" y="13821"/>
                </a:lnTo>
                <a:lnTo>
                  <a:pt x="6886" y="13991"/>
                </a:lnTo>
                <a:lnTo>
                  <a:pt x="6789" y="14210"/>
                </a:lnTo>
                <a:lnTo>
                  <a:pt x="6740" y="14332"/>
                </a:lnTo>
                <a:lnTo>
                  <a:pt x="6716" y="14502"/>
                </a:lnTo>
                <a:lnTo>
                  <a:pt x="6497" y="14453"/>
                </a:lnTo>
                <a:lnTo>
                  <a:pt x="6302" y="14380"/>
                </a:lnTo>
                <a:lnTo>
                  <a:pt x="5889" y="14210"/>
                </a:lnTo>
                <a:lnTo>
                  <a:pt x="7008" y="13358"/>
                </a:lnTo>
                <a:lnTo>
                  <a:pt x="8078" y="12458"/>
                </a:lnTo>
                <a:lnTo>
                  <a:pt x="8881" y="11777"/>
                </a:lnTo>
                <a:lnTo>
                  <a:pt x="9271" y="11436"/>
                </a:lnTo>
                <a:lnTo>
                  <a:pt x="9684" y="11120"/>
                </a:lnTo>
                <a:lnTo>
                  <a:pt x="10463" y="10512"/>
                </a:lnTo>
                <a:lnTo>
                  <a:pt x="10828" y="10195"/>
                </a:lnTo>
                <a:lnTo>
                  <a:pt x="11193" y="9855"/>
                </a:lnTo>
                <a:lnTo>
                  <a:pt x="11388" y="9636"/>
                </a:lnTo>
                <a:lnTo>
                  <a:pt x="11582" y="9417"/>
                </a:lnTo>
                <a:lnTo>
                  <a:pt x="11923" y="8930"/>
                </a:lnTo>
                <a:lnTo>
                  <a:pt x="12264" y="8443"/>
                </a:lnTo>
                <a:lnTo>
                  <a:pt x="12434" y="8200"/>
                </a:lnTo>
                <a:lnTo>
                  <a:pt x="12629" y="7981"/>
                </a:lnTo>
                <a:lnTo>
                  <a:pt x="12969" y="7616"/>
                </a:lnTo>
                <a:lnTo>
                  <a:pt x="13334" y="7251"/>
                </a:lnTo>
                <a:lnTo>
                  <a:pt x="13699" y="6910"/>
                </a:lnTo>
                <a:lnTo>
                  <a:pt x="14064" y="6570"/>
                </a:lnTo>
                <a:close/>
                <a:moveTo>
                  <a:pt x="14356" y="1460"/>
                </a:moveTo>
                <a:lnTo>
                  <a:pt x="14575" y="1509"/>
                </a:lnTo>
                <a:lnTo>
                  <a:pt x="14721" y="1582"/>
                </a:lnTo>
                <a:lnTo>
                  <a:pt x="14843" y="1679"/>
                </a:lnTo>
                <a:lnTo>
                  <a:pt x="14916" y="1825"/>
                </a:lnTo>
                <a:lnTo>
                  <a:pt x="14964" y="1971"/>
                </a:lnTo>
                <a:lnTo>
                  <a:pt x="14989" y="2141"/>
                </a:lnTo>
                <a:lnTo>
                  <a:pt x="14964" y="2312"/>
                </a:lnTo>
                <a:lnTo>
                  <a:pt x="14940" y="2506"/>
                </a:lnTo>
                <a:lnTo>
                  <a:pt x="14867" y="2701"/>
                </a:lnTo>
                <a:lnTo>
                  <a:pt x="14721" y="3090"/>
                </a:lnTo>
                <a:lnTo>
                  <a:pt x="14551" y="3455"/>
                </a:lnTo>
                <a:lnTo>
                  <a:pt x="14381" y="3747"/>
                </a:lnTo>
                <a:lnTo>
                  <a:pt x="14162" y="4112"/>
                </a:lnTo>
                <a:lnTo>
                  <a:pt x="13918" y="4477"/>
                </a:lnTo>
                <a:lnTo>
                  <a:pt x="13432" y="5183"/>
                </a:lnTo>
                <a:lnTo>
                  <a:pt x="12385" y="6545"/>
                </a:lnTo>
                <a:lnTo>
                  <a:pt x="12045" y="7008"/>
                </a:lnTo>
                <a:lnTo>
                  <a:pt x="11704" y="7421"/>
                </a:lnTo>
                <a:lnTo>
                  <a:pt x="11339" y="7835"/>
                </a:lnTo>
                <a:lnTo>
                  <a:pt x="10950" y="8224"/>
                </a:lnTo>
                <a:lnTo>
                  <a:pt x="10560" y="8614"/>
                </a:lnTo>
                <a:lnTo>
                  <a:pt x="10171" y="9003"/>
                </a:lnTo>
                <a:lnTo>
                  <a:pt x="9319" y="9733"/>
                </a:lnTo>
                <a:lnTo>
                  <a:pt x="8565" y="10341"/>
                </a:lnTo>
                <a:lnTo>
                  <a:pt x="7835" y="10974"/>
                </a:lnTo>
                <a:lnTo>
                  <a:pt x="7129" y="11607"/>
                </a:lnTo>
                <a:lnTo>
                  <a:pt x="6789" y="11947"/>
                </a:lnTo>
                <a:lnTo>
                  <a:pt x="6448" y="12288"/>
                </a:lnTo>
                <a:lnTo>
                  <a:pt x="5791" y="12945"/>
                </a:lnTo>
                <a:lnTo>
                  <a:pt x="5134" y="13602"/>
                </a:lnTo>
                <a:lnTo>
                  <a:pt x="4794" y="13918"/>
                </a:lnTo>
                <a:lnTo>
                  <a:pt x="4429" y="14210"/>
                </a:lnTo>
                <a:lnTo>
                  <a:pt x="4064" y="14478"/>
                </a:lnTo>
                <a:lnTo>
                  <a:pt x="3674" y="14745"/>
                </a:lnTo>
                <a:lnTo>
                  <a:pt x="3431" y="14891"/>
                </a:lnTo>
                <a:lnTo>
                  <a:pt x="3115" y="15037"/>
                </a:lnTo>
                <a:lnTo>
                  <a:pt x="2750" y="15208"/>
                </a:lnTo>
                <a:lnTo>
                  <a:pt x="2360" y="15305"/>
                </a:lnTo>
                <a:lnTo>
                  <a:pt x="2166" y="15354"/>
                </a:lnTo>
                <a:lnTo>
                  <a:pt x="1971" y="15378"/>
                </a:lnTo>
                <a:lnTo>
                  <a:pt x="1776" y="15402"/>
                </a:lnTo>
                <a:lnTo>
                  <a:pt x="1606" y="15378"/>
                </a:lnTo>
                <a:lnTo>
                  <a:pt x="1460" y="15329"/>
                </a:lnTo>
                <a:lnTo>
                  <a:pt x="1314" y="15256"/>
                </a:lnTo>
                <a:lnTo>
                  <a:pt x="1192" y="15159"/>
                </a:lnTo>
                <a:lnTo>
                  <a:pt x="1095" y="15037"/>
                </a:lnTo>
                <a:lnTo>
                  <a:pt x="1022" y="14867"/>
                </a:lnTo>
                <a:lnTo>
                  <a:pt x="973" y="14672"/>
                </a:lnTo>
                <a:lnTo>
                  <a:pt x="973" y="14478"/>
                </a:lnTo>
                <a:lnTo>
                  <a:pt x="973" y="14283"/>
                </a:lnTo>
                <a:lnTo>
                  <a:pt x="998" y="14064"/>
                </a:lnTo>
                <a:lnTo>
                  <a:pt x="1046" y="13869"/>
                </a:lnTo>
                <a:lnTo>
                  <a:pt x="1168" y="13456"/>
                </a:lnTo>
                <a:lnTo>
                  <a:pt x="1752" y="12288"/>
                </a:lnTo>
                <a:lnTo>
                  <a:pt x="2020" y="11753"/>
                </a:lnTo>
                <a:lnTo>
                  <a:pt x="2141" y="11558"/>
                </a:lnTo>
                <a:lnTo>
                  <a:pt x="2190" y="11485"/>
                </a:lnTo>
                <a:lnTo>
                  <a:pt x="2239" y="11436"/>
                </a:lnTo>
                <a:lnTo>
                  <a:pt x="2287" y="11534"/>
                </a:lnTo>
                <a:lnTo>
                  <a:pt x="2263" y="11558"/>
                </a:lnTo>
                <a:lnTo>
                  <a:pt x="1995" y="12118"/>
                </a:lnTo>
                <a:lnTo>
                  <a:pt x="1874" y="12410"/>
                </a:lnTo>
                <a:lnTo>
                  <a:pt x="1776" y="12701"/>
                </a:lnTo>
                <a:lnTo>
                  <a:pt x="1703" y="12993"/>
                </a:lnTo>
                <a:lnTo>
                  <a:pt x="1703" y="13139"/>
                </a:lnTo>
                <a:lnTo>
                  <a:pt x="1703" y="13285"/>
                </a:lnTo>
                <a:lnTo>
                  <a:pt x="1703" y="13431"/>
                </a:lnTo>
                <a:lnTo>
                  <a:pt x="1728" y="13577"/>
                </a:lnTo>
                <a:lnTo>
                  <a:pt x="1776" y="13723"/>
                </a:lnTo>
                <a:lnTo>
                  <a:pt x="1849" y="13869"/>
                </a:lnTo>
                <a:lnTo>
                  <a:pt x="1922" y="13967"/>
                </a:lnTo>
                <a:lnTo>
                  <a:pt x="2020" y="14064"/>
                </a:lnTo>
                <a:lnTo>
                  <a:pt x="2117" y="14137"/>
                </a:lnTo>
                <a:lnTo>
                  <a:pt x="2214" y="14210"/>
                </a:lnTo>
                <a:lnTo>
                  <a:pt x="2336" y="14234"/>
                </a:lnTo>
                <a:lnTo>
                  <a:pt x="2458" y="14283"/>
                </a:lnTo>
                <a:lnTo>
                  <a:pt x="2701" y="14283"/>
                </a:lnTo>
                <a:lnTo>
                  <a:pt x="2969" y="14259"/>
                </a:lnTo>
                <a:lnTo>
                  <a:pt x="3236" y="14210"/>
                </a:lnTo>
                <a:lnTo>
                  <a:pt x="3480" y="14137"/>
                </a:lnTo>
                <a:lnTo>
                  <a:pt x="3674" y="14040"/>
                </a:lnTo>
                <a:lnTo>
                  <a:pt x="4064" y="13869"/>
                </a:lnTo>
                <a:lnTo>
                  <a:pt x="4404" y="13650"/>
                </a:lnTo>
                <a:lnTo>
                  <a:pt x="4745" y="13407"/>
                </a:lnTo>
                <a:lnTo>
                  <a:pt x="5086" y="13139"/>
                </a:lnTo>
                <a:lnTo>
                  <a:pt x="5718" y="12580"/>
                </a:lnTo>
                <a:lnTo>
                  <a:pt x="6351" y="12020"/>
                </a:lnTo>
                <a:lnTo>
                  <a:pt x="7056" y="11315"/>
                </a:lnTo>
                <a:lnTo>
                  <a:pt x="7762" y="10585"/>
                </a:lnTo>
                <a:lnTo>
                  <a:pt x="8443" y="9855"/>
                </a:lnTo>
                <a:lnTo>
                  <a:pt x="9149" y="9125"/>
                </a:lnTo>
                <a:lnTo>
                  <a:pt x="10585" y="7665"/>
                </a:lnTo>
                <a:lnTo>
                  <a:pt x="11315" y="6910"/>
                </a:lnTo>
                <a:lnTo>
                  <a:pt x="12045" y="6180"/>
                </a:lnTo>
                <a:lnTo>
                  <a:pt x="12580" y="5596"/>
                </a:lnTo>
                <a:lnTo>
                  <a:pt x="13091" y="4988"/>
                </a:lnTo>
                <a:lnTo>
                  <a:pt x="13334" y="4672"/>
                </a:lnTo>
                <a:lnTo>
                  <a:pt x="13553" y="4356"/>
                </a:lnTo>
                <a:lnTo>
                  <a:pt x="13772" y="4015"/>
                </a:lnTo>
                <a:lnTo>
                  <a:pt x="13943" y="3674"/>
                </a:lnTo>
                <a:lnTo>
                  <a:pt x="14040" y="3407"/>
                </a:lnTo>
                <a:lnTo>
                  <a:pt x="14113" y="3163"/>
                </a:lnTo>
                <a:lnTo>
                  <a:pt x="14162" y="2896"/>
                </a:lnTo>
                <a:lnTo>
                  <a:pt x="14186" y="2628"/>
                </a:lnTo>
                <a:lnTo>
                  <a:pt x="14137" y="2385"/>
                </a:lnTo>
                <a:lnTo>
                  <a:pt x="14089" y="2263"/>
                </a:lnTo>
                <a:lnTo>
                  <a:pt x="14040" y="2141"/>
                </a:lnTo>
                <a:lnTo>
                  <a:pt x="13967" y="2044"/>
                </a:lnTo>
                <a:lnTo>
                  <a:pt x="13894" y="1947"/>
                </a:lnTo>
                <a:lnTo>
                  <a:pt x="13772" y="1849"/>
                </a:lnTo>
                <a:lnTo>
                  <a:pt x="13651" y="1776"/>
                </a:lnTo>
                <a:lnTo>
                  <a:pt x="13480" y="1703"/>
                </a:lnTo>
                <a:lnTo>
                  <a:pt x="13334" y="1679"/>
                </a:lnTo>
                <a:lnTo>
                  <a:pt x="12994" y="1679"/>
                </a:lnTo>
                <a:lnTo>
                  <a:pt x="13261" y="1606"/>
                </a:lnTo>
                <a:lnTo>
                  <a:pt x="13529" y="1533"/>
                </a:lnTo>
                <a:lnTo>
                  <a:pt x="13821" y="1484"/>
                </a:lnTo>
                <a:lnTo>
                  <a:pt x="14113" y="1460"/>
                </a:lnTo>
                <a:close/>
                <a:moveTo>
                  <a:pt x="15573" y="535"/>
                </a:moveTo>
                <a:lnTo>
                  <a:pt x="15694" y="584"/>
                </a:lnTo>
                <a:lnTo>
                  <a:pt x="15767" y="633"/>
                </a:lnTo>
                <a:lnTo>
                  <a:pt x="15816" y="681"/>
                </a:lnTo>
                <a:lnTo>
                  <a:pt x="15840" y="754"/>
                </a:lnTo>
                <a:lnTo>
                  <a:pt x="15889" y="852"/>
                </a:lnTo>
                <a:lnTo>
                  <a:pt x="15938" y="1119"/>
                </a:lnTo>
                <a:lnTo>
                  <a:pt x="15938" y="1387"/>
                </a:lnTo>
                <a:lnTo>
                  <a:pt x="15913" y="1679"/>
                </a:lnTo>
                <a:lnTo>
                  <a:pt x="15865" y="1971"/>
                </a:lnTo>
                <a:lnTo>
                  <a:pt x="15719" y="2531"/>
                </a:lnTo>
                <a:lnTo>
                  <a:pt x="15548" y="3066"/>
                </a:lnTo>
                <a:lnTo>
                  <a:pt x="15378" y="3577"/>
                </a:lnTo>
                <a:lnTo>
                  <a:pt x="15159" y="4088"/>
                </a:lnTo>
                <a:lnTo>
                  <a:pt x="14916" y="4574"/>
                </a:lnTo>
                <a:lnTo>
                  <a:pt x="14624" y="5061"/>
                </a:lnTo>
                <a:lnTo>
                  <a:pt x="14332" y="5499"/>
                </a:lnTo>
                <a:lnTo>
                  <a:pt x="13991" y="5937"/>
                </a:lnTo>
                <a:lnTo>
                  <a:pt x="13626" y="6351"/>
                </a:lnTo>
                <a:lnTo>
                  <a:pt x="13261" y="6740"/>
                </a:lnTo>
                <a:lnTo>
                  <a:pt x="12604" y="7397"/>
                </a:lnTo>
                <a:lnTo>
                  <a:pt x="12288" y="7738"/>
                </a:lnTo>
                <a:lnTo>
                  <a:pt x="11996" y="8103"/>
                </a:lnTo>
                <a:lnTo>
                  <a:pt x="11363" y="8979"/>
                </a:lnTo>
                <a:lnTo>
                  <a:pt x="11047" y="9392"/>
                </a:lnTo>
                <a:lnTo>
                  <a:pt x="10877" y="9611"/>
                </a:lnTo>
                <a:lnTo>
                  <a:pt x="10682" y="9806"/>
                </a:lnTo>
                <a:lnTo>
                  <a:pt x="10293" y="10122"/>
                </a:lnTo>
                <a:lnTo>
                  <a:pt x="9903" y="10439"/>
                </a:lnTo>
                <a:lnTo>
                  <a:pt x="9100" y="11047"/>
                </a:lnTo>
                <a:lnTo>
                  <a:pt x="8687" y="11388"/>
                </a:lnTo>
                <a:lnTo>
                  <a:pt x="8297" y="11728"/>
                </a:lnTo>
                <a:lnTo>
                  <a:pt x="7519" y="12410"/>
                </a:lnTo>
                <a:lnTo>
                  <a:pt x="6837" y="12969"/>
                </a:lnTo>
                <a:lnTo>
                  <a:pt x="6156" y="13529"/>
                </a:lnTo>
                <a:lnTo>
                  <a:pt x="5475" y="14064"/>
                </a:lnTo>
                <a:lnTo>
                  <a:pt x="4769" y="14575"/>
                </a:lnTo>
                <a:lnTo>
                  <a:pt x="4283" y="14916"/>
                </a:lnTo>
                <a:lnTo>
                  <a:pt x="3796" y="15208"/>
                </a:lnTo>
                <a:lnTo>
                  <a:pt x="3285" y="15500"/>
                </a:lnTo>
                <a:lnTo>
                  <a:pt x="2750" y="15767"/>
                </a:lnTo>
                <a:lnTo>
                  <a:pt x="2287" y="15962"/>
                </a:lnTo>
                <a:lnTo>
                  <a:pt x="2020" y="16059"/>
                </a:lnTo>
                <a:lnTo>
                  <a:pt x="1752" y="16132"/>
                </a:lnTo>
                <a:lnTo>
                  <a:pt x="1484" y="16205"/>
                </a:lnTo>
                <a:lnTo>
                  <a:pt x="1217" y="16230"/>
                </a:lnTo>
                <a:lnTo>
                  <a:pt x="949" y="16205"/>
                </a:lnTo>
                <a:lnTo>
                  <a:pt x="827" y="16181"/>
                </a:lnTo>
                <a:lnTo>
                  <a:pt x="730" y="16132"/>
                </a:lnTo>
                <a:lnTo>
                  <a:pt x="633" y="16084"/>
                </a:lnTo>
                <a:lnTo>
                  <a:pt x="560" y="16011"/>
                </a:lnTo>
                <a:lnTo>
                  <a:pt x="511" y="15938"/>
                </a:lnTo>
                <a:lnTo>
                  <a:pt x="462" y="15840"/>
                </a:lnTo>
                <a:lnTo>
                  <a:pt x="438" y="15646"/>
                </a:lnTo>
                <a:lnTo>
                  <a:pt x="438" y="15402"/>
                </a:lnTo>
                <a:lnTo>
                  <a:pt x="487" y="15159"/>
                </a:lnTo>
                <a:lnTo>
                  <a:pt x="560" y="14891"/>
                </a:lnTo>
                <a:lnTo>
                  <a:pt x="754" y="14405"/>
                </a:lnTo>
                <a:lnTo>
                  <a:pt x="754" y="14599"/>
                </a:lnTo>
                <a:lnTo>
                  <a:pt x="754" y="14794"/>
                </a:lnTo>
                <a:lnTo>
                  <a:pt x="803" y="14964"/>
                </a:lnTo>
                <a:lnTo>
                  <a:pt x="827" y="15110"/>
                </a:lnTo>
                <a:lnTo>
                  <a:pt x="900" y="15232"/>
                </a:lnTo>
                <a:lnTo>
                  <a:pt x="973" y="15354"/>
                </a:lnTo>
                <a:lnTo>
                  <a:pt x="1046" y="15427"/>
                </a:lnTo>
                <a:lnTo>
                  <a:pt x="1144" y="15500"/>
                </a:lnTo>
                <a:lnTo>
                  <a:pt x="1241" y="15573"/>
                </a:lnTo>
                <a:lnTo>
                  <a:pt x="1338" y="15597"/>
                </a:lnTo>
                <a:lnTo>
                  <a:pt x="1460" y="15646"/>
                </a:lnTo>
                <a:lnTo>
                  <a:pt x="1849" y="15646"/>
                </a:lnTo>
                <a:lnTo>
                  <a:pt x="2141" y="15597"/>
                </a:lnTo>
                <a:lnTo>
                  <a:pt x="2433" y="15500"/>
                </a:lnTo>
                <a:lnTo>
                  <a:pt x="2750" y="15402"/>
                </a:lnTo>
                <a:lnTo>
                  <a:pt x="3042" y="15256"/>
                </a:lnTo>
                <a:lnTo>
                  <a:pt x="3626" y="14964"/>
                </a:lnTo>
                <a:lnTo>
                  <a:pt x="4112" y="14648"/>
                </a:lnTo>
                <a:lnTo>
                  <a:pt x="4453" y="14405"/>
                </a:lnTo>
                <a:lnTo>
                  <a:pt x="4794" y="14137"/>
                </a:lnTo>
                <a:lnTo>
                  <a:pt x="5134" y="13845"/>
                </a:lnTo>
                <a:lnTo>
                  <a:pt x="5767" y="13261"/>
                </a:lnTo>
                <a:lnTo>
                  <a:pt x="6375" y="12653"/>
                </a:lnTo>
                <a:lnTo>
                  <a:pt x="6983" y="12045"/>
                </a:lnTo>
                <a:lnTo>
                  <a:pt x="7738" y="11363"/>
                </a:lnTo>
                <a:lnTo>
                  <a:pt x="8492" y="10731"/>
                </a:lnTo>
                <a:lnTo>
                  <a:pt x="9271" y="10098"/>
                </a:lnTo>
                <a:lnTo>
                  <a:pt x="10049" y="9465"/>
                </a:lnTo>
                <a:lnTo>
                  <a:pt x="10439" y="9125"/>
                </a:lnTo>
                <a:lnTo>
                  <a:pt x="10828" y="8760"/>
                </a:lnTo>
                <a:lnTo>
                  <a:pt x="11193" y="8395"/>
                </a:lnTo>
                <a:lnTo>
                  <a:pt x="11558" y="8030"/>
                </a:lnTo>
                <a:lnTo>
                  <a:pt x="11899" y="7665"/>
                </a:lnTo>
                <a:lnTo>
                  <a:pt x="12239" y="7275"/>
                </a:lnTo>
                <a:lnTo>
                  <a:pt x="12896" y="6448"/>
                </a:lnTo>
                <a:lnTo>
                  <a:pt x="13894" y="5110"/>
                </a:lnTo>
                <a:lnTo>
                  <a:pt x="14381" y="4429"/>
                </a:lnTo>
                <a:lnTo>
                  <a:pt x="14599" y="4064"/>
                </a:lnTo>
                <a:lnTo>
                  <a:pt x="14818" y="3723"/>
                </a:lnTo>
                <a:lnTo>
                  <a:pt x="14989" y="3382"/>
                </a:lnTo>
                <a:lnTo>
                  <a:pt x="15159" y="2993"/>
                </a:lnTo>
                <a:lnTo>
                  <a:pt x="15281" y="2604"/>
                </a:lnTo>
                <a:lnTo>
                  <a:pt x="15329" y="2409"/>
                </a:lnTo>
                <a:lnTo>
                  <a:pt x="15378" y="2214"/>
                </a:lnTo>
                <a:lnTo>
                  <a:pt x="15378" y="2020"/>
                </a:lnTo>
                <a:lnTo>
                  <a:pt x="15354" y="1849"/>
                </a:lnTo>
                <a:lnTo>
                  <a:pt x="15305" y="1655"/>
                </a:lnTo>
                <a:lnTo>
                  <a:pt x="15232" y="1509"/>
                </a:lnTo>
                <a:lnTo>
                  <a:pt x="15135" y="1363"/>
                </a:lnTo>
                <a:lnTo>
                  <a:pt x="14989" y="1241"/>
                </a:lnTo>
                <a:lnTo>
                  <a:pt x="14794" y="1144"/>
                </a:lnTo>
                <a:lnTo>
                  <a:pt x="14575" y="1046"/>
                </a:lnTo>
                <a:lnTo>
                  <a:pt x="14332" y="998"/>
                </a:lnTo>
                <a:lnTo>
                  <a:pt x="14089" y="973"/>
                </a:lnTo>
                <a:lnTo>
                  <a:pt x="14818" y="730"/>
                </a:lnTo>
                <a:lnTo>
                  <a:pt x="15110" y="608"/>
                </a:lnTo>
                <a:lnTo>
                  <a:pt x="15281" y="560"/>
                </a:lnTo>
                <a:lnTo>
                  <a:pt x="15427" y="535"/>
                </a:lnTo>
                <a:close/>
                <a:moveTo>
                  <a:pt x="15451" y="0"/>
                </a:moveTo>
                <a:lnTo>
                  <a:pt x="15305" y="24"/>
                </a:lnTo>
                <a:lnTo>
                  <a:pt x="15013" y="97"/>
                </a:lnTo>
                <a:lnTo>
                  <a:pt x="13845" y="462"/>
                </a:lnTo>
                <a:lnTo>
                  <a:pt x="13261" y="657"/>
                </a:lnTo>
                <a:lnTo>
                  <a:pt x="12702" y="876"/>
                </a:lnTo>
                <a:lnTo>
                  <a:pt x="12118" y="1119"/>
                </a:lnTo>
                <a:lnTo>
                  <a:pt x="11582" y="1411"/>
                </a:lnTo>
                <a:lnTo>
                  <a:pt x="11047" y="1703"/>
                </a:lnTo>
                <a:lnTo>
                  <a:pt x="10536" y="2020"/>
                </a:lnTo>
                <a:lnTo>
                  <a:pt x="10512" y="2068"/>
                </a:lnTo>
                <a:lnTo>
                  <a:pt x="10195" y="1971"/>
                </a:lnTo>
                <a:lnTo>
                  <a:pt x="9879" y="1898"/>
                </a:lnTo>
                <a:lnTo>
                  <a:pt x="9246" y="1801"/>
                </a:lnTo>
                <a:lnTo>
                  <a:pt x="8906" y="1776"/>
                </a:lnTo>
                <a:lnTo>
                  <a:pt x="8565" y="1752"/>
                </a:lnTo>
                <a:lnTo>
                  <a:pt x="8224" y="1752"/>
                </a:lnTo>
                <a:lnTo>
                  <a:pt x="7884" y="1776"/>
                </a:lnTo>
                <a:lnTo>
                  <a:pt x="7543" y="1801"/>
                </a:lnTo>
                <a:lnTo>
                  <a:pt x="7178" y="1849"/>
                </a:lnTo>
                <a:lnTo>
                  <a:pt x="6837" y="1898"/>
                </a:lnTo>
                <a:lnTo>
                  <a:pt x="6497" y="1971"/>
                </a:lnTo>
                <a:lnTo>
                  <a:pt x="6181" y="2068"/>
                </a:lnTo>
                <a:lnTo>
                  <a:pt x="5840" y="2166"/>
                </a:lnTo>
                <a:lnTo>
                  <a:pt x="5524" y="2287"/>
                </a:lnTo>
                <a:lnTo>
                  <a:pt x="5207" y="2409"/>
                </a:lnTo>
                <a:lnTo>
                  <a:pt x="4891" y="2555"/>
                </a:lnTo>
                <a:lnTo>
                  <a:pt x="4575" y="2725"/>
                </a:lnTo>
                <a:lnTo>
                  <a:pt x="4283" y="2896"/>
                </a:lnTo>
                <a:lnTo>
                  <a:pt x="3991" y="3090"/>
                </a:lnTo>
                <a:lnTo>
                  <a:pt x="3626" y="3358"/>
                </a:lnTo>
                <a:lnTo>
                  <a:pt x="3285" y="3699"/>
                </a:lnTo>
                <a:lnTo>
                  <a:pt x="2969" y="4039"/>
                </a:lnTo>
                <a:lnTo>
                  <a:pt x="2677" y="4429"/>
                </a:lnTo>
                <a:lnTo>
                  <a:pt x="2433" y="4842"/>
                </a:lnTo>
                <a:lnTo>
                  <a:pt x="2214" y="5256"/>
                </a:lnTo>
                <a:lnTo>
                  <a:pt x="2044" y="5718"/>
                </a:lnTo>
                <a:lnTo>
                  <a:pt x="1874" y="6156"/>
                </a:lnTo>
                <a:lnTo>
                  <a:pt x="1776" y="6351"/>
                </a:lnTo>
                <a:lnTo>
                  <a:pt x="1679" y="6521"/>
                </a:lnTo>
                <a:lnTo>
                  <a:pt x="1630" y="6691"/>
                </a:lnTo>
                <a:lnTo>
                  <a:pt x="1630" y="6862"/>
                </a:lnTo>
                <a:lnTo>
                  <a:pt x="1655" y="6910"/>
                </a:lnTo>
                <a:lnTo>
                  <a:pt x="1703" y="6935"/>
                </a:lnTo>
                <a:lnTo>
                  <a:pt x="1630" y="7348"/>
                </a:lnTo>
                <a:lnTo>
                  <a:pt x="1582" y="7762"/>
                </a:lnTo>
                <a:lnTo>
                  <a:pt x="1557" y="8151"/>
                </a:lnTo>
                <a:lnTo>
                  <a:pt x="1557" y="8565"/>
                </a:lnTo>
                <a:lnTo>
                  <a:pt x="1557" y="8881"/>
                </a:lnTo>
                <a:lnTo>
                  <a:pt x="1606" y="9198"/>
                </a:lnTo>
                <a:lnTo>
                  <a:pt x="1655" y="9514"/>
                </a:lnTo>
                <a:lnTo>
                  <a:pt x="1703" y="9830"/>
                </a:lnTo>
                <a:lnTo>
                  <a:pt x="1776" y="10171"/>
                </a:lnTo>
                <a:lnTo>
                  <a:pt x="1874" y="10487"/>
                </a:lnTo>
                <a:lnTo>
                  <a:pt x="1995" y="10828"/>
                </a:lnTo>
                <a:lnTo>
                  <a:pt x="2117" y="11144"/>
                </a:lnTo>
                <a:lnTo>
                  <a:pt x="2020" y="11193"/>
                </a:lnTo>
                <a:lnTo>
                  <a:pt x="1898" y="11290"/>
                </a:lnTo>
                <a:lnTo>
                  <a:pt x="1776" y="11412"/>
                </a:lnTo>
                <a:lnTo>
                  <a:pt x="1655" y="11607"/>
                </a:lnTo>
                <a:lnTo>
                  <a:pt x="1387" y="12045"/>
                </a:lnTo>
                <a:lnTo>
                  <a:pt x="1119" y="12556"/>
                </a:lnTo>
                <a:lnTo>
                  <a:pt x="876" y="13091"/>
                </a:lnTo>
                <a:lnTo>
                  <a:pt x="657" y="13553"/>
                </a:lnTo>
                <a:lnTo>
                  <a:pt x="414" y="14113"/>
                </a:lnTo>
                <a:lnTo>
                  <a:pt x="243" y="14551"/>
                </a:lnTo>
                <a:lnTo>
                  <a:pt x="97" y="14989"/>
                </a:lnTo>
                <a:lnTo>
                  <a:pt x="49" y="15208"/>
                </a:lnTo>
                <a:lnTo>
                  <a:pt x="0" y="15427"/>
                </a:lnTo>
                <a:lnTo>
                  <a:pt x="0" y="15670"/>
                </a:lnTo>
                <a:lnTo>
                  <a:pt x="49" y="15889"/>
                </a:lnTo>
                <a:lnTo>
                  <a:pt x="97" y="16084"/>
                </a:lnTo>
                <a:lnTo>
                  <a:pt x="195" y="16254"/>
                </a:lnTo>
                <a:lnTo>
                  <a:pt x="316" y="16400"/>
                </a:lnTo>
                <a:lnTo>
                  <a:pt x="487" y="16497"/>
                </a:lnTo>
                <a:lnTo>
                  <a:pt x="657" y="16595"/>
                </a:lnTo>
                <a:lnTo>
                  <a:pt x="827" y="16643"/>
                </a:lnTo>
                <a:lnTo>
                  <a:pt x="1046" y="16668"/>
                </a:lnTo>
                <a:lnTo>
                  <a:pt x="1241" y="16668"/>
                </a:lnTo>
                <a:lnTo>
                  <a:pt x="1509" y="16643"/>
                </a:lnTo>
                <a:lnTo>
                  <a:pt x="1776" y="16570"/>
                </a:lnTo>
                <a:lnTo>
                  <a:pt x="2044" y="16497"/>
                </a:lnTo>
                <a:lnTo>
                  <a:pt x="2312" y="16400"/>
                </a:lnTo>
                <a:lnTo>
                  <a:pt x="2823" y="16157"/>
                </a:lnTo>
                <a:lnTo>
                  <a:pt x="3309" y="15913"/>
                </a:lnTo>
                <a:lnTo>
                  <a:pt x="3796" y="15646"/>
                </a:lnTo>
                <a:lnTo>
                  <a:pt x="4258" y="15378"/>
                </a:lnTo>
                <a:lnTo>
                  <a:pt x="4721" y="15062"/>
                </a:lnTo>
                <a:lnTo>
                  <a:pt x="5183" y="14745"/>
                </a:lnTo>
                <a:lnTo>
                  <a:pt x="5791" y="14307"/>
                </a:lnTo>
                <a:lnTo>
                  <a:pt x="5767" y="14405"/>
                </a:lnTo>
                <a:lnTo>
                  <a:pt x="5767" y="14502"/>
                </a:lnTo>
                <a:lnTo>
                  <a:pt x="5791" y="14599"/>
                </a:lnTo>
                <a:lnTo>
                  <a:pt x="5864" y="14672"/>
                </a:lnTo>
                <a:lnTo>
                  <a:pt x="5937" y="14745"/>
                </a:lnTo>
                <a:lnTo>
                  <a:pt x="6035" y="14794"/>
                </a:lnTo>
                <a:lnTo>
                  <a:pt x="6302" y="14867"/>
                </a:lnTo>
                <a:lnTo>
                  <a:pt x="6594" y="14940"/>
                </a:lnTo>
                <a:lnTo>
                  <a:pt x="6910" y="14964"/>
                </a:lnTo>
                <a:lnTo>
                  <a:pt x="7227" y="14989"/>
                </a:lnTo>
                <a:lnTo>
                  <a:pt x="7543" y="14989"/>
                </a:lnTo>
                <a:lnTo>
                  <a:pt x="7567" y="15037"/>
                </a:lnTo>
                <a:lnTo>
                  <a:pt x="7640" y="15062"/>
                </a:lnTo>
                <a:lnTo>
                  <a:pt x="7689" y="15062"/>
                </a:lnTo>
                <a:lnTo>
                  <a:pt x="7713" y="15037"/>
                </a:lnTo>
                <a:lnTo>
                  <a:pt x="7738" y="14964"/>
                </a:lnTo>
                <a:lnTo>
                  <a:pt x="8127" y="14940"/>
                </a:lnTo>
                <a:lnTo>
                  <a:pt x="8224" y="14940"/>
                </a:lnTo>
                <a:lnTo>
                  <a:pt x="8322" y="14964"/>
                </a:lnTo>
                <a:lnTo>
                  <a:pt x="8395" y="14916"/>
                </a:lnTo>
                <a:lnTo>
                  <a:pt x="8808" y="14867"/>
                </a:lnTo>
                <a:lnTo>
                  <a:pt x="9198" y="14794"/>
                </a:lnTo>
                <a:lnTo>
                  <a:pt x="9611" y="14697"/>
                </a:lnTo>
                <a:lnTo>
                  <a:pt x="10001" y="14599"/>
                </a:lnTo>
                <a:lnTo>
                  <a:pt x="10390" y="14453"/>
                </a:lnTo>
                <a:lnTo>
                  <a:pt x="10779" y="14307"/>
                </a:lnTo>
                <a:lnTo>
                  <a:pt x="11144" y="14137"/>
                </a:lnTo>
                <a:lnTo>
                  <a:pt x="11509" y="13918"/>
                </a:lnTo>
                <a:lnTo>
                  <a:pt x="12020" y="13577"/>
                </a:lnTo>
                <a:lnTo>
                  <a:pt x="12507" y="13164"/>
                </a:lnTo>
                <a:lnTo>
                  <a:pt x="12969" y="12726"/>
                </a:lnTo>
                <a:lnTo>
                  <a:pt x="13359" y="12264"/>
                </a:lnTo>
                <a:lnTo>
                  <a:pt x="13553" y="11996"/>
                </a:lnTo>
                <a:lnTo>
                  <a:pt x="13724" y="11753"/>
                </a:lnTo>
                <a:lnTo>
                  <a:pt x="13894" y="11485"/>
                </a:lnTo>
                <a:lnTo>
                  <a:pt x="14040" y="11193"/>
                </a:lnTo>
                <a:lnTo>
                  <a:pt x="14186" y="10925"/>
                </a:lnTo>
                <a:lnTo>
                  <a:pt x="14308" y="10633"/>
                </a:lnTo>
                <a:lnTo>
                  <a:pt x="14405" y="10341"/>
                </a:lnTo>
                <a:lnTo>
                  <a:pt x="14478" y="10049"/>
                </a:lnTo>
                <a:lnTo>
                  <a:pt x="14599" y="9538"/>
                </a:lnTo>
                <a:lnTo>
                  <a:pt x="14648" y="9003"/>
                </a:lnTo>
                <a:lnTo>
                  <a:pt x="14672" y="8468"/>
                </a:lnTo>
                <a:lnTo>
                  <a:pt x="14697" y="7957"/>
                </a:lnTo>
                <a:lnTo>
                  <a:pt x="14697" y="7519"/>
                </a:lnTo>
                <a:lnTo>
                  <a:pt x="14672" y="7032"/>
                </a:lnTo>
                <a:lnTo>
                  <a:pt x="14624" y="6813"/>
                </a:lnTo>
                <a:lnTo>
                  <a:pt x="14575" y="6594"/>
                </a:lnTo>
                <a:lnTo>
                  <a:pt x="14502" y="6375"/>
                </a:lnTo>
                <a:lnTo>
                  <a:pt x="14381" y="6180"/>
                </a:lnTo>
                <a:lnTo>
                  <a:pt x="14745" y="5718"/>
                </a:lnTo>
                <a:lnTo>
                  <a:pt x="15086" y="5207"/>
                </a:lnTo>
                <a:lnTo>
                  <a:pt x="15378" y="4696"/>
                </a:lnTo>
                <a:lnTo>
                  <a:pt x="15646" y="4185"/>
                </a:lnTo>
                <a:lnTo>
                  <a:pt x="15889" y="3650"/>
                </a:lnTo>
                <a:lnTo>
                  <a:pt x="16084" y="3090"/>
                </a:lnTo>
                <a:lnTo>
                  <a:pt x="16254" y="2506"/>
                </a:lnTo>
                <a:lnTo>
                  <a:pt x="16376" y="1922"/>
                </a:lnTo>
                <a:lnTo>
                  <a:pt x="16449" y="1509"/>
                </a:lnTo>
                <a:lnTo>
                  <a:pt x="16449" y="1290"/>
                </a:lnTo>
                <a:lnTo>
                  <a:pt x="16449" y="1046"/>
                </a:lnTo>
                <a:lnTo>
                  <a:pt x="16424" y="803"/>
                </a:lnTo>
                <a:lnTo>
                  <a:pt x="16376" y="584"/>
                </a:lnTo>
                <a:lnTo>
                  <a:pt x="16303" y="389"/>
                </a:lnTo>
                <a:lnTo>
                  <a:pt x="16230" y="316"/>
                </a:lnTo>
                <a:lnTo>
                  <a:pt x="16157" y="243"/>
                </a:lnTo>
                <a:lnTo>
                  <a:pt x="16035" y="122"/>
                </a:lnTo>
                <a:lnTo>
                  <a:pt x="15889" y="49"/>
                </a:lnTo>
                <a:lnTo>
                  <a:pt x="15767" y="24"/>
                </a:lnTo>
                <a:lnTo>
                  <a:pt x="1562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8" name="Google Shape;158;p20"/>
          <p:cNvSpPr/>
          <p:nvPr/>
        </p:nvSpPr>
        <p:spPr>
          <a:xfrm rot="1473012">
            <a:off x="4332806" y="2015557"/>
            <a:ext cx="1134468" cy="1105087"/>
          </a:xfrm>
          <a:custGeom>
            <a:avLst/>
            <a:gdLst/>
            <a:ahLst/>
            <a:cxnLst/>
            <a:rect l="l" t="t" r="r" b="b"/>
            <a:pathLst>
              <a:path w="18737" h="18250" extrusionOk="0">
                <a:moveTo>
                  <a:pt x="13554" y="3431"/>
                </a:moveTo>
                <a:lnTo>
                  <a:pt x="13748" y="3456"/>
                </a:lnTo>
                <a:lnTo>
                  <a:pt x="13919" y="3480"/>
                </a:lnTo>
                <a:lnTo>
                  <a:pt x="14308" y="3602"/>
                </a:lnTo>
                <a:lnTo>
                  <a:pt x="14478" y="3675"/>
                </a:lnTo>
                <a:lnTo>
                  <a:pt x="14624" y="3748"/>
                </a:lnTo>
                <a:lnTo>
                  <a:pt x="14746" y="3845"/>
                </a:lnTo>
                <a:lnTo>
                  <a:pt x="14843" y="3967"/>
                </a:lnTo>
                <a:lnTo>
                  <a:pt x="14941" y="4113"/>
                </a:lnTo>
                <a:lnTo>
                  <a:pt x="15038" y="4259"/>
                </a:lnTo>
                <a:lnTo>
                  <a:pt x="15111" y="4405"/>
                </a:lnTo>
                <a:lnTo>
                  <a:pt x="15160" y="4551"/>
                </a:lnTo>
                <a:lnTo>
                  <a:pt x="15184" y="4721"/>
                </a:lnTo>
                <a:lnTo>
                  <a:pt x="15208" y="4891"/>
                </a:lnTo>
                <a:lnTo>
                  <a:pt x="15233" y="5232"/>
                </a:lnTo>
                <a:lnTo>
                  <a:pt x="15160" y="5548"/>
                </a:lnTo>
                <a:lnTo>
                  <a:pt x="15111" y="5719"/>
                </a:lnTo>
                <a:lnTo>
                  <a:pt x="15062" y="5865"/>
                </a:lnTo>
                <a:lnTo>
                  <a:pt x="14916" y="6132"/>
                </a:lnTo>
                <a:lnTo>
                  <a:pt x="14722" y="6351"/>
                </a:lnTo>
                <a:lnTo>
                  <a:pt x="14527" y="6570"/>
                </a:lnTo>
                <a:lnTo>
                  <a:pt x="14284" y="6765"/>
                </a:lnTo>
                <a:lnTo>
                  <a:pt x="13821" y="7130"/>
                </a:lnTo>
                <a:lnTo>
                  <a:pt x="13602" y="7325"/>
                </a:lnTo>
                <a:lnTo>
                  <a:pt x="13408" y="7544"/>
                </a:lnTo>
                <a:lnTo>
                  <a:pt x="12678" y="6984"/>
                </a:lnTo>
                <a:lnTo>
                  <a:pt x="12313" y="6692"/>
                </a:lnTo>
                <a:lnTo>
                  <a:pt x="11948" y="6400"/>
                </a:lnTo>
                <a:lnTo>
                  <a:pt x="11631" y="6108"/>
                </a:lnTo>
                <a:lnTo>
                  <a:pt x="11315" y="5767"/>
                </a:lnTo>
                <a:lnTo>
                  <a:pt x="11023" y="5427"/>
                </a:lnTo>
                <a:lnTo>
                  <a:pt x="10755" y="5037"/>
                </a:lnTo>
                <a:lnTo>
                  <a:pt x="10877" y="4989"/>
                </a:lnTo>
                <a:lnTo>
                  <a:pt x="10999" y="4891"/>
                </a:lnTo>
                <a:lnTo>
                  <a:pt x="11242" y="4697"/>
                </a:lnTo>
                <a:lnTo>
                  <a:pt x="11461" y="4478"/>
                </a:lnTo>
                <a:lnTo>
                  <a:pt x="11656" y="4283"/>
                </a:lnTo>
                <a:lnTo>
                  <a:pt x="12191" y="3869"/>
                </a:lnTo>
                <a:lnTo>
                  <a:pt x="12483" y="3699"/>
                </a:lnTo>
                <a:lnTo>
                  <a:pt x="12775" y="3553"/>
                </a:lnTo>
                <a:lnTo>
                  <a:pt x="12970" y="3480"/>
                </a:lnTo>
                <a:lnTo>
                  <a:pt x="13164" y="3456"/>
                </a:lnTo>
                <a:lnTo>
                  <a:pt x="13359" y="3431"/>
                </a:lnTo>
                <a:close/>
                <a:moveTo>
                  <a:pt x="13529" y="2872"/>
                </a:moveTo>
                <a:lnTo>
                  <a:pt x="13335" y="2896"/>
                </a:lnTo>
                <a:lnTo>
                  <a:pt x="12945" y="2969"/>
                </a:lnTo>
                <a:lnTo>
                  <a:pt x="12556" y="3066"/>
                </a:lnTo>
                <a:lnTo>
                  <a:pt x="12191" y="3237"/>
                </a:lnTo>
                <a:lnTo>
                  <a:pt x="11850" y="3456"/>
                </a:lnTo>
                <a:lnTo>
                  <a:pt x="11607" y="3626"/>
                </a:lnTo>
                <a:lnTo>
                  <a:pt x="11388" y="3821"/>
                </a:lnTo>
                <a:lnTo>
                  <a:pt x="10950" y="4210"/>
                </a:lnTo>
                <a:lnTo>
                  <a:pt x="10658" y="4478"/>
                </a:lnTo>
                <a:lnTo>
                  <a:pt x="10512" y="4648"/>
                </a:lnTo>
                <a:lnTo>
                  <a:pt x="10464" y="4721"/>
                </a:lnTo>
                <a:lnTo>
                  <a:pt x="10464" y="4818"/>
                </a:lnTo>
                <a:lnTo>
                  <a:pt x="10366" y="4843"/>
                </a:lnTo>
                <a:lnTo>
                  <a:pt x="10293" y="4916"/>
                </a:lnTo>
                <a:lnTo>
                  <a:pt x="10245" y="4989"/>
                </a:lnTo>
                <a:lnTo>
                  <a:pt x="10269" y="5110"/>
                </a:lnTo>
                <a:lnTo>
                  <a:pt x="10366" y="5354"/>
                </a:lnTo>
                <a:lnTo>
                  <a:pt x="10488" y="5597"/>
                </a:lnTo>
                <a:lnTo>
                  <a:pt x="10610" y="5816"/>
                </a:lnTo>
                <a:lnTo>
                  <a:pt x="10780" y="6035"/>
                </a:lnTo>
                <a:lnTo>
                  <a:pt x="10950" y="6230"/>
                </a:lnTo>
                <a:lnTo>
                  <a:pt x="11120" y="6449"/>
                </a:lnTo>
                <a:lnTo>
                  <a:pt x="11534" y="6814"/>
                </a:lnTo>
                <a:lnTo>
                  <a:pt x="11972" y="7179"/>
                </a:lnTo>
                <a:lnTo>
                  <a:pt x="12410" y="7519"/>
                </a:lnTo>
                <a:lnTo>
                  <a:pt x="12848" y="7836"/>
                </a:lnTo>
                <a:lnTo>
                  <a:pt x="13262" y="8152"/>
                </a:lnTo>
                <a:lnTo>
                  <a:pt x="13335" y="8201"/>
                </a:lnTo>
                <a:lnTo>
                  <a:pt x="13432" y="8225"/>
                </a:lnTo>
                <a:lnTo>
                  <a:pt x="13505" y="8225"/>
                </a:lnTo>
                <a:lnTo>
                  <a:pt x="13602" y="8201"/>
                </a:lnTo>
                <a:lnTo>
                  <a:pt x="13651" y="8152"/>
                </a:lnTo>
                <a:lnTo>
                  <a:pt x="13724" y="8079"/>
                </a:lnTo>
                <a:lnTo>
                  <a:pt x="13748" y="8006"/>
                </a:lnTo>
                <a:lnTo>
                  <a:pt x="13748" y="7933"/>
                </a:lnTo>
                <a:lnTo>
                  <a:pt x="13943" y="7787"/>
                </a:lnTo>
                <a:lnTo>
                  <a:pt x="14089" y="7665"/>
                </a:lnTo>
                <a:lnTo>
                  <a:pt x="14722" y="7154"/>
                </a:lnTo>
                <a:lnTo>
                  <a:pt x="15014" y="6862"/>
                </a:lnTo>
                <a:lnTo>
                  <a:pt x="15281" y="6546"/>
                </a:lnTo>
                <a:lnTo>
                  <a:pt x="15500" y="6205"/>
                </a:lnTo>
                <a:lnTo>
                  <a:pt x="15598" y="6035"/>
                </a:lnTo>
                <a:lnTo>
                  <a:pt x="15671" y="5840"/>
                </a:lnTo>
                <a:lnTo>
                  <a:pt x="15719" y="5670"/>
                </a:lnTo>
                <a:lnTo>
                  <a:pt x="15768" y="5500"/>
                </a:lnTo>
                <a:lnTo>
                  <a:pt x="15792" y="5305"/>
                </a:lnTo>
                <a:lnTo>
                  <a:pt x="15792" y="5135"/>
                </a:lnTo>
                <a:lnTo>
                  <a:pt x="15768" y="4770"/>
                </a:lnTo>
                <a:lnTo>
                  <a:pt x="15695" y="4429"/>
                </a:lnTo>
                <a:lnTo>
                  <a:pt x="15549" y="4088"/>
                </a:lnTo>
                <a:lnTo>
                  <a:pt x="15379" y="3772"/>
                </a:lnTo>
                <a:lnTo>
                  <a:pt x="15257" y="3626"/>
                </a:lnTo>
                <a:lnTo>
                  <a:pt x="15135" y="3504"/>
                </a:lnTo>
                <a:lnTo>
                  <a:pt x="15014" y="3383"/>
                </a:lnTo>
                <a:lnTo>
                  <a:pt x="14868" y="3261"/>
                </a:lnTo>
                <a:lnTo>
                  <a:pt x="14697" y="3164"/>
                </a:lnTo>
                <a:lnTo>
                  <a:pt x="14503" y="3066"/>
                </a:lnTo>
                <a:lnTo>
                  <a:pt x="14332" y="2993"/>
                </a:lnTo>
                <a:lnTo>
                  <a:pt x="14138" y="2945"/>
                </a:lnTo>
                <a:lnTo>
                  <a:pt x="13943" y="2896"/>
                </a:lnTo>
                <a:lnTo>
                  <a:pt x="13724" y="2872"/>
                </a:lnTo>
                <a:close/>
                <a:moveTo>
                  <a:pt x="5597" y="6814"/>
                </a:moveTo>
                <a:lnTo>
                  <a:pt x="4283" y="8030"/>
                </a:lnTo>
                <a:lnTo>
                  <a:pt x="3675" y="8590"/>
                </a:lnTo>
                <a:lnTo>
                  <a:pt x="3602" y="8468"/>
                </a:lnTo>
                <a:lnTo>
                  <a:pt x="3504" y="8395"/>
                </a:lnTo>
                <a:lnTo>
                  <a:pt x="3285" y="8201"/>
                </a:lnTo>
                <a:lnTo>
                  <a:pt x="2969" y="7860"/>
                </a:lnTo>
                <a:lnTo>
                  <a:pt x="2677" y="7519"/>
                </a:lnTo>
                <a:lnTo>
                  <a:pt x="2410" y="7203"/>
                </a:lnTo>
                <a:lnTo>
                  <a:pt x="2264" y="7057"/>
                </a:lnTo>
                <a:lnTo>
                  <a:pt x="2093" y="6911"/>
                </a:lnTo>
                <a:lnTo>
                  <a:pt x="3821" y="6911"/>
                </a:lnTo>
                <a:lnTo>
                  <a:pt x="4745" y="6862"/>
                </a:lnTo>
                <a:lnTo>
                  <a:pt x="5597" y="6814"/>
                </a:lnTo>
                <a:close/>
                <a:moveTo>
                  <a:pt x="755" y="6911"/>
                </a:moveTo>
                <a:lnTo>
                  <a:pt x="1047" y="6935"/>
                </a:lnTo>
                <a:lnTo>
                  <a:pt x="1315" y="6935"/>
                </a:lnTo>
                <a:lnTo>
                  <a:pt x="1339" y="6984"/>
                </a:lnTo>
                <a:lnTo>
                  <a:pt x="1363" y="7008"/>
                </a:lnTo>
                <a:lnTo>
                  <a:pt x="1582" y="7227"/>
                </a:lnTo>
                <a:lnTo>
                  <a:pt x="1826" y="7422"/>
                </a:lnTo>
                <a:lnTo>
                  <a:pt x="2142" y="7738"/>
                </a:lnTo>
                <a:lnTo>
                  <a:pt x="2434" y="8103"/>
                </a:lnTo>
                <a:lnTo>
                  <a:pt x="2799" y="8541"/>
                </a:lnTo>
                <a:lnTo>
                  <a:pt x="3018" y="8785"/>
                </a:lnTo>
                <a:lnTo>
                  <a:pt x="3139" y="8882"/>
                </a:lnTo>
                <a:lnTo>
                  <a:pt x="3261" y="8955"/>
                </a:lnTo>
                <a:lnTo>
                  <a:pt x="3091" y="9077"/>
                </a:lnTo>
                <a:lnTo>
                  <a:pt x="2993" y="8931"/>
                </a:lnTo>
                <a:lnTo>
                  <a:pt x="2872" y="8785"/>
                </a:lnTo>
                <a:lnTo>
                  <a:pt x="2580" y="8517"/>
                </a:lnTo>
                <a:lnTo>
                  <a:pt x="2020" y="8079"/>
                </a:lnTo>
                <a:lnTo>
                  <a:pt x="1388" y="7495"/>
                </a:lnTo>
                <a:lnTo>
                  <a:pt x="755" y="6911"/>
                </a:lnTo>
                <a:close/>
                <a:moveTo>
                  <a:pt x="9490" y="8760"/>
                </a:moveTo>
                <a:lnTo>
                  <a:pt x="9369" y="8785"/>
                </a:lnTo>
                <a:lnTo>
                  <a:pt x="9271" y="8833"/>
                </a:lnTo>
                <a:lnTo>
                  <a:pt x="9101" y="9004"/>
                </a:lnTo>
                <a:lnTo>
                  <a:pt x="8931" y="9174"/>
                </a:lnTo>
                <a:lnTo>
                  <a:pt x="8760" y="9344"/>
                </a:lnTo>
                <a:lnTo>
                  <a:pt x="8566" y="9515"/>
                </a:lnTo>
                <a:lnTo>
                  <a:pt x="8103" y="9904"/>
                </a:lnTo>
                <a:lnTo>
                  <a:pt x="7617" y="10318"/>
                </a:lnTo>
                <a:lnTo>
                  <a:pt x="7276" y="10609"/>
                </a:lnTo>
                <a:lnTo>
                  <a:pt x="7081" y="10780"/>
                </a:lnTo>
                <a:lnTo>
                  <a:pt x="6887" y="10999"/>
                </a:lnTo>
                <a:lnTo>
                  <a:pt x="6716" y="11193"/>
                </a:lnTo>
                <a:lnTo>
                  <a:pt x="6595" y="11437"/>
                </a:lnTo>
                <a:lnTo>
                  <a:pt x="6570" y="11534"/>
                </a:lnTo>
                <a:lnTo>
                  <a:pt x="6546" y="11656"/>
                </a:lnTo>
                <a:lnTo>
                  <a:pt x="6546" y="11753"/>
                </a:lnTo>
                <a:lnTo>
                  <a:pt x="6570" y="11850"/>
                </a:lnTo>
                <a:lnTo>
                  <a:pt x="6619" y="11948"/>
                </a:lnTo>
                <a:lnTo>
                  <a:pt x="6668" y="11996"/>
                </a:lnTo>
                <a:lnTo>
                  <a:pt x="6765" y="12021"/>
                </a:lnTo>
                <a:lnTo>
                  <a:pt x="6838" y="12021"/>
                </a:lnTo>
                <a:lnTo>
                  <a:pt x="6935" y="11972"/>
                </a:lnTo>
                <a:lnTo>
                  <a:pt x="7033" y="11923"/>
                </a:lnTo>
                <a:lnTo>
                  <a:pt x="7154" y="11777"/>
                </a:lnTo>
                <a:lnTo>
                  <a:pt x="7422" y="11461"/>
                </a:lnTo>
                <a:lnTo>
                  <a:pt x="7641" y="11242"/>
                </a:lnTo>
                <a:lnTo>
                  <a:pt x="7860" y="11023"/>
                </a:lnTo>
                <a:lnTo>
                  <a:pt x="8322" y="10634"/>
                </a:lnTo>
                <a:lnTo>
                  <a:pt x="8736" y="10318"/>
                </a:lnTo>
                <a:lnTo>
                  <a:pt x="9174" y="9977"/>
                </a:lnTo>
                <a:lnTo>
                  <a:pt x="9393" y="9807"/>
                </a:lnTo>
                <a:lnTo>
                  <a:pt x="9563" y="9612"/>
                </a:lnTo>
                <a:lnTo>
                  <a:pt x="9709" y="9393"/>
                </a:lnTo>
                <a:lnTo>
                  <a:pt x="9831" y="9174"/>
                </a:lnTo>
                <a:lnTo>
                  <a:pt x="9855" y="9052"/>
                </a:lnTo>
                <a:lnTo>
                  <a:pt x="9855" y="8931"/>
                </a:lnTo>
                <a:lnTo>
                  <a:pt x="9782" y="8858"/>
                </a:lnTo>
                <a:lnTo>
                  <a:pt x="9709" y="8809"/>
                </a:lnTo>
                <a:lnTo>
                  <a:pt x="9588" y="8760"/>
                </a:lnTo>
                <a:close/>
                <a:moveTo>
                  <a:pt x="2045" y="13359"/>
                </a:moveTo>
                <a:lnTo>
                  <a:pt x="2166" y="13408"/>
                </a:lnTo>
                <a:lnTo>
                  <a:pt x="2166" y="13481"/>
                </a:lnTo>
                <a:lnTo>
                  <a:pt x="2166" y="13554"/>
                </a:lnTo>
                <a:lnTo>
                  <a:pt x="2118" y="13627"/>
                </a:lnTo>
                <a:lnTo>
                  <a:pt x="2069" y="13675"/>
                </a:lnTo>
                <a:lnTo>
                  <a:pt x="1947" y="13773"/>
                </a:lnTo>
                <a:lnTo>
                  <a:pt x="1826" y="13870"/>
                </a:lnTo>
                <a:lnTo>
                  <a:pt x="1655" y="13943"/>
                </a:lnTo>
                <a:lnTo>
                  <a:pt x="1461" y="14016"/>
                </a:lnTo>
                <a:lnTo>
                  <a:pt x="1461" y="14016"/>
                </a:lnTo>
                <a:lnTo>
                  <a:pt x="1607" y="13821"/>
                </a:lnTo>
                <a:lnTo>
                  <a:pt x="1753" y="13627"/>
                </a:lnTo>
                <a:lnTo>
                  <a:pt x="1874" y="13481"/>
                </a:lnTo>
                <a:lnTo>
                  <a:pt x="1972" y="13383"/>
                </a:lnTo>
                <a:lnTo>
                  <a:pt x="1996" y="13383"/>
                </a:lnTo>
                <a:lnTo>
                  <a:pt x="2045" y="13359"/>
                </a:lnTo>
                <a:close/>
                <a:moveTo>
                  <a:pt x="1996" y="12872"/>
                </a:moveTo>
                <a:lnTo>
                  <a:pt x="1899" y="12897"/>
                </a:lnTo>
                <a:lnTo>
                  <a:pt x="1826" y="12921"/>
                </a:lnTo>
                <a:lnTo>
                  <a:pt x="1655" y="13018"/>
                </a:lnTo>
                <a:lnTo>
                  <a:pt x="1534" y="13140"/>
                </a:lnTo>
                <a:lnTo>
                  <a:pt x="1388" y="13286"/>
                </a:lnTo>
                <a:lnTo>
                  <a:pt x="1242" y="13456"/>
                </a:lnTo>
                <a:lnTo>
                  <a:pt x="998" y="13797"/>
                </a:lnTo>
                <a:lnTo>
                  <a:pt x="925" y="13967"/>
                </a:lnTo>
                <a:lnTo>
                  <a:pt x="828" y="14138"/>
                </a:lnTo>
                <a:lnTo>
                  <a:pt x="804" y="14235"/>
                </a:lnTo>
                <a:lnTo>
                  <a:pt x="779" y="14308"/>
                </a:lnTo>
                <a:lnTo>
                  <a:pt x="779" y="14405"/>
                </a:lnTo>
                <a:lnTo>
                  <a:pt x="828" y="14478"/>
                </a:lnTo>
                <a:lnTo>
                  <a:pt x="877" y="14527"/>
                </a:lnTo>
                <a:lnTo>
                  <a:pt x="925" y="14576"/>
                </a:lnTo>
                <a:lnTo>
                  <a:pt x="1047" y="14576"/>
                </a:lnTo>
                <a:lnTo>
                  <a:pt x="1120" y="14551"/>
                </a:lnTo>
                <a:lnTo>
                  <a:pt x="1266" y="14551"/>
                </a:lnTo>
                <a:lnTo>
                  <a:pt x="1412" y="14527"/>
                </a:lnTo>
                <a:lnTo>
                  <a:pt x="1582" y="14478"/>
                </a:lnTo>
                <a:lnTo>
                  <a:pt x="1728" y="14430"/>
                </a:lnTo>
                <a:lnTo>
                  <a:pt x="2020" y="14284"/>
                </a:lnTo>
                <a:lnTo>
                  <a:pt x="2239" y="14138"/>
                </a:lnTo>
                <a:lnTo>
                  <a:pt x="2361" y="14040"/>
                </a:lnTo>
                <a:lnTo>
                  <a:pt x="2483" y="13919"/>
                </a:lnTo>
                <a:lnTo>
                  <a:pt x="2556" y="13773"/>
                </a:lnTo>
                <a:lnTo>
                  <a:pt x="2629" y="13627"/>
                </a:lnTo>
                <a:lnTo>
                  <a:pt x="2653" y="13481"/>
                </a:lnTo>
                <a:lnTo>
                  <a:pt x="2653" y="13408"/>
                </a:lnTo>
                <a:lnTo>
                  <a:pt x="2629" y="13335"/>
                </a:lnTo>
                <a:lnTo>
                  <a:pt x="2604" y="13262"/>
                </a:lnTo>
                <a:lnTo>
                  <a:pt x="2556" y="13189"/>
                </a:lnTo>
                <a:lnTo>
                  <a:pt x="2483" y="13140"/>
                </a:lnTo>
                <a:lnTo>
                  <a:pt x="2385" y="13091"/>
                </a:lnTo>
                <a:lnTo>
                  <a:pt x="2288" y="12970"/>
                </a:lnTo>
                <a:lnTo>
                  <a:pt x="2166" y="12897"/>
                </a:lnTo>
                <a:lnTo>
                  <a:pt x="2069" y="12872"/>
                </a:lnTo>
                <a:close/>
                <a:moveTo>
                  <a:pt x="15525" y="560"/>
                </a:moveTo>
                <a:lnTo>
                  <a:pt x="16084" y="633"/>
                </a:lnTo>
                <a:lnTo>
                  <a:pt x="16644" y="706"/>
                </a:lnTo>
                <a:lnTo>
                  <a:pt x="17204" y="828"/>
                </a:lnTo>
                <a:lnTo>
                  <a:pt x="17763" y="974"/>
                </a:lnTo>
                <a:lnTo>
                  <a:pt x="17666" y="1023"/>
                </a:lnTo>
                <a:lnTo>
                  <a:pt x="17593" y="1096"/>
                </a:lnTo>
                <a:lnTo>
                  <a:pt x="17496" y="1169"/>
                </a:lnTo>
                <a:lnTo>
                  <a:pt x="17496" y="1193"/>
                </a:lnTo>
                <a:lnTo>
                  <a:pt x="17520" y="1217"/>
                </a:lnTo>
                <a:lnTo>
                  <a:pt x="17569" y="1266"/>
                </a:lnTo>
                <a:lnTo>
                  <a:pt x="17617" y="1290"/>
                </a:lnTo>
                <a:lnTo>
                  <a:pt x="17739" y="1315"/>
                </a:lnTo>
                <a:lnTo>
                  <a:pt x="17861" y="1290"/>
                </a:lnTo>
                <a:lnTo>
                  <a:pt x="17934" y="1290"/>
                </a:lnTo>
                <a:lnTo>
                  <a:pt x="17982" y="1242"/>
                </a:lnTo>
                <a:lnTo>
                  <a:pt x="18007" y="1363"/>
                </a:lnTo>
                <a:lnTo>
                  <a:pt x="18031" y="1461"/>
                </a:lnTo>
                <a:lnTo>
                  <a:pt x="17909" y="1485"/>
                </a:lnTo>
                <a:lnTo>
                  <a:pt x="17812" y="1534"/>
                </a:lnTo>
                <a:lnTo>
                  <a:pt x="17715" y="1582"/>
                </a:lnTo>
                <a:lnTo>
                  <a:pt x="17617" y="1655"/>
                </a:lnTo>
                <a:lnTo>
                  <a:pt x="17593" y="1680"/>
                </a:lnTo>
                <a:lnTo>
                  <a:pt x="17593" y="1753"/>
                </a:lnTo>
                <a:lnTo>
                  <a:pt x="17617" y="1801"/>
                </a:lnTo>
                <a:lnTo>
                  <a:pt x="17690" y="1826"/>
                </a:lnTo>
                <a:lnTo>
                  <a:pt x="17739" y="1850"/>
                </a:lnTo>
                <a:lnTo>
                  <a:pt x="17812" y="1874"/>
                </a:lnTo>
                <a:lnTo>
                  <a:pt x="17958" y="1850"/>
                </a:lnTo>
                <a:lnTo>
                  <a:pt x="18080" y="1801"/>
                </a:lnTo>
                <a:lnTo>
                  <a:pt x="18104" y="1996"/>
                </a:lnTo>
                <a:lnTo>
                  <a:pt x="17909" y="2069"/>
                </a:lnTo>
                <a:lnTo>
                  <a:pt x="17788" y="2118"/>
                </a:lnTo>
                <a:lnTo>
                  <a:pt x="17690" y="2215"/>
                </a:lnTo>
                <a:lnTo>
                  <a:pt x="17642" y="2264"/>
                </a:lnTo>
                <a:lnTo>
                  <a:pt x="17642" y="2361"/>
                </a:lnTo>
                <a:lnTo>
                  <a:pt x="17666" y="2410"/>
                </a:lnTo>
                <a:lnTo>
                  <a:pt x="17739" y="2458"/>
                </a:lnTo>
                <a:lnTo>
                  <a:pt x="17836" y="2483"/>
                </a:lnTo>
                <a:lnTo>
                  <a:pt x="17934" y="2458"/>
                </a:lnTo>
                <a:lnTo>
                  <a:pt x="18128" y="2410"/>
                </a:lnTo>
                <a:lnTo>
                  <a:pt x="18153" y="2531"/>
                </a:lnTo>
                <a:lnTo>
                  <a:pt x="18007" y="2555"/>
                </a:lnTo>
                <a:lnTo>
                  <a:pt x="17836" y="2604"/>
                </a:lnTo>
                <a:lnTo>
                  <a:pt x="17763" y="2653"/>
                </a:lnTo>
                <a:lnTo>
                  <a:pt x="17715" y="2726"/>
                </a:lnTo>
                <a:lnTo>
                  <a:pt x="17690" y="2823"/>
                </a:lnTo>
                <a:lnTo>
                  <a:pt x="17690" y="2896"/>
                </a:lnTo>
                <a:lnTo>
                  <a:pt x="17739" y="2945"/>
                </a:lnTo>
                <a:lnTo>
                  <a:pt x="17812" y="2993"/>
                </a:lnTo>
                <a:lnTo>
                  <a:pt x="18153" y="2993"/>
                </a:lnTo>
                <a:lnTo>
                  <a:pt x="18177" y="2969"/>
                </a:lnTo>
                <a:lnTo>
                  <a:pt x="18177" y="3261"/>
                </a:lnTo>
                <a:lnTo>
                  <a:pt x="17739" y="3383"/>
                </a:lnTo>
                <a:lnTo>
                  <a:pt x="17690" y="3407"/>
                </a:lnTo>
                <a:lnTo>
                  <a:pt x="17666" y="3431"/>
                </a:lnTo>
                <a:lnTo>
                  <a:pt x="17617" y="3529"/>
                </a:lnTo>
                <a:lnTo>
                  <a:pt x="17617" y="3577"/>
                </a:lnTo>
                <a:lnTo>
                  <a:pt x="17642" y="3626"/>
                </a:lnTo>
                <a:lnTo>
                  <a:pt x="17666" y="3650"/>
                </a:lnTo>
                <a:lnTo>
                  <a:pt x="17715" y="3699"/>
                </a:lnTo>
                <a:lnTo>
                  <a:pt x="17812" y="3723"/>
                </a:lnTo>
                <a:lnTo>
                  <a:pt x="17934" y="3723"/>
                </a:lnTo>
                <a:lnTo>
                  <a:pt x="18153" y="3699"/>
                </a:lnTo>
                <a:lnTo>
                  <a:pt x="18153" y="3699"/>
                </a:lnTo>
                <a:lnTo>
                  <a:pt x="18104" y="4186"/>
                </a:lnTo>
                <a:lnTo>
                  <a:pt x="17934" y="4088"/>
                </a:lnTo>
                <a:lnTo>
                  <a:pt x="17739" y="4040"/>
                </a:lnTo>
                <a:lnTo>
                  <a:pt x="17642" y="4015"/>
                </a:lnTo>
                <a:lnTo>
                  <a:pt x="17569" y="4040"/>
                </a:lnTo>
                <a:lnTo>
                  <a:pt x="17471" y="4064"/>
                </a:lnTo>
                <a:lnTo>
                  <a:pt x="17423" y="4137"/>
                </a:lnTo>
                <a:lnTo>
                  <a:pt x="17423" y="4186"/>
                </a:lnTo>
                <a:lnTo>
                  <a:pt x="17496" y="4283"/>
                </a:lnTo>
                <a:lnTo>
                  <a:pt x="17617" y="4332"/>
                </a:lnTo>
                <a:lnTo>
                  <a:pt x="17812" y="4429"/>
                </a:lnTo>
                <a:lnTo>
                  <a:pt x="17982" y="4526"/>
                </a:lnTo>
                <a:lnTo>
                  <a:pt x="18055" y="4551"/>
                </a:lnTo>
                <a:lnTo>
                  <a:pt x="17958" y="4940"/>
                </a:lnTo>
                <a:lnTo>
                  <a:pt x="17690" y="4843"/>
                </a:lnTo>
                <a:lnTo>
                  <a:pt x="17471" y="4721"/>
                </a:lnTo>
                <a:lnTo>
                  <a:pt x="17228" y="4648"/>
                </a:lnTo>
                <a:lnTo>
                  <a:pt x="17155" y="4648"/>
                </a:lnTo>
                <a:lnTo>
                  <a:pt x="17155" y="4672"/>
                </a:lnTo>
                <a:lnTo>
                  <a:pt x="17155" y="4721"/>
                </a:lnTo>
                <a:lnTo>
                  <a:pt x="17204" y="4818"/>
                </a:lnTo>
                <a:lnTo>
                  <a:pt x="17252" y="4891"/>
                </a:lnTo>
                <a:lnTo>
                  <a:pt x="17350" y="4989"/>
                </a:lnTo>
                <a:lnTo>
                  <a:pt x="17423" y="5062"/>
                </a:lnTo>
                <a:lnTo>
                  <a:pt x="17642" y="5183"/>
                </a:lnTo>
                <a:lnTo>
                  <a:pt x="17861" y="5256"/>
                </a:lnTo>
                <a:lnTo>
                  <a:pt x="17739" y="5621"/>
                </a:lnTo>
                <a:lnTo>
                  <a:pt x="17617" y="5938"/>
                </a:lnTo>
                <a:lnTo>
                  <a:pt x="17569" y="5889"/>
                </a:lnTo>
                <a:lnTo>
                  <a:pt x="17520" y="5840"/>
                </a:lnTo>
                <a:lnTo>
                  <a:pt x="17398" y="5743"/>
                </a:lnTo>
                <a:lnTo>
                  <a:pt x="17301" y="5670"/>
                </a:lnTo>
                <a:lnTo>
                  <a:pt x="17179" y="5597"/>
                </a:lnTo>
                <a:lnTo>
                  <a:pt x="17082" y="5573"/>
                </a:lnTo>
                <a:lnTo>
                  <a:pt x="16985" y="5548"/>
                </a:lnTo>
                <a:lnTo>
                  <a:pt x="16887" y="5548"/>
                </a:lnTo>
                <a:lnTo>
                  <a:pt x="16766" y="5597"/>
                </a:lnTo>
                <a:lnTo>
                  <a:pt x="16741" y="5621"/>
                </a:lnTo>
                <a:lnTo>
                  <a:pt x="16741" y="5670"/>
                </a:lnTo>
                <a:lnTo>
                  <a:pt x="16741" y="5719"/>
                </a:lnTo>
                <a:lnTo>
                  <a:pt x="16766" y="5743"/>
                </a:lnTo>
                <a:lnTo>
                  <a:pt x="16863" y="5840"/>
                </a:lnTo>
                <a:lnTo>
                  <a:pt x="16936" y="5913"/>
                </a:lnTo>
                <a:lnTo>
                  <a:pt x="17009" y="5962"/>
                </a:lnTo>
                <a:lnTo>
                  <a:pt x="17228" y="6132"/>
                </a:lnTo>
                <a:lnTo>
                  <a:pt x="17325" y="6181"/>
                </a:lnTo>
                <a:lnTo>
                  <a:pt x="17447" y="6205"/>
                </a:lnTo>
                <a:lnTo>
                  <a:pt x="17496" y="6205"/>
                </a:lnTo>
                <a:lnTo>
                  <a:pt x="17325" y="6473"/>
                </a:lnTo>
                <a:lnTo>
                  <a:pt x="17204" y="6473"/>
                </a:lnTo>
                <a:lnTo>
                  <a:pt x="17106" y="6449"/>
                </a:lnTo>
                <a:lnTo>
                  <a:pt x="17009" y="6400"/>
                </a:lnTo>
                <a:lnTo>
                  <a:pt x="16936" y="6351"/>
                </a:lnTo>
                <a:lnTo>
                  <a:pt x="16814" y="6230"/>
                </a:lnTo>
                <a:lnTo>
                  <a:pt x="16668" y="6108"/>
                </a:lnTo>
                <a:lnTo>
                  <a:pt x="16522" y="6035"/>
                </a:lnTo>
                <a:lnTo>
                  <a:pt x="16449" y="6011"/>
                </a:lnTo>
                <a:lnTo>
                  <a:pt x="16352" y="6011"/>
                </a:lnTo>
                <a:lnTo>
                  <a:pt x="16279" y="6035"/>
                </a:lnTo>
                <a:lnTo>
                  <a:pt x="16182" y="6084"/>
                </a:lnTo>
                <a:lnTo>
                  <a:pt x="16133" y="6132"/>
                </a:lnTo>
                <a:lnTo>
                  <a:pt x="16133" y="6181"/>
                </a:lnTo>
                <a:lnTo>
                  <a:pt x="16182" y="6230"/>
                </a:lnTo>
                <a:lnTo>
                  <a:pt x="16230" y="6254"/>
                </a:lnTo>
                <a:lnTo>
                  <a:pt x="16303" y="6254"/>
                </a:lnTo>
                <a:lnTo>
                  <a:pt x="16401" y="6303"/>
                </a:lnTo>
                <a:lnTo>
                  <a:pt x="16547" y="6424"/>
                </a:lnTo>
                <a:lnTo>
                  <a:pt x="16693" y="6570"/>
                </a:lnTo>
                <a:lnTo>
                  <a:pt x="16814" y="6692"/>
                </a:lnTo>
                <a:lnTo>
                  <a:pt x="16936" y="6789"/>
                </a:lnTo>
                <a:lnTo>
                  <a:pt x="17082" y="6838"/>
                </a:lnTo>
                <a:lnTo>
                  <a:pt x="16668" y="7325"/>
                </a:lnTo>
                <a:lnTo>
                  <a:pt x="16157" y="7106"/>
                </a:lnTo>
                <a:lnTo>
                  <a:pt x="16011" y="7033"/>
                </a:lnTo>
                <a:lnTo>
                  <a:pt x="15865" y="7008"/>
                </a:lnTo>
                <a:lnTo>
                  <a:pt x="15744" y="7008"/>
                </a:lnTo>
                <a:lnTo>
                  <a:pt x="15598" y="7057"/>
                </a:lnTo>
                <a:lnTo>
                  <a:pt x="15573" y="7081"/>
                </a:lnTo>
                <a:lnTo>
                  <a:pt x="15549" y="7106"/>
                </a:lnTo>
                <a:lnTo>
                  <a:pt x="15549" y="7154"/>
                </a:lnTo>
                <a:lnTo>
                  <a:pt x="15573" y="7179"/>
                </a:lnTo>
                <a:lnTo>
                  <a:pt x="15646" y="7276"/>
                </a:lnTo>
                <a:lnTo>
                  <a:pt x="15744" y="7349"/>
                </a:lnTo>
                <a:lnTo>
                  <a:pt x="15987" y="7495"/>
                </a:lnTo>
                <a:lnTo>
                  <a:pt x="16328" y="7665"/>
                </a:lnTo>
                <a:lnTo>
                  <a:pt x="16036" y="7957"/>
                </a:lnTo>
                <a:lnTo>
                  <a:pt x="15890" y="7909"/>
                </a:lnTo>
                <a:lnTo>
                  <a:pt x="15744" y="7884"/>
                </a:lnTo>
                <a:lnTo>
                  <a:pt x="15598" y="7860"/>
                </a:lnTo>
                <a:lnTo>
                  <a:pt x="15452" y="7836"/>
                </a:lnTo>
                <a:lnTo>
                  <a:pt x="15160" y="7690"/>
                </a:lnTo>
                <a:lnTo>
                  <a:pt x="15014" y="7641"/>
                </a:lnTo>
                <a:lnTo>
                  <a:pt x="14868" y="7592"/>
                </a:lnTo>
                <a:lnTo>
                  <a:pt x="14819" y="7617"/>
                </a:lnTo>
                <a:lnTo>
                  <a:pt x="14770" y="7665"/>
                </a:lnTo>
                <a:lnTo>
                  <a:pt x="14770" y="7714"/>
                </a:lnTo>
                <a:lnTo>
                  <a:pt x="14770" y="7763"/>
                </a:lnTo>
                <a:lnTo>
                  <a:pt x="14843" y="7860"/>
                </a:lnTo>
                <a:lnTo>
                  <a:pt x="14916" y="7957"/>
                </a:lnTo>
                <a:lnTo>
                  <a:pt x="15135" y="8128"/>
                </a:lnTo>
                <a:lnTo>
                  <a:pt x="15427" y="8249"/>
                </a:lnTo>
                <a:lnTo>
                  <a:pt x="15549" y="8298"/>
                </a:lnTo>
                <a:lnTo>
                  <a:pt x="15695" y="8322"/>
                </a:lnTo>
                <a:lnTo>
                  <a:pt x="15403" y="8639"/>
                </a:lnTo>
                <a:lnTo>
                  <a:pt x="15184" y="8590"/>
                </a:lnTo>
                <a:lnTo>
                  <a:pt x="14965" y="8541"/>
                </a:lnTo>
                <a:lnTo>
                  <a:pt x="14770" y="8468"/>
                </a:lnTo>
                <a:lnTo>
                  <a:pt x="14576" y="8347"/>
                </a:lnTo>
                <a:lnTo>
                  <a:pt x="14551" y="8322"/>
                </a:lnTo>
                <a:lnTo>
                  <a:pt x="14503" y="8322"/>
                </a:lnTo>
                <a:lnTo>
                  <a:pt x="14454" y="8371"/>
                </a:lnTo>
                <a:lnTo>
                  <a:pt x="14430" y="8420"/>
                </a:lnTo>
                <a:lnTo>
                  <a:pt x="14430" y="8493"/>
                </a:lnTo>
                <a:lnTo>
                  <a:pt x="14478" y="8590"/>
                </a:lnTo>
                <a:lnTo>
                  <a:pt x="14551" y="8687"/>
                </a:lnTo>
                <a:lnTo>
                  <a:pt x="14722" y="8809"/>
                </a:lnTo>
                <a:lnTo>
                  <a:pt x="14892" y="8906"/>
                </a:lnTo>
                <a:lnTo>
                  <a:pt x="15111" y="8979"/>
                </a:lnTo>
                <a:lnTo>
                  <a:pt x="14843" y="9271"/>
                </a:lnTo>
                <a:lnTo>
                  <a:pt x="14795" y="9247"/>
                </a:lnTo>
                <a:lnTo>
                  <a:pt x="14503" y="9150"/>
                </a:lnTo>
                <a:lnTo>
                  <a:pt x="14211" y="9052"/>
                </a:lnTo>
                <a:lnTo>
                  <a:pt x="13919" y="8955"/>
                </a:lnTo>
                <a:lnTo>
                  <a:pt x="13627" y="8858"/>
                </a:lnTo>
                <a:lnTo>
                  <a:pt x="13578" y="8858"/>
                </a:lnTo>
                <a:lnTo>
                  <a:pt x="13554" y="8882"/>
                </a:lnTo>
                <a:lnTo>
                  <a:pt x="13529" y="8931"/>
                </a:lnTo>
                <a:lnTo>
                  <a:pt x="13554" y="8955"/>
                </a:lnTo>
                <a:lnTo>
                  <a:pt x="13627" y="9077"/>
                </a:lnTo>
                <a:lnTo>
                  <a:pt x="13748" y="9198"/>
                </a:lnTo>
                <a:lnTo>
                  <a:pt x="13846" y="9296"/>
                </a:lnTo>
                <a:lnTo>
                  <a:pt x="13992" y="9369"/>
                </a:lnTo>
                <a:lnTo>
                  <a:pt x="14284" y="9515"/>
                </a:lnTo>
                <a:lnTo>
                  <a:pt x="14576" y="9612"/>
                </a:lnTo>
                <a:lnTo>
                  <a:pt x="14211" y="10001"/>
                </a:lnTo>
                <a:lnTo>
                  <a:pt x="14186" y="9953"/>
                </a:lnTo>
                <a:lnTo>
                  <a:pt x="14113" y="9904"/>
                </a:lnTo>
                <a:lnTo>
                  <a:pt x="13846" y="9709"/>
                </a:lnTo>
                <a:lnTo>
                  <a:pt x="13529" y="9563"/>
                </a:lnTo>
                <a:lnTo>
                  <a:pt x="13359" y="9490"/>
                </a:lnTo>
                <a:lnTo>
                  <a:pt x="13213" y="9442"/>
                </a:lnTo>
                <a:lnTo>
                  <a:pt x="13043" y="9393"/>
                </a:lnTo>
                <a:lnTo>
                  <a:pt x="12824" y="9393"/>
                </a:lnTo>
                <a:lnTo>
                  <a:pt x="12799" y="9442"/>
                </a:lnTo>
                <a:lnTo>
                  <a:pt x="12799" y="9490"/>
                </a:lnTo>
                <a:lnTo>
                  <a:pt x="12824" y="9515"/>
                </a:lnTo>
                <a:lnTo>
                  <a:pt x="13067" y="9734"/>
                </a:lnTo>
                <a:lnTo>
                  <a:pt x="13335" y="9904"/>
                </a:lnTo>
                <a:lnTo>
                  <a:pt x="13627" y="10074"/>
                </a:lnTo>
                <a:lnTo>
                  <a:pt x="13919" y="10220"/>
                </a:lnTo>
                <a:lnTo>
                  <a:pt x="13967" y="10245"/>
                </a:lnTo>
                <a:lnTo>
                  <a:pt x="13894" y="10318"/>
                </a:lnTo>
                <a:lnTo>
                  <a:pt x="13748" y="10464"/>
                </a:lnTo>
                <a:lnTo>
                  <a:pt x="13700" y="10391"/>
                </a:lnTo>
                <a:lnTo>
                  <a:pt x="13627" y="10318"/>
                </a:lnTo>
                <a:lnTo>
                  <a:pt x="13456" y="10220"/>
                </a:lnTo>
                <a:lnTo>
                  <a:pt x="13091" y="10074"/>
                </a:lnTo>
                <a:lnTo>
                  <a:pt x="12897" y="10026"/>
                </a:lnTo>
                <a:lnTo>
                  <a:pt x="12702" y="9953"/>
                </a:lnTo>
                <a:lnTo>
                  <a:pt x="12507" y="9928"/>
                </a:lnTo>
                <a:lnTo>
                  <a:pt x="12288" y="9904"/>
                </a:lnTo>
                <a:lnTo>
                  <a:pt x="12240" y="9904"/>
                </a:lnTo>
                <a:lnTo>
                  <a:pt x="12215" y="9928"/>
                </a:lnTo>
                <a:lnTo>
                  <a:pt x="12191" y="9977"/>
                </a:lnTo>
                <a:lnTo>
                  <a:pt x="12215" y="10050"/>
                </a:lnTo>
                <a:lnTo>
                  <a:pt x="12264" y="10099"/>
                </a:lnTo>
                <a:lnTo>
                  <a:pt x="12459" y="10196"/>
                </a:lnTo>
                <a:lnTo>
                  <a:pt x="12629" y="10293"/>
                </a:lnTo>
                <a:lnTo>
                  <a:pt x="12994" y="10512"/>
                </a:lnTo>
                <a:lnTo>
                  <a:pt x="13237" y="10634"/>
                </a:lnTo>
                <a:lnTo>
                  <a:pt x="13359" y="10682"/>
                </a:lnTo>
                <a:lnTo>
                  <a:pt x="13505" y="10707"/>
                </a:lnTo>
                <a:lnTo>
                  <a:pt x="12921" y="11291"/>
                </a:lnTo>
                <a:lnTo>
                  <a:pt x="12799" y="11193"/>
                </a:lnTo>
                <a:lnTo>
                  <a:pt x="12653" y="11096"/>
                </a:lnTo>
                <a:lnTo>
                  <a:pt x="12434" y="10974"/>
                </a:lnTo>
                <a:lnTo>
                  <a:pt x="12240" y="10828"/>
                </a:lnTo>
                <a:lnTo>
                  <a:pt x="12021" y="10682"/>
                </a:lnTo>
                <a:lnTo>
                  <a:pt x="11802" y="10585"/>
                </a:lnTo>
                <a:lnTo>
                  <a:pt x="11680" y="10537"/>
                </a:lnTo>
                <a:lnTo>
                  <a:pt x="11534" y="10537"/>
                </a:lnTo>
                <a:lnTo>
                  <a:pt x="11510" y="10561"/>
                </a:lnTo>
                <a:lnTo>
                  <a:pt x="11510" y="10585"/>
                </a:lnTo>
                <a:lnTo>
                  <a:pt x="11534" y="10609"/>
                </a:lnTo>
                <a:lnTo>
                  <a:pt x="11704" y="10804"/>
                </a:lnTo>
                <a:lnTo>
                  <a:pt x="11996" y="11072"/>
                </a:lnTo>
                <a:lnTo>
                  <a:pt x="12337" y="11364"/>
                </a:lnTo>
                <a:lnTo>
                  <a:pt x="12507" y="11461"/>
                </a:lnTo>
                <a:lnTo>
                  <a:pt x="12678" y="11534"/>
                </a:lnTo>
                <a:lnTo>
                  <a:pt x="12337" y="11875"/>
                </a:lnTo>
                <a:lnTo>
                  <a:pt x="12215" y="11826"/>
                </a:lnTo>
                <a:lnTo>
                  <a:pt x="12094" y="11777"/>
                </a:lnTo>
                <a:lnTo>
                  <a:pt x="11899" y="11680"/>
                </a:lnTo>
                <a:lnTo>
                  <a:pt x="11510" y="11437"/>
                </a:lnTo>
                <a:lnTo>
                  <a:pt x="11291" y="11339"/>
                </a:lnTo>
                <a:lnTo>
                  <a:pt x="11193" y="11315"/>
                </a:lnTo>
                <a:lnTo>
                  <a:pt x="11072" y="11291"/>
                </a:lnTo>
                <a:lnTo>
                  <a:pt x="10999" y="11315"/>
                </a:lnTo>
                <a:lnTo>
                  <a:pt x="10974" y="11364"/>
                </a:lnTo>
                <a:lnTo>
                  <a:pt x="10950" y="11437"/>
                </a:lnTo>
                <a:lnTo>
                  <a:pt x="10999" y="11485"/>
                </a:lnTo>
                <a:lnTo>
                  <a:pt x="11266" y="11704"/>
                </a:lnTo>
                <a:lnTo>
                  <a:pt x="11558" y="11923"/>
                </a:lnTo>
                <a:lnTo>
                  <a:pt x="11777" y="12069"/>
                </a:lnTo>
                <a:lnTo>
                  <a:pt x="12045" y="12191"/>
                </a:lnTo>
                <a:lnTo>
                  <a:pt x="11753" y="12483"/>
                </a:lnTo>
                <a:lnTo>
                  <a:pt x="11485" y="12264"/>
                </a:lnTo>
                <a:lnTo>
                  <a:pt x="11218" y="12045"/>
                </a:lnTo>
                <a:lnTo>
                  <a:pt x="11047" y="11899"/>
                </a:lnTo>
                <a:lnTo>
                  <a:pt x="10877" y="11777"/>
                </a:lnTo>
                <a:lnTo>
                  <a:pt x="10682" y="11680"/>
                </a:lnTo>
                <a:lnTo>
                  <a:pt x="10488" y="11631"/>
                </a:lnTo>
                <a:lnTo>
                  <a:pt x="10439" y="11656"/>
                </a:lnTo>
                <a:lnTo>
                  <a:pt x="10439" y="11680"/>
                </a:lnTo>
                <a:lnTo>
                  <a:pt x="10415" y="11704"/>
                </a:lnTo>
                <a:lnTo>
                  <a:pt x="10439" y="11753"/>
                </a:lnTo>
                <a:lnTo>
                  <a:pt x="11072" y="12410"/>
                </a:lnTo>
                <a:lnTo>
                  <a:pt x="11242" y="12605"/>
                </a:lnTo>
                <a:lnTo>
                  <a:pt x="11461" y="12775"/>
                </a:lnTo>
                <a:lnTo>
                  <a:pt x="11315" y="12945"/>
                </a:lnTo>
                <a:lnTo>
                  <a:pt x="11193" y="12848"/>
                </a:lnTo>
                <a:lnTo>
                  <a:pt x="11047" y="12775"/>
                </a:lnTo>
                <a:lnTo>
                  <a:pt x="10780" y="12629"/>
                </a:lnTo>
                <a:lnTo>
                  <a:pt x="10366" y="12361"/>
                </a:lnTo>
                <a:lnTo>
                  <a:pt x="10172" y="12215"/>
                </a:lnTo>
                <a:lnTo>
                  <a:pt x="9977" y="12069"/>
                </a:lnTo>
                <a:lnTo>
                  <a:pt x="9953" y="12045"/>
                </a:lnTo>
                <a:lnTo>
                  <a:pt x="9928" y="12069"/>
                </a:lnTo>
                <a:lnTo>
                  <a:pt x="9904" y="12094"/>
                </a:lnTo>
                <a:lnTo>
                  <a:pt x="9928" y="12118"/>
                </a:lnTo>
                <a:lnTo>
                  <a:pt x="10220" y="12532"/>
                </a:lnTo>
                <a:lnTo>
                  <a:pt x="10391" y="12702"/>
                </a:lnTo>
                <a:lnTo>
                  <a:pt x="10585" y="12897"/>
                </a:lnTo>
                <a:lnTo>
                  <a:pt x="10804" y="13067"/>
                </a:lnTo>
                <a:lnTo>
                  <a:pt x="10926" y="13140"/>
                </a:lnTo>
                <a:lnTo>
                  <a:pt x="11047" y="13213"/>
                </a:lnTo>
                <a:lnTo>
                  <a:pt x="10780" y="13456"/>
                </a:lnTo>
                <a:lnTo>
                  <a:pt x="10439" y="13213"/>
                </a:lnTo>
                <a:lnTo>
                  <a:pt x="10099" y="12970"/>
                </a:lnTo>
                <a:lnTo>
                  <a:pt x="9928" y="12872"/>
                </a:lnTo>
                <a:lnTo>
                  <a:pt x="9734" y="12799"/>
                </a:lnTo>
                <a:lnTo>
                  <a:pt x="9563" y="12726"/>
                </a:lnTo>
                <a:lnTo>
                  <a:pt x="9369" y="12726"/>
                </a:lnTo>
                <a:lnTo>
                  <a:pt x="9320" y="12751"/>
                </a:lnTo>
                <a:lnTo>
                  <a:pt x="9320" y="12775"/>
                </a:lnTo>
                <a:lnTo>
                  <a:pt x="9320" y="12799"/>
                </a:lnTo>
                <a:lnTo>
                  <a:pt x="9442" y="12921"/>
                </a:lnTo>
                <a:lnTo>
                  <a:pt x="9588" y="13043"/>
                </a:lnTo>
                <a:lnTo>
                  <a:pt x="9855" y="13262"/>
                </a:lnTo>
                <a:lnTo>
                  <a:pt x="10464" y="13773"/>
                </a:lnTo>
                <a:lnTo>
                  <a:pt x="10293" y="13943"/>
                </a:lnTo>
                <a:lnTo>
                  <a:pt x="10123" y="13821"/>
                </a:lnTo>
                <a:lnTo>
                  <a:pt x="9953" y="13724"/>
                </a:lnTo>
                <a:lnTo>
                  <a:pt x="9612" y="13554"/>
                </a:lnTo>
                <a:lnTo>
                  <a:pt x="9393" y="13408"/>
                </a:lnTo>
                <a:lnTo>
                  <a:pt x="9223" y="13237"/>
                </a:lnTo>
                <a:lnTo>
                  <a:pt x="9052" y="13067"/>
                </a:lnTo>
                <a:lnTo>
                  <a:pt x="8906" y="12848"/>
                </a:lnTo>
                <a:lnTo>
                  <a:pt x="8833" y="12799"/>
                </a:lnTo>
                <a:lnTo>
                  <a:pt x="8760" y="12799"/>
                </a:lnTo>
                <a:lnTo>
                  <a:pt x="8712" y="12824"/>
                </a:lnTo>
                <a:lnTo>
                  <a:pt x="8663" y="12897"/>
                </a:lnTo>
                <a:lnTo>
                  <a:pt x="8639" y="13018"/>
                </a:lnTo>
                <a:lnTo>
                  <a:pt x="8663" y="13164"/>
                </a:lnTo>
                <a:lnTo>
                  <a:pt x="8687" y="13286"/>
                </a:lnTo>
                <a:lnTo>
                  <a:pt x="8760" y="13408"/>
                </a:lnTo>
                <a:lnTo>
                  <a:pt x="8833" y="13529"/>
                </a:lnTo>
                <a:lnTo>
                  <a:pt x="8931" y="13627"/>
                </a:lnTo>
                <a:lnTo>
                  <a:pt x="9125" y="13821"/>
                </a:lnTo>
                <a:lnTo>
                  <a:pt x="9490" y="14089"/>
                </a:lnTo>
                <a:lnTo>
                  <a:pt x="9685" y="14211"/>
                </a:lnTo>
                <a:lnTo>
                  <a:pt x="9904" y="14308"/>
                </a:lnTo>
                <a:lnTo>
                  <a:pt x="9661" y="14527"/>
                </a:lnTo>
                <a:lnTo>
                  <a:pt x="9369" y="14381"/>
                </a:lnTo>
                <a:lnTo>
                  <a:pt x="9052" y="14235"/>
                </a:lnTo>
                <a:lnTo>
                  <a:pt x="8760" y="14089"/>
                </a:lnTo>
                <a:lnTo>
                  <a:pt x="8614" y="13992"/>
                </a:lnTo>
                <a:lnTo>
                  <a:pt x="8468" y="13919"/>
                </a:lnTo>
                <a:lnTo>
                  <a:pt x="8444" y="13894"/>
                </a:lnTo>
                <a:lnTo>
                  <a:pt x="8420" y="13894"/>
                </a:lnTo>
                <a:lnTo>
                  <a:pt x="8395" y="13919"/>
                </a:lnTo>
                <a:lnTo>
                  <a:pt x="8395" y="13967"/>
                </a:lnTo>
                <a:lnTo>
                  <a:pt x="8468" y="14138"/>
                </a:lnTo>
                <a:lnTo>
                  <a:pt x="8566" y="14308"/>
                </a:lnTo>
                <a:lnTo>
                  <a:pt x="8687" y="14430"/>
                </a:lnTo>
                <a:lnTo>
                  <a:pt x="8833" y="14551"/>
                </a:lnTo>
                <a:lnTo>
                  <a:pt x="9296" y="14868"/>
                </a:lnTo>
                <a:lnTo>
                  <a:pt x="9004" y="15160"/>
                </a:lnTo>
                <a:lnTo>
                  <a:pt x="8614" y="14770"/>
                </a:lnTo>
                <a:lnTo>
                  <a:pt x="8201" y="14405"/>
                </a:lnTo>
                <a:lnTo>
                  <a:pt x="7398" y="13700"/>
                </a:lnTo>
                <a:lnTo>
                  <a:pt x="6984" y="13359"/>
                </a:lnTo>
                <a:lnTo>
                  <a:pt x="6595" y="12994"/>
                </a:lnTo>
                <a:lnTo>
                  <a:pt x="6205" y="12605"/>
                </a:lnTo>
                <a:lnTo>
                  <a:pt x="5840" y="12215"/>
                </a:lnTo>
                <a:lnTo>
                  <a:pt x="5500" y="11777"/>
                </a:lnTo>
                <a:lnTo>
                  <a:pt x="5135" y="11315"/>
                </a:lnTo>
                <a:lnTo>
                  <a:pt x="4794" y="10901"/>
                </a:lnTo>
                <a:lnTo>
                  <a:pt x="4599" y="10682"/>
                </a:lnTo>
                <a:lnTo>
                  <a:pt x="4405" y="10488"/>
                </a:lnTo>
                <a:lnTo>
                  <a:pt x="4137" y="10269"/>
                </a:lnTo>
                <a:lnTo>
                  <a:pt x="3845" y="10074"/>
                </a:lnTo>
                <a:lnTo>
                  <a:pt x="3553" y="9855"/>
                </a:lnTo>
                <a:lnTo>
                  <a:pt x="3285" y="9661"/>
                </a:lnTo>
                <a:lnTo>
                  <a:pt x="3261" y="9588"/>
                </a:lnTo>
                <a:lnTo>
                  <a:pt x="3602" y="9296"/>
                </a:lnTo>
                <a:lnTo>
                  <a:pt x="3967" y="9004"/>
                </a:lnTo>
                <a:lnTo>
                  <a:pt x="4332" y="8712"/>
                </a:lnTo>
                <a:lnTo>
                  <a:pt x="4672" y="8420"/>
                </a:lnTo>
                <a:lnTo>
                  <a:pt x="5646" y="7519"/>
                </a:lnTo>
                <a:lnTo>
                  <a:pt x="6595" y="6595"/>
                </a:lnTo>
                <a:lnTo>
                  <a:pt x="6984" y="6205"/>
                </a:lnTo>
                <a:lnTo>
                  <a:pt x="7349" y="5792"/>
                </a:lnTo>
                <a:lnTo>
                  <a:pt x="8055" y="4940"/>
                </a:lnTo>
                <a:lnTo>
                  <a:pt x="8760" y="4088"/>
                </a:lnTo>
                <a:lnTo>
                  <a:pt x="9466" y="3237"/>
                </a:lnTo>
                <a:lnTo>
                  <a:pt x="9855" y="2799"/>
                </a:lnTo>
                <a:lnTo>
                  <a:pt x="10269" y="2410"/>
                </a:lnTo>
                <a:lnTo>
                  <a:pt x="10707" y="2045"/>
                </a:lnTo>
                <a:lnTo>
                  <a:pt x="11169" y="1704"/>
                </a:lnTo>
                <a:lnTo>
                  <a:pt x="11631" y="1412"/>
                </a:lnTo>
                <a:lnTo>
                  <a:pt x="12142" y="1144"/>
                </a:lnTo>
                <a:lnTo>
                  <a:pt x="12678" y="950"/>
                </a:lnTo>
                <a:lnTo>
                  <a:pt x="13237" y="779"/>
                </a:lnTo>
                <a:lnTo>
                  <a:pt x="13797" y="658"/>
                </a:lnTo>
                <a:lnTo>
                  <a:pt x="14381" y="585"/>
                </a:lnTo>
                <a:lnTo>
                  <a:pt x="14941" y="560"/>
                </a:lnTo>
                <a:close/>
                <a:moveTo>
                  <a:pt x="11777" y="13237"/>
                </a:moveTo>
                <a:lnTo>
                  <a:pt x="11777" y="13602"/>
                </a:lnTo>
                <a:lnTo>
                  <a:pt x="11753" y="13967"/>
                </a:lnTo>
                <a:lnTo>
                  <a:pt x="11704" y="14746"/>
                </a:lnTo>
                <a:lnTo>
                  <a:pt x="11680" y="15549"/>
                </a:lnTo>
                <a:lnTo>
                  <a:pt x="11656" y="16328"/>
                </a:lnTo>
                <a:lnTo>
                  <a:pt x="11485" y="16084"/>
                </a:lnTo>
                <a:lnTo>
                  <a:pt x="11291" y="15865"/>
                </a:lnTo>
                <a:lnTo>
                  <a:pt x="10877" y="15427"/>
                </a:lnTo>
                <a:lnTo>
                  <a:pt x="10755" y="15257"/>
                </a:lnTo>
                <a:lnTo>
                  <a:pt x="10610" y="15062"/>
                </a:lnTo>
                <a:lnTo>
                  <a:pt x="10464" y="14868"/>
                </a:lnTo>
                <a:lnTo>
                  <a:pt x="10366" y="14770"/>
                </a:lnTo>
                <a:lnTo>
                  <a:pt x="10293" y="14722"/>
                </a:lnTo>
                <a:lnTo>
                  <a:pt x="10731" y="14284"/>
                </a:lnTo>
                <a:lnTo>
                  <a:pt x="11266" y="13773"/>
                </a:lnTo>
                <a:lnTo>
                  <a:pt x="11777" y="13237"/>
                </a:lnTo>
                <a:close/>
                <a:moveTo>
                  <a:pt x="3431" y="14381"/>
                </a:moveTo>
                <a:lnTo>
                  <a:pt x="3553" y="14405"/>
                </a:lnTo>
                <a:lnTo>
                  <a:pt x="3699" y="14454"/>
                </a:lnTo>
                <a:lnTo>
                  <a:pt x="3699" y="14527"/>
                </a:lnTo>
                <a:lnTo>
                  <a:pt x="3723" y="14576"/>
                </a:lnTo>
                <a:lnTo>
                  <a:pt x="3602" y="14576"/>
                </a:lnTo>
                <a:lnTo>
                  <a:pt x="3553" y="14600"/>
                </a:lnTo>
                <a:lnTo>
                  <a:pt x="3504" y="14649"/>
                </a:lnTo>
                <a:lnTo>
                  <a:pt x="3334" y="14843"/>
                </a:lnTo>
                <a:lnTo>
                  <a:pt x="3164" y="15038"/>
                </a:lnTo>
                <a:lnTo>
                  <a:pt x="2969" y="15233"/>
                </a:lnTo>
                <a:lnTo>
                  <a:pt x="2896" y="15330"/>
                </a:lnTo>
                <a:lnTo>
                  <a:pt x="2847" y="15452"/>
                </a:lnTo>
                <a:lnTo>
                  <a:pt x="2847" y="15525"/>
                </a:lnTo>
                <a:lnTo>
                  <a:pt x="2872" y="15573"/>
                </a:lnTo>
                <a:lnTo>
                  <a:pt x="2896" y="15622"/>
                </a:lnTo>
                <a:lnTo>
                  <a:pt x="2945" y="15646"/>
                </a:lnTo>
                <a:lnTo>
                  <a:pt x="3115" y="15646"/>
                </a:lnTo>
                <a:lnTo>
                  <a:pt x="3237" y="15598"/>
                </a:lnTo>
                <a:lnTo>
                  <a:pt x="3358" y="15525"/>
                </a:lnTo>
                <a:lnTo>
                  <a:pt x="3480" y="15427"/>
                </a:lnTo>
                <a:lnTo>
                  <a:pt x="3699" y="15208"/>
                </a:lnTo>
                <a:lnTo>
                  <a:pt x="3894" y="14941"/>
                </a:lnTo>
                <a:lnTo>
                  <a:pt x="3918" y="14868"/>
                </a:lnTo>
                <a:lnTo>
                  <a:pt x="3918" y="14795"/>
                </a:lnTo>
                <a:lnTo>
                  <a:pt x="3918" y="14722"/>
                </a:lnTo>
                <a:lnTo>
                  <a:pt x="3869" y="14673"/>
                </a:lnTo>
                <a:lnTo>
                  <a:pt x="3918" y="14697"/>
                </a:lnTo>
                <a:lnTo>
                  <a:pt x="3967" y="14770"/>
                </a:lnTo>
                <a:lnTo>
                  <a:pt x="3967" y="14819"/>
                </a:lnTo>
                <a:lnTo>
                  <a:pt x="3967" y="14892"/>
                </a:lnTo>
                <a:lnTo>
                  <a:pt x="3942" y="15087"/>
                </a:lnTo>
                <a:lnTo>
                  <a:pt x="3894" y="15281"/>
                </a:lnTo>
                <a:lnTo>
                  <a:pt x="3699" y="15671"/>
                </a:lnTo>
                <a:lnTo>
                  <a:pt x="3553" y="15938"/>
                </a:lnTo>
                <a:lnTo>
                  <a:pt x="3480" y="16060"/>
                </a:lnTo>
                <a:lnTo>
                  <a:pt x="3358" y="16157"/>
                </a:lnTo>
                <a:lnTo>
                  <a:pt x="3261" y="16230"/>
                </a:lnTo>
                <a:lnTo>
                  <a:pt x="3115" y="16303"/>
                </a:lnTo>
                <a:lnTo>
                  <a:pt x="2847" y="16376"/>
                </a:lnTo>
                <a:lnTo>
                  <a:pt x="2556" y="16425"/>
                </a:lnTo>
                <a:lnTo>
                  <a:pt x="2361" y="16449"/>
                </a:lnTo>
                <a:lnTo>
                  <a:pt x="2166" y="16449"/>
                </a:lnTo>
                <a:lnTo>
                  <a:pt x="2312" y="16182"/>
                </a:lnTo>
                <a:lnTo>
                  <a:pt x="2434" y="15890"/>
                </a:lnTo>
                <a:lnTo>
                  <a:pt x="2629" y="15403"/>
                </a:lnTo>
                <a:lnTo>
                  <a:pt x="2726" y="15160"/>
                </a:lnTo>
                <a:lnTo>
                  <a:pt x="2847" y="14916"/>
                </a:lnTo>
                <a:lnTo>
                  <a:pt x="2993" y="14697"/>
                </a:lnTo>
                <a:lnTo>
                  <a:pt x="3164" y="14503"/>
                </a:lnTo>
                <a:lnTo>
                  <a:pt x="3237" y="14430"/>
                </a:lnTo>
                <a:lnTo>
                  <a:pt x="3310" y="14405"/>
                </a:lnTo>
                <a:lnTo>
                  <a:pt x="3358" y="14381"/>
                </a:lnTo>
                <a:close/>
                <a:moveTo>
                  <a:pt x="3066" y="10001"/>
                </a:moveTo>
                <a:lnTo>
                  <a:pt x="3188" y="10147"/>
                </a:lnTo>
                <a:lnTo>
                  <a:pt x="3334" y="10293"/>
                </a:lnTo>
                <a:lnTo>
                  <a:pt x="3650" y="10488"/>
                </a:lnTo>
                <a:lnTo>
                  <a:pt x="3894" y="10682"/>
                </a:lnTo>
                <a:lnTo>
                  <a:pt x="4113" y="10877"/>
                </a:lnTo>
                <a:lnTo>
                  <a:pt x="4332" y="11096"/>
                </a:lnTo>
                <a:lnTo>
                  <a:pt x="4526" y="11315"/>
                </a:lnTo>
                <a:lnTo>
                  <a:pt x="4891" y="11777"/>
                </a:lnTo>
                <a:lnTo>
                  <a:pt x="5256" y="12264"/>
                </a:lnTo>
                <a:lnTo>
                  <a:pt x="5621" y="12702"/>
                </a:lnTo>
                <a:lnTo>
                  <a:pt x="6011" y="13140"/>
                </a:lnTo>
                <a:lnTo>
                  <a:pt x="6449" y="13529"/>
                </a:lnTo>
                <a:lnTo>
                  <a:pt x="6862" y="13919"/>
                </a:lnTo>
                <a:lnTo>
                  <a:pt x="7763" y="14697"/>
                </a:lnTo>
                <a:lnTo>
                  <a:pt x="8176" y="15087"/>
                </a:lnTo>
                <a:lnTo>
                  <a:pt x="8614" y="15500"/>
                </a:lnTo>
                <a:lnTo>
                  <a:pt x="8590" y="15525"/>
                </a:lnTo>
                <a:lnTo>
                  <a:pt x="8517" y="15573"/>
                </a:lnTo>
                <a:lnTo>
                  <a:pt x="8468" y="15646"/>
                </a:lnTo>
                <a:lnTo>
                  <a:pt x="8468" y="15719"/>
                </a:lnTo>
                <a:lnTo>
                  <a:pt x="8395" y="15914"/>
                </a:lnTo>
                <a:lnTo>
                  <a:pt x="8322" y="16133"/>
                </a:lnTo>
                <a:lnTo>
                  <a:pt x="8176" y="16547"/>
                </a:lnTo>
                <a:lnTo>
                  <a:pt x="7227" y="15817"/>
                </a:lnTo>
                <a:lnTo>
                  <a:pt x="6303" y="15062"/>
                </a:lnTo>
                <a:lnTo>
                  <a:pt x="5840" y="14649"/>
                </a:lnTo>
                <a:lnTo>
                  <a:pt x="5378" y="14259"/>
                </a:lnTo>
                <a:lnTo>
                  <a:pt x="4964" y="13846"/>
                </a:lnTo>
                <a:lnTo>
                  <a:pt x="4551" y="13408"/>
                </a:lnTo>
                <a:lnTo>
                  <a:pt x="3821" y="12580"/>
                </a:lnTo>
                <a:lnTo>
                  <a:pt x="3456" y="12142"/>
                </a:lnTo>
                <a:lnTo>
                  <a:pt x="3091" y="11729"/>
                </a:lnTo>
                <a:lnTo>
                  <a:pt x="2702" y="11315"/>
                </a:lnTo>
                <a:lnTo>
                  <a:pt x="2288" y="10950"/>
                </a:lnTo>
                <a:lnTo>
                  <a:pt x="1850" y="10609"/>
                </a:lnTo>
                <a:lnTo>
                  <a:pt x="1607" y="10464"/>
                </a:lnTo>
                <a:lnTo>
                  <a:pt x="1388" y="10318"/>
                </a:lnTo>
                <a:lnTo>
                  <a:pt x="1534" y="10318"/>
                </a:lnTo>
                <a:lnTo>
                  <a:pt x="1655" y="10293"/>
                </a:lnTo>
                <a:lnTo>
                  <a:pt x="1947" y="10245"/>
                </a:lnTo>
                <a:lnTo>
                  <a:pt x="2507" y="10147"/>
                </a:lnTo>
                <a:lnTo>
                  <a:pt x="3066" y="10001"/>
                </a:lnTo>
                <a:close/>
                <a:moveTo>
                  <a:pt x="4989" y="16328"/>
                </a:moveTo>
                <a:lnTo>
                  <a:pt x="5110" y="16352"/>
                </a:lnTo>
                <a:lnTo>
                  <a:pt x="5086" y="16401"/>
                </a:lnTo>
                <a:lnTo>
                  <a:pt x="5062" y="16474"/>
                </a:lnTo>
                <a:lnTo>
                  <a:pt x="4989" y="16522"/>
                </a:lnTo>
                <a:lnTo>
                  <a:pt x="4843" y="16620"/>
                </a:lnTo>
                <a:lnTo>
                  <a:pt x="4551" y="16741"/>
                </a:lnTo>
                <a:lnTo>
                  <a:pt x="4551" y="16741"/>
                </a:lnTo>
                <a:lnTo>
                  <a:pt x="4599" y="16620"/>
                </a:lnTo>
                <a:lnTo>
                  <a:pt x="4672" y="16474"/>
                </a:lnTo>
                <a:lnTo>
                  <a:pt x="4770" y="16376"/>
                </a:lnTo>
                <a:lnTo>
                  <a:pt x="4867" y="16328"/>
                </a:lnTo>
                <a:close/>
                <a:moveTo>
                  <a:pt x="3237" y="13846"/>
                </a:moveTo>
                <a:lnTo>
                  <a:pt x="3115" y="13894"/>
                </a:lnTo>
                <a:lnTo>
                  <a:pt x="2993" y="13943"/>
                </a:lnTo>
                <a:lnTo>
                  <a:pt x="2896" y="14016"/>
                </a:lnTo>
                <a:lnTo>
                  <a:pt x="2702" y="14211"/>
                </a:lnTo>
                <a:lnTo>
                  <a:pt x="2531" y="14430"/>
                </a:lnTo>
                <a:lnTo>
                  <a:pt x="2385" y="14673"/>
                </a:lnTo>
                <a:lnTo>
                  <a:pt x="2264" y="14941"/>
                </a:lnTo>
                <a:lnTo>
                  <a:pt x="2045" y="15500"/>
                </a:lnTo>
                <a:lnTo>
                  <a:pt x="1923" y="15768"/>
                </a:lnTo>
                <a:lnTo>
                  <a:pt x="1777" y="16036"/>
                </a:lnTo>
                <a:lnTo>
                  <a:pt x="1607" y="16279"/>
                </a:lnTo>
                <a:lnTo>
                  <a:pt x="1509" y="16376"/>
                </a:lnTo>
                <a:lnTo>
                  <a:pt x="1412" y="16449"/>
                </a:lnTo>
                <a:lnTo>
                  <a:pt x="1363" y="16522"/>
                </a:lnTo>
                <a:lnTo>
                  <a:pt x="1315" y="16595"/>
                </a:lnTo>
                <a:lnTo>
                  <a:pt x="1290" y="16668"/>
                </a:lnTo>
                <a:lnTo>
                  <a:pt x="1315" y="16741"/>
                </a:lnTo>
                <a:lnTo>
                  <a:pt x="1339" y="16814"/>
                </a:lnTo>
                <a:lnTo>
                  <a:pt x="1388" y="16863"/>
                </a:lnTo>
                <a:lnTo>
                  <a:pt x="1436" y="16887"/>
                </a:lnTo>
                <a:lnTo>
                  <a:pt x="1534" y="16912"/>
                </a:lnTo>
                <a:lnTo>
                  <a:pt x="1631" y="16912"/>
                </a:lnTo>
                <a:lnTo>
                  <a:pt x="1728" y="16887"/>
                </a:lnTo>
                <a:lnTo>
                  <a:pt x="2288" y="16887"/>
                </a:lnTo>
                <a:lnTo>
                  <a:pt x="2556" y="16863"/>
                </a:lnTo>
                <a:lnTo>
                  <a:pt x="2799" y="16839"/>
                </a:lnTo>
                <a:lnTo>
                  <a:pt x="3042" y="16790"/>
                </a:lnTo>
                <a:lnTo>
                  <a:pt x="3285" y="16717"/>
                </a:lnTo>
                <a:lnTo>
                  <a:pt x="3431" y="16644"/>
                </a:lnTo>
                <a:lnTo>
                  <a:pt x="3553" y="16571"/>
                </a:lnTo>
                <a:lnTo>
                  <a:pt x="3650" y="16474"/>
                </a:lnTo>
                <a:lnTo>
                  <a:pt x="3772" y="16376"/>
                </a:lnTo>
                <a:lnTo>
                  <a:pt x="3918" y="16157"/>
                </a:lnTo>
                <a:lnTo>
                  <a:pt x="4064" y="15865"/>
                </a:lnTo>
                <a:lnTo>
                  <a:pt x="4210" y="15549"/>
                </a:lnTo>
                <a:lnTo>
                  <a:pt x="4283" y="15306"/>
                </a:lnTo>
                <a:lnTo>
                  <a:pt x="4332" y="15062"/>
                </a:lnTo>
                <a:lnTo>
                  <a:pt x="4380" y="14795"/>
                </a:lnTo>
                <a:lnTo>
                  <a:pt x="4356" y="14576"/>
                </a:lnTo>
                <a:lnTo>
                  <a:pt x="4356" y="14478"/>
                </a:lnTo>
                <a:lnTo>
                  <a:pt x="4307" y="14405"/>
                </a:lnTo>
                <a:lnTo>
                  <a:pt x="4259" y="14332"/>
                </a:lnTo>
                <a:lnTo>
                  <a:pt x="4186" y="14284"/>
                </a:lnTo>
                <a:lnTo>
                  <a:pt x="4113" y="14186"/>
                </a:lnTo>
                <a:lnTo>
                  <a:pt x="4040" y="14089"/>
                </a:lnTo>
                <a:lnTo>
                  <a:pt x="3942" y="14016"/>
                </a:lnTo>
                <a:lnTo>
                  <a:pt x="3845" y="13967"/>
                </a:lnTo>
                <a:lnTo>
                  <a:pt x="3626" y="13870"/>
                </a:lnTo>
                <a:lnTo>
                  <a:pt x="3383" y="13846"/>
                </a:lnTo>
                <a:close/>
                <a:moveTo>
                  <a:pt x="4818" y="15817"/>
                </a:moveTo>
                <a:lnTo>
                  <a:pt x="4697" y="15865"/>
                </a:lnTo>
                <a:lnTo>
                  <a:pt x="4575" y="15914"/>
                </a:lnTo>
                <a:lnTo>
                  <a:pt x="4453" y="15987"/>
                </a:lnTo>
                <a:lnTo>
                  <a:pt x="4356" y="16084"/>
                </a:lnTo>
                <a:lnTo>
                  <a:pt x="4259" y="16206"/>
                </a:lnTo>
                <a:lnTo>
                  <a:pt x="4161" y="16328"/>
                </a:lnTo>
                <a:lnTo>
                  <a:pt x="4088" y="16474"/>
                </a:lnTo>
                <a:lnTo>
                  <a:pt x="4040" y="16620"/>
                </a:lnTo>
                <a:lnTo>
                  <a:pt x="3991" y="16766"/>
                </a:lnTo>
                <a:lnTo>
                  <a:pt x="3967" y="16912"/>
                </a:lnTo>
                <a:lnTo>
                  <a:pt x="3967" y="17058"/>
                </a:lnTo>
                <a:lnTo>
                  <a:pt x="3991" y="17155"/>
                </a:lnTo>
                <a:lnTo>
                  <a:pt x="4064" y="17252"/>
                </a:lnTo>
                <a:lnTo>
                  <a:pt x="4161" y="17301"/>
                </a:lnTo>
                <a:lnTo>
                  <a:pt x="4210" y="17325"/>
                </a:lnTo>
                <a:lnTo>
                  <a:pt x="4259" y="17301"/>
                </a:lnTo>
                <a:lnTo>
                  <a:pt x="4502" y="17228"/>
                </a:lnTo>
                <a:lnTo>
                  <a:pt x="4721" y="17131"/>
                </a:lnTo>
                <a:lnTo>
                  <a:pt x="4989" y="17009"/>
                </a:lnTo>
                <a:lnTo>
                  <a:pt x="5135" y="16936"/>
                </a:lnTo>
                <a:lnTo>
                  <a:pt x="5256" y="16863"/>
                </a:lnTo>
                <a:lnTo>
                  <a:pt x="5354" y="16766"/>
                </a:lnTo>
                <a:lnTo>
                  <a:pt x="5427" y="16668"/>
                </a:lnTo>
                <a:lnTo>
                  <a:pt x="5500" y="16547"/>
                </a:lnTo>
                <a:lnTo>
                  <a:pt x="5524" y="16401"/>
                </a:lnTo>
                <a:lnTo>
                  <a:pt x="5524" y="16328"/>
                </a:lnTo>
                <a:lnTo>
                  <a:pt x="5500" y="16230"/>
                </a:lnTo>
                <a:lnTo>
                  <a:pt x="5451" y="16133"/>
                </a:lnTo>
                <a:lnTo>
                  <a:pt x="5402" y="16060"/>
                </a:lnTo>
                <a:lnTo>
                  <a:pt x="5305" y="15963"/>
                </a:lnTo>
                <a:lnTo>
                  <a:pt x="5208" y="15890"/>
                </a:lnTo>
                <a:lnTo>
                  <a:pt x="5086" y="15841"/>
                </a:lnTo>
                <a:lnTo>
                  <a:pt x="4964" y="15817"/>
                </a:lnTo>
                <a:close/>
                <a:moveTo>
                  <a:pt x="10001" y="14965"/>
                </a:moveTo>
                <a:lnTo>
                  <a:pt x="10099" y="15184"/>
                </a:lnTo>
                <a:lnTo>
                  <a:pt x="10220" y="15379"/>
                </a:lnTo>
                <a:lnTo>
                  <a:pt x="10488" y="15719"/>
                </a:lnTo>
                <a:lnTo>
                  <a:pt x="10731" y="16011"/>
                </a:lnTo>
                <a:lnTo>
                  <a:pt x="10999" y="16303"/>
                </a:lnTo>
                <a:lnTo>
                  <a:pt x="11242" y="16595"/>
                </a:lnTo>
                <a:lnTo>
                  <a:pt x="11339" y="16766"/>
                </a:lnTo>
                <a:lnTo>
                  <a:pt x="11412" y="16936"/>
                </a:lnTo>
                <a:lnTo>
                  <a:pt x="11437" y="17009"/>
                </a:lnTo>
                <a:lnTo>
                  <a:pt x="11485" y="17058"/>
                </a:lnTo>
                <a:lnTo>
                  <a:pt x="11558" y="17082"/>
                </a:lnTo>
                <a:lnTo>
                  <a:pt x="11607" y="17106"/>
                </a:lnTo>
                <a:lnTo>
                  <a:pt x="11607" y="17350"/>
                </a:lnTo>
                <a:lnTo>
                  <a:pt x="11583" y="17593"/>
                </a:lnTo>
                <a:lnTo>
                  <a:pt x="11412" y="17471"/>
                </a:lnTo>
                <a:lnTo>
                  <a:pt x="11266" y="17325"/>
                </a:lnTo>
                <a:lnTo>
                  <a:pt x="10974" y="17009"/>
                </a:lnTo>
                <a:lnTo>
                  <a:pt x="10488" y="16328"/>
                </a:lnTo>
                <a:lnTo>
                  <a:pt x="10099" y="15817"/>
                </a:lnTo>
                <a:lnTo>
                  <a:pt x="9855" y="15549"/>
                </a:lnTo>
                <a:lnTo>
                  <a:pt x="9709" y="15427"/>
                </a:lnTo>
                <a:lnTo>
                  <a:pt x="9588" y="15306"/>
                </a:lnTo>
                <a:lnTo>
                  <a:pt x="9855" y="15111"/>
                </a:lnTo>
                <a:lnTo>
                  <a:pt x="9928" y="15038"/>
                </a:lnTo>
                <a:lnTo>
                  <a:pt x="10001" y="14965"/>
                </a:lnTo>
                <a:close/>
                <a:moveTo>
                  <a:pt x="15135" y="1"/>
                </a:moveTo>
                <a:lnTo>
                  <a:pt x="14551" y="25"/>
                </a:lnTo>
                <a:lnTo>
                  <a:pt x="13967" y="74"/>
                </a:lnTo>
                <a:lnTo>
                  <a:pt x="13408" y="171"/>
                </a:lnTo>
                <a:lnTo>
                  <a:pt x="12824" y="293"/>
                </a:lnTo>
                <a:lnTo>
                  <a:pt x="12264" y="487"/>
                </a:lnTo>
                <a:lnTo>
                  <a:pt x="11753" y="706"/>
                </a:lnTo>
                <a:lnTo>
                  <a:pt x="11242" y="974"/>
                </a:lnTo>
                <a:lnTo>
                  <a:pt x="10755" y="1290"/>
                </a:lnTo>
                <a:lnTo>
                  <a:pt x="10318" y="1631"/>
                </a:lnTo>
                <a:lnTo>
                  <a:pt x="9880" y="2020"/>
                </a:lnTo>
                <a:lnTo>
                  <a:pt x="9466" y="2434"/>
                </a:lnTo>
                <a:lnTo>
                  <a:pt x="9052" y="2847"/>
                </a:lnTo>
                <a:lnTo>
                  <a:pt x="8663" y="3310"/>
                </a:lnTo>
                <a:lnTo>
                  <a:pt x="7933" y="4234"/>
                </a:lnTo>
                <a:lnTo>
                  <a:pt x="7203" y="5135"/>
                </a:lnTo>
                <a:lnTo>
                  <a:pt x="6814" y="5597"/>
                </a:lnTo>
                <a:lnTo>
                  <a:pt x="6400" y="6011"/>
                </a:lnTo>
                <a:lnTo>
                  <a:pt x="6205" y="6205"/>
                </a:lnTo>
                <a:lnTo>
                  <a:pt x="5889" y="6205"/>
                </a:lnTo>
                <a:lnTo>
                  <a:pt x="5548" y="6230"/>
                </a:lnTo>
                <a:lnTo>
                  <a:pt x="4916" y="6303"/>
                </a:lnTo>
                <a:lnTo>
                  <a:pt x="3991" y="6376"/>
                </a:lnTo>
                <a:lnTo>
                  <a:pt x="3066" y="6400"/>
                </a:lnTo>
                <a:lnTo>
                  <a:pt x="901" y="6400"/>
                </a:lnTo>
                <a:lnTo>
                  <a:pt x="171" y="6351"/>
                </a:lnTo>
                <a:lnTo>
                  <a:pt x="122" y="6351"/>
                </a:lnTo>
                <a:lnTo>
                  <a:pt x="74" y="6376"/>
                </a:lnTo>
                <a:lnTo>
                  <a:pt x="25" y="6449"/>
                </a:lnTo>
                <a:lnTo>
                  <a:pt x="1" y="6546"/>
                </a:lnTo>
                <a:lnTo>
                  <a:pt x="25" y="6619"/>
                </a:lnTo>
                <a:lnTo>
                  <a:pt x="1" y="6716"/>
                </a:lnTo>
                <a:lnTo>
                  <a:pt x="49" y="6789"/>
                </a:lnTo>
                <a:lnTo>
                  <a:pt x="195" y="7008"/>
                </a:lnTo>
                <a:lnTo>
                  <a:pt x="366" y="7227"/>
                </a:lnTo>
                <a:lnTo>
                  <a:pt x="731" y="7617"/>
                </a:lnTo>
                <a:lnTo>
                  <a:pt x="1120" y="7982"/>
                </a:lnTo>
                <a:lnTo>
                  <a:pt x="1534" y="8347"/>
                </a:lnTo>
                <a:lnTo>
                  <a:pt x="1923" y="8712"/>
                </a:lnTo>
                <a:lnTo>
                  <a:pt x="2337" y="9101"/>
                </a:lnTo>
                <a:lnTo>
                  <a:pt x="2507" y="9296"/>
                </a:lnTo>
                <a:lnTo>
                  <a:pt x="2702" y="9466"/>
                </a:lnTo>
                <a:lnTo>
                  <a:pt x="1923" y="9661"/>
                </a:lnTo>
                <a:lnTo>
                  <a:pt x="1680" y="9709"/>
                </a:lnTo>
                <a:lnTo>
                  <a:pt x="1412" y="9734"/>
                </a:lnTo>
                <a:lnTo>
                  <a:pt x="1193" y="9807"/>
                </a:lnTo>
                <a:lnTo>
                  <a:pt x="1071" y="9855"/>
                </a:lnTo>
                <a:lnTo>
                  <a:pt x="974" y="9928"/>
                </a:lnTo>
                <a:lnTo>
                  <a:pt x="925" y="9953"/>
                </a:lnTo>
                <a:lnTo>
                  <a:pt x="925" y="10001"/>
                </a:lnTo>
                <a:lnTo>
                  <a:pt x="925" y="10099"/>
                </a:lnTo>
                <a:lnTo>
                  <a:pt x="852" y="10123"/>
                </a:lnTo>
                <a:lnTo>
                  <a:pt x="804" y="10172"/>
                </a:lnTo>
                <a:lnTo>
                  <a:pt x="779" y="10220"/>
                </a:lnTo>
                <a:lnTo>
                  <a:pt x="755" y="10293"/>
                </a:lnTo>
                <a:lnTo>
                  <a:pt x="755" y="10342"/>
                </a:lnTo>
                <a:lnTo>
                  <a:pt x="755" y="10391"/>
                </a:lnTo>
                <a:lnTo>
                  <a:pt x="779" y="10439"/>
                </a:lnTo>
                <a:lnTo>
                  <a:pt x="852" y="10512"/>
                </a:lnTo>
                <a:lnTo>
                  <a:pt x="1363" y="10901"/>
                </a:lnTo>
                <a:lnTo>
                  <a:pt x="1850" y="11291"/>
                </a:lnTo>
                <a:lnTo>
                  <a:pt x="2312" y="11729"/>
                </a:lnTo>
                <a:lnTo>
                  <a:pt x="2774" y="12167"/>
                </a:lnTo>
                <a:lnTo>
                  <a:pt x="3164" y="12629"/>
                </a:lnTo>
                <a:lnTo>
                  <a:pt x="3553" y="13091"/>
                </a:lnTo>
                <a:lnTo>
                  <a:pt x="3967" y="13554"/>
                </a:lnTo>
                <a:lnTo>
                  <a:pt x="4356" y="13992"/>
                </a:lnTo>
                <a:lnTo>
                  <a:pt x="4794" y="14454"/>
                </a:lnTo>
                <a:lnTo>
                  <a:pt x="5256" y="14892"/>
                </a:lnTo>
                <a:lnTo>
                  <a:pt x="5743" y="15330"/>
                </a:lnTo>
                <a:lnTo>
                  <a:pt x="6230" y="15744"/>
                </a:lnTo>
                <a:lnTo>
                  <a:pt x="7227" y="16522"/>
                </a:lnTo>
                <a:lnTo>
                  <a:pt x="8249" y="17301"/>
                </a:lnTo>
                <a:lnTo>
                  <a:pt x="8347" y="17350"/>
                </a:lnTo>
                <a:lnTo>
                  <a:pt x="8444" y="17350"/>
                </a:lnTo>
                <a:lnTo>
                  <a:pt x="8517" y="17325"/>
                </a:lnTo>
                <a:lnTo>
                  <a:pt x="8590" y="17277"/>
                </a:lnTo>
                <a:lnTo>
                  <a:pt x="8639" y="17204"/>
                </a:lnTo>
                <a:lnTo>
                  <a:pt x="8663" y="17106"/>
                </a:lnTo>
                <a:lnTo>
                  <a:pt x="8663" y="17009"/>
                </a:lnTo>
                <a:lnTo>
                  <a:pt x="8614" y="16912"/>
                </a:lnTo>
                <a:lnTo>
                  <a:pt x="8760" y="16620"/>
                </a:lnTo>
                <a:lnTo>
                  <a:pt x="8858" y="16328"/>
                </a:lnTo>
                <a:lnTo>
                  <a:pt x="8955" y="16011"/>
                </a:lnTo>
                <a:lnTo>
                  <a:pt x="9004" y="15695"/>
                </a:lnTo>
                <a:lnTo>
                  <a:pt x="9174" y="15598"/>
                </a:lnTo>
                <a:lnTo>
                  <a:pt x="9466" y="15914"/>
                </a:lnTo>
                <a:lnTo>
                  <a:pt x="9831" y="16376"/>
                </a:lnTo>
                <a:lnTo>
                  <a:pt x="10196" y="16887"/>
                </a:lnTo>
                <a:lnTo>
                  <a:pt x="10464" y="17252"/>
                </a:lnTo>
                <a:lnTo>
                  <a:pt x="10755" y="17617"/>
                </a:lnTo>
                <a:lnTo>
                  <a:pt x="10901" y="17788"/>
                </a:lnTo>
                <a:lnTo>
                  <a:pt x="11072" y="17934"/>
                </a:lnTo>
                <a:lnTo>
                  <a:pt x="11242" y="18080"/>
                </a:lnTo>
                <a:lnTo>
                  <a:pt x="11437" y="18201"/>
                </a:lnTo>
                <a:lnTo>
                  <a:pt x="11510" y="18226"/>
                </a:lnTo>
                <a:lnTo>
                  <a:pt x="11558" y="18250"/>
                </a:lnTo>
                <a:lnTo>
                  <a:pt x="11631" y="18250"/>
                </a:lnTo>
                <a:lnTo>
                  <a:pt x="11704" y="18226"/>
                </a:lnTo>
                <a:lnTo>
                  <a:pt x="11826" y="18226"/>
                </a:lnTo>
                <a:lnTo>
                  <a:pt x="11948" y="18177"/>
                </a:lnTo>
                <a:lnTo>
                  <a:pt x="12045" y="18128"/>
                </a:lnTo>
                <a:lnTo>
                  <a:pt x="12094" y="18007"/>
                </a:lnTo>
                <a:lnTo>
                  <a:pt x="12167" y="17763"/>
                </a:lnTo>
                <a:lnTo>
                  <a:pt x="12191" y="17520"/>
                </a:lnTo>
                <a:lnTo>
                  <a:pt x="12240" y="17033"/>
                </a:lnTo>
                <a:lnTo>
                  <a:pt x="12264" y="16279"/>
                </a:lnTo>
                <a:lnTo>
                  <a:pt x="12264" y="15549"/>
                </a:lnTo>
                <a:lnTo>
                  <a:pt x="12288" y="14746"/>
                </a:lnTo>
                <a:lnTo>
                  <a:pt x="12337" y="13967"/>
                </a:lnTo>
                <a:lnTo>
                  <a:pt x="12361" y="13651"/>
                </a:lnTo>
                <a:lnTo>
                  <a:pt x="12386" y="13335"/>
                </a:lnTo>
                <a:lnTo>
                  <a:pt x="12361" y="13018"/>
                </a:lnTo>
                <a:lnTo>
                  <a:pt x="12337" y="12848"/>
                </a:lnTo>
                <a:lnTo>
                  <a:pt x="12288" y="12726"/>
                </a:lnTo>
                <a:lnTo>
                  <a:pt x="12775" y="12191"/>
                </a:lnTo>
                <a:lnTo>
                  <a:pt x="13335" y="11607"/>
                </a:lnTo>
                <a:lnTo>
                  <a:pt x="13943" y="11047"/>
                </a:lnTo>
                <a:lnTo>
                  <a:pt x="14527" y="10464"/>
                </a:lnTo>
                <a:lnTo>
                  <a:pt x="15087" y="9880"/>
                </a:lnTo>
                <a:lnTo>
                  <a:pt x="15622" y="9247"/>
                </a:lnTo>
                <a:lnTo>
                  <a:pt x="15865" y="8931"/>
                </a:lnTo>
                <a:lnTo>
                  <a:pt x="16157" y="8639"/>
                </a:lnTo>
                <a:lnTo>
                  <a:pt x="16717" y="8055"/>
                </a:lnTo>
                <a:lnTo>
                  <a:pt x="17277" y="7446"/>
                </a:lnTo>
                <a:lnTo>
                  <a:pt x="17471" y="7227"/>
                </a:lnTo>
                <a:lnTo>
                  <a:pt x="17666" y="6960"/>
                </a:lnTo>
                <a:lnTo>
                  <a:pt x="17836" y="6716"/>
                </a:lnTo>
                <a:lnTo>
                  <a:pt x="17982" y="6449"/>
                </a:lnTo>
                <a:lnTo>
                  <a:pt x="18104" y="6157"/>
                </a:lnTo>
                <a:lnTo>
                  <a:pt x="18250" y="5889"/>
                </a:lnTo>
                <a:lnTo>
                  <a:pt x="18347" y="5597"/>
                </a:lnTo>
                <a:lnTo>
                  <a:pt x="18445" y="5305"/>
                </a:lnTo>
                <a:lnTo>
                  <a:pt x="18591" y="4721"/>
                </a:lnTo>
                <a:lnTo>
                  <a:pt x="18688" y="4113"/>
                </a:lnTo>
                <a:lnTo>
                  <a:pt x="18736" y="3480"/>
                </a:lnTo>
                <a:lnTo>
                  <a:pt x="18736" y="2872"/>
                </a:lnTo>
                <a:lnTo>
                  <a:pt x="18712" y="2312"/>
                </a:lnTo>
                <a:lnTo>
                  <a:pt x="18688" y="1899"/>
                </a:lnTo>
                <a:lnTo>
                  <a:pt x="18639" y="1436"/>
                </a:lnTo>
                <a:lnTo>
                  <a:pt x="18542" y="998"/>
                </a:lnTo>
                <a:lnTo>
                  <a:pt x="18493" y="828"/>
                </a:lnTo>
                <a:lnTo>
                  <a:pt x="18420" y="658"/>
                </a:lnTo>
                <a:lnTo>
                  <a:pt x="18323" y="536"/>
                </a:lnTo>
                <a:lnTo>
                  <a:pt x="18226" y="463"/>
                </a:lnTo>
                <a:lnTo>
                  <a:pt x="18104" y="414"/>
                </a:lnTo>
                <a:lnTo>
                  <a:pt x="17982" y="439"/>
                </a:lnTo>
                <a:lnTo>
                  <a:pt x="17447" y="268"/>
                </a:lnTo>
                <a:lnTo>
                  <a:pt x="16863" y="147"/>
                </a:lnTo>
                <a:lnTo>
                  <a:pt x="16303" y="49"/>
                </a:lnTo>
                <a:lnTo>
                  <a:pt x="1571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9" name="Google Shape;159;p20"/>
          <p:cNvSpPr/>
          <p:nvPr/>
        </p:nvSpPr>
        <p:spPr>
          <a:xfrm>
            <a:off x="5721798" y="845933"/>
            <a:ext cx="496652" cy="482619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" name="Google Shape;160;p20"/>
          <p:cNvSpPr/>
          <p:nvPr/>
        </p:nvSpPr>
        <p:spPr>
          <a:xfrm rot="2487327">
            <a:off x="5402361" y="3035936"/>
            <a:ext cx="353396" cy="343411"/>
          </a:xfrm>
          <a:custGeom>
            <a:avLst/>
            <a:gdLst/>
            <a:ahLst/>
            <a:cxnLst/>
            <a:rect l="l" t="t" r="r" b="b"/>
            <a:pathLst>
              <a:path w="15501" h="15063" extrusionOk="0">
                <a:moveTo>
                  <a:pt x="7957" y="925"/>
                </a:moveTo>
                <a:lnTo>
                  <a:pt x="8249" y="1533"/>
                </a:lnTo>
                <a:lnTo>
                  <a:pt x="8103" y="1606"/>
                </a:lnTo>
                <a:lnTo>
                  <a:pt x="7957" y="1704"/>
                </a:lnTo>
                <a:lnTo>
                  <a:pt x="7933" y="1752"/>
                </a:lnTo>
                <a:lnTo>
                  <a:pt x="7933" y="1339"/>
                </a:lnTo>
                <a:lnTo>
                  <a:pt x="7957" y="925"/>
                </a:lnTo>
                <a:close/>
                <a:moveTo>
                  <a:pt x="8371" y="1801"/>
                </a:moveTo>
                <a:lnTo>
                  <a:pt x="8492" y="2020"/>
                </a:lnTo>
                <a:lnTo>
                  <a:pt x="8346" y="2117"/>
                </a:lnTo>
                <a:lnTo>
                  <a:pt x="8200" y="2215"/>
                </a:lnTo>
                <a:lnTo>
                  <a:pt x="8079" y="2288"/>
                </a:lnTo>
                <a:lnTo>
                  <a:pt x="7957" y="2409"/>
                </a:lnTo>
                <a:lnTo>
                  <a:pt x="7933" y="2069"/>
                </a:lnTo>
                <a:lnTo>
                  <a:pt x="8127" y="1971"/>
                </a:lnTo>
                <a:lnTo>
                  <a:pt x="8249" y="1898"/>
                </a:lnTo>
                <a:lnTo>
                  <a:pt x="8371" y="1801"/>
                </a:lnTo>
                <a:close/>
                <a:moveTo>
                  <a:pt x="8663" y="2336"/>
                </a:moveTo>
                <a:lnTo>
                  <a:pt x="8784" y="2628"/>
                </a:lnTo>
                <a:lnTo>
                  <a:pt x="8687" y="2653"/>
                </a:lnTo>
                <a:lnTo>
                  <a:pt x="8590" y="2726"/>
                </a:lnTo>
                <a:lnTo>
                  <a:pt x="8419" y="2847"/>
                </a:lnTo>
                <a:lnTo>
                  <a:pt x="8225" y="2993"/>
                </a:lnTo>
                <a:lnTo>
                  <a:pt x="8054" y="3164"/>
                </a:lnTo>
                <a:lnTo>
                  <a:pt x="8006" y="2750"/>
                </a:lnTo>
                <a:lnTo>
                  <a:pt x="8176" y="2653"/>
                </a:lnTo>
                <a:lnTo>
                  <a:pt x="8322" y="2531"/>
                </a:lnTo>
                <a:lnTo>
                  <a:pt x="8565" y="2385"/>
                </a:lnTo>
                <a:lnTo>
                  <a:pt x="8663" y="2336"/>
                </a:lnTo>
                <a:close/>
                <a:moveTo>
                  <a:pt x="8979" y="2945"/>
                </a:moveTo>
                <a:lnTo>
                  <a:pt x="8979" y="2969"/>
                </a:lnTo>
                <a:lnTo>
                  <a:pt x="9076" y="3164"/>
                </a:lnTo>
                <a:lnTo>
                  <a:pt x="8857" y="3285"/>
                </a:lnTo>
                <a:lnTo>
                  <a:pt x="8663" y="3431"/>
                </a:lnTo>
                <a:lnTo>
                  <a:pt x="8371" y="3626"/>
                </a:lnTo>
                <a:lnTo>
                  <a:pt x="8079" y="3821"/>
                </a:lnTo>
                <a:lnTo>
                  <a:pt x="8054" y="3504"/>
                </a:lnTo>
                <a:lnTo>
                  <a:pt x="8200" y="3456"/>
                </a:lnTo>
                <a:lnTo>
                  <a:pt x="8322" y="3383"/>
                </a:lnTo>
                <a:lnTo>
                  <a:pt x="8541" y="3212"/>
                </a:lnTo>
                <a:lnTo>
                  <a:pt x="8833" y="3018"/>
                </a:lnTo>
                <a:lnTo>
                  <a:pt x="8979" y="2945"/>
                </a:lnTo>
                <a:close/>
                <a:moveTo>
                  <a:pt x="9271" y="3529"/>
                </a:moveTo>
                <a:lnTo>
                  <a:pt x="9393" y="3796"/>
                </a:lnTo>
                <a:lnTo>
                  <a:pt x="8736" y="4186"/>
                </a:lnTo>
                <a:lnTo>
                  <a:pt x="8419" y="4380"/>
                </a:lnTo>
                <a:lnTo>
                  <a:pt x="8249" y="4478"/>
                </a:lnTo>
                <a:lnTo>
                  <a:pt x="8103" y="4599"/>
                </a:lnTo>
                <a:lnTo>
                  <a:pt x="8079" y="4113"/>
                </a:lnTo>
                <a:lnTo>
                  <a:pt x="8225" y="4088"/>
                </a:lnTo>
                <a:lnTo>
                  <a:pt x="8371" y="4040"/>
                </a:lnTo>
                <a:lnTo>
                  <a:pt x="8663" y="3894"/>
                </a:lnTo>
                <a:lnTo>
                  <a:pt x="9052" y="3650"/>
                </a:lnTo>
                <a:lnTo>
                  <a:pt x="9271" y="3529"/>
                </a:lnTo>
                <a:close/>
                <a:moveTo>
                  <a:pt x="9587" y="4186"/>
                </a:moveTo>
                <a:lnTo>
                  <a:pt x="9660" y="4332"/>
                </a:lnTo>
                <a:lnTo>
                  <a:pt x="9490" y="4429"/>
                </a:lnTo>
                <a:lnTo>
                  <a:pt x="9344" y="4551"/>
                </a:lnTo>
                <a:lnTo>
                  <a:pt x="9052" y="4770"/>
                </a:lnTo>
                <a:lnTo>
                  <a:pt x="8809" y="4916"/>
                </a:lnTo>
                <a:lnTo>
                  <a:pt x="8590" y="5110"/>
                </a:lnTo>
                <a:lnTo>
                  <a:pt x="8371" y="5305"/>
                </a:lnTo>
                <a:lnTo>
                  <a:pt x="8176" y="5524"/>
                </a:lnTo>
                <a:lnTo>
                  <a:pt x="8127" y="4794"/>
                </a:lnTo>
                <a:lnTo>
                  <a:pt x="8322" y="4794"/>
                </a:lnTo>
                <a:lnTo>
                  <a:pt x="8492" y="4721"/>
                </a:lnTo>
                <a:lnTo>
                  <a:pt x="8833" y="4575"/>
                </a:lnTo>
                <a:lnTo>
                  <a:pt x="9222" y="4380"/>
                </a:lnTo>
                <a:lnTo>
                  <a:pt x="9587" y="4186"/>
                </a:lnTo>
                <a:close/>
                <a:moveTo>
                  <a:pt x="14965" y="5938"/>
                </a:moveTo>
                <a:lnTo>
                  <a:pt x="14795" y="6059"/>
                </a:lnTo>
                <a:lnTo>
                  <a:pt x="14649" y="6205"/>
                </a:lnTo>
                <a:lnTo>
                  <a:pt x="14576" y="6181"/>
                </a:lnTo>
                <a:lnTo>
                  <a:pt x="14332" y="6157"/>
                </a:lnTo>
                <a:lnTo>
                  <a:pt x="14965" y="5938"/>
                </a:lnTo>
                <a:close/>
                <a:moveTo>
                  <a:pt x="2190" y="5840"/>
                </a:moveTo>
                <a:lnTo>
                  <a:pt x="2093" y="5986"/>
                </a:lnTo>
                <a:lnTo>
                  <a:pt x="2044" y="6132"/>
                </a:lnTo>
                <a:lnTo>
                  <a:pt x="2044" y="6181"/>
                </a:lnTo>
                <a:lnTo>
                  <a:pt x="2044" y="6254"/>
                </a:lnTo>
                <a:lnTo>
                  <a:pt x="1874" y="6181"/>
                </a:lnTo>
                <a:lnTo>
                  <a:pt x="1679" y="6108"/>
                </a:lnTo>
                <a:lnTo>
                  <a:pt x="1266" y="5962"/>
                </a:lnTo>
                <a:lnTo>
                  <a:pt x="2190" y="5840"/>
                </a:lnTo>
                <a:close/>
                <a:moveTo>
                  <a:pt x="3018" y="5743"/>
                </a:moveTo>
                <a:lnTo>
                  <a:pt x="2677" y="6132"/>
                </a:lnTo>
                <a:lnTo>
                  <a:pt x="2555" y="6302"/>
                </a:lnTo>
                <a:lnTo>
                  <a:pt x="2288" y="6278"/>
                </a:lnTo>
                <a:lnTo>
                  <a:pt x="2312" y="6254"/>
                </a:lnTo>
                <a:lnTo>
                  <a:pt x="2409" y="6181"/>
                </a:lnTo>
                <a:lnTo>
                  <a:pt x="2482" y="6059"/>
                </a:lnTo>
                <a:lnTo>
                  <a:pt x="2604" y="5938"/>
                </a:lnTo>
                <a:lnTo>
                  <a:pt x="2750" y="5816"/>
                </a:lnTo>
                <a:lnTo>
                  <a:pt x="2823" y="5767"/>
                </a:lnTo>
                <a:lnTo>
                  <a:pt x="3018" y="5743"/>
                </a:lnTo>
                <a:close/>
                <a:moveTo>
                  <a:pt x="9879" y="4672"/>
                </a:moveTo>
                <a:lnTo>
                  <a:pt x="9977" y="4818"/>
                </a:lnTo>
                <a:lnTo>
                  <a:pt x="9952" y="4818"/>
                </a:lnTo>
                <a:lnTo>
                  <a:pt x="9733" y="5062"/>
                </a:lnTo>
                <a:lnTo>
                  <a:pt x="9490" y="5281"/>
                </a:lnTo>
                <a:lnTo>
                  <a:pt x="8979" y="5719"/>
                </a:lnTo>
                <a:lnTo>
                  <a:pt x="8590" y="6035"/>
                </a:lnTo>
                <a:lnTo>
                  <a:pt x="8395" y="6181"/>
                </a:lnTo>
                <a:lnTo>
                  <a:pt x="8200" y="6351"/>
                </a:lnTo>
                <a:lnTo>
                  <a:pt x="8176" y="5694"/>
                </a:lnTo>
                <a:lnTo>
                  <a:pt x="8468" y="5573"/>
                </a:lnTo>
                <a:lnTo>
                  <a:pt x="8736" y="5402"/>
                </a:lnTo>
                <a:lnTo>
                  <a:pt x="9247" y="5086"/>
                </a:lnTo>
                <a:lnTo>
                  <a:pt x="9539" y="4916"/>
                </a:lnTo>
                <a:lnTo>
                  <a:pt x="9709" y="4794"/>
                </a:lnTo>
                <a:lnTo>
                  <a:pt x="9879" y="4672"/>
                </a:lnTo>
                <a:close/>
                <a:moveTo>
                  <a:pt x="3967" y="5597"/>
                </a:moveTo>
                <a:lnTo>
                  <a:pt x="3869" y="5719"/>
                </a:lnTo>
                <a:lnTo>
                  <a:pt x="3723" y="5986"/>
                </a:lnTo>
                <a:lnTo>
                  <a:pt x="3553" y="6229"/>
                </a:lnTo>
                <a:lnTo>
                  <a:pt x="3504" y="6327"/>
                </a:lnTo>
                <a:lnTo>
                  <a:pt x="3456" y="6424"/>
                </a:lnTo>
                <a:lnTo>
                  <a:pt x="3164" y="6375"/>
                </a:lnTo>
                <a:lnTo>
                  <a:pt x="2920" y="6327"/>
                </a:lnTo>
                <a:lnTo>
                  <a:pt x="3066" y="6181"/>
                </a:lnTo>
                <a:lnTo>
                  <a:pt x="3431" y="5792"/>
                </a:lnTo>
                <a:lnTo>
                  <a:pt x="3602" y="5646"/>
                </a:lnTo>
                <a:lnTo>
                  <a:pt x="3967" y="5597"/>
                </a:lnTo>
                <a:close/>
                <a:moveTo>
                  <a:pt x="5110" y="5354"/>
                </a:moveTo>
                <a:lnTo>
                  <a:pt x="4989" y="5475"/>
                </a:lnTo>
                <a:lnTo>
                  <a:pt x="4867" y="5597"/>
                </a:lnTo>
                <a:lnTo>
                  <a:pt x="4648" y="5865"/>
                </a:lnTo>
                <a:lnTo>
                  <a:pt x="4380" y="6205"/>
                </a:lnTo>
                <a:lnTo>
                  <a:pt x="4234" y="6400"/>
                </a:lnTo>
                <a:lnTo>
                  <a:pt x="4113" y="6594"/>
                </a:lnTo>
                <a:lnTo>
                  <a:pt x="3723" y="6497"/>
                </a:lnTo>
                <a:lnTo>
                  <a:pt x="3821" y="6400"/>
                </a:lnTo>
                <a:lnTo>
                  <a:pt x="3869" y="6278"/>
                </a:lnTo>
                <a:lnTo>
                  <a:pt x="3991" y="6084"/>
                </a:lnTo>
                <a:lnTo>
                  <a:pt x="4137" y="5865"/>
                </a:lnTo>
                <a:lnTo>
                  <a:pt x="4307" y="5694"/>
                </a:lnTo>
                <a:lnTo>
                  <a:pt x="4405" y="5597"/>
                </a:lnTo>
                <a:lnTo>
                  <a:pt x="4526" y="5500"/>
                </a:lnTo>
                <a:lnTo>
                  <a:pt x="5110" y="5354"/>
                </a:lnTo>
                <a:close/>
                <a:moveTo>
                  <a:pt x="14065" y="6254"/>
                </a:moveTo>
                <a:lnTo>
                  <a:pt x="14138" y="6327"/>
                </a:lnTo>
                <a:lnTo>
                  <a:pt x="14235" y="6375"/>
                </a:lnTo>
                <a:lnTo>
                  <a:pt x="14430" y="6448"/>
                </a:lnTo>
                <a:lnTo>
                  <a:pt x="14186" y="6740"/>
                </a:lnTo>
                <a:lnTo>
                  <a:pt x="14016" y="6643"/>
                </a:lnTo>
                <a:lnTo>
                  <a:pt x="13846" y="6546"/>
                </a:lnTo>
                <a:lnTo>
                  <a:pt x="13675" y="6497"/>
                </a:lnTo>
                <a:lnTo>
                  <a:pt x="13481" y="6448"/>
                </a:lnTo>
                <a:lnTo>
                  <a:pt x="14065" y="6254"/>
                </a:lnTo>
                <a:close/>
                <a:moveTo>
                  <a:pt x="5573" y="5451"/>
                </a:moveTo>
                <a:lnTo>
                  <a:pt x="5719" y="5621"/>
                </a:lnTo>
                <a:lnTo>
                  <a:pt x="5840" y="5767"/>
                </a:lnTo>
                <a:lnTo>
                  <a:pt x="5816" y="5767"/>
                </a:lnTo>
                <a:lnTo>
                  <a:pt x="5670" y="5840"/>
                </a:lnTo>
                <a:lnTo>
                  <a:pt x="5548" y="5962"/>
                </a:lnTo>
                <a:lnTo>
                  <a:pt x="5354" y="6205"/>
                </a:lnTo>
                <a:lnTo>
                  <a:pt x="5110" y="6473"/>
                </a:lnTo>
                <a:lnTo>
                  <a:pt x="4989" y="6619"/>
                </a:lnTo>
                <a:lnTo>
                  <a:pt x="4916" y="6765"/>
                </a:lnTo>
                <a:lnTo>
                  <a:pt x="4429" y="6667"/>
                </a:lnTo>
                <a:lnTo>
                  <a:pt x="4551" y="6546"/>
                </a:lnTo>
                <a:lnTo>
                  <a:pt x="4648" y="6424"/>
                </a:lnTo>
                <a:lnTo>
                  <a:pt x="4843" y="6157"/>
                </a:lnTo>
                <a:lnTo>
                  <a:pt x="5159" y="5816"/>
                </a:lnTo>
                <a:lnTo>
                  <a:pt x="5354" y="5646"/>
                </a:lnTo>
                <a:lnTo>
                  <a:pt x="5475" y="5548"/>
                </a:lnTo>
                <a:lnTo>
                  <a:pt x="5548" y="5451"/>
                </a:lnTo>
                <a:close/>
                <a:moveTo>
                  <a:pt x="6035" y="5962"/>
                </a:moveTo>
                <a:lnTo>
                  <a:pt x="6278" y="6254"/>
                </a:lnTo>
                <a:lnTo>
                  <a:pt x="6157" y="6424"/>
                </a:lnTo>
                <a:lnTo>
                  <a:pt x="6011" y="6643"/>
                </a:lnTo>
                <a:lnTo>
                  <a:pt x="5889" y="6862"/>
                </a:lnTo>
                <a:lnTo>
                  <a:pt x="5840" y="6935"/>
                </a:lnTo>
                <a:lnTo>
                  <a:pt x="5840" y="7008"/>
                </a:lnTo>
                <a:lnTo>
                  <a:pt x="5232" y="6838"/>
                </a:lnTo>
                <a:lnTo>
                  <a:pt x="5402" y="6692"/>
                </a:lnTo>
                <a:lnTo>
                  <a:pt x="5548" y="6546"/>
                </a:lnTo>
                <a:lnTo>
                  <a:pt x="5767" y="6278"/>
                </a:lnTo>
                <a:lnTo>
                  <a:pt x="5889" y="6157"/>
                </a:lnTo>
                <a:lnTo>
                  <a:pt x="6011" y="6011"/>
                </a:lnTo>
                <a:lnTo>
                  <a:pt x="6035" y="5962"/>
                </a:lnTo>
                <a:close/>
                <a:moveTo>
                  <a:pt x="7519" y="925"/>
                </a:moveTo>
                <a:lnTo>
                  <a:pt x="7470" y="1120"/>
                </a:lnTo>
                <a:lnTo>
                  <a:pt x="7470" y="1314"/>
                </a:lnTo>
                <a:lnTo>
                  <a:pt x="7470" y="1704"/>
                </a:lnTo>
                <a:lnTo>
                  <a:pt x="7495" y="2093"/>
                </a:lnTo>
                <a:lnTo>
                  <a:pt x="7519" y="2482"/>
                </a:lnTo>
                <a:lnTo>
                  <a:pt x="7592" y="3285"/>
                </a:lnTo>
                <a:lnTo>
                  <a:pt x="7665" y="4234"/>
                </a:lnTo>
                <a:lnTo>
                  <a:pt x="7714" y="5183"/>
                </a:lnTo>
                <a:lnTo>
                  <a:pt x="7714" y="6132"/>
                </a:lnTo>
                <a:lnTo>
                  <a:pt x="7714" y="7081"/>
                </a:lnTo>
                <a:lnTo>
                  <a:pt x="7519" y="6886"/>
                </a:lnTo>
                <a:lnTo>
                  <a:pt x="7324" y="6716"/>
                </a:lnTo>
                <a:lnTo>
                  <a:pt x="7032" y="6473"/>
                </a:lnTo>
                <a:lnTo>
                  <a:pt x="6522" y="5913"/>
                </a:lnTo>
                <a:lnTo>
                  <a:pt x="5986" y="5354"/>
                </a:lnTo>
                <a:lnTo>
                  <a:pt x="5792" y="5159"/>
                </a:lnTo>
                <a:lnTo>
                  <a:pt x="5670" y="5086"/>
                </a:lnTo>
                <a:lnTo>
                  <a:pt x="5573" y="5013"/>
                </a:lnTo>
                <a:lnTo>
                  <a:pt x="5719" y="4721"/>
                </a:lnTo>
                <a:lnTo>
                  <a:pt x="5913" y="4453"/>
                </a:lnTo>
                <a:lnTo>
                  <a:pt x="6278" y="3894"/>
                </a:lnTo>
                <a:lnTo>
                  <a:pt x="6449" y="3626"/>
                </a:lnTo>
                <a:lnTo>
                  <a:pt x="6570" y="3358"/>
                </a:lnTo>
                <a:lnTo>
                  <a:pt x="6692" y="3066"/>
                </a:lnTo>
                <a:lnTo>
                  <a:pt x="6789" y="2774"/>
                </a:lnTo>
                <a:lnTo>
                  <a:pt x="6984" y="2166"/>
                </a:lnTo>
                <a:lnTo>
                  <a:pt x="7203" y="1558"/>
                </a:lnTo>
                <a:lnTo>
                  <a:pt x="7349" y="1217"/>
                </a:lnTo>
                <a:lnTo>
                  <a:pt x="7519" y="925"/>
                </a:lnTo>
                <a:close/>
                <a:moveTo>
                  <a:pt x="6497" y="6497"/>
                </a:moveTo>
                <a:lnTo>
                  <a:pt x="6522" y="6521"/>
                </a:lnTo>
                <a:lnTo>
                  <a:pt x="6716" y="6716"/>
                </a:lnTo>
                <a:lnTo>
                  <a:pt x="6643" y="6765"/>
                </a:lnTo>
                <a:lnTo>
                  <a:pt x="6595" y="6789"/>
                </a:lnTo>
                <a:lnTo>
                  <a:pt x="6497" y="6911"/>
                </a:lnTo>
                <a:lnTo>
                  <a:pt x="6400" y="7008"/>
                </a:lnTo>
                <a:lnTo>
                  <a:pt x="6327" y="7130"/>
                </a:lnTo>
                <a:lnTo>
                  <a:pt x="5986" y="7057"/>
                </a:lnTo>
                <a:lnTo>
                  <a:pt x="6059" y="7008"/>
                </a:lnTo>
                <a:lnTo>
                  <a:pt x="6132" y="6935"/>
                </a:lnTo>
                <a:lnTo>
                  <a:pt x="6254" y="6838"/>
                </a:lnTo>
                <a:lnTo>
                  <a:pt x="6497" y="6497"/>
                </a:lnTo>
                <a:close/>
                <a:moveTo>
                  <a:pt x="13286" y="6521"/>
                </a:moveTo>
                <a:lnTo>
                  <a:pt x="13627" y="6740"/>
                </a:lnTo>
                <a:lnTo>
                  <a:pt x="13967" y="6935"/>
                </a:lnTo>
                <a:lnTo>
                  <a:pt x="13870" y="7032"/>
                </a:lnTo>
                <a:lnTo>
                  <a:pt x="13724" y="7178"/>
                </a:lnTo>
                <a:lnTo>
                  <a:pt x="13578" y="7081"/>
                </a:lnTo>
                <a:lnTo>
                  <a:pt x="13456" y="7032"/>
                </a:lnTo>
                <a:lnTo>
                  <a:pt x="13164" y="6911"/>
                </a:lnTo>
                <a:lnTo>
                  <a:pt x="12897" y="6813"/>
                </a:lnTo>
                <a:lnTo>
                  <a:pt x="12653" y="6716"/>
                </a:lnTo>
                <a:lnTo>
                  <a:pt x="13286" y="6521"/>
                </a:lnTo>
                <a:close/>
                <a:moveTo>
                  <a:pt x="10171" y="5062"/>
                </a:moveTo>
                <a:lnTo>
                  <a:pt x="10220" y="5135"/>
                </a:lnTo>
                <a:lnTo>
                  <a:pt x="10196" y="5159"/>
                </a:lnTo>
                <a:lnTo>
                  <a:pt x="9587" y="5816"/>
                </a:lnTo>
                <a:lnTo>
                  <a:pt x="9003" y="6521"/>
                </a:lnTo>
                <a:lnTo>
                  <a:pt x="8809" y="6716"/>
                </a:lnTo>
                <a:lnTo>
                  <a:pt x="8590" y="6935"/>
                </a:lnTo>
                <a:lnTo>
                  <a:pt x="8371" y="7154"/>
                </a:lnTo>
                <a:lnTo>
                  <a:pt x="8152" y="7373"/>
                </a:lnTo>
                <a:lnTo>
                  <a:pt x="8200" y="6740"/>
                </a:lnTo>
                <a:lnTo>
                  <a:pt x="8444" y="6570"/>
                </a:lnTo>
                <a:lnTo>
                  <a:pt x="8663" y="6400"/>
                </a:lnTo>
                <a:lnTo>
                  <a:pt x="9101" y="6035"/>
                </a:lnTo>
                <a:lnTo>
                  <a:pt x="9660" y="5573"/>
                </a:lnTo>
                <a:lnTo>
                  <a:pt x="9928" y="5329"/>
                </a:lnTo>
                <a:lnTo>
                  <a:pt x="10171" y="5062"/>
                </a:lnTo>
                <a:close/>
                <a:moveTo>
                  <a:pt x="10488" y="5329"/>
                </a:moveTo>
                <a:lnTo>
                  <a:pt x="10731" y="5427"/>
                </a:lnTo>
                <a:lnTo>
                  <a:pt x="10999" y="5500"/>
                </a:lnTo>
                <a:lnTo>
                  <a:pt x="11510" y="5597"/>
                </a:lnTo>
                <a:lnTo>
                  <a:pt x="11850" y="5670"/>
                </a:lnTo>
                <a:lnTo>
                  <a:pt x="12167" y="5694"/>
                </a:lnTo>
                <a:lnTo>
                  <a:pt x="12824" y="5719"/>
                </a:lnTo>
                <a:lnTo>
                  <a:pt x="13529" y="5743"/>
                </a:lnTo>
                <a:lnTo>
                  <a:pt x="14235" y="5792"/>
                </a:lnTo>
                <a:lnTo>
                  <a:pt x="13505" y="6059"/>
                </a:lnTo>
                <a:lnTo>
                  <a:pt x="12799" y="6278"/>
                </a:lnTo>
                <a:lnTo>
                  <a:pt x="11339" y="6692"/>
                </a:lnTo>
                <a:lnTo>
                  <a:pt x="9612" y="7130"/>
                </a:lnTo>
                <a:lnTo>
                  <a:pt x="9149" y="7251"/>
                </a:lnTo>
                <a:lnTo>
                  <a:pt x="8663" y="7373"/>
                </a:lnTo>
                <a:lnTo>
                  <a:pt x="9101" y="6862"/>
                </a:lnTo>
                <a:lnTo>
                  <a:pt x="9758" y="6132"/>
                </a:lnTo>
                <a:lnTo>
                  <a:pt x="10098" y="5767"/>
                </a:lnTo>
                <a:lnTo>
                  <a:pt x="10439" y="5402"/>
                </a:lnTo>
                <a:lnTo>
                  <a:pt x="10488" y="5329"/>
                </a:lnTo>
                <a:close/>
                <a:moveTo>
                  <a:pt x="6862" y="6886"/>
                </a:moveTo>
                <a:lnTo>
                  <a:pt x="7349" y="7422"/>
                </a:lnTo>
                <a:lnTo>
                  <a:pt x="7349" y="7422"/>
                </a:lnTo>
                <a:lnTo>
                  <a:pt x="6570" y="7203"/>
                </a:lnTo>
                <a:lnTo>
                  <a:pt x="6668" y="7105"/>
                </a:lnTo>
                <a:lnTo>
                  <a:pt x="6765" y="7008"/>
                </a:lnTo>
                <a:lnTo>
                  <a:pt x="6862" y="6911"/>
                </a:lnTo>
                <a:lnTo>
                  <a:pt x="6862" y="6886"/>
                </a:lnTo>
                <a:close/>
                <a:moveTo>
                  <a:pt x="12386" y="6789"/>
                </a:moveTo>
                <a:lnTo>
                  <a:pt x="12483" y="6911"/>
                </a:lnTo>
                <a:lnTo>
                  <a:pt x="12629" y="7008"/>
                </a:lnTo>
                <a:lnTo>
                  <a:pt x="12775" y="7105"/>
                </a:lnTo>
                <a:lnTo>
                  <a:pt x="12921" y="7178"/>
                </a:lnTo>
                <a:lnTo>
                  <a:pt x="13432" y="7422"/>
                </a:lnTo>
                <a:lnTo>
                  <a:pt x="13140" y="7641"/>
                </a:lnTo>
                <a:lnTo>
                  <a:pt x="12970" y="7543"/>
                </a:lnTo>
                <a:lnTo>
                  <a:pt x="12799" y="7470"/>
                </a:lnTo>
                <a:lnTo>
                  <a:pt x="12483" y="7349"/>
                </a:lnTo>
                <a:lnTo>
                  <a:pt x="12045" y="7154"/>
                </a:lnTo>
                <a:lnTo>
                  <a:pt x="11826" y="7057"/>
                </a:lnTo>
                <a:lnTo>
                  <a:pt x="11607" y="7008"/>
                </a:lnTo>
                <a:lnTo>
                  <a:pt x="12386" y="6789"/>
                </a:lnTo>
                <a:close/>
                <a:moveTo>
                  <a:pt x="11461" y="7057"/>
                </a:moveTo>
                <a:lnTo>
                  <a:pt x="11534" y="7154"/>
                </a:lnTo>
                <a:lnTo>
                  <a:pt x="11631" y="7251"/>
                </a:lnTo>
                <a:lnTo>
                  <a:pt x="11850" y="7397"/>
                </a:lnTo>
                <a:lnTo>
                  <a:pt x="12069" y="7519"/>
                </a:lnTo>
                <a:lnTo>
                  <a:pt x="12313" y="7641"/>
                </a:lnTo>
                <a:lnTo>
                  <a:pt x="12532" y="7762"/>
                </a:lnTo>
                <a:lnTo>
                  <a:pt x="12799" y="7908"/>
                </a:lnTo>
                <a:lnTo>
                  <a:pt x="12483" y="8152"/>
                </a:lnTo>
                <a:lnTo>
                  <a:pt x="12410" y="8054"/>
                </a:lnTo>
                <a:lnTo>
                  <a:pt x="12337" y="7981"/>
                </a:lnTo>
                <a:lnTo>
                  <a:pt x="12240" y="7908"/>
                </a:lnTo>
                <a:lnTo>
                  <a:pt x="12118" y="7860"/>
                </a:lnTo>
                <a:lnTo>
                  <a:pt x="11875" y="7762"/>
                </a:lnTo>
                <a:lnTo>
                  <a:pt x="11656" y="7689"/>
                </a:lnTo>
                <a:lnTo>
                  <a:pt x="11145" y="7470"/>
                </a:lnTo>
                <a:lnTo>
                  <a:pt x="10901" y="7349"/>
                </a:lnTo>
                <a:lnTo>
                  <a:pt x="10634" y="7251"/>
                </a:lnTo>
                <a:lnTo>
                  <a:pt x="11437" y="7057"/>
                </a:lnTo>
                <a:close/>
                <a:moveTo>
                  <a:pt x="10439" y="7324"/>
                </a:moveTo>
                <a:lnTo>
                  <a:pt x="10512" y="7422"/>
                </a:lnTo>
                <a:lnTo>
                  <a:pt x="10609" y="7495"/>
                </a:lnTo>
                <a:lnTo>
                  <a:pt x="10828" y="7665"/>
                </a:lnTo>
                <a:lnTo>
                  <a:pt x="11047" y="7787"/>
                </a:lnTo>
                <a:lnTo>
                  <a:pt x="11291" y="7884"/>
                </a:lnTo>
                <a:lnTo>
                  <a:pt x="11996" y="8176"/>
                </a:lnTo>
                <a:lnTo>
                  <a:pt x="12167" y="8249"/>
                </a:lnTo>
                <a:lnTo>
                  <a:pt x="12215" y="8273"/>
                </a:lnTo>
                <a:lnTo>
                  <a:pt x="12288" y="8298"/>
                </a:lnTo>
                <a:lnTo>
                  <a:pt x="11996" y="8541"/>
                </a:lnTo>
                <a:lnTo>
                  <a:pt x="11972" y="8541"/>
                </a:lnTo>
                <a:lnTo>
                  <a:pt x="11583" y="8444"/>
                </a:lnTo>
                <a:lnTo>
                  <a:pt x="11218" y="8322"/>
                </a:lnTo>
                <a:lnTo>
                  <a:pt x="10853" y="8152"/>
                </a:lnTo>
                <a:lnTo>
                  <a:pt x="10512" y="7957"/>
                </a:lnTo>
                <a:lnTo>
                  <a:pt x="10098" y="7714"/>
                </a:lnTo>
                <a:lnTo>
                  <a:pt x="9879" y="7592"/>
                </a:lnTo>
                <a:lnTo>
                  <a:pt x="9660" y="7495"/>
                </a:lnTo>
                <a:lnTo>
                  <a:pt x="10439" y="7324"/>
                </a:lnTo>
                <a:close/>
                <a:moveTo>
                  <a:pt x="8225" y="8103"/>
                </a:moveTo>
                <a:lnTo>
                  <a:pt x="8638" y="8249"/>
                </a:lnTo>
                <a:lnTo>
                  <a:pt x="9028" y="8419"/>
                </a:lnTo>
                <a:lnTo>
                  <a:pt x="8930" y="8517"/>
                </a:lnTo>
                <a:lnTo>
                  <a:pt x="8784" y="8638"/>
                </a:lnTo>
                <a:lnTo>
                  <a:pt x="8711" y="8711"/>
                </a:lnTo>
                <a:lnTo>
                  <a:pt x="8687" y="8784"/>
                </a:lnTo>
                <a:lnTo>
                  <a:pt x="8225" y="8103"/>
                </a:lnTo>
                <a:close/>
                <a:moveTo>
                  <a:pt x="7689" y="8663"/>
                </a:moveTo>
                <a:lnTo>
                  <a:pt x="7714" y="9003"/>
                </a:lnTo>
                <a:lnTo>
                  <a:pt x="7689" y="9003"/>
                </a:lnTo>
                <a:lnTo>
                  <a:pt x="7519" y="8930"/>
                </a:lnTo>
                <a:lnTo>
                  <a:pt x="7665" y="8687"/>
                </a:lnTo>
                <a:lnTo>
                  <a:pt x="7689" y="8663"/>
                </a:lnTo>
                <a:close/>
                <a:moveTo>
                  <a:pt x="9344" y="7592"/>
                </a:moveTo>
                <a:lnTo>
                  <a:pt x="9612" y="7787"/>
                </a:lnTo>
                <a:lnTo>
                  <a:pt x="9904" y="7981"/>
                </a:lnTo>
                <a:lnTo>
                  <a:pt x="10463" y="8322"/>
                </a:lnTo>
                <a:lnTo>
                  <a:pt x="10755" y="8492"/>
                </a:lnTo>
                <a:lnTo>
                  <a:pt x="11047" y="8638"/>
                </a:lnTo>
                <a:lnTo>
                  <a:pt x="11364" y="8760"/>
                </a:lnTo>
                <a:lnTo>
                  <a:pt x="11680" y="8833"/>
                </a:lnTo>
                <a:lnTo>
                  <a:pt x="11510" y="9003"/>
                </a:lnTo>
                <a:lnTo>
                  <a:pt x="11485" y="9028"/>
                </a:lnTo>
                <a:lnTo>
                  <a:pt x="10463" y="8565"/>
                </a:lnTo>
                <a:lnTo>
                  <a:pt x="9952" y="8371"/>
                </a:lnTo>
                <a:lnTo>
                  <a:pt x="9417" y="8176"/>
                </a:lnTo>
                <a:lnTo>
                  <a:pt x="8979" y="7981"/>
                </a:lnTo>
                <a:lnTo>
                  <a:pt x="8736" y="7884"/>
                </a:lnTo>
                <a:lnTo>
                  <a:pt x="8468" y="7811"/>
                </a:lnTo>
                <a:lnTo>
                  <a:pt x="8906" y="7714"/>
                </a:lnTo>
                <a:lnTo>
                  <a:pt x="9344" y="7592"/>
                </a:lnTo>
                <a:close/>
                <a:moveTo>
                  <a:pt x="9368" y="8565"/>
                </a:moveTo>
                <a:lnTo>
                  <a:pt x="9733" y="8687"/>
                </a:lnTo>
                <a:lnTo>
                  <a:pt x="9660" y="8760"/>
                </a:lnTo>
                <a:lnTo>
                  <a:pt x="9198" y="9076"/>
                </a:lnTo>
                <a:lnTo>
                  <a:pt x="9101" y="9149"/>
                </a:lnTo>
                <a:lnTo>
                  <a:pt x="9003" y="9247"/>
                </a:lnTo>
                <a:lnTo>
                  <a:pt x="8760" y="8906"/>
                </a:lnTo>
                <a:lnTo>
                  <a:pt x="8784" y="8906"/>
                </a:lnTo>
                <a:lnTo>
                  <a:pt x="8930" y="8809"/>
                </a:lnTo>
                <a:lnTo>
                  <a:pt x="9052" y="8711"/>
                </a:lnTo>
                <a:lnTo>
                  <a:pt x="9174" y="8638"/>
                </a:lnTo>
                <a:lnTo>
                  <a:pt x="9344" y="8590"/>
                </a:lnTo>
                <a:lnTo>
                  <a:pt x="9368" y="8565"/>
                </a:lnTo>
                <a:close/>
                <a:moveTo>
                  <a:pt x="828" y="6181"/>
                </a:moveTo>
                <a:lnTo>
                  <a:pt x="1168" y="6302"/>
                </a:lnTo>
                <a:lnTo>
                  <a:pt x="1533" y="6400"/>
                </a:lnTo>
                <a:lnTo>
                  <a:pt x="2239" y="6546"/>
                </a:lnTo>
                <a:lnTo>
                  <a:pt x="2507" y="6570"/>
                </a:lnTo>
                <a:lnTo>
                  <a:pt x="2750" y="6594"/>
                </a:lnTo>
                <a:lnTo>
                  <a:pt x="3018" y="6619"/>
                </a:lnTo>
                <a:lnTo>
                  <a:pt x="3285" y="6643"/>
                </a:lnTo>
                <a:lnTo>
                  <a:pt x="4356" y="6911"/>
                </a:lnTo>
                <a:lnTo>
                  <a:pt x="5159" y="7081"/>
                </a:lnTo>
                <a:lnTo>
                  <a:pt x="5938" y="7300"/>
                </a:lnTo>
                <a:lnTo>
                  <a:pt x="7519" y="7762"/>
                </a:lnTo>
                <a:lnTo>
                  <a:pt x="6546" y="8273"/>
                </a:lnTo>
                <a:lnTo>
                  <a:pt x="5548" y="8736"/>
                </a:lnTo>
                <a:lnTo>
                  <a:pt x="4697" y="9076"/>
                </a:lnTo>
                <a:lnTo>
                  <a:pt x="4453" y="9198"/>
                </a:lnTo>
                <a:lnTo>
                  <a:pt x="4332" y="9271"/>
                </a:lnTo>
                <a:lnTo>
                  <a:pt x="4234" y="9368"/>
                </a:lnTo>
                <a:lnTo>
                  <a:pt x="4210" y="9320"/>
                </a:lnTo>
                <a:lnTo>
                  <a:pt x="3991" y="9003"/>
                </a:lnTo>
                <a:lnTo>
                  <a:pt x="3748" y="8687"/>
                </a:lnTo>
                <a:lnTo>
                  <a:pt x="3456" y="8395"/>
                </a:lnTo>
                <a:lnTo>
                  <a:pt x="3164" y="8127"/>
                </a:lnTo>
                <a:lnTo>
                  <a:pt x="2531" y="7616"/>
                </a:lnTo>
                <a:lnTo>
                  <a:pt x="2239" y="7373"/>
                </a:lnTo>
                <a:lnTo>
                  <a:pt x="1947" y="7105"/>
                </a:lnTo>
                <a:lnTo>
                  <a:pt x="1728" y="6911"/>
                </a:lnTo>
                <a:lnTo>
                  <a:pt x="1485" y="6716"/>
                </a:lnTo>
                <a:lnTo>
                  <a:pt x="1047" y="6375"/>
                </a:lnTo>
                <a:lnTo>
                  <a:pt x="828" y="6181"/>
                </a:lnTo>
                <a:close/>
                <a:moveTo>
                  <a:pt x="10098" y="8833"/>
                </a:moveTo>
                <a:lnTo>
                  <a:pt x="10658" y="9076"/>
                </a:lnTo>
                <a:lnTo>
                  <a:pt x="10366" y="9247"/>
                </a:lnTo>
                <a:lnTo>
                  <a:pt x="10098" y="9393"/>
                </a:lnTo>
                <a:lnTo>
                  <a:pt x="9758" y="9612"/>
                </a:lnTo>
                <a:lnTo>
                  <a:pt x="9612" y="9758"/>
                </a:lnTo>
                <a:lnTo>
                  <a:pt x="9466" y="9904"/>
                </a:lnTo>
                <a:lnTo>
                  <a:pt x="9125" y="9417"/>
                </a:lnTo>
                <a:lnTo>
                  <a:pt x="9198" y="9393"/>
                </a:lnTo>
                <a:lnTo>
                  <a:pt x="9271" y="9368"/>
                </a:lnTo>
                <a:lnTo>
                  <a:pt x="9417" y="9271"/>
                </a:lnTo>
                <a:lnTo>
                  <a:pt x="9660" y="9101"/>
                </a:lnTo>
                <a:lnTo>
                  <a:pt x="10098" y="8857"/>
                </a:lnTo>
                <a:lnTo>
                  <a:pt x="10098" y="8833"/>
                </a:lnTo>
                <a:close/>
                <a:moveTo>
                  <a:pt x="7324" y="9174"/>
                </a:moveTo>
                <a:lnTo>
                  <a:pt x="7446" y="9222"/>
                </a:lnTo>
                <a:lnTo>
                  <a:pt x="7519" y="9295"/>
                </a:lnTo>
                <a:lnTo>
                  <a:pt x="7738" y="9393"/>
                </a:lnTo>
                <a:lnTo>
                  <a:pt x="7738" y="9855"/>
                </a:lnTo>
                <a:lnTo>
                  <a:pt x="7738" y="10001"/>
                </a:lnTo>
                <a:lnTo>
                  <a:pt x="7495" y="9855"/>
                </a:lnTo>
                <a:lnTo>
                  <a:pt x="7251" y="9733"/>
                </a:lnTo>
                <a:lnTo>
                  <a:pt x="7105" y="9685"/>
                </a:lnTo>
                <a:lnTo>
                  <a:pt x="6984" y="9660"/>
                </a:lnTo>
                <a:lnTo>
                  <a:pt x="7324" y="9174"/>
                </a:lnTo>
                <a:close/>
                <a:moveTo>
                  <a:pt x="6911" y="9758"/>
                </a:moveTo>
                <a:lnTo>
                  <a:pt x="7008" y="9879"/>
                </a:lnTo>
                <a:lnTo>
                  <a:pt x="7130" y="10001"/>
                </a:lnTo>
                <a:lnTo>
                  <a:pt x="7373" y="10196"/>
                </a:lnTo>
                <a:lnTo>
                  <a:pt x="7543" y="10317"/>
                </a:lnTo>
                <a:lnTo>
                  <a:pt x="7762" y="10415"/>
                </a:lnTo>
                <a:lnTo>
                  <a:pt x="7762" y="10926"/>
                </a:lnTo>
                <a:lnTo>
                  <a:pt x="7470" y="10707"/>
                </a:lnTo>
                <a:lnTo>
                  <a:pt x="7203" y="10488"/>
                </a:lnTo>
                <a:lnTo>
                  <a:pt x="7057" y="10415"/>
                </a:lnTo>
                <a:lnTo>
                  <a:pt x="6911" y="10317"/>
                </a:lnTo>
                <a:lnTo>
                  <a:pt x="6741" y="10269"/>
                </a:lnTo>
                <a:lnTo>
                  <a:pt x="6570" y="10244"/>
                </a:lnTo>
                <a:lnTo>
                  <a:pt x="6911" y="9758"/>
                </a:lnTo>
                <a:close/>
                <a:moveTo>
                  <a:pt x="11072" y="9271"/>
                </a:moveTo>
                <a:lnTo>
                  <a:pt x="11291" y="9368"/>
                </a:lnTo>
                <a:lnTo>
                  <a:pt x="11266" y="9490"/>
                </a:lnTo>
                <a:lnTo>
                  <a:pt x="11266" y="9612"/>
                </a:lnTo>
                <a:lnTo>
                  <a:pt x="11096" y="9685"/>
                </a:lnTo>
                <a:lnTo>
                  <a:pt x="10950" y="9782"/>
                </a:lnTo>
                <a:lnTo>
                  <a:pt x="10658" y="9977"/>
                </a:lnTo>
                <a:lnTo>
                  <a:pt x="10293" y="10220"/>
                </a:lnTo>
                <a:lnTo>
                  <a:pt x="10123" y="10366"/>
                </a:lnTo>
                <a:lnTo>
                  <a:pt x="10050" y="10439"/>
                </a:lnTo>
                <a:lnTo>
                  <a:pt x="10001" y="10536"/>
                </a:lnTo>
                <a:lnTo>
                  <a:pt x="10001" y="10585"/>
                </a:lnTo>
                <a:lnTo>
                  <a:pt x="10025" y="10609"/>
                </a:lnTo>
                <a:lnTo>
                  <a:pt x="10123" y="10609"/>
                </a:lnTo>
                <a:lnTo>
                  <a:pt x="10220" y="10585"/>
                </a:lnTo>
                <a:lnTo>
                  <a:pt x="10390" y="10512"/>
                </a:lnTo>
                <a:lnTo>
                  <a:pt x="10561" y="10390"/>
                </a:lnTo>
                <a:lnTo>
                  <a:pt x="10731" y="10269"/>
                </a:lnTo>
                <a:lnTo>
                  <a:pt x="10999" y="10074"/>
                </a:lnTo>
                <a:lnTo>
                  <a:pt x="11291" y="9904"/>
                </a:lnTo>
                <a:lnTo>
                  <a:pt x="11339" y="10171"/>
                </a:lnTo>
                <a:lnTo>
                  <a:pt x="11412" y="10390"/>
                </a:lnTo>
                <a:lnTo>
                  <a:pt x="11145" y="10488"/>
                </a:lnTo>
                <a:lnTo>
                  <a:pt x="10877" y="10634"/>
                </a:lnTo>
                <a:lnTo>
                  <a:pt x="10731" y="10682"/>
                </a:lnTo>
                <a:lnTo>
                  <a:pt x="10561" y="10804"/>
                </a:lnTo>
                <a:lnTo>
                  <a:pt x="10415" y="10926"/>
                </a:lnTo>
                <a:lnTo>
                  <a:pt x="10342" y="10999"/>
                </a:lnTo>
                <a:lnTo>
                  <a:pt x="10317" y="11072"/>
                </a:lnTo>
                <a:lnTo>
                  <a:pt x="9879" y="10463"/>
                </a:lnTo>
                <a:lnTo>
                  <a:pt x="9587" y="10050"/>
                </a:lnTo>
                <a:lnTo>
                  <a:pt x="9733" y="10001"/>
                </a:lnTo>
                <a:lnTo>
                  <a:pt x="9904" y="9928"/>
                </a:lnTo>
                <a:lnTo>
                  <a:pt x="10196" y="9758"/>
                </a:lnTo>
                <a:lnTo>
                  <a:pt x="10634" y="9514"/>
                </a:lnTo>
                <a:lnTo>
                  <a:pt x="11047" y="9295"/>
                </a:lnTo>
                <a:lnTo>
                  <a:pt x="11072" y="9271"/>
                </a:lnTo>
                <a:close/>
                <a:moveTo>
                  <a:pt x="11534" y="10780"/>
                </a:moveTo>
                <a:lnTo>
                  <a:pt x="11656" y="11193"/>
                </a:lnTo>
                <a:lnTo>
                  <a:pt x="11631" y="11193"/>
                </a:lnTo>
                <a:lnTo>
                  <a:pt x="11437" y="11364"/>
                </a:lnTo>
                <a:lnTo>
                  <a:pt x="11218" y="11510"/>
                </a:lnTo>
                <a:lnTo>
                  <a:pt x="11023" y="11631"/>
                </a:lnTo>
                <a:lnTo>
                  <a:pt x="10828" y="11753"/>
                </a:lnTo>
                <a:lnTo>
                  <a:pt x="10804" y="11777"/>
                </a:lnTo>
                <a:lnTo>
                  <a:pt x="10439" y="11242"/>
                </a:lnTo>
                <a:lnTo>
                  <a:pt x="10512" y="11242"/>
                </a:lnTo>
                <a:lnTo>
                  <a:pt x="10585" y="11218"/>
                </a:lnTo>
                <a:lnTo>
                  <a:pt x="10731" y="11145"/>
                </a:lnTo>
                <a:lnTo>
                  <a:pt x="10999" y="10974"/>
                </a:lnTo>
                <a:lnTo>
                  <a:pt x="11534" y="10780"/>
                </a:lnTo>
                <a:close/>
                <a:moveTo>
                  <a:pt x="6522" y="10342"/>
                </a:moveTo>
                <a:lnTo>
                  <a:pt x="6668" y="10439"/>
                </a:lnTo>
                <a:lnTo>
                  <a:pt x="6838" y="10561"/>
                </a:lnTo>
                <a:lnTo>
                  <a:pt x="7105" y="10853"/>
                </a:lnTo>
                <a:lnTo>
                  <a:pt x="7251" y="10999"/>
                </a:lnTo>
                <a:lnTo>
                  <a:pt x="7397" y="11120"/>
                </a:lnTo>
                <a:lnTo>
                  <a:pt x="7568" y="11218"/>
                </a:lnTo>
                <a:lnTo>
                  <a:pt x="7738" y="11291"/>
                </a:lnTo>
                <a:lnTo>
                  <a:pt x="7762" y="11291"/>
                </a:lnTo>
                <a:lnTo>
                  <a:pt x="7762" y="12021"/>
                </a:lnTo>
                <a:lnTo>
                  <a:pt x="7665" y="11948"/>
                </a:lnTo>
                <a:lnTo>
                  <a:pt x="7568" y="11875"/>
                </a:lnTo>
                <a:lnTo>
                  <a:pt x="7397" y="11704"/>
                </a:lnTo>
                <a:lnTo>
                  <a:pt x="7057" y="11364"/>
                </a:lnTo>
                <a:lnTo>
                  <a:pt x="6862" y="11193"/>
                </a:lnTo>
                <a:lnTo>
                  <a:pt x="6619" y="11072"/>
                </a:lnTo>
                <a:lnTo>
                  <a:pt x="6376" y="10999"/>
                </a:lnTo>
                <a:lnTo>
                  <a:pt x="6132" y="10926"/>
                </a:lnTo>
                <a:lnTo>
                  <a:pt x="6522" y="10342"/>
                </a:lnTo>
                <a:close/>
                <a:moveTo>
                  <a:pt x="11753" y="11510"/>
                </a:moveTo>
                <a:lnTo>
                  <a:pt x="11826" y="11802"/>
                </a:lnTo>
                <a:lnTo>
                  <a:pt x="11704" y="11826"/>
                </a:lnTo>
                <a:lnTo>
                  <a:pt x="11607" y="11899"/>
                </a:lnTo>
                <a:lnTo>
                  <a:pt x="11412" y="12021"/>
                </a:lnTo>
                <a:lnTo>
                  <a:pt x="11291" y="12167"/>
                </a:lnTo>
                <a:lnTo>
                  <a:pt x="11218" y="12240"/>
                </a:lnTo>
                <a:lnTo>
                  <a:pt x="11193" y="12313"/>
                </a:lnTo>
                <a:lnTo>
                  <a:pt x="10901" y="11899"/>
                </a:lnTo>
                <a:lnTo>
                  <a:pt x="11120" y="11850"/>
                </a:lnTo>
                <a:lnTo>
                  <a:pt x="11339" y="11777"/>
                </a:lnTo>
                <a:lnTo>
                  <a:pt x="11558" y="11656"/>
                </a:lnTo>
                <a:lnTo>
                  <a:pt x="11753" y="11510"/>
                </a:lnTo>
                <a:close/>
                <a:moveTo>
                  <a:pt x="6059" y="11047"/>
                </a:moveTo>
                <a:lnTo>
                  <a:pt x="6303" y="11218"/>
                </a:lnTo>
                <a:lnTo>
                  <a:pt x="6546" y="11388"/>
                </a:lnTo>
                <a:lnTo>
                  <a:pt x="6789" y="11583"/>
                </a:lnTo>
                <a:lnTo>
                  <a:pt x="6984" y="11802"/>
                </a:lnTo>
                <a:lnTo>
                  <a:pt x="7251" y="12069"/>
                </a:lnTo>
                <a:lnTo>
                  <a:pt x="7397" y="12215"/>
                </a:lnTo>
                <a:lnTo>
                  <a:pt x="7543" y="12313"/>
                </a:lnTo>
                <a:lnTo>
                  <a:pt x="7276" y="12459"/>
                </a:lnTo>
                <a:lnTo>
                  <a:pt x="7154" y="12386"/>
                </a:lnTo>
                <a:lnTo>
                  <a:pt x="7008" y="12337"/>
                </a:lnTo>
                <a:lnTo>
                  <a:pt x="6765" y="12215"/>
                </a:lnTo>
                <a:lnTo>
                  <a:pt x="6522" y="12069"/>
                </a:lnTo>
                <a:lnTo>
                  <a:pt x="6327" y="11948"/>
                </a:lnTo>
                <a:lnTo>
                  <a:pt x="6157" y="11802"/>
                </a:lnTo>
                <a:lnTo>
                  <a:pt x="5962" y="11656"/>
                </a:lnTo>
                <a:lnTo>
                  <a:pt x="5767" y="11534"/>
                </a:lnTo>
                <a:lnTo>
                  <a:pt x="6059" y="11047"/>
                </a:lnTo>
                <a:close/>
                <a:moveTo>
                  <a:pt x="5670" y="11680"/>
                </a:moveTo>
                <a:lnTo>
                  <a:pt x="5719" y="11777"/>
                </a:lnTo>
                <a:lnTo>
                  <a:pt x="5792" y="11850"/>
                </a:lnTo>
                <a:lnTo>
                  <a:pt x="5938" y="12021"/>
                </a:lnTo>
                <a:lnTo>
                  <a:pt x="6108" y="12167"/>
                </a:lnTo>
                <a:lnTo>
                  <a:pt x="6278" y="12288"/>
                </a:lnTo>
                <a:lnTo>
                  <a:pt x="6546" y="12483"/>
                </a:lnTo>
                <a:lnTo>
                  <a:pt x="6716" y="12580"/>
                </a:lnTo>
                <a:lnTo>
                  <a:pt x="6887" y="12678"/>
                </a:lnTo>
                <a:lnTo>
                  <a:pt x="6522" y="12848"/>
                </a:lnTo>
                <a:lnTo>
                  <a:pt x="6230" y="12653"/>
                </a:lnTo>
                <a:lnTo>
                  <a:pt x="5938" y="12434"/>
                </a:lnTo>
                <a:lnTo>
                  <a:pt x="5694" y="12215"/>
                </a:lnTo>
                <a:lnTo>
                  <a:pt x="5475" y="12021"/>
                </a:lnTo>
                <a:lnTo>
                  <a:pt x="5621" y="11777"/>
                </a:lnTo>
                <a:lnTo>
                  <a:pt x="5670" y="11680"/>
                </a:lnTo>
                <a:close/>
                <a:moveTo>
                  <a:pt x="11899" y="12094"/>
                </a:moveTo>
                <a:lnTo>
                  <a:pt x="12021" y="12605"/>
                </a:lnTo>
                <a:lnTo>
                  <a:pt x="11899" y="12726"/>
                </a:lnTo>
                <a:lnTo>
                  <a:pt x="11777" y="12848"/>
                </a:lnTo>
                <a:lnTo>
                  <a:pt x="11729" y="12921"/>
                </a:lnTo>
                <a:lnTo>
                  <a:pt x="11680" y="12994"/>
                </a:lnTo>
                <a:lnTo>
                  <a:pt x="11680" y="13018"/>
                </a:lnTo>
                <a:lnTo>
                  <a:pt x="11266" y="12434"/>
                </a:lnTo>
                <a:lnTo>
                  <a:pt x="11412" y="12386"/>
                </a:lnTo>
                <a:lnTo>
                  <a:pt x="11558" y="12313"/>
                </a:lnTo>
                <a:lnTo>
                  <a:pt x="11729" y="12215"/>
                </a:lnTo>
                <a:lnTo>
                  <a:pt x="11899" y="12094"/>
                </a:lnTo>
                <a:close/>
                <a:moveTo>
                  <a:pt x="5329" y="12240"/>
                </a:moveTo>
                <a:lnTo>
                  <a:pt x="5402" y="12361"/>
                </a:lnTo>
                <a:lnTo>
                  <a:pt x="5500" y="12483"/>
                </a:lnTo>
                <a:lnTo>
                  <a:pt x="5670" y="12678"/>
                </a:lnTo>
                <a:lnTo>
                  <a:pt x="5913" y="12897"/>
                </a:lnTo>
                <a:lnTo>
                  <a:pt x="6157" y="13067"/>
                </a:lnTo>
                <a:lnTo>
                  <a:pt x="5743" y="13335"/>
                </a:lnTo>
                <a:lnTo>
                  <a:pt x="5646" y="13310"/>
                </a:lnTo>
                <a:lnTo>
                  <a:pt x="5475" y="13237"/>
                </a:lnTo>
                <a:lnTo>
                  <a:pt x="5305" y="13164"/>
                </a:lnTo>
                <a:lnTo>
                  <a:pt x="5135" y="13043"/>
                </a:lnTo>
                <a:lnTo>
                  <a:pt x="4940" y="12970"/>
                </a:lnTo>
                <a:lnTo>
                  <a:pt x="4891" y="12945"/>
                </a:lnTo>
                <a:lnTo>
                  <a:pt x="5110" y="12605"/>
                </a:lnTo>
                <a:lnTo>
                  <a:pt x="5329" y="12240"/>
                </a:lnTo>
                <a:close/>
                <a:moveTo>
                  <a:pt x="12094" y="13043"/>
                </a:moveTo>
                <a:lnTo>
                  <a:pt x="12215" y="13748"/>
                </a:lnTo>
                <a:lnTo>
                  <a:pt x="11802" y="13189"/>
                </a:lnTo>
                <a:lnTo>
                  <a:pt x="11850" y="13189"/>
                </a:lnTo>
                <a:lnTo>
                  <a:pt x="11923" y="13164"/>
                </a:lnTo>
                <a:lnTo>
                  <a:pt x="11972" y="13140"/>
                </a:lnTo>
                <a:lnTo>
                  <a:pt x="12094" y="13043"/>
                </a:lnTo>
                <a:close/>
                <a:moveTo>
                  <a:pt x="4745" y="13140"/>
                </a:moveTo>
                <a:lnTo>
                  <a:pt x="4891" y="13310"/>
                </a:lnTo>
                <a:lnTo>
                  <a:pt x="5062" y="13456"/>
                </a:lnTo>
                <a:lnTo>
                  <a:pt x="5305" y="13602"/>
                </a:lnTo>
                <a:lnTo>
                  <a:pt x="4964" y="13846"/>
                </a:lnTo>
                <a:lnTo>
                  <a:pt x="4891" y="13773"/>
                </a:lnTo>
                <a:lnTo>
                  <a:pt x="4818" y="13700"/>
                </a:lnTo>
                <a:lnTo>
                  <a:pt x="4648" y="13627"/>
                </a:lnTo>
                <a:lnTo>
                  <a:pt x="4551" y="13554"/>
                </a:lnTo>
                <a:lnTo>
                  <a:pt x="4405" y="13529"/>
                </a:lnTo>
                <a:lnTo>
                  <a:pt x="4575" y="13335"/>
                </a:lnTo>
                <a:lnTo>
                  <a:pt x="4745" y="13140"/>
                </a:lnTo>
                <a:close/>
                <a:moveTo>
                  <a:pt x="8200" y="8833"/>
                </a:moveTo>
                <a:lnTo>
                  <a:pt x="8371" y="9076"/>
                </a:lnTo>
                <a:lnTo>
                  <a:pt x="8663" y="9514"/>
                </a:lnTo>
                <a:lnTo>
                  <a:pt x="8979" y="9928"/>
                </a:lnTo>
                <a:lnTo>
                  <a:pt x="9587" y="10780"/>
                </a:lnTo>
                <a:lnTo>
                  <a:pt x="10171" y="11583"/>
                </a:lnTo>
                <a:lnTo>
                  <a:pt x="10731" y="12410"/>
                </a:lnTo>
                <a:lnTo>
                  <a:pt x="11291" y="13213"/>
                </a:lnTo>
                <a:lnTo>
                  <a:pt x="11850" y="13992"/>
                </a:lnTo>
                <a:lnTo>
                  <a:pt x="11729" y="13943"/>
                </a:lnTo>
                <a:lnTo>
                  <a:pt x="11072" y="13554"/>
                </a:lnTo>
                <a:lnTo>
                  <a:pt x="10415" y="13189"/>
                </a:lnTo>
                <a:lnTo>
                  <a:pt x="9831" y="12921"/>
                </a:lnTo>
                <a:lnTo>
                  <a:pt x="9539" y="12799"/>
                </a:lnTo>
                <a:lnTo>
                  <a:pt x="9222" y="12678"/>
                </a:lnTo>
                <a:lnTo>
                  <a:pt x="8760" y="12507"/>
                </a:lnTo>
                <a:lnTo>
                  <a:pt x="8517" y="12410"/>
                </a:lnTo>
                <a:lnTo>
                  <a:pt x="8273" y="12337"/>
                </a:lnTo>
                <a:lnTo>
                  <a:pt x="8273" y="12288"/>
                </a:lnTo>
                <a:lnTo>
                  <a:pt x="8322" y="11996"/>
                </a:lnTo>
                <a:lnTo>
                  <a:pt x="8346" y="11680"/>
                </a:lnTo>
                <a:lnTo>
                  <a:pt x="8346" y="11388"/>
                </a:lnTo>
                <a:lnTo>
                  <a:pt x="8322" y="11072"/>
                </a:lnTo>
                <a:lnTo>
                  <a:pt x="8273" y="10463"/>
                </a:lnTo>
                <a:lnTo>
                  <a:pt x="8225" y="9855"/>
                </a:lnTo>
                <a:lnTo>
                  <a:pt x="8200" y="8833"/>
                </a:lnTo>
                <a:close/>
                <a:moveTo>
                  <a:pt x="7324" y="8346"/>
                </a:moveTo>
                <a:lnTo>
                  <a:pt x="6935" y="8906"/>
                </a:lnTo>
                <a:lnTo>
                  <a:pt x="6570" y="9441"/>
                </a:lnTo>
                <a:lnTo>
                  <a:pt x="5962" y="10439"/>
                </a:lnTo>
                <a:lnTo>
                  <a:pt x="5354" y="11437"/>
                </a:lnTo>
                <a:lnTo>
                  <a:pt x="4818" y="12386"/>
                </a:lnTo>
                <a:lnTo>
                  <a:pt x="4502" y="12848"/>
                </a:lnTo>
                <a:lnTo>
                  <a:pt x="4356" y="13067"/>
                </a:lnTo>
                <a:lnTo>
                  <a:pt x="4161" y="13286"/>
                </a:lnTo>
                <a:lnTo>
                  <a:pt x="3967" y="13529"/>
                </a:lnTo>
                <a:lnTo>
                  <a:pt x="3796" y="13773"/>
                </a:lnTo>
                <a:lnTo>
                  <a:pt x="3650" y="14040"/>
                </a:lnTo>
                <a:lnTo>
                  <a:pt x="3504" y="14308"/>
                </a:lnTo>
                <a:lnTo>
                  <a:pt x="3577" y="13578"/>
                </a:lnTo>
                <a:lnTo>
                  <a:pt x="3699" y="12897"/>
                </a:lnTo>
                <a:lnTo>
                  <a:pt x="3821" y="12215"/>
                </a:lnTo>
                <a:lnTo>
                  <a:pt x="3967" y="11558"/>
                </a:lnTo>
                <a:lnTo>
                  <a:pt x="4113" y="10926"/>
                </a:lnTo>
                <a:lnTo>
                  <a:pt x="4234" y="10269"/>
                </a:lnTo>
                <a:lnTo>
                  <a:pt x="4332" y="9612"/>
                </a:lnTo>
                <a:lnTo>
                  <a:pt x="4307" y="9539"/>
                </a:lnTo>
                <a:lnTo>
                  <a:pt x="4453" y="9587"/>
                </a:lnTo>
                <a:lnTo>
                  <a:pt x="4624" y="9563"/>
                </a:lnTo>
                <a:lnTo>
                  <a:pt x="4818" y="9514"/>
                </a:lnTo>
                <a:lnTo>
                  <a:pt x="5013" y="9441"/>
                </a:lnTo>
                <a:lnTo>
                  <a:pt x="5354" y="9271"/>
                </a:lnTo>
                <a:lnTo>
                  <a:pt x="5646" y="9149"/>
                </a:lnTo>
                <a:lnTo>
                  <a:pt x="6497" y="8760"/>
                </a:lnTo>
                <a:lnTo>
                  <a:pt x="7324" y="8346"/>
                </a:lnTo>
                <a:close/>
                <a:moveTo>
                  <a:pt x="4234" y="13700"/>
                </a:moveTo>
                <a:lnTo>
                  <a:pt x="4307" y="13773"/>
                </a:lnTo>
                <a:lnTo>
                  <a:pt x="4380" y="13821"/>
                </a:lnTo>
                <a:lnTo>
                  <a:pt x="4551" y="13943"/>
                </a:lnTo>
                <a:lnTo>
                  <a:pt x="4697" y="14016"/>
                </a:lnTo>
                <a:lnTo>
                  <a:pt x="4307" y="14259"/>
                </a:lnTo>
                <a:lnTo>
                  <a:pt x="4161" y="14332"/>
                </a:lnTo>
                <a:lnTo>
                  <a:pt x="3991" y="14405"/>
                </a:lnTo>
                <a:lnTo>
                  <a:pt x="3650" y="14502"/>
                </a:lnTo>
                <a:lnTo>
                  <a:pt x="3748" y="14429"/>
                </a:lnTo>
                <a:lnTo>
                  <a:pt x="3821" y="14332"/>
                </a:lnTo>
                <a:lnTo>
                  <a:pt x="3967" y="14113"/>
                </a:lnTo>
                <a:lnTo>
                  <a:pt x="4113" y="13894"/>
                </a:lnTo>
                <a:lnTo>
                  <a:pt x="4234" y="13700"/>
                </a:lnTo>
                <a:close/>
                <a:moveTo>
                  <a:pt x="7835" y="0"/>
                </a:moveTo>
                <a:lnTo>
                  <a:pt x="7762" y="25"/>
                </a:lnTo>
                <a:lnTo>
                  <a:pt x="7689" y="73"/>
                </a:lnTo>
                <a:lnTo>
                  <a:pt x="7641" y="73"/>
                </a:lnTo>
                <a:lnTo>
                  <a:pt x="7495" y="146"/>
                </a:lnTo>
                <a:lnTo>
                  <a:pt x="7373" y="244"/>
                </a:lnTo>
                <a:lnTo>
                  <a:pt x="7276" y="341"/>
                </a:lnTo>
                <a:lnTo>
                  <a:pt x="7178" y="463"/>
                </a:lnTo>
                <a:lnTo>
                  <a:pt x="6984" y="730"/>
                </a:lnTo>
                <a:lnTo>
                  <a:pt x="6838" y="1047"/>
                </a:lnTo>
                <a:lnTo>
                  <a:pt x="6716" y="1387"/>
                </a:lnTo>
                <a:lnTo>
                  <a:pt x="6619" y="1704"/>
                </a:lnTo>
                <a:lnTo>
                  <a:pt x="6449" y="2288"/>
                </a:lnTo>
                <a:lnTo>
                  <a:pt x="6230" y="2920"/>
                </a:lnTo>
                <a:lnTo>
                  <a:pt x="6108" y="3237"/>
                </a:lnTo>
                <a:lnTo>
                  <a:pt x="5962" y="3529"/>
                </a:lnTo>
                <a:lnTo>
                  <a:pt x="5767" y="3845"/>
                </a:lnTo>
                <a:lnTo>
                  <a:pt x="5548" y="4161"/>
                </a:lnTo>
                <a:lnTo>
                  <a:pt x="5378" y="4478"/>
                </a:lnTo>
                <a:lnTo>
                  <a:pt x="5281" y="4648"/>
                </a:lnTo>
                <a:lnTo>
                  <a:pt x="5208" y="4818"/>
                </a:lnTo>
                <a:lnTo>
                  <a:pt x="4891" y="4916"/>
                </a:lnTo>
                <a:lnTo>
                  <a:pt x="4575" y="4989"/>
                </a:lnTo>
                <a:lnTo>
                  <a:pt x="3918" y="5110"/>
                </a:lnTo>
                <a:lnTo>
                  <a:pt x="2580" y="5305"/>
                </a:lnTo>
                <a:lnTo>
                  <a:pt x="1801" y="5402"/>
                </a:lnTo>
                <a:lnTo>
                  <a:pt x="998" y="5500"/>
                </a:lnTo>
                <a:lnTo>
                  <a:pt x="755" y="5524"/>
                </a:lnTo>
                <a:lnTo>
                  <a:pt x="511" y="5524"/>
                </a:lnTo>
                <a:lnTo>
                  <a:pt x="244" y="5548"/>
                </a:lnTo>
                <a:lnTo>
                  <a:pt x="146" y="5597"/>
                </a:lnTo>
                <a:lnTo>
                  <a:pt x="49" y="5646"/>
                </a:lnTo>
                <a:lnTo>
                  <a:pt x="0" y="5719"/>
                </a:lnTo>
                <a:lnTo>
                  <a:pt x="0" y="5792"/>
                </a:lnTo>
                <a:lnTo>
                  <a:pt x="0" y="5865"/>
                </a:lnTo>
                <a:lnTo>
                  <a:pt x="0" y="5962"/>
                </a:lnTo>
                <a:lnTo>
                  <a:pt x="49" y="6035"/>
                </a:lnTo>
                <a:lnTo>
                  <a:pt x="146" y="6229"/>
                </a:lnTo>
                <a:lnTo>
                  <a:pt x="292" y="6375"/>
                </a:lnTo>
                <a:lnTo>
                  <a:pt x="438" y="6497"/>
                </a:lnTo>
                <a:lnTo>
                  <a:pt x="682" y="6716"/>
                </a:lnTo>
                <a:lnTo>
                  <a:pt x="925" y="6935"/>
                </a:lnTo>
                <a:lnTo>
                  <a:pt x="1460" y="7349"/>
                </a:lnTo>
                <a:lnTo>
                  <a:pt x="1971" y="7811"/>
                </a:lnTo>
                <a:lnTo>
                  <a:pt x="2507" y="8273"/>
                </a:lnTo>
                <a:lnTo>
                  <a:pt x="2847" y="8565"/>
                </a:lnTo>
                <a:lnTo>
                  <a:pt x="3188" y="8882"/>
                </a:lnTo>
                <a:lnTo>
                  <a:pt x="3504" y="9222"/>
                </a:lnTo>
                <a:lnTo>
                  <a:pt x="3650" y="9417"/>
                </a:lnTo>
                <a:lnTo>
                  <a:pt x="3772" y="9612"/>
                </a:lnTo>
                <a:lnTo>
                  <a:pt x="3821" y="9685"/>
                </a:lnTo>
                <a:lnTo>
                  <a:pt x="3918" y="9709"/>
                </a:lnTo>
                <a:lnTo>
                  <a:pt x="3748" y="10342"/>
                </a:lnTo>
                <a:lnTo>
                  <a:pt x="3602" y="10974"/>
                </a:lnTo>
                <a:lnTo>
                  <a:pt x="3334" y="12264"/>
                </a:lnTo>
                <a:lnTo>
                  <a:pt x="3212" y="12872"/>
                </a:lnTo>
                <a:lnTo>
                  <a:pt x="3091" y="13529"/>
                </a:lnTo>
                <a:lnTo>
                  <a:pt x="3042" y="13870"/>
                </a:lnTo>
                <a:lnTo>
                  <a:pt x="2993" y="14186"/>
                </a:lnTo>
                <a:lnTo>
                  <a:pt x="2993" y="14502"/>
                </a:lnTo>
                <a:lnTo>
                  <a:pt x="3018" y="14819"/>
                </a:lnTo>
                <a:lnTo>
                  <a:pt x="3042" y="14916"/>
                </a:lnTo>
                <a:lnTo>
                  <a:pt x="3091" y="14965"/>
                </a:lnTo>
                <a:lnTo>
                  <a:pt x="3188" y="15013"/>
                </a:lnTo>
                <a:lnTo>
                  <a:pt x="3261" y="15013"/>
                </a:lnTo>
                <a:lnTo>
                  <a:pt x="3383" y="15038"/>
                </a:lnTo>
                <a:lnTo>
                  <a:pt x="3529" y="15062"/>
                </a:lnTo>
                <a:lnTo>
                  <a:pt x="3675" y="15038"/>
                </a:lnTo>
                <a:lnTo>
                  <a:pt x="3796" y="15013"/>
                </a:lnTo>
                <a:lnTo>
                  <a:pt x="4088" y="14940"/>
                </a:lnTo>
                <a:lnTo>
                  <a:pt x="4405" y="14794"/>
                </a:lnTo>
                <a:lnTo>
                  <a:pt x="4672" y="14624"/>
                </a:lnTo>
                <a:lnTo>
                  <a:pt x="4964" y="14454"/>
                </a:lnTo>
                <a:lnTo>
                  <a:pt x="5402" y="14138"/>
                </a:lnTo>
                <a:lnTo>
                  <a:pt x="5719" y="13943"/>
                </a:lnTo>
                <a:lnTo>
                  <a:pt x="6035" y="13748"/>
                </a:lnTo>
                <a:lnTo>
                  <a:pt x="6716" y="13383"/>
                </a:lnTo>
                <a:lnTo>
                  <a:pt x="7373" y="13018"/>
                </a:lnTo>
                <a:lnTo>
                  <a:pt x="7689" y="12824"/>
                </a:lnTo>
                <a:lnTo>
                  <a:pt x="8006" y="12629"/>
                </a:lnTo>
                <a:lnTo>
                  <a:pt x="8127" y="12726"/>
                </a:lnTo>
                <a:lnTo>
                  <a:pt x="8273" y="12799"/>
                </a:lnTo>
                <a:lnTo>
                  <a:pt x="8590" y="12945"/>
                </a:lnTo>
                <a:lnTo>
                  <a:pt x="9320" y="13213"/>
                </a:lnTo>
                <a:lnTo>
                  <a:pt x="9685" y="13383"/>
                </a:lnTo>
                <a:lnTo>
                  <a:pt x="10050" y="13554"/>
                </a:lnTo>
                <a:lnTo>
                  <a:pt x="10707" y="13894"/>
                </a:lnTo>
                <a:lnTo>
                  <a:pt x="11364" y="14283"/>
                </a:lnTo>
                <a:lnTo>
                  <a:pt x="11607" y="14454"/>
                </a:lnTo>
                <a:lnTo>
                  <a:pt x="11875" y="14624"/>
                </a:lnTo>
                <a:lnTo>
                  <a:pt x="12021" y="14697"/>
                </a:lnTo>
                <a:lnTo>
                  <a:pt x="12167" y="14770"/>
                </a:lnTo>
                <a:lnTo>
                  <a:pt x="12313" y="14794"/>
                </a:lnTo>
                <a:lnTo>
                  <a:pt x="12459" y="14770"/>
                </a:lnTo>
                <a:lnTo>
                  <a:pt x="12507" y="14770"/>
                </a:lnTo>
                <a:lnTo>
                  <a:pt x="12532" y="14721"/>
                </a:lnTo>
                <a:lnTo>
                  <a:pt x="12629" y="14697"/>
                </a:lnTo>
                <a:lnTo>
                  <a:pt x="12702" y="14648"/>
                </a:lnTo>
                <a:lnTo>
                  <a:pt x="12751" y="14575"/>
                </a:lnTo>
                <a:lnTo>
                  <a:pt x="12775" y="14478"/>
                </a:lnTo>
                <a:lnTo>
                  <a:pt x="12751" y="14065"/>
                </a:lnTo>
                <a:lnTo>
                  <a:pt x="12702" y="13651"/>
                </a:lnTo>
                <a:lnTo>
                  <a:pt x="12629" y="13262"/>
                </a:lnTo>
                <a:lnTo>
                  <a:pt x="12556" y="12848"/>
                </a:lnTo>
                <a:lnTo>
                  <a:pt x="12337" y="12045"/>
                </a:lnTo>
                <a:lnTo>
                  <a:pt x="12118" y="11242"/>
                </a:lnTo>
                <a:lnTo>
                  <a:pt x="11899" y="10463"/>
                </a:lnTo>
                <a:lnTo>
                  <a:pt x="11875" y="10390"/>
                </a:lnTo>
                <a:lnTo>
                  <a:pt x="11680" y="9685"/>
                </a:lnTo>
                <a:lnTo>
                  <a:pt x="11680" y="9636"/>
                </a:lnTo>
                <a:lnTo>
                  <a:pt x="11656" y="9563"/>
                </a:lnTo>
                <a:lnTo>
                  <a:pt x="11631" y="9514"/>
                </a:lnTo>
                <a:lnTo>
                  <a:pt x="11680" y="9490"/>
                </a:lnTo>
                <a:lnTo>
                  <a:pt x="11729" y="9466"/>
                </a:lnTo>
                <a:lnTo>
                  <a:pt x="11802" y="9393"/>
                </a:lnTo>
                <a:lnTo>
                  <a:pt x="11850" y="9344"/>
                </a:lnTo>
                <a:lnTo>
                  <a:pt x="12094" y="9101"/>
                </a:lnTo>
                <a:lnTo>
                  <a:pt x="12361" y="8882"/>
                </a:lnTo>
                <a:lnTo>
                  <a:pt x="12897" y="8419"/>
                </a:lnTo>
                <a:lnTo>
                  <a:pt x="13432" y="8006"/>
                </a:lnTo>
                <a:lnTo>
                  <a:pt x="13967" y="7568"/>
                </a:lnTo>
                <a:lnTo>
                  <a:pt x="14211" y="7324"/>
                </a:lnTo>
                <a:lnTo>
                  <a:pt x="14454" y="7105"/>
                </a:lnTo>
                <a:lnTo>
                  <a:pt x="14697" y="6838"/>
                </a:lnTo>
                <a:lnTo>
                  <a:pt x="14892" y="6570"/>
                </a:lnTo>
                <a:lnTo>
                  <a:pt x="15232" y="6205"/>
                </a:lnTo>
                <a:lnTo>
                  <a:pt x="15403" y="5986"/>
                </a:lnTo>
                <a:lnTo>
                  <a:pt x="15451" y="5889"/>
                </a:lnTo>
                <a:lnTo>
                  <a:pt x="15500" y="5767"/>
                </a:lnTo>
                <a:lnTo>
                  <a:pt x="15500" y="5743"/>
                </a:lnTo>
                <a:lnTo>
                  <a:pt x="15476" y="5646"/>
                </a:lnTo>
                <a:lnTo>
                  <a:pt x="15427" y="5573"/>
                </a:lnTo>
                <a:lnTo>
                  <a:pt x="15354" y="5475"/>
                </a:lnTo>
                <a:lnTo>
                  <a:pt x="15257" y="5427"/>
                </a:lnTo>
                <a:lnTo>
                  <a:pt x="15135" y="5378"/>
                </a:lnTo>
                <a:lnTo>
                  <a:pt x="15013" y="5354"/>
                </a:lnTo>
                <a:lnTo>
                  <a:pt x="14770" y="5329"/>
                </a:lnTo>
                <a:lnTo>
                  <a:pt x="14527" y="5305"/>
                </a:lnTo>
                <a:lnTo>
                  <a:pt x="13797" y="5256"/>
                </a:lnTo>
                <a:lnTo>
                  <a:pt x="13091" y="5208"/>
                </a:lnTo>
                <a:lnTo>
                  <a:pt x="12410" y="5208"/>
                </a:lnTo>
                <a:lnTo>
                  <a:pt x="11753" y="5159"/>
                </a:lnTo>
                <a:lnTo>
                  <a:pt x="11485" y="5135"/>
                </a:lnTo>
                <a:lnTo>
                  <a:pt x="11218" y="5086"/>
                </a:lnTo>
                <a:lnTo>
                  <a:pt x="10950" y="5013"/>
                </a:lnTo>
                <a:lnTo>
                  <a:pt x="10682" y="4989"/>
                </a:lnTo>
                <a:lnTo>
                  <a:pt x="10658" y="4940"/>
                </a:lnTo>
                <a:lnTo>
                  <a:pt x="10634" y="4867"/>
                </a:lnTo>
                <a:lnTo>
                  <a:pt x="10415" y="4599"/>
                </a:lnTo>
                <a:lnTo>
                  <a:pt x="10220" y="4332"/>
                </a:lnTo>
                <a:lnTo>
                  <a:pt x="10025" y="4040"/>
                </a:lnTo>
                <a:lnTo>
                  <a:pt x="9855" y="3748"/>
                </a:lnTo>
                <a:lnTo>
                  <a:pt x="9514" y="3164"/>
                </a:lnTo>
                <a:lnTo>
                  <a:pt x="9222" y="2531"/>
                </a:lnTo>
                <a:lnTo>
                  <a:pt x="8638" y="1290"/>
                </a:lnTo>
                <a:lnTo>
                  <a:pt x="8322" y="682"/>
                </a:lnTo>
                <a:lnTo>
                  <a:pt x="7981" y="73"/>
                </a:lnTo>
                <a:lnTo>
                  <a:pt x="7908" y="25"/>
                </a:lnTo>
                <a:lnTo>
                  <a:pt x="78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6D9EEB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1" name="Google Shape;161;p20"/>
          <p:cNvSpPr txBox="1">
            <a:spLocks noGrp="1"/>
          </p:cNvSpPr>
          <p:nvPr>
            <p:ph type="sldNum" idx="12"/>
          </p:nvPr>
        </p:nvSpPr>
        <p:spPr>
          <a:xfrm>
            <a:off x="11307445" y="6333135"/>
            <a:ext cx="731600" cy="5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733" b="0" i="0" u="none" strike="noStrike" kern="0" cap="none" spc="0" normalizeH="0" baseline="0" noProof="0">
                <a:ln>
                  <a:noFill/>
                </a:ln>
                <a:solidFill>
                  <a:srgbClr val="111111"/>
                </a:solidFill>
                <a:effectLst/>
                <a:uLnTx/>
                <a:uFillTx/>
                <a:latin typeface="Work Sans Regular"/>
                <a:sym typeface="Work Sans Regular"/>
              </a:rPr>
              <a:pPr marL="0" marR="0" lvl="0" indent="0" algn="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t>8</a:t>
            </a:fld>
            <a:endParaRPr kumimoji="0" sz="1733" b="0" i="0" u="none" strike="noStrike" kern="0" cap="none" spc="0" normalizeH="0" baseline="0" noProof="0">
              <a:ln>
                <a:noFill/>
              </a:ln>
              <a:solidFill>
                <a:srgbClr val="111111"/>
              </a:solidFill>
              <a:effectLst/>
              <a:uLnTx/>
              <a:uFillTx/>
              <a:latin typeface="Work Sans Regular"/>
              <a:sym typeface="Work Sans Regular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32"/>
          <p:cNvSpPr txBox="1">
            <a:spLocks noGrp="1"/>
          </p:cNvSpPr>
          <p:nvPr>
            <p:ph type="title" idx="2"/>
          </p:nvPr>
        </p:nvSpPr>
        <p:spPr>
          <a:xfrm>
            <a:off x="3958111" y="1406367"/>
            <a:ext cx="5063999" cy="842769"/>
          </a:xfrm>
          <a:prstGeom prst="rect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s-CL" sz="2400" dirty="0">
                <a:solidFill>
                  <a:srgbClr val="FFFFFF"/>
                </a:solidFill>
              </a:rPr>
              <a:t>II. REFLEXIÓN CRÍTICA</a:t>
            </a:r>
            <a:endParaRPr sz="2400" dirty="0">
              <a:solidFill>
                <a:srgbClr val="FFFFFF"/>
              </a:solidFill>
            </a:endParaRPr>
          </a:p>
        </p:txBody>
      </p:sp>
      <p:pic>
        <p:nvPicPr>
          <p:cNvPr id="212" name="Google Shape;212;p32"/>
          <p:cNvPicPr preferRelativeResize="0"/>
          <p:nvPr/>
        </p:nvPicPr>
        <p:blipFill rotWithShape="1">
          <a:blip r:embed="rId3">
            <a:alphaModFix/>
          </a:blip>
          <a:srcRect t="16970" r="8892" b="21025"/>
          <a:stretch/>
        </p:blipFill>
        <p:spPr>
          <a:xfrm rot="10800000">
            <a:off x="1111600" y="1634133"/>
            <a:ext cx="2715800" cy="10803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3" name="Google Shape;213;p32"/>
          <p:cNvPicPr preferRelativeResize="0"/>
          <p:nvPr/>
        </p:nvPicPr>
        <p:blipFill rotWithShape="1">
          <a:blip r:embed="rId4">
            <a:alphaModFix/>
          </a:blip>
          <a:srcRect t="16734" r="8892" b="18300"/>
          <a:stretch/>
        </p:blipFill>
        <p:spPr>
          <a:xfrm rot="10800000">
            <a:off x="1111600" y="2317276"/>
            <a:ext cx="2715800" cy="1128056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80FDF17-6A8E-9C86-AA09-59F0139FA9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2832322" y="3057926"/>
            <a:ext cx="6527356" cy="2862322"/>
          </a:xfrm>
          <a:prstGeom prst="rect">
            <a:avLst/>
          </a:prstGeom>
          <a:ln/>
        </p:spPr>
        <p:style>
          <a:lnRef idx="2">
            <a:schemeClr val="accent6">
              <a:shade val="15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es-CL" altLang="es-CL" sz="3000" b="0" i="0" u="none" strike="noStrike" cap="none" normalizeH="0" baseline="0" dirty="0">
                <a:ln>
                  <a:noFill/>
                </a:ln>
                <a:solidFill>
                  <a:srgbClr val="FFC000"/>
                </a:solidFill>
                <a:effectLst/>
                <a:latin typeface="Aptos ExtraBold" panose="020F0502020204030204" pitchFamily="34" charset="0"/>
              </a:rPr>
              <a:t>1.¿Qué tipo de normas necesita una sociedad con esta visión del ser humano?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es-CL" altLang="es-CL" sz="3000" b="0" i="0" u="none" strike="noStrike" cap="none" normalizeH="0" baseline="0" dirty="0">
                <a:ln>
                  <a:noFill/>
                </a:ln>
                <a:solidFill>
                  <a:srgbClr val="FFC000"/>
                </a:solidFill>
                <a:effectLst/>
                <a:latin typeface="Aptos ExtraBold" panose="020F0502020204030204" pitchFamily="34" charset="0"/>
              </a:rPr>
              <a:t>2.¿Más control o más confianza?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</a:pPr>
            <a:r>
              <a:rPr kumimoji="0" lang="es-CL" altLang="es-CL" sz="3000" b="0" i="0" u="none" strike="noStrike" cap="none" normalizeH="0" baseline="0" dirty="0">
                <a:ln>
                  <a:noFill/>
                </a:ln>
                <a:solidFill>
                  <a:srgbClr val="FFC000"/>
                </a:solidFill>
                <a:effectLst/>
                <a:latin typeface="Aptos ExtraBold" panose="020F0502020204030204" pitchFamily="34" charset="0"/>
              </a:rPr>
              <a:t>3. ¿Qué rol debería tener el Estado?</a:t>
            </a:r>
          </a:p>
        </p:txBody>
      </p:sp>
    </p:spTree>
    <p:extLst>
      <p:ext uri="{BB962C8B-B14F-4D97-AF65-F5344CB8AC3E}">
        <p14:creationId xmlns:p14="http://schemas.microsoft.com/office/powerpoint/2010/main" val="3456100496"/>
      </p:ext>
    </p:extLst>
  </p:cSld>
  <p:clrMapOvr>
    <a:masterClrMapping/>
  </p:clrMapOvr>
</p:sld>
</file>

<file path=ppt/theme/theme1.xml><?xml version="1.0" encoding="utf-8"?>
<a:theme xmlns:a="http://schemas.openxmlformats.org/drawingml/2006/main" name="6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Pisanio template">
  <a:themeElements>
    <a:clrScheme name="Custom 347">
      <a:dk1>
        <a:srgbClr val="111111"/>
      </a:dk1>
      <a:lt1>
        <a:srgbClr val="FFFFFF"/>
      </a:lt1>
      <a:dk2>
        <a:srgbClr val="434343"/>
      </a:dk2>
      <a:lt2>
        <a:srgbClr val="F3F3F3"/>
      </a:lt2>
      <a:accent1>
        <a:srgbClr val="FFBC00"/>
      </a:accent1>
      <a:accent2>
        <a:srgbClr val="F38C22"/>
      </a:accent2>
      <a:accent3>
        <a:srgbClr val="202024"/>
      </a:accent3>
      <a:accent4>
        <a:srgbClr val="626269"/>
      </a:accent4>
      <a:accent5>
        <a:srgbClr val="9A9AA2"/>
      </a:accent5>
      <a:accent6>
        <a:srgbClr val="D5CFC1"/>
      </a:accent6>
      <a:hlink>
        <a:srgbClr val="B45F06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1_Notebook Lesson">
  <a:themeElements>
    <a:clrScheme name="Simple Light">
      <a:dk1>
        <a:srgbClr val="595959"/>
      </a:dk1>
      <a:lt1>
        <a:srgbClr val="F1C232"/>
      </a:lt1>
      <a:dk2>
        <a:srgbClr val="595959"/>
      </a:dk2>
      <a:lt2>
        <a:srgbClr val="A8D68C"/>
      </a:lt2>
      <a:accent1>
        <a:srgbClr val="F1C232"/>
      </a:accent1>
      <a:accent2>
        <a:srgbClr val="B44141"/>
      </a:accent2>
      <a:accent3>
        <a:srgbClr val="F1C232"/>
      </a:accent3>
      <a:accent4>
        <a:srgbClr val="DF7070"/>
      </a:accent4>
      <a:accent5>
        <a:srgbClr val="7A9E64"/>
      </a:accent5>
      <a:accent6>
        <a:srgbClr val="595959"/>
      </a:accent6>
      <a:hlink>
        <a:srgbClr val="5959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Notebook Lesson">
  <a:themeElements>
    <a:clrScheme name="Simple Light">
      <a:dk1>
        <a:srgbClr val="595959"/>
      </a:dk1>
      <a:lt1>
        <a:srgbClr val="F1C232"/>
      </a:lt1>
      <a:dk2>
        <a:srgbClr val="595959"/>
      </a:dk2>
      <a:lt2>
        <a:srgbClr val="A8D68C"/>
      </a:lt2>
      <a:accent1>
        <a:srgbClr val="F1C232"/>
      </a:accent1>
      <a:accent2>
        <a:srgbClr val="B44141"/>
      </a:accent2>
      <a:accent3>
        <a:srgbClr val="F1C232"/>
      </a:accent3>
      <a:accent4>
        <a:srgbClr val="DF7070"/>
      </a:accent4>
      <a:accent5>
        <a:srgbClr val="7A9E64"/>
      </a:accent5>
      <a:accent6>
        <a:srgbClr val="595959"/>
      </a:accent6>
      <a:hlink>
        <a:srgbClr val="5959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anguage Arts Subject for High School: The Odyssey Infographics by Slidesgo">
  <a:themeElements>
    <a:clrScheme name="Simple Light">
      <a:dk1>
        <a:srgbClr val="181E1C"/>
      </a:dk1>
      <a:lt1>
        <a:srgbClr val="EBFAFF"/>
      </a:lt1>
      <a:dk2>
        <a:srgbClr val="529FCE"/>
      </a:dk2>
      <a:lt2>
        <a:srgbClr val="043C62"/>
      </a:lt2>
      <a:accent1>
        <a:srgbClr val="E5F4F9"/>
      </a:accent1>
      <a:accent2>
        <a:srgbClr val="DFF1F7"/>
      </a:accent2>
      <a:accent3>
        <a:srgbClr val="C5EFFE"/>
      </a:accent3>
      <a:accent4>
        <a:srgbClr val="63B9EC"/>
      </a:accent4>
      <a:accent5>
        <a:srgbClr val="FFFFFF"/>
      </a:accent5>
      <a:accent6>
        <a:srgbClr val="FFFFFF"/>
      </a:accent6>
      <a:hlink>
        <a:srgbClr val="181E1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9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Lodovico template">
  <a:themeElements>
    <a:clrScheme name="Custom 347">
      <a:dk1>
        <a:srgbClr val="272A36"/>
      </a:dk1>
      <a:lt1>
        <a:srgbClr val="FFFFFF"/>
      </a:lt1>
      <a:dk2>
        <a:srgbClr val="808392"/>
      </a:dk2>
      <a:lt2>
        <a:srgbClr val="E0E0E7"/>
      </a:lt2>
      <a:accent1>
        <a:srgbClr val="FFAD1D"/>
      </a:accent1>
      <a:accent2>
        <a:srgbClr val="EB7700"/>
      </a:accent2>
      <a:accent3>
        <a:srgbClr val="FD7E6B"/>
      </a:accent3>
      <a:accent4>
        <a:srgbClr val="F03131"/>
      </a:accent4>
      <a:accent5>
        <a:srgbClr val="41B5FF"/>
      </a:accent5>
      <a:accent6>
        <a:srgbClr val="1E87CA"/>
      </a:accent6>
      <a:hlink>
        <a:srgbClr val="272A36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Art Subject for High School: Pop Art by Slidesgo">
  <a:themeElements>
    <a:clrScheme name="Simple Light">
      <a:dk1>
        <a:srgbClr val="303030"/>
      </a:dk1>
      <a:lt1>
        <a:srgbClr val="FFFFFF"/>
      </a:lt1>
      <a:dk2>
        <a:srgbClr val="EB3E71"/>
      </a:dk2>
      <a:lt2>
        <a:srgbClr val="31B351"/>
      </a:lt2>
      <a:accent1>
        <a:srgbClr val="57C5E7"/>
      </a:accent1>
      <a:accent2>
        <a:srgbClr val="FDEC44"/>
      </a:accent2>
      <a:accent3>
        <a:srgbClr val="F5422B"/>
      </a:accent3>
      <a:accent4>
        <a:srgbClr val="FFA734"/>
      </a:accent4>
      <a:accent5>
        <a:srgbClr val="7C5AC7"/>
      </a:accent5>
      <a:accent6>
        <a:srgbClr val="FFFFFF"/>
      </a:accent6>
      <a:hlink>
        <a:srgbClr val="3030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494949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216</TotalTime>
  <Words>701</Words>
  <Application>Microsoft Office PowerPoint</Application>
  <PresentationFormat>Panorámica</PresentationFormat>
  <Paragraphs>104</Paragraphs>
  <Slides>15</Slides>
  <Notes>8</Notes>
  <HiddenSlides>0</HiddenSlides>
  <MMClips>0</MMClips>
  <ScaleCrop>false</ScaleCrop>
  <HeadingPairs>
    <vt:vector size="6" baseType="variant">
      <vt:variant>
        <vt:lpstr>Fuentes usadas</vt:lpstr>
      </vt:variant>
      <vt:variant>
        <vt:i4>27</vt:i4>
      </vt:variant>
      <vt:variant>
        <vt:lpstr>Tema</vt:lpstr>
      </vt:variant>
      <vt:variant>
        <vt:i4>12</vt:i4>
      </vt:variant>
      <vt:variant>
        <vt:lpstr>Títulos de diapositiva</vt:lpstr>
      </vt:variant>
      <vt:variant>
        <vt:i4>15</vt:i4>
      </vt:variant>
    </vt:vector>
  </HeadingPairs>
  <TitlesOfParts>
    <vt:vector size="54" baseType="lpstr">
      <vt:lpstr>Anaheim</vt:lpstr>
      <vt:lpstr>Anonymous Pro</vt:lpstr>
      <vt:lpstr>Aptos ExtraBold</vt:lpstr>
      <vt:lpstr>Arial</vt:lpstr>
      <vt:lpstr>Barlow</vt:lpstr>
      <vt:lpstr>Barlow Light</vt:lpstr>
      <vt:lpstr>Barlow Medium</vt:lpstr>
      <vt:lpstr>Barlow SemiBold</vt:lpstr>
      <vt:lpstr>Bebas Neue</vt:lpstr>
      <vt:lpstr>Calibri</vt:lpstr>
      <vt:lpstr>Calibri Light</vt:lpstr>
      <vt:lpstr>Coming Soon</vt:lpstr>
      <vt:lpstr>Concert One</vt:lpstr>
      <vt:lpstr>Domine</vt:lpstr>
      <vt:lpstr>Microsoft Sans Serif</vt:lpstr>
      <vt:lpstr>Nunito Light</vt:lpstr>
      <vt:lpstr>PT Sans</vt:lpstr>
      <vt:lpstr>Raleway</vt:lpstr>
      <vt:lpstr>Raleway Thin</vt:lpstr>
      <vt:lpstr>Roboto Mono</vt:lpstr>
      <vt:lpstr>Roboto Mono Regular</vt:lpstr>
      <vt:lpstr>Times New Roman</vt:lpstr>
      <vt:lpstr>Urbanist</vt:lpstr>
      <vt:lpstr>Urbanist Black</vt:lpstr>
      <vt:lpstr>Urbanist Medium</vt:lpstr>
      <vt:lpstr>Verdana</vt:lpstr>
      <vt:lpstr>Work Sans Regular</vt:lpstr>
      <vt:lpstr>6_Tema de Office</vt:lpstr>
      <vt:lpstr>Notebook Lesson</vt:lpstr>
      <vt:lpstr>Language Arts Subject for High School: The Odyssey Infographics by Slidesgo</vt:lpstr>
      <vt:lpstr>1_Tema de Office</vt:lpstr>
      <vt:lpstr>9_Tema de Office</vt:lpstr>
      <vt:lpstr>Lodovico template</vt:lpstr>
      <vt:lpstr>Art Subject for High School: Pop Art by Slidesgo</vt:lpstr>
      <vt:lpstr>Office Theme</vt:lpstr>
      <vt:lpstr>1_Office Theme</vt:lpstr>
      <vt:lpstr>Pisanio template</vt:lpstr>
      <vt:lpstr>1_Notebook Lesson</vt:lpstr>
      <vt:lpstr>Tema de Office</vt:lpstr>
      <vt:lpstr>UNIDAD 1: DIMENSIONES DE LA PERSONA</vt:lpstr>
      <vt:lpstr> UNIDAD 1: DIMENSIONES DE LA PERSONA</vt:lpstr>
      <vt:lpstr>RESULTADO DE APRENDIZAJE UNIDAD 1</vt:lpstr>
      <vt:lpstr>IDEAS CENTRALES CLASE 1</vt:lpstr>
      <vt:lpstr>Toda teoría política —explícita o implícitamente— se apoya en una Antropología, es decir, en una concepción sobre:</vt:lpstr>
      <vt:lpstr>UNIDAD 1: DIMENSIONES DE LA PERSONA</vt:lpstr>
      <vt:lpstr>IDEA PRINCIPAL DE LA UNIDAD: no somos individuos que “después” deciden vivir en sociedad; somos personas que se constituyen en relación.</vt:lpstr>
      <vt:lpstr>ACTIVIDAD GRUPAL ¿EL SER HUMANO ES, EN LO MÁS PROFUNDO, COOPERATIVO O EGOÍSTA?</vt:lpstr>
      <vt:lpstr>II. REFLEXIÓN CRÍTICA</vt:lpstr>
      <vt:lpstr>Toda propuesta de orden social descansa en una idea previa del ser humano. Esa idea es Antropología</vt:lpstr>
      <vt:lpstr>FILOSOFIA NO ACADÉMICA  para Kant, hay una filosofía no académica, aquella que piensa las posibilidades y límites de la condición humana  </vt:lpstr>
      <vt:lpstr>HANNA ARENDT: VITA ACTIVA Y CONDICIÓN HUMANA</vt:lpstr>
      <vt:lpstr>RESUMEN</vt:lpstr>
      <vt:lpstr>Dime qué idea tienes del ser humano y te diré qué tipo de política consideras justa</vt:lpstr>
      <vt:lpstr>ÚLTIMA PREGUNTA: ¿ SE PUEDE CONSTRUIR UNA SOCIEDAD JUSTA CON UNA MALA ANTROPOLOGÍA?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UNIDAD 1: GRANDES PREGUNTAS DE LA FILOSOFÍA </dc:title>
  <dc:creator>Simon Isaac Suazo Durán</dc:creator>
  <cp:lastModifiedBy>Simon Isaac Suazo Durán</cp:lastModifiedBy>
  <cp:revision>2</cp:revision>
  <dcterms:created xsi:type="dcterms:W3CDTF">2022-02-24T20:32:14Z</dcterms:created>
  <dcterms:modified xsi:type="dcterms:W3CDTF">2026-03-01T20:43:12Z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9f4e9a4a-eb20-4aad-9a64-8872817c1a6f_Enabled">
    <vt:lpwstr>true</vt:lpwstr>
  </property>
  <property fmtid="{D5CDD505-2E9C-101B-9397-08002B2CF9AE}" pid="3" name="MSIP_Label_9f4e9a4a-eb20-4aad-9a64-8872817c1a6f_SetDate">
    <vt:lpwstr>2022-10-22T19:11:01Z</vt:lpwstr>
  </property>
  <property fmtid="{D5CDD505-2E9C-101B-9397-08002B2CF9AE}" pid="4" name="MSIP_Label_9f4e9a4a-eb20-4aad-9a64-8872817c1a6f_Method">
    <vt:lpwstr>Standard</vt:lpwstr>
  </property>
  <property fmtid="{D5CDD505-2E9C-101B-9397-08002B2CF9AE}" pid="5" name="MSIP_Label_9f4e9a4a-eb20-4aad-9a64-8872817c1a6f_Name">
    <vt:lpwstr>defa4170-0d19-0005-0004-bc88714345d2</vt:lpwstr>
  </property>
  <property fmtid="{D5CDD505-2E9C-101B-9397-08002B2CF9AE}" pid="6" name="MSIP_Label_9f4e9a4a-eb20-4aad-9a64-8872817c1a6f_SiteId">
    <vt:lpwstr>7a599002-001c-432c-846e-1ddca9f6b299</vt:lpwstr>
  </property>
  <property fmtid="{D5CDD505-2E9C-101B-9397-08002B2CF9AE}" pid="7" name="MSIP_Label_9f4e9a4a-eb20-4aad-9a64-8872817c1a6f_ActionId">
    <vt:lpwstr>c09ae6f8-35a4-4b65-8a66-27589502ea78</vt:lpwstr>
  </property>
  <property fmtid="{D5CDD505-2E9C-101B-9397-08002B2CF9AE}" pid="8" name="MSIP_Label_9f4e9a4a-eb20-4aad-9a64-8872817c1a6f_ContentBits">
    <vt:lpwstr>0</vt:lpwstr>
  </property>
</Properties>
</file>